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9568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003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036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603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363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5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664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406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874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489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729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F8F6E-FA27-454C-BEE9-D527CD8AB51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D096-C3F1-4A25-ACBF-4CFD199C3E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585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1871663" y="3175"/>
            <a:ext cx="8448675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5"/>
          <p:cNvSpPr>
            <a:spLocks/>
          </p:cNvSpPr>
          <p:nvPr/>
        </p:nvSpPr>
        <p:spPr bwMode="auto">
          <a:xfrm>
            <a:off x="3486151" y="300038"/>
            <a:ext cx="731838" cy="638175"/>
          </a:xfrm>
          <a:custGeom>
            <a:avLst/>
            <a:gdLst>
              <a:gd name="T0" fmla="*/ 177 w 461"/>
              <a:gd name="T1" fmla="*/ 26 h 402"/>
              <a:gd name="T2" fmla="*/ 180 w 461"/>
              <a:gd name="T3" fmla="*/ 69 h 402"/>
              <a:gd name="T4" fmla="*/ 182 w 461"/>
              <a:gd name="T5" fmla="*/ 99 h 402"/>
              <a:gd name="T6" fmla="*/ 159 w 461"/>
              <a:gd name="T7" fmla="*/ 147 h 402"/>
              <a:gd name="T8" fmla="*/ 192 w 461"/>
              <a:gd name="T9" fmla="*/ 142 h 402"/>
              <a:gd name="T10" fmla="*/ 220 w 461"/>
              <a:gd name="T11" fmla="*/ 116 h 402"/>
              <a:gd name="T12" fmla="*/ 241 w 461"/>
              <a:gd name="T13" fmla="*/ 113 h 402"/>
              <a:gd name="T14" fmla="*/ 237 w 461"/>
              <a:gd name="T15" fmla="*/ 151 h 402"/>
              <a:gd name="T16" fmla="*/ 267 w 461"/>
              <a:gd name="T17" fmla="*/ 125 h 402"/>
              <a:gd name="T18" fmla="*/ 298 w 461"/>
              <a:gd name="T19" fmla="*/ 147 h 402"/>
              <a:gd name="T20" fmla="*/ 305 w 461"/>
              <a:gd name="T21" fmla="*/ 175 h 402"/>
              <a:gd name="T22" fmla="*/ 322 w 461"/>
              <a:gd name="T23" fmla="*/ 147 h 402"/>
              <a:gd name="T24" fmla="*/ 336 w 461"/>
              <a:gd name="T25" fmla="*/ 180 h 402"/>
              <a:gd name="T26" fmla="*/ 371 w 461"/>
              <a:gd name="T27" fmla="*/ 182 h 402"/>
              <a:gd name="T28" fmla="*/ 397 w 461"/>
              <a:gd name="T29" fmla="*/ 151 h 402"/>
              <a:gd name="T30" fmla="*/ 423 w 461"/>
              <a:gd name="T31" fmla="*/ 177 h 402"/>
              <a:gd name="T32" fmla="*/ 431 w 461"/>
              <a:gd name="T33" fmla="*/ 201 h 402"/>
              <a:gd name="T34" fmla="*/ 442 w 461"/>
              <a:gd name="T35" fmla="*/ 215 h 402"/>
              <a:gd name="T36" fmla="*/ 445 w 461"/>
              <a:gd name="T37" fmla="*/ 241 h 402"/>
              <a:gd name="T38" fmla="*/ 440 w 461"/>
              <a:gd name="T39" fmla="*/ 265 h 402"/>
              <a:gd name="T40" fmla="*/ 461 w 461"/>
              <a:gd name="T41" fmla="*/ 303 h 402"/>
              <a:gd name="T42" fmla="*/ 445 w 461"/>
              <a:gd name="T43" fmla="*/ 341 h 402"/>
              <a:gd name="T44" fmla="*/ 412 w 461"/>
              <a:gd name="T45" fmla="*/ 371 h 402"/>
              <a:gd name="T46" fmla="*/ 374 w 461"/>
              <a:gd name="T47" fmla="*/ 388 h 402"/>
              <a:gd name="T48" fmla="*/ 341 w 461"/>
              <a:gd name="T49" fmla="*/ 402 h 402"/>
              <a:gd name="T50" fmla="*/ 296 w 461"/>
              <a:gd name="T51" fmla="*/ 390 h 402"/>
              <a:gd name="T52" fmla="*/ 258 w 461"/>
              <a:gd name="T53" fmla="*/ 402 h 402"/>
              <a:gd name="T54" fmla="*/ 215 w 461"/>
              <a:gd name="T55" fmla="*/ 390 h 402"/>
              <a:gd name="T56" fmla="*/ 168 w 461"/>
              <a:gd name="T57" fmla="*/ 400 h 402"/>
              <a:gd name="T58" fmla="*/ 130 w 461"/>
              <a:gd name="T59" fmla="*/ 386 h 402"/>
              <a:gd name="T60" fmla="*/ 102 w 461"/>
              <a:gd name="T61" fmla="*/ 355 h 402"/>
              <a:gd name="T62" fmla="*/ 78 w 461"/>
              <a:gd name="T63" fmla="*/ 317 h 402"/>
              <a:gd name="T64" fmla="*/ 64 w 461"/>
              <a:gd name="T65" fmla="*/ 281 h 402"/>
              <a:gd name="T66" fmla="*/ 21 w 461"/>
              <a:gd name="T67" fmla="*/ 260 h 402"/>
              <a:gd name="T68" fmla="*/ 5 w 461"/>
              <a:gd name="T69" fmla="*/ 237 h 402"/>
              <a:gd name="T70" fmla="*/ 31 w 461"/>
              <a:gd name="T71" fmla="*/ 241 h 402"/>
              <a:gd name="T72" fmla="*/ 76 w 461"/>
              <a:gd name="T73" fmla="*/ 227 h 402"/>
              <a:gd name="T74" fmla="*/ 64 w 461"/>
              <a:gd name="T75" fmla="*/ 203 h 402"/>
              <a:gd name="T76" fmla="*/ 73 w 461"/>
              <a:gd name="T77" fmla="*/ 170 h 402"/>
              <a:gd name="T78" fmla="*/ 38 w 461"/>
              <a:gd name="T79" fmla="*/ 137 h 402"/>
              <a:gd name="T80" fmla="*/ 14 w 461"/>
              <a:gd name="T81" fmla="*/ 113 h 402"/>
              <a:gd name="T82" fmla="*/ 50 w 461"/>
              <a:gd name="T83" fmla="*/ 123 h 402"/>
              <a:gd name="T84" fmla="*/ 92 w 461"/>
              <a:gd name="T85" fmla="*/ 149 h 402"/>
              <a:gd name="T86" fmla="*/ 121 w 461"/>
              <a:gd name="T87" fmla="*/ 144 h 402"/>
              <a:gd name="T88" fmla="*/ 92 w 461"/>
              <a:gd name="T89" fmla="*/ 125 h 402"/>
              <a:gd name="T90" fmla="*/ 128 w 461"/>
              <a:gd name="T91" fmla="*/ 111 h 402"/>
              <a:gd name="T92" fmla="*/ 111 w 461"/>
              <a:gd name="T93" fmla="*/ 83 h 402"/>
              <a:gd name="T94" fmla="*/ 69 w 461"/>
              <a:gd name="T95" fmla="*/ 71 h 402"/>
              <a:gd name="T96" fmla="*/ 40 w 461"/>
              <a:gd name="T97" fmla="*/ 47 h 402"/>
              <a:gd name="T98" fmla="*/ 73 w 461"/>
              <a:gd name="T99" fmla="*/ 50 h 402"/>
              <a:gd name="T100" fmla="*/ 85 w 461"/>
              <a:gd name="T101" fmla="*/ 47 h 402"/>
              <a:gd name="T102" fmla="*/ 90 w 461"/>
              <a:gd name="T103" fmla="*/ 47 h 402"/>
              <a:gd name="T104" fmla="*/ 99 w 461"/>
              <a:gd name="T105" fmla="*/ 16 h 402"/>
              <a:gd name="T106" fmla="*/ 133 w 461"/>
              <a:gd name="T107" fmla="*/ 24 h 402"/>
              <a:gd name="T108" fmla="*/ 149 w 461"/>
              <a:gd name="T109" fmla="*/ 54 h 402"/>
              <a:gd name="T110" fmla="*/ 154 w 461"/>
              <a:gd name="T111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1" h="402">
                <a:moveTo>
                  <a:pt x="163" y="2"/>
                </a:moveTo>
                <a:lnTo>
                  <a:pt x="166" y="14"/>
                </a:lnTo>
                <a:lnTo>
                  <a:pt x="173" y="12"/>
                </a:lnTo>
                <a:lnTo>
                  <a:pt x="180" y="16"/>
                </a:lnTo>
                <a:lnTo>
                  <a:pt x="177" y="26"/>
                </a:lnTo>
                <a:lnTo>
                  <a:pt x="180" y="33"/>
                </a:lnTo>
                <a:lnTo>
                  <a:pt x="177" y="38"/>
                </a:lnTo>
                <a:lnTo>
                  <a:pt x="185" y="47"/>
                </a:lnTo>
                <a:lnTo>
                  <a:pt x="187" y="57"/>
                </a:lnTo>
                <a:lnTo>
                  <a:pt x="180" y="69"/>
                </a:lnTo>
                <a:lnTo>
                  <a:pt x="189" y="71"/>
                </a:lnTo>
                <a:lnTo>
                  <a:pt x="187" y="83"/>
                </a:lnTo>
                <a:lnTo>
                  <a:pt x="187" y="87"/>
                </a:lnTo>
                <a:lnTo>
                  <a:pt x="185" y="95"/>
                </a:lnTo>
                <a:lnTo>
                  <a:pt x="182" y="99"/>
                </a:lnTo>
                <a:lnTo>
                  <a:pt x="177" y="102"/>
                </a:lnTo>
                <a:lnTo>
                  <a:pt x="173" y="109"/>
                </a:lnTo>
                <a:lnTo>
                  <a:pt x="166" y="118"/>
                </a:lnTo>
                <a:lnTo>
                  <a:pt x="159" y="132"/>
                </a:lnTo>
                <a:lnTo>
                  <a:pt x="159" y="147"/>
                </a:lnTo>
                <a:lnTo>
                  <a:pt x="168" y="144"/>
                </a:lnTo>
                <a:lnTo>
                  <a:pt x="177" y="135"/>
                </a:lnTo>
                <a:lnTo>
                  <a:pt x="185" y="132"/>
                </a:lnTo>
                <a:lnTo>
                  <a:pt x="194" y="130"/>
                </a:lnTo>
                <a:lnTo>
                  <a:pt x="192" y="142"/>
                </a:lnTo>
                <a:lnTo>
                  <a:pt x="204" y="144"/>
                </a:lnTo>
                <a:lnTo>
                  <a:pt x="211" y="139"/>
                </a:lnTo>
                <a:lnTo>
                  <a:pt x="215" y="132"/>
                </a:lnTo>
                <a:lnTo>
                  <a:pt x="218" y="125"/>
                </a:lnTo>
                <a:lnTo>
                  <a:pt x="220" y="116"/>
                </a:lnTo>
                <a:lnTo>
                  <a:pt x="225" y="109"/>
                </a:lnTo>
                <a:lnTo>
                  <a:pt x="227" y="104"/>
                </a:lnTo>
                <a:lnTo>
                  <a:pt x="230" y="102"/>
                </a:lnTo>
                <a:lnTo>
                  <a:pt x="239" y="104"/>
                </a:lnTo>
                <a:lnTo>
                  <a:pt x="241" y="113"/>
                </a:lnTo>
                <a:lnTo>
                  <a:pt x="239" y="118"/>
                </a:lnTo>
                <a:lnTo>
                  <a:pt x="239" y="128"/>
                </a:lnTo>
                <a:lnTo>
                  <a:pt x="241" y="135"/>
                </a:lnTo>
                <a:lnTo>
                  <a:pt x="239" y="144"/>
                </a:lnTo>
                <a:lnTo>
                  <a:pt x="237" y="151"/>
                </a:lnTo>
                <a:lnTo>
                  <a:pt x="246" y="156"/>
                </a:lnTo>
                <a:lnTo>
                  <a:pt x="253" y="149"/>
                </a:lnTo>
                <a:lnTo>
                  <a:pt x="256" y="137"/>
                </a:lnTo>
                <a:lnTo>
                  <a:pt x="263" y="128"/>
                </a:lnTo>
                <a:lnTo>
                  <a:pt x="267" y="125"/>
                </a:lnTo>
                <a:lnTo>
                  <a:pt x="277" y="130"/>
                </a:lnTo>
                <a:lnTo>
                  <a:pt x="286" y="125"/>
                </a:lnTo>
                <a:lnTo>
                  <a:pt x="293" y="128"/>
                </a:lnTo>
                <a:lnTo>
                  <a:pt x="298" y="135"/>
                </a:lnTo>
                <a:lnTo>
                  <a:pt x="298" y="147"/>
                </a:lnTo>
                <a:lnTo>
                  <a:pt x="293" y="154"/>
                </a:lnTo>
                <a:lnTo>
                  <a:pt x="298" y="168"/>
                </a:lnTo>
                <a:lnTo>
                  <a:pt x="296" y="182"/>
                </a:lnTo>
                <a:lnTo>
                  <a:pt x="300" y="184"/>
                </a:lnTo>
                <a:lnTo>
                  <a:pt x="305" y="175"/>
                </a:lnTo>
                <a:lnTo>
                  <a:pt x="305" y="166"/>
                </a:lnTo>
                <a:lnTo>
                  <a:pt x="305" y="158"/>
                </a:lnTo>
                <a:lnTo>
                  <a:pt x="308" y="151"/>
                </a:lnTo>
                <a:lnTo>
                  <a:pt x="312" y="142"/>
                </a:lnTo>
                <a:lnTo>
                  <a:pt x="322" y="147"/>
                </a:lnTo>
                <a:lnTo>
                  <a:pt x="327" y="154"/>
                </a:lnTo>
                <a:lnTo>
                  <a:pt x="329" y="163"/>
                </a:lnTo>
                <a:lnTo>
                  <a:pt x="329" y="170"/>
                </a:lnTo>
                <a:lnTo>
                  <a:pt x="329" y="175"/>
                </a:lnTo>
                <a:lnTo>
                  <a:pt x="336" y="180"/>
                </a:lnTo>
                <a:lnTo>
                  <a:pt x="343" y="173"/>
                </a:lnTo>
                <a:lnTo>
                  <a:pt x="353" y="166"/>
                </a:lnTo>
                <a:lnTo>
                  <a:pt x="362" y="168"/>
                </a:lnTo>
                <a:lnTo>
                  <a:pt x="364" y="180"/>
                </a:lnTo>
                <a:lnTo>
                  <a:pt x="371" y="182"/>
                </a:lnTo>
                <a:lnTo>
                  <a:pt x="383" y="180"/>
                </a:lnTo>
                <a:lnTo>
                  <a:pt x="388" y="175"/>
                </a:lnTo>
                <a:lnTo>
                  <a:pt x="390" y="163"/>
                </a:lnTo>
                <a:lnTo>
                  <a:pt x="393" y="158"/>
                </a:lnTo>
                <a:lnTo>
                  <a:pt x="397" y="151"/>
                </a:lnTo>
                <a:lnTo>
                  <a:pt x="405" y="156"/>
                </a:lnTo>
                <a:lnTo>
                  <a:pt x="416" y="158"/>
                </a:lnTo>
                <a:lnTo>
                  <a:pt x="421" y="166"/>
                </a:lnTo>
                <a:lnTo>
                  <a:pt x="421" y="173"/>
                </a:lnTo>
                <a:lnTo>
                  <a:pt x="423" y="177"/>
                </a:lnTo>
                <a:lnTo>
                  <a:pt x="421" y="187"/>
                </a:lnTo>
                <a:lnTo>
                  <a:pt x="416" y="189"/>
                </a:lnTo>
                <a:lnTo>
                  <a:pt x="419" y="199"/>
                </a:lnTo>
                <a:lnTo>
                  <a:pt x="426" y="210"/>
                </a:lnTo>
                <a:lnTo>
                  <a:pt x="431" y="201"/>
                </a:lnTo>
                <a:lnTo>
                  <a:pt x="438" y="203"/>
                </a:lnTo>
                <a:lnTo>
                  <a:pt x="452" y="199"/>
                </a:lnTo>
                <a:lnTo>
                  <a:pt x="461" y="206"/>
                </a:lnTo>
                <a:lnTo>
                  <a:pt x="445" y="208"/>
                </a:lnTo>
                <a:lnTo>
                  <a:pt x="442" y="215"/>
                </a:lnTo>
                <a:lnTo>
                  <a:pt x="431" y="218"/>
                </a:lnTo>
                <a:lnTo>
                  <a:pt x="431" y="227"/>
                </a:lnTo>
                <a:lnTo>
                  <a:pt x="435" y="232"/>
                </a:lnTo>
                <a:lnTo>
                  <a:pt x="442" y="232"/>
                </a:lnTo>
                <a:lnTo>
                  <a:pt x="445" y="241"/>
                </a:lnTo>
                <a:lnTo>
                  <a:pt x="440" y="248"/>
                </a:lnTo>
                <a:lnTo>
                  <a:pt x="433" y="251"/>
                </a:lnTo>
                <a:lnTo>
                  <a:pt x="426" y="255"/>
                </a:lnTo>
                <a:lnTo>
                  <a:pt x="423" y="263"/>
                </a:lnTo>
                <a:lnTo>
                  <a:pt x="440" y="265"/>
                </a:lnTo>
                <a:lnTo>
                  <a:pt x="440" y="274"/>
                </a:lnTo>
                <a:lnTo>
                  <a:pt x="445" y="289"/>
                </a:lnTo>
                <a:lnTo>
                  <a:pt x="454" y="291"/>
                </a:lnTo>
                <a:lnTo>
                  <a:pt x="454" y="298"/>
                </a:lnTo>
                <a:lnTo>
                  <a:pt x="461" y="303"/>
                </a:lnTo>
                <a:lnTo>
                  <a:pt x="459" y="312"/>
                </a:lnTo>
                <a:lnTo>
                  <a:pt x="454" y="319"/>
                </a:lnTo>
                <a:lnTo>
                  <a:pt x="447" y="324"/>
                </a:lnTo>
                <a:lnTo>
                  <a:pt x="450" y="334"/>
                </a:lnTo>
                <a:lnTo>
                  <a:pt x="445" y="341"/>
                </a:lnTo>
                <a:lnTo>
                  <a:pt x="445" y="345"/>
                </a:lnTo>
                <a:lnTo>
                  <a:pt x="435" y="357"/>
                </a:lnTo>
                <a:lnTo>
                  <a:pt x="426" y="367"/>
                </a:lnTo>
                <a:lnTo>
                  <a:pt x="419" y="369"/>
                </a:lnTo>
                <a:lnTo>
                  <a:pt x="412" y="371"/>
                </a:lnTo>
                <a:lnTo>
                  <a:pt x="405" y="376"/>
                </a:lnTo>
                <a:lnTo>
                  <a:pt x="395" y="376"/>
                </a:lnTo>
                <a:lnTo>
                  <a:pt x="386" y="381"/>
                </a:lnTo>
                <a:lnTo>
                  <a:pt x="379" y="383"/>
                </a:lnTo>
                <a:lnTo>
                  <a:pt x="374" y="388"/>
                </a:lnTo>
                <a:lnTo>
                  <a:pt x="369" y="393"/>
                </a:lnTo>
                <a:lnTo>
                  <a:pt x="360" y="393"/>
                </a:lnTo>
                <a:lnTo>
                  <a:pt x="350" y="393"/>
                </a:lnTo>
                <a:lnTo>
                  <a:pt x="345" y="397"/>
                </a:lnTo>
                <a:lnTo>
                  <a:pt x="341" y="402"/>
                </a:lnTo>
                <a:lnTo>
                  <a:pt x="329" y="397"/>
                </a:lnTo>
                <a:lnTo>
                  <a:pt x="319" y="393"/>
                </a:lnTo>
                <a:lnTo>
                  <a:pt x="310" y="390"/>
                </a:lnTo>
                <a:lnTo>
                  <a:pt x="303" y="390"/>
                </a:lnTo>
                <a:lnTo>
                  <a:pt x="296" y="390"/>
                </a:lnTo>
                <a:lnTo>
                  <a:pt x="289" y="390"/>
                </a:lnTo>
                <a:lnTo>
                  <a:pt x="279" y="393"/>
                </a:lnTo>
                <a:lnTo>
                  <a:pt x="272" y="395"/>
                </a:lnTo>
                <a:lnTo>
                  <a:pt x="263" y="400"/>
                </a:lnTo>
                <a:lnTo>
                  <a:pt x="258" y="402"/>
                </a:lnTo>
                <a:lnTo>
                  <a:pt x="251" y="402"/>
                </a:lnTo>
                <a:lnTo>
                  <a:pt x="244" y="402"/>
                </a:lnTo>
                <a:lnTo>
                  <a:pt x="232" y="397"/>
                </a:lnTo>
                <a:lnTo>
                  <a:pt x="222" y="393"/>
                </a:lnTo>
                <a:lnTo>
                  <a:pt x="215" y="390"/>
                </a:lnTo>
                <a:lnTo>
                  <a:pt x="208" y="388"/>
                </a:lnTo>
                <a:lnTo>
                  <a:pt x="196" y="388"/>
                </a:lnTo>
                <a:lnTo>
                  <a:pt x="185" y="393"/>
                </a:lnTo>
                <a:lnTo>
                  <a:pt x="177" y="400"/>
                </a:lnTo>
                <a:lnTo>
                  <a:pt x="168" y="400"/>
                </a:lnTo>
                <a:lnTo>
                  <a:pt x="159" y="397"/>
                </a:lnTo>
                <a:lnTo>
                  <a:pt x="149" y="395"/>
                </a:lnTo>
                <a:lnTo>
                  <a:pt x="144" y="393"/>
                </a:lnTo>
                <a:lnTo>
                  <a:pt x="135" y="390"/>
                </a:lnTo>
                <a:lnTo>
                  <a:pt x="130" y="386"/>
                </a:lnTo>
                <a:lnTo>
                  <a:pt x="123" y="381"/>
                </a:lnTo>
                <a:lnTo>
                  <a:pt x="116" y="376"/>
                </a:lnTo>
                <a:lnTo>
                  <a:pt x="114" y="369"/>
                </a:lnTo>
                <a:lnTo>
                  <a:pt x="107" y="362"/>
                </a:lnTo>
                <a:lnTo>
                  <a:pt x="102" y="355"/>
                </a:lnTo>
                <a:lnTo>
                  <a:pt x="95" y="348"/>
                </a:lnTo>
                <a:lnTo>
                  <a:pt x="88" y="345"/>
                </a:lnTo>
                <a:lnTo>
                  <a:pt x="81" y="334"/>
                </a:lnTo>
                <a:lnTo>
                  <a:pt x="81" y="326"/>
                </a:lnTo>
                <a:lnTo>
                  <a:pt x="78" y="317"/>
                </a:lnTo>
                <a:lnTo>
                  <a:pt x="76" y="312"/>
                </a:lnTo>
                <a:lnTo>
                  <a:pt x="73" y="303"/>
                </a:lnTo>
                <a:lnTo>
                  <a:pt x="69" y="293"/>
                </a:lnTo>
                <a:lnTo>
                  <a:pt x="66" y="286"/>
                </a:lnTo>
                <a:lnTo>
                  <a:pt x="64" y="281"/>
                </a:lnTo>
                <a:lnTo>
                  <a:pt x="57" y="279"/>
                </a:lnTo>
                <a:lnTo>
                  <a:pt x="45" y="277"/>
                </a:lnTo>
                <a:lnTo>
                  <a:pt x="40" y="270"/>
                </a:lnTo>
                <a:lnTo>
                  <a:pt x="33" y="267"/>
                </a:lnTo>
                <a:lnTo>
                  <a:pt x="21" y="260"/>
                </a:lnTo>
                <a:lnTo>
                  <a:pt x="17" y="253"/>
                </a:lnTo>
                <a:lnTo>
                  <a:pt x="10" y="251"/>
                </a:lnTo>
                <a:lnTo>
                  <a:pt x="2" y="248"/>
                </a:lnTo>
                <a:lnTo>
                  <a:pt x="0" y="244"/>
                </a:lnTo>
                <a:lnTo>
                  <a:pt x="5" y="237"/>
                </a:lnTo>
                <a:lnTo>
                  <a:pt x="7" y="229"/>
                </a:lnTo>
                <a:lnTo>
                  <a:pt x="19" y="222"/>
                </a:lnTo>
                <a:lnTo>
                  <a:pt x="17" y="234"/>
                </a:lnTo>
                <a:lnTo>
                  <a:pt x="26" y="237"/>
                </a:lnTo>
                <a:lnTo>
                  <a:pt x="31" y="241"/>
                </a:lnTo>
                <a:lnTo>
                  <a:pt x="40" y="244"/>
                </a:lnTo>
                <a:lnTo>
                  <a:pt x="55" y="239"/>
                </a:lnTo>
                <a:lnTo>
                  <a:pt x="59" y="229"/>
                </a:lnTo>
                <a:lnTo>
                  <a:pt x="73" y="227"/>
                </a:lnTo>
                <a:lnTo>
                  <a:pt x="76" y="227"/>
                </a:lnTo>
                <a:lnTo>
                  <a:pt x="76" y="222"/>
                </a:lnTo>
                <a:lnTo>
                  <a:pt x="62" y="225"/>
                </a:lnTo>
                <a:lnTo>
                  <a:pt x="55" y="218"/>
                </a:lnTo>
                <a:lnTo>
                  <a:pt x="66" y="208"/>
                </a:lnTo>
                <a:lnTo>
                  <a:pt x="64" y="203"/>
                </a:lnTo>
                <a:lnTo>
                  <a:pt x="62" y="199"/>
                </a:lnTo>
                <a:lnTo>
                  <a:pt x="64" y="192"/>
                </a:lnTo>
                <a:lnTo>
                  <a:pt x="62" y="182"/>
                </a:lnTo>
                <a:lnTo>
                  <a:pt x="64" y="175"/>
                </a:lnTo>
                <a:lnTo>
                  <a:pt x="73" y="170"/>
                </a:lnTo>
                <a:lnTo>
                  <a:pt x="69" y="161"/>
                </a:lnTo>
                <a:lnTo>
                  <a:pt x="64" y="158"/>
                </a:lnTo>
                <a:lnTo>
                  <a:pt x="52" y="149"/>
                </a:lnTo>
                <a:lnTo>
                  <a:pt x="45" y="139"/>
                </a:lnTo>
                <a:lnTo>
                  <a:pt x="38" y="137"/>
                </a:lnTo>
                <a:lnTo>
                  <a:pt x="28" y="132"/>
                </a:lnTo>
                <a:lnTo>
                  <a:pt x="17" y="132"/>
                </a:lnTo>
                <a:lnTo>
                  <a:pt x="12" y="128"/>
                </a:lnTo>
                <a:lnTo>
                  <a:pt x="14" y="121"/>
                </a:lnTo>
                <a:lnTo>
                  <a:pt x="14" y="113"/>
                </a:lnTo>
                <a:lnTo>
                  <a:pt x="21" y="111"/>
                </a:lnTo>
                <a:lnTo>
                  <a:pt x="28" y="113"/>
                </a:lnTo>
                <a:lnTo>
                  <a:pt x="31" y="121"/>
                </a:lnTo>
                <a:lnTo>
                  <a:pt x="43" y="123"/>
                </a:lnTo>
                <a:lnTo>
                  <a:pt x="50" y="123"/>
                </a:lnTo>
                <a:lnTo>
                  <a:pt x="59" y="125"/>
                </a:lnTo>
                <a:lnTo>
                  <a:pt x="69" y="132"/>
                </a:lnTo>
                <a:lnTo>
                  <a:pt x="78" y="137"/>
                </a:lnTo>
                <a:lnTo>
                  <a:pt x="88" y="139"/>
                </a:lnTo>
                <a:lnTo>
                  <a:pt x="92" y="149"/>
                </a:lnTo>
                <a:lnTo>
                  <a:pt x="99" y="151"/>
                </a:lnTo>
                <a:lnTo>
                  <a:pt x="109" y="161"/>
                </a:lnTo>
                <a:lnTo>
                  <a:pt x="114" y="156"/>
                </a:lnTo>
                <a:lnTo>
                  <a:pt x="123" y="151"/>
                </a:lnTo>
                <a:lnTo>
                  <a:pt x="121" y="144"/>
                </a:lnTo>
                <a:lnTo>
                  <a:pt x="114" y="147"/>
                </a:lnTo>
                <a:lnTo>
                  <a:pt x="109" y="147"/>
                </a:lnTo>
                <a:lnTo>
                  <a:pt x="102" y="139"/>
                </a:lnTo>
                <a:lnTo>
                  <a:pt x="95" y="132"/>
                </a:lnTo>
                <a:lnTo>
                  <a:pt x="92" y="125"/>
                </a:lnTo>
                <a:lnTo>
                  <a:pt x="107" y="123"/>
                </a:lnTo>
                <a:lnTo>
                  <a:pt x="116" y="125"/>
                </a:lnTo>
                <a:lnTo>
                  <a:pt x="121" y="125"/>
                </a:lnTo>
                <a:lnTo>
                  <a:pt x="130" y="123"/>
                </a:lnTo>
                <a:lnTo>
                  <a:pt x="128" y="111"/>
                </a:lnTo>
                <a:lnTo>
                  <a:pt x="121" y="113"/>
                </a:lnTo>
                <a:lnTo>
                  <a:pt x="121" y="106"/>
                </a:lnTo>
                <a:lnTo>
                  <a:pt x="121" y="99"/>
                </a:lnTo>
                <a:lnTo>
                  <a:pt x="116" y="90"/>
                </a:lnTo>
                <a:lnTo>
                  <a:pt x="111" y="83"/>
                </a:lnTo>
                <a:lnTo>
                  <a:pt x="102" y="80"/>
                </a:lnTo>
                <a:lnTo>
                  <a:pt x="90" y="78"/>
                </a:lnTo>
                <a:lnTo>
                  <a:pt x="83" y="73"/>
                </a:lnTo>
                <a:lnTo>
                  <a:pt x="76" y="73"/>
                </a:lnTo>
                <a:lnTo>
                  <a:pt x="69" y="71"/>
                </a:lnTo>
                <a:lnTo>
                  <a:pt x="57" y="69"/>
                </a:lnTo>
                <a:lnTo>
                  <a:pt x="57" y="59"/>
                </a:lnTo>
                <a:lnTo>
                  <a:pt x="52" y="54"/>
                </a:lnTo>
                <a:lnTo>
                  <a:pt x="47" y="52"/>
                </a:lnTo>
                <a:lnTo>
                  <a:pt x="40" y="47"/>
                </a:lnTo>
                <a:lnTo>
                  <a:pt x="40" y="45"/>
                </a:lnTo>
                <a:lnTo>
                  <a:pt x="50" y="45"/>
                </a:lnTo>
                <a:lnTo>
                  <a:pt x="57" y="38"/>
                </a:lnTo>
                <a:lnTo>
                  <a:pt x="62" y="50"/>
                </a:lnTo>
                <a:lnTo>
                  <a:pt x="73" y="50"/>
                </a:lnTo>
                <a:lnTo>
                  <a:pt x="71" y="38"/>
                </a:lnTo>
                <a:lnTo>
                  <a:pt x="76" y="31"/>
                </a:lnTo>
                <a:lnTo>
                  <a:pt x="81" y="35"/>
                </a:lnTo>
                <a:lnTo>
                  <a:pt x="83" y="42"/>
                </a:lnTo>
                <a:lnTo>
                  <a:pt x="85" y="47"/>
                </a:lnTo>
                <a:lnTo>
                  <a:pt x="85" y="57"/>
                </a:lnTo>
                <a:lnTo>
                  <a:pt x="92" y="54"/>
                </a:lnTo>
                <a:lnTo>
                  <a:pt x="99" y="57"/>
                </a:lnTo>
                <a:lnTo>
                  <a:pt x="97" y="52"/>
                </a:lnTo>
                <a:lnTo>
                  <a:pt x="90" y="47"/>
                </a:lnTo>
                <a:lnTo>
                  <a:pt x="88" y="40"/>
                </a:lnTo>
                <a:lnTo>
                  <a:pt x="90" y="31"/>
                </a:lnTo>
                <a:lnTo>
                  <a:pt x="95" y="26"/>
                </a:lnTo>
                <a:lnTo>
                  <a:pt x="99" y="28"/>
                </a:lnTo>
                <a:lnTo>
                  <a:pt x="99" y="16"/>
                </a:lnTo>
                <a:lnTo>
                  <a:pt x="104" y="14"/>
                </a:lnTo>
                <a:lnTo>
                  <a:pt x="111" y="16"/>
                </a:lnTo>
                <a:lnTo>
                  <a:pt x="125" y="12"/>
                </a:lnTo>
                <a:lnTo>
                  <a:pt x="130" y="19"/>
                </a:lnTo>
                <a:lnTo>
                  <a:pt x="133" y="24"/>
                </a:lnTo>
                <a:lnTo>
                  <a:pt x="135" y="33"/>
                </a:lnTo>
                <a:lnTo>
                  <a:pt x="135" y="42"/>
                </a:lnTo>
                <a:lnTo>
                  <a:pt x="142" y="45"/>
                </a:lnTo>
                <a:lnTo>
                  <a:pt x="142" y="54"/>
                </a:lnTo>
                <a:lnTo>
                  <a:pt x="149" y="54"/>
                </a:lnTo>
                <a:lnTo>
                  <a:pt x="154" y="50"/>
                </a:lnTo>
                <a:lnTo>
                  <a:pt x="144" y="28"/>
                </a:lnTo>
                <a:lnTo>
                  <a:pt x="147" y="24"/>
                </a:lnTo>
                <a:lnTo>
                  <a:pt x="147" y="9"/>
                </a:lnTo>
                <a:lnTo>
                  <a:pt x="154" y="0"/>
                </a:lnTo>
                <a:lnTo>
                  <a:pt x="163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6"/>
          <p:cNvSpPr>
            <a:spLocks/>
          </p:cNvSpPr>
          <p:nvPr/>
        </p:nvSpPr>
        <p:spPr bwMode="auto">
          <a:xfrm>
            <a:off x="3486151" y="300038"/>
            <a:ext cx="731838" cy="638175"/>
          </a:xfrm>
          <a:custGeom>
            <a:avLst/>
            <a:gdLst>
              <a:gd name="T0" fmla="*/ 177 w 461"/>
              <a:gd name="T1" fmla="*/ 26 h 402"/>
              <a:gd name="T2" fmla="*/ 180 w 461"/>
              <a:gd name="T3" fmla="*/ 69 h 402"/>
              <a:gd name="T4" fmla="*/ 182 w 461"/>
              <a:gd name="T5" fmla="*/ 99 h 402"/>
              <a:gd name="T6" fmla="*/ 159 w 461"/>
              <a:gd name="T7" fmla="*/ 147 h 402"/>
              <a:gd name="T8" fmla="*/ 192 w 461"/>
              <a:gd name="T9" fmla="*/ 142 h 402"/>
              <a:gd name="T10" fmla="*/ 220 w 461"/>
              <a:gd name="T11" fmla="*/ 116 h 402"/>
              <a:gd name="T12" fmla="*/ 241 w 461"/>
              <a:gd name="T13" fmla="*/ 113 h 402"/>
              <a:gd name="T14" fmla="*/ 237 w 461"/>
              <a:gd name="T15" fmla="*/ 151 h 402"/>
              <a:gd name="T16" fmla="*/ 267 w 461"/>
              <a:gd name="T17" fmla="*/ 125 h 402"/>
              <a:gd name="T18" fmla="*/ 298 w 461"/>
              <a:gd name="T19" fmla="*/ 147 h 402"/>
              <a:gd name="T20" fmla="*/ 305 w 461"/>
              <a:gd name="T21" fmla="*/ 175 h 402"/>
              <a:gd name="T22" fmla="*/ 322 w 461"/>
              <a:gd name="T23" fmla="*/ 147 h 402"/>
              <a:gd name="T24" fmla="*/ 336 w 461"/>
              <a:gd name="T25" fmla="*/ 180 h 402"/>
              <a:gd name="T26" fmla="*/ 371 w 461"/>
              <a:gd name="T27" fmla="*/ 182 h 402"/>
              <a:gd name="T28" fmla="*/ 397 w 461"/>
              <a:gd name="T29" fmla="*/ 151 h 402"/>
              <a:gd name="T30" fmla="*/ 423 w 461"/>
              <a:gd name="T31" fmla="*/ 177 h 402"/>
              <a:gd name="T32" fmla="*/ 431 w 461"/>
              <a:gd name="T33" fmla="*/ 201 h 402"/>
              <a:gd name="T34" fmla="*/ 442 w 461"/>
              <a:gd name="T35" fmla="*/ 215 h 402"/>
              <a:gd name="T36" fmla="*/ 445 w 461"/>
              <a:gd name="T37" fmla="*/ 241 h 402"/>
              <a:gd name="T38" fmla="*/ 440 w 461"/>
              <a:gd name="T39" fmla="*/ 265 h 402"/>
              <a:gd name="T40" fmla="*/ 461 w 461"/>
              <a:gd name="T41" fmla="*/ 303 h 402"/>
              <a:gd name="T42" fmla="*/ 445 w 461"/>
              <a:gd name="T43" fmla="*/ 341 h 402"/>
              <a:gd name="T44" fmla="*/ 412 w 461"/>
              <a:gd name="T45" fmla="*/ 371 h 402"/>
              <a:gd name="T46" fmla="*/ 374 w 461"/>
              <a:gd name="T47" fmla="*/ 388 h 402"/>
              <a:gd name="T48" fmla="*/ 341 w 461"/>
              <a:gd name="T49" fmla="*/ 402 h 402"/>
              <a:gd name="T50" fmla="*/ 296 w 461"/>
              <a:gd name="T51" fmla="*/ 390 h 402"/>
              <a:gd name="T52" fmla="*/ 258 w 461"/>
              <a:gd name="T53" fmla="*/ 402 h 402"/>
              <a:gd name="T54" fmla="*/ 215 w 461"/>
              <a:gd name="T55" fmla="*/ 390 h 402"/>
              <a:gd name="T56" fmla="*/ 168 w 461"/>
              <a:gd name="T57" fmla="*/ 400 h 402"/>
              <a:gd name="T58" fmla="*/ 130 w 461"/>
              <a:gd name="T59" fmla="*/ 386 h 402"/>
              <a:gd name="T60" fmla="*/ 102 w 461"/>
              <a:gd name="T61" fmla="*/ 355 h 402"/>
              <a:gd name="T62" fmla="*/ 78 w 461"/>
              <a:gd name="T63" fmla="*/ 317 h 402"/>
              <a:gd name="T64" fmla="*/ 64 w 461"/>
              <a:gd name="T65" fmla="*/ 281 h 402"/>
              <a:gd name="T66" fmla="*/ 21 w 461"/>
              <a:gd name="T67" fmla="*/ 260 h 402"/>
              <a:gd name="T68" fmla="*/ 5 w 461"/>
              <a:gd name="T69" fmla="*/ 237 h 402"/>
              <a:gd name="T70" fmla="*/ 31 w 461"/>
              <a:gd name="T71" fmla="*/ 241 h 402"/>
              <a:gd name="T72" fmla="*/ 76 w 461"/>
              <a:gd name="T73" fmla="*/ 227 h 402"/>
              <a:gd name="T74" fmla="*/ 64 w 461"/>
              <a:gd name="T75" fmla="*/ 203 h 402"/>
              <a:gd name="T76" fmla="*/ 73 w 461"/>
              <a:gd name="T77" fmla="*/ 170 h 402"/>
              <a:gd name="T78" fmla="*/ 38 w 461"/>
              <a:gd name="T79" fmla="*/ 137 h 402"/>
              <a:gd name="T80" fmla="*/ 14 w 461"/>
              <a:gd name="T81" fmla="*/ 113 h 402"/>
              <a:gd name="T82" fmla="*/ 50 w 461"/>
              <a:gd name="T83" fmla="*/ 123 h 402"/>
              <a:gd name="T84" fmla="*/ 92 w 461"/>
              <a:gd name="T85" fmla="*/ 149 h 402"/>
              <a:gd name="T86" fmla="*/ 121 w 461"/>
              <a:gd name="T87" fmla="*/ 144 h 402"/>
              <a:gd name="T88" fmla="*/ 92 w 461"/>
              <a:gd name="T89" fmla="*/ 125 h 402"/>
              <a:gd name="T90" fmla="*/ 128 w 461"/>
              <a:gd name="T91" fmla="*/ 111 h 402"/>
              <a:gd name="T92" fmla="*/ 111 w 461"/>
              <a:gd name="T93" fmla="*/ 83 h 402"/>
              <a:gd name="T94" fmla="*/ 69 w 461"/>
              <a:gd name="T95" fmla="*/ 71 h 402"/>
              <a:gd name="T96" fmla="*/ 40 w 461"/>
              <a:gd name="T97" fmla="*/ 47 h 402"/>
              <a:gd name="T98" fmla="*/ 73 w 461"/>
              <a:gd name="T99" fmla="*/ 50 h 402"/>
              <a:gd name="T100" fmla="*/ 85 w 461"/>
              <a:gd name="T101" fmla="*/ 47 h 402"/>
              <a:gd name="T102" fmla="*/ 90 w 461"/>
              <a:gd name="T103" fmla="*/ 47 h 402"/>
              <a:gd name="T104" fmla="*/ 99 w 461"/>
              <a:gd name="T105" fmla="*/ 16 h 402"/>
              <a:gd name="T106" fmla="*/ 133 w 461"/>
              <a:gd name="T107" fmla="*/ 24 h 402"/>
              <a:gd name="T108" fmla="*/ 149 w 461"/>
              <a:gd name="T109" fmla="*/ 54 h 402"/>
              <a:gd name="T110" fmla="*/ 154 w 461"/>
              <a:gd name="T111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1" h="402">
                <a:moveTo>
                  <a:pt x="163" y="2"/>
                </a:moveTo>
                <a:lnTo>
                  <a:pt x="166" y="14"/>
                </a:lnTo>
                <a:lnTo>
                  <a:pt x="173" y="12"/>
                </a:lnTo>
                <a:lnTo>
                  <a:pt x="180" y="16"/>
                </a:lnTo>
                <a:lnTo>
                  <a:pt x="177" y="26"/>
                </a:lnTo>
                <a:lnTo>
                  <a:pt x="180" y="33"/>
                </a:lnTo>
                <a:lnTo>
                  <a:pt x="177" y="38"/>
                </a:lnTo>
                <a:lnTo>
                  <a:pt x="185" y="47"/>
                </a:lnTo>
                <a:lnTo>
                  <a:pt x="187" y="57"/>
                </a:lnTo>
                <a:lnTo>
                  <a:pt x="180" y="69"/>
                </a:lnTo>
                <a:lnTo>
                  <a:pt x="189" y="71"/>
                </a:lnTo>
                <a:lnTo>
                  <a:pt x="187" y="83"/>
                </a:lnTo>
                <a:lnTo>
                  <a:pt x="187" y="87"/>
                </a:lnTo>
                <a:lnTo>
                  <a:pt x="185" y="95"/>
                </a:lnTo>
                <a:lnTo>
                  <a:pt x="182" y="99"/>
                </a:lnTo>
                <a:lnTo>
                  <a:pt x="177" y="102"/>
                </a:lnTo>
                <a:lnTo>
                  <a:pt x="173" y="109"/>
                </a:lnTo>
                <a:lnTo>
                  <a:pt x="166" y="118"/>
                </a:lnTo>
                <a:lnTo>
                  <a:pt x="159" y="132"/>
                </a:lnTo>
                <a:lnTo>
                  <a:pt x="159" y="147"/>
                </a:lnTo>
                <a:lnTo>
                  <a:pt x="168" y="144"/>
                </a:lnTo>
                <a:lnTo>
                  <a:pt x="177" y="135"/>
                </a:lnTo>
                <a:lnTo>
                  <a:pt x="185" y="132"/>
                </a:lnTo>
                <a:lnTo>
                  <a:pt x="194" y="130"/>
                </a:lnTo>
                <a:lnTo>
                  <a:pt x="192" y="142"/>
                </a:lnTo>
                <a:lnTo>
                  <a:pt x="204" y="144"/>
                </a:lnTo>
                <a:lnTo>
                  <a:pt x="211" y="139"/>
                </a:lnTo>
                <a:lnTo>
                  <a:pt x="215" y="132"/>
                </a:lnTo>
                <a:lnTo>
                  <a:pt x="218" y="125"/>
                </a:lnTo>
                <a:lnTo>
                  <a:pt x="220" y="116"/>
                </a:lnTo>
                <a:lnTo>
                  <a:pt x="225" y="109"/>
                </a:lnTo>
                <a:lnTo>
                  <a:pt x="227" y="104"/>
                </a:lnTo>
                <a:lnTo>
                  <a:pt x="230" y="102"/>
                </a:lnTo>
                <a:lnTo>
                  <a:pt x="239" y="104"/>
                </a:lnTo>
                <a:lnTo>
                  <a:pt x="241" y="113"/>
                </a:lnTo>
                <a:lnTo>
                  <a:pt x="239" y="118"/>
                </a:lnTo>
                <a:lnTo>
                  <a:pt x="239" y="128"/>
                </a:lnTo>
                <a:lnTo>
                  <a:pt x="241" y="135"/>
                </a:lnTo>
                <a:lnTo>
                  <a:pt x="239" y="144"/>
                </a:lnTo>
                <a:lnTo>
                  <a:pt x="237" y="151"/>
                </a:lnTo>
                <a:lnTo>
                  <a:pt x="246" y="156"/>
                </a:lnTo>
                <a:lnTo>
                  <a:pt x="253" y="149"/>
                </a:lnTo>
                <a:lnTo>
                  <a:pt x="256" y="137"/>
                </a:lnTo>
                <a:lnTo>
                  <a:pt x="263" y="128"/>
                </a:lnTo>
                <a:lnTo>
                  <a:pt x="267" y="125"/>
                </a:lnTo>
                <a:lnTo>
                  <a:pt x="277" y="130"/>
                </a:lnTo>
                <a:lnTo>
                  <a:pt x="286" y="125"/>
                </a:lnTo>
                <a:lnTo>
                  <a:pt x="293" y="128"/>
                </a:lnTo>
                <a:lnTo>
                  <a:pt x="298" y="135"/>
                </a:lnTo>
                <a:lnTo>
                  <a:pt x="298" y="147"/>
                </a:lnTo>
                <a:lnTo>
                  <a:pt x="293" y="154"/>
                </a:lnTo>
                <a:lnTo>
                  <a:pt x="298" y="168"/>
                </a:lnTo>
                <a:lnTo>
                  <a:pt x="296" y="182"/>
                </a:lnTo>
                <a:lnTo>
                  <a:pt x="300" y="184"/>
                </a:lnTo>
                <a:lnTo>
                  <a:pt x="305" y="175"/>
                </a:lnTo>
                <a:lnTo>
                  <a:pt x="305" y="166"/>
                </a:lnTo>
                <a:lnTo>
                  <a:pt x="305" y="158"/>
                </a:lnTo>
                <a:lnTo>
                  <a:pt x="308" y="151"/>
                </a:lnTo>
                <a:lnTo>
                  <a:pt x="312" y="142"/>
                </a:lnTo>
                <a:lnTo>
                  <a:pt x="322" y="147"/>
                </a:lnTo>
                <a:lnTo>
                  <a:pt x="327" y="154"/>
                </a:lnTo>
                <a:lnTo>
                  <a:pt x="329" y="163"/>
                </a:lnTo>
                <a:lnTo>
                  <a:pt x="329" y="170"/>
                </a:lnTo>
                <a:lnTo>
                  <a:pt x="329" y="175"/>
                </a:lnTo>
                <a:lnTo>
                  <a:pt x="336" y="180"/>
                </a:lnTo>
                <a:lnTo>
                  <a:pt x="343" y="173"/>
                </a:lnTo>
                <a:lnTo>
                  <a:pt x="353" y="166"/>
                </a:lnTo>
                <a:lnTo>
                  <a:pt x="362" y="168"/>
                </a:lnTo>
                <a:lnTo>
                  <a:pt x="364" y="180"/>
                </a:lnTo>
                <a:lnTo>
                  <a:pt x="371" y="182"/>
                </a:lnTo>
                <a:lnTo>
                  <a:pt x="383" y="180"/>
                </a:lnTo>
                <a:lnTo>
                  <a:pt x="388" y="175"/>
                </a:lnTo>
                <a:lnTo>
                  <a:pt x="390" y="163"/>
                </a:lnTo>
                <a:lnTo>
                  <a:pt x="393" y="158"/>
                </a:lnTo>
                <a:lnTo>
                  <a:pt x="397" y="151"/>
                </a:lnTo>
                <a:lnTo>
                  <a:pt x="405" y="156"/>
                </a:lnTo>
                <a:lnTo>
                  <a:pt x="416" y="158"/>
                </a:lnTo>
                <a:lnTo>
                  <a:pt x="421" y="166"/>
                </a:lnTo>
                <a:lnTo>
                  <a:pt x="421" y="173"/>
                </a:lnTo>
                <a:lnTo>
                  <a:pt x="423" y="177"/>
                </a:lnTo>
                <a:lnTo>
                  <a:pt x="421" y="187"/>
                </a:lnTo>
                <a:lnTo>
                  <a:pt x="416" y="189"/>
                </a:lnTo>
                <a:lnTo>
                  <a:pt x="419" y="199"/>
                </a:lnTo>
                <a:lnTo>
                  <a:pt x="426" y="210"/>
                </a:lnTo>
                <a:lnTo>
                  <a:pt x="431" y="201"/>
                </a:lnTo>
                <a:lnTo>
                  <a:pt x="438" y="203"/>
                </a:lnTo>
                <a:lnTo>
                  <a:pt x="452" y="199"/>
                </a:lnTo>
                <a:lnTo>
                  <a:pt x="461" y="206"/>
                </a:lnTo>
                <a:lnTo>
                  <a:pt x="445" y="208"/>
                </a:lnTo>
                <a:lnTo>
                  <a:pt x="442" y="215"/>
                </a:lnTo>
                <a:lnTo>
                  <a:pt x="431" y="218"/>
                </a:lnTo>
                <a:lnTo>
                  <a:pt x="431" y="227"/>
                </a:lnTo>
                <a:lnTo>
                  <a:pt x="435" y="232"/>
                </a:lnTo>
                <a:lnTo>
                  <a:pt x="442" y="232"/>
                </a:lnTo>
                <a:lnTo>
                  <a:pt x="445" y="241"/>
                </a:lnTo>
                <a:lnTo>
                  <a:pt x="440" y="248"/>
                </a:lnTo>
                <a:lnTo>
                  <a:pt x="433" y="251"/>
                </a:lnTo>
                <a:lnTo>
                  <a:pt x="426" y="255"/>
                </a:lnTo>
                <a:lnTo>
                  <a:pt x="423" y="263"/>
                </a:lnTo>
                <a:lnTo>
                  <a:pt x="440" y="265"/>
                </a:lnTo>
                <a:lnTo>
                  <a:pt x="440" y="274"/>
                </a:lnTo>
                <a:lnTo>
                  <a:pt x="445" y="289"/>
                </a:lnTo>
                <a:lnTo>
                  <a:pt x="454" y="291"/>
                </a:lnTo>
                <a:lnTo>
                  <a:pt x="454" y="298"/>
                </a:lnTo>
                <a:lnTo>
                  <a:pt x="461" y="303"/>
                </a:lnTo>
                <a:lnTo>
                  <a:pt x="459" y="312"/>
                </a:lnTo>
                <a:lnTo>
                  <a:pt x="454" y="319"/>
                </a:lnTo>
                <a:lnTo>
                  <a:pt x="447" y="324"/>
                </a:lnTo>
                <a:lnTo>
                  <a:pt x="450" y="334"/>
                </a:lnTo>
                <a:lnTo>
                  <a:pt x="445" y="341"/>
                </a:lnTo>
                <a:lnTo>
                  <a:pt x="445" y="345"/>
                </a:lnTo>
                <a:lnTo>
                  <a:pt x="435" y="357"/>
                </a:lnTo>
                <a:lnTo>
                  <a:pt x="426" y="367"/>
                </a:lnTo>
                <a:lnTo>
                  <a:pt x="419" y="369"/>
                </a:lnTo>
                <a:lnTo>
                  <a:pt x="412" y="371"/>
                </a:lnTo>
                <a:lnTo>
                  <a:pt x="405" y="376"/>
                </a:lnTo>
                <a:lnTo>
                  <a:pt x="395" y="376"/>
                </a:lnTo>
                <a:lnTo>
                  <a:pt x="386" y="381"/>
                </a:lnTo>
                <a:lnTo>
                  <a:pt x="379" y="383"/>
                </a:lnTo>
                <a:lnTo>
                  <a:pt x="374" y="388"/>
                </a:lnTo>
                <a:lnTo>
                  <a:pt x="369" y="393"/>
                </a:lnTo>
                <a:lnTo>
                  <a:pt x="360" y="393"/>
                </a:lnTo>
                <a:lnTo>
                  <a:pt x="350" y="393"/>
                </a:lnTo>
                <a:lnTo>
                  <a:pt x="345" y="397"/>
                </a:lnTo>
                <a:lnTo>
                  <a:pt x="341" y="402"/>
                </a:lnTo>
                <a:lnTo>
                  <a:pt x="329" y="397"/>
                </a:lnTo>
                <a:lnTo>
                  <a:pt x="319" y="393"/>
                </a:lnTo>
                <a:lnTo>
                  <a:pt x="310" y="390"/>
                </a:lnTo>
                <a:lnTo>
                  <a:pt x="303" y="390"/>
                </a:lnTo>
                <a:lnTo>
                  <a:pt x="296" y="390"/>
                </a:lnTo>
                <a:lnTo>
                  <a:pt x="289" y="390"/>
                </a:lnTo>
                <a:lnTo>
                  <a:pt x="279" y="393"/>
                </a:lnTo>
                <a:lnTo>
                  <a:pt x="272" y="395"/>
                </a:lnTo>
                <a:lnTo>
                  <a:pt x="263" y="400"/>
                </a:lnTo>
                <a:lnTo>
                  <a:pt x="258" y="402"/>
                </a:lnTo>
                <a:lnTo>
                  <a:pt x="251" y="402"/>
                </a:lnTo>
                <a:lnTo>
                  <a:pt x="244" y="402"/>
                </a:lnTo>
                <a:lnTo>
                  <a:pt x="232" y="397"/>
                </a:lnTo>
                <a:lnTo>
                  <a:pt x="222" y="393"/>
                </a:lnTo>
                <a:lnTo>
                  <a:pt x="215" y="390"/>
                </a:lnTo>
                <a:lnTo>
                  <a:pt x="208" y="388"/>
                </a:lnTo>
                <a:lnTo>
                  <a:pt x="196" y="388"/>
                </a:lnTo>
                <a:lnTo>
                  <a:pt x="185" y="393"/>
                </a:lnTo>
                <a:lnTo>
                  <a:pt x="177" y="400"/>
                </a:lnTo>
                <a:lnTo>
                  <a:pt x="168" y="400"/>
                </a:lnTo>
                <a:lnTo>
                  <a:pt x="159" y="397"/>
                </a:lnTo>
                <a:lnTo>
                  <a:pt x="149" y="395"/>
                </a:lnTo>
                <a:lnTo>
                  <a:pt x="144" y="393"/>
                </a:lnTo>
                <a:lnTo>
                  <a:pt x="135" y="390"/>
                </a:lnTo>
                <a:lnTo>
                  <a:pt x="130" y="386"/>
                </a:lnTo>
                <a:lnTo>
                  <a:pt x="123" y="381"/>
                </a:lnTo>
                <a:lnTo>
                  <a:pt x="116" y="376"/>
                </a:lnTo>
                <a:lnTo>
                  <a:pt x="114" y="369"/>
                </a:lnTo>
                <a:lnTo>
                  <a:pt x="107" y="362"/>
                </a:lnTo>
                <a:lnTo>
                  <a:pt x="102" y="355"/>
                </a:lnTo>
                <a:lnTo>
                  <a:pt x="95" y="348"/>
                </a:lnTo>
                <a:lnTo>
                  <a:pt x="88" y="345"/>
                </a:lnTo>
                <a:lnTo>
                  <a:pt x="81" y="334"/>
                </a:lnTo>
                <a:lnTo>
                  <a:pt x="81" y="326"/>
                </a:lnTo>
                <a:lnTo>
                  <a:pt x="78" y="317"/>
                </a:lnTo>
                <a:lnTo>
                  <a:pt x="76" y="312"/>
                </a:lnTo>
                <a:lnTo>
                  <a:pt x="73" y="303"/>
                </a:lnTo>
                <a:lnTo>
                  <a:pt x="69" y="293"/>
                </a:lnTo>
                <a:lnTo>
                  <a:pt x="66" y="286"/>
                </a:lnTo>
                <a:lnTo>
                  <a:pt x="64" y="281"/>
                </a:lnTo>
                <a:lnTo>
                  <a:pt x="57" y="279"/>
                </a:lnTo>
                <a:lnTo>
                  <a:pt x="45" y="277"/>
                </a:lnTo>
                <a:lnTo>
                  <a:pt x="40" y="270"/>
                </a:lnTo>
                <a:lnTo>
                  <a:pt x="33" y="267"/>
                </a:lnTo>
                <a:lnTo>
                  <a:pt x="21" y="260"/>
                </a:lnTo>
                <a:lnTo>
                  <a:pt x="17" y="253"/>
                </a:lnTo>
                <a:lnTo>
                  <a:pt x="10" y="251"/>
                </a:lnTo>
                <a:lnTo>
                  <a:pt x="2" y="248"/>
                </a:lnTo>
                <a:lnTo>
                  <a:pt x="0" y="244"/>
                </a:lnTo>
                <a:lnTo>
                  <a:pt x="5" y="237"/>
                </a:lnTo>
                <a:lnTo>
                  <a:pt x="7" y="229"/>
                </a:lnTo>
                <a:lnTo>
                  <a:pt x="19" y="222"/>
                </a:lnTo>
                <a:lnTo>
                  <a:pt x="17" y="234"/>
                </a:lnTo>
                <a:lnTo>
                  <a:pt x="26" y="237"/>
                </a:lnTo>
                <a:lnTo>
                  <a:pt x="31" y="241"/>
                </a:lnTo>
                <a:lnTo>
                  <a:pt x="40" y="244"/>
                </a:lnTo>
                <a:lnTo>
                  <a:pt x="55" y="239"/>
                </a:lnTo>
                <a:lnTo>
                  <a:pt x="59" y="229"/>
                </a:lnTo>
                <a:lnTo>
                  <a:pt x="73" y="227"/>
                </a:lnTo>
                <a:lnTo>
                  <a:pt x="76" y="227"/>
                </a:lnTo>
                <a:lnTo>
                  <a:pt x="76" y="222"/>
                </a:lnTo>
                <a:lnTo>
                  <a:pt x="62" y="225"/>
                </a:lnTo>
                <a:lnTo>
                  <a:pt x="55" y="218"/>
                </a:lnTo>
                <a:lnTo>
                  <a:pt x="66" y="208"/>
                </a:lnTo>
                <a:lnTo>
                  <a:pt x="64" y="203"/>
                </a:lnTo>
                <a:lnTo>
                  <a:pt x="62" y="199"/>
                </a:lnTo>
                <a:lnTo>
                  <a:pt x="64" y="192"/>
                </a:lnTo>
                <a:lnTo>
                  <a:pt x="62" y="182"/>
                </a:lnTo>
                <a:lnTo>
                  <a:pt x="64" y="175"/>
                </a:lnTo>
                <a:lnTo>
                  <a:pt x="73" y="170"/>
                </a:lnTo>
                <a:lnTo>
                  <a:pt x="69" y="161"/>
                </a:lnTo>
                <a:lnTo>
                  <a:pt x="64" y="158"/>
                </a:lnTo>
                <a:lnTo>
                  <a:pt x="52" y="149"/>
                </a:lnTo>
                <a:lnTo>
                  <a:pt x="45" y="139"/>
                </a:lnTo>
                <a:lnTo>
                  <a:pt x="38" y="137"/>
                </a:lnTo>
                <a:lnTo>
                  <a:pt x="28" y="132"/>
                </a:lnTo>
                <a:lnTo>
                  <a:pt x="17" y="132"/>
                </a:lnTo>
                <a:lnTo>
                  <a:pt x="12" y="128"/>
                </a:lnTo>
                <a:lnTo>
                  <a:pt x="14" y="121"/>
                </a:lnTo>
                <a:lnTo>
                  <a:pt x="14" y="113"/>
                </a:lnTo>
                <a:lnTo>
                  <a:pt x="21" y="111"/>
                </a:lnTo>
                <a:lnTo>
                  <a:pt x="28" y="113"/>
                </a:lnTo>
                <a:lnTo>
                  <a:pt x="31" y="121"/>
                </a:lnTo>
                <a:lnTo>
                  <a:pt x="43" y="123"/>
                </a:lnTo>
                <a:lnTo>
                  <a:pt x="50" y="123"/>
                </a:lnTo>
                <a:lnTo>
                  <a:pt x="59" y="125"/>
                </a:lnTo>
                <a:lnTo>
                  <a:pt x="69" y="132"/>
                </a:lnTo>
                <a:lnTo>
                  <a:pt x="78" y="137"/>
                </a:lnTo>
                <a:lnTo>
                  <a:pt x="88" y="139"/>
                </a:lnTo>
                <a:lnTo>
                  <a:pt x="92" y="149"/>
                </a:lnTo>
                <a:lnTo>
                  <a:pt x="99" y="151"/>
                </a:lnTo>
                <a:lnTo>
                  <a:pt x="109" y="161"/>
                </a:lnTo>
                <a:lnTo>
                  <a:pt x="114" y="156"/>
                </a:lnTo>
                <a:lnTo>
                  <a:pt x="123" y="151"/>
                </a:lnTo>
                <a:lnTo>
                  <a:pt x="121" y="144"/>
                </a:lnTo>
                <a:lnTo>
                  <a:pt x="114" y="147"/>
                </a:lnTo>
                <a:lnTo>
                  <a:pt x="109" y="147"/>
                </a:lnTo>
                <a:lnTo>
                  <a:pt x="102" y="139"/>
                </a:lnTo>
                <a:lnTo>
                  <a:pt x="95" y="132"/>
                </a:lnTo>
                <a:lnTo>
                  <a:pt x="92" y="125"/>
                </a:lnTo>
                <a:lnTo>
                  <a:pt x="107" y="123"/>
                </a:lnTo>
                <a:lnTo>
                  <a:pt x="116" y="125"/>
                </a:lnTo>
                <a:lnTo>
                  <a:pt x="121" y="125"/>
                </a:lnTo>
                <a:lnTo>
                  <a:pt x="130" y="123"/>
                </a:lnTo>
                <a:lnTo>
                  <a:pt x="128" y="111"/>
                </a:lnTo>
                <a:lnTo>
                  <a:pt x="121" y="113"/>
                </a:lnTo>
                <a:lnTo>
                  <a:pt x="121" y="106"/>
                </a:lnTo>
                <a:lnTo>
                  <a:pt x="121" y="99"/>
                </a:lnTo>
                <a:lnTo>
                  <a:pt x="116" y="90"/>
                </a:lnTo>
                <a:lnTo>
                  <a:pt x="111" y="83"/>
                </a:lnTo>
                <a:lnTo>
                  <a:pt x="102" y="80"/>
                </a:lnTo>
                <a:lnTo>
                  <a:pt x="90" y="78"/>
                </a:lnTo>
                <a:lnTo>
                  <a:pt x="83" y="73"/>
                </a:lnTo>
                <a:lnTo>
                  <a:pt x="76" y="73"/>
                </a:lnTo>
                <a:lnTo>
                  <a:pt x="69" y="71"/>
                </a:lnTo>
                <a:lnTo>
                  <a:pt x="57" y="69"/>
                </a:lnTo>
                <a:lnTo>
                  <a:pt x="57" y="59"/>
                </a:lnTo>
                <a:lnTo>
                  <a:pt x="52" y="54"/>
                </a:lnTo>
                <a:lnTo>
                  <a:pt x="47" y="52"/>
                </a:lnTo>
                <a:lnTo>
                  <a:pt x="40" y="47"/>
                </a:lnTo>
                <a:lnTo>
                  <a:pt x="40" y="45"/>
                </a:lnTo>
                <a:lnTo>
                  <a:pt x="50" y="45"/>
                </a:lnTo>
                <a:lnTo>
                  <a:pt x="57" y="38"/>
                </a:lnTo>
                <a:lnTo>
                  <a:pt x="62" y="50"/>
                </a:lnTo>
                <a:lnTo>
                  <a:pt x="73" y="50"/>
                </a:lnTo>
                <a:lnTo>
                  <a:pt x="71" y="38"/>
                </a:lnTo>
                <a:lnTo>
                  <a:pt x="76" y="31"/>
                </a:lnTo>
                <a:lnTo>
                  <a:pt x="81" y="35"/>
                </a:lnTo>
                <a:lnTo>
                  <a:pt x="83" y="42"/>
                </a:lnTo>
                <a:lnTo>
                  <a:pt x="85" y="47"/>
                </a:lnTo>
                <a:lnTo>
                  <a:pt x="85" y="57"/>
                </a:lnTo>
                <a:lnTo>
                  <a:pt x="92" y="54"/>
                </a:lnTo>
                <a:lnTo>
                  <a:pt x="99" y="57"/>
                </a:lnTo>
                <a:lnTo>
                  <a:pt x="97" y="52"/>
                </a:lnTo>
                <a:lnTo>
                  <a:pt x="90" y="47"/>
                </a:lnTo>
                <a:lnTo>
                  <a:pt x="88" y="40"/>
                </a:lnTo>
                <a:lnTo>
                  <a:pt x="90" y="31"/>
                </a:lnTo>
                <a:lnTo>
                  <a:pt x="95" y="26"/>
                </a:lnTo>
                <a:lnTo>
                  <a:pt x="99" y="28"/>
                </a:lnTo>
                <a:lnTo>
                  <a:pt x="99" y="16"/>
                </a:lnTo>
                <a:lnTo>
                  <a:pt x="104" y="14"/>
                </a:lnTo>
                <a:lnTo>
                  <a:pt x="111" y="16"/>
                </a:lnTo>
                <a:lnTo>
                  <a:pt x="125" y="12"/>
                </a:lnTo>
                <a:lnTo>
                  <a:pt x="130" y="19"/>
                </a:lnTo>
                <a:lnTo>
                  <a:pt x="133" y="24"/>
                </a:lnTo>
                <a:lnTo>
                  <a:pt x="135" y="33"/>
                </a:lnTo>
                <a:lnTo>
                  <a:pt x="135" y="42"/>
                </a:lnTo>
                <a:lnTo>
                  <a:pt x="142" y="45"/>
                </a:lnTo>
                <a:lnTo>
                  <a:pt x="142" y="54"/>
                </a:lnTo>
                <a:lnTo>
                  <a:pt x="149" y="54"/>
                </a:lnTo>
                <a:lnTo>
                  <a:pt x="154" y="50"/>
                </a:lnTo>
                <a:lnTo>
                  <a:pt x="144" y="28"/>
                </a:lnTo>
                <a:lnTo>
                  <a:pt x="147" y="24"/>
                </a:lnTo>
                <a:lnTo>
                  <a:pt x="147" y="9"/>
                </a:lnTo>
                <a:lnTo>
                  <a:pt x="154" y="0"/>
                </a:lnTo>
                <a:lnTo>
                  <a:pt x="163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7"/>
          <p:cNvSpPr>
            <a:spLocks/>
          </p:cNvSpPr>
          <p:nvPr/>
        </p:nvSpPr>
        <p:spPr bwMode="auto">
          <a:xfrm>
            <a:off x="3486151" y="300038"/>
            <a:ext cx="731838" cy="638175"/>
          </a:xfrm>
          <a:custGeom>
            <a:avLst/>
            <a:gdLst>
              <a:gd name="T0" fmla="*/ 177 w 461"/>
              <a:gd name="T1" fmla="*/ 26 h 402"/>
              <a:gd name="T2" fmla="*/ 180 w 461"/>
              <a:gd name="T3" fmla="*/ 69 h 402"/>
              <a:gd name="T4" fmla="*/ 182 w 461"/>
              <a:gd name="T5" fmla="*/ 99 h 402"/>
              <a:gd name="T6" fmla="*/ 159 w 461"/>
              <a:gd name="T7" fmla="*/ 147 h 402"/>
              <a:gd name="T8" fmla="*/ 192 w 461"/>
              <a:gd name="T9" fmla="*/ 142 h 402"/>
              <a:gd name="T10" fmla="*/ 220 w 461"/>
              <a:gd name="T11" fmla="*/ 116 h 402"/>
              <a:gd name="T12" fmla="*/ 241 w 461"/>
              <a:gd name="T13" fmla="*/ 113 h 402"/>
              <a:gd name="T14" fmla="*/ 237 w 461"/>
              <a:gd name="T15" fmla="*/ 151 h 402"/>
              <a:gd name="T16" fmla="*/ 267 w 461"/>
              <a:gd name="T17" fmla="*/ 125 h 402"/>
              <a:gd name="T18" fmla="*/ 298 w 461"/>
              <a:gd name="T19" fmla="*/ 147 h 402"/>
              <a:gd name="T20" fmla="*/ 305 w 461"/>
              <a:gd name="T21" fmla="*/ 175 h 402"/>
              <a:gd name="T22" fmla="*/ 322 w 461"/>
              <a:gd name="T23" fmla="*/ 147 h 402"/>
              <a:gd name="T24" fmla="*/ 336 w 461"/>
              <a:gd name="T25" fmla="*/ 180 h 402"/>
              <a:gd name="T26" fmla="*/ 371 w 461"/>
              <a:gd name="T27" fmla="*/ 182 h 402"/>
              <a:gd name="T28" fmla="*/ 397 w 461"/>
              <a:gd name="T29" fmla="*/ 151 h 402"/>
              <a:gd name="T30" fmla="*/ 423 w 461"/>
              <a:gd name="T31" fmla="*/ 177 h 402"/>
              <a:gd name="T32" fmla="*/ 431 w 461"/>
              <a:gd name="T33" fmla="*/ 201 h 402"/>
              <a:gd name="T34" fmla="*/ 442 w 461"/>
              <a:gd name="T35" fmla="*/ 215 h 402"/>
              <a:gd name="T36" fmla="*/ 445 w 461"/>
              <a:gd name="T37" fmla="*/ 241 h 402"/>
              <a:gd name="T38" fmla="*/ 440 w 461"/>
              <a:gd name="T39" fmla="*/ 265 h 402"/>
              <a:gd name="T40" fmla="*/ 461 w 461"/>
              <a:gd name="T41" fmla="*/ 303 h 402"/>
              <a:gd name="T42" fmla="*/ 445 w 461"/>
              <a:gd name="T43" fmla="*/ 341 h 402"/>
              <a:gd name="T44" fmla="*/ 412 w 461"/>
              <a:gd name="T45" fmla="*/ 371 h 402"/>
              <a:gd name="T46" fmla="*/ 374 w 461"/>
              <a:gd name="T47" fmla="*/ 388 h 402"/>
              <a:gd name="T48" fmla="*/ 341 w 461"/>
              <a:gd name="T49" fmla="*/ 402 h 402"/>
              <a:gd name="T50" fmla="*/ 296 w 461"/>
              <a:gd name="T51" fmla="*/ 390 h 402"/>
              <a:gd name="T52" fmla="*/ 258 w 461"/>
              <a:gd name="T53" fmla="*/ 402 h 402"/>
              <a:gd name="T54" fmla="*/ 215 w 461"/>
              <a:gd name="T55" fmla="*/ 390 h 402"/>
              <a:gd name="T56" fmla="*/ 168 w 461"/>
              <a:gd name="T57" fmla="*/ 400 h 402"/>
              <a:gd name="T58" fmla="*/ 130 w 461"/>
              <a:gd name="T59" fmla="*/ 386 h 402"/>
              <a:gd name="T60" fmla="*/ 102 w 461"/>
              <a:gd name="T61" fmla="*/ 355 h 402"/>
              <a:gd name="T62" fmla="*/ 78 w 461"/>
              <a:gd name="T63" fmla="*/ 317 h 402"/>
              <a:gd name="T64" fmla="*/ 64 w 461"/>
              <a:gd name="T65" fmla="*/ 281 h 402"/>
              <a:gd name="T66" fmla="*/ 21 w 461"/>
              <a:gd name="T67" fmla="*/ 260 h 402"/>
              <a:gd name="T68" fmla="*/ 5 w 461"/>
              <a:gd name="T69" fmla="*/ 237 h 402"/>
              <a:gd name="T70" fmla="*/ 31 w 461"/>
              <a:gd name="T71" fmla="*/ 241 h 402"/>
              <a:gd name="T72" fmla="*/ 76 w 461"/>
              <a:gd name="T73" fmla="*/ 227 h 402"/>
              <a:gd name="T74" fmla="*/ 64 w 461"/>
              <a:gd name="T75" fmla="*/ 203 h 402"/>
              <a:gd name="T76" fmla="*/ 73 w 461"/>
              <a:gd name="T77" fmla="*/ 170 h 402"/>
              <a:gd name="T78" fmla="*/ 38 w 461"/>
              <a:gd name="T79" fmla="*/ 137 h 402"/>
              <a:gd name="T80" fmla="*/ 14 w 461"/>
              <a:gd name="T81" fmla="*/ 113 h 402"/>
              <a:gd name="T82" fmla="*/ 50 w 461"/>
              <a:gd name="T83" fmla="*/ 123 h 402"/>
              <a:gd name="T84" fmla="*/ 92 w 461"/>
              <a:gd name="T85" fmla="*/ 149 h 402"/>
              <a:gd name="T86" fmla="*/ 121 w 461"/>
              <a:gd name="T87" fmla="*/ 144 h 402"/>
              <a:gd name="T88" fmla="*/ 92 w 461"/>
              <a:gd name="T89" fmla="*/ 125 h 402"/>
              <a:gd name="T90" fmla="*/ 128 w 461"/>
              <a:gd name="T91" fmla="*/ 111 h 402"/>
              <a:gd name="T92" fmla="*/ 111 w 461"/>
              <a:gd name="T93" fmla="*/ 83 h 402"/>
              <a:gd name="T94" fmla="*/ 69 w 461"/>
              <a:gd name="T95" fmla="*/ 71 h 402"/>
              <a:gd name="T96" fmla="*/ 40 w 461"/>
              <a:gd name="T97" fmla="*/ 47 h 402"/>
              <a:gd name="T98" fmla="*/ 73 w 461"/>
              <a:gd name="T99" fmla="*/ 50 h 402"/>
              <a:gd name="T100" fmla="*/ 85 w 461"/>
              <a:gd name="T101" fmla="*/ 47 h 402"/>
              <a:gd name="T102" fmla="*/ 90 w 461"/>
              <a:gd name="T103" fmla="*/ 47 h 402"/>
              <a:gd name="T104" fmla="*/ 99 w 461"/>
              <a:gd name="T105" fmla="*/ 16 h 402"/>
              <a:gd name="T106" fmla="*/ 133 w 461"/>
              <a:gd name="T107" fmla="*/ 24 h 402"/>
              <a:gd name="T108" fmla="*/ 149 w 461"/>
              <a:gd name="T109" fmla="*/ 54 h 402"/>
              <a:gd name="T110" fmla="*/ 154 w 461"/>
              <a:gd name="T111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1" h="402">
                <a:moveTo>
                  <a:pt x="163" y="2"/>
                </a:moveTo>
                <a:lnTo>
                  <a:pt x="166" y="14"/>
                </a:lnTo>
                <a:lnTo>
                  <a:pt x="173" y="12"/>
                </a:lnTo>
                <a:lnTo>
                  <a:pt x="180" y="16"/>
                </a:lnTo>
                <a:lnTo>
                  <a:pt x="177" y="26"/>
                </a:lnTo>
                <a:lnTo>
                  <a:pt x="180" y="33"/>
                </a:lnTo>
                <a:lnTo>
                  <a:pt x="177" y="38"/>
                </a:lnTo>
                <a:lnTo>
                  <a:pt x="185" y="47"/>
                </a:lnTo>
                <a:lnTo>
                  <a:pt x="187" y="57"/>
                </a:lnTo>
                <a:lnTo>
                  <a:pt x="180" y="69"/>
                </a:lnTo>
                <a:lnTo>
                  <a:pt x="189" y="71"/>
                </a:lnTo>
                <a:lnTo>
                  <a:pt x="187" y="83"/>
                </a:lnTo>
                <a:lnTo>
                  <a:pt x="187" y="87"/>
                </a:lnTo>
                <a:lnTo>
                  <a:pt x="185" y="95"/>
                </a:lnTo>
                <a:lnTo>
                  <a:pt x="182" y="99"/>
                </a:lnTo>
                <a:lnTo>
                  <a:pt x="177" y="102"/>
                </a:lnTo>
                <a:lnTo>
                  <a:pt x="173" y="109"/>
                </a:lnTo>
                <a:lnTo>
                  <a:pt x="166" y="118"/>
                </a:lnTo>
                <a:lnTo>
                  <a:pt x="159" y="132"/>
                </a:lnTo>
                <a:lnTo>
                  <a:pt x="159" y="147"/>
                </a:lnTo>
                <a:lnTo>
                  <a:pt x="168" y="144"/>
                </a:lnTo>
                <a:lnTo>
                  <a:pt x="177" y="135"/>
                </a:lnTo>
                <a:lnTo>
                  <a:pt x="185" y="132"/>
                </a:lnTo>
                <a:lnTo>
                  <a:pt x="194" y="130"/>
                </a:lnTo>
                <a:lnTo>
                  <a:pt x="192" y="142"/>
                </a:lnTo>
                <a:lnTo>
                  <a:pt x="204" y="144"/>
                </a:lnTo>
                <a:lnTo>
                  <a:pt x="211" y="139"/>
                </a:lnTo>
                <a:lnTo>
                  <a:pt x="215" y="132"/>
                </a:lnTo>
                <a:lnTo>
                  <a:pt x="218" y="125"/>
                </a:lnTo>
                <a:lnTo>
                  <a:pt x="220" y="116"/>
                </a:lnTo>
                <a:lnTo>
                  <a:pt x="225" y="109"/>
                </a:lnTo>
                <a:lnTo>
                  <a:pt x="227" y="104"/>
                </a:lnTo>
                <a:lnTo>
                  <a:pt x="230" y="102"/>
                </a:lnTo>
                <a:lnTo>
                  <a:pt x="239" y="104"/>
                </a:lnTo>
                <a:lnTo>
                  <a:pt x="241" y="113"/>
                </a:lnTo>
                <a:lnTo>
                  <a:pt x="239" y="118"/>
                </a:lnTo>
                <a:lnTo>
                  <a:pt x="239" y="128"/>
                </a:lnTo>
                <a:lnTo>
                  <a:pt x="241" y="135"/>
                </a:lnTo>
                <a:lnTo>
                  <a:pt x="239" y="144"/>
                </a:lnTo>
                <a:lnTo>
                  <a:pt x="237" y="151"/>
                </a:lnTo>
                <a:lnTo>
                  <a:pt x="246" y="156"/>
                </a:lnTo>
                <a:lnTo>
                  <a:pt x="253" y="149"/>
                </a:lnTo>
                <a:lnTo>
                  <a:pt x="256" y="137"/>
                </a:lnTo>
                <a:lnTo>
                  <a:pt x="263" y="128"/>
                </a:lnTo>
                <a:lnTo>
                  <a:pt x="267" y="125"/>
                </a:lnTo>
                <a:lnTo>
                  <a:pt x="277" y="130"/>
                </a:lnTo>
                <a:lnTo>
                  <a:pt x="286" y="125"/>
                </a:lnTo>
                <a:lnTo>
                  <a:pt x="293" y="128"/>
                </a:lnTo>
                <a:lnTo>
                  <a:pt x="298" y="135"/>
                </a:lnTo>
                <a:lnTo>
                  <a:pt x="298" y="147"/>
                </a:lnTo>
                <a:lnTo>
                  <a:pt x="293" y="154"/>
                </a:lnTo>
                <a:lnTo>
                  <a:pt x="298" y="168"/>
                </a:lnTo>
                <a:lnTo>
                  <a:pt x="296" y="182"/>
                </a:lnTo>
                <a:lnTo>
                  <a:pt x="300" y="184"/>
                </a:lnTo>
                <a:lnTo>
                  <a:pt x="305" y="175"/>
                </a:lnTo>
                <a:lnTo>
                  <a:pt x="305" y="166"/>
                </a:lnTo>
                <a:lnTo>
                  <a:pt x="305" y="158"/>
                </a:lnTo>
                <a:lnTo>
                  <a:pt x="308" y="151"/>
                </a:lnTo>
                <a:lnTo>
                  <a:pt x="312" y="142"/>
                </a:lnTo>
                <a:lnTo>
                  <a:pt x="322" y="147"/>
                </a:lnTo>
                <a:lnTo>
                  <a:pt x="327" y="154"/>
                </a:lnTo>
                <a:lnTo>
                  <a:pt x="329" y="163"/>
                </a:lnTo>
                <a:lnTo>
                  <a:pt x="329" y="170"/>
                </a:lnTo>
                <a:lnTo>
                  <a:pt x="329" y="175"/>
                </a:lnTo>
                <a:lnTo>
                  <a:pt x="336" y="180"/>
                </a:lnTo>
                <a:lnTo>
                  <a:pt x="343" y="173"/>
                </a:lnTo>
                <a:lnTo>
                  <a:pt x="353" y="166"/>
                </a:lnTo>
                <a:lnTo>
                  <a:pt x="362" y="168"/>
                </a:lnTo>
                <a:lnTo>
                  <a:pt x="364" y="180"/>
                </a:lnTo>
                <a:lnTo>
                  <a:pt x="371" y="182"/>
                </a:lnTo>
                <a:lnTo>
                  <a:pt x="383" y="180"/>
                </a:lnTo>
                <a:lnTo>
                  <a:pt x="388" y="175"/>
                </a:lnTo>
                <a:lnTo>
                  <a:pt x="390" y="163"/>
                </a:lnTo>
                <a:lnTo>
                  <a:pt x="393" y="158"/>
                </a:lnTo>
                <a:lnTo>
                  <a:pt x="397" y="151"/>
                </a:lnTo>
                <a:lnTo>
                  <a:pt x="405" y="156"/>
                </a:lnTo>
                <a:lnTo>
                  <a:pt x="416" y="158"/>
                </a:lnTo>
                <a:lnTo>
                  <a:pt x="421" y="166"/>
                </a:lnTo>
                <a:lnTo>
                  <a:pt x="421" y="173"/>
                </a:lnTo>
                <a:lnTo>
                  <a:pt x="423" y="177"/>
                </a:lnTo>
                <a:lnTo>
                  <a:pt x="421" y="187"/>
                </a:lnTo>
                <a:lnTo>
                  <a:pt x="416" y="189"/>
                </a:lnTo>
                <a:lnTo>
                  <a:pt x="419" y="199"/>
                </a:lnTo>
                <a:lnTo>
                  <a:pt x="426" y="210"/>
                </a:lnTo>
                <a:lnTo>
                  <a:pt x="431" y="201"/>
                </a:lnTo>
                <a:lnTo>
                  <a:pt x="438" y="203"/>
                </a:lnTo>
                <a:lnTo>
                  <a:pt x="452" y="199"/>
                </a:lnTo>
                <a:lnTo>
                  <a:pt x="461" y="206"/>
                </a:lnTo>
                <a:lnTo>
                  <a:pt x="445" y="208"/>
                </a:lnTo>
                <a:lnTo>
                  <a:pt x="442" y="215"/>
                </a:lnTo>
                <a:lnTo>
                  <a:pt x="431" y="218"/>
                </a:lnTo>
                <a:lnTo>
                  <a:pt x="431" y="227"/>
                </a:lnTo>
                <a:lnTo>
                  <a:pt x="435" y="232"/>
                </a:lnTo>
                <a:lnTo>
                  <a:pt x="442" y="232"/>
                </a:lnTo>
                <a:lnTo>
                  <a:pt x="445" y="241"/>
                </a:lnTo>
                <a:lnTo>
                  <a:pt x="440" y="248"/>
                </a:lnTo>
                <a:lnTo>
                  <a:pt x="433" y="251"/>
                </a:lnTo>
                <a:lnTo>
                  <a:pt x="426" y="255"/>
                </a:lnTo>
                <a:lnTo>
                  <a:pt x="423" y="263"/>
                </a:lnTo>
                <a:lnTo>
                  <a:pt x="440" y="265"/>
                </a:lnTo>
                <a:lnTo>
                  <a:pt x="440" y="274"/>
                </a:lnTo>
                <a:lnTo>
                  <a:pt x="445" y="289"/>
                </a:lnTo>
                <a:lnTo>
                  <a:pt x="454" y="291"/>
                </a:lnTo>
                <a:lnTo>
                  <a:pt x="454" y="298"/>
                </a:lnTo>
                <a:lnTo>
                  <a:pt x="461" y="303"/>
                </a:lnTo>
                <a:lnTo>
                  <a:pt x="459" y="312"/>
                </a:lnTo>
                <a:lnTo>
                  <a:pt x="454" y="319"/>
                </a:lnTo>
                <a:lnTo>
                  <a:pt x="447" y="324"/>
                </a:lnTo>
                <a:lnTo>
                  <a:pt x="450" y="334"/>
                </a:lnTo>
                <a:lnTo>
                  <a:pt x="445" y="341"/>
                </a:lnTo>
                <a:lnTo>
                  <a:pt x="445" y="345"/>
                </a:lnTo>
                <a:lnTo>
                  <a:pt x="435" y="357"/>
                </a:lnTo>
                <a:lnTo>
                  <a:pt x="426" y="367"/>
                </a:lnTo>
                <a:lnTo>
                  <a:pt x="419" y="369"/>
                </a:lnTo>
                <a:lnTo>
                  <a:pt x="412" y="371"/>
                </a:lnTo>
                <a:lnTo>
                  <a:pt x="405" y="376"/>
                </a:lnTo>
                <a:lnTo>
                  <a:pt x="395" y="376"/>
                </a:lnTo>
                <a:lnTo>
                  <a:pt x="386" y="381"/>
                </a:lnTo>
                <a:lnTo>
                  <a:pt x="379" y="383"/>
                </a:lnTo>
                <a:lnTo>
                  <a:pt x="374" y="388"/>
                </a:lnTo>
                <a:lnTo>
                  <a:pt x="369" y="393"/>
                </a:lnTo>
                <a:lnTo>
                  <a:pt x="360" y="393"/>
                </a:lnTo>
                <a:lnTo>
                  <a:pt x="350" y="393"/>
                </a:lnTo>
                <a:lnTo>
                  <a:pt x="345" y="397"/>
                </a:lnTo>
                <a:lnTo>
                  <a:pt x="341" y="402"/>
                </a:lnTo>
                <a:lnTo>
                  <a:pt x="329" y="397"/>
                </a:lnTo>
                <a:lnTo>
                  <a:pt x="319" y="393"/>
                </a:lnTo>
                <a:lnTo>
                  <a:pt x="310" y="390"/>
                </a:lnTo>
                <a:lnTo>
                  <a:pt x="303" y="390"/>
                </a:lnTo>
                <a:lnTo>
                  <a:pt x="296" y="390"/>
                </a:lnTo>
                <a:lnTo>
                  <a:pt x="289" y="390"/>
                </a:lnTo>
                <a:lnTo>
                  <a:pt x="279" y="393"/>
                </a:lnTo>
                <a:lnTo>
                  <a:pt x="272" y="395"/>
                </a:lnTo>
                <a:lnTo>
                  <a:pt x="263" y="400"/>
                </a:lnTo>
                <a:lnTo>
                  <a:pt x="258" y="402"/>
                </a:lnTo>
                <a:lnTo>
                  <a:pt x="251" y="402"/>
                </a:lnTo>
                <a:lnTo>
                  <a:pt x="244" y="402"/>
                </a:lnTo>
                <a:lnTo>
                  <a:pt x="232" y="397"/>
                </a:lnTo>
                <a:lnTo>
                  <a:pt x="222" y="393"/>
                </a:lnTo>
                <a:lnTo>
                  <a:pt x="215" y="390"/>
                </a:lnTo>
                <a:lnTo>
                  <a:pt x="208" y="388"/>
                </a:lnTo>
                <a:lnTo>
                  <a:pt x="196" y="388"/>
                </a:lnTo>
                <a:lnTo>
                  <a:pt x="185" y="393"/>
                </a:lnTo>
                <a:lnTo>
                  <a:pt x="177" y="400"/>
                </a:lnTo>
                <a:lnTo>
                  <a:pt x="168" y="400"/>
                </a:lnTo>
                <a:lnTo>
                  <a:pt x="159" y="397"/>
                </a:lnTo>
                <a:lnTo>
                  <a:pt x="149" y="395"/>
                </a:lnTo>
                <a:lnTo>
                  <a:pt x="144" y="393"/>
                </a:lnTo>
                <a:lnTo>
                  <a:pt x="135" y="390"/>
                </a:lnTo>
                <a:lnTo>
                  <a:pt x="130" y="386"/>
                </a:lnTo>
                <a:lnTo>
                  <a:pt x="123" y="381"/>
                </a:lnTo>
                <a:lnTo>
                  <a:pt x="116" y="376"/>
                </a:lnTo>
                <a:lnTo>
                  <a:pt x="114" y="369"/>
                </a:lnTo>
                <a:lnTo>
                  <a:pt x="107" y="362"/>
                </a:lnTo>
                <a:lnTo>
                  <a:pt x="102" y="355"/>
                </a:lnTo>
                <a:lnTo>
                  <a:pt x="95" y="348"/>
                </a:lnTo>
                <a:lnTo>
                  <a:pt x="88" y="345"/>
                </a:lnTo>
                <a:lnTo>
                  <a:pt x="81" y="334"/>
                </a:lnTo>
                <a:lnTo>
                  <a:pt x="81" y="326"/>
                </a:lnTo>
                <a:lnTo>
                  <a:pt x="78" y="317"/>
                </a:lnTo>
                <a:lnTo>
                  <a:pt x="76" y="312"/>
                </a:lnTo>
                <a:lnTo>
                  <a:pt x="73" y="303"/>
                </a:lnTo>
                <a:lnTo>
                  <a:pt x="69" y="293"/>
                </a:lnTo>
                <a:lnTo>
                  <a:pt x="66" y="286"/>
                </a:lnTo>
                <a:lnTo>
                  <a:pt x="64" y="281"/>
                </a:lnTo>
                <a:lnTo>
                  <a:pt x="57" y="279"/>
                </a:lnTo>
                <a:lnTo>
                  <a:pt x="45" y="277"/>
                </a:lnTo>
                <a:lnTo>
                  <a:pt x="40" y="270"/>
                </a:lnTo>
                <a:lnTo>
                  <a:pt x="33" y="267"/>
                </a:lnTo>
                <a:lnTo>
                  <a:pt x="21" y="260"/>
                </a:lnTo>
                <a:lnTo>
                  <a:pt x="17" y="253"/>
                </a:lnTo>
                <a:lnTo>
                  <a:pt x="10" y="251"/>
                </a:lnTo>
                <a:lnTo>
                  <a:pt x="2" y="248"/>
                </a:lnTo>
                <a:lnTo>
                  <a:pt x="0" y="244"/>
                </a:lnTo>
                <a:lnTo>
                  <a:pt x="5" y="237"/>
                </a:lnTo>
                <a:lnTo>
                  <a:pt x="7" y="229"/>
                </a:lnTo>
                <a:lnTo>
                  <a:pt x="19" y="222"/>
                </a:lnTo>
                <a:lnTo>
                  <a:pt x="17" y="234"/>
                </a:lnTo>
                <a:lnTo>
                  <a:pt x="26" y="237"/>
                </a:lnTo>
                <a:lnTo>
                  <a:pt x="31" y="241"/>
                </a:lnTo>
                <a:lnTo>
                  <a:pt x="40" y="244"/>
                </a:lnTo>
                <a:lnTo>
                  <a:pt x="55" y="239"/>
                </a:lnTo>
                <a:lnTo>
                  <a:pt x="59" y="229"/>
                </a:lnTo>
                <a:lnTo>
                  <a:pt x="73" y="227"/>
                </a:lnTo>
                <a:lnTo>
                  <a:pt x="76" y="227"/>
                </a:lnTo>
                <a:lnTo>
                  <a:pt x="76" y="222"/>
                </a:lnTo>
                <a:lnTo>
                  <a:pt x="62" y="225"/>
                </a:lnTo>
                <a:lnTo>
                  <a:pt x="55" y="218"/>
                </a:lnTo>
                <a:lnTo>
                  <a:pt x="66" y="208"/>
                </a:lnTo>
                <a:lnTo>
                  <a:pt x="64" y="203"/>
                </a:lnTo>
                <a:lnTo>
                  <a:pt x="62" y="199"/>
                </a:lnTo>
                <a:lnTo>
                  <a:pt x="64" y="192"/>
                </a:lnTo>
                <a:lnTo>
                  <a:pt x="62" y="182"/>
                </a:lnTo>
                <a:lnTo>
                  <a:pt x="64" y="175"/>
                </a:lnTo>
                <a:lnTo>
                  <a:pt x="73" y="170"/>
                </a:lnTo>
                <a:lnTo>
                  <a:pt x="69" y="161"/>
                </a:lnTo>
                <a:lnTo>
                  <a:pt x="64" y="158"/>
                </a:lnTo>
                <a:lnTo>
                  <a:pt x="52" y="149"/>
                </a:lnTo>
                <a:lnTo>
                  <a:pt x="45" y="139"/>
                </a:lnTo>
                <a:lnTo>
                  <a:pt x="38" y="137"/>
                </a:lnTo>
                <a:lnTo>
                  <a:pt x="28" y="132"/>
                </a:lnTo>
                <a:lnTo>
                  <a:pt x="17" y="132"/>
                </a:lnTo>
                <a:lnTo>
                  <a:pt x="12" y="128"/>
                </a:lnTo>
                <a:lnTo>
                  <a:pt x="14" y="121"/>
                </a:lnTo>
                <a:lnTo>
                  <a:pt x="14" y="113"/>
                </a:lnTo>
                <a:lnTo>
                  <a:pt x="21" y="111"/>
                </a:lnTo>
                <a:lnTo>
                  <a:pt x="28" y="113"/>
                </a:lnTo>
                <a:lnTo>
                  <a:pt x="31" y="121"/>
                </a:lnTo>
                <a:lnTo>
                  <a:pt x="43" y="123"/>
                </a:lnTo>
                <a:lnTo>
                  <a:pt x="50" y="123"/>
                </a:lnTo>
                <a:lnTo>
                  <a:pt x="59" y="125"/>
                </a:lnTo>
                <a:lnTo>
                  <a:pt x="69" y="132"/>
                </a:lnTo>
                <a:lnTo>
                  <a:pt x="78" y="137"/>
                </a:lnTo>
                <a:lnTo>
                  <a:pt x="88" y="139"/>
                </a:lnTo>
                <a:lnTo>
                  <a:pt x="92" y="149"/>
                </a:lnTo>
                <a:lnTo>
                  <a:pt x="99" y="151"/>
                </a:lnTo>
                <a:lnTo>
                  <a:pt x="109" y="161"/>
                </a:lnTo>
                <a:lnTo>
                  <a:pt x="114" y="156"/>
                </a:lnTo>
                <a:lnTo>
                  <a:pt x="123" y="151"/>
                </a:lnTo>
                <a:lnTo>
                  <a:pt x="121" y="144"/>
                </a:lnTo>
                <a:lnTo>
                  <a:pt x="114" y="147"/>
                </a:lnTo>
                <a:lnTo>
                  <a:pt x="109" y="147"/>
                </a:lnTo>
                <a:lnTo>
                  <a:pt x="102" y="139"/>
                </a:lnTo>
                <a:lnTo>
                  <a:pt x="95" y="132"/>
                </a:lnTo>
                <a:lnTo>
                  <a:pt x="92" y="125"/>
                </a:lnTo>
                <a:lnTo>
                  <a:pt x="107" y="123"/>
                </a:lnTo>
                <a:lnTo>
                  <a:pt x="116" y="125"/>
                </a:lnTo>
                <a:lnTo>
                  <a:pt x="121" y="125"/>
                </a:lnTo>
                <a:lnTo>
                  <a:pt x="130" y="123"/>
                </a:lnTo>
                <a:lnTo>
                  <a:pt x="128" y="111"/>
                </a:lnTo>
                <a:lnTo>
                  <a:pt x="121" y="113"/>
                </a:lnTo>
                <a:lnTo>
                  <a:pt x="121" y="106"/>
                </a:lnTo>
                <a:lnTo>
                  <a:pt x="121" y="99"/>
                </a:lnTo>
                <a:lnTo>
                  <a:pt x="116" y="90"/>
                </a:lnTo>
                <a:lnTo>
                  <a:pt x="111" y="83"/>
                </a:lnTo>
                <a:lnTo>
                  <a:pt x="102" y="80"/>
                </a:lnTo>
                <a:lnTo>
                  <a:pt x="90" y="78"/>
                </a:lnTo>
                <a:lnTo>
                  <a:pt x="83" y="73"/>
                </a:lnTo>
                <a:lnTo>
                  <a:pt x="76" y="73"/>
                </a:lnTo>
                <a:lnTo>
                  <a:pt x="69" y="71"/>
                </a:lnTo>
                <a:lnTo>
                  <a:pt x="57" y="69"/>
                </a:lnTo>
                <a:lnTo>
                  <a:pt x="57" y="59"/>
                </a:lnTo>
                <a:lnTo>
                  <a:pt x="52" y="54"/>
                </a:lnTo>
                <a:lnTo>
                  <a:pt x="47" y="52"/>
                </a:lnTo>
                <a:lnTo>
                  <a:pt x="40" y="47"/>
                </a:lnTo>
                <a:lnTo>
                  <a:pt x="40" y="45"/>
                </a:lnTo>
                <a:lnTo>
                  <a:pt x="50" y="45"/>
                </a:lnTo>
                <a:lnTo>
                  <a:pt x="57" y="38"/>
                </a:lnTo>
                <a:lnTo>
                  <a:pt x="62" y="50"/>
                </a:lnTo>
                <a:lnTo>
                  <a:pt x="73" y="50"/>
                </a:lnTo>
                <a:lnTo>
                  <a:pt x="71" y="38"/>
                </a:lnTo>
                <a:lnTo>
                  <a:pt x="76" y="31"/>
                </a:lnTo>
                <a:lnTo>
                  <a:pt x="81" y="35"/>
                </a:lnTo>
                <a:lnTo>
                  <a:pt x="83" y="42"/>
                </a:lnTo>
                <a:lnTo>
                  <a:pt x="85" y="47"/>
                </a:lnTo>
                <a:lnTo>
                  <a:pt x="85" y="57"/>
                </a:lnTo>
                <a:lnTo>
                  <a:pt x="92" y="54"/>
                </a:lnTo>
                <a:lnTo>
                  <a:pt x="99" y="57"/>
                </a:lnTo>
                <a:lnTo>
                  <a:pt x="97" y="52"/>
                </a:lnTo>
                <a:lnTo>
                  <a:pt x="90" y="47"/>
                </a:lnTo>
                <a:lnTo>
                  <a:pt x="88" y="40"/>
                </a:lnTo>
                <a:lnTo>
                  <a:pt x="90" y="31"/>
                </a:lnTo>
                <a:lnTo>
                  <a:pt x="95" y="26"/>
                </a:lnTo>
                <a:lnTo>
                  <a:pt x="99" y="28"/>
                </a:lnTo>
                <a:lnTo>
                  <a:pt x="99" y="16"/>
                </a:lnTo>
                <a:lnTo>
                  <a:pt x="104" y="14"/>
                </a:lnTo>
                <a:lnTo>
                  <a:pt x="111" y="16"/>
                </a:lnTo>
                <a:lnTo>
                  <a:pt x="125" y="12"/>
                </a:lnTo>
                <a:lnTo>
                  <a:pt x="130" y="19"/>
                </a:lnTo>
                <a:lnTo>
                  <a:pt x="133" y="24"/>
                </a:lnTo>
                <a:lnTo>
                  <a:pt x="135" y="33"/>
                </a:lnTo>
                <a:lnTo>
                  <a:pt x="135" y="42"/>
                </a:lnTo>
                <a:lnTo>
                  <a:pt x="142" y="45"/>
                </a:lnTo>
                <a:lnTo>
                  <a:pt x="142" y="54"/>
                </a:lnTo>
                <a:lnTo>
                  <a:pt x="149" y="54"/>
                </a:lnTo>
                <a:lnTo>
                  <a:pt x="154" y="50"/>
                </a:lnTo>
                <a:lnTo>
                  <a:pt x="144" y="28"/>
                </a:lnTo>
                <a:lnTo>
                  <a:pt x="147" y="24"/>
                </a:lnTo>
                <a:lnTo>
                  <a:pt x="147" y="9"/>
                </a:lnTo>
                <a:lnTo>
                  <a:pt x="154" y="0"/>
                </a:lnTo>
                <a:lnTo>
                  <a:pt x="163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8"/>
          <p:cNvSpPr>
            <a:spLocks/>
          </p:cNvSpPr>
          <p:nvPr/>
        </p:nvSpPr>
        <p:spPr bwMode="auto">
          <a:xfrm>
            <a:off x="5311776" y="254000"/>
            <a:ext cx="1793875" cy="2239963"/>
          </a:xfrm>
          <a:custGeom>
            <a:avLst/>
            <a:gdLst>
              <a:gd name="T0" fmla="*/ 1014 w 1130"/>
              <a:gd name="T1" fmla="*/ 55 h 1411"/>
              <a:gd name="T2" fmla="*/ 1088 w 1130"/>
              <a:gd name="T3" fmla="*/ 90 h 1411"/>
              <a:gd name="T4" fmla="*/ 1121 w 1130"/>
              <a:gd name="T5" fmla="*/ 116 h 1411"/>
              <a:gd name="T6" fmla="*/ 1021 w 1130"/>
              <a:gd name="T7" fmla="*/ 124 h 1411"/>
              <a:gd name="T8" fmla="*/ 898 w 1130"/>
              <a:gd name="T9" fmla="*/ 275 h 1411"/>
              <a:gd name="T10" fmla="*/ 662 w 1130"/>
              <a:gd name="T11" fmla="*/ 332 h 1411"/>
              <a:gd name="T12" fmla="*/ 449 w 1130"/>
              <a:gd name="T13" fmla="*/ 788 h 1411"/>
              <a:gd name="T14" fmla="*/ 371 w 1130"/>
              <a:gd name="T15" fmla="*/ 1233 h 1411"/>
              <a:gd name="T16" fmla="*/ 295 w 1130"/>
              <a:gd name="T17" fmla="*/ 1300 h 1411"/>
              <a:gd name="T18" fmla="*/ 274 w 1130"/>
              <a:gd name="T19" fmla="*/ 1262 h 1411"/>
              <a:gd name="T20" fmla="*/ 229 w 1130"/>
              <a:gd name="T21" fmla="*/ 1330 h 1411"/>
              <a:gd name="T22" fmla="*/ 75 w 1130"/>
              <a:gd name="T23" fmla="*/ 1406 h 1411"/>
              <a:gd name="T24" fmla="*/ 21 w 1130"/>
              <a:gd name="T25" fmla="*/ 1304 h 1411"/>
              <a:gd name="T26" fmla="*/ 4 w 1130"/>
              <a:gd name="T27" fmla="*/ 1259 h 1411"/>
              <a:gd name="T28" fmla="*/ 37 w 1130"/>
              <a:gd name="T29" fmla="*/ 1193 h 1411"/>
              <a:gd name="T30" fmla="*/ 99 w 1130"/>
              <a:gd name="T31" fmla="*/ 1143 h 1411"/>
              <a:gd name="T32" fmla="*/ 35 w 1130"/>
              <a:gd name="T33" fmla="*/ 1153 h 1411"/>
              <a:gd name="T34" fmla="*/ 45 w 1130"/>
              <a:gd name="T35" fmla="*/ 1127 h 1411"/>
              <a:gd name="T36" fmla="*/ 14 w 1130"/>
              <a:gd name="T37" fmla="*/ 1082 h 1411"/>
              <a:gd name="T38" fmla="*/ 123 w 1130"/>
              <a:gd name="T39" fmla="*/ 1082 h 1411"/>
              <a:gd name="T40" fmla="*/ 97 w 1130"/>
              <a:gd name="T41" fmla="*/ 1065 h 1411"/>
              <a:gd name="T42" fmla="*/ 30 w 1130"/>
              <a:gd name="T43" fmla="*/ 1044 h 1411"/>
              <a:gd name="T44" fmla="*/ 26 w 1130"/>
              <a:gd name="T45" fmla="*/ 999 h 1411"/>
              <a:gd name="T46" fmla="*/ 73 w 1130"/>
              <a:gd name="T47" fmla="*/ 990 h 1411"/>
              <a:gd name="T48" fmla="*/ 63 w 1130"/>
              <a:gd name="T49" fmla="*/ 954 h 1411"/>
              <a:gd name="T50" fmla="*/ 134 w 1130"/>
              <a:gd name="T51" fmla="*/ 954 h 1411"/>
              <a:gd name="T52" fmla="*/ 125 w 1130"/>
              <a:gd name="T53" fmla="*/ 930 h 1411"/>
              <a:gd name="T54" fmla="*/ 142 w 1130"/>
              <a:gd name="T55" fmla="*/ 916 h 1411"/>
              <a:gd name="T56" fmla="*/ 158 w 1130"/>
              <a:gd name="T57" fmla="*/ 881 h 1411"/>
              <a:gd name="T58" fmla="*/ 205 w 1130"/>
              <a:gd name="T59" fmla="*/ 888 h 1411"/>
              <a:gd name="T60" fmla="*/ 239 w 1130"/>
              <a:gd name="T61" fmla="*/ 843 h 1411"/>
              <a:gd name="T62" fmla="*/ 288 w 1130"/>
              <a:gd name="T63" fmla="*/ 836 h 1411"/>
              <a:gd name="T64" fmla="*/ 338 w 1130"/>
              <a:gd name="T65" fmla="*/ 838 h 1411"/>
              <a:gd name="T66" fmla="*/ 369 w 1130"/>
              <a:gd name="T67" fmla="*/ 793 h 1411"/>
              <a:gd name="T68" fmla="*/ 281 w 1130"/>
              <a:gd name="T69" fmla="*/ 822 h 1411"/>
              <a:gd name="T70" fmla="*/ 317 w 1130"/>
              <a:gd name="T71" fmla="*/ 765 h 1411"/>
              <a:gd name="T72" fmla="*/ 380 w 1130"/>
              <a:gd name="T73" fmla="*/ 736 h 1411"/>
              <a:gd name="T74" fmla="*/ 383 w 1130"/>
              <a:gd name="T75" fmla="*/ 691 h 1411"/>
              <a:gd name="T76" fmla="*/ 404 w 1130"/>
              <a:gd name="T77" fmla="*/ 663 h 1411"/>
              <a:gd name="T78" fmla="*/ 440 w 1130"/>
              <a:gd name="T79" fmla="*/ 592 h 1411"/>
              <a:gd name="T80" fmla="*/ 482 w 1130"/>
              <a:gd name="T81" fmla="*/ 566 h 1411"/>
              <a:gd name="T82" fmla="*/ 456 w 1130"/>
              <a:gd name="T83" fmla="*/ 545 h 1411"/>
              <a:gd name="T84" fmla="*/ 475 w 1130"/>
              <a:gd name="T85" fmla="*/ 502 h 1411"/>
              <a:gd name="T86" fmla="*/ 527 w 1130"/>
              <a:gd name="T87" fmla="*/ 460 h 1411"/>
              <a:gd name="T88" fmla="*/ 527 w 1130"/>
              <a:gd name="T89" fmla="*/ 431 h 1411"/>
              <a:gd name="T90" fmla="*/ 558 w 1130"/>
              <a:gd name="T91" fmla="*/ 405 h 1411"/>
              <a:gd name="T92" fmla="*/ 532 w 1130"/>
              <a:gd name="T93" fmla="*/ 396 h 1411"/>
              <a:gd name="T94" fmla="*/ 551 w 1130"/>
              <a:gd name="T95" fmla="*/ 367 h 1411"/>
              <a:gd name="T96" fmla="*/ 596 w 1130"/>
              <a:gd name="T97" fmla="*/ 386 h 1411"/>
              <a:gd name="T98" fmla="*/ 615 w 1130"/>
              <a:gd name="T99" fmla="*/ 332 h 1411"/>
              <a:gd name="T100" fmla="*/ 617 w 1130"/>
              <a:gd name="T101" fmla="*/ 320 h 1411"/>
              <a:gd name="T102" fmla="*/ 631 w 1130"/>
              <a:gd name="T103" fmla="*/ 294 h 1411"/>
              <a:gd name="T104" fmla="*/ 657 w 1130"/>
              <a:gd name="T105" fmla="*/ 242 h 1411"/>
              <a:gd name="T106" fmla="*/ 686 w 1130"/>
              <a:gd name="T107" fmla="*/ 221 h 1411"/>
              <a:gd name="T108" fmla="*/ 714 w 1130"/>
              <a:gd name="T109" fmla="*/ 190 h 1411"/>
              <a:gd name="T110" fmla="*/ 738 w 1130"/>
              <a:gd name="T111" fmla="*/ 216 h 1411"/>
              <a:gd name="T112" fmla="*/ 790 w 1130"/>
              <a:gd name="T113" fmla="*/ 164 h 1411"/>
              <a:gd name="T114" fmla="*/ 823 w 1130"/>
              <a:gd name="T115" fmla="*/ 124 h 1411"/>
              <a:gd name="T116" fmla="*/ 865 w 1130"/>
              <a:gd name="T117" fmla="*/ 83 h 1411"/>
              <a:gd name="T118" fmla="*/ 889 w 1130"/>
              <a:gd name="T119" fmla="*/ 34 h 1411"/>
              <a:gd name="T120" fmla="*/ 903 w 1130"/>
              <a:gd name="T121" fmla="*/ 109 h 1411"/>
              <a:gd name="T122" fmla="*/ 948 w 1130"/>
              <a:gd name="T123" fmla="*/ 50 h 1411"/>
              <a:gd name="T124" fmla="*/ 962 w 1130"/>
              <a:gd name="T125" fmla="*/ 22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0" h="1411">
                <a:moveTo>
                  <a:pt x="981" y="8"/>
                </a:moveTo>
                <a:lnTo>
                  <a:pt x="986" y="8"/>
                </a:lnTo>
                <a:lnTo>
                  <a:pt x="993" y="3"/>
                </a:lnTo>
                <a:lnTo>
                  <a:pt x="995" y="0"/>
                </a:lnTo>
                <a:lnTo>
                  <a:pt x="1000" y="0"/>
                </a:lnTo>
                <a:lnTo>
                  <a:pt x="1000" y="5"/>
                </a:lnTo>
                <a:lnTo>
                  <a:pt x="1000" y="8"/>
                </a:lnTo>
                <a:lnTo>
                  <a:pt x="1000" y="12"/>
                </a:lnTo>
                <a:lnTo>
                  <a:pt x="1005" y="8"/>
                </a:lnTo>
                <a:lnTo>
                  <a:pt x="1010" y="12"/>
                </a:lnTo>
                <a:lnTo>
                  <a:pt x="1010" y="19"/>
                </a:lnTo>
                <a:lnTo>
                  <a:pt x="1007" y="24"/>
                </a:lnTo>
                <a:lnTo>
                  <a:pt x="1005" y="31"/>
                </a:lnTo>
                <a:lnTo>
                  <a:pt x="1003" y="34"/>
                </a:lnTo>
                <a:lnTo>
                  <a:pt x="998" y="34"/>
                </a:lnTo>
                <a:lnTo>
                  <a:pt x="993" y="36"/>
                </a:lnTo>
                <a:lnTo>
                  <a:pt x="991" y="38"/>
                </a:lnTo>
                <a:lnTo>
                  <a:pt x="993" y="38"/>
                </a:lnTo>
                <a:lnTo>
                  <a:pt x="998" y="38"/>
                </a:lnTo>
                <a:lnTo>
                  <a:pt x="1003" y="38"/>
                </a:lnTo>
                <a:lnTo>
                  <a:pt x="1005" y="41"/>
                </a:lnTo>
                <a:lnTo>
                  <a:pt x="1007" y="41"/>
                </a:lnTo>
                <a:lnTo>
                  <a:pt x="1010" y="43"/>
                </a:lnTo>
                <a:lnTo>
                  <a:pt x="1007" y="48"/>
                </a:lnTo>
                <a:lnTo>
                  <a:pt x="1003" y="57"/>
                </a:lnTo>
                <a:lnTo>
                  <a:pt x="998" y="62"/>
                </a:lnTo>
                <a:lnTo>
                  <a:pt x="998" y="67"/>
                </a:lnTo>
                <a:lnTo>
                  <a:pt x="1003" y="67"/>
                </a:lnTo>
                <a:lnTo>
                  <a:pt x="1007" y="62"/>
                </a:lnTo>
                <a:lnTo>
                  <a:pt x="1010" y="62"/>
                </a:lnTo>
                <a:lnTo>
                  <a:pt x="1014" y="55"/>
                </a:lnTo>
                <a:lnTo>
                  <a:pt x="1017" y="48"/>
                </a:lnTo>
                <a:lnTo>
                  <a:pt x="1017" y="43"/>
                </a:lnTo>
                <a:lnTo>
                  <a:pt x="1017" y="38"/>
                </a:lnTo>
                <a:lnTo>
                  <a:pt x="1017" y="34"/>
                </a:lnTo>
                <a:lnTo>
                  <a:pt x="1021" y="22"/>
                </a:lnTo>
                <a:lnTo>
                  <a:pt x="1021" y="19"/>
                </a:lnTo>
                <a:lnTo>
                  <a:pt x="1026" y="17"/>
                </a:lnTo>
                <a:lnTo>
                  <a:pt x="1031" y="17"/>
                </a:lnTo>
                <a:lnTo>
                  <a:pt x="1036" y="17"/>
                </a:lnTo>
                <a:lnTo>
                  <a:pt x="1038" y="19"/>
                </a:lnTo>
                <a:lnTo>
                  <a:pt x="1043" y="24"/>
                </a:lnTo>
                <a:lnTo>
                  <a:pt x="1055" y="27"/>
                </a:lnTo>
                <a:lnTo>
                  <a:pt x="1057" y="27"/>
                </a:lnTo>
                <a:lnTo>
                  <a:pt x="1069" y="27"/>
                </a:lnTo>
                <a:lnTo>
                  <a:pt x="1071" y="27"/>
                </a:lnTo>
                <a:lnTo>
                  <a:pt x="1076" y="29"/>
                </a:lnTo>
                <a:lnTo>
                  <a:pt x="1081" y="34"/>
                </a:lnTo>
                <a:lnTo>
                  <a:pt x="1081" y="38"/>
                </a:lnTo>
                <a:lnTo>
                  <a:pt x="1085" y="41"/>
                </a:lnTo>
                <a:lnTo>
                  <a:pt x="1092" y="38"/>
                </a:lnTo>
                <a:lnTo>
                  <a:pt x="1104" y="45"/>
                </a:lnTo>
                <a:lnTo>
                  <a:pt x="1107" y="45"/>
                </a:lnTo>
                <a:lnTo>
                  <a:pt x="1111" y="50"/>
                </a:lnTo>
                <a:lnTo>
                  <a:pt x="1114" y="53"/>
                </a:lnTo>
                <a:lnTo>
                  <a:pt x="1114" y="62"/>
                </a:lnTo>
                <a:lnTo>
                  <a:pt x="1111" y="64"/>
                </a:lnTo>
                <a:lnTo>
                  <a:pt x="1104" y="67"/>
                </a:lnTo>
                <a:lnTo>
                  <a:pt x="1097" y="71"/>
                </a:lnTo>
                <a:lnTo>
                  <a:pt x="1095" y="76"/>
                </a:lnTo>
                <a:lnTo>
                  <a:pt x="1092" y="83"/>
                </a:lnTo>
                <a:lnTo>
                  <a:pt x="1088" y="90"/>
                </a:lnTo>
                <a:lnTo>
                  <a:pt x="1078" y="95"/>
                </a:lnTo>
                <a:lnTo>
                  <a:pt x="1064" y="95"/>
                </a:lnTo>
                <a:lnTo>
                  <a:pt x="1045" y="95"/>
                </a:lnTo>
                <a:lnTo>
                  <a:pt x="1040" y="95"/>
                </a:lnTo>
                <a:lnTo>
                  <a:pt x="1038" y="95"/>
                </a:lnTo>
                <a:lnTo>
                  <a:pt x="1033" y="98"/>
                </a:lnTo>
                <a:lnTo>
                  <a:pt x="1031" y="102"/>
                </a:lnTo>
                <a:lnTo>
                  <a:pt x="1033" y="102"/>
                </a:lnTo>
                <a:lnTo>
                  <a:pt x="1038" y="102"/>
                </a:lnTo>
                <a:lnTo>
                  <a:pt x="1050" y="105"/>
                </a:lnTo>
                <a:lnTo>
                  <a:pt x="1055" y="105"/>
                </a:lnTo>
                <a:lnTo>
                  <a:pt x="1062" y="105"/>
                </a:lnTo>
                <a:lnTo>
                  <a:pt x="1073" y="107"/>
                </a:lnTo>
                <a:lnTo>
                  <a:pt x="1071" y="112"/>
                </a:lnTo>
                <a:lnTo>
                  <a:pt x="1071" y="114"/>
                </a:lnTo>
                <a:lnTo>
                  <a:pt x="1076" y="114"/>
                </a:lnTo>
                <a:lnTo>
                  <a:pt x="1078" y="128"/>
                </a:lnTo>
                <a:lnTo>
                  <a:pt x="1076" y="133"/>
                </a:lnTo>
                <a:lnTo>
                  <a:pt x="1085" y="128"/>
                </a:lnTo>
                <a:lnTo>
                  <a:pt x="1095" y="126"/>
                </a:lnTo>
                <a:lnTo>
                  <a:pt x="1097" y="124"/>
                </a:lnTo>
                <a:lnTo>
                  <a:pt x="1095" y="119"/>
                </a:lnTo>
                <a:lnTo>
                  <a:pt x="1092" y="114"/>
                </a:lnTo>
                <a:lnTo>
                  <a:pt x="1095" y="112"/>
                </a:lnTo>
                <a:lnTo>
                  <a:pt x="1099" y="112"/>
                </a:lnTo>
                <a:lnTo>
                  <a:pt x="1102" y="114"/>
                </a:lnTo>
                <a:lnTo>
                  <a:pt x="1107" y="116"/>
                </a:lnTo>
                <a:lnTo>
                  <a:pt x="1109" y="116"/>
                </a:lnTo>
                <a:lnTo>
                  <a:pt x="1114" y="116"/>
                </a:lnTo>
                <a:lnTo>
                  <a:pt x="1118" y="116"/>
                </a:lnTo>
                <a:lnTo>
                  <a:pt x="1121" y="116"/>
                </a:lnTo>
                <a:lnTo>
                  <a:pt x="1123" y="124"/>
                </a:lnTo>
                <a:lnTo>
                  <a:pt x="1128" y="126"/>
                </a:lnTo>
                <a:lnTo>
                  <a:pt x="1128" y="131"/>
                </a:lnTo>
                <a:lnTo>
                  <a:pt x="1130" y="138"/>
                </a:lnTo>
                <a:lnTo>
                  <a:pt x="1128" y="142"/>
                </a:lnTo>
                <a:lnTo>
                  <a:pt x="1116" y="142"/>
                </a:lnTo>
                <a:lnTo>
                  <a:pt x="1104" y="135"/>
                </a:lnTo>
                <a:lnTo>
                  <a:pt x="1097" y="133"/>
                </a:lnTo>
                <a:lnTo>
                  <a:pt x="1097" y="135"/>
                </a:lnTo>
                <a:lnTo>
                  <a:pt x="1099" y="138"/>
                </a:lnTo>
                <a:lnTo>
                  <a:pt x="1102" y="145"/>
                </a:lnTo>
                <a:lnTo>
                  <a:pt x="1102" y="154"/>
                </a:lnTo>
                <a:lnTo>
                  <a:pt x="1099" y="161"/>
                </a:lnTo>
                <a:lnTo>
                  <a:pt x="1095" y="161"/>
                </a:lnTo>
                <a:lnTo>
                  <a:pt x="1090" y="168"/>
                </a:lnTo>
                <a:lnTo>
                  <a:pt x="1085" y="176"/>
                </a:lnTo>
                <a:lnTo>
                  <a:pt x="1078" y="178"/>
                </a:lnTo>
                <a:lnTo>
                  <a:pt x="1076" y="180"/>
                </a:lnTo>
                <a:lnTo>
                  <a:pt x="1076" y="183"/>
                </a:lnTo>
                <a:lnTo>
                  <a:pt x="1078" y="187"/>
                </a:lnTo>
                <a:lnTo>
                  <a:pt x="1078" y="199"/>
                </a:lnTo>
                <a:lnTo>
                  <a:pt x="1073" y="211"/>
                </a:lnTo>
                <a:lnTo>
                  <a:pt x="1069" y="209"/>
                </a:lnTo>
                <a:lnTo>
                  <a:pt x="1062" y="204"/>
                </a:lnTo>
                <a:lnTo>
                  <a:pt x="1059" y="190"/>
                </a:lnTo>
                <a:lnTo>
                  <a:pt x="1071" y="168"/>
                </a:lnTo>
                <a:lnTo>
                  <a:pt x="1073" y="161"/>
                </a:lnTo>
                <a:lnTo>
                  <a:pt x="1062" y="140"/>
                </a:lnTo>
                <a:lnTo>
                  <a:pt x="1031" y="133"/>
                </a:lnTo>
                <a:lnTo>
                  <a:pt x="1026" y="126"/>
                </a:lnTo>
                <a:lnTo>
                  <a:pt x="1021" y="124"/>
                </a:lnTo>
                <a:lnTo>
                  <a:pt x="1012" y="114"/>
                </a:lnTo>
                <a:lnTo>
                  <a:pt x="1010" y="107"/>
                </a:lnTo>
                <a:lnTo>
                  <a:pt x="1003" y="112"/>
                </a:lnTo>
                <a:lnTo>
                  <a:pt x="998" y="112"/>
                </a:lnTo>
                <a:lnTo>
                  <a:pt x="995" y="116"/>
                </a:lnTo>
                <a:lnTo>
                  <a:pt x="988" y="124"/>
                </a:lnTo>
                <a:lnTo>
                  <a:pt x="988" y="126"/>
                </a:lnTo>
                <a:lnTo>
                  <a:pt x="981" y="133"/>
                </a:lnTo>
                <a:lnTo>
                  <a:pt x="965" y="131"/>
                </a:lnTo>
                <a:lnTo>
                  <a:pt x="960" y="133"/>
                </a:lnTo>
                <a:lnTo>
                  <a:pt x="960" y="142"/>
                </a:lnTo>
                <a:lnTo>
                  <a:pt x="950" y="157"/>
                </a:lnTo>
                <a:lnTo>
                  <a:pt x="948" y="159"/>
                </a:lnTo>
                <a:lnTo>
                  <a:pt x="946" y="166"/>
                </a:lnTo>
                <a:lnTo>
                  <a:pt x="948" y="168"/>
                </a:lnTo>
                <a:lnTo>
                  <a:pt x="946" y="178"/>
                </a:lnTo>
                <a:lnTo>
                  <a:pt x="946" y="192"/>
                </a:lnTo>
                <a:lnTo>
                  <a:pt x="943" y="216"/>
                </a:lnTo>
                <a:lnTo>
                  <a:pt x="950" y="235"/>
                </a:lnTo>
                <a:lnTo>
                  <a:pt x="948" y="249"/>
                </a:lnTo>
                <a:lnTo>
                  <a:pt x="946" y="251"/>
                </a:lnTo>
                <a:lnTo>
                  <a:pt x="941" y="251"/>
                </a:lnTo>
                <a:lnTo>
                  <a:pt x="934" y="256"/>
                </a:lnTo>
                <a:lnTo>
                  <a:pt x="929" y="261"/>
                </a:lnTo>
                <a:lnTo>
                  <a:pt x="932" y="280"/>
                </a:lnTo>
                <a:lnTo>
                  <a:pt x="924" y="282"/>
                </a:lnTo>
                <a:lnTo>
                  <a:pt x="924" y="289"/>
                </a:lnTo>
                <a:lnTo>
                  <a:pt x="922" y="289"/>
                </a:lnTo>
                <a:lnTo>
                  <a:pt x="917" y="282"/>
                </a:lnTo>
                <a:lnTo>
                  <a:pt x="910" y="277"/>
                </a:lnTo>
                <a:lnTo>
                  <a:pt x="898" y="275"/>
                </a:lnTo>
                <a:lnTo>
                  <a:pt x="884" y="266"/>
                </a:lnTo>
                <a:lnTo>
                  <a:pt x="880" y="266"/>
                </a:lnTo>
                <a:lnTo>
                  <a:pt x="877" y="268"/>
                </a:lnTo>
                <a:lnTo>
                  <a:pt x="875" y="280"/>
                </a:lnTo>
                <a:lnTo>
                  <a:pt x="858" y="289"/>
                </a:lnTo>
                <a:lnTo>
                  <a:pt x="851" y="282"/>
                </a:lnTo>
                <a:lnTo>
                  <a:pt x="844" y="284"/>
                </a:lnTo>
                <a:lnTo>
                  <a:pt x="832" y="280"/>
                </a:lnTo>
                <a:lnTo>
                  <a:pt x="825" y="282"/>
                </a:lnTo>
                <a:lnTo>
                  <a:pt x="820" y="273"/>
                </a:lnTo>
                <a:lnTo>
                  <a:pt x="806" y="249"/>
                </a:lnTo>
                <a:lnTo>
                  <a:pt x="790" y="228"/>
                </a:lnTo>
                <a:lnTo>
                  <a:pt x="778" y="225"/>
                </a:lnTo>
                <a:lnTo>
                  <a:pt x="768" y="235"/>
                </a:lnTo>
                <a:lnTo>
                  <a:pt x="766" y="239"/>
                </a:lnTo>
                <a:lnTo>
                  <a:pt x="771" y="249"/>
                </a:lnTo>
                <a:lnTo>
                  <a:pt x="771" y="256"/>
                </a:lnTo>
                <a:lnTo>
                  <a:pt x="759" y="249"/>
                </a:lnTo>
                <a:lnTo>
                  <a:pt x="752" y="254"/>
                </a:lnTo>
                <a:lnTo>
                  <a:pt x="733" y="256"/>
                </a:lnTo>
                <a:lnTo>
                  <a:pt x="745" y="270"/>
                </a:lnTo>
                <a:lnTo>
                  <a:pt x="747" y="282"/>
                </a:lnTo>
                <a:lnTo>
                  <a:pt x="742" y="299"/>
                </a:lnTo>
                <a:lnTo>
                  <a:pt x="733" y="308"/>
                </a:lnTo>
                <a:lnTo>
                  <a:pt x="742" y="315"/>
                </a:lnTo>
                <a:lnTo>
                  <a:pt x="733" y="332"/>
                </a:lnTo>
                <a:lnTo>
                  <a:pt x="695" y="315"/>
                </a:lnTo>
                <a:lnTo>
                  <a:pt x="681" y="318"/>
                </a:lnTo>
                <a:lnTo>
                  <a:pt x="674" y="310"/>
                </a:lnTo>
                <a:lnTo>
                  <a:pt x="662" y="315"/>
                </a:lnTo>
                <a:lnTo>
                  <a:pt x="662" y="332"/>
                </a:lnTo>
                <a:lnTo>
                  <a:pt x="664" y="351"/>
                </a:lnTo>
                <a:lnTo>
                  <a:pt x="655" y="377"/>
                </a:lnTo>
                <a:lnTo>
                  <a:pt x="629" y="363"/>
                </a:lnTo>
                <a:lnTo>
                  <a:pt x="626" y="370"/>
                </a:lnTo>
                <a:lnTo>
                  <a:pt x="608" y="381"/>
                </a:lnTo>
                <a:lnTo>
                  <a:pt x="600" y="410"/>
                </a:lnTo>
                <a:lnTo>
                  <a:pt x="593" y="424"/>
                </a:lnTo>
                <a:lnTo>
                  <a:pt x="586" y="426"/>
                </a:lnTo>
                <a:lnTo>
                  <a:pt x="584" y="434"/>
                </a:lnTo>
                <a:lnTo>
                  <a:pt x="596" y="460"/>
                </a:lnTo>
                <a:lnTo>
                  <a:pt x="596" y="476"/>
                </a:lnTo>
                <a:lnTo>
                  <a:pt x="581" y="490"/>
                </a:lnTo>
                <a:lnTo>
                  <a:pt x="563" y="526"/>
                </a:lnTo>
                <a:lnTo>
                  <a:pt x="553" y="535"/>
                </a:lnTo>
                <a:lnTo>
                  <a:pt x="558" y="557"/>
                </a:lnTo>
                <a:lnTo>
                  <a:pt x="539" y="571"/>
                </a:lnTo>
                <a:lnTo>
                  <a:pt x="515" y="575"/>
                </a:lnTo>
                <a:lnTo>
                  <a:pt x="520" y="609"/>
                </a:lnTo>
                <a:lnTo>
                  <a:pt x="515" y="620"/>
                </a:lnTo>
                <a:lnTo>
                  <a:pt x="515" y="639"/>
                </a:lnTo>
                <a:lnTo>
                  <a:pt x="515" y="661"/>
                </a:lnTo>
                <a:lnTo>
                  <a:pt x="508" y="668"/>
                </a:lnTo>
                <a:lnTo>
                  <a:pt x="506" y="682"/>
                </a:lnTo>
                <a:lnTo>
                  <a:pt x="475" y="732"/>
                </a:lnTo>
                <a:lnTo>
                  <a:pt x="473" y="736"/>
                </a:lnTo>
                <a:lnTo>
                  <a:pt x="485" y="746"/>
                </a:lnTo>
                <a:lnTo>
                  <a:pt x="492" y="748"/>
                </a:lnTo>
                <a:lnTo>
                  <a:pt x="494" y="779"/>
                </a:lnTo>
                <a:lnTo>
                  <a:pt x="485" y="798"/>
                </a:lnTo>
                <a:lnTo>
                  <a:pt x="470" y="793"/>
                </a:lnTo>
                <a:lnTo>
                  <a:pt x="449" y="788"/>
                </a:lnTo>
                <a:lnTo>
                  <a:pt x="437" y="791"/>
                </a:lnTo>
                <a:lnTo>
                  <a:pt x="425" y="800"/>
                </a:lnTo>
                <a:lnTo>
                  <a:pt x="399" y="838"/>
                </a:lnTo>
                <a:lnTo>
                  <a:pt x="402" y="852"/>
                </a:lnTo>
                <a:lnTo>
                  <a:pt x="390" y="874"/>
                </a:lnTo>
                <a:lnTo>
                  <a:pt x="397" y="902"/>
                </a:lnTo>
                <a:lnTo>
                  <a:pt x="390" y="914"/>
                </a:lnTo>
                <a:lnTo>
                  <a:pt x="392" y="930"/>
                </a:lnTo>
                <a:lnTo>
                  <a:pt x="388" y="942"/>
                </a:lnTo>
                <a:lnTo>
                  <a:pt x="397" y="982"/>
                </a:lnTo>
                <a:lnTo>
                  <a:pt x="388" y="1039"/>
                </a:lnTo>
                <a:lnTo>
                  <a:pt x="399" y="1056"/>
                </a:lnTo>
                <a:lnTo>
                  <a:pt x="406" y="1056"/>
                </a:lnTo>
                <a:lnTo>
                  <a:pt x="421" y="1079"/>
                </a:lnTo>
                <a:lnTo>
                  <a:pt x="416" y="1096"/>
                </a:lnTo>
                <a:lnTo>
                  <a:pt x="414" y="1101"/>
                </a:lnTo>
                <a:lnTo>
                  <a:pt x="409" y="1113"/>
                </a:lnTo>
                <a:lnTo>
                  <a:pt x="399" y="1113"/>
                </a:lnTo>
                <a:lnTo>
                  <a:pt x="385" y="1113"/>
                </a:lnTo>
                <a:lnTo>
                  <a:pt x="390" y="1127"/>
                </a:lnTo>
                <a:lnTo>
                  <a:pt x="395" y="1143"/>
                </a:lnTo>
                <a:lnTo>
                  <a:pt x="399" y="1155"/>
                </a:lnTo>
                <a:lnTo>
                  <a:pt x="399" y="1160"/>
                </a:lnTo>
                <a:lnTo>
                  <a:pt x="404" y="1165"/>
                </a:lnTo>
                <a:lnTo>
                  <a:pt x="404" y="1179"/>
                </a:lnTo>
                <a:lnTo>
                  <a:pt x="397" y="1188"/>
                </a:lnTo>
                <a:lnTo>
                  <a:pt x="399" y="1203"/>
                </a:lnTo>
                <a:lnTo>
                  <a:pt x="397" y="1214"/>
                </a:lnTo>
                <a:lnTo>
                  <a:pt x="388" y="1224"/>
                </a:lnTo>
                <a:lnTo>
                  <a:pt x="378" y="1233"/>
                </a:lnTo>
                <a:lnTo>
                  <a:pt x="371" y="1233"/>
                </a:lnTo>
                <a:lnTo>
                  <a:pt x="366" y="1231"/>
                </a:lnTo>
                <a:lnTo>
                  <a:pt x="359" y="1238"/>
                </a:lnTo>
                <a:lnTo>
                  <a:pt x="364" y="1243"/>
                </a:lnTo>
                <a:lnTo>
                  <a:pt x="364" y="1255"/>
                </a:lnTo>
                <a:lnTo>
                  <a:pt x="350" y="1262"/>
                </a:lnTo>
                <a:lnTo>
                  <a:pt x="350" y="1266"/>
                </a:lnTo>
                <a:lnTo>
                  <a:pt x="354" y="1290"/>
                </a:lnTo>
                <a:lnTo>
                  <a:pt x="354" y="1302"/>
                </a:lnTo>
                <a:lnTo>
                  <a:pt x="350" y="1316"/>
                </a:lnTo>
                <a:lnTo>
                  <a:pt x="347" y="1323"/>
                </a:lnTo>
                <a:lnTo>
                  <a:pt x="345" y="1330"/>
                </a:lnTo>
                <a:lnTo>
                  <a:pt x="343" y="1335"/>
                </a:lnTo>
                <a:lnTo>
                  <a:pt x="335" y="1340"/>
                </a:lnTo>
                <a:lnTo>
                  <a:pt x="331" y="1337"/>
                </a:lnTo>
                <a:lnTo>
                  <a:pt x="333" y="1326"/>
                </a:lnTo>
                <a:lnTo>
                  <a:pt x="331" y="1318"/>
                </a:lnTo>
                <a:lnTo>
                  <a:pt x="328" y="1314"/>
                </a:lnTo>
                <a:lnTo>
                  <a:pt x="326" y="1314"/>
                </a:lnTo>
                <a:lnTo>
                  <a:pt x="319" y="1314"/>
                </a:lnTo>
                <a:lnTo>
                  <a:pt x="317" y="1311"/>
                </a:lnTo>
                <a:lnTo>
                  <a:pt x="314" y="1311"/>
                </a:lnTo>
                <a:lnTo>
                  <a:pt x="312" y="1311"/>
                </a:lnTo>
                <a:lnTo>
                  <a:pt x="312" y="1307"/>
                </a:lnTo>
                <a:lnTo>
                  <a:pt x="309" y="1307"/>
                </a:lnTo>
                <a:lnTo>
                  <a:pt x="307" y="1307"/>
                </a:lnTo>
                <a:lnTo>
                  <a:pt x="307" y="1309"/>
                </a:lnTo>
                <a:lnTo>
                  <a:pt x="305" y="1309"/>
                </a:lnTo>
                <a:lnTo>
                  <a:pt x="305" y="1307"/>
                </a:lnTo>
                <a:lnTo>
                  <a:pt x="302" y="1307"/>
                </a:lnTo>
                <a:lnTo>
                  <a:pt x="300" y="1307"/>
                </a:lnTo>
                <a:lnTo>
                  <a:pt x="295" y="1300"/>
                </a:lnTo>
                <a:lnTo>
                  <a:pt x="295" y="1295"/>
                </a:lnTo>
                <a:lnTo>
                  <a:pt x="295" y="1290"/>
                </a:lnTo>
                <a:lnTo>
                  <a:pt x="291" y="1288"/>
                </a:lnTo>
                <a:lnTo>
                  <a:pt x="293" y="1276"/>
                </a:lnTo>
                <a:lnTo>
                  <a:pt x="295" y="1269"/>
                </a:lnTo>
                <a:lnTo>
                  <a:pt x="295" y="1266"/>
                </a:lnTo>
                <a:lnTo>
                  <a:pt x="295" y="1257"/>
                </a:lnTo>
                <a:lnTo>
                  <a:pt x="293" y="1250"/>
                </a:lnTo>
                <a:lnTo>
                  <a:pt x="291" y="1243"/>
                </a:lnTo>
                <a:lnTo>
                  <a:pt x="293" y="1236"/>
                </a:lnTo>
                <a:lnTo>
                  <a:pt x="295" y="1231"/>
                </a:lnTo>
                <a:lnTo>
                  <a:pt x="298" y="1236"/>
                </a:lnTo>
                <a:lnTo>
                  <a:pt x="298" y="1243"/>
                </a:lnTo>
                <a:lnTo>
                  <a:pt x="298" y="1247"/>
                </a:lnTo>
                <a:lnTo>
                  <a:pt x="300" y="1243"/>
                </a:lnTo>
                <a:lnTo>
                  <a:pt x="300" y="1238"/>
                </a:lnTo>
                <a:lnTo>
                  <a:pt x="302" y="1233"/>
                </a:lnTo>
                <a:lnTo>
                  <a:pt x="302" y="1231"/>
                </a:lnTo>
                <a:lnTo>
                  <a:pt x="300" y="1229"/>
                </a:lnTo>
                <a:lnTo>
                  <a:pt x="295" y="1226"/>
                </a:lnTo>
                <a:lnTo>
                  <a:pt x="288" y="1229"/>
                </a:lnTo>
                <a:lnTo>
                  <a:pt x="286" y="1233"/>
                </a:lnTo>
                <a:lnTo>
                  <a:pt x="286" y="1245"/>
                </a:lnTo>
                <a:lnTo>
                  <a:pt x="286" y="1247"/>
                </a:lnTo>
                <a:lnTo>
                  <a:pt x="291" y="1252"/>
                </a:lnTo>
                <a:lnTo>
                  <a:pt x="291" y="1259"/>
                </a:lnTo>
                <a:lnTo>
                  <a:pt x="288" y="1264"/>
                </a:lnTo>
                <a:lnTo>
                  <a:pt x="281" y="1266"/>
                </a:lnTo>
                <a:lnTo>
                  <a:pt x="279" y="1264"/>
                </a:lnTo>
                <a:lnTo>
                  <a:pt x="276" y="1264"/>
                </a:lnTo>
                <a:lnTo>
                  <a:pt x="274" y="1262"/>
                </a:lnTo>
                <a:lnTo>
                  <a:pt x="272" y="1262"/>
                </a:lnTo>
                <a:lnTo>
                  <a:pt x="274" y="1271"/>
                </a:lnTo>
                <a:lnTo>
                  <a:pt x="276" y="1276"/>
                </a:lnTo>
                <a:lnTo>
                  <a:pt x="283" y="1278"/>
                </a:lnTo>
                <a:lnTo>
                  <a:pt x="281" y="1283"/>
                </a:lnTo>
                <a:lnTo>
                  <a:pt x="283" y="1290"/>
                </a:lnTo>
                <a:lnTo>
                  <a:pt x="279" y="1297"/>
                </a:lnTo>
                <a:lnTo>
                  <a:pt x="279" y="1302"/>
                </a:lnTo>
                <a:lnTo>
                  <a:pt x="276" y="1304"/>
                </a:lnTo>
                <a:lnTo>
                  <a:pt x="276" y="1311"/>
                </a:lnTo>
                <a:lnTo>
                  <a:pt x="276" y="1314"/>
                </a:lnTo>
                <a:lnTo>
                  <a:pt x="274" y="1314"/>
                </a:lnTo>
                <a:lnTo>
                  <a:pt x="274" y="1311"/>
                </a:lnTo>
                <a:lnTo>
                  <a:pt x="272" y="1307"/>
                </a:lnTo>
                <a:lnTo>
                  <a:pt x="269" y="1309"/>
                </a:lnTo>
                <a:lnTo>
                  <a:pt x="269" y="1314"/>
                </a:lnTo>
                <a:lnTo>
                  <a:pt x="262" y="1318"/>
                </a:lnTo>
                <a:lnTo>
                  <a:pt x="260" y="1321"/>
                </a:lnTo>
                <a:lnTo>
                  <a:pt x="257" y="1316"/>
                </a:lnTo>
                <a:lnTo>
                  <a:pt x="255" y="1318"/>
                </a:lnTo>
                <a:lnTo>
                  <a:pt x="255" y="1321"/>
                </a:lnTo>
                <a:lnTo>
                  <a:pt x="250" y="1323"/>
                </a:lnTo>
                <a:lnTo>
                  <a:pt x="246" y="1323"/>
                </a:lnTo>
                <a:lnTo>
                  <a:pt x="246" y="1321"/>
                </a:lnTo>
                <a:lnTo>
                  <a:pt x="243" y="1316"/>
                </a:lnTo>
                <a:lnTo>
                  <a:pt x="243" y="1314"/>
                </a:lnTo>
                <a:lnTo>
                  <a:pt x="241" y="1314"/>
                </a:lnTo>
                <a:lnTo>
                  <a:pt x="239" y="1314"/>
                </a:lnTo>
                <a:lnTo>
                  <a:pt x="239" y="1318"/>
                </a:lnTo>
                <a:lnTo>
                  <a:pt x="231" y="1326"/>
                </a:lnTo>
                <a:lnTo>
                  <a:pt x="229" y="1330"/>
                </a:lnTo>
                <a:lnTo>
                  <a:pt x="222" y="1337"/>
                </a:lnTo>
                <a:lnTo>
                  <a:pt x="213" y="1342"/>
                </a:lnTo>
                <a:lnTo>
                  <a:pt x="208" y="1342"/>
                </a:lnTo>
                <a:lnTo>
                  <a:pt x="205" y="1347"/>
                </a:lnTo>
                <a:lnTo>
                  <a:pt x="203" y="1352"/>
                </a:lnTo>
                <a:lnTo>
                  <a:pt x="196" y="1356"/>
                </a:lnTo>
                <a:lnTo>
                  <a:pt x="189" y="1366"/>
                </a:lnTo>
                <a:lnTo>
                  <a:pt x="186" y="1368"/>
                </a:lnTo>
                <a:lnTo>
                  <a:pt x="182" y="1371"/>
                </a:lnTo>
                <a:lnTo>
                  <a:pt x="175" y="1380"/>
                </a:lnTo>
                <a:lnTo>
                  <a:pt x="168" y="1382"/>
                </a:lnTo>
                <a:lnTo>
                  <a:pt x="163" y="1389"/>
                </a:lnTo>
                <a:lnTo>
                  <a:pt x="153" y="1392"/>
                </a:lnTo>
                <a:lnTo>
                  <a:pt x="149" y="1397"/>
                </a:lnTo>
                <a:lnTo>
                  <a:pt x="146" y="1404"/>
                </a:lnTo>
                <a:lnTo>
                  <a:pt x="139" y="1404"/>
                </a:lnTo>
                <a:lnTo>
                  <a:pt x="137" y="1401"/>
                </a:lnTo>
                <a:lnTo>
                  <a:pt x="132" y="1399"/>
                </a:lnTo>
                <a:lnTo>
                  <a:pt x="132" y="1404"/>
                </a:lnTo>
                <a:lnTo>
                  <a:pt x="130" y="1406"/>
                </a:lnTo>
                <a:lnTo>
                  <a:pt x="120" y="1406"/>
                </a:lnTo>
                <a:lnTo>
                  <a:pt x="116" y="1408"/>
                </a:lnTo>
                <a:lnTo>
                  <a:pt x="113" y="1411"/>
                </a:lnTo>
                <a:lnTo>
                  <a:pt x="104" y="1411"/>
                </a:lnTo>
                <a:lnTo>
                  <a:pt x="97" y="1408"/>
                </a:lnTo>
                <a:lnTo>
                  <a:pt x="90" y="1406"/>
                </a:lnTo>
                <a:lnTo>
                  <a:pt x="85" y="1406"/>
                </a:lnTo>
                <a:lnTo>
                  <a:pt x="80" y="1408"/>
                </a:lnTo>
                <a:lnTo>
                  <a:pt x="78" y="1411"/>
                </a:lnTo>
                <a:lnTo>
                  <a:pt x="75" y="1411"/>
                </a:lnTo>
                <a:lnTo>
                  <a:pt x="75" y="1406"/>
                </a:lnTo>
                <a:lnTo>
                  <a:pt x="73" y="1404"/>
                </a:lnTo>
                <a:lnTo>
                  <a:pt x="68" y="1401"/>
                </a:lnTo>
                <a:lnTo>
                  <a:pt x="63" y="1401"/>
                </a:lnTo>
                <a:lnTo>
                  <a:pt x="59" y="1399"/>
                </a:lnTo>
                <a:lnTo>
                  <a:pt x="54" y="1397"/>
                </a:lnTo>
                <a:lnTo>
                  <a:pt x="54" y="1394"/>
                </a:lnTo>
                <a:lnTo>
                  <a:pt x="56" y="1389"/>
                </a:lnTo>
                <a:lnTo>
                  <a:pt x="59" y="1387"/>
                </a:lnTo>
                <a:lnTo>
                  <a:pt x="61" y="1387"/>
                </a:lnTo>
                <a:lnTo>
                  <a:pt x="63" y="1382"/>
                </a:lnTo>
                <a:lnTo>
                  <a:pt x="61" y="1380"/>
                </a:lnTo>
                <a:lnTo>
                  <a:pt x="54" y="1380"/>
                </a:lnTo>
                <a:lnTo>
                  <a:pt x="45" y="1373"/>
                </a:lnTo>
                <a:lnTo>
                  <a:pt x="33" y="1363"/>
                </a:lnTo>
                <a:lnTo>
                  <a:pt x="26" y="1359"/>
                </a:lnTo>
                <a:lnTo>
                  <a:pt x="23" y="1354"/>
                </a:lnTo>
                <a:lnTo>
                  <a:pt x="21" y="1349"/>
                </a:lnTo>
                <a:lnTo>
                  <a:pt x="16" y="1345"/>
                </a:lnTo>
                <a:lnTo>
                  <a:pt x="16" y="1342"/>
                </a:lnTo>
                <a:lnTo>
                  <a:pt x="11" y="1340"/>
                </a:lnTo>
                <a:lnTo>
                  <a:pt x="4" y="1328"/>
                </a:lnTo>
                <a:lnTo>
                  <a:pt x="4" y="1321"/>
                </a:lnTo>
                <a:lnTo>
                  <a:pt x="2" y="1316"/>
                </a:lnTo>
                <a:lnTo>
                  <a:pt x="7" y="1311"/>
                </a:lnTo>
                <a:lnTo>
                  <a:pt x="9" y="1304"/>
                </a:lnTo>
                <a:lnTo>
                  <a:pt x="9" y="1297"/>
                </a:lnTo>
                <a:lnTo>
                  <a:pt x="11" y="1288"/>
                </a:lnTo>
                <a:lnTo>
                  <a:pt x="14" y="1288"/>
                </a:lnTo>
                <a:lnTo>
                  <a:pt x="21" y="1295"/>
                </a:lnTo>
                <a:lnTo>
                  <a:pt x="19" y="1302"/>
                </a:lnTo>
                <a:lnTo>
                  <a:pt x="21" y="1304"/>
                </a:lnTo>
                <a:lnTo>
                  <a:pt x="23" y="1300"/>
                </a:lnTo>
                <a:lnTo>
                  <a:pt x="28" y="1297"/>
                </a:lnTo>
                <a:lnTo>
                  <a:pt x="33" y="1300"/>
                </a:lnTo>
                <a:lnTo>
                  <a:pt x="35" y="1307"/>
                </a:lnTo>
                <a:lnTo>
                  <a:pt x="37" y="1302"/>
                </a:lnTo>
                <a:lnTo>
                  <a:pt x="35" y="1297"/>
                </a:lnTo>
                <a:lnTo>
                  <a:pt x="37" y="1295"/>
                </a:lnTo>
                <a:lnTo>
                  <a:pt x="37" y="1290"/>
                </a:lnTo>
                <a:lnTo>
                  <a:pt x="33" y="1290"/>
                </a:lnTo>
                <a:lnTo>
                  <a:pt x="30" y="1285"/>
                </a:lnTo>
                <a:lnTo>
                  <a:pt x="33" y="1283"/>
                </a:lnTo>
                <a:lnTo>
                  <a:pt x="35" y="1283"/>
                </a:lnTo>
                <a:lnTo>
                  <a:pt x="37" y="1283"/>
                </a:lnTo>
                <a:lnTo>
                  <a:pt x="40" y="1281"/>
                </a:lnTo>
                <a:lnTo>
                  <a:pt x="42" y="1276"/>
                </a:lnTo>
                <a:lnTo>
                  <a:pt x="47" y="1271"/>
                </a:lnTo>
                <a:lnTo>
                  <a:pt x="47" y="1269"/>
                </a:lnTo>
                <a:lnTo>
                  <a:pt x="47" y="1262"/>
                </a:lnTo>
                <a:lnTo>
                  <a:pt x="45" y="1259"/>
                </a:lnTo>
                <a:lnTo>
                  <a:pt x="42" y="1257"/>
                </a:lnTo>
                <a:lnTo>
                  <a:pt x="42" y="1255"/>
                </a:lnTo>
                <a:lnTo>
                  <a:pt x="40" y="1257"/>
                </a:lnTo>
                <a:lnTo>
                  <a:pt x="33" y="1257"/>
                </a:lnTo>
                <a:lnTo>
                  <a:pt x="30" y="1257"/>
                </a:lnTo>
                <a:lnTo>
                  <a:pt x="26" y="1259"/>
                </a:lnTo>
                <a:lnTo>
                  <a:pt x="21" y="1262"/>
                </a:lnTo>
                <a:lnTo>
                  <a:pt x="19" y="1259"/>
                </a:lnTo>
                <a:lnTo>
                  <a:pt x="14" y="1262"/>
                </a:lnTo>
                <a:lnTo>
                  <a:pt x="11" y="1262"/>
                </a:lnTo>
                <a:lnTo>
                  <a:pt x="9" y="1259"/>
                </a:lnTo>
                <a:lnTo>
                  <a:pt x="4" y="1259"/>
                </a:lnTo>
                <a:lnTo>
                  <a:pt x="2" y="1259"/>
                </a:lnTo>
                <a:lnTo>
                  <a:pt x="2" y="1252"/>
                </a:lnTo>
                <a:lnTo>
                  <a:pt x="2" y="1247"/>
                </a:lnTo>
                <a:lnTo>
                  <a:pt x="0" y="1243"/>
                </a:lnTo>
                <a:lnTo>
                  <a:pt x="2" y="1233"/>
                </a:lnTo>
                <a:lnTo>
                  <a:pt x="2" y="1229"/>
                </a:lnTo>
                <a:lnTo>
                  <a:pt x="7" y="1221"/>
                </a:lnTo>
                <a:lnTo>
                  <a:pt x="11" y="1221"/>
                </a:lnTo>
                <a:lnTo>
                  <a:pt x="14" y="1219"/>
                </a:lnTo>
                <a:lnTo>
                  <a:pt x="16" y="1217"/>
                </a:lnTo>
                <a:lnTo>
                  <a:pt x="19" y="1214"/>
                </a:lnTo>
                <a:lnTo>
                  <a:pt x="21" y="1214"/>
                </a:lnTo>
                <a:lnTo>
                  <a:pt x="19" y="1221"/>
                </a:lnTo>
                <a:lnTo>
                  <a:pt x="21" y="1221"/>
                </a:lnTo>
                <a:lnTo>
                  <a:pt x="23" y="1219"/>
                </a:lnTo>
                <a:lnTo>
                  <a:pt x="28" y="1224"/>
                </a:lnTo>
                <a:lnTo>
                  <a:pt x="30" y="1224"/>
                </a:lnTo>
                <a:lnTo>
                  <a:pt x="33" y="1224"/>
                </a:lnTo>
                <a:lnTo>
                  <a:pt x="35" y="1221"/>
                </a:lnTo>
                <a:lnTo>
                  <a:pt x="37" y="1217"/>
                </a:lnTo>
                <a:lnTo>
                  <a:pt x="42" y="1217"/>
                </a:lnTo>
                <a:lnTo>
                  <a:pt x="47" y="1217"/>
                </a:lnTo>
                <a:lnTo>
                  <a:pt x="45" y="1212"/>
                </a:lnTo>
                <a:lnTo>
                  <a:pt x="45" y="1210"/>
                </a:lnTo>
                <a:lnTo>
                  <a:pt x="42" y="1210"/>
                </a:lnTo>
                <a:lnTo>
                  <a:pt x="40" y="1212"/>
                </a:lnTo>
                <a:lnTo>
                  <a:pt x="37" y="1207"/>
                </a:lnTo>
                <a:lnTo>
                  <a:pt x="35" y="1205"/>
                </a:lnTo>
                <a:lnTo>
                  <a:pt x="30" y="1203"/>
                </a:lnTo>
                <a:lnTo>
                  <a:pt x="35" y="1200"/>
                </a:lnTo>
                <a:lnTo>
                  <a:pt x="37" y="1193"/>
                </a:lnTo>
                <a:lnTo>
                  <a:pt x="47" y="1193"/>
                </a:lnTo>
                <a:lnTo>
                  <a:pt x="49" y="1193"/>
                </a:lnTo>
                <a:lnTo>
                  <a:pt x="49" y="1188"/>
                </a:lnTo>
                <a:lnTo>
                  <a:pt x="52" y="1181"/>
                </a:lnTo>
                <a:lnTo>
                  <a:pt x="59" y="1179"/>
                </a:lnTo>
                <a:lnTo>
                  <a:pt x="61" y="1179"/>
                </a:lnTo>
                <a:lnTo>
                  <a:pt x="59" y="1174"/>
                </a:lnTo>
                <a:lnTo>
                  <a:pt x="59" y="1169"/>
                </a:lnTo>
                <a:lnTo>
                  <a:pt x="61" y="1167"/>
                </a:lnTo>
                <a:lnTo>
                  <a:pt x="63" y="1167"/>
                </a:lnTo>
                <a:lnTo>
                  <a:pt x="66" y="1162"/>
                </a:lnTo>
                <a:lnTo>
                  <a:pt x="68" y="1158"/>
                </a:lnTo>
                <a:lnTo>
                  <a:pt x="73" y="1158"/>
                </a:lnTo>
                <a:lnTo>
                  <a:pt x="75" y="1153"/>
                </a:lnTo>
                <a:lnTo>
                  <a:pt x="82" y="1153"/>
                </a:lnTo>
                <a:lnTo>
                  <a:pt x="85" y="1148"/>
                </a:lnTo>
                <a:lnTo>
                  <a:pt x="85" y="1148"/>
                </a:lnTo>
                <a:lnTo>
                  <a:pt x="87" y="1146"/>
                </a:lnTo>
                <a:lnTo>
                  <a:pt x="90" y="1148"/>
                </a:lnTo>
                <a:lnTo>
                  <a:pt x="87" y="1158"/>
                </a:lnTo>
                <a:lnTo>
                  <a:pt x="82" y="1167"/>
                </a:lnTo>
                <a:lnTo>
                  <a:pt x="78" y="1181"/>
                </a:lnTo>
                <a:lnTo>
                  <a:pt x="78" y="1184"/>
                </a:lnTo>
                <a:lnTo>
                  <a:pt x="80" y="1184"/>
                </a:lnTo>
                <a:lnTo>
                  <a:pt x="82" y="1177"/>
                </a:lnTo>
                <a:lnTo>
                  <a:pt x="87" y="1165"/>
                </a:lnTo>
                <a:lnTo>
                  <a:pt x="90" y="1158"/>
                </a:lnTo>
                <a:lnTo>
                  <a:pt x="94" y="1150"/>
                </a:lnTo>
                <a:lnTo>
                  <a:pt x="97" y="1148"/>
                </a:lnTo>
                <a:lnTo>
                  <a:pt x="101" y="1143"/>
                </a:lnTo>
                <a:lnTo>
                  <a:pt x="99" y="1143"/>
                </a:lnTo>
                <a:lnTo>
                  <a:pt x="94" y="1146"/>
                </a:lnTo>
                <a:lnTo>
                  <a:pt x="92" y="1148"/>
                </a:lnTo>
                <a:lnTo>
                  <a:pt x="90" y="1143"/>
                </a:lnTo>
                <a:lnTo>
                  <a:pt x="85" y="1143"/>
                </a:lnTo>
                <a:lnTo>
                  <a:pt x="78" y="1148"/>
                </a:lnTo>
                <a:lnTo>
                  <a:pt x="71" y="1148"/>
                </a:lnTo>
                <a:lnTo>
                  <a:pt x="66" y="1153"/>
                </a:lnTo>
                <a:lnTo>
                  <a:pt x="66" y="1155"/>
                </a:lnTo>
                <a:lnTo>
                  <a:pt x="63" y="1158"/>
                </a:lnTo>
                <a:lnTo>
                  <a:pt x="63" y="1160"/>
                </a:lnTo>
                <a:lnTo>
                  <a:pt x="61" y="1162"/>
                </a:lnTo>
                <a:lnTo>
                  <a:pt x="56" y="1162"/>
                </a:lnTo>
                <a:lnTo>
                  <a:pt x="54" y="1162"/>
                </a:lnTo>
                <a:lnTo>
                  <a:pt x="52" y="1169"/>
                </a:lnTo>
                <a:lnTo>
                  <a:pt x="47" y="1174"/>
                </a:lnTo>
                <a:lnTo>
                  <a:pt x="47" y="1179"/>
                </a:lnTo>
                <a:lnTo>
                  <a:pt x="45" y="1186"/>
                </a:lnTo>
                <a:lnTo>
                  <a:pt x="40" y="1188"/>
                </a:lnTo>
                <a:lnTo>
                  <a:pt x="37" y="1188"/>
                </a:lnTo>
                <a:lnTo>
                  <a:pt x="35" y="1184"/>
                </a:lnTo>
                <a:lnTo>
                  <a:pt x="37" y="1179"/>
                </a:lnTo>
                <a:lnTo>
                  <a:pt x="40" y="1172"/>
                </a:lnTo>
                <a:lnTo>
                  <a:pt x="37" y="1169"/>
                </a:lnTo>
                <a:lnTo>
                  <a:pt x="33" y="1169"/>
                </a:lnTo>
                <a:lnTo>
                  <a:pt x="30" y="1169"/>
                </a:lnTo>
                <a:lnTo>
                  <a:pt x="30" y="1169"/>
                </a:lnTo>
                <a:lnTo>
                  <a:pt x="30" y="1165"/>
                </a:lnTo>
                <a:lnTo>
                  <a:pt x="35" y="1162"/>
                </a:lnTo>
                <a:lnTo>
                  <a:pt x="35" y="1160"/>
                </a:lnTo>
                <a:lnTo>
                  <a:pt x="35" y="1155"/>
                </a:lnTo>
                <a:lnTo>
                  <a:pt x="35" y="1153"/>
                </a:lnTo>
                <a:lnTo>
                  <a:pt x="35" y="1150"/>
                </a:lnTo>
                <a:lnTo>
                  <a:pt x="30" y="1158"/>
                </a:lnTo>
                <a:lnTo>
                  <a:pt x="28" y="1165"/>
                </a:lnTo>
                <a:lnTo>
                  <a:pt x="23" y="1167"/>
                </a:lnTo>
                <a:lnTo>
                  <a:pt x="23" y="1167"/>
                </a:lnTo>
                <a:lnTo>
                  <a:pt x="21" y="1169"/>
                </a:lnTo>
                <a:lnTo>
                  <a:pt x="21" y="1165"/>
                </a:lnTo>
                <a:lnTo>
                  <a:pt x="21" y="1162"/>
                </a:lnTo>
                <a:lnTo>
                  <a:pt x="21" y="1160"/>
                </a:lnTo>
                <a:lnTo>
                  <a:pt x="16" y="1160"/>
                </a:lnTo>
                <a:lnTo>
                  <a:pt x="21" y="1158"/>
                </a:lnTo>
                <a:lnTo>
                  <a:pt x="19" y="1155"/>
                </a:lnTo>
                <a:lnTo>
                  <a:pt x="14" y="1155"/>
                </a:lnTo>
                <a:lnTo>
                  <a:pt x="14" y="1150"/>
                </a:lnTo>
                <a:lnTo>
                  <a:pt x="14" y="1148"/>
                </a:lnTo>
                <a:lnTo>
                  <a:pt x="14" y="1146"/>
                </a:lnTo>
                <a:lnTo>
                  <a:pt x="14" y="1143"/>
                </a:lnTo>
                <a:lnTo>
                  <a:pt x="16" y="1141"/>
                </a:lnTo>
                <a:lnTo>
                  <a:pt x="21" y="1141"/>
                </a:lnTo>
                <a:lnTo>
                  <a:pt x="21" y="1139"/>
                </a:lnTo>
                <a:lnTo>
                  <a:pt x="21" y="1132"/>
                </a:lnTo>
                <a:lnTo>
                  <a:pt x="21" y="1129"/>
                </a:lnTo>
                <a:lnTo>
                  <a:pt x="23" y="1127"/>
                </a:lnTo>
                <a:lnTo>
                  <a:pt x="28" y="1134"/>
                </a:lnTo>
                <a:lnTo>
                  <a:pt x="30" y="1139"/>
                </a:lnTo>
                <a:lnTo>
                  <a:pt x="33" y="1141"/>
                </a:lnTo>
                <a:lnTo>
                  <a:pt x="37" y="1141"/>
                </a:lnTo>
                <a:lnTo>
                  <a:pt x="40" y="1136"/>
                </a:lnTo>
                <a:lnTo>
                  <a:pt x="42" y="1139"/>
                </a:lnTo>
                <a:lnTo>
                  <a:pt x="45" y="1136"/>
                </a:lnTo>
                <a:lnTo>
                  <a:pt x="45" y="1127"/>
                </a:lnTo>
                <a:lnTo>
                  <a:pt x="47" y="1117"/>
                </a:lnTo>
                <a:lnTo>
                  <a:pt x="47" y="1113"/>
                </a:lnTo>
                <a:lnTo>
                  <a:pt x="45" y="1110"/>
                </a:lnTo>
                <a:lnTo>
                  <a:pt x="40" y="1113"/>
                </a:lnTo>
                <a:lnTo>
                  <a:pt x="37" y="1115"/>
                </a:lnTo>
                <a:lnTo>
                  <a:pt x="35" y="1117"/>
                </a:lnTo>
                <a:lnTo>
                  <a:pt x="28" y="1122"/>
                </a:lnTo>
                <a:lnTo>
                  <a:pt x="23" y="1124"/>
                </a:lnTo>
                <a:lnTo>
                  <a:pt x="21" y="1124"/>
                </a:lnTo>
                <a:lnTo>
                  <a:pt x="21" y="1120"/>
                </a:lnTo>
                <a:lnTo>
                  <a:pt x="21" y="1113"/>
                </a:lnTo>
                <a:lnTo>
                  <a:pt x="21" y="1110"/>
                </a:lnTo>
                <a:lnTo>
                  <a:pt x="16" y="1106"/>
                </a:lnTo>
                <a:lnTo>
                  <a:pt x="14" y="1101"/>
                </a:lnTo>
                <a:lnTo>
                  <a:pt x="9" y="1096"/>
                </a:lnTo>
                <a:lnTo>
                  <a:pt x="11" y="1094"/>
                </a:lnTo>
                <a:lnTo>
                  <a:pt x="14" y="1096"/>
                </a:lnTo>
                <a:lnTo>
                  <a:pt x="19" y="1101"/>
                </a:lnTo>
                <a:lnTo>
                  <a:pt x="26" y="1106"/>
                </a:lnTo>
                <a:lnTo>
                  <a:pt x="28" y="1108"/>
                </a:lnTo>
                <a:lnTo>
                  <a:pt x="28" y="1113"/>
                </a:lnTo>
                <a:lnTo>
                  <a:pt x="30" y="1113"/>
                </a:lnTo>
                <a:lnTo>
                  <a:pt x="33" y="1110"/>
                </a:lnTo>
                <a:lnTo>
                  <a:pt x="28" y="1106"/>
                </a:lnTo>
                <a:lnTo>
                  <a:pt x="26" y="1101"/>
                </a:lnTo>
                <a:lnTo>
                  <a:pt x="28" y="1098"/>
                </a:lnTo>
                <a:lnTo>
                  <a:pt x="23" y="1096"/>
                </a:lnTo>
                <a:lnTo>
                  <a:pt x="21" y="1094"/>
                </a:lnTo>
                <a:lnTo>
                  <a:pt x="16" y="1091"/>
                </a:lnTo>
                <a:lnTo>
                  <a:pt x="16" y="1084"/>
                </a:lnTo>
                <a:lnTo>
                  <a:pt x="14" y="1082"/>
                </a:lnTo>
                <a:lnTo>
                  <a:pt x="16" y="1079"/>
                </a:lnTo>
                <a:lnTo>
                  <a:pt x="19" y="1077"/>
                </a:lnTo>
                <a:lnTo>
                  <a:pt x="16" y="1072"/>
                </a:lnTo>
                <a:lnTo>
                  <a:pt x="19" y="1070"/>
                </a:lnTo>
                <a:lnTo>
                  <a:pt x="23" y="1068"/>
                </a:lnTo>
                <a:lnTo>
                  <a:pt x="30" y="1070"/>
                </a:lnTo>
                <a:lnTo>
                  <a:pt x="33" y="1075"/>
                </a:lnTo>
                <a:lnTo>
                  <a:pt x="37" y="1075"/>
                </a:lnTo>
                <a:lnTo>
                  <a:pt x="42" y="1072"/>
                </a:lnTo>
                <a:lnTo>
                  <a:pt x="49" y="1070"/>
                </a:lnTo>
                <a:lnTo>
                  <a:pt x="54" y="1070"/>
                </a:lnTo>
                <a:lnTo>
                  <a:pt x="59" y="1068"/>
                </a:lnTo>
                <a:lnTo>
                  <a:pt x="61" y="1068"/>
                </a:lnTo>
                <a:lnTo>
                  <a:pt x="68" y="1070"/>
                </a:lnTo>
                <a:lnTo>
                  <a:pt x="73" y="1072"/>
                </a:lnTo>
                <a:lnTo>
                  <a:pt x="80" y="1072"/>
                </a:lnTo>
                <a:lnTo>
                  <a:pt x="82" y="1075"/>
                </a:lnTo>
                <a:lnTo>
                  <a:pt x="85" y="1077"/>
                </a:lnTo>
                <a:lnTo>
                  <a:pt x="90" y="1077"/>
                </a:lnTo>
                <a:lnTo>
                  <a:pt x="94" y="1077"/>
                </a:lnTo>
                <a:lnTo>
                  <a:pt x="97" y="1077"/>
                </a:lnTo>
                <a:lnTo>
                  <a:pt x="101" y="1075"/>
                </a:lnTo>
                <a:lnTo>
                  <a:pt x="101" y="1070"/>
                </a:lnTo>
                <a:lnTo>
                  <a:pt x="104" y="1070"/>
                </a:lnTo>
                <a:lnTo>
                  <a:pt x="106" y="1072"/>
                </a:lnTo>
                <a:lnTo>
                  <a:pt x="108" y="1075"/>
                </a:lnTo>
                <a:lnTo>
                  <a:pt x="111" y="1079"/>
                </a:lnTo>
                <a:lnTo>
                  <a:pt x="113" y="1082"/>
                </a:lnTo>
                <a:lnTo>
                  <a:pt x="120" y="1087"/>
                </a:lnTo>
                <a:lnTo>
                  <a:pt x="120" y="1082"/>
                </a:lnTo>
                <a:lnTo>
                  <a:pt x="123" y="1082"/>
                </a:lnTo>
                <a:lnTo>
                  <a:pt x="127" y="1082"/>
                </a:lnTo>
                <a:lnTo>
                  <a:pt x="132" y="1079"/>
                </a:lnTo>
                <a:lnTo>
                  <a:pt x="139" y="1079"/>
                </a:lnTo>
                <a:lnTo>
                  <a:pt x="144" y="1077"/>
                </a:lnTo>
                <a:lnTo>
                  <a:pt x="146" y="1075"/>
                </a:lnTo>
                <a:lnTo>
                  <a:pt x="144" y="1072"/>
                </a:lnTo>
                <a:lnTo>
                  <a:pt x="142" y="1072"/>
                </a:lnTo>
                <a:lnTo>
                  <a:pt x="142" y="1068"/>
                </a:lnTo>
                <a:lnTo>
                  <a:pt x="142" y="1063"/>
                </a:lnTo>
                <a:lnTo>
                  <a:pt x="139" y="1061"/>
                </a:lnTo>
                <a:lnTo>
                  <a:pt x="134" y="1061"/>
                </a:lnTo>
                <a:lnTo>
                  <a:pt x="134" y="1063"/>
                </a:lnTo>
                <a:lnTo>
                  <a:pt x="139" y="1070"/>
                </a:lnTo>
                <a:lnTo>
                  <a:pt x="139" y="1075"/>
                </a:lnTo>
                <a:lnTo>
                  <a:pt x="134" y="1077"/>
                </a:lnTo>
                <a:lnTo>
                  <a:pt x="132" y="1075"/>
                </a:lnTo>
                <a:lnTo>
                  <a:pt x="127" y="1075"/>
                </a:lnTo>
                <a:lnTo>
                  <a:pt x="120" y="1077"/>
                </a:lnTo>
                <a:lnTo>
                  <a:pt x="118" y="1079"/>
                </a:lnTo>
                <a:lnTo>
                  <a:pt x="116" y="1077"/>
                </a:lnTo>
                <a:lnTo>
                  <a:pt x="116" y="1072"/>
                </a:lnTo>
                <a:lnTo>
                  <a:pt x="111" y="1070"/>
                </a:lnTo>
                <a:lnTo>
                  <a:pt x="106" y="1070"/>
                </a:lnTo>
                <a:lnTo>
                  <a:pt x="106" y="1068"/>
                </a:lnTo>
                <a:lnTo>
                  <a:pt x="101" y="1065"/>
                </a:lnTo>
                <a:lnTo>
                  <a:pt x="101" y="1063"/>
                </a:lnTo>
                <a:lnTo>
                  <a:pt x="104" y="1061"/>
                </a:lnTo>
                <a:lnTo>
                  <a:pt x="106" y="1058"/>
                </a:lnTo>
                <a:lnTo>
                  <a:pt x="104" y="1058"/>
                </a:lnTo>
                <a:lnTo>
                  <a:pt x="99" y="1061"/>
                </a:lnTo>
                <a:lnTo>
                  <a:pt x="97" y="1065"/>
                </a:lnTo>
                <a:lnTo>
                  <a:pt x="97" y="1070"/>
                </a:lnTo>
                <a:lnTo>
                  <a:pt x="97" y="1072"/>
                </a:lnTo>
                <a:lnTo>
                  <a:pt x="92" y="1075"/>
                </a:lnTo>
                <a:lnTo>
                  <a:pt x="87" y="1072"/>
                </a:lnTo>
                <a:lnTo>
                  <a:pt x="82" y="1072"/>
                </a:lnTo>
                <a:lnTo>
                  <a:pt x="80" y="1068"/>
                </a:lnTo>
                <a:lnTo>
                  <a:pt x="71" y="1068"/>
                </a:lnTo>
                <a:lnTo>
                  <a:pt x="68" y="1068"/>
                </a:lnTo>
                <a:lnTo>
                  <a:pt x="66" y="1065"/>
                </a:lnTo>
                <a:lnTo>
                  <a:pt x="61" y="1065"/>
                </a:lnTo>
                <a:lnTo>
                  <a:pt x="59" y="1065"/>
                </a:lnTo>
                <a:lnTo>
                  <a:pt x="54" y="1063"/>
                </a:lnTo>
                <a:lnTo>
                  <a:pt x="49" y="1063"/>
                </a:lnTo>
                <a:lnTo>
                  <a:pt x="42" y="1068"/>
                </a:lnTo>
                <a:lnTo>
                  <a:pt x="37" y="1070"/>
                </a:lnTo>
                <a:lnTo>
                  <a:pt x="35" y="1065"/>
                </a:lnTo>
                <a:lnTo>
                  <a:pt x="35" y="1063"/>
                </a:lnTo>
                <a:lnTo>
                  <a:pt x="30" y="1065"/>
                </a:lnTo>
                <a:lnTo>
                  <a:pt x="28" y="1061"/>
                </a:lnTo>
                <a:lnTo>
                  <a:pt x="23" y="1058"/>
                </a:lnTo>
                <a:lnTo>
                  <a:pt x="23" y="1053"/>
                </a:lnTo>
                <a:lnTo>
                  <a:pt x="28" y="1053"/>
                </a:lnTo>
                <a:lnTo>
                  <a:pt x="28" y="1056"/>
                </a:lnTo>
                <a:lnTo>
                  <a:pt x="30" y="1056"/>
                </a:lnTo>
                <a:lnTo>
                  <a:pt x="28" y="1053"/>
                </a:lnTo>
                <a:lnTo>
                  <a:pt x="21" y="1053"/>
                </a:lnTo>
                <a:lnTo>
                  <a:pt x="19" y="1051"/>
                </a:lnTo>
                <a:lnTo>
                  <a:pt x="19" y="1049"/>
                </a:lnTo>
                <a:lnTo>
                  <a:pt x="19" y="1046"/>
                </a:lnTo>
                <a:lnTo>
                  <a:pt x="28" y="1044"/>
                </a:lnTo>
                <a:lnTo>
                  <a:pt x="30" y="1044"/>
                </a:lnTo>
                <a:lnTo>
                  <a:pt x="30" y="1042"/>
                </a:lnTo>
                <a:lnTo>
                  <a:pt x="33" y="1042"/>
                </a:lnTo>
                <a:lnTo>
                  <a:pt x="35" y="1042"/>
                </a:lnTo>
                <a:lnTo>
                  <a:pt x="33" y="1039"/>
                </a:lnTo>
                <a:lnTo>
                  <a:pt x="30" y="1039"/>
                </a:lnTo>
                <a:lnTo>
                  <a:pt x="28" y="1042"/>
                </a:lnTo>
                <a:lnTo>
                  <a:pt x="26" y="1042"/>
                </a:lnTo>
                <a:lnTo>
                  <a:pt x="23" y="1037"/>
                </a:lnTo>
                <a:lnTo>
                  <a:pt x="23" y="1035"/>
                </a:lnTo>
                <a:lnTo>
                  <a:pt x="23" y="1032"/>
                </a:lnTo>
                <a:lnTo>
                  <a:pt x="21" y="1030"/>
                </a:lnTo>
                <a:lnTo>
                  <a:pt x="26" y="1027"/>
                </a:lnTo>
                <a:lnTo>
                  <a:pt x="30" y="1027"/>
                </a:lnTo>
                <a:lnTo>
                  <a:pt x="35" y="1030"/>
                </a:lnTo>
                <a:lnTo>
                  <a:pt x="42" y="1027"/>
                </a:lnTo>
                <a:lnTo>
                  <a:pt x="45" y="1030"/>
                </a:lnTo>
                <a:lnTo>
                  <a:pt x="47" y="1030"/>
                </a:lnTo>
                <a:lnTo>
                  <a:pt x="47" y="1027"/>
                </a:lnTo>
                <a:lnTo>
                  <a:pt x="40" y="1025"/>
                </a:lnTo>
                <a:lnTo>
                  <a:pt x="35" y="1023"/>
                </a:lnTo>
                <a:lnTo>
                  <a:pt x="33" y="1020"/>
                </a:lnTo>
                <a:lnTo>
                  <a:pt x="33" y="1018"/>
                </a:lnTo>
                <a:lnTo>
                  <a:pt x="35" y="1018"/>
                </a:lnTo>
                <a:lnTo>
                  <a:pt x="40" y="1018"/>
                </a:lnTo>
                <a:lnTo>
                  <a:pt x="35" y="1013"/>
                </a:lnTo>
                <a:lnTo>
                  <a:pt x="26" y="1013"/>
                </a:lnTo>
                <a:lnTo>
                  <a:pt x="26" y="1011"/>
                </a:lnTo>
                <a:lnTo>
                  <a:pt x="33" y="1009"/>
                </a:lnTo>
                <a:lnTo>
                  <a:pt x="28" y="1009"/>
                </a:lnTo>
                <a:lnTo>
                  <a:pt x="26" y="1004"/>
                </a:lnTo>
                <a:lnTo>
                  <a:pt x="26" y="999"/>
                </a:lnTo>
                <a:lnTo>
                  <a:pt x="26" y="997"/>
                </a:lnTo>
                <a:lnTo>
                  <a:pt x="28" y="997"/>
                </a:lnTo>
                <a:lnTo>
                  <a:pt x="33" y="997"/>
                </a:lnTo>
                <a:lnTo>
                  <a:pt x="35" y="992"/>
                </a:lnTo>
                <a:lnTo>
                  <a:pt x="45" y="992"/>
                </a:lnTo>
                <a:lnTo>
                  <a:pt x="47" y="990"/>
                </a:lnTo>
                <a:lnTo>
                  <a:pt x="47" y="987"/>
                </a:lnTo>
                <a:lnTo>
                  <a:pt x="49" y="982"/>
                </a:lnTo>
                <a:lnTo>
                  <a:pt x="54" y="982"/>
                </a:lnTo>
                <a:lnTo>
                  <a:pt x="59" y="985"/>
                </a:lnTo>
                <a:lnTo>
                  <a:pt x="66" y="990"/>
                </a:lnTo>
                <a:lnTo>
                  <a:pt x="68" y="992"/>
                </a:lnTo>
                <a:lnTo>
                  <a:pt x="71" y="992"/>
                </a:lnTo>
                <a:lnTo>
                  <a:pt x="75" y="992"/>
                </a:lnTo>
                <a:lnTo>
                  <a:pt x="78" y="994"/>
                </a:lnTo>
                <a:lnTo>
                  <a:pt x="85" y="997"/>
                </a:lnTo>
                <a:lnTo>
                  <a:pt x="90" y="997"/>
                </a:lnTo>
                <a:lnTo>
                  <a:pt x="97" y="999"/>
                </a:lnTo>
                <a:lnTo>
                  <a:pt x="101" y="1001"/>
                </a:lnTo>
                <a:lnTo>
                  <a:pt x="104" y="1004"/>
                </a:lnTo>
                <a:lnTo>
                  <a:pt x="111" y="999"/>
                </a:lnTo>
                <a:lnTo>
                  <a:pt x="111" y="997"/>
                </a:lnTo>
                <a:lnTo>
                  <a:pt x="106" y="997"/>
                </a:lnTo>
                <a:lnTo>
                  <a:pt x="104" y="997"/>
                </a:lnTo>
                <a:lnTo>
                  <a:pt x="99" y="997"/>
                </a:lnTo>
                <a:lnTo>
                  <a:pt x="97" y="994"/>
                </a:lnTo>
                <a:lnTo>
                  <a:pt x="92" y="994"/>
                </a:lnTo>
                <a:lnTo>
                  <a:pt x="85" y="994"/>
                </a:lnTo>
                <a:lnTo>
                  <a:pt x="82" y="992"/>
                </a:lnTo>
                <a:lnTo>
                  <a:pt x="75" y="990"/>
                </a:lnTo>
                <a:lnTo>
                  <a:pt x="73" y="990"/>
                </a:lnTo>
                <a:lnTo>
                  <a:pt x="71" y="990"/>
                </a:lnTo>
                <a:lnTo>
                  <a:pt x="68" y="987"/>
                </a:lnTo>
                <a:lnTo>
                  <a:pt x="68" y="985"/>
                </a:lnTo>
                <a:lnTo>
                  <a:pt x="59" y="982"/>
                </a:lnTo>
                <a:lnTo>
                  <a:pt x="54" y="980"/>
                </a:lnTo>
                <a:lnTo>
                  <a:pt x="47" y="982"/>
                </a:lnTo>
                <a:lnTo>
                  <a:pt x="42" y="980"/>
                </a:lnTo>
                <a:lnTo>
                  <a:pt x="37" y="982"/>
                </a:lnTo>
                <a:lnTo>
                  <a:pt x="37" y="978"/>
                </a:lnTo>
                <a:lnTo>
                  <a:pt x="40" y="975"/>
                </a:lnTo>
                <a:lnTo>
                  <a:pt x="47" y="973"/>
                </a:lnTo>
                <a:lnTo>
                  <a:pt x="49" y="971"/>
                </a:lnTo>
                <a:lnTo>
                  <a:pt x="49" y="966"/>
                </a:lnTo>
                <a:lnTo>
                  <a:pt x="47" y="961"/>
                </a:lnTo>
                <a:lnTo>
                  <a:pt x="40" y="959"/>
                </a:lnTo>
                <a:lnTo>
                  <a:pt x="40" y="956"/>
                </a:lnTo>
                <a:lnTo>
                  <a:pt x="40" y="952"/>
                </a:lnTo>
                <a:lnTo>
                  <a:pt x="42" y="949"/>
                </a:lnTo>
                <a:lnTo>
                  <a:pt x="45" y="947"/>
                </a:lnTo>
                <a:lnTo>
                  <a:pt x="52" y="954"/>
                </a:lnTo>
                <a:lnTo>
                  <a:pt x="49" y="956"/>
                </a:lnTo>
                <a:lnTo>
                  <a:pt x="56" y="966"/>
                </a:lnTo>
                <a:lnTo>
                  <a:pt x="56" y="968"/>
                </a:lnTo>
                <a:lnTo>
                  <a:pt x="61" y="968"/>
                </a:lnTo>
                <a:lnTo>
                  <a:pt x="63" y="964"/>
                </a:lnTo>
                <a:lnTo>
                  <a:pt x="59" y="961"/>
                </a:lnTo>
                <a:lnTo>
                  <a:pt x="56" y="961"/>
                </a:lnTo>
                <a:lnTo>
                  <a:pt x="56" y="956"/>
                </a:lnTo>
                <a:lnTo>
                  <a:pt x="56" y="954"/>
                </a:lnTo>
                <a:lnTo>
                  <a:pt x="61" y="952"/>
                </a:lnTo>
                <a:lnTo>
                  <a:pt x="63" y="954"/>
                </a:lnTo>
                <a:lnTo>
                  <a:pt x="68" y="956"/>
                </a:lnTo>
                <a:lnTo>
                  <a:pt x="73" y="956"/>
                </a:lnTo>
                <a:lnTo>
                  <a:pt x="75" y="954"/>
                </a:lnTo>
                <a:lnTo>
                  <a:pt x="80" y="956"/>
                </a:lnTo>
                <a:lnTo>
                  <a:pt x="82" y="959"/>
                </a:lnTo>
                <a:lnTo>
                  <a:pt x="85" y="964"/>
                </a:lnTo>
                <a:lnTo>
                  <a:pt x="87" y="966"/>
                </a:lnTo>
                <a:lnTo>
                  <a:pt x="87" y="968"/>
                </a:lnTo>
                <a:lnTo>
                  <a:pt x="94" y="971"/>
                </a:lnTo>
                <a:lnTo>
                  <a:pt x="90" y="966"/>
                </a:lnTo>
                <a:lnTo>
                  <a:pt x="87" y="961"/>
                </a:lnTo>
                <a:lnTo>
                  <a:pt x="85" y="959"/>
                </a:lnTo>
                <a:lnTo>
                  <a:pt x="85" y="954"/>
                </a:lnTo>
                <a:lnTo>
                  <a:pt x="87" y="949"/>
                </a:lnTo>
                <a:lnTo>
                  <a:pt x="92" y="945"/>
                </a:lnTo>
                <a:lnTo>
                  <a:pt x="99" y="942"/>
                </a:lnTo>
                <a:lnTo>
                  <a:pt x="101" y="940"/>
                </a:lnTo>
                <a:lnTo>
                  <a:pt x="104" y="942"/>
                </a:lnTo>
                <a:lnTo>
                  <a:pt x="106" y="949"/>
                </a:lnTo>
                <a:lnTo>
                  <a:pt x="108" y="949"/>
                </a:lnTo>
                <a:lnTo>
                  <a:pt x="108" y="942"/>
                </a:lnTo>
                <a:lnTo>
                  <a:pt x="108" y="940"/>
                </a:lnTo>
                <a:lnTo>
                  <a:pt x="113" y="938"/>
                </a:lnTo>
                <a:lnTo>
                  <a:pt x="116" y="938"/>
                </a:lnTo>
                <a:lnTo>
                  <a:pt x="125" y="935"/>
                </a:lnTo>
                <a:lnTo>
                  <a:pt x="127" y="938"/>
                </a:lnTo>
                <a:lnTo>
                  <a:pt x="132" y="938"/>
                </a:lnTo>
                <a:lnTo>
                  <a:pt x="134" y="942"/>
                </a:lnTo>
                <a:lnTo>
                  <a:pt x="132" y="945"/>
                </a:lnTo>
                <a:lnTo>
                  <a:pt x="132" y="949"/>
                </a:lnTo>
                <a:lnTo>
                  <a:pt x="134" y="954"/>
                </a:lnTo>
                <a:lnTo>
                  <a:pt x="137" y="959"/>
                </a:lnTo>
                <a:lnTo>
                  <a:pt x="134" y="966"/>
                </a:lnTo>
                <a:lnTo>
                  <a:pt x="132" y="971"/>
                </a:lnTo>
                <a:lnTo>
                  <a:pt x="130" y="971"/>
                </a:lnTo>
                <a:lnTo>
                  <a:pt x="127" y="973"/>
                </a:lnTo>
                <a:lnTo>
                  <a:pt x="132" y="973"/>
                </a:lnTo>
                <a:lnTo>
                  <a:pt x="137" y="975"/>
                </a:lnTo>
                <a:lnTo>
                  <a:pt x="137" y="975"/>
                </a:lnTo>
                <a:lnTo>
                  <a:pt x="139" y="975"/>
                </a:lnTo>
                <a:lnTo>
                  <a:pt x="142" y="975"/>
                </a:lnTo>
                <a:lnTo>
                  <a:pt x="142" y="973"/>
                </a:lnTo>
                <a:lnTo>
                  <a:pt x="139" y="973"/>
                </a:lnTo>
                <a:lnTo>
                  <a:pt x="137" y="973"/>
                </a:lnTo>
                <a:lnTo>
                  <a:pt x="134" y="973"/>
                </a:lnTo>
                <a:lnTo>
                  <a:pt x="134" y="968"/>
                </a:lnTo>
                <a:lnTo>
                  <a:pt x="137" y="966"/>
                </a:lnTo>
                <a:lnTo>
                  <a:pt x="139" y="961"/>
                </a:lnTo>
                <a:lnTo>
                  <a:pt x="139" y="959"/>
                </a:lnTo>
                <a:lnTo>
                  <a:pt x="144" y="956"/>
                </a:lnTo>
                <a:lnTo>
                  <a:pt x="144" y="959"/>
                </a:lnTo>
                <a:lnTo>
                  <a:pt x="146" y="959"/>
                </a:lnTo>
                <a:lnTo>
                  <a:pt x="149" y="956"/>
                </a:lnTo>
                <a:lnTo>
                  <a:pt x="146" y="956"/>
                </a:lnTo>
                <a:lnTo>
                  <a:pt x="144" y="954"/>
                </a:lnTo>
                <a:lnTo>
                  <a:pt x="139" y="952"/>
                </a:lnTo>
                <a:lnTo>
                  <a:pt x="137" y="949"/>
                </a:lnTo>
                <a:lnTo>
                  <a:pt x="137" y="942"/>
                </a:lnTo>
                <a:lnTo>
                  <a:pt x="134" y="938"/>
                </a:lnTo>
                <a:lnTo>
                  <a:pt x="132" y="935"/>
                </a:lnTo>
                <a:lnTo>
                  <a:pt x="130" y="933"/>
                </a:lnTo>
                <a:lnTo>
                  <a:pt x="125" y="930"/>
                </a:lnTo>
                <a:lnTo>
                  <a:pt x="123" y="933"/>
                </a:lnTo>
                <a:lnTo>
                  <a:pt x="116" y="935"/>
                </a:lnTo>
                <a:lnTo>
                  <a:pt x="111" y="935"/>
                </a:lnTo>
                <a:lnTo>
                  <a:pt x="108" y="935"/>
                </a:lnTo>
                <a:lnTo>
                  <a:pt x="106" y="933"/>
                </a:lnTo>
                <a:lnTo>
                  <a:pt x="106" y="930"/>
                </a:lnTo>
                <a:lnTo>
                  <a:pt x="101" y="930"/>
                </a:lnTo>
                <a:lnTo>
                  <a:pt x="104" y="930"/>
                </a:lnTo>
                <a:lnTo>
                  <a:pt x="108" y="928"/>
                </a:lnTo>
                <a:lnTo>
                  <a:pt x="113" y="928"/>
                </a:lnTo>
                <a:lnTo>
                  <a:pt x="118" y="928"/>
                </a:lnTo>
                <a:lnTo>
                  <a:pt x="120" y="928"/>
                </a:lnTo>
                <a:lnTo>
                  <a:pt x="118" y="926"/>
                </a:lnTo>
                <a:lnTo>
                  <a:pt x="113" y="923"/>
                </a:lnTo>
                <a:lnTo>
                  <a:pt x="108" y="923"/>
                </a:lnTo>
                <a:lnTo>
                  <a:pt x="106" y="923"/>
                </a:lnTo>
                <a:lnTo>
                  <a:pt x="104" y="923"/>
                </a:lnTo>
                <a:lnTo>
                  <a:pt x="104" y="921"/>
                </a:lnTo>
                <a:lnTo>
                  <a:pt x="104" y="919"/>
                </a:lnTo>
                <a:lnTo>
                  <a:pt x="106" y="914"/>
                </a:lnTo>
                <a:lnTo>
                  <a:pt x="113" y="914"/>
                </a:lnTo>
                <a:lnTo>
                  <a:pt x="116" y="914"/>
                </a:lnTo>
                <a:lnTo>
                  <a:pt x="120" y="914"/>
                </a:lnTo>
                <a:lnTo>
                  <a:pt x="125" y="914"/>
                </a:lnTo>
                <a:lnTo>
                  <a:pt x="130" y="914"/>
                </a:lnTo>
                <a:lnTo>
                  <a:pt x="132" y="916"/>
                </a:lnTo>
                <a:lnTo>
                  <a:pt x="134" y="919"/>
                </a:lnTo>
                <a:lnTo>
                  <a:pt x="137" y="919"/>
                </a:lnTo>
                <a:lnTo>
                  <a:pt x="139" y="919"/>
                </a:lnTo>
                <a:lnTo>
                  <a:pt x="137" y="916"/>
                </a:lnTo>
                <a:lnTo>
                  <a:pt x="142" y="916"/>
                </a:lnTo>
                <a:lnTo>
                  <a:pt x="144" y="916"/>
                </a:lnTo>
                <a:lnTo>
                  <a:pt x="146" y="919"/>
                </a:lnTo>
                <a:lnTo>
                  <a:pt x="146" y="921"/>
                </a:lnTo>
                <a:lnTo>
                  <a:pt x="149" y="921"/>
                </a:lnTo>
                <a:lnTo>
                  <a:pt x="151" y="921"/>
                </a:lnTo>
                <a:lnTo>
                  <a:pt x="153" y="921"/>
                </a:lnTo>
                <a:lnTo>
                  <a:pt x="156" y="923"/>
                </a:lnTo>
                <a:lnTo>
                  <a:pt x="158" y="926"/>
                </a:lnTo>
                <a:lnTo>
                  <a:pt x="163" y="926"/>
                </a:lnTo>
                <a:lnTo>
                  <a:pt x="160" y="923"/>
                </a:lnTo>
                <a:lnTo>
                  <a:pt x="165" y="919"/>
                </a:lnTo>
                <a:lnTo>
                  <a:pt x="177" y="916"/>
                </a:lnTo>
                <a:lnTo>
                  <a:pt x="186" y="914"/>
                </a:lnTo>
                <a:lnTo>
                  <a:pt x="189" y="914"/>
                </a:lnTo>
                <a:lnTo>
                  <a:pt x="194" y="911"/>
                </a:lnTo>
                <a:lnTo>
                  <a:pt x="189" y="909"/>
                </a:lnTo>
                <a:lnTo>
                  <a:pt x="175" y="911"/>
                </a:lnTo>
                <a:lnTo>
                  <a:pt x="165" y="914"/>
                </a:lnTo>
                <a:lnTo>
                  <a:pt x="160" y="911"/>
                </a:lnTo>
                <a:lnTo>
                  <a:pt x="158" y="907"/>
                </a:lnTo>
                <a:lnTo>
                  <a:pt x="149" y="909"/>
                </a:lnTo>
                <a:lnTo>
                  <a:pt x="144" y="909"/>
                </a:lnTo>
                <a:lnTo>
                  <a:pt x="142" y="907"/>
                </a:lnTo>
                <a:lnTo>
                  <a:pt x="142" y="902"/>
                </a:lnTo>
                <a:lnTo>
                  <a:pt x="146" y="900"/>
                </a:lnTo>
                <a:lnTo>
                  <a:pt x="144" y="895"/>
                </a:lnTo>
                <a:lnTo>
                  <a:pt x="144" y="890"/>
                </a:lnTo>
                <a:lnTo>
                  <a:pt x="142" y="888"/>
                </a:lnTo>
                <a:lnTo>
                  <a:pt x="149" y="883"/>
                </a:lnTo>
                <a:lnTo>
                  <a:pt x="153" y="881"/>
                </a:lnTo>
                <a:lnTo>
                  <a:pt x="158" y="881"/>
                </a:lnTo>
                <a:lnTo>
                  <a:pt x="165" y="885"/>
                </a:lnTo>
                <a:lnTo>
                  <a:pt x="165" y="890"/>
                </a:lnTo>
                <a:lnTo>
                  <a:pt x="165" y="893"/>
                </a:lnTo>
                <a:lnTo>
                  <a:pt x="170" y="890"/>
                </a:lnTo>
                <a:lnTo>
                  <a:pt x="179" y="885"/>
                </a:lnTo>
                <a:lnTo>
                  <a:pt x="182" y="888"/>
                </a:lnTo>
                <a:lnTo>
                  <a:pt x="184" y="890"/>
                </a:lnTo>
                <a:lnTo>
                  <a:pt x="189" y="888"/>
                </a:lnTo>
                <a:lnTo>
                  <a:pt x="196" y="888"/>
                </a:lnTo>
                <a:lnTo>
                  <a:pt x="198" y="893"/>
                </a:lnTo>
                <a:lnTo>
                  <a:pt x="198" y="897"/>
                </a:lnTo>
                <a:lnTo>
                  <a:pt x="198" y="904"/>
                </a:lnTo>
                <a:lnTo>
                  <a:pt x="201" y="909"/>
                </a:lnTo>
                <a:lnTo>
                  <a:pt x="210" y="914"/>
                </a:lnTo>
                <a:lnTo>
                  <a:pt x="213" y="919"/>
                </a:lnTo>
                <a:lnTo>
                  <a:pt x="215" y="923"/>
                </a:lnTo>
                <a:lnTo>
                  <a:pt x="217" y="923"/>
                </a:lnTo>
                <a:lnTo>
                  <a:pt x="217" y="916"/>
                </a:lnTo>
                <a:lnTo>
                  <a:pt x="208" y="909"/>
                </a:lnTo>
                <a:lnTo>
                  <a:pt x="203" y="904"/>
                </a:lnTo>
                <a:lnTo>
                  <a:pt x="201" y="902"/>
                </a:lnTo>
                <a:lnTo>
                  <a:pt x="203" y="895"/>
                </a:lnTo>
                <a:lnTo>
                  <a:pt x="201" y="890"/>
                </a:lnTo>
                <a:lnTo>
                  <a:pt x="196" y="883"/>
                </a:lnTo>
                <a:lnTo>
                  <a:pt x="194" y="878"/>
                </a:lnTo>
                <a:lnTo>
                  <a:pt x="194" y="876"/>
                </a:lnTo>
                <a:lnTo>
                  <a:pt x="198" y="876"/>
                </a:lnTo>
                <a:lnTo>
                  <a:pt x="201" y="876"/>
                </a:lnTo>
                <a:lnTo>
                  <a:pt x="203" y="878"/>
                </a:lnTo>
                <a:lnTo>
                  <a:pt x="201" y="881"/>
                </a:lnTo>
                <a:lnTo>
                  <a:pt x="205" y="888"/>
                </a:lnTo>
                <a:lnTo>
                  <a:pt x="210" y="890"/>
                </a:lnTo>
                <a:lnTo>
                  <a:pt x="208" y="895"/>
                </a:lnTo>
                <a:lnTo>
                  <a:pt x="210" y="897"/>
                </a:lnTo>
                <a:lnTo>
                  <a:pt x="215" y="897"/>
                </a:lnTo>
                <a:lnTo>
                  <a:pt x="217" y="895"/>
                </a:lnTo>
                <a:lnTo>
                  <a:pt x="215" y="893"/>
                </a:lnTo>
                <a:lnTo>
                  <a:pt x="220" y="890"/>
                </a:lnTo>
                <a:lnTo>
                  <a:pt x="215" y="888"/>
                </a:lnTo>
                <a:lnTo>
                  <a:pt x="213" y="888"/>
                </a:lnTo>
                <a:lnTo>
                  <a:pt x="210" y="885"/>
                </a:lnTo>
                <a:lnTo>
                  <a:pt x="205" y="881"/>
                </a:lnTo>
                <a:lnTo>
                  <a:pt x="208" y="881"/>
                </a:lnTo>
                <a:lnTo>
                  <a:pt x="205" y="876"/>
                </a:lnTo>
                <a:lnTo>
                  <a:pt x="205" y="874"/>
                </a:lnTo>
                <a:lnTo>
                  <a:pt x="210" y="871"/>
                </a:lnTo>
                <a:lnTo>
                  <a:pt x="215" y="874"/>
                </a:lnTo>
                <a:lnTo>
                  <a:pt x="222" y="874"/>
                </a:lnTo>
                <a:lnTo>
                  <a:pt x="224" y="874"/>
                </a:lnTo>
                <a:lnTo>
                  <a:pt x="227" y="871"/>
                </a:lnTo>
                <a:lnTo>
                  <a:pt x="227" y="867"/>
                </a:lnTo>
                <a:lnTo>
                  <a:pt x="224" y="859"/>
                </a:lnTo>
                <a:lnTo>
                  <a:pt x="224" y="857"/>
                </a:lnTo>
                <a:lnTo>
                  <a:pt x="224" y="855"/>
                </a:lnTo>
                <a:lnTo>
                  <a:pt x="231" y="855"/>
                </a:lnTo>
                <a:lnTo>
                  <a:pt x="234" y="852"/>
                </a:lnTo>
                <a:lnTo>
                  <a:pt x="231" y="852"/>
                </a:lnTo>
                <a:lnTo>
                  <a:pt x="234" y="848"/>
                </a:lnTo>
                <a:lnTo>
                  <a:pt x="231" y="845"/>
                </a:lnTo>
                <a:lnTo>
                  <a:pt x="234" y="845"/>
                </a:lnTo>
                <a:lnTo>
                  <a:pt x="236" y="843"/>
                </a:lnTo>
                <a:lnTo>
                  <a:pt x="239" y="843"/>
                </a:lnTo>
                <a:lnTo>
                  <a:pt x="241" y="845"/>
                </a:lnTo>
                <a:lnTo>
                  <a:pt x="243" y="845"/>
                </a:lnTo>
                <a:lnTo>
                  <a:pt x="246" y="845"/>
                </a:lnTo>
                <a:lnTo>
                  <a:pt x="246" y="843"/>
                </a:lnTo>
                <a:lnTo>
                  <a:pt x="248" y="843"/>
                </a:lnTo>
                <a:lnTo>
                  <a:pt x="250" y="843"/>
                </a:lnTo>
                <a:lnTo>
                  <a:pt x="250" y="845"/>
                </a:lnTo>
                <a:lnTo>
                  <a:pt x="253" y="848"/>
                </a:lnTo>
                <a:lnTo>
                  <a:pt x="253" y="850"/>
                </a:lnTo>
                <a:lnTo>
                  <a:pt x="253" y="855"/>
                </a:lnTo>
                <a:lnTo>
                  <a:pt x="253" y="857"/>
                </a:lnTo>
                <a:lnTo>
                  <a:pt x="255" y="857"/>
                </a:lnTo>
                <a:lnTo>
                  <a:pt x="260" y="855"/>
                </a:lnTo>
                <a:lnTo>
                  <a:pt x="262" y="852"/>
                </a:lnTo>
                <a:lnTo>
                  <a:pt x="257" y="850"/>
                </a:lnTo>
                <a:lnTo>
                  <a:pt x="255" y="845"/>
                </a:lnTo>
                <a:lnTo>
                  <a:pt x="257" y="845"/>
                </a:lnTo>
                <a:lnTo>
                  <a:pt x="262" y="843"/>
                </a:lnTo>
                <a:lnTo>
                  <a:pt x="257" y="843"/>
                </a:lnTo>
                <a:lnTo>
                  <a:pt x="255" y="841"/>
                </a:lnTo>
                <a:lnTo>
                  <a:pt x="255" y="841"/>
                </a:lnTo>
                <a:lnTo>
                  <a:pt x="257" y="838"/>
                </a:lnTo>
                <a:lnTo>
                  <a:pt x="262" y="838"/>
                </a:lnTo>
                <a:lnTo>
                  <a:pt x="267" y="833"/>
                </a:lnTo>
                <a:lnTo>
                  <a:pt x="272" y="833"/>
                </a:lnTo>
                <a:lnTo>
                  <a:pt x="274" y="831"/>
                </a:lnTo>
                <a:lnTo>
                  <a:pt x="279" y="829"/>
                </a:lnTo>
                <a:lnTo>
                  <a:pt x="283" y="826"/>
                </a:lnTo>
                <a:lnTo>
                  <a:pt x="286" y="826"/>
                </a:lnTo>
                <a:lnTo>
                  <a:pt x="286" y="831"/>
                </a:lnTo>
                <a:lnTo>
                  <a:pt x="288" y="836"/>
                </a:lnTo>
                <a:lnTo>
                  <a:pt x="288" y="841"/>
                </a:lnTo>
                <a:lnTo>
                  <a:pt x="291" y="845"/>
                </a:lnTo>
                <a:lnTo>
                  <a:pt x="293" y="850"/>
                </a:lnTo>
                <a:lnTo>
                  <a:pt x="291" y="852"/>
                </a:lnTo>
                <a:lnTo>
                  <a:pt x="288" y="857"/>
                </a:lnTo>
                <a:lnTo>
                  <a:pt x="286" y="859"/>
                </a:lnTo>
                <a:lnTo>
                  <a:pt x="286" y="859"/>
                </a:lnTo>
                <a:lnTo>
                  <a:pt x="291" y="857"/>
                </a:lnTo>
                <a:lnTo>
                  <a:pt x="295" y="857"/>
                </a:lnTo>
                <a:lnTo>
                  <a:pt x="298" y="859"/>
                </a:lnTo>
                <a:lnTo>
                  <a:pt x="300" y="862"/>
                </a:lnTo>
                <a:lnTo>
                  <a:pt x="305" y="859"/>
                </a:lnTo>
                <a:lnTo>
                  <a:pt x="298" y="857"/>
                </a:lnTo>
                <a:lnTo>
                  <a:pt x="298" y="852"/>
                </a:lnTo>
                <a:lnTo>
                  <a:pt x="300" y="852"/>
                </a:lnTo>
                <a:lnTo>
                  <a:pt x="305" y="850"/>
                </a:lnTo>
                <a:lnTo>
                  <a:pt x="312" y="850"/>
                </a:lnTo>
                <a:lnTo>
                  <a:pt x="312" y="852"/>
                </a:lnTo>
                <a:lnTo>
                  <a:pt x="314" y="850"/>
                </a:lnTo>
                <a:lnTo>
                  <a:pt x="321" y="852"/>
                </a:lnTo>
                <a:lnTo>
                  <a:pt x="326" y="852"/>
                </a:lnTo>
                <a:lnTo>
                  <a:pt x="333" y="855"/>
                </a:lnTo>
                <a:lnTo>
                  <a:pt x="338" y="852"/>
                </a:lnTo>
                <a:lnTo>
                  <a:pt x="338" y="850"/>
                </a:lnTo>
                <a:lnTo>
                  <a:pt x="335" y="850"/>
                </a:lnTo>
                <a:lnTo>
                  <a:pt x="333" y="845"/>
                </a:lnTo>
                <a:lnTo>
                  <a:pt x="333" y="843"/>
                </a:lnTo>
                <a:lnTo>
                  <a:pt x="333" y="841"/>
                </a:lnTo>
                <a:lnTo>
                  <a:pt x="338" y="841"/>
                </a:lnTo>
                <a:lnTo>
                  <a:pt x="340" y="841"/>
                </a:lnTo>
                <a:lnTo>
                  <a:pt x="338" y="838"/>
                </a:lnTo>
                <a:lnTo>
                  <a:pt x="340" y="836"/>
                </a:lnTo>
                <a:lnTo>
                  <a:pt x="340" y="833"/>
                </a:lnTo>
                <a:lnTo>
                  <a:pt x="338" y="833"/>
                </a:lnTo>
                <a:lnTo>
                  <a:pt x="335" y="836"/>
                </a:lnTo>
                <a:lnTo>
                  <a:pt x="331" y="838"/>
                </a:lnTo>
                <a:lnTo>
                  <a:pt x="328" y="841"/>
                </a:lnTo>
                <a:lnTo>
                  <a:pt x="326" y="841"/>
                </a:lnTo>
                <a:lnTo>
                  <a:pt x="328" y="838"/>
                </a:lnTo>
                <a:lnTo>
                  <a:pt x="331" y="833"/>
                </a:lnTo>
                <a:lnTo>
                  <a:pt x="333" y="831"/>
                </a:lnTo>
                <a:lnTo>
                  <a:pt x="338" y="831"/>
                </a:lnTo>
                <a:lnTo>
                  <a:pt x="343" y="824"/>
                </a:lnTo>
                <a:lnTo>
                  <a:pt x="345" y="824"/>
                </a:lnTo>
                <a:lnTo>
                  <a:pt x="350" y="824"/>
                </a:lnTo>
                <a:lnTo>
                  <a:pt x="354" y="824"/>
                </a:lnTo>
                <a:lnTo>
                  <a:pt x="354" y="822"/>
                </a:lnTo>
                <a:lnTo>
                  <a:pt x="354" y="819"/>
                </a:lnTo>
                <a:lnTo>
                  <a:pt x="357" y="817"/>
                </a:lnTo>
                <a:lnTo>
                  <a:pt x="359" y="819"/>
                </a:lnTo>
                <a:lnTo>
                  <a:pt x="364" y="817"/>
                </a:lnTo>
                <a:lnTo>
                  <a:pt x="366" y="817"/>
                </a:lnTo>
                <a:lnTo>
                  <a:pt x="364" y="812"/>
                </a:lnTo>
                <a:lnTo>
                  <a:pt x="359" y="810"/>
                </a:lnTo>
                <a:lnTo>
                  <a:pt x="357" y="807"/>
                </a:lnTo>
                <a:lnTo>
                  <a:pt x="352" y="812"/>
                </a:lnTo>
                <a:lnTo>
                  <a:pt x="352" y="810"/>
                </a:lnTo>
                <a:lnTo>
                  <a:pt x="352" y="807"/>
                </a:lnTo>
                <a:lnTo>
                  <a:pt x="357" y="803"/>
                </a:lnTo>
                <a:lnTo>
                  <a:pt x="362" y="798"/>
                </a:lnTo>
                <a:lnTo>
                  <a:pt x="366" y="798"/>
                </a:lnTo>
                <a:lnTo>
                  <a:pt x="369" y="793"/>
                </a:lnTo>
                <a:lnTo>
                  <a:pt x="366" y="791"/>
                </a:lnTo>
                <a:lnTo>
                  <a:pt x="364" y="791"/>
                </a:lnTo>
                <a:lnTo>
                  <a:pt x="359" y="791"/>
                </a:lnTo>
                <a:lnTo>
                  <a:pt x="352" y="796"/>
                </a:lnTo>
                <a:lnTo>
                  <a:pt x="345" y="800"/>
                </a:lnTo>
                <a:lnTo>
                  <a:pt x="343" y="803"/>
                </a:lnTo>
                <a:lnTo>
                  <a:pt x="347" y="805"/>
                </a:lnTo>
                <a:lnTo>
                  <a:pt x="350" y="812"/>
                </a:lnTo>
                <a:lnTo>
                  <a:pt x="347" y="814"/>
                </a:lnTo>
                <a:lnTo>
                  <a:pt x="343" y="819"/>
                </a:lnTo>
                <a:lnTo>
                  <a:pt x="333" y="824"/>
                </a:lnTo>
                <a:lnTo>
                  <a:pt x="326" y="826"/>
                </a:lnTo>
                <a:lnTo>
                  <a:pt x="326" y="829"/>
                </a:lnTo>
                <a:lnTo>
                  <a:pt x="314" y="836"/>
                </a:lnTo>
                <a:lnTo>
                  <a:pt x="307" y="838"/>
                </a:lnTo>
                <a:lnTo>
                  <a:pt x="300" y="843"/>
                </a:lnTo>
                <a:lnTo>
                  <a:pt x="298" y="843"/>
                </a:lnTo>
                <a:lnTo>
                  <a:pt x="293" y="843"/>
                </a:lnTo>
                <a:lnTo>
                  <a:pt x="293" y="838"/>
                </a:lnTo>
                <a:lnTo>
                  <a:pt x="293" y="833"/>
                </a:lnTo>
                <a:lnTo>
                  <a:pt x="291" y="831"/>
                </a:lnTo>
                <a:lnTo>
                  <a:pt x="288" y="829"/>
                </a:lnTo>
                <a:lnTo>
                  <a:pt x="291" y="826"/>
                </a:lnTo>
                <a:lnTo>
                  <a:pt x="288" y="824"/>
                </a:lnTo>
                <a:lnTo>
                  <a:pt x="291" y="822"/>
                </a:lnTo>
                <a:lnTo>
                  <a:pt x="295" y="819"/>
                </a:lnTo>
                <a:lnTo>
                  <a:pt x="298" y="819"/>
                </a:lnTo>
                <a:lnTo>
                  <a:pt x="300" y="814"/>
                </a:lnTo>
                <a:lnTo>
                  <a:pt x="295" y="814"/>
                </a:lnTo>
                <a:lnTo>
                  <a:pt x="286" y="819"/>
                </a:lnTo>
                <a:lnTo>
                  <a:pt x="281" y="822"/>
                </a:lnTo>
                <a:lnTo>
                  <a:pt x="276" y="824"/>
                </a:lnTo>
                <a:lnTo>
                  <a:pt x="276" y="819"/>
                </a:lnTo>
                <a:lnTo>
                  <a:pt x="276" y="817"/>
                </a:lnTo>
                <a:lnTo>
                  <a:pt x="283" y="814"/>
                </a:lnTo>
                <a:lnTo>
                  <a:pt x="283" y="812"/>
                </a:lnTo>
                <a:lnTo>
                  <a:pt x="281" y="812"/>
                </a:lnTo>
                <a:lnTo>
                  <a:pt x="279" y="812"/>
                </a:lnTo>
                <a:lnTo>
                  <a:pt x="281" y="807"/>
                </a:lnTo>
                <a:lnTo>
                  <a:pt x="283" y="805"/>
                </a:lnTo>
                <a:lnTo>
                  <a:pt x="286" y="803"/>
                </a:lnTo>
                <a:lnTo>
                  <a:pt x="291" y="800"/>
                </a:lnTo>
                <a:lnTo>
                  <a:pt x="295" y="798"/>
                </a:lnTo>
                <a:lnTo>
                  <a:pt x="300" y="796"/>
                </a:lnTo>
                <a:lnTo>
                  <a:pt x="302" y="796"/>
                </a:lnTo>
                <a:lnTo>
                  <a:pt x="305" y="793"/>
                </a:lnTo>
                <a:lnTo>
                  <a:pt x="302" y="796"/>
                </a:lnTo>
                <a:lnTo>
                  <a:pt x="300" y="796"/>
                </a:lnTo>
                <a:lnTo>
                  <a:pt x="302" y="788"/>
                </a:lnTo>
                <a:lnTo>
                  <a:pt x="302" y="786"/>
                </a:lnTo>
                <a:lnTo>
                  <a:pt x="305" y="784"/>
                </a:lnTo>
                <a:lnTo>
                  <a:pt x="305" y="781"/>
                </a:lnTo>
                <a:lnTo>
                  <a:pt x="305" y="779"/>
                </a:lnTo>
                <a:lnTo>
                  <a:pt x="309" y="781"/>
                </a:lnTo>
                <a:lnTo>
                  <a:pt x="309" y="781"/>
                </a:lnTo>
                <a:lnTo>
                  <a:pt x="312" y="779"/>
                </a:lnTo>
                <a:lnTo>
                  <a:pt x="309" y="779"/>
                </a:lnTo>
                <a:lnTo>
                  <a:pt x="309" y="777"/>
                </a:lnTo>
                <a:lnTo>
                  <a:pt x="309" y="772"/>
                </a:lnTo>
                <a:lnTo>
                  <a:pt x="312" y="770"/>
                </a:lnTo>
                <a:lnTo>
                  <a:pt x="314" y="767"/>
                </a:lnTo>
                <a:lnTo>
                  <a:pt x="317" y="765"/>
                </a:lnTo>
                <a:lnTo>
                  <a:pt x="319" y="760"/>
                </a:lnTo>
                <a:lnTo>
                  <a:pt x="324" y="758"/>
                </a:lnTo>
                <a:lnTo>
                  <a:pt x="324" y="755"/>
                </a:lnTo>
                <a:lnTo>
                  <a:pt x="324" y="753"/>
                </a:lnTo>
                <a:lnTo>
                  <a:pt x="326" y="751"/>
                </a:lnTo>
                <a:lnTo>
                  <a:pt x="331" y="753"/>
                </a:lnTo>
                <a:lnTo>
                  <a:pt x="331" y="751"/>
                </a:lnTo>
                <a:lnTo>
                  <a:pt x="326" y="748"/>
                </a:lnTo>
                <a:lnTo>
                  <a:pt x="324" y="746"/>
                </a:lnTo>
                <a:lnTo>
                  <a:pt x="331" y="746"/>
                </a:lnTo>
                <a:lnTo>
                  <a:pt x="335" y="741"/>
                </a:lnTo>
                <a:lnTo>
                  <a:pt x="340" y="741"/>
                </a:lnTo>
                <a:lnTo>
                  <a:pt x="340" y="736"/>
                </a:lnTo>
                <a:lnTo>
                  <a:pt x="345" y="739"/>
                </a:lnTo>
                <a:lnTo>
                  <a:pt x="347" y="739"/>
                </a:lnTo>
                <a:lnTo>
                  <a:pt x="350" y="736"/>
                </a:lnTo>
                <a:lnTo>
                  <a:pt x="347" y="732"/>
                </a:lnTo>
                <a:lnTo>
                  <a:pt x="347" y="729"/>
                </a:lnTo>
                <a:lnTo>
                  <a:pt x="350" y="729"/>
                </a:lnTo>
                <a:lnTo>
                  <a:pt x="352" y="732"/>
                </a:lnTo>
                <a:lnTo>
                  <a:pt x="354" y="734"/>
                </a:lnTo>
                <a:lnTo>
                  <a:pt x="354" y="739"/>
                </a:lnTo>
                <a:lnTo>
                  <a:pt x="359" y="743"/>
                </a:lnTo>
                <a:lnTo>
                  <a:pt x="359" y="746"/>
                </a:lnTo>
                <a:lnTo>
                  <a:pt x="364" y="746"/>
                </a:lnTo>
                <a:lnTo>
                  <a:pt x="366" y="748"/>
                </a:lnTo>
                <a:lnTo>
                  <a:pt x="371" y="748"/>
                </a:lnTo>
                <a:lnTo>
                  <a:pt x="371" y="746"/>
                </a:lnTo>
                <a:lnTo>
                  <a:pt x="373" y="739"/>
                </a:lnTo>
                <a:lnTo>
                  <a:pt x="378" y="739"/>
                </a:lnTo>
                <a:lnTo>
                  <a:pt x="380" y="736"/>
                </a:lnTo>
                <a:lnTo>
                  <a:pt x="380" y="734"/>
                </a:lnTo>
                <a:lnTo>
                  <a:pt x="376" y="734"/>
                </a:lnTo>
                <a:lnTo>
                  <a:pt x="376" y="732"/>
                </a:lnTo>
                <a:lnTo>
                  <a:pt x="371" y="727"/>
                </a:lnTo>
                <a:lnTo>
                  <a:pt x="371" y="722"/>
                </a:lnTo>
                <a:lnTo>
                  <a:pt x="373" y="717"/>
                </a:lnTo>
                <a:lnTo>
                  <a:pt x="378" y="715"/>
                </a:lnTo>
                <a:lnTo>
                  <a:pt x="383" y="713"/>
                </a:lnTo>
                <a:lnTo>
                  <a:pt x="388" y="710"/>
                </a:lnTo>
                <a:lnTo>
                  <a:pt x="388" y="708"/>
                </a:lnTo>
                <a:lnTo>
                  <a:pt x="385" y="708"/>
                </a:lnTo>
                <a:lnTo>
                  <a:pt x="383" y="708"/>
                </a:lnTo>
                <a:lnTo>
                  <a:pt x="378" y="708"/>
                </a:lnTo>
                <a:lnTo>
                  <a:pt x="376" y="708"/>
                </a:lnTo>
                <a:lnTo>
                  <a:pt x="371" y="713"/>
                </a:lnTo>
                <a:lnTo>
                  <a:pt x="369" y="715"/>
                </a:lnTo>
                <a:lnTo>
                  <a:pt x="364" y="715"/>
                </a:lnTo>
                <a:lnTo>
                  <a:pt x="364" y="713"/>
                </a:lnTo>
                <a:lnTo>
                  <a:pt x="371" y="710"/>
                </a:lnTo>
                <a:lnTo>
                  <a:pt x="371" y="708"/>
                </a:lnTo>
                <a:lnTo>
                  <a:pt x="369" y="708"/>
                </a:lnTo>
                <a:lnTo>
                  <a:pt x="364" y="706"/>
                </a:lnTo>
                <a:lnTo>
                  <a:pt x="366" y="703"/>
                </a:lnTo>
                <a:lnTo>
                  <a:pt x="369" y="701"/>
                </a:lnTo>
                <a:lnTo>
                  <a:pt x="376" y="696"/>
                </a:lnTo>
                <a:lnTo>
                  <a:pt x="380" y="694"/>
                </a:lnTo>
                <a:lnTo>
                  <a:pt x="385" y="691"/>
                </a:lnTo>
                <a:lnTo>
                  <a:pt x="388" y="694"/>
                </a:lnTo>
                <a:lnTo>
                  <a:pt x="390" y="691"/>
                </a:lnTo>
                <a:lnTo>
                  <a:pt x="388" y="691"/>
                </a:lnTo>
                <a:lnTo>
                  <a:pt x="383" y="691"/>
                </a:lnTo>
                <a:lnTo>
                  <a:pt x="388" y="687"/>
                </a:lnTo>
                <a:lnTo>
                  <a:pt x="388" y="689"/>
                </a:lnTo>
                <a:lnTo>
                  <a:pt x="390" y="689"/>
                </a:lnTo>
                <a:lnTo>
                  <a:pt x="397" y="682"/>
                </a:lnTo>
                <a:lnTo>
                  <a:pt x="404" y="684"/>
                </a:lnTo>
                <a:lnTo>
                  <a:pt x="406" y="684"/>
                </a:lnTo>
                <a:lnTo>
                  <a:pt x="409" y="684"/>
                </a:lnTo>
                <a:lnTo>
                  <a:pt x="418" y="680"/>
                </a:lnTo>
                <a:lnTo>
                  <a:pt x="425" y="677"/>
                </a:lnTo>
                <a:lnTo>
                  <a:pt x="430" y="673"/>
                </a:lnTo>
                <a:lnTo>
                  <a:pt x="435" y="668"/>
                </a:lnTo>
                <a:lnTo>
                  <a:pt x="442" y="665"/>
                </a:lnTo>
                <a:lnTo>
                  <a:pt x="440" y="663"/>
                </a:lnTo>
                <a:lnTo>
                  <a:pt x="430" y="670"/>
                </a:lnTo>
                <a:lnTo>
                  <a:pt x="423" y="675"/>
                </a:lnTo>
                <a:lnTo>
                  <a:pt x="421" y="675"/>
                </a:lnTo>
                <a:lnTo>
                  <a:pt x="416" y="673"/>
                </a:lnTo>
                <a:lnTo>
                  <a:pt x="418" y="670"/>
                </a:lnTo>
                <a:lnTo>
                  <a:pt x="421" y="668"/>
                </a:lnTo>
                <a:lnTo>
                  <a:pt x="421" y="665"/>
                </a:lnTo>
                <a:lnTo>
                  <a:pt x="416" y="665"/>
                </a:lnTo>
                <a:lnTo>
                  <a:pt x="416" y="663"/>
                </a:lnTo>
                <a:lnTo>
                  <a:pt x="416" y="661"/>
                </a:lnTo>
                <a:lnTo>
                  <a:pt x="421" y="658"/>
                </a:lnTo>
                <a:lnTo>
                  <a:pt x="421" y="656"/>
                </a:lnTo>
                <a:lnTo>
                  <a:pt x="418" y="656"/>
                </a:lnTo>
                <a:lnTo>
                  <a:pt x="411" y="658"/>
                </a:lnTo>
                <a:lnTo>
                  <a:pt x="414" y="661"/>
                </a:lnTo>
                <a:lnTo>
                  <a:pt x="409" y="663"/>
                </a:lnTo>
                <a:lnTo>
                  <a:pt x="406" y="665"/>
                </a:lnTo>
                <a:lnTo>
                  <a:pt x="404" y="663"/>
                </a:lnTo>
                <a:lnTo>
                  <a:pt x="404" y="658"/>
                </a:lnTo>
                <a:lnTo>
                  <a:pt x="406" y="654"/>
                </a:lnTo>
                <a:lnTo>
                  <a:pt x="409" y="649"/>
                </a:lnTo>
                <a:lnTo>
                  <a:pt x="414" y="644"/>
                </a:lnTo>
                <a:lnTo>
                  <a:pt x="416" y="642"/>
                </a:lnTo>
                <a:lnTo>
                  <a:pt x="416" y="639"/>
                </a:lnTo>
                <a:lnTo>
                  <a:pt x="411" y="642"/>
                </a:lnTo>
                <a:lnTo>
                  <a:pt x="414" y="635"/>
                </a:lnTo>
                <a:lnTo>
                  <a:pt x="414" y="630"/>
                </a:lnTo>
                <a:lnTo>
                  <a:pt x="414" y="628"/>
                </a:lnTo>
                <a:lnTo>
                  <a:pt x="416" y="628"/>
                </a:lnTo>
                <a:lnTo>
                  <a:pt x="418" y="635"/>
                </a:lnTo>
                <a:lnTo>
                  <a:pt x="421" y="637"/>
                </a:lnTo>
                <a:lnTo>
                  <a:pt x="423" y="642"/>
                </a:lnTo>
                <a:lnTo>
                  <a:pt x="425" y="642"/>
                </a:lnTo>
                <a:lnTo>
                  <a:pt x="428" y="644"/>
                </a:lnTo>
                <a:lnTo>
                  <a:pt x="430" y="646"/>
                </a:lnTo>
                <a:lnTo>
                  <a:pt x="432" y="644"/>
                </a:lnTo>
                <a:lnTo>
                  <a:pt x="430" y="642"/>
                </a:lnTo>
                <a:lnTo>
                  <a:pt x="428" y="637"/>
                </a:lnTo>
                <a:lnTo>
                  <a:pt x="425" y="637"/>
                </a:lnTo>
                <a:lnTo>
                  <a:pt x="421" y="632"/>
                </a:lnTo>
                <a:lnTo>
                  <a:pt x="421" y="628"/>
                </a:lnTo>
                <a:lnTo>
                  <a:pt x="418" y="623"/>
                </a:lnTo>
                <a:lnTo>
                  <a:pt x="425" y="616"/>
                </a:lnTo>
                <a:lnTo>
                  <a:pt x="428" y="611"/>
                </a:lnTo>
                <a:lnTo>
                  <a:pt x="430" y="609"/>
                </a:lnTo>
                <a:lnTo>
                  <a:pt x="430" y="606"/>
                </a:lnTo>
                <a:lnTo>
                  <a:pt x="432" y="599"/>
                </a:lnTo>
                <a:lnTo>
                  <a:pt x="435" y="594"/>
                </a:lnTo>
                <a:lnTo>
                  <a:pt x="440" y="592"/>
                </a:lnTo>
                <a:lnTo>
                  <a:pt x="442" y="590"/>
                </a:lnTo>
                <a:lnTo>
                  <a:pt x="447" y="592"/>
                </a:lnTo>
                <a:lnTo>
                  <a:pt x="449" y="594"/>
                </a:lnTo>
                <a:lnTo>
                  <a:pt x="451" y="597"/>
                </a:lnTo>
                <a:lnTo>
                  <a:pt x="454" y="597"/>
                </a:lnTo>
                <a:lnTo>
                  <a:pt x="456" y="594"/>
                </a:lnTo>
                <a:lnTo>
                  <a:pt x="449" y="592"/>
                </a:lnTo>
                <a:lnTo>
                  <a:pt x="447" y="590"/>
                </a:lnTo>
                <a:lnTo>
                  <a:pt x="444" y="587"/>
                </a:lnTo>
                <a:lnTo>
                  <a:pt x="449" y="585"/>
                </a:lnTo>
                <a:lnTo>
                  <a:pt x="449" y="580"/>
                </a:lnTo>
                <a:lnTo>
                  <a:pt x="447" y="580"/>
                </a:lnTo>
                <a:lnTo>
                  <a:pt x="437" y="578"/>
                </a:lnTo>
                <a:lnTo>
                  <a:pt x="435" y="575"/>
                </a:lnTo>
                <a:lnTo>
                  <a:pt x="442" y="571"/>
                </a:lnTo>
                <a:lnTo>
                  <a:pt x="451" y="568"/>
                </a:lnTo>
                <a:lnTo>
                  <a:pt x="456" y="568"/>
                </a:lnTo>
                <a:lnTo>
                  <a:pt x="461" y="564"/>
                </a:lnTo>
                <a:lnTo>
                  <a:pt x="463" y="561"/>
                </a:lnTo>
                <a:lnTo>
                  <a:pt x="466" y="561"/>
                </a:lnTo>
                <a:lnTo>
                  <a:pt x="468" y="564"/>
                </a:lnTo>
                <a:lnTo>
                  <a:pt x="473" y="561"/>
                </a:lnTo>
                <a:lnTo>
                  <a:pt x="475" y="564"/>
                </a:lnTo>
                <a:lnTo>
                  <a:pt x="477" y="566"/>
                </a:lnTo>
                <a:lnTo>
                  <a:pt x="475" y="571"/>
                </a:lnTo>
                <a:lnTo>
                  <a:pt x="477" y="571"/>
                </a:lnTo>
                <a:lnTo>
                  <a:pt x="482" y="568"/>
                </a:lnTo>
                <a:lnTo>
                  <a:pt x="485" y="568"/>
                </a:lnTo>
                <a:lnTo>
                  <a:pt x="487" y="568"/>
                </a:lnTo>
                <a:lnTo>
                  <a:pt x="487" y="568"/>
                </a:lnTo>
                <a:lnTo>
                  <a:pt x="482" y="566"/>
                </a:lnTo>
                <a:lnTo>
                  <a:pt x="480" y="566"/>
                </a:lnTo>
                <a:lnTo>
                  <a:pt x="480" y="566"/>
                </a:lnTo>
                <a:lnTo>
                  <a:pt x="480" y="564"/>
                </a:lnTo>
                <a:lnTo>
                  <a:pt x="482" y="561"/>
                </a:lnTo>
                <a:lnTo>
                  <a:pt x="487" y="564"/>
                </a:lnTo>
                <a:lnTo>
                  <a:pt x="489" y="564"/>
                </a:lnTo>
                <a:lnTo>
                  <a:pt x="492" y="561"/>
                </a:lnTo>
                <a:lnTo>
                  <a:pt x="494" y="557"/>
                </a:lnTo>
                <a:lnTo>
                  <a:pt x="499" y="554"/>
                </a:lnTo>
                <a:lnTo>
                  <a:pt x="496" y="554"/>
                </a:lnTo>
                <a:lnTo>
                  <a:pt x="494" y="554"/>
                </a:lnTo>
                <a:lnTo>
                  <a:pt x="492" y="559"/>
                </a:lnTo>
                <a:lnTo>
                  <a:pt x="485" y="559"/>
                </a:lnTo>
                <a:lnTo>
                  <a:pt x="480" y="561"/>
                </a:lnTo>
                <a:lnTo>
                  <a:pt x="475" y="559"/>
                </a:lnTo>
                <a:lnTo>
                  <a:pt x="468" y="561"/>
                </a:lnTo>
                <a:lnTo>
                  <a:pt x="463" y="561"/>
                </a:lnTo>
                <a:lnTo>
                  <a:pt x="458" y="564"/>
                </a:lnTo>
                <a:lnTo>
                  <a:pt x="454" y="564"/>
                </a:lnTo>
                <a:lnTo>
                  <a:pt x="451" y="564"/>
                </a:lnTo>
                <a:lnTo>
                  <a:pt x="451" y="561"/>
                </a:lnTo>
                <a:lnTo>
                  <a:pt x="456" y="559"/>
                </a:lnTo>
                <a:lnTo>
                  <a:pt x="463" y="557"/>
                </a:lnTo>
                <a:lnTo>
                  <a:pt x="468" y="554"/>
                </a:lnTo>
                <a:lnTo>
                  <a:pt x="470" y="552"/>
                </a:lnTo>
                <a:lnTo>
                  <a:pt x="468" y="552"/>
                </a:lnTo>
                <a:lnTo>
                  <a:pt x="461" y="554"/>
                </a:lnTo>
                <a:lnTo>
                  <a:pt x="456" y="554"/>
                </a:lnTo>
                <a:lnTo>
                  <a:pt x="454" y="552"/>
                </a:lnTo>
                <a:lnTo>
                  <a:pt x="451" y="547"/>
                </a:lnTo>
                <a:lnTo>
                  <a:pt x="456" y="545"/>
                </a:lnTo>
                <a:lnTo>
                  <a:pt x="458" y="540"/>
                </a:lnTo>
                <a:lnTo>
                  <a:pt x="456" y="535"/>
                </a:lnTo>
                <a:lnTo>
                  <a:pt x="451" y="531"/>
                </a:lnTo>
                <a:lnTo>
                  <a:pt x="451" y="528"/>
                </a:lnTo>
                <a:lnTo>
                  <a:pt x="456" y="528"/>
                </a:lnTo>
                <a:lnTo>
                  <a:pt x="461" y="531"/>
                </a:lnTo>
                <a:lnTo>
                  <a:pt x="461" y="533"/>
                </a:lnTo>
                <a:lnTo>
                  <a:pt x="463" y="535"/>
                </a:lnTo>
                <a:lnTo>
                  <a:pt x="466" y="533"/>
                </a:lnTo>
                <a:lnTo>
                  <a:pt x="463" y="531"/>
                </a:lnTo>
                <a:lnTo>
                  <a:pt x="466" y="528"/>
                </a:lnTo>
                <a:lnTo>
                  <a:pt x="473" y="528"/>
                </a:lnTo>
                <a:lnTo>
                  <a:pt x="473" y="526"/>
                </a:lnTo>
                <a:lnTo>
                  <a:pt x="466" y="526"/>
                </a:lnTo>
                <a:lnTo>
                  <a:pt x="463" y="528"/>
                </a:lnTo>
                <a:lnTo>
                  <a:pt x="461" y="526"/>
                </a:lnTo>
                <a:lnTo>
                  <a:pt x="461" y="521"/>
                </a:lnTo>
                <a:lnTo>
                  <a:pt x="463" y="519"/>
                </a:lnTo>
                <a:lnTo>
                  <a:pt x="461" y="516"/>
                </a:lnTo>
                <a:lnTo>
                  <a:pt x="461" y="514"/>
                </a:lnTo>
                <a:lnTo>
                  <a:pt x="466" y="514"/>
                </a:lnTo>
                <a:lnTo>
                  <a:pt x="468" y="514"/>
                </a:lnTo>
                <a:lnTo>
                  <a:pt x="470" y="512"/>
                </a:lnTo>
                <a:lnTo>
                  <a:pt x="466" y="512"/>
                </a:lnTo>
                <a:lnTo>
                  <a:pt x="463" y="509"/>
                </a:lnTo>
                <a:lnTo>
                  <a:pt x="463" y="507"/>
                </a:lnTo>
                <a:lnTo>
                  <a:pt x="468" y="507"/>
                </a:lnTo>
                <a:lnTo>
                  <a:pt x="475" y="509"/>
                </a:lnTo>
                <a:lnTo>
                  <a:pt x="475" y="509"/>
                </a:lnTo>
                <a:lnTo>
                  <a:pt x="475" y="505"/>
                </a:lnTo>
                <a:lnTo>
                  <a:pt x="475" y="502"/>
                </a:lnTo>
                <a:lnTo>
                  <a:pt x="480" y="502"/>
                </a:lnTo>
                <a:lnTo>
                  <a:pt x="482" y="500"/>
                </a:lnTo>
                <a:lnTo>
                  <a:pt x="485" y="502"/>
                </a:lnTo>
                <a:lnTo>
                  <a:pt x="487" y="500"/>
                </a:lnTo>
                <a:lnTo>
                  <a:pt x="485" y="497"/>
                </a:lnTo>
                <a:lnTo>
                  <a:pt x="482" y="495"/>
                </a:lnTo>
                <a:lnTo>
                  <a:pt x="482" y="493"/>
                </a:lnTo>
                <a:lnTo>
                  <a:pt x="480" y="490"/>
                </a:lnTo>
                <a:lnTo>
                  <a:pt x="477" y="490"/>
                </a:lnTo>
                <a:lnTo>
                  <a:pt x="477" y="488"/>
                </a:lnTo>
                <a:lnTo>
                  <a:pt x="477" y="486"/>
                </a:lnTo>
                <a:lnTo>
                  <a:pt x="482" y="486"/>
                </a:lnTo>
                <a:lnTo>
                  <a:pt x="487" y="486"/>
                </a:lnTo>
                <a:lnTo>
                  <a:pt x="492" y="481"/>
                </a:lnTo>
                <a:lnTo>
                  <a:pt x="496" y="478"/>
                </a:lnTo>
                <a:lnTo>
                  <a:pt x="496" y="481"/>
                </a:lnTo>
                <a:lnTo>
                  <a:pt x="499" y="481"/>
                </a:lnTo>
                <a:lnTo>
                  <a:pt x="496" y="476"/>
                </a:lnTo>
                <a:lnTo>
                  <a:pt x="499" y="471"/>
                </a:lnTo>
                <a:lnTo>
                  <a:pt x="501" y="474"/>
                </a:lnTo>
                <a:lnTo>
                  <a:pt x="501" y="478"/>
                </a:lnTo>
                <a:lnTo>
                  <a:pt x="503" y="481"/>
                </a:lnTo>
                <a:lnTo>
                  <a:pt x="506" y="481"/>
                </a:lnTo>
                <a:lnTo>
                  <a:pt x="508" y="478"/>
                </a:lnTo>
                <a:lnTo>
                  <a:pt x="511" y="476"/>
                </a:lnTo>
                <a:lnTo>
                  <a:pt x="508" y="471"/>
                </a:lnTo>
                <a:lnTo>
                  <a:pt x="511" y="464"/>
                </a:lnTo>
                <a:lnTo>
                  <a:pt x="513" y="462"/>
                </a:lnTo>
                <a:lnTo>
                  <a:pt x="520" y="462"/>
                </a:lnTo>
                <a:lnTo>
                  <a:pt x="522" y="457"/>
                </a:lnTo>
                <a:lnTo>
                  <a:pt x="527" y="460"/>
                </a:lnTo>
                <a:lnTo>
                  <a:pt x="529" y="457"/>
                </a:lnTo>
                <a:lnTo>
                  <a:pt x="534" y="457"/>
                </a:lnTo>
                <a:lnTo>
                  <a:pt x="539" y="457"/>
                </a:lnTo>
                <a:lnTo>
                  <a:pt x="546" y="460"/>
                </a:lnTo>
                <a:lnTo>
                  <a:pt x="548" y="462"/>
                </a:lnTo>
                <a:lnTo>
                  <a:pt x="553" y="462"/>
                </a:lnTo>
                <a:lnTo>
                  <a:pt x="555" y="464"/>
                </a:lnTo>
                <a:lnTo>
                  <a:pt x="553" y="469"/>
                </a:lnTo>
                <a:lnTo>
                  <a:pt x="555" y="471"/>
                </a:lnTo>
                <a:lnTo>
                  <a:pt x="558" y="471"/>
                </a:lnTo>
                <a:lnTo>
                  <a:pt x="558" y="464"/>
                </a:lnTo>
                <a:lnTo>
                  <a:pt x="558" y="462"/>
                </a:lnTo>
                <a:lnTo>
                  <a:pt x="555" y="457"/>
                </a:lnTo>
                <a:lnTo>
                  <a:pt x="553" y="455"/>
                </a:lnTo>
                <a:lnTo>
                  <a:pt x="548" y="452"/>
                </a:lnTo>
                <a:lnTo>
                  <a:pt x="546" y="455"/>
                </a:lnTo>
                <a:lnTo>
                  <a:pt x="541" y="452"/>
                </a:lnTo>
                <a:lnTo>
                  <a:pt x="544" y="448"/>
                </a:lnTo>
                <a:lnTo>
                  <a:pt x="537" y="450"/>
                </a:lnTo>
                <a:lnTo>
                  <a:pt x="532" y="450"/>
                </a:lnTo>
                <a:lnTo>
                  <a:pt x="527" y="455"/>
                </a:lnTo>
                <a:lnTo>
                  <a:pt x="525" y="455"/>
                </a:lnTo>
                <a:lnTo>
                  <a:pt x="525" y="450"/>
                </a:lnTo>
                <a:lnTo>
                  <a:pt x="522" y="452"/>
                </a:lnTo>
                <a:lnTo>
                  <a:pt x="515" y="452"/>
                </a:lnTo>
                <a:lnTo>
                  <a:pt x="511" y="455"/>
                </a:lnTo>
                <a:lnTo>
                  <a:pt x="511" y="452"/>
                </a:lnTo>
                <a:lnTo>
                  <a:pt x="518" y="445"/>
                </a:lnTo>
                <a:lnTo>
                  <a:pt x="522" y="441"/>
                </a:lnTo>
                <a:lnTo>
                  <a:pt x="525" y="436"/>
                </a:lnTo>
                <a:lnTo>
                  <a:pt x="527" y="431"/>
                </a:lnTo>
                <a:lnTo>
                  <a:pt x="525" y="429"/>
                </a:lnTo>
                <a:lnTo>
                  <a:pt x="529" y="424"/>
                </a:lnTo>
                <a:lnTo>
                  <a:pt x="534" y="419"/>
                </a:lnTo>
                <a:lnTo>
                  <a:pt x="539" y="417"/>
                </a:lnTo>
                <a:lnTo>
                  <a:pt x="541" y="419"/>
                </a:lnTo>
                <a:lnTo>
                  <a:pt x="544" y="424"/>
                </a:lnTo>
                <a:lnTo>
                  <a:pt x="546" y="426"/>
                </a:lnTo>
                <a:lnTo>
                  <a:pt x="548" y="426"/>
                </a:lnTo>
                <a:lnTo>
                  <a:pt x="553" y="426"/>
                </a:lnTo>
                <a:lnTo>
                  <a:pt x="558" y="431"/>
                </a:lnTo>
                <a:lnTo>
                  <a:pt x="558" y="434"/>
                </a:lnTo>
                <a:lnTo>
                  <a:pt x="560" y="431"/>
                </a:lnTo>
                <a:lnTo>
                  <a:pt x="560" y="429"/>
                </a:lnTo>
                <a:lnTo>
                  <a:pt x="563" y="426"/>
                </a:lnTo>
                <a:lnTo>
                  <a:pt x="565" y="424"/>
                </a:lnTo>
                <a:lnTo>
                  <a:pt x="563" y="424"/>
                </a:lnTo>
                <a:lnTo>
                  <a:pt x="560" y="426"/>
                </a:lnTo>
                <a:lnTo>
                  <a:pt x="555" y="424"/>
                </a:lnTo>
                <a:lnTo>
                  <a:pt x="551" y="424"/>
                </a:lnTo>
                <a:lnTo>
                  <a:pt x="548" y="422"/>
                </a:lnTo>
                <a:lnTo>
                  <a:pt x="546" y="419"/>
                </a:lnTo>
                <a:lnTo>
                  <a:pt x="548" y="417"/>
                </a:lnTo>
                <a:lnTo>
                  <a:pt x="546" y="415"/>
                </a:lnTo>
                <a:lnTo>
                  <a:pt x="544" y="415"/>
                </a:lnTo>
                <a:lnTo>
                  <a:pt x="548" y="410"/>
                </a:lnTo>
                <a:lnTo>
                  <a:pt x="551" y="403"/>
                </a:lnTo>
                <a:lnTo>
                  <a:pt x="553" y="405"/>
                </a:lnTo>
                <a:lnTo>
                  <a:pt x="555" y="407"/>
                </a:lnTo>
                <a:lnTo>
                  <a:pt x="558" y="407"/>
                </a:lnTo>
                <a:lnTo>
                  <a:pt x="560" y="407"/>
                </a:lnTo>
                <a:lnTo>
                  <a:pt x="558" y="405"/>
                </a:lnTo>
                <a:lnTo>
                  <a:pt x="555" y="403"/>
                </a:lnTo>
                <a:lnTo>
                  <a:pt x="558" y="400"/>
                </a:lnTo>
                <a:lnTo>
                  <a:pt x="560" y="400"/>
                </a:lnTo>
                <a:lnTo>
                  <a:pt x="563" y="400"/>
                </a:lnTo>
                <a:lnTo>
                  <a:pt x="565" y="403"/>
                </a:lnTo>
                <a:lnTo>
                  <a:pt x="567" y="403"/>
                </a:lnTo>
                <a:lnTo>
                  <a:pt x="570" y="403"/>
                </a:lnTo>
                <a:lnTo>
                  <a:pt x="563" y="398"/>
                </a:lnTo>
                <a:lnTo>
                  <a:pt x="558" y="396"/>
                </a:lnTo>
                <a:lnTo>
                  <a:pt x="555" y="393"/>
                </a:lnTo>
                <a:lnTo>
                  <a:pt x="553" y="393"/>
                </a:lnTo>
                <a:lnTo>
                  <a:pt x="551" y="398"/>
                </a:lnTo>
                <a:lnTo>
                  <a:pt x="546" y="403"/>
                </a:lnTo>
                <a:lnTo>
                  <a:pt x="541" y="407"/>
                </a:lnTo>
                <a:lnTo>
                  <a:pt x="537" y="412"/>
                </a:lnTo>
                <a:lnTo>
                  <a:pt x="532" y="412"/>
                </a:lnTo>
                <a:lnTo>
                  <a:pt x="529" y="410"/>
                </a:lnTo>
                <a:lnTo>
                  <a:pt x="529" y="410"/>
                </a:lnTo>
                <a:lnTo>
                  <a:pt x="534" y="407"/>
                </a:lnTo>
                <a:lnTo>
                  <a:pt x="534" y="405"/>
                </a:lnTo>
                <a:lnTo>
                  <a:pt x="532" y="405"/>
                </a:lnTo>
                <a:lnTo>
                  <a:pt x="529" y="405"/>
                </a:lnTo>
                <a:lnTo>
                  <a:pt x="532" y="403"/>
                </a:lnTo>
                <a:lnTo>
                  <a:pt x="534" y="403"/>
                </a:lnTo>
                <a:lnTo>
                  <a:pt x="539" y="403"/>
                </a:lnTo>
                <a:lnTo>
                  <a:pt x="541" y="400"/>
                </a:lnTo>
                <a:lnTo>
                  <a:pt x="539" y="398"/>
                </a:lnTo>
                <a:lnTo>
                  <a:pt x="537" y="398"/>
                </a:lnTo>
                <a:lnTo>
                  <a:pt x="534" y="400"/>
                </a:lnTo>
                <a:lnTo>
                  <a:pt x="534" y="398"/>
                </a:lnTo>
                <a:lnTo>
                  <a:pt x="532" y="396"/>
                </a:lnTo>
                <a:lnTo>
                  <a:pt x="529" y="396"/>
                </a:lnTo>
                <a:lnTo>
                  <a:pt x="532" y="391"/>
                </a:lnTo>
                <a:lnTo>
                  <a:pt x="534" y="389"/>
                </a:lnTo>
                <a:lnTo>
                  <a:pt x="539" y="386"/>
                </a:lnTo>
                <a:lnTo>
                  <a:pt x="544" y="386"/>
                </a:lnTo>
                <a:lnTo>
                  <a:pt x="546" y="386"/>
                </a:lnTo>
                <a:lnTo>
                  <a:pt x="548" y="386"/>
                </a:lnTo>
                <a:lnTo>
                  <a:pt x="553" y="384"/>
                </a:lnTo>
                <a:lnTo>
                  <a:pt x="558" y="381"/>
                </a:lnTo>
                <a:lnTo>
                  <a:pt x="560" y="381"/>
                </a:lnTo>
                <a:lnTo>
                  <a:pt x="565" y="379"/>
                </a:lnTo>
                <a:lnTo>
                  <a:pt x="567" y="377"/>
                </a:lnTo>
                <a:lnTo>
                  <a:pt x="570" y="379"/>
                </a:lnTo>
                <a:lnTo>
                  <a:pt x="572" y="381"/>
                </a:lnTo>
                <a:lnTo>
                  <a:pt x="574" y="384"/>
                </a:lnTo>
                <a:lnTo>
                  <a:pt x="574" y="381"/>
                </a:lnTo>
                <a:lnTo>
                  <a:pt x="574" y="379"/>
                </a:lnTo>
                <a:lnTo>
                  <a:pt x="577" y="377"/>
                </a:lnTo>
                <a:lnTo>
                  <a:pt x="579" y="374"/>
                </a:lnTo>
                <a:lnTo>
                  <a:pt x="577" y="372"/>
                </a:lnTo>
                <a:lnTo>
                  <a:pt x="572" y="370"/>
                </a:lnTo>
                <a:lnTo>
                  <a:pt x="565" y="370"/>
                </a:lnTo>
                <a:lnTo>
                  <a:pt x="563" y="370"/>
                </a:lnTo>
                <a:lnTo>
                  <a:pt x="560" y="367"/>
                </a:lnTo>
                <a:lnTo>
                  <a:pt x="560" y="365"/>
                </a:lnTo>
                <a:lnTo>
                  <a:pt x="555" y="370"/>
                </a:lnTo>
                <a:lnTo>
                  <a:pt x="555" y="372"/>
                </a:lnTo>
                <a:lnTo>
                  <a:pt x="553" y="374"/>
                </a:lnTo>
                <a:lnTo>
                  <a:pt x="551" y="372"/>
                </a:lnTo>
                <a:lnTo>
                  <a:pt x="551" y="370"/>
                </a:lnTo>
                <a:lnTo>
                  <a:pt x="551" y="367"/>
                </a:lnTo>
                <a:lnTo>
                  <a:pt x="553" y="363"/>
                </a:lnTo>
                <a:lnTo>
                  <a:pt x="558" y="360"/>
                </a:lnTo>
                <a:lnTo>
                  <a:pt x="560" y="363"/>
                </a:lnTo>
                <a:lnTo>
                  <a:pt x="563" y="360"/>
                </a:lnTo>
                <a:lnTo>
                  <a:pt x="563" y="358"/>
                </a:lnTo>
                <a:lnTo>
                  <a:pt x="565" y="355"/>
                </a:lnTo>
                <a:lnTo>
                  <a:pt x="567" y="360"/>
                </a:lnTo>
                <a:lnTo>
                  <a:pt x="565" y="365"/>
                </a:lnTo>
                <a:lnTo>
                  <a:pt x="567" y="365"/>
                </a:lnTo>
                <a:lnTo>
                  <a:pt x="570" y="365"/>
                </a:lnTo>
                <a:lnTo>
                  <a:pt x="574" y="363"/>
                </a:lnTo>
                <a:lnTo>
                  <a:pt x="574" y="358"/>
                </a:lnTo>
                <a:lnTo>
                  <a:pt x="572" y="355"/>
                </a:lnTo>
                <a:lnTo>
                  <a:pt x="577" y="353"/>
                </a:lnTo>
                <a:lnTo>
                  <a:pt x="577" y="351"/>
                </a:lnTo>
                <a:lnTo>
                  <a:pt x="577" y="348"/>
                </a:lnTo>
                <a:lnTo>
                  <a:pt x="579" y="346"/>
                </a:lnTo>
                <a:lnTo>
                  <a:pt x="581" y="348"/>
                </a:lnTo>
                <a:lnTo>
                  <a:pt x="584" y="351"/>
                </a:lnTo>
                <a:lnTo>
                  <a:pt x="584" y="358"/>
                </a:lnTo>
                <a:lnTo>
                  <a:pt x="584" y="367"/>
                </a:lnTo>
                <a:lnTo>
                  <a:pt x="581" y="370"/>
                </a:lnTo>
                <a:lnTo>
                  <a:pt x="586" y="372"/>
                </a:lnTo>
                <a:lnTo>
                  <a:pt x="589" y="379"/>
                </a:lnTo>
                <a:lnTo>
                  <a:pt x="589" y="384"/>
                </a:lnTo>
                <a:lnTo>
                  <a:pt x="589" y="386"/>
                </a:lnTo>
                <a:lnTo>
                  <a:pt x="591" y="386"/>
                </a:lnTo>
                <a:lnTo>
                  <a:pt x="593" y="389"/>
                </a:lnTo>
                <a:lnTo>
                  <a:pt x="596" y="391"/>
                </a:lnTo>
                <a:lnTo>
                  <a:pt x="598" y="389"/>
                </a:lnTo>
                <a:lnTo>
                  <a:pt x="596" y="386"/>
                </a:lnTo>
                <a:lnTo>
                  <a:pt x="589" y="384"/>
                </a:lnTo>
                <a:lnTo>
                  <a:pt x="591" y="377"/>
                </a:lnTo>
                <a:lnTo>
                  <a:pt x="589" y="372"/>
                </a:lnTo>
                <a:lnTo>
                  <a:pt x="593" y="372"/>
                </a:lnTo>
                <a:lnTo>
                  <a:pt x="593" y="370"/>
                </a:lnTo>
                <a:lnTo>
                  <a:pt x="596" y="367"/>
                </a:lnTo>
                <a:lnTo>
                  <a:pt x="598" y="365"/>
                </a:lnTo>
                <a:lnTo>
                  <a:pt x="598" y="363"/>
                </a:lnTo>
                <a:lnTo>
                  <a:pt x="596" y="365"/>
                </a:lnTo>
                <a:lnTo>
                  <a:pt x="591" y="360"/>
                </a:lnTo>
                <a:lnTo>
                  <a:pt x="593" y="355"/>
                </a:lnTo>
                <a:lnTo>
                  <a:pt x="598" y="355"/>
                </a:lnTo>
                <a:lnTo>
                  <a:pt x="598" y="351"/>
                </a:lnTo>
                <a:lnTo>
                  <a:pt x="596" y="351"/>
                </a:lnTo>
                <a:lnTo>
                  <a:pt x="591" y="351"/>
                </a:lnTo>
                <a:lnTo>
                  <a:pt x="589" y="353"/>
                </a:lnTo>
                <a:lnTo>
                  <a:pt x="586" y="351"/>
                </a:lnTo>
                <a:lnTo>
                  <a:pt x="593" y="348"/>
                </a:lnTo>
                <a:lnTo>
                  <a:pt x="593" y="346"/>
                </a:lnTo>
                <a:lnTo>
                  <a:pt x="591" y="346"/>
                </a:lnTo>
                <a:lnTo>
                  <a:pt x="589" y="346"/>
                </a:lnTo>
                <a:lnTo>
                  <a:pt x="584" y="344"/>
                </a:lnTo>
                <a:lnTo>
                  <a:pt x="586" y="341"/>
                </a:lnTo>
                <a:lnTo>
                  <a:pt x="589" y="339"/>
                </a:lnTo>
                <a:lnTo>
                  <a:pt x="591" y="336"/>
                </a:lnTo>
                <a:lnTo>
                  <a:pt x="589" y="334"/>
                </a:lnTo>
                <a:lnTo>
                  <a:pt x="598" y="332"/>
                </a:lnTo>
                <a:lnTo>
                  <a:pt x="603" y="329"/>
                </a:lnTo>
                <a:lnTo>
                  <a:pt x="608" y="329"/>
                </a:lnTo>
                <a:lnTo>
                  <a:pt x="610" y="329"/>
                </a:lnTo>
                <a:lnTo>
                  <a:pt x="615" y="332"/>
                </a:lnTo>
                <a:lnTo>
                  <a:pt x="615" y="336"/>
                </a:lnTo>
                <a:lnTo>
                  <a:pt x="617" y="336"/>
                </a:lnTo>
                <a:lnTo>
                  <a:pt x="619" y="332"/>
                </a:lnTo>
                <a:lnTo>
                  <a:pt x="624" y="332"/>
                </a:lnTo>
                <a:lnTo>
                  <a:pt x="626" y="336"/>
                </a:lnTo>
                <a:lnTo>
                  <a:pt x="626" y="341"/>
                </a:lnTo>
                <a:lnTo>
                  <a:pt x="629" y="344"/>
                </a:lnTo>
                <a:lnTo>
                  <a:pt x="631" y="346"/>
                </a:lnTo>
                <a:lnTo>
                  <a:pt x="634" y="346"/>
                </a:lnTo>
                <a:lnTo>
                  <a:pt x="634" y="344"/>
                </a:lnTo>
                <a:lnTo>
                  <a:pt x="629" y="339"/>
                </a:lnTo>
                <a:lnTo>
                  <a:pt x="629" y="336"/>
                </a:lnTo>
                <a:lnTo>
                  <a:pt x="629" y="329"/>
                </a:lnTo>
                <a:lnTo>
                  <a:pt x="631" y="329"/>
                </a:lnTo>
                <a:lnTo>
                  <a:pt x="634" y="329"/>
                </a:lnTo>
                <a:lnTo>
                  <a:pt x="638" y="327"/>
                </a:lnTo>
                <a:lnTo>
                  <a:pt x="645" y="327"/>
                </a:lnTo>
                <a:lnTo>
                  <a:pt x="645" y="325"/>
                </a:lnTo>
                <a:lnTo>
                  <a:pt x="641" y="325"/>
                </a:lnTo>
                <a:lnTo>
                  <a:pt x="638" y="325"/>
                </a:lnTo>
                <a:lnTo>
                  <a:pt x="636" y="322"/>
                </a:lnTo>
                <a:lnTo>
                  <a:pt x="638" y="320"/>
                </a:lnTo>
                <a:lnTo>
                  <a:pt x="638" y="318"/>
                </a:lnTo>
                <a:lnTo>
                  <a:pt x="638" y="315"/>
                </a:lnTo>
                <a:lnTo>
                  <a:pt x="634" y="320"/>
                </a:lnTo>
                <a:lnTo>
                  <a:pt x="626" y="325"/>
                </a:lnTo>
                <a:lnTo>
                  <a:pt x="619" y="325"/>
                </a:lnTo>
                <a:lnTo>
                  <a:pt x="619" y="325"/>
                </a:lnTo>
                <a:lnTo>
                  <a:pt x="622" y="322"/>
                </a:lnTo>
                <a:lnTo>
                  <a:pt x="622" y="320"/>
                </a:lnTo>
                <a:lnTo>
                  <a:pt x="617" y="320"/>
                </a:lnTo>
                <a:lnTo>
                  <a:pt x="615" y="322"/>
                </a:lnTo>
                <a:lnTo>
                  <a:pt x="615" y="322"/>
                </a:lnTo>
                <a:lnTo>
                  <a:pt x="605" y="325"/>
                </a:lnTo>
                <a:lnTo>
                  <a:pt x="600" y="325"/>
                </a:lnTo>
                <a:lnTo>
                  <a:pt x="600" y="322"/>
                </a:lnTo>
                <a:lnTo>
                  <a:pt x="598" y="318"/>
                </a:lnTo>
                <a:lnTo>
                  <a:pt x="598" y="318"/>
                </a:lnTo>
                <a:lnTo>
                  <a:pt x="603" y="318"/>
                </a:lnTo>
                <a:lnTo>
                  <a:pt x="603" y="315"/>
                </a:lnTo>
                <a:lnTo>
                  <a:pt x="600" y="315"/>
                </a:lnTo>
                <a:lnTo>
                  <a:pt x="600" y="310"/>
                </a:lnTo>
                <a:lnTo>
                  <a:pt x="603" y="306"/>
                </a:lnTo>
                <a:lnTo>
                  <a:pt x="608" y="303"/>
                </a:lnTo>
                <a:lnTo>
                  <a:pt x="615" y="301"/>
                </a:lnTo>
                <a:lnTo>
                  <a:pt x="617" y="299"/>
                </a:lnTo>
                <a:lnTo>
                  <a:pt x="619" y="299"/>
                </a:lnTo>
                <a:lnTo>
                  <a:pt x="619" y="301"/>
                </a:lnTo>
                <a:lnTo>
                  <a:pt x="622" y="303"/>
                </a:lnTo>
                <a:lnTo>
                  <a:pt x="622" y="301"/>
                </a:lnTo>
                <a:lnTo>
                  <a:pt x="622" y="299"/>
                </a:lnTo>
                <a:lnTo>
                  <a:pt x="624" y="299"/>
                </a:lnTo>
                <a:lnTo>
                  <a:pt x="629" y="296"/>
                </a:lnTo>
                <a:lnTo>
                  <a:pt x="629" y="296"/>
                </a:lnTo>
                <a:lnTo>
                  <a:pt x="631" y="296"/>
                </a:lnTo>
                <a:lnTo>
                  <a:pt x="634" y="299"/>
                </a:lnTo>
                <a:lnTo>
                  <a:pt x="634" y="301"/>
                </a:lnTo>
                <a:lnTo>
                  <a:pt x="636" y="301"/>
                </a:lnTo>
                <a:lnTo>
                  <a:pt x="636" y="299"/>
                </a:lnTo>
                <a:lnTo>
                  <a:pt x="634" y="296"/>
                </a:lnTo>
                <a:lnTo>
                  <a:pt x="634" y="294"/>
                </a:lnTo>
                <a:lnTo>
                  <a:pt x="631" y="294"/>
                </a:lnTo>
                <a:lnTo>
                  <a:pt x="631" y="294"/>
                </a:lnTo>
                <a:lnTo>
                  <a:pt x="629" y="294"/>
                </a:lnTo>
                <a:lnTo>
                  <a:pt x="629" y="292"/>
                </a:lnTo>
                <a:lnTo>
                  <a:pt x="631" y="289"/>
                </a:lnTo>
                <a:lnTo>
                  <a:pt x="631" y="287"/>
                </a:lnTo>
                <a:lnTo>
                  <a:pt x="634" y="287"/>
                </a:lnTo>
                <a:lnTo>
                  <a:pt x="641" y="289"/>
                </a:lnTo>
                <a:lnTo>
                  <a:pt x="645" y="289"/>
                </a:lnTo>
                <a:lnTo>
                  <a:pt x="641" y="287"/>
                </a:lnTo>
                <a:lnTo>
                  <a:pt x="636" y="284"/>
                </a:lnTo>
                <a:lnTo>
                  <a:pt x="634" y="284"/>
                </a:lnTo>
                <a:lnTo>
                  <a:pt x="638" y="280"/>
                </a:lnTo>
                <a:lnTo>
                  <a:pt x="643" y="280"/>
                </a:lnTo>
                <a:lnTo>
                  <a:pt x="648" y="277"/>
                </a:lnTo>
                <a:lnTo>
                  <a:pt x="643" y="275"/>
                </a:lnTo>
                <a:lnTo>
                  <a:pt x="641" y="275"/>
                </a:lnTo>
                <a:lnTo>
                  <a:pt x="638" y="275"/>
                </a:lnTo>
                <a:lnTo>
                  <a:pt x="636" y="277"/>
                </a:lnTo>
                <a:lnTo>
                  <a:pt x="636" y="275"/>
                </a:lnTo>
                <a:lnTo>
                  <a:pt x="636" y="273"/>
                </a:lnTo>
                <a:lnTo>
                  <a:pt x="636" y="270"/>
                </a:lnTo>
                <a:lnTo>
                  <a:pt x="636" y="268"/>
                </a:lnTo>
                <a:lnTo>
                  <a:pt x="641" y="263"/>
                </a:lnTo>
                <a:lnTo>
                  <a:pt x="641" y="261"/>
                </a:lnTo>
                <a:lnTo>
                  <a:pt x="641" y="258"/>
                </a:lnTo>
                <a:lnTo>
                  <a:pt x="641" y="256"/>
                </a:lnTo>
                <a:lnTo>
                  <a:pt x="643" y="254"/>
                </a:lnTo>
                <a:lnTo>
                  <a:pt x="648" y="254"/>
                </a:lnTo>
                <a:lnTo>
                  <a:pt x="652" y="251"/>
                </a:lnTo>
                <a:lnTo>
                  <a:pt x="657" y="247"/>
                </a:lnTo>
                <a:lnTo>
                  <a:pt x="657" y="242"/>
                </a:lnTo>
                <a:lnTo>
                  <a:pt x="655" y="242"/>
                </a:lnTo>
                <a:lnTo>
                  <a:pt x="652" y="242"/>
                </a:lnTo>
                <a:lnTo>
                  <a:pt x="652" y="235"/>
                </a:lnTo>
                <a:lnTo>
                  <a:pt x="657" y="228"/>
                </a:lnTo>
                <a:lnTo>
                  <a:pt x="660" y="223"/>
                </a:lnTo>
                <a:lnTo>
                  <a:pt x="660" y="223"/>
                </a:lnTo>
                <a:lnTo>
                  <a:pt x="657" y="218"/>
                </a:lnTo>
                <a:lnTo>
                  <a:pt x="660" y="218"/>
                </a:lnTo>
                <a:lnTo>
                  <a:pt x="662" y="216"/>
                </a:lnTo>
                <a:lnTo>
                  <a:pt x="664" y="216"/>
                </a:lnTo>
                <a:lnTo>
                  <a:pt x="667" y="218"/>
                </a:lnTo>
                <a:lnTo>
                  <a:pt x="667" y="223"/>
                </a:lnTo>
                <a:lnTo>
                  <a:pt x="667" y="225"/>
                </a:lnTo>
                <a:lnTo>
                  <a:pt x="669" y="225"/>
                </a:lnTo>
                <a:lnTo>
                  <a:pt x="671" y="228"/>
                </a:lnTo>
                <a:lnTo>
                  <a:pt x="671" y="230"/>
                </a:lnTo>
                <a:lnTo>
                  <a:pt x="674" y="232"/>
                </a:lnTo>
                <a:lnTo>
                  <a:pt x="678" y="230"/>
                </a:lnTo>
                <a:lnTo>
                  <a:pt x="681" y="230"/>
                </a:lnTo>
                <a:lnTo>
                  <a:pt x="678" y="228"/>
                </a:lnTo>
                <a:lnTo>
                  <a:pt x="676" y="225"/>
                </a:lnTo>
                <a:lnTo>
                  <a:pt x="676" y="223"/>
                </a:lnTo>
                <a:lnTo>
                  <a:pt x="671" y="218"/>
                </a:lnTo>
                <a:lnTo>
                  <a:pt x="671" y="216"/>
                </a:lnTo>
                <a:lnTo>
                  <a:pt x="669" y="213"/>
                </a:lnTo>
                <a:lnTo>
                  <a:pt x="669" y="211"/>
                </a:lnTo>
                <a:lnTo>
                  <a:pt x="676" y="209"/>
                </a:lnTo>
                <a:lnTo>
                  <a:pt x="681" y="209"/>
                </a:lnTo>
                <a:lnTo>
                  <a:pt x="686" y="206"/>
                </a:lnTo>
                <a:lnTo>
                  <a:pt x="686" y="213"/>
                </a:lnTo>
                <a:lnTo>
                  <a:pt x="686" y="221"/>
                </a:lnTo>
                <a:lnTo>
                  <a:pt x="690" y="223"/>
                </a:lnTo>
                <a:lnTo>
                  <a:pt x="695" y="230"/>
                </a:lnTo>
                <a:lnTo>
                  <a:pt x="700" y="230"/>
                </a:lnTo>
                <a:lnTo>
                  <a:pt x="704" y="235"/>
                </a:lnTo>
                <a:lnTo>
                  <a:pt x="702" y="237"/>
                </a:lnTo>
                <a:lnTo>
                  <a:pt x="702" y="239"/>
                </a:lnTo>
                <a:lnTo>
                  <a:pt x="704" y="237"/>
                </a:lnTo>
                <a:lnTo>
                  <a:pt x="707" y="239"/>
                </a:lnTo>
                <a:lnTo>
                  <a:pt x="709" y="239"/>
                </a:lnTo>
                <a:lnTo>
                  <a:pt x="707" y="237"/>
                </a:lnTo>
                <a:lnTo>
                  <a:pt x="707" y="230"/>
                </a:lnTo>
                <a:lnTo>
                  <a:pt x="707" y="225"/>
                </a:lnTo>
                <a:lnTo>
                  <a:pt x="702" y="225"/>
                </a:lnTo>
                <a:lnTo>
                  <a:pt x="697" y="225"/>
                </a:lnTo>
                <a:lnTo>
                  <a:pt x="695" y="225"/>
                </a:lnTo>
                <a:lnTo>
                  <a:pt x="695" y="223"/>
                </a:lnTo>
                <a:lnTo>
                  <a:pt x="693" y="218"/>
                </a:lnTo>
                <a:lnTo>
                  <a:pt x="690" y="218"/>
                </a:lnTo>
                <a:lnTo>
                  <a:pt x="690" y="216"/>
                </a:lnTo>
                <a:lnTo>
                  <a:pt x="690" y="211"/>
                </a:lnTo>
                <a:lnTo>
                  <a:pt x="688" y="206"/>
                </a:lnTo>
                <a:lnTo>
                  <a:pt x="688" y="202"/>
                </a:lnTo>
                <a:lnTo>
                  <a:pt x="690" y="195"/>
                </a:lnTo>
                <a:lnTo>
                  <a:pt x="693" y="190"/>
                </a:lnTo>
                <a:lnTo>
                  <a:pt x="693" y="185"/>
                </a:lnTo>
                <a:lnTo>
                  <a:pt x="697" y="183"/>
                </a:lnTo>
                <a:lnTo>
                  <a:pt x="707" y="180"/>
                </a:lnTo>
                <a:lnTo>
                  <a:pt x="714" y="178"/>
                </a:lnTo>
                <a:lnTo>
                  <a:pt x="716" y="178"/>
                </a:lnTo>
                <a:lnTo>
                  <a:pt x="716" y="183"/>
                </a:lnTo>
                <a:lnTo>
                  <a:pt x="714" y="190"/>
                </a:lnTo>
                <a:lnTo>
                  <a:pt x="716" y="192"/>
                </a:lnTo>
                <a:lnTo>
                  <a:pt x="716" y="197"/>
                </a:lnTo>
                <a:lnTo>
                  <a:pt x="714" y="206"/>
                </a:lnTo>
                <a:lnTo>
                  <a:pt x="714" y="209"/>
                </a:lnTo>
                <a:lnTo>
                  <a:pt x="716" y="209"/>
                </a:lnTo>
                <a:lnTo>
                  <a:pt x="721" y="197"/>
                </a:lnTo>
                <a:lnTo>
                  <a:pt x="719" y="192"/>
                </a:lnTo>
                <a:lnTo>
                  <a:pt x="719" y="185"/>
                </a:lnTo>
                <a:lnTo>
                  <a:pt x="721" y="180"/>
                </a:lnTo>
                <a:lnTo>
                  <a:pt x="723" y="176"/>
                </a:lnTo>
                <a:lnTo>
                  <a:pt x="723" y="176"/>
                </a:lnTo>
                <a:lnTo>
                  <a:pt x="728" y="161"/>
                </a:lnTo>
                <a:lnTo>
                  <a:pt x="733" y="157"/>
                </a:lnTo>
                <a:lnTo>
                  <a:pt x="738" y="166"/>
                </a:lnTo>
                <a:lnTo>
                  <a:pt x="738" y="171"/>
                </a:lnTo>
                <a:lnTo>
                  <a:pt x="735" y="185"/>
                </a:lnTo>
                <a:lnTo>
                  <a:pt x="735" y="190"/>
                </a:lnTo>
                <a:lnTo>
                  <a:pt x="735" y="190"/>
                </a:lnTo>
                <a:lnTo>
                  <a:pt x="740" y="192"/>
                </a:lnTo>
                <a:lnTo>
                  <a:pt x="740" y="195"/>
                </a:lnTo>
                <a:lnTo>
                  <a:pt x="738" y="199"/>
                </a:lnTo>
                <a:lnTo>
                  <a:pt x="735" y="202"/>
                </a:lnTo>
                <a:lnTo>
                  <a:pt x="735" y="209"/>
                </a:lnTo>
                <a:lnTo>
                  <a:pt x="735" y="211"/>
                </a:lnTo>
                <a:lnTo>
                  <a:pt x="733" y="218"/>
                </a:lnTo>
                <a:lnTo>
                  <a:pt x="731" y="223"/>
                </a:lnTo>
                <a:lnTo>
                  <a:pt x="728" y="228"/>
                </a:lnTo>
                <a:lnTo>
                  <a:pt x="731" y="228"/>
                </a:lnTo>
                <a:lnTo>
                  <a:pt x="733" y="223"/>
                </a:lnTo>
                <a:lnTo>
                  <a:pt x="735" y="221"/>
                </a:lnTo>
                <a:lnTo>
                  <a:pt x="738" y="216"/>
                </a:lnTo>
                <a:lnTo>
                  <a:pt x="742" y="211"/>
                </a:lnTo>
                <a:lnTo>
                  <a:pt x="742" y="202"/>
                </a:lnTo>
                <a:lnTo>
                  <a:pt x="742" y="199"/>
                </a:lnTo>
                <a:lnTo>
                  <a:pt x="745" y="197"/>
                </a:lnTo>
                <a:lnTo>
                  <a:pt x="745" y="195"/>
                </a:lnTo>
                <a:lnTo>
                  <a:pt x="745" y="192"/>
                </a:lnTo>
                <a:lnTo>
                  <a:pt x="745" y="187"/>
                </a:lnTo>
                <a:lnTo>
                  <a:pt x="745" y="183"/>
                </a:lnTo>
                <a:lnTo>
                  <a:pt x="742" y="183"/>
                </a:lnTo>
                <a:lnTo>
                  <a:pt x="742" y="180"/>
                </a:lnTo>
                <a:lnTo>
                  <a:pt x="747" y="180"/>
                </a:lnTo>
                <a:lnTo>
                  <a:pt x="752" y="176"/>
                </a:lnTo>
                <a:lnTo>
                  <a:pt x="754" y="173"/>
                </a:lnTo>
                <a:lnTo>
                  <a:pt x="754" y="171"/>
                </a:lnTo>
                <a:lnTo>
                  <a:pt x="752" y="168"/>
                </a:lnTo>
                <a:lnTo>
                  <a:pt x="757" y="164"/>
                </a:lnTo>
                <a:lnTo>
                  <a:pt x="759" y="161"/>
                </a:lnTo>
                <a:lnTo>
                  <a:pt x="761" y="161"/>
                </a:lnTo>
                <a:lnTo>
                  <a:pt x="761" y="166"/>
                </a:lnTo>
                <a:lnTo>
                  <a:pt x="766" y="166"/>
                </a:lnTo>
                <a:lnTo>
                  <a:pt x="768" y="166"/>
                </a:lnTo>
                <a:lnTo>
                  <a:pt x="768" y="164"/>
                </a:lnTo>
                <a:lnTo>
                  <a:pt x="768" y="159"/>
                </a:lnTo>
                <a:lnTo>
                  <a:pt x="768" y="157"/>
                </a:lnTo>
                <a:lnTo>
                  <a:pt x="768" y="152"/>
                </a:lnTo>
                <a:lnTo>
                  <a:pt x="771" y="150"/>
                </a:lnTo>
                <a:lnTo>
                  <a:pt x="778" y="150"/>
                </a:lnTo>
                <a:lnTo>
                  <a:pt x="780" y="152"/>
                </a:lnTo>
                <a:lnTo>
                  <a:pt x="783" y="159"/>
                </a:lnTo>
                <a:lnTo>
                  <a:pt x="785" y="161"/>
                </a:lnTo>
                <a:lnTo>
                  <a:pt x="790" y="164"/>
                </a:lnTo>
                <a:lnTo>
                  <a:pt x="792" y="166"/>
                </a:lnTo>
                <a:lnTo>
                  <a:pt x="794" y="164"/>
                </a:lnTo>
                <a:lnTo>
                  <a:pt x="792" y="159"/>
                </a:lnTo>
                <a:lnTo>
                  <a:pt x="792" y="157"/>
                </a:lnTo>
                <a:lnTo>
                  <a:pt x="792" y="154"/>
                </a:lnTo>
                <a:lnTo>
                  <a:pt x="792" y="152"/>
                </a:lnTo>
                <a:lnTo>
                  <a:pt x="792" y="150"/>
                </a:lnTo>
                <a:lnTo>
                  <a:pt x="790" y="147"/>
                </a:lnTo>
                <a:lnTo>
                  <a:pt x="787" y="147"/>
                </a:lnTo>
                <a:lnTo>
                  <a:pt x="780" y="142"/>
                </a:lnTo>
                <a:lnTo>
                  <a:pt x="778" y="142"/>
                </a:lnTo>
                <a:lnTo>
                  <a:pt x="775" y="142"/>
                </a:lnTo>
                <a:lnTo>
                  <a:pt x="775" y="138"/>
                </a:lnTo>
                <a:lnTo>
                  <a:pt x="773" y="135"/>
                </a:lnTo>
                <a:lnTo>
                  <a:pt x="768" y="135"/>
                </a:lnTo>
                <a:lnTo>
                  <a:pt x="766" y="133"/>
                </a:lnTo>
                <a:lnTo>
                  <a:pt x="766" y="128"/>
                </a:lnTo>
                <a:lnTo>
                  <a:pt x="768" y="126"/>
                </a:lnTo>
                <a:lnTo>
                  <a:pt x="771" y="124"/>
                </a:lnTo>
                <a:lnTo>
                  <a:pt x="773" y="124"/>
                </a:lnTo>
                <a:lnTo>
                  <a:pt x="775" y="119"/>
                </a:lnTo>
                <a:lnTo>
                  <a:pt x="778" y="119"/>
                </a:lnTo>
                <a:lnTo>
                  <a:pt x="785" y="116"/>
                </a:lnTo>
                <a:lnTo>
                  <a:pt x="794" y="114"/>
                </a:lnTo>
                <a:lnTo>
                  <a:pt x="797" y="116"/>
                </a:lnTo>
                <a:lnTo>
                  <a:pt x="797" y="119"/>
                </a:lnTo>
                <a:lnTo>
                  <a:pt x="801" y="119"/>
                </a:lnTo>
                <a:lnTo>
                  <a:pt x="804" y="121"/>
                </a:lnTo>
                <a:lnTo>
                  <a:pt x="813" y="124"/>
                </a:lnTo>
                <a:lnTo>
                  <a:pt x="818" y="124"/>
                </a:lnTo>
                <a:lnTo>
                  <a:pt x="823" y="124"/>
                </a:lnTo>
                <a:lnTo>
                  <a:pt x="827" y="126"/>
                </a:lnTo>
                <a:lnTo>
                  <a:pt x="830" y="126"/>
                </a:lnTo>
                <a:lnTo>
                  <a:pt x="827" y="131"/>
                </a:lnTo>
                <a:lnTo>
                  <a:pt x="827" y="135"/>
                </a:lnTo>
                <a:lnTo>
                  <a:pt x="832" y="142"/>
                </a:lnTo>
                <a:lnTo>
                  <a:pt x="837" y="147"/>
                </a:lnTo>
                <a:lnTo>
                  <a:pt x="844" y="147"/>
                </a:lnTo>
                <a:lnTo>
                  <a:pt x="846" y="147"/>
                </a:lnTo>
                <a:lnTo>
                  <a:pt x="849" y="145"/>
                </a:lnTo>
                <a:lnTo>
                  <a:pt x="851" y="142"/>
                </a:lnTo>
                <a:lnTo>
                  <a:pt x="849" y="140"/>
                </a:lnTo>
                <a:lnTo>
                  <a:pt x="846" y="142"/>
                </a:lnTo>
                <a:lnTo>
                  <a:pt x="842" y="140"/>
                </a:lnTo>
                <a:lnTo>
                  <a:pt x="839" y="135"/>
                </a:lnTo>
                <a:lnTo>
                  <a:pt x="842" y="128"/>
                </a:lnTo>
                <a:lnTo>
                  <a:pt x="839" y="124"/>
                </a:lnTo>
                <a:lnTo>
                  <a:pt x="837" y="121"/>
                </a:lnTo>
                <a:lnTo>
                  <a:pt x="839" y="116"/>
                </a:lnTo>
                <a:lnTo>
                  <a:pt x="844" y="114"/>
                </a:lnTo>
                <a:lnTo>
                  <a:pt x="846" y="109"/>
                </a:lnTo>
                <a:lnTo>
                  <a:pt x="846" y="109"/>
                </a:lnTo>
                <a:lnTo>
                  <a:pt x="856" y="95"/>
                </a:lnTo>
                <a:lnTo>
                  <a:pt x="858" y="90"/>
                </a:lnTo>
                <a:lnTo>
                  <a:pt x="863" y="88"/>
                </a:lnTo>
                <a:lnTo>
                  <a:pt x="865" y="88"/>
                </a:lnTo>
                <a:lnTo>
                  <a:pt x="868" y="88"/>
                </a:lnTo>
                <a:lnTo>
                  <a:pt x="870" y="90"/>
                </a:lnTo>
                <a:lnTo>
                  <a:pt x="872" y="88"/>
                </a:lnTo>
                <a:lnTo>
                  <a:pt x="870" y="86"/>
                </a:lnTo>
                <a:lnTo>
                  <a:pt x="868" y="86"/>
                </a:lnTo>
                <a:lnTo>
                  <a:pt x="865" y="83"/>
                </a:lnTo>
                <a:lnTo>
                  <a:pt x="865" y="81"/>
                </a:lnTo>
                <a:lnTo>
                  <a:pt x="868" y="76"/>
                </a:lnTo>
                <a:lnTo>
                  <a:pt x="868" y="71"/>
                </a:lnTo>
                <a:lnTo>
                  <a:pt x="870" y="67"/>
                </a:lnTo>
                <a:lnTo>
                  <a:pt x="870" y="64"/>
                </a:lnTo>
                <a:lnTo>
                  <a:pt x="875" y="67"/>
                </a:lnTo>
                <a:lnTo>
                  <a:pt x="877" y="67"/>
                </a:lnTo>
                <a:lnTo>
                  <a:pt x="880" y="71"/>
                </a:lnTo>
                <a:lnTo>
                  <a:pt x="882" y="71"/>
                </a:lnTo>
                <a:lnTo>
                  <a:pt x="884" y="69"/>
                </a:lnTo>
                <a:lnTo>
                  <a:pt x="880" y="64"/>
                </a:lnTo>
                <a:lnTo>
                  <a:pt x="877" y="62"/>
                </a:lnTo>
                <a:lnTo>
                  <a:pt x="872" y="60"/>
                </a:lnTo>
                <a:lnTo>
                  <a:pt x="868" y="57"/>
                </a:lnTo>
                <a:lnTo>
                  <a:pt x="868" y="55"/>
                </a:lnTo>
                <a:lnTo>
                  <a:pt x="868" y="53"/>
                </a:lnTo>
                <a:lnTo>
                  <a:pt x="870" y="48"/>
                </a:lnTo>
                <a:lnTo>
                  <a:pt x="875" y="53"/>
                </a:lnTo>
                <a:lnTo>
                  <a:pt x="877" y="50"/>
                </a:lnTo>
                <a:lnTo>
                  <a:pt x="875" y="48"/>
                </a:lnTo>
                <a:lnTo>
                  <a:pt x="877" y="43"/>
                </a:lnTo>
                <a:lnTo>
                  <a:pt x="875" y="38"/>
                </a:lnTo>
                <a:lnTo>
                  <a:pt x="875" y="36"/>
                </a:lnTo>
                <a:lnTo>
                  <a:pt x="875" y="31"/>
                </a:lnTo>
                <a:lnTo>
                  <a:pt x="880" y="31"/>
                </a:lnTo>
                <a:lnTo>
                  <a:pt x="880" y="34"/>
                </a:lnTo>
                <a:lnTo>
                  <a:pt x="882" y="36"/>
                </a:lnTo>
                <a:lnTo>
                  <a:pt x="884" y="38"/>
                </a:lnTo>
                <a:lnTo>
                  <a:pt x="887" y="36"/>
                </a:lnTo>
                <a:lnTo>
                  <a:pt x="887" y="34"/>
                </a:lnTo>
                <a:lnTo>
                  <a:pt x="889" y="34"/>
                </a:lnTo>
                <a:lnTo>
                  <a:pt x="891" y="34"/>
                </a:lnTo>
                <a:lnTo>
                  <a:pt x="894" y="38"/>
                </a:lnTo>
                <a:lnTo>
                  <a:pt x="896" y="41"/>
                </a:lnTo>
                <a:lnTo>
                  <a:pt x="898" y="45"/>
                </a:lnTo>
                <a:lnTo>
                  <a:pt x="901" y="48"/>
                </a:lnTo>
                <a:lnTo>
                  <a:pt x="903" y="48"/>
                </a:lnTo>
                <a:lnTo>
                  <a:pt x="903" y="43"/>
                </a:lnTo>
                <a:lnTo>
                  <a:pt x="906" y="41"/>
                </a:lnTo>
                <a:lnTo>
                  <a:pt x="903" y="38"/>
                </a:lnTo>
                <a:lnTo>
                  <a:pt x="901" y="34"/>
                </a:lnTo>
                <a:lnTo>
                  <a:pt x="901" y="31"/>
                </a:lnTo>
                <a:lnTo>
                  <a:pt x="906" y="34"/>
                </a:lnTo>
                <a:lnTo>
                  <a:pt x="910" y="36"/>
                </a:lnTo>
                <a:lnTo>
                  <a:pt x="913" y="36"/>
                </a:lnTo>
                <a:lnTo>
                  <a:pt x="915" y="36"/>
                </a:lnTo>
                <a:lnTo>
                  <a:pt x="920" y="36"/>
                </a:lnTo>
                <a:lnTo>
                  <a:pt x="922" y="36"/>
                </a:lnTo>
                <a:lnTo>
                  <a:pt x="922" y="41"/>
                </a:lnTo>
                <a:lnTo>
                  <a:pt x="920" y="45"/>
                </a:lnTo>
                <a:lnTo>
                  <a:pt x="917" y="48"/>
                </a:lnTo>
                <a:lnTo>
                  <a:pt x="917" y="55"/>
                </a:lnTo>
                <a:lnTo>
                  <a:pt x="913" y="60"/>
                </a:lnTo>
                <a:lnTo>
                  <a:pt x="908" y="69"/>
                </a:lnTo>
                <a:lnTo>
                  <a:pt x="906" y="71"/>
                </a:lnTo>
                <a:lnTo>
                  <a:pt x="903" y="76"/>
                </a:lnTo>
                <a:lnTo>
                  <a:pt x="906" y="83"/>
                </a:lnTo>
                <a:lnTo>
                  <a:pt x="906" y="86"/>
                </a:lnTo>
                <a:lnTo>
                  <a:pt x="906" y="90"/>
                </a:lnTo>
                <a:lnTo>
                  <a:pt x="906" y="100"/>
                </a:lnTo>
                <a:lnTo>
                  <a:pt x="908" y="105"/>
                </a:lnTo>
                <a:lnTo>
                  <a:pt x="903" y="109"/>
                </a:lnTo>
                <a:lnTo>
                  <a:pt x="901" y="114"/>
                </a:lnTo>
                <a:lnTo>
                  <a:pt x="901" y="121"/>
                </a:lnTo>
                <a:lnTo>
                  <a:pt x="898" y="131"/>
                </a:lnTo>
                <a:lnTo>
                  <a:pt x="908" y="128"/>
                </a:lnTo>
                <a:lnTo>
                  <a:pt x="910" y="124"/>
                </a:lnTo>
                <a:lnTo>
                  <a:pt x="913" y="116"/>
                </a:lnTo>
                <a:lnTo>
                  <a:pt x="915" y="107"/>
                </a:lnTo>
                <a:lnTo>
                  <a:pt x="917" y="102"/>
                </a:lnTo>
                <a:lnTo>
                  <a:pt x="917" y="100"/>
                </a:lnTo>
                <a:lnTo>
                  <a:pt x="917" y="100"/>
                </a:lnTo>
                <a:lnTo>
                  <a:pt x="915" y="98"/>
                </a:lnTo>
                <a:lnTo>
                  <a:pt x="917" y="93"/>
                </a:lnTo>
                <a:lnTo>
                  <a:pt x="920" y="83"/>
                </a:lnTo>
                <a:lnTo>
                  <a:pt x="922" y="79"/>
                </a:lnTo>
                <a:lnTo>
                  <a:pt x="924" y="76"/>
                </a:lnTo>
                <a:lnTo>
                  <a:pt x="929" y="67"/>
                </a:lnTo>
                <a:lnTo>
                  <a:pt x="929" y="64"/>
                </a:lnTo>
                <a:lnTo>
                  <a:pt x="929" y="60"/>
                </a:lnTo>
                <a:lnTo>
                  <a:pt x="929" y="57"/>
                </a:lnTo>
                <a:lnTo>
                  <a:pt x="932" y="53"/>
                </a:lnTo>
                <a:lnTo>
                  <a:pt x="934" y="45"/>
                </a:lnTo>
                <a:lnTo>
                  <a:pt x="939" y="34"/>
                </a:lnTo>
                <a:lnTo>
                  <a:pt x="941" y="27"/>
                </a:lnTo>
                <a:lnTo>
                  <a:pt x="943" y="27"/>
                </a:lnTo>
                <a:lnTo>
                  <a:pt x="946" y="24"/>
                </a:lnTo>
                <a:lnTo>
                  <a:pt x="948" y="27"/>
                </a:lnTo>
                <a:lnTo>
                  <a:pt x="950" y="29"/>
                </a:lnTo>
                <a:lnTo>
                  <a:pt x="948" y="36"/>
                </a:lnTo>
                <a:lnTo>
                  <a:pt x="950" y="38"/>
                </a:lnTo>
                <a:lnTo>
                  <a:pt x="950" y="45"/>
                </a:lnTo>
                <a:lnTo>
                  <a:pt x="948" y="50"/>
                </a:lnTo>
                <a:lnTo>
                  <a:pt x="946" y="55"/>
                </a:lnTo>
                <a:lnTo>
                  <a:pt x="948" y="57"/>
                </a:lnTo>
                <a:lnTo>
                  <a:pt x="950" y="57"/>
                </a:lnTo>
                <a:lnTo>
                  <a:pt x="953" y="69"/>
                </a:lnTo>
                <a:lnTo>
                  <a:pt x="950" y="74"/>
                </a:lnTo>
                <a:lnTo>
                  <a:pt x="953" y="79"/>
                </a:lnTo>
                <a:lnTo>
                  <a:pt x="955" y="83"/>
                </a:lnTo>
                <a:lnTo>
                  <a:pt x="958" y="83"/>
                </a:lnTo>
                <a:lnTo>
                  <a:pt x="960" y="76"/>
                </a:lnTo>
                <a:lnTo>
                  <a:pt x="962" y="74"/>
                </a:lnTo>
                <a:lnTo>
                  <a:pt x="967" y="74"/>
                </a:lnTo>
                <a:lnTo>
                  <a:pt x="969" y="74"/>
                </a:lnTo>
                <a:lnTo>
                  <a:pt x="969" y="71"/>
                </a:lnTo>
                <a:lnTo>
                  <a:pt x="967" y="67"/>
                </a:lnTo>
                <a:lnTo>
                  <a:pt x="965" y="64"/>
                </a:lnTo>
                <a:lnTo>
                  <a:pt x="965" y="62"/>
                </a:lnTo>
                <a:lnTo>
                  <a:pt x="965" y="60"/>
                </a:lnTo>
                <a:lnTo>
                  <a:pt x="967" y="53"/>
                </a:lnTo>
                <a:lnTo>
                  <a:pt x="967" y="48"/>
                </a:lnTo>
                <a:lnTo>
                  <a:pt x="967" y="43"/>
                </a:lnTo>
                <a:lnTo>
                  <a:pt x="972" y="41"/>
                </a:lnTo>
                <a:lnTo>
                  <a:pt x="972" y="36"/>
                </a:lnTo>
                <a:lnTo>
                  <a:pt x="972" y="34"/>
                </a:lnTo>
                <a:lnTo>
                  <a:pt x="974" y="34"/>
                </a:lnTo>
                <a:lnTo>
                  <a:pt x="976" y="34"/>
                </a:lnTo>
                <a:lnTo>
                  <a:pt x="976" y="29"/>
                </a:lnTo>
                <a:lnTo>
                  <a:pt x="974" y="29"/>
                </a:lnTo>
                <a:lnTo>
                  <a:pt x="972" y="29"/>
                </a:lnTo>
                <a:lnTo>
                  <a:pt x="967" y="29"/>
                </a:lnTo>
                <a:lnTo>
                  <a:pt x="962" y="27"/>
                </a:lnTo>
                <a:lnTo>
                  <a:pt x="962" y="22"/>
                </a:lnTo>
                <a:lnTo>
                  <a:pt x="965" y="15"/>
                </a:lnTo>
                <a:lnTo>
                  <a:pt x="965" y="12"/>
                </a:lnTo>
                <a:lnTo>
                  <a:pt x="974" y="5"/>
                </a:lnTo>
                <a:lnTo>
                  <a:pt x="976" y="0"/>
                </a:lnTo>
                <a:lnTo>
                  <a:pt x="981" y="0"/>
                </a:lnTo>
                <a:lnTo>
                  <a:pt x="981" y="5"/>
                </a:lnTo>
                <a:lnTo>
                  <a:pt x="981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9"/>
          <p:cNvSpPr>
            <a:spLocks/>
          </p:cNvSpPr>
          <p:nvPr/>
        </p:nvSpPr>
        <p:spPr bwMode="auto">
          <a:xfrm>
            <a:off x="5311776" y="254000"/>
            <a:ext cx="1793875" cy="2239963"/>
          </a:xfrm>
          <a:custGeom>
            <a:avLst/>
            <a:gdLst>
              <a:gd name="T0" fmla="*/ 991 w 1130"/>
              <a:gd name="T1" fmla="*/ 38 h 1411"/>
              <a:gd name="T2" fmla="*/ 1017 w 1130"/>
              <a:gd name="T3" fmla="*/ 38 h 1411"/>
              <a:gd name="T4" fmla="*/ 1092 w 1130"/>
              <a:gd name="T5" fmla="*/ 38 h 1411"/>
              <a:gd name="T6" fmla="*/ 1033 w 1130"/>
              <a:gd name="T7" fmla="*/ 98 h 1411"/>
              <a:gd name="T8" fmla="*/ 1092 w 1130"/>
              <a:gd name="T9" fmla="*/ 114 h 1411"/>
              <a:gd name="T10" fmla="*/ 1097 w 1130"/>
              <a:gd name="T11" fmla="*/ 135 h 1411"/>
              <a:gd name="T12" fmla="*/ 1071 w 1130"/>
              <a:gd name="T13" fmla="*/ 168 h 1411"/>
              <a:gd name="T14" fmla="*/ 950 w 1130"/>
              <a:gd name="T15" fmla="*/ 157 h 1411"/>
              <a:gd name="T16" fmla="*/ 917 w 1130"/>
              <a:gd name="T17" fmla="*/ 282 h 1411"/>
              <a:gd name="T18" fmla="*/ 766 w 1130"/>
              <a:gd name="T19" fmla="*/ 239 h 1411"/>
              <a:gd name="T20" fmla="*/ 664 w 1130"/>
              <a:gd name="T21" fmla="*/ 351 h 1411"/>
              <a:gd name="T22" fmla="*/ 520 w 1130"/>
              <a:gd name="T23" fmla="*/ 609 h 1411"/>
              <a:gd name="T24" fmla="*/ 402 w 1130"/>
              <a:gd name="T25" fmla="*/ 852 h 1411"/>
              <a:gd name="T26" fmla="*/ 395 w 1130"/>
              <a:gd name="T27" fmla="*/ 1143 h 1411"/>
              <a:gd name="T28" fmla="*/ 354 w 1130"/>
              <a:gd name="T29" fmla="*/ 1290 h 1411"/>
              <a:gd name="T30" fmla="*/ 309 w 1130"/>
              <a:gd name="T31" fmla="*/ 1307 h 1411"/>
              <a:gd name="T32" fmla="*/ 293 w 1130"/>
              <a:gd name="T33" fmla="*/ 1236 h 1411"/>
              <a:gd name="T34" fmla="*/ 288 w 1130"/>
              <a:gd name="T35" fmla="*/ 1264 h 1411"/>
              <a:gd name="T36" fmla="*/ 274 w 1130"/>
              <a:gd name="T37" fmla="*/ 1311 h 1411"/>
              <a:gd name="T38" fmla="*/ 231 w 1130"/>
              <a:gd name="T39" fmla="*/ 1326 h 1411"/>
              <a:gd name="T40" fmla="*/ 139 w 1130"/>
              <a:gd name="T41" fmla="*/ 1404 h 1411"/>
              <a:gd name="T42" fmla="*/ 68 w 1130"/>
              <a:gd name="T43" fmla="*/ 1401 h 1411"/>
              <a:gd name="T44" fmla="*/ 16 w 1130"/>
              <a:gd name="T45" fmla="*/ 1342 h 1411"/>
              <a:gd name="T46" fmla="*/ 37 w 1130"/>
              <a:gd name="T47" fmla="*/ 1302 h 1411"/>
              <a:gd name="T48" fmla="*/ 40 w 1130"/>
              <a:gd name="T49" fmla="*/ 1257 h 1411"/>
              <a:gd name="T50" fmla="*/ 11 w 1130"/>
              <a:gd name="T51" fmla="*/ 1221 h 1411"/>
              <a:gd name="T52" fmla="*/ 42 w 1130"/>
              <a:gd name="T53" fmla="*/ 1210 h 1411"/>
              <a:gd name="T54" fmla="*/ 66 w 1130"/>
              <a:gd name="T55" fmla="*/ 1162 h 1411"/>
              <a:gd name="T56" fmla="*/ 94 w 1130"/>
              <a:gd name="T57" fmla="*/ 1150 h 1411"/>
              <a:gd name="T58" fmla="*/ 52 w 1130"/>
              <a:gd name="T59" fmla="*/ 1169 h 1411"/>
              <a:gd name="T60" fmla="*/ 35 w 1130"/>
              <a:gd name="T61" fmla="*/ 1153 h 1411"/>
              <a:gd name="T62" fmla="*/ 14 w 1130"/>
              <a:gd name="T63" fmla="*/ 1143 h 1411"/>
              <a:gd name="T64" fmla="*/ 45 w 1130"/>
              <a:gd name="T65" fmla="*/ 1110 h 1411"/>
              <a:gd name="T66" fmla="*/ 28 w 1130"/>
              <a:gd name="T67" fmla="*/ 1108 h 1411"/>
              <a:gd name="T68" fmla="*/ 30 w 1130"/>
              <a:gd name="T69" fmla="*/ 1070 h 1411"/>
              <a:gd name="T70" fmla="*/ 101 w 1130"/>
              <a:gd name="T71" fmla="*/ 1070 h 1411"/>
              <a:gd name="T72" fmla="*/ 142 w 1130"/>
              <a:gd name="T73" fmla="*/ 1063 h 1411"/>
              <a:gd name="T74" fmla="*/ 101 w 1130"/>
              <a:gd name="T75" fmla="*/ 1063 h 1411"/>
              <a:gd name="T76" fmla="*/ 54 w 1130"/>
              <a:gd name="T77" fmla="*/ 1063 h 1411"/>
              <a:gd name="T78" fmla="*/ 19 w 1130"/>
              <a:gd name="T79" fmla="*/ 1046 h 1411"/>
              <a:gd name="T80" fmla="*/ 42 w 1130"/>
              <a:gd name="T81" fmla="*/ 1027 h 1411"/>
              <a:gd name="T82" fmla="*/ 26 w 1130"/>
              <a:gd name="T83" fmla="*/ 997 h 1411"/>
              <a:gd name="T84" fmla="*/ 97 w 1130"/>
              <a:gd name="T85" fmla="*/ 999 h 1411"/>
              <a:gd name="T86" fmla="*/ 59 w 1130"/>
              <a:gd name="T87" fmla="*/ 982 h 1411"/>
              <a:gd name="T88" fmla="*/ 49 w 1130"/>
              <a:gd name="T89" fmla="*/ 956 h 1411"/>
              <a:gd name="T90" fmla="*/ 87 w 1130"/>
              <a:gd name="T91" fmla="*/ 966 h 1411"/>
              <a:gd name="T92" fmla="*/ 116 w 1130"/>
              <a:gd name="T93" fmla="*/ 938 h 1411"/>
              <a:gd name="T94" fmla="*/ 142 w 1130"/>
              <a:gd name="T95" fmla="*/ 975 h 1411"/>
              <a:gd name="T96" fmla="*/ 137 w 1130"/>
              <a:gd name="T97" fmla="*/ 942 h 1411"/>
              <a:gd name="T98" fmla="*/ 118 w 1130"/>
              <a:gd name="T99" fmla="*/ 926 h 1411"/>
              <a:gd name="T100" fmla="*/ 137 w 1130"/>
              <a:gd name="T101" fmla="*/ 916 h 1411"/>
              <a:gd name="T102" fmla="*/ 189 w 1130"/>
              <a:gd name="T103" fmla="*/ 909 h 1411"/>
              <a:gd name="T104" fmla="*/ 165 w 1130"/>
              <a:gd name="T105" fmla="*/ 890 h 1411"/>
              <a:gd name="T106" fmla="*/ 208 w 1130"/>
              <a:gd name="T107" fmla="*/ 909 h 1411"/>
              <a:gd name="T108" fmla="*/ 217 w 1130"/>
              <a:gd name="T109" fmla="*/ 895 h 1411"/>
              <a:gd name="T110" fmla="*/ 224 w 1130"/>
              <a:gd name="T111" fmla="*/ 857 h 1411"/>
              <a:gd name="T112" fmla="*/ 253 w 1130"/>
              <a:gd name="T113" fmla="*/ 848 h 1411"/>
              <a:gd name="T114" fmla="*/ 272 w 1130"/>
              <a:gd name="T115" fmla="*/ 833 h 1411"/>
              <a:gd name="T116" fmla="*/ 300 w 1130"/>
              <a:gd name="T117" fmla="*/ 862 h 1411"/>
              <a:gd name="T118" fmla="*/ 333 w 1130"/>
              <a:gd name="T119" fmla="*/ 841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0" h="1411">
                <a:moveTo>
                  <a:pt x="981" y="8"/>
                </a:moveTo>
                <a:lnTo>
                  <a:pt x="986" y="8"/>
                </a:lnTo>
                <a:lnTo>
                  <a:pt x="993" y="3"/>
                </a:lnTo>
                <a:lnTo>
                  <a:pt x="995" y="0"/>
                </a:lnTo>
                <a:lnTo>
                  <a:pt x="1000" y="0"/>
                </a:lnTo>
                <a:lnTo>
                  <a:pt x="1000" y="5"/>
                </a:lnTo>
                <a:lnTo>
                  <a:pt x="1000" y="8"/>
                </a:lnTo>
                <a:lnTo>
                  <a:pt x="1000" y="12"/>
                </a:lnTo>
                <a:lnTo>
                  <a:pt x="1005" y="8"/>
                </a:lnTo>
                <a:lnTo>
                  <a:pt x="1010" y="12"/>
                </a:lnTo>
                <a:lnTo>
                  <a:pt x="1010" y="19"/>
                </a:lnTo>
                <a:lnTo>
                  <a:pt x="1007" y="24"/>
                </a:lnTo>
                <a:lnTo>
                  <a:pt x="1005" y="31"/>
                </a:lnTo>
                <a:lnTo>
                  <a:pt x="1003" y="34"/>
                </a:lnTo>
                <a:lnTo>
                  <a:pt x="998" y="34"/>
                </a:lnTo>
                <a:lnTo>
                  <a:pt x="993" y="36"/>
                </a:lnTo>
                <a:lnTo>
                  <a:pt x="991" y="38"/>
                </a:lnTo>
                <a:lnTo>
                  <a:pt x="993" y="38"/>
                </a:lnTo>
                <a:lnTo>
                  <a:pt x="998" y="38"/>
                </a:lnTo>
                <a:lnTo>
                  <a:pt x="1003" y="38"/>
                </a:lnTo>
                <a:lnTo>
                  <a:pt x="1005" y="41"/>
                </a:lnTo>
                <a:lnTo>
                  <a:pt x="1007" y="41"/>
                </a:lnTo>
                <a:lnTo>
                  <a:pt x="1010" y="43"/>
                </a:lnTo>
                <a:lnTo>
                  <a:pt x="1007" y="48"/>
                </a:lnTo>
                <a:lnTo>
                  <a:pt x="1003" y="57"/>
                </a:lnTo>
                <a:lnTo>
                  <a:pt x="998" y="62"/>
                </a:lnTo>
                <a:lnTo>
                  <a:pt x="998" y="67"/>
                </a:lnTo>
                <a:lnTo>
                  <a:pt x="1003" y="67"/>
                </a:lnTo>
                <a:lnTo>
                  <a:pt x="1007" y="62"/>
                </a:lnTo>
                <a:lnTo>
                  <a:pt x="1010" y="62"/>
                </a:lnTo>
                <a:lnTo>
                  <a:pt x="1014" y="55"/>
                </a:lnTo>
                <a:lnTo>
                  <a:pt x="1017" y="48"/>
                </a:lnTo>
                <a:lnTo>
                  <a:pt x="1017" y="43"/>
                </a:lnTo>
                <a:lnTo>
                  <a:pt x="1017" y="38"/>
                </a:lnTo>
                <a:lnTo>
                  <a:pt x="1017" y="34"/>
                </a:lnTo>
                <a:lnTo>
                  <a:pt x="1021" y="22"/>
                </a:lnTo>
                <a:lnTo>
                  <a:pt x="1021" y="19"/>
                </a:lnTo>
                <a:lnTo>
                  <a:pt x="1026" y="17"/>
                </a:lnTo>
                <a:lnTo>
                  <a:pt x="1031" y="17"/>
                </a:lnTo>
                <a:lnTo>
                  <a:pt x="1036" y="17"/>
                </a:lnTo>
                <a:lnTo>
                  <a:pt x="1038" y="19"/>
                </a:lnTo>
                <a:lnTo>
                  <a:pt x="1043" y="24"/>
                </a:lnTo>
                <a:lnTo>
                  <a:pt x="1055" y="27"/>
                </a:lnTo>
                <a:lnTo>
                  <a:pt x="1057" y="27"/>
                </a:lnTo>
                <a:lnTo>
                  <a:pt x="1069" y="27"/>
                </a:lnTo>
                <a:lnTo>
                  <a:pt x="1071" y="27"/>
                </a:lnTo>
                <a:lnTo>
                  <a:pt x="1076" y="29"/>
                </a:lnTo>
                <a:lnTo>
                  <a:pt x="1081" y="34"/>
                </a:lnTo>
                <a:lnTo>
                  <a:pt x="1081" y="38"/>
                </a:lnTo>
                <a:lnTo>
                  <a:pt x="1085" y="41"/>
                </a:lnTo>
                <a:lnTo>
                  <a:pt x="1092" y="38"/>
                </a:lnTo>
                <a:lnTo>
                  <a:pt x="1104" y="45"/>
                </a:lnTo>
                <a:lnTo>
                  <a:pt x="1107" y="45"/>
                </a:lnTo>
                <a:lnTo>
                  <a:pt x="1111" y="50"/>
                </a:lnTo>
                <a:lnTo>
                  <a:pt x="1114" y="53"/>
                </a:lnTo>
                <a:lnTo>
                  <a:pt x="1114" y="62"/>
                </a:lnTo>
                <a:lnTo>
                  <a:pt x="1111" y="64"/>
                </a:lnTo>
                <a:lnTo>
                  <a:pt x="1104" y="67"/>
                </a:lnTo>
                <a:lnTo>
                  <a:pt x="1097" y="71"/>
                </a:lnTo>
                <a:lnTo>
                  <a:pt x="1095" y="76"/>
                </a:lnTo>
                <a:lnTo>
                  <a:pt x="1092" y="83"/>
                </a:lnTo>
                <a:lnTo>
                  <a:pt x="1088" y="90"/>
                </a:lnTo>
                <a:lnTo>
                  <a:pt x="1078" y="95"/>
                </a:lnTo>
                <a:lnTo>
                  <a:pt x="1064" y="95"/>
                </a:lnTo>
                <a:lnTo>
                  <a:pt x="1045" y="95"/>
                </a:lnTo>
                <a:lnTo>
                  <a:pt x="1040" y="95"/>
                </a:lnTo>
                <a:lnTo>
                  <a:pt x="1038" y="95"/>
                </a:lnTo>
                <a:lnTo>
                  <a:pt x="1033" y="98"/>
                </a:lnTo>
                <a:lnTo>
                  <a:pt x="1031" y="102"/>
                </a:lnTo>
                <a:lnTo>
                  <a:pt x="1033" y="102"/>
                </a:lnTo>
                <a:lnTo>
                  <a:pt x="1038" y="102"/>
                </a:lnTo>
                <a:lnTo>
                  <a:pt x="1050" y="105"/>
                </a:lnTo>
                <a:lnTo>
                  <a:pt x="1055" y="105"/>
                </a:lnTo>
                <a:lnTo>
                  <a:pt x="1062" y="105"/>
                </a:lnTo>
                <a:lnTo>
                  <a:pt x="1073" y="107"/>
                </a:lnTo>
                <a:lnTo>
                  <a:pt x="1071" y="112"/>
                </a:lnTo>
                <a:lnTo>
                  <a:pt x="1071" y="114"/>
                </a:lnTo>
                <a:lnTo>
                  <a:pt x="1076" y="114"/>
                </a:lnTo>
                <a:lnTo>
                  <a:pt x="1078" y="128"/>
                </a:lnTo>
                <a:lnTo>
                  <a:pt x="1076" y="133"/>
                </a:lnTo>
                <a:lnTo>
                  <a:pt x="1085" y="128"/>
                </a:lnTo>
                <a:lnTo>
                  <a:pt x="1095" y="126"/>
                </a:lnTo>
                <a:lnTo>
                  <a:pt x="1097" y="124"/>
                </a:lnTo>
                <a:lnTo>
                  <a:pt x="1095" y="119"/>
                </a:lnTo>
                <a:lnTo>
                  <a:pt x="1092" y="114"/>
                </a:lnTo>
                <a:lnTo>
                  <a:pt x="1095" y="112"/>
                </a:lnTo>
                <a:lnTo>
                  <a:pt x="1099" y="112"/>
                </a:lnTo>
                <a:lnTo>
                  <a:pt x="1102" y="114"/>
                </a:lnTo>
                <a:lnTo>
                  <a:pt x="1107" y="116"/>
                </a:lnTo>
                <a:lnTo>
                  <a:pt x="1109" y="116"/>
                </a:lnTo>
                <a:lnTo>
                  <a:pt x="1114" y="116"/>
                </a:lnTo>
                <a:lnTo>
                  <a:pt x="1118" y="116"/>
                </a:lnTo>
                <a:lnTo>
                  <a:pt x="1121" y="116"/>
                </a:lnTo>
                <a:lnTo>
                  <a:pt x="1123" y="124"/>
                </a:lnTo>
                <a:lnTo>
                  <a:pt x="1128" y="126"/>
                </a:lnTo>
                <a:lnTo>
                  <a:pt x="1128" y="131"/>
                </a:lnTo>
                <a:lnTo>
                  <a:pt x="1130" y="138"/>
                </a:lnTo>
                <a:lnTo>
                  <a:pt x="1128" y="142"/>
                </a:lnTo>
                <a:lnTo>
                  <a:pt x="1116" y="142"/>
                </a:lnTo>
                <a:lnTo>
                  <a:pt x="1104" y="135"/>
                </a:lnTo>
                <a:lnTo>
                  <a:pt x="1097" y="133"/>
                </a:lnTo>
                <a:lnTo>
                  <a:pt x="1097" y="135"/>
                </a:lnTo>
                <a:lnTo>
                  <a:pt x="1099" y="138"/>
                </a:lnTo>
                <a:lnTo>
                  <a:pt x="1102" y="145"/>
                </a:lnTo>
                <a:lnTo>
                  <a:pt x="1102" y="154"/>
                </a:lnTo>
                <a:lnTo>
                  <a:pt x="1099" y="161"/>
                </a:lnTo>
                <a:lnTo>
                  <a:pt x="1095" y="161"/>
                </a:lnTo>
                <a:lnTo>
                  <a:pt x="1090" y="168"/>
                </a:lnTo>
                <a:lnTo>
                  <a:pt x="1085" y="176"/>
                </a:lnTo>
                <a:lnTo>
                  <a:pt x="1078" y="178"/>
                </a:lnTo>
                <a:lnTo>
                  <a:pt x="1076" y="180"/>
                </a:lnTo>
                <a:lnTo>
                  <a:pt x="1076" y="183"/>
                </a:lnTo>
                <a:lnTo>
                  <a:pt x="1078" y="187"/>
                </a:lnTo>
                <a:lnTo>
                  <a:pt x="1078" y="199"/>
                </a:lnTo>
                <a:lnTo>
                  <a:pt x="1073" y="211"/>
                </a:lnTo>
                <a:lnTo>
                  <a:pt x="1069" y="209"/>
                </a:lnTo>
                <a:lnTo>
                  <a:pt x="1062" y="204"/>
                </a:lnTo>
                <a:lnTo>
                  <a:pt x="1059" y="190"/>
                </a:lnTo>
                <a:lnTo>
                  <a:pt x="1071" y="168"/>
                </a:lnTo>
                <a:lnTo>
                  <a:pt x="1073" y="161"/>
                </a:lnTo>
                <a:lnTo>
                  <a:pt x="1062" y="140"/>
                </a:lnTo>
                <a:lnTo>
                  <a:pt x="1031" y="133"/>
                </a:lnTo>
                <a:lnTo>
                  <a:pt x="1026" y="126"/>
                </a:lnTo>
                <a:lnTo>
                  <a:pt x="1021" y="124"/>
                </a:lnTo>
                <a:lnTo>
                  <a:pt x="1012" y="114"/>
                </a:lnTo>
                <a:lnTo>
                  <a:pt x="1010" y="107"/>
                </a:lnTo>
                <a:lnTo>
                  <a:pt x="1003" y="112"/>
                </a:lnTo>
                <a:lnTo>
                  <a:pt x="998" y="112"/>
                </a:lnTo>
                <a:lnTo>
                  <a:pt x="995" y="116"/>
                </a:lnTo>
                <a:lnTo>
                  <a:pt x="988" y="124"/>
                </a:lnTo>
                <a:lnTo>
                  <a:pt x="988" y="126"/>
                </a:lnTo>
                <a:lnTo>
                  <a:pt x="981" y="133"/>
                </a:lnTo>
                <a:lnTo>
                  <a:pt x="965" y="131"/>
                </a:lnTo>
                <a:lnTo>
                  <a:pt x="960" y="133"/>
                </a:lnTo>
                <a:lnTo>
                  <a:pt x="960" y="142"/>
                </a:lnTo>
                <a:lnTo>
                  <a:pt x="950" y="157"/>
                </a:lnTo>
                <a:lnTo>
                  <a:pt x="948" y="159"/>
                </a:lnTo>
                <a:lnTo>
                  <a:pt x="946" y="166"/>
                </a:lnTo>
                <a:lnTo>
                  <a:pt x="948" y="168"/>
                </a:lnTo>
                <a:lnTo>
                  <a:pt x="946" y="178"/>
                </a:lnTo>
                <a:lnTo>
                  <a:pt x="946" y="192"/>
                </a:lnTo>
                <a:lnTo>
                  <a:pt x="943" y="216"/>
                </a:lnTo>
                <a:lnTo>
                  <a:pt x="950" y="235"/>
                </a:lnTo>
                <a:lnTo>
                  <a:pt x="948" y="249"/>
                </a:lnTo>
                <a:lnTo>
                  <a:pt x="946" y="251"/>
                </a:lnTo>
                <a:lnTo>
                  <a:pt x="941" y="251"/>
                </a:lnTo>
                <a:lnTo>
                  <a:pt x="934" y="256"/>
                </a:lnTo>
                <a:lnTo>
                  <a:pt x="929" y="261"/>
                </a:lnTo>
                <a:lnTo>
                  <a:pt x="932" y="280"/>
                </a:lnTo>
                <a:lnTo>
                  <a:pt x="924" y="282"/>
                </a:lnTo>
                <a:lnTo>
                  <a:pt x="924" y="289"/>
                </a:lnTo>
                <a:lnTo>
                  <a:pt x="922" y="289"/>
                </a:lnTo>
                <a:lnTo>
                  <a:pt x="917" y="282"/>
                </a:lnTo>
                <a:lnTo>
                  <a:pt x="910" y="277"/>
                </a:lnTo>
                <a:lnTo>
                  <a:pt x="898" y="275"/>
                </a:lnTo>
                <a:lnTo>
                  <a:pt x="884" y="266"/>
                </a:lnTo>
                <a:lnTo>
                  <a:pt x="880" y="266"/>
                </a:lnTo>
                <a:lnTo>
                  <a:pt x="877" y="268"/>
                </a:lnTo>
                <a:lnTo>
                  <a:pt x="875" y="280"/>
                </a:lnTo>
                <a:lnTo>
                  <a:pt x="858" y="289"/>
                </a:lnTo>
                <a:lnTo>
                  <a:pt x="851" y="282"/>
                </a:lnTo>
                <a:lnTo>
                  <a:pt x="844" y="284"/>
                </a:lnTo>
                <a:lnTo>
                  <a:pt x="832" y="280"/>
                </a:lnTo>
                <a:lnTo>
                  <a:pt x="825" y="282"/>
                </a:lnTo>
                <a:lnTo>
                  <a:pt x="820" y="273"/>
                </a:lnTo>
                <a:lnTo>
                  <a:pt x="806" y="249"/>
                </a:lnTo>
                <a:lnTo>
                  <a:pt x="790" y="228"/>
                </a:lnTo>
                <a:lnTo>
                  <a:pt x="778" y="225"/>
                </a:lnTo>
                <a:lnTo>
                  <a:pt x="768" y="235"/>
                </a:lnTo>
                <a:lnTo>
                  <a:pt x="766" y="239"/>
                </a:lnTo>
                <a:lnTo>
                  <a:pt x="771" y="249"/>
                </a:lnTo>
                <a:lnTo>
                  <a:pt x="771" y="256"/>
                </a:lnTo>
                <a:lnTo>
                  <a:pt x="759" y="249"/>
                </a:lnTo>
                <a:lnTo>
                  <a:pt x="752" y="254"/>
                </a:lnTo>
                <a:lnTo>
                  <a:pt x="733" y="256"/>
                </a:lnTo>
                <a:lnTo>
                  <a:pt x="745" y="270"/>
                </a:lnTo>
                <a:lnTo>
                  <a:pt x="747" y="282"/>
                </a:lnTo>
                <a:lnTo>
                  <a:pt x="742" y="299"/>
                </a:lnTo>
                <a:lnTo>
                  <a:pt x="733" y="308"/>
                </a:lnTo>
                <a:lnTo>
                  <a:pt x="742" y="315"/>
                </a:lnTo>
                <a:lnTo>
                  <a:pt x="733" y="332"/>
                </a:lnTo>
                <a:lnTo>
                  <a:pt x="695" y="315"/>
                </a:lnTo>
                <a:lnTo>
                  <a:pt x="681" y="318"/>
                </a:lnTo>
                <a:lnTo>
                  <a:pt x="674" y="310"/>
                </a:lnTo>
                <a:lnTo>
                  <a:pt x="662" y="315"/>
                </a:lnTo>
                <a:lnTo>
                  <a:pt x="662" y="332"/>
                </a:lnTo>
                <a:lnTo>
                  <a:pt x="664" y="351"/>
                </a:lnTo>
                <a:lnTo>
                  <a:pt x="655" y="377"/>
                </a:lnTo>
                <a:lnTo>
                  <a:pt x="629" y="363"/>
                </a:lnTo>
                <a:lnTo>
                  <a:pt x="626" y="370"/>
                </a:lnTo>
                <a:lnTo>
                  <a:pt x="608" y="381"/>
                </a:lnTo>
                <a:lnTo>
                  <a:pt x="600" y="410"/>
                </a:lnTo>
                <a:lnTo>
                  <a:pt x="593" y="424"/>
                </a:lnTo>
                <a:lnTo>
                  <a:pt x="586" y="426"/>
                </a:lnTo>
                <a:lnTo>
                  <a:pt x="584" y="434"/>
                </a:lnTo>
                <a:lnTo>
                  <a:pt x="596" y="460"/>
                </a:lnTo>
                <a:lnTo>
                  <a:pt x="596" y="476"/>
                </a:lnTo>
                <a:lnTo>
                  <a:pt x="581" y="490"/>
                </a:lnTo>
                <a:lnTo>
                  <a:pt x="563" y="526"/>
                </a:lnTo>
                <a:lnTo>
                  <a:pt x="553" y="535"/>
                </a:lnTo>
                <a:lnTo>
                  <a:pt x="558" y="557"/>
                </a:lnTo>
                <a:lnTo>
                  <a:pt x="539" y="571"/>
                </a:lnTo>
                <a:lnTo>
                  <a:pt x="515" y="575"/>
                </a:lnTo>
                <a:lnTo>
                  <a:pt x="520" y="609"/>
                </a:lnTo>
                <a:lnTo>
                  <a:pt x="515" y="620"/>
                </a:lnTo>
                <a:lnTo>
                  <a:pt x="515" y="639"/>
                </a:lnTo>
                <a:lnTo>
                  <a:pt x="515" y="661"/>
                </a:lnTo>
                <a:lnTo>
                  <a:pt x="508" y="668"/>
                </a:lnTo>
                <a:lnTo>
                  <a:pt x="506" y="682"/>
                </a:lnTo>
                <a:lnTo>
                  <a:pt x="475" y="732"/>
                </a:lnTo>
                <a:lnTo>
                  <a:pt x="473" y="736"/>
                </a:lnTo>
                <a:lnTo>
                  <a:pt x="485" y="746"/>
                </a:lnTo>
                <a:lnTo>
                  <a:pt x="492" y="748"/>
                </a:lnTo>
                <a:lnTo>
                  <a:pt x="494" y="779"/>
                </a:lnTo>
                <a:lnTo>
                  <a:pt x="485" y="798"/>
                </a:lnTo>
                <a:lnTo>
                  <a:pt x="470" y="793"/>
                </a:lnTo>
                <a:lnTo>
                  <a:pt x="449" y="788"/>
                </a:lnTo>
                <a:lnTo>
                  <a:pt x="437" y="791"/>
                </a:lnTo>
                <a:lnTo>
                  <a:pt x="425" y="800"/>
                </a:lnTo>
                <a:lnTo>
                  <a:pt x="399" y="838"/>
                </a:lnTo>
                <a:lnTo>
                  <a:pt x="402" y="852"/>
                </a:lnTo>
                <a:lnTo>
                  <a:pt x="390" y="874"/>
                </a:lnTo>
                <a:lnTo>
                  <a:pt x="397" y="902"/>
                </a:lnTo>
                <a:lnTo>
                  <a:pt x="390" y="914"/>
                </a:lnTo>
                <a:lnTo>
                  <a:pt x="392" y="930"/>
                </a:lnTo>
                <a:lnTo>
                  <a:pt x="388" y="942"/>
                </a:lnTo>
                <a:lnTo>
                  <a:pt x="397" y="982"/>
                </a:lnTo>
                <a:lnTo>
                  <a:pt x="388" y="1039"/>
                </a:lnTo>
                <a:lnTo>
                  <a:pt x="399" y="1056"/>
                </a:lnTo>
                <a:lnTo>
                  <a:pt x="406" y="1056"/>
                </a:lnTo>
                <a:lnTo>
                  <a:pt x="421" y="1079"/>
                </a:lnTo>
                <a:lnTo>
                  <a:pt x="416" y="1096"/>
                </a:lnTo>
                <a:lnTo>
                  <a:pt x="414" y="1101"/>
                </a:lnTo>
                <a:lnTo>
                  <a:pt x="409" y="1113"/>
                </a:lnTo>
                <a:lnTo>
                  <a:pt x="399" y="1113"/>
                </a:lnTo>
                <a:lnTo>
                  <a:pt x="385" y="1113"/>
                </a:lnTo>
                <a:lnTo>
                  <a:pt x="390" y="1127"/>
                </a:lnTo>
                <a:lnTo>
                  <a:pt x="395" y="1143"/>
                </a:lnTo>
                <a:lnTo>
                  <a:pt x="399" y="1155"/>
                </a:lnTo>
                <a:lnTo>
                  <a:pt x="399" y="1160"/>
                </a:lnTo>
                <a:lnTo>
                  <a:pt x="404" y="1165"/>
                </a:lnTo>
                <a:lnTo>
                  <a:pt x="404" y="1179"/>
                </a:lnTo>
                <a:lnTo>
                  <a:pt x="397" y="1188"/>
                </a:lnTo>
                <a:lnTo>
                  <a:pt x="399" y="1203"/>
                </a:lnTo>
                <a:lnTo>
                  <a:pt x="397" y="1214"/>
                </a:lnTo>
                <a:lnTo>
                  <a:pt x="388" y="1224"/>
                </a:lnTo>
                <a:lnTo>
                  <a:pt x="378" y="1233"/>
                </a:lnTo>
                <a:lnTo>
                  <a:pt x="371" y="1233"/>
                </a:lnTo>
                <a:lnTo>
                  <a:pt x="366" y="1231"/>
                </a:lnTo>
                <a:lnTo>
                  <a:pt x="359" y="1238"/>
                </a:lnTo>
                <a:lnTo>
                  <a:pt x="364" y="1243"/>
                </a:lnTo>
                <a:lnTo>
                  <a:pt x="364" y="1255"/>
                </a:lnTo>
                <a:lnTo>
                  <a:pt x="350" y="1262"/>
                </a:lnTo>
                <a:lnTo>
                  <a:pt x="350" y="1266"/>
                </a:lnTo>
                <a:lnTo>
                  <a:pt x="354" y="1290"/>
                </a:lnTo>
                <a:lnTo>
                  <a:pt x="354" y="1302"/>
                </a:lnTo>
                <a:lnTo>
                  <a:pt x="350" y="1316"/>
                </a:lnTo>
                <a:lnTo>
                  <a:pt x="347" y="1323"/>
                </a:lnTo>
                <a:lnTo>
                  <a:pt x="345" y="1330"/>
                </a:lnTo>
                <a:lnTo>
                  <a:pt x="343" y="1335"/>
                </a:lnTo>
                <a:lnTo>
                  <a:pt x="335" y="1340"/>
                </a:lnTo>
                <a:lnTo>
                  <a:pt x="331" y="1337"/>
                </a:lnTo>
                <a:lnTo>
                  <a:pt x="333" y="1326"/>
                </a:lnTo>
                <a:lnTo>
                  <a:pt x="331" y="1318"/>
                </a:lnTo>
                <a:lnTo>
                  <a:pt x="328" y="1314"/>
                </a:lnTo>
                <a:lnTo>
                  <a:pt x="326" y="1314"/>
                </a:lnTo>
                <a:lnTo>
                  <a:pt x="319" y="1314"/>
                </a:lnTo>
                <a:lnTo>
                  <a:pt x="317" y="1311"/>
                </a:lnTo>
                <a:lnTo>
                  <a:pt x="314" y="1311"/>
                </a:lnTo>
                <a:lnTo>
                  <a:pt x="312" y="1311"/>
                </a:lnTo>
                <a:lnTo>
                  <a:pt x="312" y="1307"/>
                </a:lnTo>
                <a:lnTo>
                  <a:pt x="309" y="1307"/>
                </a:lnTo>
                <a:lnTo>
                  <a:pt x="307" y="1307"/>
                </a:lnTo>
                <a:lnTo>
                  <a:pt x="307" y="1309"/>
                </a:lnTo>
                <a:lnTo>
                  <a:pt x="305" y="1309"/>
                </a:lnTo>
                <a:lnTo>
                  <a:pt x="305" y="1307"/>
                </a:lnTo>
                <a:lnTo>
                  <a:pt x="302" y="1307"/>
                </a:lnTo>
                <a:lnTo>
                  <a:pt x="300" y="1307"/>
                </a:lnTo>
                <a:lnTo>
                  <a:pt x="295" y="1300"/>
                </a:lnTo>
                <a:lnTo>
                  <a:pt x="295" y="1295"/>
                </a:lnTo>
                <a:lnTo>
                  <a:pt x="295" y="1290"/>
                </a:lnTo>
                <a:lnTo>
                  <a:pt x="291" y="1288"/>
                </a:lnTo>
                <a:lnTo>
                  <a:pt x="293" y="1276"/>
                </a:lnTo>
                <a:lnTo>
                  <a:pt x="295" y="1269"/>
                </a:lnTo>
                <a:lnTo>
                  <a:pt x="295" y="1266"/>
                </a:lnTo>
                <a:lnTo>
                  <a:pt x="295" y="1257"/>
                </a:lnTo>
                <a:lnTo>
                  <a:pt x="293" y="1250"/>
                </a:lnTo>
                <a:lnTo>
                  <a:pt x="291" y="1243"/>
                </a:lnTo>
                <a:lnTo>
                  <a:pt x="293" y="1236"/>
                </a:lnTo>
                <a:lnTo>
                  <a:pt x="295" y="1231"/>
                </a:lnTo>
                <a:lnTo>
                  <a:pt x="298" y="1236"/>
                </a:lnTo>
                <a:lnTo>
                  <a:pt x="298" y="1243"/>
                </a:lnTo>
                <a:lnTo>
                  <a:pt x="298" y="1247"/>
                </a:lnTo>
                <a:lnTo>
                  <a:pt x="300" y="1243"/>
                </a:lnTo>
                <a:lnTo>
                  <a:pt x="300" y="1238"/>
                </a:lnTo>
                <a:lnTo>
                  <a:pt x="302" y="1233"/>
                </a:lnTo>
                <a:lnTo>
                  <a:pt x="302" y="1231"/>
                </a:lnTo>
                <a:lnTo>
                  <a:pt x="300" y="1229"/>
                </a:lnTo>
                <a:lnTo>
                  <a:pt x="295" y="1226"/>
                </a:lnTo>
                <a:lnTo>
                  <a:pt x="288" y="1229"/>
                </a:lnTo>
                <a:lnTo>
                  <a:pt x="286" y="1233"/>
                </a:lnTo>
                <a:lnTo>
                  <a:pt x="286" y="1245"/>
                </a:lnTo>
                <a:lnTo>
                  <a:pt x="286" y="1247"/>
                </a:lnTo>
                <a:lnTo>
                  <a:pt x="291" y="1252"/>
                </a:lnTo>
                <a:lnTo>
                  <a:pt x="291" y="1259"/>
                </a:lnTo>
                <a:lnTo>
                  <a:pt x="288" y="1264"/>
                </a:lnTo>
                <a:lnTo>
                  <a:pt x="281" y="1266"/>
                </a:lnTo>
                <a:lnTo>
                  <a:pt x="279" y="1264"/>
                </a:lnTo>
                <a:lnTo>
                  <a:pt x="276" y="1264"/>
                </a:lnTo>
                <a:lnTo>
                  <a:pt x="274" y="1262"/>
                </a:lnTo>
                <a:lnTo>
                  <a:pt x="272" y="1262"/>
                </a:lnTo>
                <a:lnTo>
                  <a:pt x="274" y="1271"/>
                </a:lnTo>
                <a:lnTo>
                  <a:pt x="276" y="1276"/>
                </a:lnTo>
                <a:lnTo>
                  <a:pt x="283" y="1278"/>
                </a:lnTo>
                <a:lnTo>
                  <a:pt x="281" y="1283"/>
                </a:lnTo>
                <a:lnTo>
                  <a:pt x="283" y="1290"/>
                </a:lnTo>
                <a:lnTo>
                  <a:pt x="279" y="1297"/>
                </a:lnTo>
                <a:lnTo>
                  <a:pt x="279" y="1302"/>
                </a:lnTo>
                <a:lnTo>
                  <a:pt x="276" y="1304"/>
                </a:lnTo>
                <a:lnTo>
                  <a:pt x="276" y="1311"/>
                </a:lnTo>
                <a:lnTo>
                  <a:pt x="276" y="1314"/>
                </a:lnTo>
                <a:lnTo>
                  <a:pt x="274" y="1314"/>
                </a:lnTo>
                <a:lnTo>
                  <a:pt x="274" y="1311"/>
                </a:lnTo>
                <a:lnTo>
                  <a:pt x="272" y="1307"/>
                </a:lnTo>
                <a:lnTo>
                  <a:pt x="269" y="1309"/>
                </a:lnTo>
                <a:lnTo>
                  <a:pt x="269" y="1314"/>
                </a:lnTo>
                <a:lnTo>
                  <a:pt x="262" y="1318"/>
                </a:lnTo>
                <a:lnTo>
                  <a:pt x="260" y="1321"/>
                </a:lnTo>
                <a:lnTo>
                  <a:pt x="257" y="1316"/>
                </a:lnTo>
                <a:lnTo>
                  <a:pt x="255" y="1318"/>
                </a:lnTo>
                <a:lnTo>
                  <a:pt x="255" y="1321"/>
                </a:lnTo>
                <a:lnTo>
                  <a:pt x="250" y="1323"/>
                </a:lnTo>
                <a:lnTo>
                  <a:pt x="246" y="1323"/>
                </a:lnTo>
                <a:lnTo>
                  <a:pt x="246" y="1321"/>
                </a:lnTo>
                <a:lnTo>
                  <a:pt x="243" y="1316"/>
                </a:lnTo>
                <a:lnTo>
                  <a:pt x="243" y="1314"/>
                </a:lnTo>
                <a:lnTo>
                  <a:pt x="241" y="1314"/>
                </a:lnTo>
                <a:lnTo>
                  <a:pt x="239" y="1314"/>
                </a:lnTo>
                <a:lnTo>
                  <a:pt x="239" y="1318"/>
                </a:lnTo>
                <a:lnTo>
                  <a:pt x="231" y="1326"/>
                </a:lnTo>
                <a:lnTo>
                  <a:pt x="229" y="1330"/>
                </a:lnTo>
                <a:lnTo>
                  <a:pt x="222" y="1337"/>
                </a:lnTo>
                <a:lnTo>
                  <a:pt x="213" y="1342"/>
                </a:lnTo>
                <a:lnTo>
                  <a:pt x="208" y="1342"/>
                </a:lnTo>
                <a:lnTo>
                  <a:pt x="205" y="1347"/>
                </a:lnTo>
                <a:lnTo>
                  <a:pt x="203" y="1352"/>
                </a:lnTo>
                <a:lnTo>
                  <a:pt x="196" y="1356"/>
                </a:lnTo>
                <a:lnTo>
                  <a:pt x="189" y="1366"/>
                </a:lnTo>
                <a:lnTo>
                  <a:pt x="186" y="1368"/>
                </a:lnTo>
                <a:lnTo>
                  <a:pt x="182" y="1371"/>
                </a:lnTo>
                <a:lnTo>
                  <a:pt x="175" y="1380"/>
                </a:lnTo>
                <a:lnTo>
                  <a:pt x="168" y="1382"/>
                </a:lnTo>
                <a:lnTo>
                  <a:pt x="163" y="1389"/>
                </a:lnTo>
                <a:lnTo>
                  <a:pt x="153" y="1392"/>
                </a:lnTo>
                <a:lnTo>
                  <a:pt x="149" y="1397"/>
                </a:lnTo>
                <a:lnTo>
                  <a:pt x="146" y="1404"/>
                </a:lnTo>
                <a:lnTo>
                  <a:pt x="139" y="1404"/>
                </a:lnTo>
                <a:lnTo>
                  <a:pt x="137" y="1401"/>
                </a:lnTo>
                <a:lnTo>
                  <a:pt x="132" y="1399"/>
                </a:lnTo>
                <a:lnTo>
                  <a:pt x="132" y="1404"/>
                </a:lnTo>
                <a:lnTo>
                  <a:pt x="130" y="1406"/>
                </a:lnTo>
                <a:lnTo>
                  <a:pt x="120" y="1406"/>
                </a:lnTo>
                <a:lnTo>
                  <a:pt x="116" y="1408"/>
                </a:lnTo>
                <a:lnTo>
                  <a:pt x="113" y="1411"/>
                </a:lnTo>
                <a:lnTo>
                  <a:pt x="104" y="1411"/>
                </a:lnTo>
                <a:lnTo>
                  <a:pt x="97" y="1408"/>
                </a:lnTo>
                <a:lnTo>
                  <a:pt x="90" y="1406"/>
                </a:lnTo>
                <a:lnTo>
                  <a:pt x="85" y="1406"/>
                </a:lnTo>
                <a:lnTo>
                  <a:pt x="80" y="1408"/>
                </a:lnTo>
                <a:lnTo>
                  <a:pt x="78" y="1411"/>
                </a:lnTo>
                <a:lnTo>
                  <a:pt x="75" y="1411"/>
                </a:lnTo>
                <a:lnTo>
                  <a:pt x="75" y="1406"/>
                </a:lnTo>
                <a:lnTo>
                  <a:pt x="73" y="1404"/>
                </a:lnTo>
                <a:lnTo>
                  <a:pt x="68" y="1401"/>
                </a:lnTo>
                <a:lnTo>
                  <a:pt x="63" y="1401"/>
                </a:lnTo>
                <a:lnTo>
                  <a:pt x="59" y="1399"/>
                </a:lnTo>
                <a:lnTo>
                  <a:pt x="54" y="1397"/>
                </a:lnTo>
                <a:lnTo>
                  <a:pt x="54" y="1394"/>
                </a:lnTo>
                <a:lnTo>
                  <a:pt x="56" y="1389"/>
                </a:lnTo>
                <a:lnTo>
                  <a:pt x="59" y="1387"/>
                </a:lnTo>
                <a:lnTo>
                  <a:pt x="61" y="1387"/>
                </a:lnTo>
                <a:lnTo>
                  <a:pt x="63" y="1382"/>
                </a:lnTo>
                <a:lnTo>
                  <a:pt x="61" y="1380"/>
                </a:lnTo>
                <a:lnTo>
                  <a:pt x="54" y="1380"/>
                </a:lnTo>
                <a:lnTo>
                  <a:pt x="45" y="1373"/>
                </a:lnTo>
                <a:lnTo>
                  <a:pt x="33" y="1363"/>
                </a:lnTo>
                <a:lnTo>
                  <a:pt x="26" y="1359"/>
                </a:lnTo>
                <a:lnTo>
                  <a:pt x="23" y="1354"/>
                </a:lnTo>
                <a:lnTo>
                  <a:pt x="21" y="1349"/>
                </a:lnTo>
                <a:lnTo>
                  <a:pt x="16" y="1345"/>
                </a:lnTo>
                <a:lnTo>
                  <a:pt x="16" y="1342"/>
                </a:lnTo>
                <a:lnTo>
                  <a:pt x="11" y="1340"/>
                </a:lnTo>
                <a:lnTo>
                  <a:pt x="4" y="1328"/>
                </a:lnTo>
                <a:lnTo>
                  <a:pt x="4" y="1321"/>
                </a:lnTo>
                <a:lnTo>
                  <a:pt x="2" y="1316"/>
                </a:lnTo>
                <a:lnTo>
                  <a:pt x="7" y="1311"/>
                </a:lnTo>
                <a:lnTo>
                  <a:pt x="9" y="1304"/>
                </a:lnTo>
                <a:lnTo>
                  <a:pt x="9" y="1297"/>
                </a:lnTo>
                <a:lnTo>
                  <a:pt x="11" y="1288"/>
                </a:lnTo>
                <a:lnTo>
                  <a:pt x="14" y="1288"/>
                </a:lnTo>
                <a:lnTo>
                  <a:pt x="21" y="1295"/>
                </a:lnTo>
                <a:lnTo>
                  <a:pt x="19" y="1302"/>
                </a:lnTo>
                <a:lnTo>
                  <a:pt x="21" y="1304"/>
                </a:lnTo>
                <a:lnTo>
                  <a:pt x="23" y="1300"/>
                </a:lnTo>
                <a:lnTo>
                  <a:pt x="28" y="1297"/>
                </a:lnTo>
                <a:lnTo>
                  <a:pt x="33" y="1300"/>
                </a:lnTo>
                <a:lnTo>
                  <a:pt x="35" y="1307"/>
                </a:lnTo>
                <a:lnTo>
                  <a:pt x="37" y="1302"/>
                </a:lnTo>
                <a:lnTo>
                  <a:pt x="35" y="1297"/>
                </a:lnTo>
                <a:lnTo>
                  <a:pt x="37" y="1295"/>
                </a:lnTo>
                <a:lnTo>
                  <a:pt x="37" y="1290"/>
                </a:lnTo>
                <a:lnTo>
                  <a:pt x="33" y="1290"/>
                </a:lnTo>
                <a:lnTo>
                  <a:pt x="30" y="1285"/>
                </a:lnTo>
                <a:lnTo>
                  <a:pt x="33" y="1283"/>
                </a:lnTo>
                <a:lnTo>
                  <a:pt x="35" y="1283"/>
                </a:lnTo>
                <a:lnTo>
                  <a:pt x="37" y="1283"/>
                </a:lnTo>
                <a:lnTo>
                  <a:pt x="40" y="1281"/>
                </a:lnTo>
                <a:lnTo>
                  <a:pt x="42" y="1276"/>
                </a:lnTo>
                <a:lnTo>
                  <a:pt x="47" y="1271"/>
                </a:lnTo>
                <a:lnTo>
                  <a:pt x="47" y="1269"/>
                </a:lnTo>
                <a:lnTo>
                  <a:pt x="47" y="1262"/>
                </a:lnTo>
                <a:lnTo>
                  <a:pt x="45" y="1259"/>
                </a:lnTo>
                <a:lnTo>
                  <a:pt x="42" y="1257"/>
                </a:lnTo>
                <a:lnTo>
                  <a:pt x="42" y="1255"/>
                </a:lnTo>
                <a:lnTo>
                  <a:pt x="40" y="1257"/>
                </a:lnTo>
                <a:lnTo>
                  <a:pt x="33" y="1257"/>
                </a:lnTo>
                <a:lnTo>
                  <a:pt x="30" y="1257"/>
                </a:lnTo>
                <a:lnTo>
                  <a:pt x="26" y="1259"/>
                </a:lnTo>
                <a:lnTo>
                  <a:pt x="21" y="1262"/>
                </a:lnTo>
                <a:lnTo>
                  <a:pt x="19" y="1259"/>
                </a:lnTo>
                <a:lnTo>
                  <a:pt x="14" y="1262"/>
                </a:lnTo>
                <a:lnTo>
                  <a:pt x="11" y="1262"/>
                </a:lnTo>
                <a:lnTo>
                  <a:pt x="9" y="1259"/>
                </a:lnTo>
                <a:lnTo>
                  <a:pt x="4" y="1259"/>
                </a:lnTo>
                <a:lnTo>
                  <a:pt x="2" y="1259"/>
                </a:lnTo>
                <a:lnTo>
                  <a:pt x="2" y="1252"/>
                </a:lnTo>
                <a:lnTo>
                  <a:pt x="2" y="1247"/>
                </a:lnTo>
                <a:lnTo>
                  <a:pt x="0" y="1243"/>
                </a:lnTo>
                <a:lnTo>
                  <a:pt x="2" y="1233"/>
                </a:lnTo>
                <a:lnTo>
                  <a:pt x="2" y="1229"/>
                </a:lnTo>
                <a:lnTo>
                  <a:pt x="7" y="1221"/>
                </a:lnTo>
                <a:lnTo>
                  <a:pt x="11" y="1221"/>
                </a:lnTo>
                <a:lnTo>
                  <a:pt x="14" y="1219"/>
                </a:lnTo>
                <a:lnTo>
                  <a:pt x="16" y="1217"/>
                </a:lnTo>
                <a:lnTo>
                  <a:pt x="19" y="1214"/>
                </a:lnTo>
                <a:lnTo>
                  <a:pt x="21" y="1214"/>
                </a:lnTo>
                <a:lnTo>
                  <a:pt x="19" y="1221"/>
                </a:lnTo>
                <a:lnTo>
                  <a:pt x="21" y="1221"/>
                </a:lnTo>
                <a:lnTo>
                  <a:pt x="23" y="1219"/>
                </a:lnTo>
                <a:lnTo>
                  <a:pt x="28" y="1224"/>
                </a:lnTo>
                <a:lnTo>
                  <a:pt x="30" y="1224"/>
                </a:lnTo>
                <a:lnTo>
                  <a:pt x="33" y="1224"/>
                </a:lnTo>
                <a:lnTo>
                  <a:pt x="35" y="1221"/>
                </a:lnTo>
                <a:lnTo>
                  <a:pt x="37" y="1217"/>
                </a:lnTo>
                <a:lnTo>
                  <a:pt x="42" y="1217"/>
                </a:lnTo>
                <a:lnTo>
                  <a:pt x="47" y="1217"/>
                </a:lnTo>
                <a:lnTo>
                  <a:pt x="45" y="1212"/>
                </a:lnTo>
                <a:lnTo>
                  <a:pt x="45" y="1210"/>
                </a:lnTo>
                <a:lnTo>
                  <a:pt x="42" y="1210"/>
                </a:lnTo>
                <a:lnTo>
                  <a:pt x="40" y="1212"/>
                </a:lnTo>
                <a:lnTo>
                  <a:pt x="37" y="1207"/>
                </a:lnTo>
                <a:lnTo>
                  <a:pt x="35" y="1205"/>
                </a:lnTo>
                <a:lnTo>
                  <a:pt x="30" y="1203"/>
                </a:lnTo>
                <a:lnTo>
                  <a:pt x="35" y="1200"/>
                </a:lnTo>
                <a:lnTo>
                  <a:pt x="37" y="1193"/>
                </a:lnTo>
                <a:lnTo>
                  <a:pt x="47" y="1193"/>
                </a:lnTo>
                <a:lnTo>
                  <a:pt x="49" y="1193"/>
                </a:lnTo>
                <a:lnTo>
                  <a:pt x="49" y="1188"/>
                </a:lnTo>
                <a:lnTo>
                  <a:pt x="52" y="1181"/>
                </a:lnTo>
                <a:lnTo>
                  <a:pt x="59" y="1179"/>
                </a:lnTo>
                <a:lnTo>
                  <a:pt x="61" y="1179"/>
                </a:lnTo>
                <a:lnTo>
                  <a:pt x="59" y="1174"/>
                </a:lnTo>
                <a:lnTo>
                  <a:pt x="59" y="1169"/>
                </a:lnTo>
                <a:lnTo>
                  <a:pt x="61" y="1167"/>
                </a:lnTo>
                <a:lnTo>
                  <a:pt x="63" y="1167"/>
                </a:lnTo>
                <a:lnTo>
                  <a:pt x="66" y="1162"/>
                </a:lnTo>
                <a:lnTo>
                  <a:pt x="68" y="1158"/>
                </a:lnTo>
                <a:lnTo>
                  <a:pt x="73" y="1158"/>
                </a:lnTo>
                <a:lnTo>
                  <a:pt x="75" y="1153"/>
                </a:lnTo>
                <a:lnTo>
                  <a:pt x="82" y="1153"/>
                </a:lnTo>
                <a:lnTo>
                  <a:pt x="85" y="1148"/>
                </a:lnTo>
                <a:lnTo>
                  <a:pt x="85" y="1148"/>
                </a:lnTo>
                <a:lnTo>
                  <a:pt x="87" y="1146"/>
                </a:lnTo>
                <a:lnTo>
                  <a:pt x="90" y="1148"/>
                </a:lnTo>
                <a:lnTo>
                  <a:pt x="87" y="1158"/>
                </a:lnTo>
                <a:lnTo>
                  <a:pt x="82" y="1167"/>
                </a:lnTo>
                <a:lnTo>
                  <a:pt x="78" y="1181"/>
                </a:lnTo>
                <a:lnTo>
                  <a:pt x="78" y="1184"/>
                </a:lnTo>
                <a:lnTo>
                  <a:pt x="80" y="1184"/>
                </a:lnTo>
                <a:lnTo>
                  <a:pt x="82" y="1177"/>
                </a:lnTo>
                <a:lnTo>
                  <a:pt x="87" y="1165"/>
                </a:lnTo>
                <a:lnTo>
                  <a:pt x="90" y="1158"/>
                </a:lnTo>
                <a:lnTo>
                  <a:pt x="94" y="1150"/>
                </a:lnTo>
                <a:lnTo>
                  <a:pt x="97" y="1148"/>
                </a:lnTo>
                <a:lnTo>
                  <a:pt x="101" y="1143"/>
                </a:lnTo>
                <a:lnTo>
                  <a:pt x="99" y="1143"/>
                </a:lnTo>
                <a:lnTo>
                  <a:pt x="94" y="1146"/>
                </a:lnTo>
                <a:lnTo>
                  <a:pt x="92" y="1148"/>
                </a:lnTo>
                <a:lnTo>
                  <a:pt x="90" y="1143"/>
                </a:lnTo>
                <a:lnTo>
                  <a:pt x="85" y="1143"/>
                </a:lnTo>
                <a:lnTo>
                  <a:pt x="78" y="1148"/>
                </a:lnTo>
                <a:lnTo>
                  <a:pt x="71" y="1148"/>
                </a:lnTo>
                <a:lnTo>
                  <a:pt x="66" y="1153"/>
                </a:lnTo>
                <a:lnTo>
                  <a:pt x="66" y="1155"/>
                </a:lnTo>
                <a:lnTo>
                  <a:pt x="63" y="1158"/>
                </a:lnTo>
                <a:lnTo>
                  <a:pt x="63" y="1160"/>
                </a:lnTo>
                <a:lnTo>
                  <a:pt x="61" y="1162"/>
                </a:lnTo>
                <a:lnTo>
                  <a:pt x="56" y="1162"/>
                </a:lnTo>
                <a:lnTo>
                  <a:pt x="54" y="1162"/>
                </a:lnTo>
                <a:lnTo>
                  <a:pt x="52" y="1169"/>
                </a:lnTo>
                <a:lnTo>
                  <a:pt x="47" y="1174"/>
                </a:lnTo>
                <a:lnTo>
                  <a:pt x="47" y="1179"/>
                </a:lnTo>
                <a:lnTo>
                  <a:pt x="45" y="1186"/>
                </a:lnTo>
                <a:lnTo>
                  <a:pt x="40" y="1188"/>
                </a:lnTo>
                <a:lnTo>
                  <a:pt x="37" y="1188"/>
                </a:lnTo>
                <a:lnTo>
                  <a:pt x="35" y="1184"/>
                </a:lnTo>
                <a:lnTo>
                  <a:pt x="37" y="1179"/>
                </a:lnTo>
                <a:lnTo>
                  <a:pt x="40" y="1172"/>
                </a:lnTo>
                <a:lnTo>
                  <a:pt x="37" y="1169"/>
                </a:lnTo>
                <a:lnTo>
                  <a:pt x="33" y="1169"/>
                </a:lnTo>
                <a:lnTo>
                  <a:pt x="30" y="1169"/>
                </a:lnTo>
                <a:lnTo>
                  <a:pt x="30" y="1169"/>
                </a:lnTo>
                <a:lnTo>
                  <a:pt x="30" y="1165"/>
                </a:lnTo>
                <a:lnTo>
                  <a:pt x="35" y="1162"/>
                </a:lnTo>
                <a:lnTo>
                  <a:pt x="35" y="1160"/>
                </a:lnTo>
                <a:lnTo>
                  <a:pt x="35" y="1155"/>
                </a:lnTo>
                <a:lnTo>
                  <a:pt x="35" y="1153"/>
                </a:lnTo>
                <a:lnTo>
                  <a:pt x="35" y="1150"/>
                </a:lnTo>
                <a:lnTo>
                  <a:pt x="30" y="1158"/>
                </a:lnTo>
                <a:lnTo>
                  <a:pt x="28" y="1165"/>
                </a:lnTo>
                <a:lnTo>
                  <a:pt x="23" y="1167"/>
                </a:lnTo>
                <a:lnTo>
                  <a:pt x="23" y="1167"/>
                </a:lnTo>
                <a:lnTo>
                  <a:pt x="21" y="1169"/>
                </a:lnTo>
                <a:lnTo>
                  <a:pt x="21" y="1165"/>
                </a:lnTo>
                <a:lnTo>
                  <a:pt x="21" y="1162"/>
                </a:lnTo>
                <a:lnTo>
                  <a:pt x="21" y="1160"/>
                </a:lnTo>
                <a:lnTo>
                  <a:pt x="16" y="1160"/>
                </a:lnTo>
                <a:lnTo>
                  <a:pt x="21" y="1158"/>
                </a:lnTo>
                <a:lnTo>
                  <a:pt x="19" y="1155"/>
                </a:lnTo>
                <a:lnTo>
                  <a:pt x="14" y="1155"/>
                </a:lnTo>
                <a:lnTo>
                  <a:pt x="14" y="1150"/>
                </a:lnTo>
                <a:lnTo>
                  <a:pt x="14" y="1148"/>
                </a:lnTo>
                <a:lnTo>
                  <a:pt x="14" y="1146"/>
                </a:lnTo>
                <a:lnTo>
                  <a:pt x="14" y="1143"/>
                </a:lnTo>
                <a:lnTo>
                  <a:pt x="16" y="1141"/>
                </a:lnTo>
                <a:lnTo>
                  <a:pt x="21" y="1141"/>
                </a:lnTo>
                <a:lnTo>
                  <a:pt x="21" y="1139"/>
                </a:lnTo>
                <a:lnTo>
                  <a:pt x="21" y="1132"/>
                </a:lnTo>
                <a:lnTo>
                  <a:pt x="21" y="1129"/>
                </a:lnTo>
                <a:lnTo>
                  <a:pt x="23" y="1127"/>
                </a:lnTo>
                <a:lnTo>
                  <a:pt x="28" y="1134"/>
                </a:lnTo>
                <a:lnTo>
                  <a:pt x="30" y="1139"/>
                </a:lnTo>
                <a:lnTo>
                  <a:pt x="33" y="1141"/>
                </a:lnTo>
                <a:lnTo>
                  <a:pt x="37" y="1141"/>
                </a:lnTo>
                <a:lnTo>
                  <a:pt x="40" y="1136"/>
                </a:lnTo>
                <a:lnTo>
                  <a:pt x="42" y="1139"/>
                </a:lnTo>
                <a:lnTo>
                  <a:pt x="45" y="1136"/>
                </a:lnTo>
                <a:lnTo>
                  <a:pt x="45" y="1127"/>
                </a:lnTo>
                <a:lnTo>
                  <a:pt x="47" y="1117"/>
                </a:lnTo>
                <a:lnTo>
                  <a:pt x="47" y="1113"/>
                </a:lnTo>
                <a:lnTo>
                  <a:pt x="45" y="1110"/>
                </a:lnTo>
                <a:lnTo>
                  <a:pt x="40" y="1113"/>
                </a:lnTo>
                <a:lnTo>
                  <a:pt x="37" y="1115"/>
                </a:lnTo>
                <a:lnTo>
                  <a:pt x="35" y="1117"/>
                </a:lnTo>
                <a:lnTo>
                  <a:pt x="28" y="1122"/>
                </a:lnTo>
                <a:lnTo>
                  <a:pt x="23" y="1124"/>
                </a:lnTo>
                <a:lnTo>
                  <a:pt x="21" y="1124"/>
                </a:lnTo>
                <a:lnTo>
                  <a:pt x="21" y="1120"/>
                </a:lnTo>
                <a:lnTo>
                  <a:pt x="21" y="1113"/>
                </a:lnTo>
                <a:lnTo>
                  <a:pt x="21" y="1110"/>
                </a:lnTo>
                <a:lnTo>
                  <a:pt x="16" y="1106"/>
                </a:lnTo>
                <a:lnTo>
                  <a:pt x="14" y="1101"/>
                </a:lnTo>
                <a:lnTo>
                  <a:pt x="9" y="1096"/>
                </a:lnTo>
                <a:lnTo>
                  <a:pt x="11" y="1094"/>
                </a:lnTo>
                <a:lnTo>
                  <a:pt x="14" y="1096"/>
                </a:lnTo>
                <a:lnTo>
                  <a:pt x="19" y="1101"/>
                </a:lnTo>
                <a:lnTo>
                  <a:pt x="26" y="1106"/>
                </a:lnTo>
                <a:lnTo>
                  <a:pt x="28" y="1108"/>
                </a:lnTo>
                <a:lnTo>
                  <a:pt x="28" y="1113"/>
                </a:lnTo>
                <a:lnTo>
                  <a:pt x="30" y="1113"/>
                </a:lnTo>
                <a:lnTo>
                  <a:pt x="33" y="1110"/>
                </a:lnTo>
                <a:lnTo>
                  <a:pt x="28" y="1106"/>
                </a:lnTo>
                <a:lnTo>
                  <a:pt x="26" y="1101"/>
                </a:lnTo>
                <a:lnTo>
                  <a:pt x="28" y="1098"/>
                </a:lnTo>
                <a:lnTo>
                  <a:pt x="23" y="1096"/>
                </a:lnTo>
                <a:lnTo>
                  <a:pt x="21" y="1094"/>
                </a:lnTo>
                <a:lnTo>
                  <a:pt x="16" y="1091"/>
                </a:lnTo>
                <a:lnTo>
                  <a:pt x="16" y="1084"/>
                </a:lnTo>
                <a:lnTo>
                  <a:pt x="14" y="1082"/>
                </a:lnTo>
                <a:lnTo>
                  <a:pt x="16" y="1079"/>
                </a:lnTo>
                <a:lnTo>
                  <a:pt x="19" y="1077"/>
                </a:lnTo>
                <a:lnTo>
                  <a:pt x="16" y="1072"/>
                </a:lnTo>
                <a:lnTo>
                  <a:pt x="19" y="1070"/>
                </a:lnTo>
                <a:lnTo>
                  <a:pt x="23" y="1068"/>
                </a:lnTo>
                <a:lnTo>
                  <a:pt x="30" y="1070"/>
                </a:lnTo>
                <a:lnTo>
                  <a:pt x="33" y="1075"/>
                </a:lnTo>
                <a:lnTo>
                  <a:pt x="37" y="1075"/>
                </a:lnTo>
                <a:lnTo>
                  <a:pt x="42" y="1072"/>
                </a:lnTo>
                <a:lnTo>
                  <a:pt x="49" y="1070"/>
                </a:lnTo>
                <a:lnTo>
                  <a:pt x="54" y="1070"/>
                </a:lnTo>
                <a:lnTo>
                  <a:pt x="59" y="1068"/>
                </a:lnTo>
                <a:lnTo>
                  <a:pt x="61" y="1068"/>
                </a:lnTo>
                <a:lnTo>
                  <a:pt x="68" y="1070"/>
                </a:lnTo>
                <a:lnTo>
                  <a:pt x="73" y="1072"/>
                </a:lnTo>
                <a:lnTo>
                  <a:pt x="80" y="1072"/>
                </a:lnTo>
                <a:lnTo>
                  <a:pt x="82" y="1075"/>
                </a:lnTo>
                <a:lnTo>
                  <a:pt x="85" y="1077"/>
                </a:lnTo>
                <a:lnTo>
                  <a:pt x="90" y="1077"/>
                </a:lnTo>
                <a:lnTo>
                  <a:pt x="94" y="1077"/>
                </a:lnTo>
                <a:lnTo>
                  <a:pt x="97" y="1077"/>
                </a:lnTo>
                <a:lnTo>
                  <a:pt x="101" y="1075"/>
                </a:lnTo>
                <a:lnTo>
                  <a:pt x="101" y="1070"/>
                </a:lnTo>
                <a:lnTo>
                  <a:pt x="104" y="1070"/>
                </a:lnTo>
                <a:lnTo>
                  <a:pt x="106" y="1072"/>
                </a:lnTo>
                <a:lnTo>
                  <a:pt x="108" y="1075"/>
                </a:lnTo>
                <a:lnTo>
                  <a:pt x="111" y="1079"/>
                </a:lnTo>
                <a:lnTo>
                  <a:pt x="113" y="1082"/>
                </a:lnTo>
                <a:lnTo>
                  <a:pt x="120" y="1087"/>
                </a:lnTo>
                <a:lnTo>
                  <a:pt x="120" y="1082"/>
                </a:lnTo>
                <a:lnTo>
                  <a:pt x="123" y="1082"/>
                </a:lnTo>
                <a:lnTo>
                  <a:pt x="127" y="1082"/>
                </a:lnTo>
                <a:lnTo>
                  <a:pt x="132" y="1079"/>
                </a:lnTo>
                <a:lnTo>
                  <a:pt x="139" y="1079"/>
                </a:lnTo>
                <a:lnTo>
                  <a:pt x="144" y="1077"/>
                </a:lnTo>
                <a:lnTo>
                  <a:pt x="146" y="1075"/>
                </a:lnTo>
                <a:lnTo>
                  <a:pt x="144" y="1072"/>
                </a:lnTo>
                <a:lnTo>
                  <a:pt x="142" y="1072"/>
                </a:lnTo>
                <a:lnTo>
                  <a:pt x="142" y="1068"/>
                </a:lnTo>
                <a:lnTo>
                  <a:pt x="142" y="1063"/>
                </a:lnTo>
                <a:lnTo>
                  <a:pt x="139" y="1061"/>
                </a:lnTo>
                <a:lnTo>
                  <a:pt x="134" y="1061"/>
                </a:lnTo>
                <a:lnTo>
                  <a:pt x="134" y="1063"/>
                </a:lnTo>
                <a:lnTo>
                  <a:pt x="139" y="1070"/>
                </a:lnTo>
                <a:lnTo>
                  <a:pt x="139" y="1075"/>
                </a:lnTo>
                <a:lnTo>
                  <a:pt x="134" y="1077"/>
                </a:lnTo>
                <a:lnTo>
                  <a:pt x="132" y="1075"/>
                </a:lnTo>
                <a:lnTo>
                  <a:pt x="127" y="1075"/>
                </a:lnTo>
                <a:lnTo>
                  <a:pt x="120" y="1077"/>
                </a:lnTo>
                <a:lnTo>
                  <a:pt x="118" y="1079"/>
                </a:lnTo>
                <a:lnTo>
                  <a:pt x="116" y="1077"/>
                </a:lnTo>
                <a:lnTo>
                  <a:pt x="116" y="1072"/>
                </a:lnTo>
                <a:lnTo>
                  <a:pt x="111" y="1070"/>
                </a:lnTo>
                <a:lnTo>
                  <a:pt x="106" y="1070"/>
                </a:lnTo>
                <a:lnTo>
                  <a:pt x="106" y="1068"/>
                </a:lnTo>
                <a:lnTo>
                  <a:pt x="101" y="1065"/>
                </a:lnTo>
                <a:lnTo>
                  <a:pt x="101" y="1063"/>
                </a:lnTo>
                <a:lnTo>
                  <a:pt x="104" y="1061"/>
                </a:lnTo>
                <a:lnTo>
                  <a:pt x="106" y="1058"/>
                </a:lnTo>
                <a:lnTo>
                  <a:pt x="104" y="1058"/>
                </a:lnTo>
                <a:lnTo>
                  <a:pt x="99" y="1061"/>
                </a:lnTo>
                <a:lnTo>
                  <a:pt x="97" y="1065"/>
                </a:lnTo>
                <a:lnTo>
                  <a:pt x="97" y="1070"/>
                </a:lnTo>
                <a:lnTo>
                  <a:pt x="97" y="1072"/>
                </a:lnTo>
                <a:lnTo>
                  <a:pt x="92" y="1075"/>
                </a:lnTo>
                <a:lnTo>
                  <a:pt x="87" y="1072"/>
                </a:lnTo>
                <a:lnTo>
                  <a:pt x="82" y="1072"/>
                </a:lnTo>
                <a:lnTo>
                  <a:pt x="80" y="1068"/>
                </a:lnTo>
                <a:lnTo>
                  <a:pt x="71" y="1068"/>
                </a:lnTo>
                <a:lnTo>
                  <a:pt x="68" y="1068"/>
                </a:lnTo>
                <a:lnTo>
                  <a:pt x="66" y="1065"/>
                </a:lnTo>
                <a:lnTo>
                  <a:pt x="61" y="1065"/>
                </a:lnTo>
                <a:lnTo>
                  <a:pt x="59" y="1065"/>
                </a:lnTo>
                <a:lnTo>
                  <a:pt x="54" y="1063"/>
                </a:lnTo>
                <a:lnTo>
                  <a:pt x="49" y="1063"/>
                </a:lnTo>
                <a:lnTo>
                  <a:pt x="42" y="1068"/>
                </a:lnTo>
                <a:lnTo>
                  <a:pt x="37" y="1070"/>
                </a:lnTo>
                <a:lnTo>
                  <a:pt x="35" y="1065"/>
                </a:lnTo>
                <a:lnTo>
                  <a:pt x="35" y="1063"/>
                </a:lnTo>
                <a:lnTo>
                  <a:pt x="30" y="1065"/>
                </a:lnTo>
                <a:lnTo>
                  <a:pt x="28" y="1061"/>
                </a:lnTo>
                <a:lnTo>
                  <a:pt x="23" y="1058"/>
                </a:lnTo>
                <a:lnTo>
                  <a:pt x="23" y="1053"/>
                </a:lnTo>
                <a:lnTo>
                  <a:pt x="28" y="1053"/>
                </a:lnTo>
                <a:lnTo>
                  <a:pt x="28" y="1056"/>
                </a:lnTo>
                <a:lnTo>
                  <a:pt x="30" y="1056"/>
                </a:lnTo>
                <a:lnTo>
                  <a:pt x="28" y="1053"/>
                </a:lnTo>
                <a:lnTo>
                  <a:pt x="21" y="1053"/>
                </a:lnTo>
                <a:lnTo>
                  <a:pt x="19" y="1051"/>
                </a:lnTo>
                <a:lnTo>
                  <a:pt x="19" y="1049"/>
                </a:lnTo>
                <a:lnTo>
                  <a:pt x="19" y="1046"/>
                </a:lnTo>
                <a:lnTo>
                  <a:pt x="28" y="1044"/>
                </a:lnTo>
                <a:lnTo>
                  <a:pt x="30" y="1044"/>
                </a:lnTo>
                <a:lnTo>
                  <a:pt x="30" y="1042"/>
                </a:lnTo>
                <a:lnTo>
                  <a:pt x="33" y="1042"/>
                </a:lnTo>
                <a:lnTo>
                  <a:pt x="35" y="1042"/>
                </a:lnTo>
                <a:lnTo>
                  <a:pt x="33" y="1039"/>
                </a:lnTo>
                <a:lnTo>
                  <a:pt x="30" y="1039"/>
                </a:lnTo>
                <a:lnTo>
                  <a:pt x="28" y="1042"/>
                </a:lnTo>
                <a:lnTo>
                  <a:pt x="26" y="1042"/>
                </a:lnTo>
                <a:lnTo>
                  <a:pt x="23" y="1037"/>
                </a:lnTo>
                <a:lnTo>
                  <a:pt x="23" y="1035"/>
                </a:lnTo>
                <a:lnTo>
                  <a:pt x="23" y="1032"/>
                </a:lnTo>
                <a:lnTo>
                  <a:pt x="21" y="1030"/>
                </a:lnTo>
                <a:lnTo>
                  <a:pt x="26" y="1027"/>
                </a:lnTo>
                <a:lnTo>
                  <a:pt x="30" y="1027"/>
                </a:lnTo>
                <a:lnTo>
                  <a:pt x="35" y="1030"/>
                </a:lnTo>
                <a:lnTo>
                  <a:pt x="42" y="1027"/>
                </a:lnTo>
                <a:lnTo>
                  <a:pt x="45" y="1030"/>
                </a:lnTo>
                <a:lnTo>
                  <a:pt x="47" y="1030"/>
                </a:lnTo>
                <a:lnTo>
                  <a:pt x="47" y="1027"/>
                </a:lnTo>
                <a:lnTo>
                  <a:pt x="40" y="1025"/>
                </a:lnTo>
                <a:lnTo>
                  <a:pt x="35" y="1023"/>
                </a:lnTo>
                <a:lnTo>
                  <a:pt x="33" y="1020"/>
                </a:lnTo>
                <a:lnTo>
                  <a:pt x="33" y="1018"/>
                </a:lnTo>
                <a:lnTo>
                  <a:pt x="35" y="1018"/>
                </a:lnTo>
                <a:lnTo>
                  <a:pt x="40" y="1018"/>
                </a:lnTo>
                <a:lnTo>
                  <a:pt x="35" y="1013"/>
                </a:lnTo>
                <a:lnTo>
                  <a:pt x="26" y="1013"/>
                </a:lnTo>
                <a:lnTo>
                  <a:pt x="26" y="1011"/>
                </a:lnTo>
                <a:lnTo>
                  <a:pt x="33" y="1009"/>
                </a:lnTo>
                <a:lnTo>
                  <a:pt x="28" y="1009"/>
                </a:lnTo>
                <a:lnTo>
                  <a:pt x="26" y="1004"/>
                </a:lnTo>
                <a:lnTo>
                  <a:pt x="26" y="999"/>
                </a:lnTo>
                <a:lnTo>
                  <a:pt x="26" y="997"/>
                </a:lnTo>
                <a:lnTo>
                  <a:pt x="28" y="997"/>
                </a:lnTo>
                <a:lnTo>
                  <a:pt x="33" y="997"/>
                </a:lnTo>
                <a:lnTo>
                  <a:pt x="35" y="992"/>
                </a:lnTo>
                <a:lnTo>
                  <a:pt x="45" y="992"/>
                </a:lnTo>
                <a:lnTo>
                  <a:pt x="47" y="990"/>
                </a:lnTo>
                <a:lnTo>
                  <a:pt x="47" y="987"/>
                </a:lnTo>
                <a:lnTo>
                  <a:pt x="49" y="982"/>
                </a:lnTo>
                <a:lnTo>
                  <a:pt x="54" y="982"/>
                </a:lnTo>
                <a:lnTo>
                  <a:pt x="59" y="985"/>
                </a:lnTo>
                <a:lnTo>
                  <a:pt x="66" y="990"/>
                </a:lnTo>
                <a:lnTo>
                  <a:pt x="68" y="992"/>
                </a:lnTo>
                <a:lnTo>
                  <a:pt x="71" y="992"/>
                </a:lnTo>
                <a:lnTo>
                  <a:pt x="75" y="992"/>
                </a:lnTo>
                <a:lnTo>
                  <a:pt x="78" y="994"/>
                </a:lnTo>
                <a:lnTo>
                  <a:pt x="85" y="997"/>
                </a:lnTo>
                <a:lnTo>
                  <a:pt x="90" y="997"/>
                </a:lnTo>
                <a:lnTo>
                  <a:pt x="97" y="999"/>
                </a:lnTo>
                <a:lnTo>
                  <a:pt x="101" y="1001"/>
                </a:lnTo>
                <a:lnTo>
                  <a:pt x="104" y="1004"/>
                </a:lnTo>
                <a:lnTo>
                  <a:pt x="111" y="999"/>
                </a:lnTo>
                <a:lnTo>
                  <a:pt x="111" y="997"/>
                </a:lnTo>
                <a:lnTo>
                  <a:pt x="106" y="997"/>
                </a:lnTo>
                <a:lnTo>
                  <a:pt x="104" y="997"/>
                </a:lnTo>
                <a:lnTo>
                  <a:pt x="99" y="997"/>
                </a:lnTo>
                <a:lnTo>
                  <a:pt x="97" y="994"/>
                </a:lnTo>
                <a:lnTo>
                  <a:pt x="92" y="994"/>
                </a:lnTo>
                <a:lnTo>
                  <a:pt x="85" y="994"/>
                </a:lnTo>
                <a:lnTo>
                  <a:pt x="82" y="992"/>
                </a:lnTo>
                <a:lnTo>
                  <a:pt x="75" y="990"/>
                </a:lnTo>
                <a:lnTo>
                  <a:pt x="73" y="990"/>
                </a:lnTo>
                <a:lnTo>
                  <a:pt x="71" y="990"/>
                </a:lnTo>
                <a:lnTo>
                  <a:pt x="68" y="987"/>
                </a:lnTo>
                <a:lnTo>
                  <a:pt x="68" y="985"/>
                </a:lnTo>
                <a:lnTo>
                  <a:pt x="59" y="982"/>
                </a:lnTo>
                <a:lnTo>
                  <a:pt x="54" y="980"/>
                </a:lnTo>
                <a:lnTo>
                  <a:pt x="47" y="982"/>
                </a:lnTo>
                <a:lnTo>
                  <a:pt x="42" y="980"/>
                </a:lnTo>
                <a:lnTo>
                  <a:pt x="37" y="982"/>
                </a:lnTo>
                <a:lnTo>
                  <a:pt x="37" y="978"/>
                </a:lnTo>
                <a:lnTo>
                  <a:pt x="40" y="975"/>
                </a:lnTo>
                <a:lnTo>
                  <a:pt x="47" y="973"/>
                </a:lnTo>
                <a:lnTo>
                  <a:pt x="49" y="971"/>
                </a:lnTo>
                <a:lnTo>
                  <a:pt x="49" y="966"/>
                </a:lnTo>
                <a:lnTo>
                  <a:pt x="47" y="961"/>
                </a:lnTo>
                <a:lnTo>
                  <a:pt x="40" y="959"/>
                </a:lnTo>
                <a:lnTo>
                  <a:pt x="40" y="956"/>
                </a:lnTo>
                <a:lnTo>
                  <a:pt x="40" y="952"/>
                </a:lnTo>
                <a:lnTo>
                  <a:pt x="42" y="949"/>
                </a:lnTo>
                <a:lnTo>
                  <a:pt x="45" y="947"/>
                </a:lnTo>
                <a:lnTo>
                  <a:pt x="52" y="954"/>
                </a:lnTo>
                <a:lnTo>
                  <a:pt x="49" y="956"/>
                </a:lnTo>
                <a:lnTo>
                  <a:pt x="56" y="966"/>
                </a:lnTo>
                <a:lnTo>
                  <a:pt x="56" y="968"/>
                </a:lnTo>
                <a:lnTo>
                  <a:pt x="61" y="968"/>
                </a:lnTo>
                <a:lnTo>
                  <a:pt x="63" y="964"/>
                </a:lnTo>
                <a:lnTo>
                  <a:pt x="59" y="961"/>
                </a:lnTo>
                <a:lnTo>
                  <a:pt x="56" y="961"/>
                </a:lnTo>
                <a:lnTo>
                  <a:pt x="56" y="956"/>
                </a:lnTo>
                <a:lnTo>
                  <a:pt x="56" y="954"/>
                </a:lnTo>
                <a:lnTo>
                  <a:pt x="61" y="952"/>
                </a:lnTo>
                <a:lnTo>
                  <a:pt x="63" y="954"/>
                </a:lnTo>
                <a:lnTo>
                  <a:pt x="68" y="956"/>
                </a:lnTo>
                <a:lnTo>
                  <a:pt x="73" y="956"/>
                </a:lnTo>
                <a:lnTo>
                  <a:pt x="75" y="954"/>
                </a:lnTo>
                <a:lnTo>
                  <a:pt x="80" y="956"/>
                </a:lnTo>
                <a:lnTo>
                  <a:pt x="82" y="959"/>
                </a:lnTo>
                <a:lnTo>
                  <a:pt x="85" y="964"/>
                </a:lnTo>
                <a:lnTo>
                  <a:pt x="87" y="966"/>
                </a:lnTo>
                <a:lnTo>
                  <a:pt x="87" y="968"/>
                </a:lnTo>
                <a:lnTo>
                  <a:pt x="94" y="971"/>
                </a:lnTo>
                <a:lnTo>
                  <a:pt x="90" y="966"/>
                </a:lnTo>
                <a:lnTo>
                  <a:pt x="87" y="961"/>
                </a:lnTo>
                <a:lnTo>
                  <a:pt x="85" y="959"/>
                </a:lnTo>
                <a:lnTo>
                  <a:pt x="85" y="954"/>
                </a:lnTo>
                <a:lnTo>
                  <a:pt x="87" y="949"/>
                </a:lnTo>
                <a:lnTo>
                  <a:pt x="92" y="945"/>
                </a:lnTo>
                <a:lnTo>
                  <a:pt x="99" y="942"/>
                </a:lnTo>
                <a:lnTo>
                  <a:pt x="101" y="940"/>
                </a:lnTo>
                <a:lnTo>
                  <a:pt x="104" y="942"/>
                </a:lnTo>
                <a:lnTo>
                  <a:pt x="106" y="949"/>
                </a:lnTo>
                <a:lnTo>
                  <a:pt x="108" y="949"/>
                </a:lnTo>
                <a:lnTo>
                  <a:pt x="108" y="942"/>
                </a:lnTo>
                <a:lnTo>
                  <a:pt x="108" y="940"/>
                </a:lnTo>
                <a:lnTo>
                  <a:pt x="113" y="938"/>
                </a:lnTo>
                <a:lnTo>
                  <a:pt x="116" y="938"/>
                </a:lnTo>
                <a:lnTo>
                  <a:pt x="125" y="935"/>
                </a:lnTo>
                <a:lnTo>
                  <a:pt x="127" y="938"/>
                </a:lnTo>
                <a:lnTo>
                  <a:pt x="132" y="938"/>
                </a:lnTo>
                <a:lnTo>
                  <a:pt x="134" y="942"/>
                </a:lnTo>
                <a:lnTo>
                  <a:pt x="132" y="945"/>
                </a:lnTo>
                <a:lnTo>
                  <a:pt x="132" y="949"/>
                </a:lnTo>
                <a:lnTo>
                  <a:pt x="134" y="954"/>
                </a:lnTo>
                <a:lnTo>
                  <a:pt x="137" y="959"/>
                </a:lnTo>
                <a:lnTo>
                  <a:pt x="134" y="966"/>
                </a:lnTo>
                <a:lnTo>
                  <a:pt x="132" y="971"/>
                </a:lnTo>
                <a:lnTo>
                  <a:pt x="130" y="971"/>
                </a:lnTo>
                <a:lnTo>
                  <a:pt x="127" y="973"/>
                </a:lnTo>
                <a:lnTo>
                  <a:pt x="132" y="973"/>
                </a:lnTo>
                <a:lnTo>
                  <a:pt x="137" y="975"/>
                </a:lnTo>
                <a:lnTo>
                  <a:pt x="137" y="975"/>
                </a:lnTo>
                <a:lnTo>
                  <a:pt x="139" y="975"/>
                </a:lnTo>
                <a:lnTo>
                  <a:pt x="142" y="975"/>
                </a:lnTo>
                <a:lnTo>
                  <a:pt x="142" y="973"/>
                </a:lnTo>
                <a:lnTo>
                  <a:pt x="139" y="973"/>
                </a:lnTo>
                <a:lnTo>
                  <a:pt x="137" y="973"/>
                </a:lnTo>
                <a:lnTo>
                  <a:pt x="134" y="973"/>
                </a:lnTo>
                <a:lnTo>
                  <a:pt x="134" y="968"/>
                </a:lnTo>
                <a:lnTo>
                  <a:pt x="137" y="966"/>
                </a:lnTo>
                <a:lnTo>
                  <a:pt x="139" y="961"/>
                </a:lnTo>
                <a:lnTo>
                  <a:pt x="139" y="959"/>
                </a:lnTo>
                <a:lnTo>
                  <a:pt x="144" y="956"/>
                </a:lnTo>
                <a:lnTo>
                  <a:pt x="144" y="959"/>
                </a:lnTo>
                <a:lnTo>
                  <a:pt x="146" y="959"/>
                </a:lnTo>
                <a:lnTo>
                  <a:pt x="149" y="956"/>
                </a:lnTo>
                <a:lnTo>
                  <a:pt x="146" y="956"/>
                </a:lnTo>
                <a:lnTo>
                  <a:pt x="144" y="954"/>
                </a:lnTo>
                <a:lnTo>
                  <a:pt x="139" y="952"/>
                </a:lnTo>
                <a:lnTo>
                  <a:pt x="137" y="949"/>
                </a:lnTo>
                <a:lnTo>
                  <a:pt x="137" y="942"/>
                </a:lnTo>
                <a:lnTo>
                  <a:pt x="134" y="938"/>
                </a:lnTo>
                <a:lnTo>
                  <a:pt x="132" y="935"/>
                </a:lnTo>
                <a:lnTo>
                  <a:pt x="130" y="933"/>
                </a:lnTo>
                <a:lnTo>
                  <a:pt x="125" y="930"/>
                </a:lnTo>
                <a:lnTo>
                  <a:pt x="123" y="933"/>
                </a:lnTo>
                <a:lnTo>
                  <a:pt x="116" y="935"/>
                </a:lnTo>
                <a:lnTo>
                  <a:pt x="111" y="935"/>
                </a:lnTo>
                <a:lnTo>
                  <a:pt x="108" y="935"/>
                </a:lnTo>
                <a:lnTo>
                  <a:pt x="106" y="933"/>
                </a:lnTo>
                <a:lnTo>
                  <a:pt x="106" y="930"/>
                </a:lnTo>
                <a:lnTo>
                  <a:pt x="101" y="930"/>
                </a:lnTo>
                <a:lnTo>
                  <a:pt x="104" y="930"/>
                </a:lnTo>
                <a:lnTo>
                  <a:pt x="108" y="928"/>
                </a:lnTo>
                <a:lnTo>
                  <a:pt x="113" y="928"/>
                </a:lnTo>
                <a:lnTo>
                  <a:pt x="118" y="928"/>
                </a:lnTo>
                <a:lnTo>
                  <a:pt x="120" y="928"/>
                </a:lnTo>
                <a:lnTo>
                  <a:pt x="118" y="926"/>
                </a:lnTo>
                <a:lnTo>
                  <a:pt x="113" y="923"/>
                </a:lnTo>
                <a:lnTo>
                  <a:pt x="108" y="923"/>
                </a:lnTo>
                <a:lnTo>
                  <a:pt x="106" y="923"/>
                </a:lnTo>
                <a:lnTo>
                  <a:pt x="104" y="923"/>
                </a:lnTo>
                <a:lnTo>
                  <a:pt x="104" y="921"/>
                </a:lnTo>
                <a:lnTo>
                  <a:pt x="104" y="919"/>
                </a:lnTo>
                <a:lnTo>
                  <a:pt x="106" y="914"/>
                </a:lnTo>
                <a:lnTo>
                  <a:pt x="113" y="914"/>
                </a:lnTo>
                <a:lnTo>
                  <a:pt x="116" y="914"/>
                </a:lnTo>
                <a:lnTo>
                  <a:pt x="120" y="914"/>
                </a:lnTo>
                <a:lnTo>
                  <a:pt x="125" y="914"/>
                </a:lnTo>
                <a:lnTo>
                  <a:pt x="130" y="914"/>
                </a:lnTo>
                <a:lnTo>
                  <a:pt x="132" y="916"/>
                </a:lnTo>
                <a:lnTo>
                  <a:pt x="134" y="919"/>
                </a:lnTo>
                <a:lnTo>
                  <a:pt x="137" y="919"/>
                </a:lnTo>
                <a:lnTo>
                  <a:pt x="139" y="919"/>
                </a:lnTo>
                <a:lnTo>
                  <a:pt x="137" y="916"/>
                </a:lnTo>
                <a:lnTo>
                  <a:pt x="142" y="916"/>
                </a:lnTo>
                <a:lnTo>
                  <a:pt x="144" y="916"/>
                </a:lnTo>
                <a:lnTo>
                  <a:pt x="146" y="919"/>
                </a:lnTo>
                <a:lnTo>
                  <a:pt x="146" y="921"/>
                </a:lnTo>
                <a:lnTo>
                  <a:pt x="149" y="921"/>
                </a:lnTo>
                <a:lnTo>
                  <a:pt x="151" y="921"/>
                </a:lnTo>
                <a:lnTo>
                  <a:pt x="153" y="921"/>
                </a:lnTo>
                <a:lnTo>
                  <a:pt x="156" y="923"/>
                </a:lnTo>
                <a:lnTo>
                  <a:pt x="158" y="926"/>
                </a:lnTo>
                <a:lnTo>
                  <a:pt x="163" y="926"/>
                </a:lnTo>
                <a:lnTo>
                  <a:pt x="160" y="923"/>
                </a:lnTo>
                <a:lnTo>
                  <a:pt x="165" y="919"/>
                </a:lnTo>
                <a:lnTo>
                  <a:pt x="177" y="916"/>
                </a:lnTo>
                <a:lnTo>
                  <a:pt x="186" y="914"/>
                </a:lnTo>
                <a:lnTo>
                  <a:pt x="189" y="914"/>
                </a:lnTo>
                <a:lnTo>
                  <a:pt x="194" y="911"/>
                </a:lnTo>
                <a:lnTo>
                  <a:pt x="189" y="909"/>
                </a:lnTo>
                <a:lnTo>
                  <a:pt x="175" y="911"/>
                </a:lnTo>
                <a:lnTo>
                  <a:pt x="165" y="914"/>
                </a:lnTo>
                <a:lnTo>
                  <a:pt x="160" y="911"/>
                </a:lnTo>
                <a:lnTo>
                  <a:pt x="158" y="907"/>
                </a:lnTo>
                <a:lnTo>
                  <a:pt x="149" y="909"/>
                </a:lnTo>
                <a:lnTo>
                  <a:pt x="144" y="909"/>
                </a:lnTo>
                <a:lnTo>
                  <a:pt x="142" y="907"/>
                </a:lnTo>
                <a:lnTo>
                  <a:pt x="142" y="902"/>
                </a:lnTo>
                <a:lnTo>
                  <a:pt x="146" y="900"/>
                </a:lnTo>
                <a:lnTo>
                  <a:pt x="144" y="895"/>
                </a:lnTo>
                <a:lnTo>
                  <a:pt x="144" y="890"/>
                </a:lnTo>
                <a:lnTo>
                  <a:pt x="142" y="888"/>
                </a:lnTo>
                <a:lnTo>
                  <a:pt x="149" y="883"/>
                </a:lnTo>
                <a:lnTo>
                  <a:pt x="153" y="881"/>
                </a:lnTo>
                <a:lnTo>
                  <a:pt x="158" y="881"/>
                </a:lnTo>
                <a:lnTo>
                  <a:pt x="165" y="885"/>
                </a:lnTo>
                <a:lnTo>
                  <a:pt x="165" y="890"/>
                </a:lnTo>
                <a:lnTo>
                  <a:pt x="165" y="893"/>
                </a:lnTo>
                <a:lnTo>
                  <a:pt x="170" y="890"/>
                </a:lnTo>
                <a:lnTo>
                  <a:pt x="179" y="885"/>
                </a:lnTo>
                <a:lnTo>
                  <a:pt x="182" y="888"/>
                </a:lnTo>
                <a:lnTo>
                  <a:pt x="184" y="890"/>
                </a:lnTo>
                <a:lnTo>
                  <a:pt x="189" y="888"/>
                </a:lnTo>
                <a:lnTo>
                  <a:pt x="196" y="888"/>
                </a:lnTo>
                <a:lnTo>
                  <a:pt x="198" y="893"/>
                </a:lnTo>
                <a:lnTo>
                  <a:pt x="198" y="897"/>
                </a:lnTo>
                <a:lnTo>
                  <a:pt x="198" y="904"/>
                </a:lnTo>
                <a:lnTo>
                  <a:pt x="201" y="909"/>
                </a:lnTo>
                <a:lnTo>
                  <a:pt x="210" y="914"/>
                </a:lnTo>
                <a:lnTo>
                  <a:pt x="213" y="919"/>
                </a:lnTo>
                <a:lnTo>
                  <a:pt x="215" y="923"/>
                </a:lnTo>
                <a:lnTo>
                  <a:pt x="217" y="923"/>
                </a:lnTo>
                <a:lnTo>
                  <a:pt x="217" y="916"/>
                </a:lnTo>
                <a:lnTo>
                  <a:pt x="208" y="909"/>
                </a:lnTo>
                <a:lnTo>
                  <a:pt x="203" y="904"/>
                </a:lnTo>
                <a:lnTo>
                  <a:pt x="201" y="902"/>
                </a:lnTo>
                <a:lnTo>
                  <a:pt x="203" y="895"/>
                </a:lnTo>
                <a:lnTo>
                  <a:pt x="201" y="890"/>
                </a:lnTo>
                <a:lnTo>
                  <a:pt x="196" y="883"/>
                </a:lnTo>
                <a:lnTo>
                  <a:pt x="194" y="878"/>
                </a:lnTo>
                <a:lnTo>
                  <a:pt x="194" y="876"/>
                </a:lnTo>
                <a:lnTo>
                  <a:pt x="198" y="876"/>
                </a:lnTo>
                <a:lnTo>
                  <a:pt x="201" y="876"/>
                </a:lnTo>
                <a:lnTo>
                  <a:pt x="203" y="878"/>
                </a:lnTo>
                <a:lnTo>
                  <a:pt x="201" y="881"/>
                </a:lnTo>
                <a:lnTo>
                  <a:pt x="205" y="888"/>
                </a:lnTo>
                <a:lnTo>
                  <a:pt x="210" y="890"/>
                </a:lnTo>
                <a:lnTo>
                  <a:pt x="208" y="895"/>
                </a:lnTo>
                <a:lnTo>
                  <a:pt x="210" y="897"/>
                </a:lnTo>
                <a:lnTo>
                  <a:pt x="215" y="897"/>
                </a:lnTo>
                <a:lnTo>
                  <a:pt x="217" y="895"/>
                </a:lnTo>
                <a:lnTo>
                  <a:pt x="215" y="893"/>
                </a:lnTo>
                <a:lnTo>
                  <a:pt x="220" y="890"/>
                </a:lnTo>
                <a:lnTo>
                  <a:pt x="215" y="888"/>
                </a:lnTo>
                <a:lnTo>
                  <a:pt x="213" y="888"/>
                </a:lnTo>
                <a:lnTo>
                  <a:pt x="210" y="885"/>
                </a:lnTo>
                <a:lnTo>
                  <a:pt x="205" y="881"/>
                </a:lnTo>
                <a:lnTo>
                  <a:pt x="208" y="881"/>
                </a:lnTo>
                <a:lnTo>
                  <a:pt x="205" y="876"/>
                </a:lnTo>
                <a:lnTo>
                  <a:pt x="205" y="874"/>
                </a:lnTo>
                <a:lnTo>
                  <a:pt x="210" y="871"/>
                </a:lnTo>
                <a:lnTo>
                  <a:pt x="215" y="874"/>
                </a:lnTo>
                <a:lnTo>
                  <a:pt x="222" y="874"/>
                </a:lnTo>
                <a:lnTo>
                  <a:pt x="224" y="874"/>
                </a:lnTo>
                <a:lnTo>
                  <a:pt x="227" y="871"/>
                </a:lnTo>
                <a:lnTo>
                  <a:pt x="227" y="867"/>
                </a:lnTo>
                <a:lnTo>
                  <a:pt x="224" y="859"/>
                </a:lnTo>
                <a:lnTo>
                  <a:pt x="224" y="857"/>
                </a:lnTo>
                <a:lnTo>
                  <a:pt x="224" y="855"/>
                </a:lnTo>
                <a:lnTo>
                  <a:pt x="231" y="855"/>
                </a:lnTo>
                <a:lnTo>
                  <a:pt x="234" y="852"/>
                </a:lnTo>
                <a:lnTo>
                  <a:pt x="231" y="852"/>
                </a:lnTo>
                <a:lnTo>
                  <a:pt x="234" y="848"/>
                </a:lnTo>
                <a:lnTo>
                  <a:pt x="231" y="845"/>
                </a:lnTo>
                <a:lnTo>
                  <a:pt x="234" y="845"/>
                </a:lnTo>
                <a:lnTo>
                  <a:pt x="236" y="843"/>
                </a:lnTo>
                <a:lnTo>
                  <a:pt x="239" y="843"/>
                </a:lnTo>
                <a:lnTo>
                  <a:pt x="241" y="845"/>
                </a:lnTo>
                <a:lnTo>
                  <a:pt x="243" y="845"/>
                </a:lnTo>
                <a:lnTo>
                  <a:pt x="246" y="845"/>
                </a:lnTo>
                <a:lnTo>
                  <a:pt x="246" y="843"/>
                </a:lnTo>
                <a:lnTo>
                  <a:pt x="248" y="843"/>
                </a:lnTo>
                <a:lnTo>
                  <a:pt x="250" y="843"/>
                </a:lnTo>
                <a:lnTo>
                  <a:pt x="250" y="845"/>
                </a:lnTo>
                <a:lnTo>
                  <a:pt x="253" y="848"/>
                </a:lnTo>
                <a:lnTo>
                  <a:pt x="253" y="850"/>
                </a:lnTo>
                <a:lnTo>
                  <a:pt x="253" y="855"/>
                </a:lnTo>
                <a:lnTo>
                  <a:pt x="253" y="857"/>
                </a:lnTo>
                <a:lnTo>
                  <a:pt x="255" y="857"/>
                </a:lnTo>
                <a:lnTo>
                  <a:pt x="260" y="855"/>
                </a:lnTo>
                <a:lnTo>
                  <a:pt x="262" y="852"/>
                </a:lnTo>
                <a:lnTo>
                  <a:pt x="257" y="850"/>
                </a:lnTo>
                <a:lnTo>
                  <a:pt x="255" y="845"/>
                </a:lnTo>
                <a:lnTo>
                  <a:pt x="257" y="845"/>
                </a:lnTo>
                <a:lnTo>
                  <a:pt x="262" y="843"/>
                </a:lnTo>
                <a:lnTo>
                  <a:pt x="257" y="843"/>
                </a:lnTo>
                <a:lnTo>
                  <a:pt x="255" y="841"/>
                </a:lnTo>
                <a:lnTo>
                  <a:pt x="255" y="841"/>
                </a:lnTo>
                <a:lnTo>
                  <a:pt x="257" y="838"/>
                </a:lnTo>
                <a:lnTo>
                  <a:pt x="262" y="838"/>
                </a:lnTo>
                <a:lnTo>
                  <a:pt x="267" y="833"/>
                </a:lnTo>
                <a:lnTo>
                  <a:pt x="272" y="833"/>
                </a:lnTo>
                <a:lnTo>
                  <a:pt x="274" y="831"/>
                </a:lnTo>
                <a:lnTo>
                  <a:pt x="279" y="829"/>
                </a:lnTo>
                <a:lnTo>
                  <a:pt x="283" y="826"/>
                </a:lnTo>
                <a:lnTo>
                  <a:pt x="286" y="826"/>
                </a:lnTo>
                <a:lnTo>
                  <a:pt x="286" y="831"/>
                </a:lnTo>
                <a:lnTo>
                  <a:pt x="288" y="836"/>
                </a:lnTo>
                <a:lnTo>
                  <a:pt x="288" y="841"/>
                </a:lnTo>
                <a:lnTo>
                  <a:pt x="291" y="845"/>
                </a:lnTo>
                <a:lnTo>
                  <a:pt x="293" y="850"/>
                </a:lnTo>
                <a:lnTo>
                  <a:pt x="291" y="852"/>
                </a:lnTo>
                <a:lnTo>
                  <a:pt x="288" y="857"/>
                </a:lnTo>
                <a:lnTo>
                  <a:pt x="286" y="859"/>
                </a:lnTo>
                <a:lnTo>
                  <a:pt x="286" y="859"/>
                </a:lnTo>
                <a:lnTo>
                  <a:pt x="291" y="857"/>
                </a:lnTo>
                <a:lnTo>
                  <a:pt x="295" y="857"/>
                </a:lnTo>
                <a:lnTo>
                  <a:pt x="298" y="859"/>
                </a:lnTo>
                <a:lnTo>
                  <a:pt x="300" y="862"/>
                </a:lnTo>
                <a:lnTo>
                  <a:pt x="305" y="859"/>
                </a:lnTo>
                <a:lnTo>
                  <a:pt x="298" y="857"/>
                </a:lnTo>
                <a:lnTo>
                  <a:pt x="298" y="852"/>
                </a:lnTo>
                <a:lnTo>
                  <a:pt x="300" y="852"/>
                </a:lnTo>
                <a:lnTo>
                  <a:pt x="305" y="850"/>
                </a:lnTo>
                <a:lnTo>
                  <a:pt x="312" y="850"/>
                </a:lnTo>
                <a:lnTo>
                  <a:pt x="312" y="852"/>
                </a:lnTo>
                <a:lnTo>
                  <a:pt x="314" y="850"/>
                </a:lnTo>
                <a:lnTo>
                  <a:pt x="321" y="852"/>
                </a:lnTo>
                <a:lnTo>
                  <a:pt x="326" y="852"/>
                </a:lnTo>
                <a:lnTo>
                  <a:pt x="333" y="855"/>
                </a:lnTo>
                <a:lnTo>
                  <a:pt x="338" y="852"/>
                </a:lnTo>
                <a:lnTo>
                  <a:pt x="338" y="850"/>
                </a:lnTo>
                <a:lnTo>
                  <a:pt x="335" y="850"/>
                </a:lnTo>
                <a:lnTo>
                  <a:pt x="333" y="845"/>
                </a:lnTo>
                <a:lnTo>
                  <a:pt x="333" y="843"/>
                </a:lnTo>
                <a:lnTo>
                  <a:pt x="333" y="841"/>
                </a:lnTo>
                <a:lnTo>
                  <a:pt x="338" y="841"/>
                </a:lnTo>
                <a:lnTo>
                  <a:pt x="340" y="841"/>
                </a:lnTo>
                <a:lnTo>
                  <a:pt x="338" y="838"/>
                </a:lnTo>
                <a:lnTo>
                  <a:pt x="340" y="836"/>
                </a:lnTo>
                <a:lnTo>
                  <a:pt x="981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10"/>
          <p:cNvSpPr>
            <a:spLocks/>
          </p:cNvSpPr>
          <p:nvPr/>
        </p:nvSpPr>
        <p:spPr bwMode="auto">
          <a:xfrm>
            <a:off x="5311776" y="254000"/>
            <a:ext cx="1793875" cy="2239963"/>
          </a:xfrm>
          <a:custGeom>
            <a:avLst/>
            <a:gdLst>
              <a:gd name="T0" fmla="*/ 991 w 1130"/>
              <a:gd name="T1" fmla="*/ 38 h 1411"/>
              <a:gd name="T2" fmla="*/ 1017 w 1130"/>
              <a:gd name="T3" fmla="*/ 38 h 1411"/>
              <a:gd name="T4" fmla="*/ 1092 w 1130"/>
              <a:gd name="T5" fmla="*/ 38 h 1411"/>
              <a:gd name="T6" fmla="*/ 1033 w 1130"/>
              <a:gd name="T7" fmla="*/ 98 h 1411"/>
              <a:gd name="T8" fmla="*/ 1092 w 1130"/>
              <a:gd name="T9" fmla="*/ 114 h 1411"/>
              <a:gd name="T10" fmla="*/ 1097 w 1130"/>
              <a:gd name="T11" fmla="*/ 135 h 1411"/>
              <a:gd name="T12" fmla="*/ 1071 w 1130"/>
              <a:gd name="T13" fmla="*/ 168 h 1411"/>
              <a:gd name="T14" fmla="*/ 950 w 1130"/>
              <a:gd name="T15" fmla="*/ 157 h 1411"/>
              <a:gd name="T16" fmla="*/ 917 w 1130"/>
              <a:gd name="T17" fmla="*/ 282 h 1411"/>
              <a:gd name="T18" fmla="*/ 766 w 1130"/>
              <a:gd name="T19" fmla="*/ 239 h 1411"/>
              <a:gd name="T20" fmla="*/ 664 w 1130"/>
              <a:gd name="T21" fmla="*/ 351 h 1411"/>
              <a:gd name="T22" fmla="*/ 520 w 1130"/>
              <a:gd name="T23" fmla="*/ 609 h 1411"/>
              <a:gd name="T24" fmla="*/ 402 w 1130"/>
              <a:gd name="T25" fmla="*/ 852 h 1411"/>
              <a:gd name="T26" fmla="*/ 395 w 1130"/>
              <a:gd name="T27" fmla="*/ 1143 h 1411"/>
              <a:gd name="T28" fmla="*/ 354 w 1130"/>
              <a:gd name="T29" fmla="*/ 1290 h 1411"/>
              <a:gd name="T30" fmla="*/ 309 w 1130"/>
              <a:gd name="T31" fmla="*/ 1307 h 1411"/>
              <a:gd name="T32" fmla="*/ 293 w 1130"/>
              <a:gd name="T33" fmla="*/ 1236 h 1411"/>
              <a:gd name="T34" fmla="*/ 288 w 1130"/>
              <a:gd name="T35" fmla="*/ 1264 h 1411"/>
              <a:gd name="T36" fmla="*/ 274 w 1130"/>
              <a:gd name="T37" fmla="*/ 1311 h 1411"/>
              <a:gd name="T38" fmla="*/ 231 w 1130"/>
              <a:gd name="T39" fmla="*/ 1326 h 1411"/>
              <a:gd name="T40" fmla="*/ 139 w 1130"/>
              <a:gd name="T41" fmla="*/ 1404 h 1411"/>
              <a:gd name="T42" fmla="*/ 68 w 1130"/>
              <a:gd name="T43" fmla="*/ 1401 h 1411"/>
              <a:gd name="T44" fmla="*/ 16 w 1130"/>
              <a:gd name="T45" fmla="*/ 1342 h 1411"/>
              <a:gd name="T46" fmla="*/ 37 w 1130"/>
              <a:gd name="T47" fmla="*/ 1302 h 1411"/>
              <a:gd name="T48" fmla="*/ 40 w 1130"/>
              <a:gd name="T49" fmla="*/ 1257 h 1411"/>
              <a:gd name="T50" fmla="*/ 11 w 1130"/>
              <a:gd name="T51" fmla="*/ 1221 h 1411"/>
              <a:gd name="T52" fmla="*/ 42 w 1130"/>
              <a:gd name="T53" fmla="*/ 1210 h 1411"/>
              <a:gd name="T54" fmla="*/ 66 w 1130"/>
              <a:gd name="T55" fmla="*/ 1162 h 1411"/>
              <a:gd name="T56" fmla="*/ 94 w 1130"/>
              <a:gd name="T57" fmla="*/ 1150 h 1411"/>
              <a:gd name="T58" fmla="*/ 52 w 1130"/>
              <a:gd name="T59" fmla="*/ 1169 h 1411"/>
              <a:gd name="T60" fmla="*/ 35 w 1130"/>
              <a:gd name="T61" fmla="*/ 1153 h 1411"/>
              <a:gd name="T62" fmla="*/ 14 w 1130"/>
              <a:gd name="T63" fmla="*/ 1143 h 1411"/>
              <a:gd name="T64" fmla="*/ 45 w 1130"/>
              <a:gd name="T65" fmla="*/ 1110 h 1411"/>
              <a:gd name="T66" fmla="*/ 28 w 1130"/>
              <a:gd name="T67" fmla="*/ 1108 h 1411"/>
              <a:gd name="T68" fmla="*/ 30 w 1130"/>
              <a:gd name="T69" fmla="*/ 1070 h 1411"/>
              <a:gd name="T70" fmla="*/ 101 w 1130"/>
              <a:gd name="T71" fmla="*/ 1070 h 1411"/>
              <a:gd name="T72" fmla="*/ 142 w 1130"/>
              <a:gd name="T73" fmla="*/ 1063 h 1411"/>
              <a:gd name="T74" fmla="*/ 101 w 1130"/>
              <a:gd name="T75" fmla="*/ 1063 h 1411"/>
              <a:gd name="T76" fmla="*/ 54 w 1130"/>
              <a:gd name="T77" fmla="*/ 1063 h 1411"/>
              <a:gd name="T78" fmla="*/ 19 w 1130"/>
              <a:gd name="T79" fmla="*/ 1046 h 1411"/>
              <a:gd name="T80" fmla="*/ 42 w 1130"/>
              <a:gd name="T81" fmla="*/ 1027 h 1411"/>
              <a:gd name="T82" fmla="*/ 26 w 1130"/>
              <a:gd name="T83" fmla="*/ 997 h 1411"/>
              <a:gd name="T84" fmla="*/ 97 w 1130"/>
              <a:gd name="T85" fmla="*/ 999 h 1411"/>
              <a:gd name="T86" fmla="*/ 59 w 1130"/>
              <a:gd name="T87" fmla="*/ 982 h 1411"/>
              <a:gd name="T88" fmla="*/ 49 w 1130"/>
              <a:gd name="T89" fmla="*/ 956 h 1411"/>
              <a:gd name="T90" fmla="*/ 87 w 1130"/>
              <a:gd name="T91" fmla="*/ 966 h 1411"/>
              <a:gd name="T92" fmla="*/ 116 w 1130"/>
              <a:gd name="T93" fmla="*/ 938 h 1411"/>
              <a:gd name="T94" fmla="*/ 142 w 1130"/>
              <a:gd name="T95" fmla="*/ 975 h 1411"/>
              <a:gd name="T96" fmla="*/ 137 w 1130"/>
              <a:gd name="T97" fmla="*/ 942 h 1411"/>
              <a:gd name="T98" fmla="*/ 118 w 1130"/>
              <a:gd name="T99" fmla="*/ 926 h 1411"/>
              <a:gd name="T100" fmla="*/ 137 w 1130"/>
              <a:gd name="T101" fmla="*/ 916 h 1411"/>
              <a:gd name="T102" fmla="*/ 189 w 1130"/>
              <a:gd name="T103" fmla="*/ 909 h 1411"/>
              <a:gd name="T104" fmla="*/ 165 w 1130"/>
              <a:gd name="T105" fmla="*/ 890 h 1411"/>
              <a:gd name="T106" fmla="*/ 208 w 1130"/>
              <a:gd name="T107" fmla="*/ 909 h 1411"/>
              <a:gd name="T108" fmla="*/ 217 w 1130"/>
              <a:gd name="T109" fmla="*/ 895 h 1411"/>
              <a:gd name="T110" fmla="*/ 224 w 1130"/>
              <a:gd name="T111" fmla="*/ 857 h 1411"/>
              <a:gd name="T112" fmla="*/ 253 w 1130"/>
              <a:gd name="T113" fmla="*/ 848 h 1411"/>
              <a:gd name="T114" fmla="*/ 272 w 1130"/>
              <a:gd name="T115" fmla="*/ 833 h 1411"/>
              <a:gd name="T116" fmla="*/ 300 w 1130"/>
              <a:gd name="T117" fmla="*/ 862 h 1411"/>
              <a:gd name="T118" fmla="*/ 333 w 1130"/>
              <a:gd name="T119" fmla="*/ 841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30" h="1411">
                <a:moveTo>
                  <a:pt x="981" y="8"/>
                </a:moveTo>
                <a:lnTo>
                  <a:pt x="986" y="8"/>
                </a:lnTo>
                <a:lnTo>
                  <a:pt x="993" y="3"/>
                </a:lnTo>
                <a:lnTo>
                  <a:pt x="995" y="0"/>
                </a:lnTo>
                <a:lnTo>
                  <a:pt x="1000" y="0"/>
                </a:lnTo>
                <a:lnTo>
                  <a:pt x="1000" y="5"/>
                </a:lnTo>
                <a:lnTo>
                  <a:pt x="1000" y="8"/>
                </a:lnTo>
                <a:lnTo>
                  <a:pt x="1000" y="12"/>
                </a:lnTo>
                <a:lnTo>
                  <a:pt x="1005" y="8"/>
                </a:lnTo>
                <a:lnTo>
                  <a:pt x="1010" y="12"/>
                </a:lnTo>
                <a:lnTo>
                  <a:pt x="1010" y="19"/>
                </a:lnTo>
                <a:lnTo>
                  <a:pt x="1007" y="24"/>
                </a:lnTo>
                <a:lnTo>
                  <a:pt x="1005" y="31"/>
                </a:lnTo>
                <a:lnTo>
                  <a:pt x="1003" y="34"/>
                </a:lnTo>
                <a:lnTo>
                  <a:pt x="998" y="34"/>
                </a:lnTo>
                <a:lnTo>
                  <a:pt x="993" y="36"/>
                </a:lnTo>
                <a:lnTo>
                  <a:pt x="991" y="38"/>
                </a:lnTo>
                <a:lnTo>
                  <a:pt x="993" y="38"/>
                </a:lnTo>
                <a:lnTo>
                  <a:pt x="998" y="38"/>
                </a:lnTo>
                <a:lnTo>
                  <a:pt x="1003" y="38"/>
                </a:lnTo>
                <a:lnTo>
                  <a:pt x="1005" y="41"/>
                </a:lnTo>
                <a:lnTo>
                  <a:pt x="1007" y="41"/>
                </a:lnTo>
                <a:lnTo>
                  <a:pt x="1010" y="43"/>
                </a:lnTo>
                <a:lnTo>
                  <a:pt x="1007" y="48"/>
                </a:lnTo>
                <a:lnTo>
                  <a:pt x="1003" y="57"/>
                </a:lnTo>
                <a:lnTo>
                  <a:pt x="998" y="62"/>
                </a:lnTo>
                <a:lnTo>
                  <a:pt x="998" y="67"/>
                </a:lnTo>
                <a:lnTo>
                  <a:pt x="1003" y="67"/>
                </a:lnTo>
                <a:lnTo>
                  <a:pt x="1007" y="62"/>
                </a:lnTo>
                <a:lnTo>
                  <a:pt x="1010" y="62"/>
                </a:lnTo>
                <a:lnTo>
                  <a:pt x="1014" y="55"/>
                </a:lnTo>
                <a:lnTo>
                  <a:pt x="1017" y="48"/>
                </a:lnTo>
                <a:lnTo>
                  <a:pt x="1017" y="43"/>
                </a:lnTo>
                <a:lnTo>
                  <a:pt x="1017" y="38"/>
                </a:lnTo>
                <a:lnTo>
                  <a:pt x="1017" y="34"/>
                </a:lnTo>
                <a:lnTo>
                  <a:pt x="1021" y="22"/>
                </a:lnTo>
                <a:lnTo>
                  <a:pt x="1021" y="19"/>
                </a:lnTo>
                <a:lnTo>
                  <a:pt x="1026" y="17"/>
                </a:lnTo>
                <a:lnTo>
                  <a:pt x="1031" y="17"/>
                </a:lnTo>
                <a:lnTo>
                  <a:pt x="1036" y="17"/>
                </a:lnTo>
                <a:lnTo>
                  <a:pt x="1038" y="19"/>
                </a:lnTo>
                <a:lnTo>
                  <a:pt x="1043" y="24"/>
                </a:lnTo>
                <a:lnTo>
                  <a:pt x="1055" y="27"/>
                </a:lnTo>
                <a:lnTo>
                  <a:pt x="1057" y="27"/>
                </a:lnTo>
                <a:lnTo>
                  <a:pt x="1069" y="27"/>
                </a:lnTo>
                <a:lnTo>
                  <a:pt x="1071" y="27"/>
                </a:lnTo>
                <a:lnTo>
                  <a:pt x="1076" y="29"/>
                </a:lnTo>
                <a:lnTo>
                  <a:pt x="1081" y="34"/>
                </a:lnTo>
                <a:lnTo>
                  <a:pt x="1081" y="38"/>
                </a:lnTo>
                <a:lnTo>
                  <a:pt x="1085" y="41"/>
                </a:lnTo>
                <a:lnTo>
                  <a:pt x="1092" y="38"/>
                </a:lnTo>
                <a:lnTo>
                  <a:pt x="1104" y="45"/>
                </a:lnTo>
                <a:lnTo>
                  <a:pt x="1107" y="45"/>
                </a:lnTo>
                <a:lnTo>
                  <a:pt x="1111" y="50"/>
                </a:lnTo>
                <a:lnTo>
                  <a:pt x="1114" y="53"/>
                </a:lnTo>
                <a:lnTo>
                  <a:pt x="1114" y="62"/>
                </a:lnTo>
                <a:lnTo>
                  <a:pt x="1111" y="64"/>
                </a:lnTo>
                <a:lnTo>
                  <a:pt x="1104" y="67"/>
                </a:lnTo>
                <a:lnTo>
                  <a:pt x="1097" y="71"/>
                </a:lnTo>
                <a:lnTo>
                  <a:pt x="1095" y="76"/>
                </a:lnTo>
                <a:lnTo>
                  <a:pt x="1092" y="83"/>
                </a:lnTo>
                <a:lnTo>
                  <a:pt x="1088" y="90"/>
                </a:lnTo>
                <a:lnTo>
                  <a:pt x="1078" y="95"/>
                </a:lnTo>
                <a:lnTo>
                  <a:pt x="1064" y="95"/>
                </a:lnTo>
                <a:lnTo>
                  <a:pt x="1045" y="95"/>
                </a:lnTo>
                <a:lnTo>
                  <a:pt x="1040" y="95"/>
                </a:lnTo>
                <a:lnTo>
                  <a:pt x="1038" y="95"/>
                </a:lnTo>
                <a:lnTo>
                  <a:pt x="1033" y="98"/>
                </a:lnTo>
                <a:lnTo>
                  <a:pt x="1031" y="102"/>
                </a:lnTo>
                <a:lnTo>
                  <a:pt x="1033" y="102"/>
                </a:lnTo>
                <a:lnTo>
                  <a:pt x="1038" y="102"/>
                </a:lnTo>
                <a:lnTo>
                  <a:pt x="1050" y="105"/>
                </a:lnTo>
                <a:lnTo>
                  <a:pt x="1055" y="105"/>
                </a:lnTo>
                <a:lnTo>
                  <a:pt x="1062" y="105"/>
                </a:lnTo>
                <a:lnTo>
                  <a:pt x="1073" y="107"/>
                </a:lnTo>
                <a:lnTo>
                  <a:pt x="1071" y="112"/>
                </a:lnTo>
                <a:lnTo>
                  <a:pt x="1071" y="114"/>
                </a:lnTo>
                <a:lnTo>
                  <a:pt x="1076" y="114"/>
                </a:lnTo>
                <a:lnTo>
                  <a:pt x="1078" y="128"/>
                </a:lnTo>
                <a:lnTo>
                  <a:pt x="1076" y="133"/>
                </a:lnTo>
                <a:lnTo>
                  <a:pt x="1085" y="128"/>
                </a:lnTo>
                <a:lnTo>
                  <a:pt x="1095" y="126"/>
                </a:lnTo>
                <a:lnTo>
                  <a:pt x="1097" y="124"/>
                </a:lnTo>
                <a:lnTo>
                  <a:pt x="1095" y="119"/>
                </a:lnTo>
                <a:lnTo>
                  <a:pt x="1092" y="114"/>
                </a:lnTo>
                <a:lnTo>
                  <a:pt x="1095" y="112"/>
                </a:lnTo>
                <a:lnTo>
                  <a:pt x="1099" y="112"/>
                </a:lnTo>
                <a:lnTo>
                  <a:pt x="1102" y="114"/>
                </a:lnTo>
                <a:lnTo>
                  <a:pt x="1107" y="116"/>
                </a:lnTo>
                <a:lnTo>
                  <a:pt x="1109" y="116"/>
                </a:lnTo>
                <a:lnTo>
                  <a:pt x="1114" y="116"/>
                </a:lnTo>
                <a:lnTo>
                  <a:pt x="1118" y="116"/>
                </a:lnTo>
                <a:lnTo>
                  <a:pt x="1121" y="116"/>
                </a:lnTo>
                <a:lnTo>
                  <a:pt x="1123" y="124"/>
                </a:lnTo>
                <a:lnTo>
                  <a:pt x="1128" y="126"/>
                </a:lnTo>
                <a:lnTo>
                  <a:pt x="1128" y="131"/>
                </a:lnTo>
                <a:lnTo>
                  <a:pt x="1130" y="138"/>
                </a:lnTo>
                <a:lnTo>
                  <a:pt x="1128" y="142"/>
                </a:lnTo>
                <a:lnTo>
                  <a:pt x="1116" y="142"/>
                </a:lnTo>
                <a:lnTo>
                  <a:pt x="1104" y="135"/>
                </a:lnTo>
                <a:lnTo>
                  <a:pt x="1097" y="133"/>
                </a:lnTo>
                <a:lnTo>
                  <a:pt x="1097" y="135"/>
                </a:lnTo>
                <a:lnTo>
                  <a:pt x="1099" y="138"/>
                </a:lnTo>
                <a:lnTo>
                  <a:pt x="1102" y="145"/>
                </a:lnTo>
                <a:lnTo>
                  <a:pt x="1102" y="154"/>
                </a:lnTo>
                <a:lnTo>
                  <a:pt x="1099" y="161"/>
                </a:lnTo>
                <a:lnTo>
                  <a:pt x="1095" y="161"/>
                </a:lnTo>
                <a:lnTo>
                  <a:pt x="1090" y="168"/>
                </a:lnTo>
                <a:lnTo>
                  <a:pt x="1085" y="176"/>
                </a:lnTo>
                <a:lnTo>
                  <a:pt x="1078" y="178"/>
                </a:lnTo>
                <a:lnTo>
                  <a:pt x="1076" y="180"/>
                </a:lnTo>
                <a:lnTo>
                  <a:pt x="1076" y="183"/>
                </a:lnTo>
                <a:lnTo>
                  <a:pt x="1078" y="187"/>
                </a:lnTo>
                <a:lnTo>
                  <a:pt x="1078" y="199"/>
                </a:lnTo>
                <a:lnTo>
                  <a:pt x="1073" y="211"/>
                </a:lnTo>
                <a:lnTo>
                  <a:pt x="1069" y="209"/>
                </a:lnTo>
                <a:lnTo>
                  <a:pt x="1062" y="204"/>
                </a:lnTo>
                <a:lnTo>
                  <a:pt x="1059" y="190"/>
                </a:lnTo>
                <a:lnTo>
                  <a:pt x="1071" y="168"/>
                </a:lnTo>
                <a:lnTo>
                  <a:pt x="1073" y="161"/>
                </a:lnTo>
                <a:lnTo>
                  <a:pt x="1062" y="140"/>
                </a:lnTo>
                <a:lnTo>
                  <a:pt x="1031" y="133"/>
                </a:lnTo>
                <a:lnTo>
                  <a:pt x="1026" y="126"/>
                </a:lnTo>
                <a:lnTo>
                  <a:pt x="1021" y="124"/>
                </a:lnTo>
                <a:lnTo>
                  <a:pt x="1012" y="114"/>
                </a:lnTo>
                <a:lnTo>
                  <a:pt x="1010" y="107"/>
                </a:lnTo>
                <a:lnTo>
                  <a:pt x="1003" y="112"/>
                </a:lnTo>
                <a:lnTo>
                  <a:pt x="998" y="112"/>
                </a:lnTo>
                <a:lnTo>
                  <a:pt x="995" y="116"/>
                </a:lnTo>
                <a:lnTo>
                  <a:pt x="988" y="124"/>
                </a:lnTo>
                <a:lnTo>
                  <a:pt x="988" y="126"/>
                </a:lnTo>
                <a:lnTo>
                  <a:pt x="981" y="133"/>
                </a:lnTo>
                <a:lnTo>
                  <a:pt x="965" y="131"/>
                </a:lnTo>
                <a:lnTo>
                  <a:pt x="960" y="133"/>
                </a:lnTo>
                <a:lnTo>
                  <a:pt x="960" y="142"/>
                </a:lnTo>
                <a:lnTo>
                  <a:pt x="950" y="157"/>
                </a:lnTo>
                <a:lnTo>
                  <a:pt x="948" y="159"/>
                </a:lnTo>
                <a:lnTo>
                  <a:pt x="946" y="166"/>
                </a:lnTo>
                <a:lnTo>
                  <a:pt x="948" y="168"/>
                </a:lnTo>
                <a:lnTo>
                  <a:pt x="946" y="178"/>
                </a:lnTo>
                <a:lnTo>
                  <a:pt x="946" y="192"/>
                </a:lnTo>
                <a:lnTo>
                  <a:pt x="943" y="216"/>
                </a:lnTo>
                <a:lnTo>
                  <a:pt x="950" y="235"/>
                </a:lnTo>
                <a:lnTo>
                  <a:pt x="948" y="249"/>
                </a:lnTo>
                <a:lnTo>
                  <a:pt x="946" y="251"/>
                </a:lnTo>
                <a:lnTo>
                  <a:pt x="941" y="251"/>
                </a:lnTo>
                <a:lnTo>
                  <a:pt x="934" y="256"/>
                </a:lnTo>
                <a:lnTo>
                  <a:pt x="929" y="261"/>
                </a:lnTo>
                <a:lnTo>
                  <a:pt x="932" y="280"/>
                </a:lnTo>
                <a:lnTo>
                  <a:pt x="924" y="282"/>
                </a:lnTo>
                <a:lnTo>
                  <a:pt x="924" y="289"/>
                </a:lnTo>
                <a:lnTo>
                  <a:pt x="922" y="289"/>
                </a:lnTo>
                <a:lnTo>
                  <a:pt x="917" y="282"/>
                </a:lnTo>
                <a:lnTo>
                  <a:pt x="910" y="277"/>
                </a:lnTo>
                <a:lnTo>
                  <a:pt x="898" y="275"/>
                </a:lnTo>
                <a:lnTo>
                  <a:pt x="884" y="266"/>
                </a:lnTo>
                <a:lnTo>
                  <a:pt x="880" y="266"/>
                </a:lnTo>
                <a:lnTo>
                  <a:pt x="877" y="268"/>
                </a:lnTo>
                <a:lnTo>
                  <a:pt x="875" y="280"/>
                </a:lnTo>
                <a:lnTo>
                  <a:pt x="858" y="289"/>
                </a:lnTo>
                <a:lnTo>
                  <a:pt x="851" y="282"/>
                </a:lnTo>
                <a:lnTo>
                  <a:pt x="844" y="284"/>
                </a:lnTo>
                <a:lnTo>
                  <a:pt x="832" y="280"/>
                </a:lnTo>
                <a:lnTo>
                  <a:pt x="825" y="282"/>
                </a:lnTo>
                <a:lnTo>
                  <a:pt x="820" y="273"/>
                </a:lnTo>
                <a:lnTo>
                  <a:pt x="806" y="249"/>
                </a:lnTo>
                <a:lnTo>
                  <a:pt x="790" y="228"/>
                </a:lnTo>
                <a:lnTo>
                  <a:pt x="778" y="225"/>
                </a:lnTo>
                <a:lnTo>
                  <a:pt x="768" y="235"/>
                </a:lnTo>
                <a:lnTo>
                  <a:pt x="766" y="239"/>
                </a:lnTo>
                <a:lnTo>
                  <a:pt x="771" y="249"/>
                </a:lnTo>
                <a:lnTo>
                  <a:pt x="771" y="256"/>
                </a:lnTo>
                <a:lnTo>
                  <a:pt x="759" y="249"/>
                </a:lnTo>
                <a:lnTo>
                  <a:pt x="752" y="254"/>
                </a:lnTo>
                <a:lnTo>
                  <a:pt x="733" y="256"/>
                </a:lnTo>
                <a:lnTo>
                  <a:pt x="745" y="270"/>
                </a:lnTo>
                <a:lnTo>
                  <a:pt x="747" y="282"/>
                </a:lnTo>
                <a:lnTo>
                  <a:pt x="742" y="299"/>
                </a:lnTo>
                <a:lnTo>
                  <a:pt x="733" y="308"/>
                </a:lnTo>
                <a:lnTo>
                  <a:pt x="742" y="315"/>
                </a:lnTo>
                <a:lnTo>
                  <a:pt x="733" y="332"/>
                </a:lnTo>
                <a:lnTo>
                  <a:pt x="695" y="315"/>
                </a:lnTo>
                <a:lnTo>
                  <a:pt x="681" y="318"/>
                </a:lnTo>
                <a:lnTo>
                  <a:pt x="674" y="310"/>
                </a:lnTo>
                <a:lnTo>
                  <a:pt x="662" y="315"/>
                </a:lnTo>
                <a:lnTo>
                  <a:pt x="662" y="332"/>
                </a:lnTo>
                <a:lnTo>
                  <a:pt x="664" y="351"/>
                </a:lnTo>
                <a:lnTo>
                  <a:pt x="655" y="377"/>
                </a:lnTo>
                <a:lnTo>
                  <a:pt x="629" y="363"/>
                </a:lnTo>
                <a:lnTo>
                  <a:pt x="626" y="370"/>
                </a:lnTo>
                <a:lnTo>
                  <a:pt x="608" y="381"/>
                </a:lnTo>
                <a:lnTo>
                  <a:pt x="600" y="410"/>
                </a:lnTo>
                <a:lnTo>
                  <a:pt x="593" y="424"/>
                </a:lnTo>
                <a:lnTo>
                  <a:pt x="586" y="426"/>
                </a:lnTo>
                <a:lnTo>
                  <a:pt x="584" y="434"/>
                </a:lnTo>
                <a:lnTo>
                  <a:pt x="596" y="460"/>
                </a:lnTo>
                <a:lnTo>
                  <a:pt x="596" y="476"/>
                </a:lnTo>
                <a:lnTo>
                  <a:pt x="581" y="490"/>
                </a:lnTo>
                <a:lnTo>
                  <a:pt x="563" y="526"/>
                </a:lnTo>
                <a:lnTo>
                  <a:pt x="553" y="535"/>
                </a:lnTo>
                <a:lnTo>
                  <a:pt x="558" y="557"/>
                </a:lnTo>
                <a:lnTo>
                  <a:pt x="539" y="571"/>
                </a:lnTo>
                <a:lnTo>
                  <a:pt x="515" y="575"/>
                </a:lnTo>
                <a:lnTo>
                  <a:pt x="520" y="609"/>
                </a:lnTo>
                <a:lnTo>
                  <a:pt x="515" y="620"/>
                </a:lnTo>
                <a:lnTo>
                  <a:pt x="515" y="639"/>
                </a:lnTo>
                <a:lnTo>
                  <a:pt x="515" y="661"/>
                </a:lnTo>
                <a:lnTo>
                  <a:pt x="508" y="668"/>
                </a:lnTo>
                <a:lnTo>
                  <a:pt x="506" y="682"/>
                </a:lnTo>
                <a:lnTo>
                  <a:pt x="475" y="732"/>
                </a:lnTo>
                <a:lnTo>
                  <a:pt x="473" y="736"/>
                </a:lnTo>
                <a:lnTo>
                  <a:pt x="485" y="746"/>
                </a:lnTo>
                <a:lnTo>
                  <a:pt x="492" y="748"/>
                </a:lnTo>
                <a:lnTo>
                  <a:pt x="494" y="779"/>
                </a:lnTo>
                <a:lnTo>
                  <a:pt x="485" y="798"/>
                </a:lnTo>
                <a:lnTo>
                  <a:pt x="470" y="793"/>
                </a:lnTo>
                <a:lnTo>
                  <a:pt x="449" y="788"/>
                </a:lnTo>
                <a:lnTo>
                  <a:pt x="437" y="791"/>
                </a:lnTo>
                <a:lnTo>
                  <a:pt x="425" y="800"/>
                </a:lnTo>
                <a:lnTo>
                  <a:pt x="399" y="838"/>
                </a:lnTo>
                <a:lnTo>
                  <a:pt x="402" y="852"/>
                </a:lnTo>
                <a:lnTo>
                  <a:pt x="390" y="874"/>
                </a:lnTo>
                <a:lnTo>
                  <a:pt x="397" y="902"/>
                </a:lnTo>
                <a:lnTo>
                  <a:pt x="390" y="914"/>
                </a:lnTo>
                <a:lnTo>
                  <a:pt x="392" y="930"/>
                </a:lnTo>
                <a:lnTo>
                  <a:pt x="388" y="942"/>
                </a:lnTo>
                <a:lnTo>
                  <a:pt x="397" y="982"/>
                </a:lnTo>
                <a:lnTo>
                  <a:pt x="388" y="1039"/>
                </a:lnTo>
                <a:lnTo>
                  <a:pt x="399" y="1056"/>
                </a:lnTo>
                <a:lnTo>
                  <a:pt x="406" y="1056"/>
                </a:lnTo>
                <a:lnTo>
                  <a:pt x="421" y="1079"/>
                </a:lnTo>
                <a:lnTo>
                  <a:pt x="416" y="1096"/>
                </a:lnTo>
                <a:lnTo>
                  <a:pt x="414" y="1101"/>
                </a:lnTo>
                <a:lnTo>
                  <a:pt x="409" y="1113"/>
                </a:lnTo>
                <a:lnTo>
                  <a:pt x="399" y="1113"/>
                </a:lnTo>
                <a:lnTo>
                  <a:pt x="385" y="1113"/>
                </a:lnTo>
                <a:lnTo>
                  <a:pt x="390" y="1127"/>
                </a:lnTo>
                <a:lnTo>
                  <a:pt x="395" y="1143"/>
                </a:lnTo>
                <a:lnTo>
                  <a:pt x="399" y="1155"/>
                </a:lnTo>
                <a:lnTo>
                  <a:pt x="399" y="1160"/>
                </a:lnTo>
                <a:lnTo>
                  <a:pt x="404" y="1165"/>
                </a:lnTo>
                <a:lnTo>
                  <a:pt x="404" y="1179"/>
                </a:lnTo>
                <a:lnTo>
                  <a:pt x="397" y="1188"/>
                </a:lnTo>
                <a:lnTo>
                  <a:pt x="399" y="1203"/>
                </a:lnTo>
                <a:lnTo>
                  <a:pt x="397" y="1214"/>
                </a:lnTo>
                <a:lnTo>
                  <a:pt x="388" y="1224"/>
                </a:lnTo>
                <a:lnTo>
                  <a:pt x="378" y="1233"/>
                </a:lnTo>
                <a:lnTo>
                  <a:pt x="371" y="1233"/>
                </a:lnTo>
                <a:lnTo>
                  <a:pt x="366" y="1231"/>
                </a:lnTo>
                <a:lnTo>
                  <a:pt x="359" y="1238"/>
                </a:lnTo>
                <a:lnTo>
                  <a:pt x="364" y="1243"/>
                </a:lnTo>
                <a:lnTo>
                  <a:pt x="364" y="1255"/>
                </a:lnTo>
                <a:lnTo>
                  <a:pt x="350" y="1262"/>
                </a:lnTo>
                <a:lnTo>
                  <a:pt x="350" y="1266"/>
                </a:lnTo>
                <a:lnTo>
                  <a:pt x="354" y="1290"/>
                </a:lnTo>
                <a:lnTo>
                  <a:pt x="354" y="1302"/>
                </a:lnTo>
                <a:lnTo>
                  <a:pt x="350" y="1316"/>
                </a:lnTo>
                <a:lnTo>
                  <a:pt x="347" y="1323"/>
                </a:lnTo>
                <a:lnTo>
                  <a:pt x="345" y="1330"/>
                </a:lnTo>
                <a:lnTo>
                  <a:pt x="343" y="1335"/>
                </a:lnTo>
                <a:lnTo>
                  <a:pt x="335" y="1340"/>
                </a:lnTo>
                <a:lnTo>
                  <a:pt x="331" y="1337"/>
                </a:lnTo>
                <a:lnTo>
                  <a:pt x="333" y="1326"/>
                </a:lnTo>
                <a:lnTo>
                  <a:pt x="331" y="1318"/>
                </a:lnTo>
                <a:lnTo>
                  <a:pt x="328" y="1314"/>
                </a:lnTo>
                <a:lnTo>
                  <a:pt x="326" y="1314"/>
                </a:lnTo>
                <a:lnTo>
                  <a:pt x="319" y="1314"/>
                </a:lnTo>
                <a:lnTo>
                  <a:pt x="317" y="1311"/>
                </a:lnTo>
                <a:lnTo>
                  <a:pt x="314" y="1311"/>
                </a:lnTo>
                <a:lnTo>
                  <a:pt x="312" y="1311"/>
                </a:lnTo>
                <a:lnTo>
                  <a:pt x="312" y="1307"/>
                </a:lnTo>
                <a:lnTo>
                  <a:pt x="309" y="1307"/>
                </a:lnTo>
                <a:lnTo>
                  <a:pt x="307" y="1307"/>
                </a:lnTo>
                <a:lnTo>
                  <a:pt x="307" y="1309"/>
                </a:lnTo>
                <a:lnTo>
                  <a:pt x="305" y="1309"/>
                </a:lnTo>
                <a:lnTo>
                  <a:pt x="305" y="1307"/>
                </a:lnTo>
                <a:lnTo>
                  <a:pt x="302" y="1307"/>
                </a:lnTo>
                <a:lnTo>
                  <a:pt x="300" y="1307"/>
                </a:lnTo>
                <a:lnTo>
                  <a:pt x="295" y="1300"/>
                </a:lnTo>
                <a:lnTo>
                  <a:pt x="295" y="1295"/>
                </a:lnTo>
                <a:lnTo>
                  <a:pt x="295" y="1290"/>
                </a:lnTo>
                <a:lnTo>
                  <a:pt x="291" y="1288"/>
                </a:lnTo>
                <a:lnTo>
                  <a:pt x="293" y="1276"/>
                </a:lnTo>
                <a:lnTo>
                  <a:pt x="295" y="1269"/>
                </a:lnTo>
                <a:lnTo>
                  <a:pt x="295" y="1266"/>
                </a:lnTo>
                <a:lnTo>
                  <a:pt x="295" y="1257"/>
                </a:lnTo>
                <a:lnTo>
                  <a:pt x="293" y="1250"/>
                </a:lnTo>
                <a:lnTo>
                  <a:pt x="291" y="1243"/>
                </a:lnTo>
                <a:lnTo>
                  <a:pt x="293" y="1236"/>
                </a:lnTo>
                <a:lnTo>
                  <a:pt x="295" y="1231"/>
                </a:lnTo>
                <a:lnTo>
                  <a:pt x="298" y="1236"/>
                </a:lnTo>
                <a:lnTo>
                  <a:pt x="298" y="1243"/>
                </a:lnTo>
                <a:lnTo>
                  <a:pt x="298" y="1247"/>
                </a:lnTo>
                <a:lnTo>
                  <a:pt x="300" y="1243"/>
                </a:lnTo>
                <a:lnTo>
                  <a:pt x="300" y="1238"/>
                </a:lnTo>
                <a:lnTo>
                  <a:pt x="302" y="1233"/>
                </a:lnTo>
                <a:lnTo>
                  <a:pt x="302" y="1231"/>
                </a:lnTo>
                <a:lnTo>
                  <a:pt x="300" y="1229"/>
                </a:lnTo>
                <a:lnTo>
                  <a:pt x="295" y="1226"/>
                </a:lnTo>
                <a:lnTo>
                  <a:pt x="288" y="1229"/>
                </a:lnTo>
                <a:lnTo>
                  <a:pt x="286" y="1233"/>
                </a:lnTo>
                <a:lnTo>
                  <a:pt x="286" y="1245"/>
                </a:lnTo>
                <a:lnTo>
                  <a:pt x="286" y="1247"/>
                </a:lnTo>
                <a:lnTo>
                  <a:pt x="291" y="1252"/>
                </a:lnTo>
                <a:lnTo>
                  <a:pt x="291" y="1259"/>
                </a:lnTo>
                <a:lnTo>
                  <a:pt x="288" y="1264"/>
                </a:lnTo>
                <a:lnTo>
                  <a:pt x="281" y="1266"/>
                </a:lnTo>
                <a:lnTo>
                  <a:pt x="279" y="1264"/>
                </a:lnTo>
                <a:lnTo>
                  <a:pt x="276" y="1264"/>
                </a:lnTo>
                <a:lnTo>
                  <a:pt x="274" y="1262"/>
                </a:lnTo>
                <a:lnTo>
                  <a:pt x="272" y="1262"/>
                </a:lnTo>
                <a:lnTo>
                  <a:pt x="274" y="1271"/>
                </a:lnTo>
                <a:lnTo>
                  <a:pt x="276" y="1276"/>
                </a:lnTo>
                <a:lnTo>
                  <a:pt x="283" y="1278"/>
                </a:lnTo>
                <a:lnTo>
                  <a:pt x="281" y="1283"/>
                </a:lnTo>
                <a:lnTo>
                  <a:pt x="283" y="1290"/>
                </a:lnTo>
                <a:lnTo>
                  <a:pt x="279" y="1297"/>
                </a:lnTo>
                <a:lnTo>
                  <a:pt x="279" y="1302"/>
                </a:lnTo>
                <a:lnTo>
                  <a:pt x="276" y="1304"/>
                </a:lnTo>
                <a:lnTo>
                  <a:pt x="276" y="1311"/>
                </a:lnTo>
                <a:lnTo>
                  <a:pt x="276" y="1314"/>
                </a:lnTo>
                <a:lnTo>
                  <a:pt x="274" y="1314"/>
                </a:lnTo>
                <a:lnTo>
                  <a:pt x="274" y="1311"/>
                </a:lnTo>
                <a:lnTo>
                  <a:pt x="272" y="1307"/>
                </a:lnTo>
                <a:lnTo>
                  <a:pt x="269" y="1309"/>
                </a:lnTo>
                <a:lnTo>
                  <a:pt x="269" y="1314"/>
                </a:lnTo>
                <a:lnTo>
                  <a:pt x="262" y="1318"/>
                </a:lnTo>
                <a:lnTo>
                  <a:pt x="260" y="1321"/>
                </a:lnTo>
                <a:lnTo>
                  <a:pt x="257" y="1316"/>
                </a:lnTo>
                <a:lnTo>
                  <a:pt x="255" y="1318"/>
                </a:lnTo>
                <a:lnTo>
                  <a:pt x="255" y="1321"/>
                </a:lnTo>
                <a:lnTo>
                  <a:pt x="250" y="1323"/>
                </a:lnTo>
                <a:lnTo>
                  <a:pt x="246" y="1323"/>
                </a:lnTo>
                <a:lnTo>
                  <a:pt x="246" y="1321"/>
                </a:lnTo>
                <a:lnTo>
                  <a:pt x="243" y="1316"/>
                </a:lnTo>
                <a:lnTo>
                  <a:pt x="243" y="1314"/>
                </a:lnTo>
                <a:lnTo>
                  <a:pt x="241" y="1314"/>
                </a:lnTo>
                <a:lnTo>
                  <a:pt x="239" y="1314"/>
                </a:lnTo>
                <a:lnTo>
                  <a:pt x="239" y="1318"/>
                </a:lnTo>
                <a:lnTo>
                  <a:pt x="231" y="1326"/>
                </a:lnTo>
                <a:lnTo>
                  <a:pt x="229" y="1330"/>
                </a:lnTo>
                <a:lnTo>
                  <a:pt x="222" y="1337"/>
                </a:lnTo>
                <a:lnTo>
                  <a:pt x="213" y="1342"/>
                </a:lnTo>
                <a:lnTo>
                  <a:pt x="208" y="1342"/>
                </a:lnTo>
                <a:lnTo>
                  <a:pt x="205" y="1347"/>
                </a:lnTo>
                <a:lnTo>
                  <a:pt x="203" y="1352"/>
                </a:lnTo>
                <a:lnTo>
                  <a:pt x="196" y="1356"/>
                </a:lnTo>
                <a:lnTo>
                  <a:pt x="189" y="1366"/>
                </a:lnTo>
                <a:lnTo>
                  <a:pt x="186" y="1368"/>
                </a:lnTo>
                <a:lnTo>
                  <a:pt x="182" y="1371"/>
                </a:lnTo>
                <a:lnTo>
                  <a:pt x="175" y="1380"/>
                </a:lnTo>
                <a:lnTo>
                  <a:pt x="168" y="1382"/>
                </a:lnTo>
                <a:lnTo>
                  <a:pt x="163" y="1389"/>
                </a:lnTo>
                <a:lnTo>
                  <a:pt x="153" y="1392"/>
                </a:lnTo>
                <a:lnTo>
                  <a:pt x="149" y="1397"/>
                </a:lnTo>
                <a:lnTo>
                  <a:pt x="146" y="1404"/>
                </a:lnTo>
                <a:lnTo>
                  <a:pt x="139" y="1404"/>
                </a:lnTo>
                <a:lnTo>
                  <a:pt x="137" y="1401"/>
                </a:lnTo>
                <a:lnTo>
                  <a:pt x="132" y="1399"/>
                </a:lnTo>
                <a:lnTo>
                  <a:pt x="132" y="1404"/>
                </a:lnTo>
                <a:lnTo>
                  <a:pt x="130" y="1406"/>
                </a:lnTo>
                <a:lnTo>
                  <a:pt x="120" y="1406"/>
                </a:lnTo>
                <a:lnTo>
                  <a:pt x="116" y="1408"/>
                </a:lnTo>
                <a:lnTo>
                  <a:pt x="113" y="1411"/>
                </a:lnTo>
                <a:lnTo>
                  <a:pt x="104" y="1411"/>
                </a:lnTo>
                <a:lnTo>
                  <a:pt x="97" y="1408"/>
                </a:lnTo>
                <a:lnTo>
                  <a:pt x="90" y="1406"/>
                </a:lnTo>
                <a:lnTo>
                  <a:pt x="85" y="1406"/>
                </a:lnTo>
                <a:lnTo>
                  <a:pt x="80" y="1408"/>
                </a:lnTo>
                <a:lnTo>
                  <a:pt x="78" y="1411"/>
                </a:lnTo>
                <a:lnTo>
                  <a:pt x="75" y="1411"/>
                </a:lnTo>
                <a:lnTo>
                  <a:pt x="75" y="1406"/>
                </a:lnTo>
                <a:lnTo>
                  <a:pt x="73" y="1404"/>
                </a:lnTo>
                <a:lnTo>
                  <a:pt x="68" y="1401"/>
                </a:lnTo>
                <a:lnTo>
                  <a:pt x="63" y="1401"/>
                </a:lnTo>
                <a:lnTo>
                  <a:pt x="59" y="1399"/>
                </a:lnTo>
                <a:lnTo>
                  <a:pt x="54" y="1397"/>
                </a:lnTo>
                <a:lnTo>
                  <a:pt x="54" y="1394"/>
                </a:lnTo>
                <a:lnTo>
                  <a:pt x="56" y="1389"/>
                </a:lnTo>
                <a:lnTo>
                  <a:pt x="59" y="1387"/>
                </a:lnTo>
                <a:lnTo>
                  <a:pt x="61" y="1387"/>
                </a:lnTo>
                <a:lnTo>
                  <a:pt x="63" y="1382"/>
                </a:lnTo>
                <a:lnTo>
                  <a:pt x="61" y="1380"/>
                </a:lnTo>
                <a:lnTo>
                  <a:pt x="54" y="1380"/>
                </a:lnTo>
                <a:lnTo>
                  <a:pt x="45" y="1373"/>
                </a:lnTo>
                <a:lnTo>
                  <a:pt x="33" y="1363"/>
                </a:lnTo>
                <a:lnTo>
                  <a:pt x="26" y="1359"/>
                </a:lnTo>
                <a:lnTo>
                  <a:pt x="23" y="1354"/>
                </a:lnTo>
                <a:lnTo>
                  <a:pt x="21" y="1349"/>
                </a:lnTo>
                <a:lnTo>
                  <a:pt x="16" y="1345"/>
                </a:lnTo>
                <a:lnTo>
                  <a:pt x="16" y="1342"/>
                </a:lnTo>
                <a:lnTo>
                  <a:pt x="11" y="1340"/>
                </a:lnTo>
                <a:lnTo>
                  <a:pt x="4" y="1328"/>
                </a:lnTo>
                <a:lnTo>
                  <a:pt x="4" y="1321"/>
                </a:lnTo>
                <a:lnTo>
                  <a:pt x="2" y="1316"/>
                </a:lnTo>
                <a:lnTo>
                  <a:pt x="7" y="1311"/>
                </a:lnTo>
                <a:lnTo>
                  <a:pt x="9" y="1304"/>
                </a:lnTo>
                <a:lnTo>
                  <a:pt x="9" y="1297"/>
                </a:lnTo>
                <a:lnTo>
                  <a:pt x="11" y="1288"/>
                </a:lnTo>
                <a:lnTo>
                  <a:pt x="14" y="1288"/>
                </a:lnTo>
                <a:lnTo>
                  <a:pt x="21" y="1295"/>
                </a:lnTo>
                <a:lnTo>
                  <a:pt x="19" y="1302"/>
                </a:lnTo>
                <a:lnTo>
                  <a:pt x="21" y="1304"/>
                </a:lnTo>
                <a:lnTo>
                  <a:pt x="23" y="1300"/>
                </a:lnTo>
                <a:lnTo>
                  <a:pt x="28" y="1297"/>
                </a:lnTo>
                <a:lnTo>
                  <a:pt x="33" y="1300"/>
                </a:lnTo>
                <a:lnTo>
                  <a:pt x="35" y="1307"/>
                </a:lnTo>
                <a:lnTo>
                  <a:pt x="37" y="1302"/>
                </a:lnTo>
                <a:lnTo>
                  <a:pt x="35" y="1297"/>
                </a:lnTo>
                <a:lnTo>
                  <a:pt x="37" y="1295"/>
                </a:lnTo>
                <a:lnTo>
                  <a:pt x="37" y="1290"/>
                </a:lnTo>
                <a:lnTo>
                  <a:pt x="33" y="1290"/>
                </a:lnTo>
                <a:lnTo>
                  <a:pt x="30" y="1285"/>
                </a:lnTo>
                <a:lnTo>
                  <a:pt x="33" y="1283"/>
                </a:lnTo>
                <a:lnTo>
                  <a:pt x="35" y="1283"/>
                </a:lnTo>
                <a:lnTo>
                  <a:pt x="37" y="1283"/>
                </a:lnTo>
                <a:lnTo>
                  <a:pt x="40" y="1281"/>
                </a:lnTo>
                <a:lnTo>
                  <a:pt x="42" y="1276"/>
                </a:lnTo>
                <a:lnTo>
                  <a:pt x="47" y="1271"/>
                </a:lnTo>
                <a:lnTo>
                  <a:pt x="47" y="1269"/>
                </a:lnTo>
                <a:lnTo>
                  <a:pt x="47" y="1262"/>
                </a:lnTo>
                <a:lnTo>
                  <a:pt x="45" y="1259"/>
                </a:lnTo>
                <a:lnTo>
                  <a:pt x="42" y="1257"/>
                </a:lnTo>
                <a:lnTo>
                  <a:pt x="42" y="1255"/>
                </a:lnTo>
                <a:lnTo>
                  <a:pt x="40" y="1257"/>
                </a:lnTo>
                <a:lnTo>
                  <a:pt x="33" y="1257"/>
                </a:lnTo>
                <a:lnTo>
                  <a:pt x="30" y="1257"/>
                </a:lnTo>
                <a:lnTo>
                  <a:pt x="26" y="1259"/>
                </a:lnTo>
                <a:lnTo>
                  <a:pt x="21" y="1262"/>
                </a:lnTo>
                <a:lnTo>
                  <a:pt x="19" y="1259"/>
                </a:lnTo>
                <a:lnTo>
                  <a:pt x="14" y="1262"/>
                </a:lnTo>
                <a:lnTo>
                  <a:pt x="11" y="1262"/>
                </a:lnTo>
                <a:lnTo>
                  <a:pt x="9" y="1259"/>
                </a:lnTo>
                <a:lnTo>
                  <a:pt x="4" y="1259"/>
                </a:lnTo>
                <a:lnTo>
                  <a:pt x="2" y="1259"/>
                </a:lnTo>
                <a:lnTo>
                  <a:pt x="2" y="1252"/>
                </a:lnTo>
                <a:lnTo>
                  <a:pt x="2" y="1247"/>
                </a:lnTo>
                <a:lnTo>
                  <a:pt x="0" y="1243"/>
                </a:lnTo>
                <a:lnTo>
                  <a:pt x="2" y="1233"/>
                </a:lnTo>
                <a:lnTo>
                  <a:pt x="2" y="1229"/>
                </a:lnTo>
                <a:lnTo>
                  <a:pt x="7" y="1221"/>
                </a:lnTo>
                <a:lnTo>
                  <a:pt x="11" y="1221"/>
                </a:lnTo>
                <a:lnTo>
                  <a:pt x="14" y="1219"/>
                </a:lnTo>
                <a:lnTo>
                  <a:pt x="16" y="1217"/>
                </a:lnTo>
                <a:lnTo>
                  <a:pt x="19" y="1214"/>
                </a:lnTo>
                <a:lnTo>
                  <a:pt x="21" y="1214"/>
                </a:lnTo>
                <a:lnTo>
                  <a:pt x="19" y="1221"/>
                </a:lnTo>
                <a:lnTo>
                  <a:pt x="21" y="1221"/>
                </a:lnTo>
                <a:lnTo>
                  <a:pt x="23" y="1219"/>
                </a:lnTo>
                <a:lnTo>
                  <a:pt x="28" y="1224"/>
                </a:lnTo>
                <a:lnTo>
                  <a:pt x="30" y="1224"/>
                </a:lnTo>
                <a:lnTo>
                  <a:pt x="33" y="1224"/>
                </a:lnTo>
                <a:lnTo>
                  <a:pt x="35" y="1221"/>
                </a:lnTo>
                <a:lnTo>
                  <a:pt x="37" y="1217"/>
                </a:lnTo>
                <a:lnTo>
                  <a:pt x="42" y="1217"/>
                </a:lnTo>
                <a:lnTo>
                  <a:pt x="47" y="1217"/>
                </a:lnTo>
                <a:lnTo>
                  <a:pt x="45" y="1212"/>
                </a:lnTo>
                <a:lnTo>
                  <a:pt x="45" y="1210"/>
                </a:lnTo>
                <a:lnTo>
                  <a:pt x="42" y="1210"/>
                </a:lnTo>
                <a:lnTo>
                  <a:pt x="40" y="1212"/>
                </a:lnTo>
                <a:lnTo>
                  <a:pt x="37" y="1207"/>
                </a:lnTo>
                <a:lnTo>
                  <a:pt x="35" y="1205"/>
                </a:lnTo>
                <a:lnTo>
                  <a:pt x="30" y="1203"/>
                </a:lnTo>
                <a:lnTo>
                  <a:pt x="35" y="1200"/>
                </a:lnTo>
                <a:lnTo>
                  <a:pt x="37" y="1193"/>
                </a:lnTo>
                <a:lnTo>
                  <a:pt x="47" y="1193"/>
                </a:lnTo>
                <a:lnTo>
                  <a:pt x="49" y="1193"/>
                </a:lnTo>
                <a:lnTo>
                  <a:pt x="49" y="1188"/>
                </a:lnTo>
                <a:lnTo>
                  <a:pt x="52" y="1181"/>
                </a:lnTo>
                <a:lnTo>
                  <a:pt x="59" y="1179"/>
                </a:lnTo>
                <a:lnTo>
                  <a:pt x="61" y="1179"/>
                </a:lnTo>
                <a:lnTo>
                  <a:pt x="59" y="1174"/>
                </a:lnTo>
                <a:lnTo>
                  <a:pt x="59" y="1169"/>
                </a:lnTo>
                <a:lnTo>
                  <a:pt x="61" y="1167"/>
                </a:lnTo>
                <a:lnTo>
                  <a:pt x="63" y="1167"/>
                </a:lnTo>
                <a:lnTo>
                  <a:pt x="66" y="1162"/>
                </a:lnTo>
                <a:lnTo>
                  <a:pt x="68" y="1158"/>
                </a:lnTo>
                <a:lnTo>
                  <a:pt x="73" y="1158"/>
                </a:lnTo>
                <a:lnTo>
                  <a:pt x="75" y="1153"/>
                </a:lnTo>
                <a:lnTo>
                  <a:pt x="82" y="1153"/>
                </a:lnTo>
                <a:lnTo>
                  <a:pt x="85" y="1148"/>
                </a:lnTo>
                <a:lnTo>
                  <a:pt x="85" y="1148"/>
                </a:lnTo>
                <a:lnTo>
                  <a:pt x="87" y="1146"/>
                </a:lnTo>
                <a:lnTo>
                  <a:pt x="90" y="1148"/>
                </a:lnTo>
                <a:lnTo>
                  <a:pt x="87" y="1158"/>
                </a:lnTo>
                <a:lnTo>
                  <a:pt x="82" y="1167"/>
                </a:lnTo>
                <a:lnTo>
                  <a:pt x="78" y="1181"/>
                </a:lnTo>
                <a:lnTo>
                  <a:pt x="78" y="1184"/>
                </a:lnTo>
                <a:lnTo>
                  <a:pt x="80" y="1184"/>
                </a:lnTo>
                <a:lnTo>
                  <a:pt x="82" y="1177"/>
                </a:lnTo>
                <a:lnTo>
                  <a:pt x="87" y="1165"/>
                </a:lnTo>
                <a:lnTo>
                  <a:pt x="90" y="1158"/>
                </a:lnTo>
                <a:lnTo>
                  <a:pt x="94" y="1150"/>
                </a:lnTo>
                <a:lnTo>
                  <a:pt x="97" y="1148"/>
                </a:lnTo>
                <a:lnTo>
                  <a:pt x="101" y="1143"/>
                </a:lnTo>
                <a:lnTo>
                  <a:pt x="99" y="1143"/>
                </a:lnTo>
                <a:lnTo>
                  <a:pt x="94" y="1146"/>
                </a:lnTo>
                <a:lnTo>
                  <a:pt x="92" y="1148"/>
                </a:lnTo>
                <a:lnTo>
                  <a:pt x="90" y="1143"/>
                </a:lnTo>
                <a:lnTo>
                  <a:pt x="85" y="1143"/>
                </a:lnTo>
                <a:lnTo>
                  <a:pt x="78" y="1148"/>
                </a:lnTo>
                <a:lnTo>
                  <a:pt x="71" y="1148"/>
                </a:lnTo>
                <a:lnTo>
                  <a:pt x="66" y="1153"/>
                </a:lnTo>
                <a:lnTo>
                  <a:pt x="66" y="1155"/>
                </a:lnTo>
                <a:lnTo>
                  <a:pt x="63" y="1158"/>
                </a:lnTo>
                <a:lnTo>
                  <a:pt x="63" y="1160"/>
                </a:lnTo>
                <a:lnTo>
                  <a:pt x="61" y="1162"/>
                </a:lnTo>
                <a:lnTo>
                  <a:pt x="56" y="1162"/>
                </a:lnTo>
                <a:lnTo>
                  <a:pt x="54" y="1162"/>
                </a:lnTo>
                <a:lnTo>
                  <a:pt x="52" y="1169"/>
                </a:lnTo>
                <a:lnTo>
                  <a:pt x="47" y="1174"/>
                </a:lnTo>
                <a:lnTo>
                  <a:pt x="47" y="1179"/>
                </a:lnTo>
                <a:lnTo>
                  <a:pt x="45" y="1186"/>
                </a:lnTo>
                <a:lnTo>
                  <a:pt x="40" y="1188"/>
                </a:lnTo>
                <a:lnTo>
                  <a:pt x="37" y="1188"/>
                </a:lnTo>
                <a:lnTo>
                  <a:pt x="35" y="1184"/>
                </a:lnTo>
                <a:lnTo>
                  <a:pt x="37" y="1179"/>
                </a:lnTo>
                <a:lnTo>
                  <a:pt x="40" y="1172"/>
                </a:lnTo>
                <a:lnTo>
                  <a:pt x="37" y="1169"/>
                </a:lnTo>
                <a:lnTo>
                  <a:pt x="33" y="1169"/>
                </a:lnTo>
                <a:lnTo>
                  <a:pt x="30" y="1169"/>
                </a:lnTo>
                <a:lnTo>
                  <a:pt x="30" y="1169"/>
                </a:lnTo>
                <a:lnTo>
                  <a:pt x="30" y="1165"/>
                </a:lnTo>
                <a:lnTo>
                  <a:pt x="35" y="1162"/>
                </a:lnTo>
                <a:lnTo>
                  <a:pt x="35" y="1160"/>
                </a:lnTo>
                <a:lnTo>
                  <a:pt x="35" y="1155"/>
                </a:lnTo>
                <a:lnTo>
                  <a:pt x="35" y="1153"/>
                </a:lnTo>
                <a:lnTo>
                  <a:pt x="35" y="1150"/>
                </a:lnTo>
                <a:lnTo>
                  <a:pt x="30" y="1158"/>
                </a:lnTo>
                <a:lnTo>
                  <a:pt x="28" y="1165"/>
                </a:lnTo>
                <a:lnTo>
                  <a:pt x="23" y="1167"/>
                </a:lnTo>
                <a:lnTo>
                  <a:pt x="23" y="1167"/>
                </a:lnTo>
                <a:lnTo>
                  <a:pt x="21" y="1169"/>
                </a:lnTo>
                <a:lnTo>
                  <a:pt x="21" y="1165"/>
                </a:lnTo>
                <a:lnTo>
                  <a:pt x="21" y="1162"/>
                </a:lnTo>
                <a:lnTo>
                  <a:pt x="21" y="1160"/>
                </a:lnTo>
                <a:lnTo>
                  <a:pt x="16" y="1160"/>
                </a:lnTo>
                <a:lnTo>
                  <a:pt x="21" y="1158"/>
                </a:lnTo>
                <a:lnTo>
                  <a:pt x="19" y="1155"/>
                </a:lnTo>
                <a:lnTo>
                  <a:pt x="14" y="1155"/>
                </a:lnTo>
                <a:lnTo>
                  <a:pt x="14" y="1150"/>
                </a:lnTo>
                <a:lnTo>
                  <a:pt x="14" y="1148"/>
                </a:lnTo>
                <a:lnTo>
                  <a:pt x="14" y="1146"/>
                </a:lnTo>
                <a:lnTo>
                  <a:pt x="14" y="1143"/>
                </a:lnTo>
                <a:lnTo>
                  <a:pt x="16" y="1141"/>
                </a:lnTo>
                <a:lnTo>
                  <a:pt x="21" y="1141"/>
                </a:lnTo>
                <a:lnTo>
                  <a:pt x="21" y="1139"/>
                </a:lnTo>
                <a:lnTo>
                  <a:pt x="21" y="1132"/>
                </a:lnTo>
                <a:lnTo>
                  <a:pt x="21" y="1129"/>
                </a:lnTo>
                <a:lnTo>
                  <a:pt x="23" y="1127"/>
                </a:lnTo>
                <a:lnTo>
                  <a:pt x="28" y="1134"/>
                </a:lnTo>
                <a:lnTo>
                  <a:pt x="30" y="1139"/>
                </a:lnTo>
                <a:lnTo>
                  <a:pt x="33" y="1141"/>
                </a:lnTo>
                <a:lnTo>
                  <a:pt x="37" y="1141"/>
                </a:lnTo>
                <a:lnTo>
                  <a:pt x="40" y="1136"/>
                </a:lnTo>
                <a:lnTo>
                  <a:pt x="42" y="1139"/>
                </a:lnTo>
                <a:lnTo>
                  <a:pt x="45" y="1136"/>
                </a:lnTo>
                <a:lnTo>
                  <a:pt x="45" y="1127"/>
                </a:lnTo>
                <a:lnTo>
                  <a:pt x="47" y="1117"/>
                </a:lnTo>
                <a:lnTo>
                  <a:pt x="47" y="1113"/>
                </a:lnTo>
                <a:lnTo>
                  <a:pt x="45" y="1110"/>
                </a:lnTo>
                <a:lnTo>
                  <a:pt x="40" y="1113"/>
                </a:lnTo>
                <a:lnTo>
                  <a:pt x="37" y="1115"/>
                </a:lnTo>
                <a:lnTo>
                  <a:pt x="35" y="1117"/>
                </a:lnTo>
                <a:lnTo>
                  <a:pt x="28" y="1122"/>
                </a:lnTo>
                <a:lnTo>
                  <a:pt x="23" y="1124"/>
                </a:lnTo>
                <a:lnTo>
                  <a:pt x="21" y="1124"/>
                </a:lnTo>
                <a:lnTo>
                  <a:pt x="21" y="1120"/>
                </a:lnTo>
                <a:lnTo>
                  <a:pt x="21" y="1113"/>
                </a:lnTo>
                <a:lnTo>
                  <a:pt x="21" y="1110"/>
                </a:lnTo>
                <a:lnTo>
                  <a:pt x="16" y="1106"/>
                </a:lnTo>
                <a:lnTo>
                  <a:pt x="14" y="1101"/>
                </a:lnTo>
                <a:lnTo>
                  <a:pt x="9" y="1096"/>
                </a:lnTo>
                <a:lnTo>
                  <a:pt x="11" y="1094"/>
                </a:lnTo>
                <a:lnTo>
                  <a:pt x="14" y="1096"/>
                </a:lnTo>
                <a:lnTo>
                  <a:pt x="19" y="1101"/>
                </a:lnTo>
                <a:lnTo>
                  <a:pt x="26" y="1106"/>
                </a:lnTo>
                <a:lnTo>
                  <a:pt x="28" y="1108"/>
                </a:lnTo>
                <a:lnTo>
                  <a:pt x="28" y="1113"/>
                </a:lnTo>
                <a:lnTo>
                  <a:pt x="30" y="1113"/>
                </a:lnTo>
                <a:lnTo>
                  <a:pt x="33" y="1110"/>
                </a:lnTo>
                <a:lnTo>
                  <a:pt x="28" y="1106"/>
                </a:lnTo>
                <a:lnTo>
                  <a:pt x="26" y="1101"/>
                </a:lnTo>
                <a:lnTo>
                  <a:pt x="28" y="1098"/>
                </a:lnTo>
                <a:lnTo>
                  <a:pt x="23" y="1096"/>
                </a:lnTo>
                <a:lnTo>
                  <a:pt x="21" y="1094"/>
                </a:lnTo>
                <a:lnTo>
                  <a:pt x="16" y="1091"/>
                </a:lnTo>
                <a:lnTo>
                  <a:pt x="16" y="1084"/>
                </a:lnTo>
                <a:lnTo>
                  <a:pt x="14" y="1082"/>
                </a:lnTo>
                <a:lnTo>
                  <a:pt x="16" y="1079"/>
                </a:lnTo>
                <a:lnTo>
                  <a:pt x="19" y="1077"/>
                </a:lnTo>
                <a:lnTo>
                  <a:pt x="16" y="1072"/>
                </a:lnTo>
                <a:lnTo>
                  <a:pt x="19" y="1070"/>
                </a:lnTo>
                <a:lnTo>
                  <a:pt x="23" y="1068"/>
                </a:lnTo>
                <a:lnTo>
                  <a:pt x="30" y="1070"/>
                </a:lnTo>
                <a:lnTo>
                  <a:pt x="33" y="1075"/>
                </a:lnTo>
                <a:lnTo>
                  <a:pt x="37" y="1075"/>
                </a:lnTo>
                <a:lnTo>
                  <a:pt x="42" y="1072"/>
                </a:lnTo>
                <a:lnTo>
                  <a:pt x="49" y="1070"/>
                </a:lnTo>
                <a:lnTo>
                  <a:pt x="54" y="1070"/>
                </a:lnTo>
                <a:lnTo>
                  <a:pt x="59" y="1068"/>
                </a:lnTo>
                <a:lnTo>
                  <a:pt x="61" y="1068"/>
                </a:lnTo>
                <a:lnTo>
                  <a:pt x="68" y="1070"/>
                </a:lnTo>
                <a:lnTo>
                  <a:pt x="73" y="1072"/>
                </a:lnTo>
                <a:lnTo>
                  <a:pt x="80" y="1072"/>
                </a:lnTo>
                <a:lnTo>
                  <a:pt x="82" y="1075"/>
                </a:lnTo>
                <a:lnTo>
                  <a:pt x="85" y="1077"/>
                </a:lnTo>
                <a:lnTo>
                  <a:pt x="90" y="1077"/>
                </a:lnTo>
                <a:lnTo>
                  <a:pt x="94" y="1077"/>
                </a:lnTo>
                <a:lnTo>
                  <a:pt x="97" y="1077"/>
                </a:lnTo>
                <a:lnTo>
                  <a:pt x="101" y="1075"/>
                </a:lnTo>
                <a:lnTo>
                  <a:pt x="101" y="1070"/>
                </a:lnTo>
                <a:lnTo>
                  <a:pt x="104" y="1070"/>
                </a:lnTo>
                <a:lnTo>
                  <a:pt x="106" y="1072"/>
                </a:lnTo>
                <a:lnTo>
                  <a:pt x="108" y="1075"/>
                </a:lnTo>
                <a:lnTo>
                  <a:pt x="111" y="1079"/>
                </a:lnTo>
                <a:lnTo>
                  <a:pt x="113" y="1082"/>
                </a:lnTo>
                <a:lnTo>
                  <a:pt x="120" y="1087"/>
                </a:lnTo>
                <a:lnTo>
                  <a:pt x="120" y="1082"/>
                </a:lnTo>
                <a:lnTo>
                  <a:pt x="123" y="1082"/>
                </a:lnTo>
                <a:lnTo>
                  <a:pt x="127" y="1082"/>
                </a:lnTo>
                <a:lnTo>
                  <a:pt x="132" y="1079"/>
                </a:lnTo>
                <a:lnTo>
                  <a:pt x="139" y="1079"/>
                </a:lnTo>
                <a:lnTo>
                  <a:pt x="144" y="1077"/>
                </a:lnTo>
                <a:lnTo>
                  <a:pt x="146" y="1075"/>
                </a:lnTo>
                <a:lnTo>
                  <a:pt x="144" y="1072"/>
                </a:lnTo>
                <a:lnTo>
                  <a:pt x="142" y="1072"/>
                </a:lnTo>
                <a:lnTo>
                  <a:pt x="142" y="1068"/>
                </a:lnTo>
                <a:lnTo>
                  <a:pt x="142" y="1063"/>
                </a:lnTo>
                <a:lnTo>
                  <a:pt x="139" y="1061"/>
                </a:lnTo>
                <a:lnTo>
                  <a:pt x="134" y="1061"/>
                </a:lnTo>
                <a:lnTo>
                  <a:pt x="134" y="1063"/>
                </a:lnTo>
                <a:lnTo>
                  <a:pt x="139" y="1070"/>
                </a:lnTo>
                <a:lnTo>
                  <a:pt x="139" y="1075"/>
                </a:lnTo>
                <a:lnTo>
                  <a:pt x="134" y="1077"/>
                </a:lnTo>
                <a:lnTo>
                  <a:pt x="132" y="1075"/>
                </a:lnTo>
                <a:lnTo>
                  <a:pt x="127" y="1075"/>
                </a:lnTo>
                <a:lnTo>
                  <a:pt x="120" y="1077"/>
                </a:lnTo>
                <a:lnTo>
                  <a:pt x="118" y="1079"/>
                </a:lnTo>
                <a:lnTo>
                  <a:pt x="116" y="1077"/>
                </a:lnTo>
                <a:lnTo>
                  <a:pt x="116" y="1072"/>
                </a:lnTo>
                <a:lnTo>
                  <a:pt x="111" y="1070"/>
                </a:lnTo>
                <a:lnTo>
                  <a:pt x="106" y="1070"/>
                </a:lnTo>
                <a:lnTo>
                  <a:pt x="106" y="1068"/>
                </a:lnTo>
                <a:lnTo>
                  <a:pt x="101" y="1065"/>
                </a:lnTo>
                <a:lnTo>
                  <a:pt x="101" y="1063"/>
                </a:lnTo>
                <a:lnTo>
                  <a:pt x="104" y="1061"/>
                </a:lnTo>
                <a:lnTo>
                  <a:pt x="106" y="1058"/>
                </a:lnTo>
                <a:lnTo>
                  <a:pt x="104" y="1058"/>
                </a:lnTo>
                <a:lnTo>
                  <a:pt x="99" y="1061"/>
                </a:lnTo>
                <a:lnTo>
                  <a:pt x="97" y="1065"/>
                </a:lnTo>
                <a:lnTo>
                  <a:pt x="97" y="1070"/>
                </a:lnTo>
                <a:lnTo>
                  <a:pt x="97" y="1072"/>
                </a:lnTo>
                <a:lnTo>
                  <a:pt x="92" y="1075"/>
                </a:lnTo>
                <a:lnTo>
                  <a:pt x="87" y="1072"/>
                </a:lnTo>
                <a:lnTo>
                  <a:pt x="82" y="1072"/>
                </a:lnTo>
                <a:lnTo>
                  <a:pt x="80" y="1068"/>
                </a:lnTo>
                <a:lnTo>
                  <a:pt x="71" y="1068"/>
                </a:lnTo>
                <a:lnTo>
                  <a:pt x="68" y="1068"/>
                </a:lnTo>
                <a:lnTo>
                  <a:pt x="66" y="1065"/>
                </a:lnTo>
                <a:lnTo>
                  <a:pt x="61" y="1065"/>
                </a:lnTo>
                <a:lnTo>
                  <a:pt x="59" y="1065"/>
                </a:lnTo>
                <a:lnTo>
                  <a:pt x="54" y="1063"/>
                </a:lnTo>
                <a:lnTo>
                  <a:pt x="49" y="1063"/>
                </a:lnTo>
                <a:lnTo>
                  <a:pt x="42" y="1068"/>
                </a:lnTo>
                <a:lnTo>
                  <a:pt x="37" y="1070"/>
                </a:lnTo>
                <a:lnTo>
                  <a:pt x="35" y="1065"/>
                </a:lnTo>
                <a:lnTo>
                  <a:pt x="35" y="1063"/>
                </a:lnTo>
                <a:lnTo>
                  <a:pt x="30" y="1065"/>
                </a:lnTo>
                <a:lnTo>
                  <a:pt x="28" y="1061"/>
                </a:lnTo>
                <a:lnTo>
                  <a:pt x="23" y="1058"/>
                </a:lnTo>
                <a:lnTo>
                  <a:pt x="23" y="1053"/>
                </a:lnTo>
                <a:lnTo>
                  <a:pt x="28" y="1053"/>
                </a:lnTo>
                <a:lnTo>
                  <a:pt x="28" y="1056"/>
                </a:lnTo>
                <a:lnTo>
                  <a:pt x="30" y="1056"/>
                </a:lnTo>
                <a:lnTo>
                  <a:pt x="28" y="1053"/>
                </a:lnTo>
                <a:lnTo>
                  <a:pt x="21" y="1053"/>
                </a:lnTo>
                <a:lnTo>
                  <a:pt x="19" y="1051"/>
                </a:lnTo>
                <a:lnTo>
                  <a:pt x="19" y="1049"/>
                </a:lnTo>
                <a:lnTo>
                  <a:pt x="19" y="1046"/>
                </a:lnTo>
                <a:lnTo>
                  <a:pt x="28" y="1044"/>
                </a:lnTo>
                <a:lnTo>
                  <a:pt x="30" y="1044"/>
                </a:lnTo>
                <a:lnTo>
                  <a:pt x="30" y="1042"/>
                </a:lnTo>
                <a:lnTo>
                  <a:pt x="33" y="1042"/>
                </a:lnTo>
                <a:lnTo>
                  <a:pt x="35" y="1042"/>
                </a:lnTo>
                <a:lnTo>
                  <a:pt x="33" y="1039"/>
                </a:lnTo>
                <a:lnTo>
                  <a:pt x="30" y="1039"/>
                </a:lnTo>
                <a:lnTo>
                  <a:pt x="28" y="1042"/>
                </a:lnTo>
                <a:lnTo>
                  <a:pt x="26" y="1042"/>
                </a:lnTo>
                <a:lnTo>
                  <a:pt x="23" y="1037"/>
                </a:lnTo>
                <a:lnTo>
                  <a:pt x="23" y="1035"/>
                </a:lnTo>
                <a:lnTo>
                  <a:pt x="23" y="1032"/>
                </a:lnTo>
                <a:lnTo>
                  <a:pt x="21" y="1030"/>
                </a:lnTo>
                <a:lnTo>
                  <a:pt x="26" y="1027"/>
                </a:lnTo>
                <a:lnTo>
                  <a:pt x="30" y="1027"/>
                </a:lnTo>
                <a:lnTo>
                  <a:pt x="35" y="1030"/>
                </a:lnTo>
                <a:lnTo>
                  <a:pt x="42" y="1027"/>
                </a:lnTo>
                <a:lnTo>
                  <a:pt x="45" y="1030"/>
                </a:lnTo>
                <a:lnTo>
                  <a:pt x="47" y="1030"/>
                </a:lnTo>
                <a:lnTo>
                  <a:pt x="47" y="1027"/>
                </a:lnTo>
                <a:lnTo>
                  <a:pt x="40" y="1025"/>
                </a:lnTo>
                <a:lnTo>
                  <a:pt x="35" y="1023"/>
                </a:lnTo>
                <a:lnTo>
                  <a:pt x="33" y="1020"/>
                </a:lnTo>
                <a:lnTo>
                  <a:pt x="33" y="1018"/>
                </a:lnTo>
                <a:lnTo>
                  <a:pt x="35" y="1018"/>
                </a:lnTo>
                <a:lnTo>
                  <a:pt x="40" y="1018"/>
                </a:lnTo>
                <a:lnTo>
                  <a:pt x="35" y="1013"/>
                </a:lnTo>
                <a:lnTo>
                  <a:pt x="26" y="1013"/>
                </a:lnTo>
                <a:lnTo>
                  <a:pt x="26" y="1011"/>
                </a:lnTo>
                <a:lnTo>
                  <a:pt x="33" y="1009"/>
                </a:lnTo>
                <a:lnTo>
                  <a:pt x="28" y="1009"/>
                </a:lnTo>
                <a:lnTo>
                  <a:pt x="26" y="1004"/>
                </a:lnTo>
                <a:lnTo>
                  <a:pt x="26" y="999"/>
                </a:lnTo>
                <a:lnTo>
                  <a:pt x="26" y="997"/>
                </a:lnTo>
                <a:lnTo>
                  <a:pt x="28" y="997"/>
                </a:lnTo>
                <a:lnTo>
                  <a:pt x="33" y="997"/>
                </a:lnTo>
                <a:lnTo>
                  <a:pt x="35" y="992"/>
                </a:lnTo>
                <a:lnTo>
                  <a:pt x="45" y="992"/>
                </a:lnTo>
                <a:lnTo>
                  <a:pt x="47" y="990"/>
                </a:lnTo>
                <a:lnTo>
                  <a:pt x="47" y="987"/>
                </a:lnTo>
                <a:lnTo>
                  <a:pt x="49" y="982"/>
                </a:lnTo>
                <a:lnTo>
                  <a:pt x="54" y="982"/>
                </a:lnTo>
                <a:lnTo>
                  <a:pt x="59" y="985"/>
                </a:lnTo>
                <a:lnTo>
                  <a:pt x="66" y="990"/>
                </a:lnTo>
                <a:lnTo>
                  <a:pt x="68" y="992"/>
                </a:lnTo>
                <a:lnTo>
                  <a:pt x="71" y="992"/>
                </a:lnTo>
                <a:lnTo>
                  <a:pt x="75" y="992"/>
                </a:lnTo>
                <a:lnTo>
                  <a:pt x="78" y="994"/>
                </a:lnTo>
                <a:lnTo>
                  <a:pt x="85" y="997"/>
                </a:lnTo>
                <a:lnTo>
                  <a:pt x="90" y="997"/>
                </a:lnTo>
                <a:lnTo>
                  <a:pt x="97" y="999"/>
                </a:lnTo>
                <a:lnTo>
                  <a:pt x="101" y="1001"/>
                </a:lnTo>
                <a:lnTo>
                  <a:pt x="104" y="1004"/>
                </a:lnTo>
                <a:lnTo>
                  <a:pt x="111" y="999"/>
                </a:lnTo>
                <a:lnTo>
                  <a:pt x="111" y="997"/>
                </a:lnTo>
                <a:lnTo>
                  <a:pt x="106" y="997"/>
                </a:lnTo>
                <a:lnTo>
                  <a:pt x="104" y="997"/>
                </a:lnTo>
                <a:lnTo>
                  <a:pt x="99" y="997"/>
                </a:lnTo>
                <a:lnTo>
                  <a:pt x="97" y="994"/>
                </a:lnTo>
                <a:lnTo>
                  <a:pt x="92" y="994"/>
                </a:lnTo>
                <a:lnTo>
                  <a:pt x="85" y="994"/>
                </a:lnTo>
                <a:lnTo>
                  <a:pt x="82" y="992"/>
                </a:lnTo>
                <a:lnTo>
                  <a:pt x="75" y="990"/>
                </a:lnTo>
                <a:lnTo>
                  <a:pt x="73" y="990"/>
                </a:lnTo>
                <a:lnTo>
                  <a:pt x="71" y="990"/>
                </a:lnTo>
                <a:lnTo>
                  <a:pt x="68" y="987"/>
                </a:lnTo>
                <a:lnTo>
                  <a:pt x="68" y="985"/>
                </a:lnTo>
                <a:lnTo>
                  <a:pt x="59" y="982"/>
                </a:lnTo>
                <a:lnTo>
                  <a:pt x="54" y="980"/>
                </a:lnTo>
                <a:lnTo>
                  <a:pt x="47" y="982"/>
                </a:lnTo>
                <a:lnTo>
                  <a:pt x="42" y="980"/>
                </a:lnTo>
                <a:lnTo>
                  <a:pt x="37" y="982"/>
                </a:lnTo>
                <a:lnTo>
                  <a:pt x="37" y="978"/>
                </a:lnTo>
                <a:lnTo>
                  <a:pt x="40" y="975"/>
                </a:lnTo>
                <a:lnTo>
                  <a:pt x="47" y="973"/>
                </a:lnTo>
                <a:lnTo>
                  <a:pt x="49" y="971"/>
                </a:lnTo>
                <a:lnTo>
                  <a:pt x="49" y="966"/>
                </a:lnTo>
                <a:lnTo>
                  <a:pt x="47" y="961"/>
                </a:lnTo>
                <a:lnTo>
                  <a:pt x="40" y="959"/>
                </a:lnTo>
                <a:lnTo>
                  <a:pt x="40" y="956"/>
                </a:lnTo>
                <a:lnTo>
                  <a:pt x="40" y="952"/>
                </a:lnTo>
                <a:lnTo>
                  <a:pt x="42" y="949"/>
                </a:lnTo>
                <a:lnTo>
                  <a:pt x="45" y="947"/>
                </a:lnTo>
                <a:lnTo>
                  <a:pt x="52" y="954"/>
                </a:lnTo>
                <a:lnTo>
                  <a:pt x="49" y="956"/>
                </a:lnTo>
                <a:lnTo>
                  <a:pt x="56" y="966"/>
                </a:lnTo>
                <a:lnTo>
                  <a:pt x="56" y="968"/>
                </a:lnTo>
                <a:lnTo>
                  <a:pt x="61" y="968"/>
                </a:lnTo>
                <a:lnTo>
                  <a:pt x="63" y="964"/>
                </a:lnTo>
                <a:lnTo>
                  <a:pt x="59" y="961"/>
                </a:lnTo>
                <a:lnTo>
                  <a:pt x="56" y="961"/>
                </a:lnTo>
                <a:lnTo>
                  <a:pt x="56" y="956"/>
                </a:lnTo>
                <a:lnTo>
                  <a:pt x="56" y="954"/>
                </a:lnTo>
                <a:lnTo>
                  <a:pt x="61" y="952"/>
                </a:lnTo>
                <a:lnTo>
                  <a:pt x="63" y="954"/>
                </a:lnTo>
                <a:lnTo>
                  <a:pt x="68" y="956"/>
                </a:lnTo>
                <a:lnTo>
                  <a:pt x="73" y="956"/>
                </a:lnTo>
                <a:lnTo>
                  <a:pt x="75" y="954"/>
                </a:lnTo>
                <a:lnTo>
                  <a:pt x="80" y="956"/>
                </a:lnTo>
                <a:lnTo>
                  <a:pt x="82" y="959"/>
                </a:lnTo>
                <a:lnTo>
                  <a:pt x="85" y="964"/>
                </a:lnTo>
                <a:lnTo>
                  <a:pt x="87" y="966"/>
                </a:lnTo>
                <a:lnTo>
                  <a:pt x="87" y="968"/>
                </a:lnTo>
                <a:lnTo>
                  <a:pt x="94" y="971"/>
                </a:lnTo>
                <a:lnTo>
                  <a:pt x="90" y="966"/>
                </a:lnTo>
                <a:lnTo>
                  <a:pt x="87" y="961"/>
                </a:lnTo>
                <a:lnTo>
                  <a:pt x="85" y="959"/>
                </a:lnTo>
                <a:lnTo>
                  <a:pt x="85" y="954"/>
                </a:lnTo>
                <a:lnTo>
                  <a:pt x="87" y="949"/>
                </a:lnTo>
                <a:lnTo>
                  <a:pt x="92" y="945"/>
                </a:lnTo>
                <a:lnTo>
                  <a:pt x="99" y="942"/>
                </a:lnTo>
                <a:lnTo>
                  <a:pt x="101" y="940"/>
                </a:lnTo>
                <a:lnTo>
                  <a:pt x="104" y="942"/>
                </a:lnTo>
                <a:lnTo>
                  <a:pt x="106" y="949"/>
                </a:lnTo>
                <a:lnTo>
                  <a:pt x="108" y="949"/>
                </a:lnTo>
                <a:lnTo>
                  <a:pt x="108" y="942"/>
                </a:lnTo>
                <a:lnTo>
                  <a:pt x="108" y="940"/>
                </a:lnTo>
                <a:lnTo>
                  <a:pt x="113" y="938"/>
                </a:lnTo>
                <a:lnTo>
                  <a:pt x="116" y="938"/>
                </a:lnTo>
                <a:lnTo>
                  <a:pt x="125" y="935"/>
                </a:lnTo>
                <a:lnTo>
                  <a:pt x="127" y="938"/>
                </a:lnTo>
                <a:lnTo>
                  <a:pt x="132" y="938"/>
                </a:lnTo>
                <a:lnTo>
                  <a:pt x="134" y="942"/>
                </a:lnTo>
                <a:lnTo>
                  <a:pt x="132" y="945"/>
                </a:lnTo>
                <a:lnTo>
                  <a:pt x="132" y="949"/>
                </a:lnTo>
                <a:lnTo>
                  <a:pt x="134" y="954"/>
                </a:lnTo>
                <a:lnTo>
                  <a:pt x="137" y="959"/>
                </a:lnTo>
                <a:lnTo>
                  <a:pt x="134" y="966"/>
                </a:lnTo>
                <a:lnTo>
                  <a:pt x="132" y="971"/>
                </a:lnTo>
                <a:lnTo>
                  <a:pt x="130" y="971"/>
                </a:lnTo>
                <a:lnTo>
                  <a:pt x="127" y="973"/>
                </a:lnTo>
                <a:lnTo>
                  <a:pt x="132" y="973"/>
                </a:lnTo>
                <a:lnTo>
                  <a:pt x="137" y="975"/>
                </a:lnTo>
                <a:lnTo>
                  <a:pt x="137" y="975"/>
                </a:lnTo>
                <a:lnTo>
                  <a:pt x="139" y="975"/>
                </a:lnTo>
                <a:lnTo>
                  <a:pt x="142" y="975"/>
                </a:lnTo>
                <a:lnTo>
                  <a:pt x="142" y="973"/>
                </a:lnTo>
                <a:lnTo>
                  <a:pt x="139" y="973"/>
                </a:lnTo>
                <a:lnTo>
                  <a:pt x="137" y="973"/>
                </a:lnTo>
                <a:lnTo>
                  <a:pt x="134" y="973"/>
                </a:lnTo>
                <a:lnTo>
                  <a:pt x="134" y="968"/>
                </a:lnTo>
                <a:lnTo>
                  <a:pt x="137" y="966"/>
                </a:lnTo>
                <a:lnTo>
                  <a:pt x="139" y="961"/>
                </a:lnTo>
                <a:lnTo>
                  <a:pt x="139" y="959"/>
                </a:lnTo>
                <a:lnTo>
                  <a:pt x="144" y="956"/>
                </a:lnTo>
                <a:lnTo>
                  <a:pt x="144" y="959"/>
                </a:lnTo>
                <a:lnTo>
                  <a:pt x="146" y="959"/>
                </a:lnTo>
                <a:lnTo>
                  <a:pt x="149" y="956"/>
                </a:lnTo>
                <a:lnTo>
                  <a:pt x="146" y="956"/>
                </a:lnTo>
                <a:lnTo>
                  <a:pt x="144" y="954"/>
                </a:lnTo>
                <a:lnTo>
                  <a:pt x="139" y="952"/>
                </a:lnTo>
                <a:lnTo>
                  <a:pt x="137" y="949"/>
                </a:lnTo>
                <a:lnTo>
                  <a:pt x="137" y="942"/>
                </a:lnTo>
                <a:lnTo>
                  <a:pt x="134" y="938"/>
                </a:lnTo>
                <a:lnTo>
                  <a:pt x="132" y="935"/>
                </a:lnTo>
                <a:lnTo>
                  <a:pt x="130" y="933"/>
                </a:lnTo>
                <a:lnTo>
                  <a:pt x="125" y="930"/>
                </a:lnTo>
                <a:lnTo>
                  <a:pt x="123" y="933"/>
                </a:lnTo>
                <a:lnTo>
                  <a:pt x="116" y="935"/>
                </a:lnTo>
                <a:lnTo>
                  <a:pt x="111" y="935"/>
                </a:lnTo>
                <a:lnTo>
                  <a:pt x="108" y="935"/>
                </a:lnTo>
                <a:lnTo>
                  <a:pt x="106" y="933"/>
                </a:lnTo>
                <a:lnTo>
                  <a:pt x="106" y="930"/>
                </a:lnTo>
                <a:lnTo>
                  <a:pt x="101" y="930"/>
                </a:lnTo>
                <a:lnTo>
                  <a:pt x="104" y="930"/>
                </a:lnTo>
                <a:lnTo>
                  <a:pt x="108" y="928"/>
                </a:lnTo>
                <a:lnTo>
                  <a:pt x="113" y="928"/>
                </a:lnTo>
                <a:lnTo>
                  <a:pt x="118" y="928"/>
                </a:lnTo>
                <a:lnTo>
                  <a:pt x="120" y="928"/>
                </a:lnTo>
                <a:lnTo>
                  <a:pt x="118" y="926"/>
                </a:lnTo>
                <a:lnTo>
                  <a:pt x="113" y="923"/>
                </a:lnTo>
                <a:lnTo>
                  <a:pt x="108" y="923"/>
                </a:lnTo>
                <a:lnTo>
                  <a:pt x="106" y="923"/>
                </a:lnTo>
                <a:lnTo>
                  <a:pt x="104" y="923"/>
                </a:lnTo>
                <a:lnTo>
                  <a:pt x="104" y="921"/>
                </a:lnTo>
                <a:lnTo>
                  <a:pt x="104" y="919"/>
                </a:lnTo>
                <a:lnTo>
                  <a:pt x="106" y="914"/>
                </a:lnTo>
                <a:lnTo>
                  <a:pt x="113" y="914"/>
                </a:lnTo>
                <a:lnTo>
                  <a:pt x="116" y="914"/>
                </a:lnTo>
                <a:lnTo>
                  <a:pt x="120" y="914"/>
                </a:lnTo>
                <a:lnTo>
                  <a:pt x="125" y="914"/>
                </a:lnTo>
                <a:lnTo>
                  <a:pt x="130" y="914"/>
                </a:lnTo>
                <a:lnTo>
                  <a:pt x="132" y="916"/>
                </a:lnTo>
                <a:lnTo>
                  <a:pt x="134" y="919"/>
                </a:lnTo>
                <a:lnTo>
                  <a:pt x="137" y="919"/>
                </a:lnTo>
                <a:lnTo>
                  <a:pt x="139" y="919"/>
                </a:lnTo>
                <a:lnTo>
                  <a:pt x="137" y="916"/>
                </a:lnTo>
                <a:lnTo>
                  <a:pt x="142" y="916"/>
                </a:lnTo>
                <a:lnTo>
                  <a:pt x="144" y="916"/>
                </a:lnTo>
                <a:lnTo>
                  <a:pt x="146" y="919"/>
                </a:lnTo>
                <a:lnTo>
                  <a:pt x="146" y="921"/>
                </a:lnTo>
                <a:lnTo>
                  <a:pt x="149" y="921"/>
                </a:lnTo>
                <a:lnTo>
                  <a:pt x="151" y="921"/>
                </a:lnTo>
                <a:lnTo>
                  <a:pt x="153" y="921"/>
                </a:lnTo>
                <a:lnTo>
                  <a:pt x="156" y="923"/>
                </a:lnTo>
                <a:lnTo>
                  <a:pt x="158" y="926"/>
                </a:lnTo>
                <a:lnTo>
                  <a:pt x="163" y="926"/>
                </a:lnTo>
                <a:lnTo>
                  <a:pt x="160" y="923"/>
                </a:lnTo>
                <a:lnTo>
                  <a:pt x="165" y="919"/>
                </a:lnTo>
                <a:lnTo>
                  <a:pt x="177" y="916"/>
                </a:lnTo>
                <a:lnTo>
                  <a:pt x="186" y="914"/>
                </a:lnTo>
                <a:lnTo>
                  <a:pt x="189" y="914"/>
                </a:lnTo>
                <a:lnTo>
                  <a:pt x="194" y="911"/>
                </a:lnTo>
                <a:lnTo>
                  <a:pt x="189" y="909"/>
                </a:lnTo>
                <a:lnTo>
                  <a:pt x="175" y="911"/>
                </a:lnTo>
                <a:lnTo>
                  <a:pt x="165" y="914"/>
                </a:lnTo>
                <a:lnTo>
                  <a:pt x="160" y="911"/>
                </a:lnTo>
                <a:lnTo>
                  <a:pt x="158" y="907"/>
                </a:lnTo>
                <a:lnTo>
                  <a:pt x="149" y="909"/>
                </a:lnTo>
                <a:lnTo>
                  <a:pt x="144" y="909"/>
                </a:lnTo>
                <a:lnTo>
                  <a:pt x="142" y="907"/>
                </a:lnTo>
                <a:lnTo>
                  <a:pt x="142" y="902"/>
                </a:lnTo>
                <a:lnTo>
                  <a:pt x="146" y="900"/>
                </a:lnTo>
                <a:lnTo>
                  <a:pt x="144" y="895"/>
                </a:lnTo>
                <a:lnTo>
                  <a:pt x="144" y="890"/>
                </a:lnTo>
                <a:lnTo>
                  <a:pt x="142" y="888"/>
                </a:lnTo>
                <a:lnTo>
                  <a:pt x="149" y="883"/>
                </a:lnTo>
                <a:lnTo>
                  <a:pt x="153" y="881"/>
                </a:lnTo>
                <a:lnTo>
                  <a:pt x="158" y="881"/>
                </a:lnTo>
                <a:lnTo>
                  <a:pt x="165" y="885"/>
                </a:lnTo>
                <a:lnTo>
                  <a:pt x="165" y="890"/>
                </a:lnTo>
                <a:lnTo>
                  <a:pt x="165" y="893"/>
                </a:lnTo>
                <a:lnTo>
                  <a:pt x="170" y="890"/>
                </a:lnTo>
                <a:lnTo>
                  <a:pt x="179" y="885"/>
                </a:lnTo>
                <a:lnTo>
                  <a:pt x="182" y="888"/>
                </a:lnTo>
                <a:lnTo>
                  <a:pt x="184" y="890"/>
                </a:lnTo>
                <a:lnTo>
                  <a:pt x="189" y="888"/>
                </a:lnTo>
                <a:lnTo>
                  <a:pt x="196" y="888"/>
                </a:lnTo>
                <a:lnTo>
                  <a:pt x="198" y="893"/>
                </a:lnTo>
                <a:lnTo>
                  <a:pt x="198" y="897"/>
                </a:lnTo>
                <a:lnTo>
                  <a:pt x="198" y="904"/>
                </a:lnTo>
                <a:lnTo>
                  <a:pt x="201" y="909"/>
                </a:lnTo>
                <a:lnTo>
                  <a:pt x="210" y="914"/>
                </a:lnTo>
                <a:lnTo>
                  <a:pt x="213" y="919"/>
                </a:lnTo>
                <a:lnTo>
                  <a:pt x="215" y="923"/>
                </a:lnTo>
                <a:lnTo>
                  <a:pt x="217" y="923"/>
                </a:lnTo>
                <a:lnTo>
                  <a:pt x="217" y="916"/>
                </a:lnTo>
                <a:lnTo>
                  <a:pt x="208" y="909"/>
                </a:lnTo>
                <a:lnTo>
                  <a:pt x="203" y="904"/>
                </a:lnTo>
                <a:lnTo>
                  <a:pt x="201" y="902"/>
                </a:lnTo>
                <a:lnTo>
                  <a:pt x="203" y="895"/>
                </a:lnTo>
                <a:lnTo>
                  <a:pt x="201" y="890"/>
                </a:lnTo>
                <a:lnTo>
                  <a:pt x="196" y="883"/>
                </a:lnTo>
                <a:lnTo>
                  <a:pt x="194" y="878"/>
                </a:lnTo>
                <a:lnTo>
                  <a:pt x="194" y="876"/>
                </a:lnTo>
                <a:lnTo>
                  <a:pt x="198" y="876"/>
                </a:lnTo>
                <a:lnTo>
                  <a:pt x="201" y="876"/>
                </a:lnTo>
                <a:lnTo>
                  <a:pt x="203" y="878"/>
                </a:lnTo>
                <a:lnTo>
                  <a:pt x="201" y="881"/>
                </a:lnTo>
                <a:lnTo>
                  <a:pt x="205" y="888"/>
                </a:lnTo>
                <a:lnTo>
                  <a:pt x="210" y="890"/>
                </a:lnTo>
                <a:lnTo>
                  <a:pt x="208" y="895"/>
                </a:lnTo>
                <a:lnTo>
                  <a:pt x="210" y="897"/>
                </a:lnTo>
                <a:lnTo>
                  <a:pt x="215" y="897"/>
                </a:lnTo>
                <a:lnTo>
                  <a:pt x="217" y="895"/>
                </a:lnTo>
                <a:lnTo>
                  <a:pt x="215" y="893"/>
                </a:lnTo>
                <a:lnTo>
                  <a:pt x="220" y="890"/>
                </a:lnTo>
                <a:lnTo>
                  <a:pt x="215" y="888"/>
                </a:lnTo>
                <a:lnTo>
                  <a:pt x="213" y="888"/>
                </a:lnTo>
                <a:lnTo>
                  <a:pt x="210" y="885"/>
                </a:lnTo>
                <a:lnTo>
                  <a:pt x="205" y="881"/>
                </a:lnTo>
                <a:lnTo>
                  <a:pt x="208" y="881"/>
                </a:lnTo>
                <a:lnTo>
                  <a:pt x="205" y="876"/>
                </a:lnTo>
                <a:lnTo>
                  <a:pt x="205" y="874"/>
                </a:lnTo>
                <a:lnTo>
                  <a:pt x="210" y="871"/>
                </a:lnTo>
                <a:lnTo>
                  <a:pt x="215" y="874"/>
                </a:lnTo>
                <a:lnTo>
                  <a:pt x="222" y="874"/>
                </a:lnTo>
                <a:lnTo>
                  <a:pt x="224" y="874"/>
                </a:lnTo>
                <a:lnTo>
                  <a:pt x="227" y="871"/>
                </a:lnTo>
                <a:lnTo>
                  <a:pt x="227" y="867"/>
                </a:lnTo>
                <a:lnTo>
                  <a:pt x="224" y="859"/>
                </a:lnTo>
                <a:lnTo>
                  <a:pt x="224" y="857"/>
                </a:lnTo>
                <a:lnTo>
                  <a:pt x="224" y="855"/>
                </a:lnTo>
                <a:lnTo>
                  <a:pt x="231" y="855"/>
                </a:lnTo>
                <a:lnTo>
                  <a:pt x="234" y="852"/>
                </a:lnTo>
                <a:lnTo>
                  <a:pt x="231" y="852"/>
                </a:lnTo>
                <a:lnTo>
                  <a:pt x="234" y="848"/>
                </a:lnTo>
                <a:lnTo>
                  <a:pt x="231" y="845"/>
                </a:lnTo>
                <a:lnTo>
                  <a:pt x="234" y="845"/>
                </a:lnTo>
                <a:lnTo>
                  <a:pt x="236" y="843"/>
                </a:lnTo>
                <a:lnTo>
                  <a:pt x="239" y="843"/>
                </a:lnTo>
                <a:lnTo>
                  <a:pt x="241" y="845"/>
                </a:lnTo>
                <a:lnTo>
                  <a:pt x="243" y="845"/>
                </a:lnTo>
                <a:lnTo>
                  <a:pt x="246" y="845"/>
                </a:lnTo>
                <a:lnTo>
                  <a:pt x="246" y="843"/>
                </a:lnTo>
                <a:lnTo>
                  <a:pt x="248" y="843"/>
                </a:lnTo>
                <a:lnTo>
                  <a:pt x="250" y="843"/>
                </a:lnTo>
                <a:lnTo>
                  <a:pt x="250" y="845"/>
                </a:lnTo>
                <a:lnTo>
                  <a:pt x="253" y="848"/>
                </a:lnTo>
                <a:lnTo>
                  <a:pt x="253" y="850"/>
                </a:lnTo>
                <a:lnTo>
                  <a:pt x="253" y="855"/>
                </a:lnTo>
                <a:lnTo>
                  <a:pt x="253" y="857"/>
                </a:lnTo>
                <a:lnTo>
                  <a:pt x="255" y="857"/>
                </a:lnTo>
                <a:lnTo>
                  <a:pt x="260" y="855"/>
                </a:lnTo>
                <a:lnTo>
                  <a:pt x="262" y="852"/>
                </a:lnTo>
                <a:lnTo>
                  <a:pt x="257" y="850"/>
                </a:lnTo>
                <a:lnTo>
                  <a:pt x="255" y="845"/>
                </a:lnTo>
                <a:lnTo>
                  <a:pt x="257" y="845"/>
                </a:lnTo>
                <a:lnTo>
                  <a:pt x="262" y="843"/>
                </a:lnTo>
                <a:lnTo>
                  <a:pt x="257" y="843"/>
                </a:lnTo>
                <a:lnTo>
                  <a:pt x="255" y="841"/>
                </a:lnTo>
                <a:lnTo>
                  <a:pt x="255" y="841"/>
                </a:lnTo>
                <a:lnTo>
                  <a:pt x="257" y="838"/>
                </a:lnTo>
                <a:lnTo>
                  <a:pt x="262" y="838"/>
                </a:lnTo>
                <a:lnTo>
                  <a:pt x="267" y="833"/>
                </a:lnTo>
                <a:lnTo>
                  <a:pt x="272" y="833"/>
                </a:lnTo>
                <a:lnTo>
                  <a:pt x="274" y="831"/>
                </a:lnTo>
                <a:lnTo>
                  <a:pt x="279" y="829"/>
                </a:lnTo>
                <a:lnTo>
                  <a:pt x="283" y="826"/>
                </a:lnTo>
                <a:lnTo>
                  <a:pt x="286" y="826"/>
                </a:lnTo>
                <a:lnTo>
                  <a:pt x="286" y="831"/>
                </a:lnTo>
                <a:lnTo>
                  <a:pt x="288" y="836"/>
                </a:lnTo>
                <a:lnTo>
                  <a:pt x="288" y="841"/>
                </a:lnTo>
                <a:lnTo>
                  <a:pt x="291" y="845"/>
                </a:lnTo>
                <a:lnTo>
                  <a:pt x="293" y="850"/>
                </a:lnTo>
                <a:lnTo>
                  <a:pt x="291" y="852"/>
                </a:lnTo>
                <a:lnTo>
                  <a:pt x="288" y="857"/>
                </a:lnTo>
                <a:lnTo>
                  <a:pt x="286" y="859"/>
                </a:lnTo>
                <a:lnTo>
                  <a:pt x="286" y="859"/>
                </a:lnTo>
                <a:lnTo>
                  <a:pt x="291" y="857"/>
                </a:lnTo>
                <a:lnTo>
                  <a:pt x="295" y="857"/>
                </a:lnTo>
                <a:lnTo>
                  <a:pt x="298" y="859"/>
                </a:lnTo>
                <a:lnTo>
                  <a:pt x="300" y="862"/>
                </a:lnTo>
                <a:lnTo>
                  <a:pt x="305" y="859"/>
                </a:lnTo>
                <a:lnTo>
                  <a:pt x="298" y="857"/>
                </a:lnTo>
                <a:lnTo>
                  <a:pt x="298" y="852"/>
                </a:lnTo>
                <a:lnTo>
                  <a:pt x="300" y="852"/>
                </a:lnTo>
                <a:lnTo>
                  <a:pt x="305" y="850"/>
                </a:lnTo>
                <a:lnTo>
                  <a:pt x="312" y="850"/>
                </a:lnTo>
                <a:lnTo>
                  <a:pt x="312" y="852"/>
                </a:lnTo>
                <a:lnTo>
                  <a:pt x="314" y="850"/>
                </a:lnTo>
                <a:lnTo>
                  <a:pt x="321" y="852"/>
                </a:lnTo>
                <a:lnTo>
                  <a:pt x="326" y="852"/>
                </a:lnTo>
                <a:lnTo>
                  <a:pt x="333" y="855"/>
                </a:lnTo>
                <a:lnTo>
                  <a:pt x="338" y="852"/>
                </a:lnTo>
                <a:lnTo>
                  <a:pt x="338" y="850"/>
                </a:lnTo>
                <a:lnTo>
                  <a:pt x="335" y="850"/>
                </a:lnTo>
                <a:lnTo>
                  <a:pt x="333" y="845"/>
                </a:lnTo>
                <a:lnTo>
                  <a:pt x="333" y="843"/>
                </a:lnTo>
                <a:lnTo>
                  <a:pt x="333" y="841"/>
                </a:lnTo>
                <a:lnTo>
                  <a:pt x="338" y="841"/>
                </a:lnTo>
                <a:lnTo>
                  <a:pt x="340" y="841"/>
                </a:lnTo>
                <a:lnTo>
                  <a:pt x="338" y="838"/>
                </a:lnTo>
                <a:lnTo>
                  <a:pt x="340" y="8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11"/>
          <p:cNvSpPr>
            <a:spLocks/>
          </p:cNvSpPr>
          <p:nvPr/>
        </p:nvSpPr>
        <p:spPr bwMode="auto">
          <a:xfrm>
            <a:off x="5749926" y="254000"/>
            <a:ext cx="1119188" cy="1338263"/>
          </a:xfrm>
          <a:custGeom>
            <a:avLst/>
            <a:gdLst>
              <a:gd name="T0" fmla="*/ 78 w 705"/>
              <a:gd name="T1" fmla="*/ 824 h 843"/>
              <a:gd name="T2" fmla="*/ 90 w 705"/>
              <a:gd name="T3" fmla="*/ 798 h 843"/>
              <a:gd name="T4" fmla="*/ 38 w 705"/>
              <a:gd name="T5" fmla="*/ 836 h 843"/>
              <a:gd name="T6" fmla="*/ 19 w 705"/>
              <a:gd name="T7" fmla="*/ 814 h 843"/>
              <a:gd name="T8" fmla="*/ 24 w 705"/>
              <a:gd name="T9" fmla="*/ 796 h 843"/>
              <a:gd name="T10" fmla="*/ 33 w 705"/>
              <a:gd name="T11" fmla="*/ 772 h 843"/>
              <a:gd name="T12" fmla="*/ 64 w 705"/>
              <a:gd name="T13" fmla="*/ 741 h 843"/>
              <a:gd name="T14" fmla="*/ 95 w 705"/>
              <a:gd name="T15" fmla="*/ 748 h 843"/>
              <a:gd name="T16" fmla="*/ 109 w 705"/>
              <a:gd name="T17" fmla="*/ 708 h 843"/>
              <a:gd name="T18" fmla="*/ 104 w 705"/>
              <a:gd name="T19" fmla="*/ 694 h 843"/>
              <a:gd name="T20" fmla="*/ 154 w 705"/>
              <a:gd name="T21" fmla="*/ 673 h 843"/>
              <a:gd name="T22" fmla="*/ 145 w 705"/>
              <a:gd name="T23" fmla="*/ 656 h 843"/>
              <a:gd name="T24" fmla="*/ 138 w 705"/>
              <a:gd name="T25" fmla="*/ 630 h 843"/>
              <a:gd name="T26" fmla="*/ 142 w 705"/>
              <a:gd name="T27" fmla="*/ 623 h 843"/>
              <a:gd name="T28" fmla="*/ 171 w 705"/>
              <a:gd name="T29" fmla="*/ 590 h 843"/>
              <a:gd name="T30" fmla="*/ 199 w 705"/>
              <a:gd name="T31" fmla="*/ 564 h 843"/>
              <a:gd name="T32" fmla="*/ 216 w 705"/>
              <a:gd name="T33" fmla="*/ 561 h 843"/>
              <a:gd name="T34" fmla="*/ 180 w 705"/>
              <a:gd name="T35" fmla="*/ 559 h 843"/>
              <a:gd name="T36" fmla="*/ 185 w 705"/>
              <a:gd name="T37" fmla="*/ 531 h 843"/>
              <a:gd name="T38" fmla="*/ 190 w 705"/>
              <a:gd name="T39" fmla="*/ 514 h 843"/>
              <a:gd name="T40" fmla="*/ 209 w 705"/>
              <a:gd name="T41" fmla="*/ 497 h 843"/>
              <a:gd name="T42" fmla="*/ 225 w 705"/>
              <a:gd name="T43" fmla="*/ 474 h 843"/>
              <a:gd name="T44" fmla="*/ 270 w 705"/>
              <a:gd name="T45" fmla="*/ 460 h 843"/>
              <a:gd name="T46" fmla="*/ 261 w 705"/>
              <a:gd name="T47" fmla="*/ 450 h 843"/>
              <a:gd name="T48" fmla="*/ 258 w 705"/>
              <a:gd name="T49" fmla="*/ 419 h 843"/>
              <a:gd name="T50" fmla="*/ 279 w 705"/>
              <a:gd name="T51" fmla="*/ 424 h 843"/>
              <a:gd name="T52" fmla="*/ 282 w 705"/>
              <a:gd name="T53" fmla="*/ 400 h 843"/>
              <a:gd name="T54" fmla="*/ 253 w 705"/>
              <a:gd name="T55" fmla="*/ 410 h 843"/>
              <a:gd name="T56" fmla="*/ 253 w 705"/>
              <a:gd name="T57" fmla="*/ 396 h 843"/>
              <a:gd name="T58" fmla="*/ 298 w 705"/>
              <a:gd name="T59" fmla="*/ 381 h 843"/>
              <a:gd name="T60" fmla="*/ 275 w 705"/>
              <a:gd name="T61" fmla="*/ 367 h 843"/>
              <a:gd name="T62" fmla="*/ 301 w 705"/>
              <a:gd name="T63" fmla="*/ 351 h 843"/>
              <a:gd name="T64" fmla="*/ 322 w 705"/>
              <a:gd name="T65" fmla="*/ 389 h 843"/>
              <a:gd name="T66" fmla="*/ 320 w 705"/>
              <a:gd name="T67" fmla="*/ 351 h 843"/>
              <a:gd name="T68" fmla="*/ 332 w 705"/>
              <a:gd name="T69" fmla="*/ 329 h 843"/>
              <a:gd name="T70" fmla="*/ 353 w 705"/>
              <a:gd name="T71" fmla="*/ 329 h 843"/>
              <a:gd name="T72" fmla="*/ 343 w 705"/>
              <a:gd name="T73" fmla="*/ 325 h 843"/>
              <a:gd name="T74" fmla="*/ 327 w 705"/>
              <a:gd name="T75" fmla="*/ 306 h 843"/>
              <a:gd name="T76" fmla="*/ 360 w 705"/>
              <a:gd name="T77" fmla="*/ 301 h 843"/>
              <a:gd name="T78" fmla="*/ 358 w 705"/>
              <a:gd name="T79" fmla="*/ 284 h 843"/>
              <a:gd name="T80" fmla="*/ 365 w 705"/>
              <a:gd name="T81" fmla="*/ 256 h 843"/>
              <a:gd name="T82" fmla="*/ 388 w 705"/>
              <a:gd name="T83" fmla="*/ 216 h 843"/>
              <a:gd name="T84" fmla="*/ 393 w 705"/>
              <a:gd name="T85" fmla="*/ 213 h 843"/>
              <a:gd name="T86" fmla="*/ 433 w 705"/>
              <a:gd name="T87" fmla="*/ 239 h 843"/>
              <a:gd name="T88" fmla="*/ 417 w 705"/>
              <a:gd name="T89" fmla="*/ 190 h 843"/>
              <a:gd name="T90" fmla="*/ 443 w 705"/>
              <a:gd name="T91" fmla="*/ 185 h 843"/>
              <a:gd name="T92" fmla="*/ 459 w 705"/>
              <a:gd name="T93" fmla="*/ 209 h 843"/>
              <a:gd name="T94" fmla="*/ 469 w 705"/>
              <a:gd name="T95" fmla="*/ 187 h 843"/>
              <a:gd name="T96" fmla="*/ 492 w 705"/>
              <a:gd name="T97" fmla="*/ 164 h 843"/>
              <a:gd name="T98" fmla="*/ 516 w 705"/>
              <a:gd name="T99" fmla="*/ 152 h 843"/>
              <a:gd name="T100" fmla="*/ 499 w 705"/>
              <a:gd name="T101" fmla="*/ 119 h 843"/>
              <a:gd name="T102" fmla="*/ 556 w 705"/>
              <a:gd name="T103" fmla="*/ 142 h 843"/>
              <a:gd name="T104" fmla="*/ 570 w 705"/>
              <a:gd name="T105" fmla="*/ 109 h 843"/>
              <a:gd name="T106" fmla="*/ 594 w 705"/>
              <a:gd name="T107" fmla="*/ 67 h 843"/>
              <a:gd name="T108" fmla="*/ 601 w 705"/>
              <a:gd name="T109" fmla="*/ 50 h 843"/>
              <a:gd name="T110" fmla="*/ 620 w 705"/>
              <a:gd name="T111" fmla="*/ 41 h 843"/>
              <a:gd name="T112" fmla="*/ 646 w 705"/>
              <a:gd name="T113" fmla="*/ 41 h 843"/>
              <a:gd name="T114" fmla="*/ 625 w 705"/>
              <a:gd name="T115" fmla="*/ 121 h 843"/>
              <a:gd name="T116" fmla="*/ 653 w 705"/>
              <a:gd name="T117" fmla="*/ 64 h 843"/>
              <a:gd name="T118" fmla="*/ 670 w 705"/>
              <a:gd name="T119" fmla="*/ 55 h 843"/>
              <a:gd name="T120" fmla="*/ 689 w 705"/>
              <a:gd name="T121" fmla="*/ 62 h 843"/>
              <a:gd name="T122" fmla="*/ 686 w 705"/>
              <a:gd name="T123" fmla="*/ 22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5" h="843">
                <a:moveTo>
                  <a:pt x="64" y="836"/>
                </a:moveTo>
                <a:lnTo>
                  <a:pt x="64" y="833"/>
                </a:lnTo>
                <a:lnTo>
                  <a:pt x="62" y="833"/>
                </a:lnTo>
                <a:lnTo>
                  <a:pt x="59" y="836"/>
                </a:lnTo>
                <a:lnTo>
                  <a:pt x="55" y="838"/>
                </a:lnTo>
                <a:lnTo>
                  <a:pt x="52" y="841"/>
                </a:lnTo>
                <a:lnTo>
                  <a:pt x="50" y="841"/>
                </a:lnTo>
                <a:lnTo>
                  <a:pt x="52" y="838"/>
                </a:lnTo>
                <a:lnTo>
                  <a:pt x="55" y="833"/>
                </a:lnTo>
                <a:lnTo>
                  <a:pt x="57" y="831"/>
                </a:lnTo>
                <a:lnTo>
                  <a:pt x="62" y="831"/>
                </a:lnTo>
                <a:lnTo>
                  <a:pt x="67" y="824"/>
                </a:lnTo>
                <a:lnTo>
                  <a:pt x="69" y="824"/>
                </a:lnTo>
                <a:lnTo>
                  <a:pt x="74" y="824"/>
                </a:lnTo>
                <a:lnTo>
                  <a:pt x="78" y="824"/>
                </a:lnTo>
                <a:lnTo>
                  <a:pt x="78" y="822"/>
                </a:lnTo>
                <a:lnTo>
                  <a:pt x="78" y="819"/>
                </a:lnTo>
                <a:lnTo>
                  <a:pt x="81" y="817"/>
                </a:lnTo>
                <a:lnTo>
                  <a:pt x="83" y="819"/>
                </a:lnTo>
                <a:lnTo>
                  <a:pt x="88" y="817"/>
                </a:lnTo>
                <a:lnTo>
                  <a:pt x="90" y="817"/>
                </a:lnTo>
                <a:lnTo>
                  <a:pt x="88" y="812"/>
                </a:lnTo>
                <a:lnTo>
                  <a:pt x="83" y="810"/>
                </a:lnTo>
                <a:lnTo>
                  <a:pt x="81" y="807"/>
                </a:lnTo>
                <a:lnTo>
                  <a:pt x="76" y="812"/>
                </a:lnTo>
                <a:lnTo>
                  <a:pt x="76" y="810"/>
                </a:lnTo>
                <a:lnTo>
                  <a:pt x="76" y="807"/>
                </a:lnTo>
                <a:lnTo>
                  <a:pt x="81" y="803"/>
                </a:lnTo>
                <a:lnTo>
                  <a:pt x="86" y="798"/>
                </a:lnTo>
                <a:lnTo>
                  <a:pt x="90" y="798"/>
                </a:lnTo>
                <a:lnTo>
                  <a:pt x="93" y="793"/>
                </a:lnTo>
                <a:lnTo>
                  <a:pt x="90" y="791"/>
                </a:lnTo>
                <a:lnTo>
                  <a:pt x="88" y="791"/>
                </a:lnTo>
                <a:lnTo>
                  <a:pt x="83" y="791"/>
                </a:lnTo>
                <a:lnTo>
                  <a:pt x="76" y="796"/>
                </a:lnTo>
                <a:lnTo>
                  <a:pt x="69" y="800"/>
                </a:lnTo>
                <a:lnTo>
                  <a:pt x="67" y="803"/>
                </a:lnTo>
                <a:lnTo>
                  <a:pt x="71" y="805"/>
                </a:lnTo>
                <a:lnTo>
                  <a:pt x="74" y="812"/>
                </a:lnTo>
                <a:lnTo>
                  <a:pt x="71" y="814"/>
                </a:lnTo>
                <a:lnTo>
                  <a:pt x="67" y="819"/>
                </a:lnTo>
                <a:lnTo>
                  <a:pt x="57" y="824"/>
                </a:lnTo>
                <a:lnTo>
                  <a:pt x="50" y="826"/>
                </a:lnTo>
                <a:lnTo>
                  <a:pt x="50" y="829"/>
                </a:lnTo>
                <a:lnTo>
                  <a:pt x="38" y="836"/>
                </a:lnTo>
                <a:lnTo>
                  <a:pt x="31" y="838"/>
                </a:lnTo>
                <a:lnTo>
                  <a:pt x="24" y="843"/>
                </a:lnTo>
                <a:lnTo>
                  <a:pt x="22" y="843"/>
                </a:lnTo>
                <a:lnTo>
                  <a:pt x="17" y="843"/>
                </a:lnTo>
                <a:lnTo>
                  <a:pt x="17" y="838"/>
                </a:lnTo>
                <a:lnTo>
                  <a:pt x="17" y="833"/>
                </a:lnTo>
                <a:lnTo>
                  <a:pt x="15" y="831"/>
                </a:lnTo>
                <a:lnTo>
                  <a:pt x="12" y="829"/>
                </a:lnTo>
                <a:lnTo>
                  <a:pt x="15" y="826"/>
                </a:lnTo>
                <a:lnTo>
                  <a:pt x="12" y="824"/>
                </a:lnTo>
                <a:lnTo>
                  <a:pt x="15" y="822"/>
                </a:lnTo>
                <a:lnTo>
                  <a:pt x="19" y="819"/>
                </a:lnTo>
                <a:lnTo>
                  <a:pt x="22" y="819"/>
                </a:lnTo>
                <a:lnTo>
                  <a:pt x="24" y="814"/>
                </a:lnTo>
                <a:lnTo>
                  <a:pt x="19" y="814"/>
                </a:lnTo>
                <a:lnTo>
                  <a:pt x="10" y="819"/>
                </a:lnTo>
                <a:lnTo>
                  <a:pt x="5" y="822"/>
                </a:lnTo>
                <a:lnTo>
                  <a:pt x="0" y="824"/>
                </a:lnTo>
                <a:lnTo>
                  <a:pt x="0" y="819"/>
                </a:lnTo>
                <a:lnTo>
                  <a:pt x="0" y="817"/>
                </a:lnTo>
                <a:lnTo>
                  <a:pt x="7" y="814"/>
                </a:lnTo>
                <a:lnTo>
                  <a:pt x="7" y="812"/>
                </a:lnTo>
                <a:lnTo>
                  <a:pt x="5" y="812"/>
                </a:lnTo>
                <a:lnTo>
                  <a:pt x="3" y="812"/>
                </a:lnTo>
                <a:lnTo>
                  <a:pt x="5" y="807"/>
                </a:lnTo>
                <a:lnTo>
                  <a:pt x="7" y="805"/>
                </a:lnTo>
                <a:lnTo>
                  <a:pt x="10" y="803"/>
                </a:lnTo>
                <a:lnTo>
                  <a:pt x="15" y="800"/>
                </a:lnTo>
                <a:lnTo>
                  <a:pt x="19" y="798"/>
                </a:lnTo>
                <a:lnTo>
                  <a:pt x="24" y="796"/>
                </a:lnTo>
                <a:lnTo>
                  <a:pt x="26" y="796"/>
                </a:lnTo>
                <a:lnTo>
                  <a:pt x="29" y="793"/>
                </a:lnTo>
                <a:lnTo>
                  <a:pt x="26" y="796"/>
                </a:lnTo>
                <a:lnTo>
                  <a:pt x="24" y="796"/>
                </a:lnTo>
                <a:lnTo>
                  <a:pt x="26" y="788"/>
                </a:lnTo>
                <a:lnTo>
                  <a:pt x="26" y="786"/>
                </a:lnTo>
                <a:lnTo>
                  <a:pt x="29" y="784"/>
                </a:lnTo>
                <a:lnTo>
                  <a:pt x="29" y="781"/>
                </a:lnTo>
                <a:lnTo>
                  <a:pt x="29" y="779"/>
                </a:lnTo>
                <a:lnTo>
                  <a:pt x="33" y="781"/>
                </a:lnTo>
                <a:lnTo>
                  <a:pt x="33" y="781"/>
                </a:lnTo>
                <a:lnTo>
                  <a:pt x="36" y="779"/>
                </a:lnTo>
                <a:lnTo>
                  <a:pt x="33" y="779"/>
                </a:lnTo>
                <a:lnTo>
                  <a:pt x="33" y="777"/>
                </a:lnTo>
                <a:lnTo>
                  <a:pt x="33" y="772"/>
                </a:lnTo>
                <a:lnTo>
                  <a:pt x="36" y="770"/>
                </a:lnTo>
                <a:lnTo>
                  <a:pt x="38" y="767"/>
                </a:lnTo>
                <a:lnTo>
                  <a:pt x="41" y="765"/>
                </a:lnTo>
                <a:lnTo>
                  <a:pt x="43" y="760"/>
                </a:lnTo>
                <a:lnTo>
                  <a:pt x="48" y="758"/>
                </a:lnTo>
                <a:lnTo>
                  <a:pt x="48" y="755"/>
                </a:lnTo>
                <a:lnTo>
                  <a:pt x="48" y="753"/>
                </a:lnTo>
                <a:lnTo>
                  <a:pt x="50" y="751"/>
                </a:lnTo>
                <a:lnTo>
                  <a:pt x="55" y="753"/>
                </a:lnTo>
                <a:lnTo>
                  <a:pt x="55" y="751"/>
                </a:lnTo>
                <a:lnTo>
                  <a:pt x="50" y="748"/>
                </a:lnTo>
                <a:lnTo>
                  <a:pt x="48" y="746"/>
                </a:lnTo>
                <a:lnTo>
                  <a:pt x="55" y="746"/>
                </a:lnTo>
                <a:lnTo>
                  <a:pt x="59" y="741"/>
                </a:lnTo>
                <a:lnTo>
                  <a:pt x="64" y="741"/>
                </a:lnTo>
                <a:lnTo>
                  <a:pt x="64" y="736"/>
                </a:lnTo>
                <a:lnTo>
                  <a:pt x="69" y="739"/>
                </a:lnTo>
                <a:lnTo>
                  <a:pt x="71" y="739"/>
                </a:lnTo>
                <a:lnTo>
                  <a:pt x="74" y="736"/>
                </a:lnTo>
                <a:lnTo>
                  <a:pt x="71" y="732"/>
                </a:lnTo>
                <a:lnTo>
                  <a:pt x="71" y="729"/>
                </a:lnTo>
                <a:lnTo>
                  <a:pt x="74" y="729"/>
                </a:lnTo>
                <a:lnTo>
                  <a:pt x="76" y="732"/>
                </a:lnTo>
                <a:lnTo>
                  <a:pt x="78" y="734"/>
                </a:lnTo>
                <a:lnTo>
                  <a:pt x="78" y="739"/>
                </a:lnTo>
                <a:lnTo>
                  <a:pt x="83" y="743"/>
                </a:lnTo>
                <a:lnTo>
                  <a:pt x="83" y="746"/>
                </a:lnTo>
                <a:lnTo>
                  <a:pt x="88" y="746"/>
                </a:lnTo>
                <a:lnTo>
                  <a:pt x="90" y="748"/>
                </a:lnTo>
                <a:lnTo>
                  <a:pt x="95" y="748"/>
                </a:lnTo>
                <a:lnTo>
                  <a:pt x="95" y="746"/>
                </a:lnTo>
                <a:lnTo>
                  <a:pt x="97" y="739"/>
                </a:lnTo>
                <a:lnTo>
                  <a:pt x="102" y="739"/>
                </a:lnTo>
                <a:lnTo>
                  <a:pt x="104" y="736"/>
                </a:lnTo>
                <a:lnTo>
                  <a:pt x="104" y="734"/>
                </a:lnTo>
                <a:lnTo>
                  <a:pt x="100" y="734"/>
                </a:lnTo>
                <a:lnTo>
                  <a:pt x="100" y="732"/>
                </a:lnTo>
                <a:lnTo>
                  <a:pt x="95" y="727"/>
                </a:lnTo>
                <a:lnTo>
                  <a:pt x="95" y="722"/>
                </a:lnTo>
                <a:lnTo>
                  <a:pt x="97" y="717"/>
                </a:lnTo>
                <a:lnTo>
                  <a:pt x="102" y="715"/>
                </a:lnTo>
                <a:lnTo>
                  <a:pt x="107" y="713"/>
                </a:lnTo>
                <a:lnTo>
                  <a:pt x="112" y="710"/>
                </a:lnTo>
                <a:lnTo>
                  <a:pt x="112" y="708"/>
                </a:lnTo>
                <a:lnTo>
                  <a:pt x="109" y="708"/>
                </a:lnTo>
                <a:lnTo>
                  <a:pt x="107" y="708"/>
                </a:lnTo>
                <a:lnTo>
                  <a:pt x="102" y="708"/>
                </a:lnTo>
                <a:lnTo>
                  <a:pt x="100" y="708"/>
                </a:lnTo>
                <a:lnTo>
                  <a:pt x="95" y="713"/>
                </a:lnTo>
                <a:lnTo>
                  <a:pt x="93" y="715"/>
                </a:lnTo>
                <a:lnTo>
                  <a:pt x="88" y="715"/>
                </a:lnTo>
                <a:lnTo>
                  <a:pt x="88" y="713"/>
                </a:lnTo>
                <a:lnTo>
                  <a:pt x="95" y="710"/>
                </a:lnTo>
                <a:lnTo>
                  <a:pt x="95" y="708"/>
                </a:lnTo>
                <a:lnTo>
                  <a:pt x="93" y="708"/>
                </a:lnTo>
                <a:lnTo>
                  <a:pt x="88" y="706"/>
                </a:lnTo>
                <a:lnTo>
                  <a:pt x="90" y="703"/>
                </a:lnTo>
                <a:lnTo>
                  <a:pt x="93" y="701"/>
                </a:lnTo>
                <a:lnTo>
                  <a:pt x="100" y="696"/>
                </a:lnTo>
                <a:lnTo>
                  <a:pt x="104" y="694"/>
                </a:lnTo>
                <a:lnTo>
                  <a:pt x="109" y="691"/>
                </a:lnTo>
                <a:lnTo>
                  <a:pt x="112" y="694"/>
                </a:lnTo>
                <a:lnTo>
                  <a:pt x="114" y="691"/>
                </a:lnTo>
                <a:lnTo>
                  <a:pt x="112" y="691"/>
                </a:lnTo>
                <a:lnTo>
                  <a:pt x="107" y="691"/>
                </a:lnTo>
                <a:lnTo>
                  <a:pt x="112" y="687"/>
                </a:lnTo>
                <a:lnTo>
                  <a:pt x="112" y="689"/>
                </a:lnTo>
                <a:lnTo>
                  <a:pt x="114" y="689"/>
                </a:lnTo>
                <a:lnTo>
                  <a:pt x="121" y="682"/>
                </a:lnTo>
                <a:lnTo>
                  <a:pt x="128" y="684"/>
                </a:lnTo>
                <a:lnTo>
                  <a:pt x="130" y="684"/>
                </a:lnTo>
                <a:lnTo>
                  <a:pt x="133" y="684"/>
                </a:lnTo>
                <a:lnTo>
                  <a:pt x="142" y="680"/>
                </a:lnTo>
                <a:lnTo>
                  <a:pt x="149" y="677"/>
                </a:lnTo>
                <a:lnTo>
                  <a:pt x="154" y="673"/>
                </a:lnTo>
                <a:lnTo>
                  <a:pt x="159" y="668"/>
                </a:lnTo>
                <a:lnTo>
                  <a:pt x="166" y="665"/>
                </a:lnTo>
                <a:lnTo>
                  <a:pt x="164" y="663"/>
                </a:lnTo>
                <a:lnTo>
                  <a:pt x="154" y="670"/>
                </a:lnTo>
                <a:lnTo>
                  <a:pt x="147" y="675"/>
                </a:lnTo>
                <a:lnTo>
                  <a:pt x="145" y="675"/>
                </a:lnTo>
                <a:lnTo>
                  <a:pt x="140" y="673"/>
                </a:lnTo>
                <a:lnTo>
                  <a:pt x="142" y="670"/>
                </a:lnTo>
                <a:lnTo>
                  <a:pt x="145" y="668"/>
                </a:lnTo>
                <a:lnTo>
                  <a:pt x="145" y="665"/>
                </a:lnTo>
                <a:lnTo>
                  <a:pt x="140" y="665"/>
                </a:lnTo>
                <a:lnTo>
                  <a:pt x="140" y="663"/>
                </a:lnTo>
                <a:lnTo>
                  <a:pt x="140" y="661"/>
                </a:lnTo>
                <a:lnTo>
                  <a:pt x="145" y="658"/>
                </a:lnTo>
                <a:lnTo>
                  <a:pt x="145" y="656"/>
                </a:lnTo>
                <a:lnTo>
                  <a:pt x="142" y="656"/>
                </a:lnTo>
                <a:lnTo>
                  <a:pt x="135" y="658"/>
                </a:lnTo>
                <a:lnTo>
                  <a:pt x="138" y="661"/>
                </a:lnTo>
                <a:lnTo>
                  <a:pt x="133" y="663"/>
                </a:lnTo>
                <a:lnTo>
                  <a:pt x="130" y="665"/>
                </a:lnTo>
                <a:lnTo>
                  <a:pt x="128" y="663"/>
                </a:lnTo>
                <a:lnTo>
                  <a:pt x="128" y="658"/>
                </a:lnTo>
                <a:lnTo>
                  <a:pt x="130" y="654"/>
                </a:lnTo>
                <a:lnTo>
                  <a:pt x="133" y="649"/>
                </a:lnTo>
                <a:lnTo>
                  <a:pt x="138" y="644"/>
                </a:lnTo>
                <a:lnTo>
                  <a:pt x="140" y="642"/>
                </a:lnTo>
                <a:lnTo>
                  <a:pt x="140" y="639"/>
                </a:lnTo>
                <a:lnTo>
                  <a:pt x="135" y="642"/>
                </a:lnTo>
                <a:lnTo>
                  <a:pt x="138" y="635"/>
                </a:lnTo>
                <a:lnTo>
                  <a:pt x="138" y="630"/>
                </a:lnTo>
                <a:lnTo>
                  <a:pt x="138" y="628"/>
                </a:lnTo>
                <a:lnTo>
                  <a:pt x="140" y="628"/>
                </a:lnTo>
                <a:lnTo>
                  <a:pt x="142" y="635"/>
                </a:lnTo>
                <a:lnTo>
                  <a:pt x="145" y="637"/>
                </a:lnTo>
                <a:lnTo>
                  <a:pt x="147" y="642"/>
                </a:lnTo>
                <a:lnTo>
                  <a:pt x="149" y="642"/>
                </a:lnTo>
                <a:lnTo>
                  <a:pt x="152" y="644"/>
                </a:lnTo>
                <a:lnTo>
                  <a:pt x="154" y="646"/>
                </a:lnTo>
                <a:lnTo>
                  <a:pt x="156" y="644"/>
                </a:lnTo>
                <a:lnTo>
                  <a:pt x="154" y="642"/>
                </a:lnTo>
                <a:lnTo>
                  <a:pt x="152" y="637"/>
                </a:lnTo>
                <a:lnTo>
                  <a:pt x="149" y="637"/>
                </a:lnTo>
                <a:lnTo>
                  <a:pt x="145" y="632"/>
                </a:lnTo>
                <a:lnTo>
                  <a:pt x="145" y="628"/>
                </a:lnTo>
                <a:lnTo>
                  <a:pt x="142" y="623"/>
                </a:lnTo>
                <a:lnTo>
                  <a:pt x="149" y="616"/>
                </a:lnTo>
                <a:lnTo>
                  <a:pt x="152" y="611"/>
                </a:lnTo>
                <a:lnTo>
                  <a:pt x="154" y="609"/>
                </a:lnTo>
                <a:lnTo>
                  <a:pt x="154" y="606"/>
                </a:lnTo>
                <a:lnTo>
                  <a:pt x="156" y="599"/>
                </a:lnTo>
                <a:lnTo>
                  <a:pt x="159" y="594"/>
                </a:lnTo>
                <a:lnTo>
                  <a:pt x="164" y="592"/>
                </a:lnTo>
                <a:lnTo>
                  <a:pt x="166" y="590"/>
                </a:lnTo>
                <a:lnTo>
                  <a:pt x="171" y="592"/>
                </a:lnTo>
                <a:lnTo>
                  <a:pt x="173" y="594"/>
                </a:lnTo>
                <a:lnTo>
                  <a:pt x="175" y="597"/>
                </a:lnTo>
                <a:lnTo>
                  <a:pt x="178" y="597"/>
                </a:lnTo>
                <a:lnTo>
                  <a:pt x="180" y="594"/>
                </a:lnTo>
                <a:lnTo>
                  <a:pt x="173" y="592"/>
                </a:lnTo>
                <a:lnTo>
                  <a:pt x="171" y="590"/>
                </a:lnTo>
                <a:lnTo>
                  <a:pt x="168" y="587"/>
                </a:lnTo>
                <a:lnTo>
                  <a:pt x="173" y="585"/>
                </a:lnTo>
                <a:lnTo>
                  <a:pt x="173" y="580"/>
                </a:lnTo>
                <a:lnTo>
                  <a:pt x="171" y="580"/>
                </a:lnTo>
                <a:lnTo>
                  <a:pt x="161" y="578"/>
                </a:lnTo>
                <a:lnTo>
                  <a:pt x="159" y="575"/>
                </a:lnTo>
                <a:lnTo>
                  <a:pt x="166" y="571"/>
                </a:lnTo>
                <a:lnTo>
                  <a:pt x="175" y="568"/>
                </a:lnTo>
                <a:lnTo>
                  <a:pt x="180" y="568"/>
                </a:lnTo>
                <a:lnTo>
                  <a:pt x="185" y="564"/>
                </a:lnTo>
                <a:lnTo>
                  <a:pt x="187" y="561"/>
                </a:lnTo>
                <a:lnTo>
                  <a:pt x="190" y="561"/>
                </a:lnTo>
                <a:lnTo>
                  <a:pt x="192" y="564"/>
                </a:lnTo>
                <a:lnTo>
                  <a:pt x="197" y="561"/>
                </a:lnTo>
                <a:lnTo>
                  <a:pt x="199" y="564"/>
                </a:lnTo>
                <a:lnTo>
                  <a:pt x="201" y="566"/>
                </a:lnTo>
                <a:lnTo>
                  <a:pt x="199" y="571"/>
                </a:lnTo>
                <a:lnTo>
                  <a:pt x="201" y="571"/>
                </a:lnTo>
                <a:lnTo>
                  <a:pt x="206" y="568"/>
                </a:lnTo>
                <a:lnTo>
                  <a:pt x="209" y="568"/>
                </a:lnTo>
                <a:lnTo>
                  <a:pt x="211" y="568"/>
                </a:lnTo>
                <a:lnTo>
                  <a:pt x="211" y="568"/>
                </a:lnTo>
                <a:lnTo>
                  <a:pt x="206" y="566"/>
                </a:lnTo>
                <a:lnTo>
                  <a:pt x="204" y="566"/>
                </a:lnTo>
                <a:lnTo>
                  <a:pt x="204" y="566"/>
                </a:lnTo>
                <a:lnTo>
                  <a:pt x="204" y="564"/>
                </a:lnTo>
                <a:lnTo>
                  <a:pt x="206" y="561"/>
                </a:lnTo>
                <a:lnTo>
                  <a:pt x="211" y="564"/>
                </a:lnTo>
                <a:lnTo>
                  <a:pt x="213" y="564"/>
                </a:lnTo>
                <a:lnTo>
                  <a:pt x="216" y="561"/>
                </a:lnTo>
                <a:lnTo>
                  <a:pt x="218" y="557"/>
                </a:lnTo>
                <a:lnTo>
                  <a:pt x="223" y="554"/>
                </a:lnTo>
                <a:lnTo>
                  <a:pt x="220" y="554"/>
                </a:lnTo>
                <a:lnTo>
                  <a:pt x="218" y="554"/>
                </a:lnTo>
                <a:lnTo>
                  <a:pt x="216" y="559"/>
                </a:lnTo>
                <a:lnTo>
                  <a:pt x="209" y="559"/>
                </a:lnTo>
                <a:lnTo>
                  <a:pt x="204" y="561"/>
                </a:lnTo>
                <a:lnTo>
                  <a:pt x="199" y="559"/>
                </a:lnTo>
                <a:lnTo>
                  <a:pt x="192" y="561"/>
                </a:lnTo>
                <a:lnTo>
                  <a:pt x="187" y="561"/>
                </a:lnTo>
                <a:lnTo>
                  <a:pt x="182" y="564"/>
                </a:lnTo>
                <a:lnTo>
                  <a:pt x="178" y="564"/>
                </a:lnTo>
                <a:lnTo>
                  <a:pt x="175" y="564"/>
                </a:lnTo>
                <a:lnTo>
                  <a:pt x="175" y="561"/>
                </a:lnTo>
                <a:lnTo>
                  <a:pt x="180" y="559"/>
                </a:lnTo>
                <a:lnTo>
                  <a:pt x="187" y="557"/>
                </a:lnTo>
                <a:lnTo>
                  <a:pt x="192" y="554"/>
                </a:lnTo>
                <a:lnTo>
                  <a:pt x="194" y="552"/>
                </a:lnTo>
                <a:lnTo>
                  <a:pt x="192" y="552"/>
                </a:lnTo>
                <a:lnTo>
                  <a:pt x="185" y="554"/>
                </a:lnTo>
                <a:lnTo>
                  <a:pt x="180" y="554"/>
                </a:lnTo>
                <a:lnTo>
                  <a:pt x="178" y="552"/>
                </a:lnTo>
                <a:lnTo>
                  <a:pt x="175" y="547"/>
                </a:lnTo>
                <a:lnTo>
                  <a:pt x="180" y="545"/>
                </a:lnTo>
                <a:lnTo>
                  <a:pt x="182" y="540"/>
                </a:lnTo>
                <a:lnTo>
                  <a:pt x="180" y="535"/>
                </a:lnTo>
                <a:lnTo>
                  <a:pt x="175" y="531"/>
                </a:lnTo>
                <a:lnTo>
                  <a:pt x="175" y="528"/>
                </a:lnTo>
                <a:lnTo>
                  <a:pt x="180" y="528"/>
                </a:lnTo>
                <a:lnTo>
                  <a:pt x="185" y="531"/>
                </a:lnTo>
                <a:lnTo>
                  <a:pt x="185" y="533"/>
                </a:lnTo>
                <a:lnTo>
                  <a:pt x="187" y="535"/>
                </a:lnTo>
                <a:lnTo>
                  <a:pt x="190" y="533"/>
                </a:lnTo>
                <a:lnTo>
                  <a:pt x="187" y="531"/>
                </a:lnTo>
                <a:lnTo>
                  <a:pt x="190" y="528"/>
                </a:lnTo>
                <a:lnTo>
                  <a:pt x="197" y="528"/>
                </a:lnTo>
                <a:lnTo>
                  <a:pt x="197" y="526"/>
                </a:lnTo>
                <a:lnTo>
                  <a:pt x="190" y="526"/>
                </a:lnTo>
                <a:lnTo>
                  <a:pt x="187" y="528"/>
                </a:lnTo>
                <a:lnTo>
                  <a:pt x="185" y="526"/>
                </a:lnTo>
                <a:lnTo>
                  <a:pt x="185" y="521"/>
                </a:lnTo>
                <a:lnTo>
                  <a:pt x="187" y="519"/>
                </a:lnTo>
                <a:lnTo>
                  <a:pt x="185" y="516"/>
                </a:lnTo>
                <a:lnTo>
                  <a:pt x="185" y="514"/>
                </a:lnTo>
                <a:lnTo>
                  <a:pt x="190" y="514"/>
                </a:lnTo>
                <a:lnTo>
                  <a:pt x="192" y="514"/>
                </a:lnTo>
                <a:lnTo>
                  <a:pt x="194" y="512"/>
                </a:lnTo>
                <a:lnTo>
                  <a:pt x="190" y="512"/>
                </a:lnTo>
                <a:lnTo>
                  <a:pt x="187" y="509"/>
                </a:lnTo>
                <a:lnTo>
                  <a:pt x="187" y="507"/>
                </a:lnTo>
                <a:lnTo>
                  <a:pt x="192" y="507"/>
                </a:lnTo>
                <a:lnTo>
                  <a:pt x="199" y="509"/>
                </a:lnTo>
                <a:lnTo>
                  <a:pt x="199" y="509"/>
                </a:lnTo>
                <a:lnTo>
                  <a:pt x="199" y="505"/>
                </a:lnTo>
                <a:lnTo>
                  <a:pt x="199" y="502"/>
                </a:lnTo>
                <a:lnTo>
                  <a:pt x="204" y="502"/>
                </a:lnTo>
                <a:lnTo>
                  <a:pt x="206" y="500"/>
                </a:lnTo>
                <a:lnTo>
                  <a:pt x="209" y="502"/>
                </a:lnTo>
                <a:lnTo>
                  <a:pt x="211" y="500"/>
                </a:lnTo>
                <a:lnTo>
                  <a:pt x="209" y="497"/>
                </a:lnTo>
                <a:lnTo>
                  <a:pt x="206" y="495"/>
                </a:lnTo>
                <a:lnTo>
                  <a:pt x="206" y="493"/>
                </a:lnTo>
                <a:lnTo>
                  <a:pt x="204" y="490"/>
                </a:lnTo>
                <a:lnTo>
                  <a:pt x="201" y="490"/>
                </a:lnTo>
                <a:lnTo>
                  <a:pt x="201" y="488"/>
                </a:lnTo>
                <a:lnTo>
                  <a:pt x="201" y="486"/>
                </a:lnTo>
                <a:lnTo>
                  <a:pt x="206" y="486"/>
                </a:lnTo>
                <a:lnTo>
                  <a:pt x="211" y="486"/>
                </a:lnTo>
                <a:lnTo>
                  <a:pt x="216" y="481"/>
                </a:lnTo>
                <a:lnTo>
                  <a:pt x="220" y="478"/>
                </a:lnTo>
                <a:lnTo>
                  <a:pt x="220" y="481"/>
                </a:lnTo>
                <a:lnTo>
                  <a:pt x="223" y="481"/>
                </a:lnTo>
                <a:lnTo>
                  <a:pt x="220" y="476"/>
                </a:lnTo>
                <a:lnTo>
                  <a:pt x="223" y="471"/>
                </a:lnTo>
                <a:lnTo>
                  <a:pt x="225" y="474"/>
                </a:lnTo>
                <a:lnTo>
                  <a:pt x="225" y="478"/>
                </a:lnTo>
                <a:lnTo>
                  <a:pt x="227" y="481"/>
                </a:lnTo>
                <a:lnTo>
                  <a:pt x="230" y="481"/>
                </a:lnTo>
                <a:lnTo>
                  <a:pt x="232" y="478"/>
                </a:lnTo>
                <a:lnTo>
                  <a:pt x="235" y="476"/>
                </a:lnTo>
                <a:lnTo>
                  <a:pt x="232" y="471"/>
                </a:lnTo>
                <a:lnTo>
                  <a:pt x="235" y="464"/>
                </a:lnTo>
                <a:lnTo>
                  <a:pt x="237" y="462"/>
                </a:lnTo>
                <a:lnTo>
                  <a:pt x="244" y="462"/>
                </a:lnTo>
                <a:lnTo>
                  <a:pt x="246" y="457"/>
                </a:lnTo>
                <a:lnTo>
                  <a:pt x="251" y="460"/>
                </a:lnTo>
                <a:lnTo>
                  <a:pt x="253" y="457"/>
                </a:lnTo>
                <a:lnTo>
                  <a:pt x="258" y="457"/>
                </a:lnTo>
                <a:lnTo>
                  <a:pt x="263" y="457"/>
                </a:lnTo>
                <a:lnTo>
                  <a:pt x="270" y="460"/>
                </a:lnTo>
                <a:lnTo>
                  <a:pt x="272" y="462"/>
                </a:lnTo>
                <a:lnTo>
                  <a:pt x="277" y="462"/>
                </a:lnTo>
                <a:lnTo>
                  <a:pt x="279" y="464"/>
                </a:lnTo>
                <a:lnTo>
                  <a:pt x="277" y="469"/>
                </a:lnTo>
                <a:lnTo>
                  <a:pt x="279" y="471"/>
                </a:lnTo>
                <a:lnTo>
                  <a:pt x="282" y="471"/>
                </a:lnTo>
                <a:lnTo>
                  <a:pt x="282" y="464"/>
                </a:lnTo>
                <a:lnTo>
                  <a:pt x="282" y="462"/>
                </a:lnTo>
                <a:lnTo>
                  <a:pt x="279" y="457"/>
                </a:lnTo>
                <a:lnTo>
                  <a:pt x="277" y="455"/>
                </a:lnTo>
                <a:lnTo>
                  <a:pt x="272" y="452"/>
                </a:lnTo>
                <a:lnTo>
                  <a:pt x="270" y="455"/>
                </a:lnTo>
                <a:lnTo>
                  <a:pt x="265" y="452"/>
                </a:lnTo>
                <a:lnTo>
                  <a:pt x="268" y="448"/>
                </a:lnTo>
                <a:lnTo>
                  <a:pt x="261" y="450"/>
                </a:lnTo>
                <a:lnTo>
                  <a:pt x="256" y="450"/>
                </a:lnTo>
                <a:lnTo>
                  <a:pt x="251" y="455"/>
                </a:lnTo>
                <a:lnTo>
                  <a:pt x="249" y="455"/>
                </a:lnTo>
                <a:lnTo>
                  <a:pt x="249" y="450"/>
                </a:lnTo>
                <a:lnTo>
                  <a:pt x="246" y="452"/>
                </a:lnTo>
                <a:lnTo>
                  <a:pt x="239" y="452"/>
                </a:lnTo>
                <a:lnTo>
                  <a:pt x="235" y="455"/>
                </a:lnTo>
                <a:lnTo>
                  <a:pt x="235" y="452"/>
                </a:lnTo>
                <a:lnTo>
                  <a:pt x="242" y="445"/>
                </a:lnTo>
                <a:lnTo>
                  <a:pt x="246" y="441"/>
                </a:lnTo>
                <a:lnTo>
                  <a:pt x="249" y="436"/>
                </a:lnTo>
                <a:lnTo>
                  <a:pt x="251" y="431"/>
                </a:lnTo>
                <a:lnTo>
                  <a:pt x="249" y="429"/>
                </a:lnTo>
                <a:lnTo>
                  <a:pt x="253" y="424"/>
                </a:lnTo>
                <a:lnTo>
                  <a:pt x="258" y="419"/>
                </a:lnTo>
                <a:lnTo>
                  <a:pt x="263" y="417"/>
                </a:lnTo>
                <a:lnTo>
                  <a:pt x="265" y="419"/>
                </a:lnTo>
                <a:lnTo>
                  <a:pt x="268" y="424"/>
                </a:lnTo>
                <a:lnTo>
                  <a:pt x="270" y="426"/>
                </a:lnTo>
                <a:lnTo>
                  <a:pt x="272" y="426"/>
                </a:lnTo>
                <a:lnTo>
                  <a:pt x="277" y="426"/>
                </a:lnTo>
                <a:lnTo>
                  <a:pt x="282" y="431"/>
                </a:lnTo>
                <a:lnTo>
                  <a:pt x="282" y="434"/>
                </a:lnTo>
                <a:lnTo>
                  <a:pt x="284" y="431"/>
                </a:lnTo>
                <a:lnTo>
                  <a:pt x="284" y="429"/>
                </a:lnTo>
                <a:lnTo>
                  <a:pt x="287" y="426"/>
                </a:lnTo>
                <a:lnTo>
                  <a:pt x="289" y="424"/>
                </a:lnTo>
                <a:lnTo>
                  <a:pt x="287" y="424"/>
                </a:lnTo>
                <a:lnTo>
                  <a:pt x="284" y="426"/>
                </a:lnTo>
                <a:lnTo>
                  <a:pt x="279" y="424"/>
                </a:lnTo>
                <a:lnTo>
                  <a:pt x="275" y="424"/>
                </a:lnTo>
                <a:lnTo>
                  <a:pt x="272" y="422"/>
                </a:lnTo>
                <a:lnTo>
                  <a:pt x="270" y="419"/>
                </a:lnTo>
                <a:lnTo>
                  <a:pt x="272" y="417"/>
                </a:lnTo>
                <a:lnTo>
                  <a:pt x="270" y="415"/>
                </a:lnTo>
                <a:lnTo>
                  <a:pt x="268" y="415"/>
                </a:lnTo>
                <a:lnTo>
                  <a:pt x="272" y="410"/>
                </a:lnTo>
                <a:lnTo>
                  <a:pt x="275" y="403"/>
                </a:lnTo>
                <a:lnTo>
                  <a:pt x="277" y="405"/>
                </a:lnTo>
                <a:lnTo>
                  <a:pt x="279" y="407"/>
                </a:lnTo>
                <a:lnTo>
                  <a:pt x="282" y="407"/>
                </a:lnTo>
                <a:lnTo>
                  <a:pt x="284" y="407"/>
                </a:lnTo>
                <a:lnTo>
                  <a:pt x="282" y="405"/>
                </a:lnTo>
                <a:lnTo>
                  <a:pt x="279" y="403"/>
                </a:lnTo>
                <a:lnTo>
                  <a:pt x="282" y="400"/>
                </a:lnTo>
                <a:lnTo>
                  <a:pt x="284" y="400"/>
                </a:lnTo>
                <a:lnTo>
                  <a:pt x="287" y="400"/>
                </a:lnTo>
                <a:lnTo>
                  <a:pt x="289" y="403"/>
                </a:lnTo>
                <a:lnTo>
                  <a:pt x="291" y="403"/>
                </a:lnTo>
                <a:lnTo>
                  <a:pt x="294" y="403"/>
                </a:lnTo>
                <a:lnTo>
                  <a:pt x="287" y="398"/>
                </a:lnTo>
                <a:lnTo>
                  <a:pt x="282" y="396"/>
                </a:lnTo>
                <a:lnTo>
                  <a:pt x="279" y="393"/>
                </a:lnTo>
                <a:lnTo>
                  <a:pt x="277" y="393"/>
                </a:lnTo>
                <a:lnTo>
                  <a:pt x="275" y="398"/>
                </a:lnTo>
                <a:lnTo>
                  <a:pt x="270" y="403"/>
                </a:lnTo>
                <a:lnTo>
                  <a:pt x="265" y="407"/>
                </a:lnTo>
                <a:lnTo>
                  <a:pt x="261" y="412"/>
                </a:lnTo>
                <a:lnTo>
                  <a:pt x="256" y="412"/>
                </a:lnTo>
                <a:lnTo>
                  <a:pt x="253" y="410"/>
                </a:lnTo>
                <a:lnTo>
                  <a:pt x="253" y="410"/>
                </a:lnTo>
                <a:lnTo>
                  <a:pt x="258" y="407"/>
                </a:lnTo>
                <a:lnTo>
                  <a:pt x="258" y="405"/>
                </a:lnTo>
                <a:lnTo>
                  <a:pt x="256" y="405"/>
                </a:lnTo>
                <a:lnTo>
                  <a:pt x="253" y="405"/>
                </a:lnTo>
                <a:lnTo>
                  <a:pt x="256" y="403"/>
                </a:lnTo>
                <a:lnTo>
                  <a:pt x="258" y="403"/>
                </a:lnTo>
                <a:lnTo>
                  <a:pt x="263" y="403"/>
                </a:lnTo>
                <a:lnTo>
                  <a:pt x="265" y="400"/>
                </a:lnTo>
                <a:lnTo>
                  <a:pt x="263" y="398"/>
                </a:lnTo>
                <a:lnTo>
                  <a:pt x="261" y="398"/>
                </a:lnTo>
                <a:lnTo>
                  <a:pt x="258" y="400"/>
                </a:lnTo>
                <a:lnTo>
                  <a:pt x="258" y="398"/>
                </a:lnTo>
                <a:lnTo>
                  <a:pt x="256" y="396"/>
                </a:lnTo>
                <a:lnTo>
                  <a:pt x="253" y="396"/>
                </a:lnTo>
                <a:lnTo>
                  <a:pt x="256" y="391"/>
                </a:lnTo>
                <a:lnTo>
                  <a:pt x="258" y="389"/>
                </a:lnTo>
                <a:lnTo>
                  <a:pt x="263" y="386"/>
                </a:lnTo>
                <a:lnTo>
                  <a:pt x="268" y="386"/>
                </a:lnTo>
                <a:lnTo>
                  <a:pt x="270" y="386"/>
                </a:lnTo>
                <a:lnTo>
                  <a:pt x="272" y="386"/>
                </a:lnTo>
                <a:lnTo>
                  <a:pt x="277" y="384"/>
                </a:lnTo>
                <a:lnTo>
                  <a:pt x="282" y="381"/>
                </a:lnTo>
                <a:lnTo>
                  <a:pt x="284" y="381"/>
                </a:lnTo>
                <a:lnTo>
                  <a:pt x="289" y="379"/>
                </a:lnTo>
                <a:lnTo>
                  <a:pt x="291" y="377"/>
                </a:lnTo>
                <a:lnTo>
                  <a:pt x="294" y="379"/>
                </a:lnTo>
                <a:lnTo>
                  <a:pt x="296" y="381"/>
                </a:lnTo>
                <a:lnTo>
                  <a:pt x="298" y="384"/>
                </a:lnTo>
                <a:lnTo>
                  <a:pt x="298" y="381"/>
                </a:lnTo>
                <a:lnTo>
                  <a:pt x="298" y="379"/>
                </a:lnTo>
                <a:lnTo>
                  <a:pt x="301" y="377"/>
                </a:lnTo>
                <a:lnTo>
                  <a:pt x="303" y="374"/>
                </a:lnTo>
                <a:lnTo>
                  <a:pt x="301" y="372"/>
                </a:lnTo>
                <a:lnTo>
                  <a:pt x="296" y="370"/>
                </a:lnTo>
                <a:lnTo>
                  <a:pt x="289" y="370"/>
                </a:lnTo>
                <a:lnTo>
                  <a:pt x="287" y="370"/>
                </a:lnTo>
                <a:lnTo>
                  <a:pt x="284" y="367"/>
                </a:lnTo>
                <a:lnTo>
                  <a:pt x="284" y="365"/>
                </a:lnTo>
                <a:lnTo>
                  <a:pt x="279" y="370"/>
                </a:lnTo>
                <a:lnTo>
                  <a:pt x="279" y="372"/>
                </a:lnTo>
                <a:lnTo>
                  <a:pt x="277" y="374"/>
                </a:lnTo>
                <a:lnTo>
                  <a:pt x="275" y="372"/>
                </a:lnTo>
                <a:lnTo>
                  <a:pt x="275" y="370"/>
                </a:lnTo>
                <a:lnTo>
                  <a:pt x="275" y="367"/>
                </a:lnTo>
                <a:lnTo>
                  <a:pt x="277" y="363"/>
                </a:lnTo>
                <a:lnTo>
                  <a:pt x="282" y="360"/>
                </a:lnTo>
                <a:lnTo>
                  <a:pt x="284" y="363"/>
                </a:lnTo>
                <a:lnTo>
                  <a:pt x="287" y="360"/>
                </a:lnTo>
                <a:lnTo>
                  <a:pt x="287" y="358"/>
                </a:lnTo>
                <a:lnTo>
                  <a:pt x="289" y="355"/>
                </a:lnTo>
                <a:lnTo>
                  <a:pt x="291" y="360"/>
                </a:lnTo>
                <a:lnTo>
                  <a:pt x="289" y="365"/>
                </a:lnTo>
                <a:lnTo>
                  <a:pt x="291" y="365"/>
                </a:lnTo>
                <a:lnTo>
                  <a:pt x="294" y="365"/>
                </a:lnTo>
                <a:lnTo>
                  <a:pt x="298" y="363"/>
                </a:lnTo>
                <a:lnTo>
                  <a:pt x="298" y="358"/>
                </a:lnTo>
                <a:lnTo>
                  <a:pt x="296" y="355"/>
                </a:lnTo>
                <a:lnTo>
                  <a:pt x="301" y="353"/>
                </a:lnTo>
                <a:lnTo>
                  <a:pt x="301" y="351"/>
                </a:lnTo>
                <a:lnTo>
                  <a:pt x="301" y="348"/>
                </a:lnTo>
                <a:lnTo>
                  <a:pt x="303" y="346"/>
                </a:lnTo>
                <a:lnTo>
                  <a:pt x="305" y="348"/>
                </a:lnTo>
                <a:lnTo>
                  <a:pt x="308" y="351"/>
                </a:lnTo>
                <a:lnTo>
                  <a:pt x="308" y="358"/>
                </a:lnTo>
                <a:lnTo>
                  <a:pt x="308" y="367"/>
                </a:lnTo>
                <a:lnTo>
                  <a:pt x="305" y="370"/>
                </a:lnTo>
                <a:lnTo>
                  <a:pt x="310" y="372"/>
                </a:lnTo>
                <a:lnTo>
                  <a:pt x="313" y="379"/>
                </a:lnTo>
                <a:lnTo>
                  <a:pt x="313" y="384"/>
                </a:lnTo>
                <a:lnTo>
                  <a:pt x="313" y="386"/>
                </a:lnTo>
                <a:lnTo>
                  <a:pt x="315" y="386"/>
                </a:lnTo>
                <a:lnTo>
                  <a:pt x="317" y="389"/>
                </a:lnTo>
                <a:lnTo>
                  <a:pt x="320" y="391"/>
                </a:lnTo>
                <a:lnTo>
                  <a:pt x="322" y="389"/>
                </a:lnTo>
                <a:lnTo>
                  <a:pt x="320" y="386"/>
                </a:lnTo>
                <a:lnTo>
                  <a:pt x="313" y="384"/>
                </a:lnTo>
                <a:lnTo>
                  <a:pt x="315" y="377"/>
                </a:lnTo>
                <a:lnTo>
                  <a:pt x="313" y="372"/>
                </a:lnTo>
                <a:lnTo>
                  <a:pt x="317" y="372"/>
                </a:lnTo>
                <a:lnTo>
                  <a:pt x="317" y="370"/>
                </a:lnTo>
                <a:lnTo>
                  <a:pt x="320" y="367"/>
                </a:lnTo>
                <a:lnTo>
                  <a:pt x="322" y="365"/>
                </a:lnTo>
                <a:lnTo>
                  <a:pt x="322" y="363"/>
                </a:lnTo>
                <a:lnTo>
                  <a:pt x="320" y="365"/>
                </a:lnTo>
                <a:lnTo>
                  <a:pt x="315" y="360"/>
                </a:lnTo>
                <a:lnTo>
                  <a:pt x="317" y="355"/>
                </a:lnTo>
                <a:lnTo>
                  <a:pt x="322" y="355"/>
                </a:lnTo>
                <a:lnTo>
                  <a:pt x="322" y="351"/>
                </a:lnTo>
                <a:lnTo>
                  <a:pt x="320" y="351"/>
                </a:lnTo>
                <a:lnTo>
                  <a:pt x="315" y="351"/>
                </a:lnTo>
                <a:lnTo>
                  <a:pt x="313" y="353"/>
                </a:lnTo>
                <a:lnTo>
                  <a:pt x="310" y="351"/>
                </a:lnTo>
                <a:lnTo>
                  <a:pt x="317" y="348"/>
                </a:lnTo>
                <a:lnTo>
                  <a:pt x="317" y="346"/>
                </a:lnTo>
                <a:lnTo>
                  <a:pt x="315" y="346"/>
                </a:lnTo>
                <a:lnTo>
                  <a:pt x="313" y="346"/>
                </a:lnTo>
                <a:lnTo>
                  <a:pt x="308" y="344"/>
                </a:lnTo>
                <a:lnTo>
                  <a:pt x="310" y="341"/>
                </a:lnTo>
                <a:lnTo>
                  <a:pt x="313" y="339"/>
                </a:lnTo>
                <a:lnTo>
                  <a:pt x="315" y="336"/>
                </a:lnTo>
                <a:lnTo>
                  <a:pt x="313" y="334"/>
                </a:lnTo>
                <a:lnTo>
                  <a:pt x="322" y="332"/>
                </a:lnTo>
                <a:lnTo>
                  <a:pt x="327" y="329"/>
                </a:lnTo>
                <a:lnTo>
                  <a:pt x="332" y="329"/>
                </a:lnTo>
                <a:lnTo>
                  <a:pt x="334" y="329"/>
                </a:lnTo>
                <a:lnTo>
                  <a:pt x="339" y="332"/>
                </a:lnTo>
                <a:lnTo>
                  <a:pt x="339" y="336"/>
                </a:lnTo>
                <a:lnTo>
                  <a:pt x="341" y="336"/>
                </a:lnTo>
                <a:lnTo>
                  <a:pt x="343" y="332"/>
                </a:lnTo>
                <a:lnTo>
                  <a:pt x="348" y="332"/>
                </a:lnTo>
                <a:lnTo>
                  <a:pt x="350" y="336"/>
                </a:lnTo>
                <a:lnTo>
                  <a:pt x="350" y="341"/>
                </a:lnTo>
                <a:lnTo>
                  <a:pt x="353" y="344"/>
                </a:lnTo>
                <a:lnTo>
                  <a:pt x="355" y="346"/>
                </a:lnTo>
                <a:lnTo>
                  <a:pt x="358" y="346"/>
                </a:lnTo>
                <a:lnTo>
                  <a:pt x="358" y="344"/>
                </a:lnTo>
                <a:lnTo>
                  <a:pt x="353" y="339"/>
                </a:lnTo>
                <a:lnTo>
                  <a:pt x="353" y="336"/>
                </a:lnTo>
                <a:lnTo>
                  <a:pt x="353" y="329"/>
                </a:lnTo>
                <a:lnTo>
                  <a:pt x="355" y="329"/>
                </a:lnTo>
                <a:lnTo>
                  <a:pt x="358" y="329"/>
                </a:lnTo>
                <a:lnTo>
                  <a:pt x="362" y="327"/>
                </a:lnTo>
                <a:lnTo>
                  <a:pt x="369" y="327"/>
                </a:lnTo>
                <a:lnTo>
                  <a:pt x="369" y="325"/>
                </a:lnTo>
                <a:lnTo>
                  <a:pt x="365" y="325"/>
                </a:lnTo>
                <a:lnTo>
                  <a:pt x="362" y="325"/>
                </a:lnTo>
                <a:lnTo>
                  <a:pt x="360" y="322"/>
                </a:lnTo>
                <a:lnTo>
                  <a:pt x="362" y="320"/>
                </a:lnTo>
                <a:lnTo>
                  <a:pt x="362" y="318"/>
                </a:lnTo>
                <a:lnTo>
                  <a:pt x="362" y="315"/>
                </a:lnTo>
                <a:lnTo>
                  <a:pt x="358" y="320"/>
                </a:lnTo>
                <a:lnTo>
                  <a:pt x="350" y="325"/>
                </a:lnTo>
                <a:lnTo>
                  <a:pt x="343" y="325"/>
                </a:lnTo>
                <a:lnTo>
                  <a:pt x="343" y="325"/>
                </a:lnTo>
                <a:lnTo>
                  <a:pt x="346" y="322"/>
                </a:lnTo>
                <a:lnTo>
                  <a:pt x="346" y="320"/>
                </a:lnTo>
                <a:lnTo>
                  <a:pt x="341" y="320"/>
                </a:lnTo>
                <a:lnTo>
                  <a:pt x="339" y="322"/>
                </a:lnTo>
                <a:lnTo>
                  <a:pt x="339" y="322"/>
                </a:lnTo>
                <a:lnTo>
                  <a:pt x="329" y="325"/>
                </a:lnTo>
                <a:lnTo>
                  <a:pt x="324" y="325"/>
                </a:lnTo>
                <a:lnTo>
                  <a:pt x="324" y="322"/>
                </a:lnTo>
                <a:lnTo>
                  <a:pt x="322" y="318"/>
                </a:lnTo>
                <a:lnTo>
                  <a:pt x="322" y="318"/>
                </a:lnTo>
                <a:lnTo>
                  <a:pt x="327" y="318"/>
                </a:lnTo>
                <a:lnTo>
                  <a:pt x="327" y="315"/>
                </a:lnTo>
                <a:lnTo>
                  <a:pt x="324" y="315"/>
                </a:lnTo>
                <a:lnTo>
                  <a:pt x="324" y="310"/>
                </a:lnTo>
                <a:lnTo>
                  <a:pt x="327" y="306"/>
                </a:lnTo>
                <a:lnTo>
                  <a:pt x="332" y="303"/>
                </a:lnTo>
                <a:lnTo>
                  <a:pt x="339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301"/>
                </a:lnTo>
                <a:lnTo>
                  <a:pt x="346" y="303"/>
                </a:lnTo>
                <a:lnTo>
                  <a:pt x="346" y="301"/>
                </a:lnTo>
                <a:lnTo>
                  <a:pt x="346" y="299"/>
                </a:lnTo>
                <a:lnTo>
                  <a:pt x="348" y="299"/>
                </a:lnTo>
                <a:lnTo>
                  <a:pt x="353" y="296"/>
                </a:lnTo>
                <a:lnTo>
                  <a:pt x="353" y="296"/>
                </a:lnTo>
                <a:lnTo>
                  <a:pt x="355" y="296"/>
                </a:lnTo>
                <a:lnTo>
                  <a:pt x="358" y="299"/>
                </a:lnTo>
                <a:lnTo>
                  <a:pt x="358" y="301"/>
                </a:lnTo>
                <a:lnTo>
                  <a:pt x="360" y="301"/>
                </a:lnTo>
                <a:lnTo>
                  <a:pt x="360" y="299"/>
                </a:lnTo>
                <a:lnTo>
                  <a:pt x="358" y="296"/>
                </a:lnTo>
                <a:lnTo>
                  <a:pt x="358" y="294"/>
                </a:lnTo>
                <a:lnTo>
                  <a:pt x="355" y="294"/>
                </a:lnTo>
                <a:lnTo>
                  <a:pt x="355" y="294"/>
                </a:lnTo>
                <a:lnTo>
                  <a:pt x="353" y="294"/>
                </a:lnTo>
                <a:lnTo>
                  <a:pt x="353" y="292"/>
                </a:lnTo>
                <a:lnTo>
                  <a:pt x="355" y="289"/>
                </a:lnTo>
                <a:lnTo>
                  <a:pt x="355" y="287"/>
                </a:lnTo>
                <a:lnTo>
                  <a:pt x="358" y="287"/>
                </a:lnTo>
                <a:lnTo>
                  <a:pt x="365" y="289"/>
                </a:lnTo>
                <a:lnTo>
                  <a:pt x="369" y="289"/>
                </a:lnTo>
                <a:lnTo>
                  <a:pt x="365" y="287"/>
                </a:lnTo>
                <a:lnTo>
                  <a:pt x="360" y="284"/>
                </a:lnTo>
                <a:lnTo>
                  <a:pt x="358" y="284"/>
                </a:lnTo>
                <a:lnTo>
                  <a:pt x="362" y="280"/>
                </a:lnTo>
                <a:lnTo>
                  <a:pt x="367" y="280"/>
                </a:lnTo>
                <a:lnTo>
                  <a:pt x="372" y="277"/>
                </a:lnTo>
                <a:lnTo>
                  <a:pt x="367" y="275"/>
                </a:lnTo>
                <a:lnTo>
                  <a:pt x="365" y="275"/>
                </a:lnTo>
                <a:lnTo>
                  <a:pt x="362" y="275"/>
                </a:lnTo>
                <a:lnTo>
                  <a:pt x="360" y="277"/>
                </a:lnTo>
                <a:lnTo>
                  <a:pt x="360" y="275"/>
                </a:lnTo>
                <a:lnTo>
                  <a:pt x="360" y="273"/>
                </a:lnTo>
                <a:lnTo>
                  <a:pt x="360" y="270"/>
                </a:lnTo>
                <a:lnTo>
                  <a:pt x="360" y="268"/>
                </a:lnTo>
                <a:lnTo>
                  <a:pt x="365" y="263"/>
                </a:lnTo>
                <a:lnTo>
                  <a:pt x="365" y="261"/>
                </a:lnTo>
                <a:lnTo>
                  <a:pt x="365" y="258"/>
                </a:lnTo>
                <a:lnTo>
                  <a:pt x="365" y="256"/>
                </a:lnTo>
                <a:lnTo>
                  <a:pt x="367" y="254"/>
                </a:lnTo>
                <a:lnTo>
                  <a:pt x="372" y="254"/>
                </a:lnTo>
                <a:lnTo>
                  <a:pt x="376" y="251"/>
                </a:lnTo>
                <a:lnTo>
                  <a:pt x="381" y="247"/>
                </a:lnTo>
                <a:lnTo>
                  <a:pt x="381" y="242"/>
                </a:lnTo>
                <a:lnTo>
                  <a:pt x="379" y="242"/>
                </a:lnTo>
                <a:lnTo>
                  <a:pt x="376" y="242"/>
                </a:lnTo>
                <a:lnTo>
                  <a:pt x="376" y="235"/>
                </a:lnTo>
                <a:lnTo>
                  <a:pt x="381" y="228"/>
                </a:lnTo>
                <a:lnTo>
                  <a:pt x="384" y="223"/>
                </a:lnTo>
                <a:lnTo>
                  <a:pt x="384" y="223"/>
                </a:lnTo>
                <a:lnTo>
                  <a:pt x="381" y="218"/>
                </a:lnTo>
                <a:lnTo>
                  <a:pt x="384" y="218"/>
                </a:lnTo>
                <a:lnTo>
                  <a:pt x="386" y="216"/>
                </a:lnTo>
                <a:lnTo>
                  <a:pt x="388" y="216"/>
                </a:lnTo>
                <a:lnTo>
                  <a:pt x="391" y="218"/>
                </a:lnTo>
                <a:lnTo>
                  <a:pt x="391" y="223"/>
                </a:lnTo>
                <a:lnTo>
                  <a:pt x="391" y="225"/>
                </a:lnTo>
                <a:lnTo>
                  <a:pt x="393" y="225"/>
                </a:lnTo>
                <a:lnTo>
                  <a:pt x="395" y="228"/>
                </a:lnTo>
                <a:lnTo>
                  <a:pt x="395" y="230"/>
                </a:lnTo>
                <a:lnTo>
                  <a:pt x="398" y="232"/>
                </a:lnTo>
                <a:lnTo>
                  <a:pt x="402" y="230"/>
                </a:lnTo>
                <a:lnTo>
                  <a:pt x="405" y="230"/>
                </a:lnTo>
                <a:lnTo>
                  <a:pt x="402" y="228"/>
                </a:lnTo>
                <a:lnTo>
                  <a:pt x="400" y="225"/>
                </a:lnTo>
                <a:lnTo>
                  <a:pt x="400" y="223"/>
                </a:lnTo>
                <a:lnTo>
                  <a:pt x="395" y="218"/>
                </a:lnTo>
                <a:lnTo>
                  <a:pt x="395" y="216"/>
                </a:lnTo>
                <a:lnTo>
                  <a:pt x="393" y="213"/>
                </a:lnTo>
                <a:lnTo>
                  <a:pt x="393" y="211"/>
                </a:lnTo>
                <a:lnTo>
                  <a:pt x="400" y="209"/>
                </a:lnTo>
                <a:lnTo>
                  <a:pt x="405" y="209"/>
                </a:lnTo>
                <a:lnTo>
                  <a:pt x="410" y="206"/>
                </a:lnTo>
                <a:lnTo>
                  <a:pt x="410" y="213"/>
                </a:lnTo>
                <a:lnTo>
                  <a:pt x="410" y="221"/>
                </a:lnTo>
                <a:lnTo>
                  <a:pt x="414" y="223"/>
                </a:lnTo>
                <a:lnTo>
                  <a:pt x="419" y="230"/>
                </a:lnTo>
                <a:lnTo>
                  <a:pt x="424" y="230"/>
                </a:lnTo>
                <a:lnTo>
                  <a:pt x="428" y="235"/>
                </a:lnTo>
                <a:lnTo>
                  <a:pt x="426" y="237"/>
                </a:lnTo>
                <a:lnTo>
                  <a:pt x="426" y="239"/>
                </a:lnTo>
                <a:lnTo>
                  <a:pt x="428" y="237"/>
                </a:lnTo>
                <a:lnTo>
                  <a:pt x="431" y="239"/>
                </a:lnTo>
                <a:lnTo>
                  <a:pt x="433" y="239"/>
                </a:lnTo>
                <a:lnTo>
                  <a:pt x="431" y="237"/>
                </a:lnTo>
                <a:lnTo>
                  <a:pt x="431" y="230"/>
                </a:lnTo>
                <a:lnTo>
                  <a:pt x="431" y="225"/>
                </a:lnTo>
                <a:lnTo>
                  <a:pt x="426" y="225"/>
                </a:lnTo>
                <a:lnTo>
                  <a:pt x="421" y="225"/>
                </a:lnTo>
                <a:lnTo>
                  <a:pt x="419" y="225"/>
                </a:lnTo>
                <a:lnTo>
                  <a:pt x="419" y="223"/>
                </a:lnTo>
                <a:lnTo>
                  <a:pt x="417" y="218"/>
                </a:lnTo>
                <a:lnTo>
                  <a:pt x="414" y="218"/>
                </a:lnTo>
                <a:lnTo>
                  <a:pt x="414" y="216"/>
                </a:lnTo>
                <a:lnTo>
                  <a:pt x="414" y="211"/>
                </a:lnTo>
                <a:lnTo>
                  <a:pt x="412" y="206"/>
                </a:lnTo>
                <a:lnTo>
                  <a:pt x="412" y="202"/>
                </a:lnTo>
                <a:lnTo>
                  <a:pt x="414" y="195"/>
                </a:lnTo>
                <a:lnTo>
                  <a:pt x="417" y="190"/>
                </a:lnTo>
                <a:lnTo>
                  <a:pt x="417" y="185"/>
                </a:lnTo>
                <a:lnTo>
                  <a:pt x="421" y="183"/>
                </a:lnTo>
                <a:lnTo>
                  <a:pt x="431" y="180"/>
                </a:lnTo>
                <a:lnTo>
                  <a:pt x="438" y="178"/>
                </a:lnTo>
                <a:lnTo>
                  <a:pt x="440" y="178"/>
                </a:lnTo>
                <a:lnTo>
                  <a:pt x="440" y="183"/>
                </a:lnTo>
                <a:lnTo>
                  <a:pt x="438" y="190"/>
                </a:lnTo>
                <a:lnTo>
                  <a:pt x="440" y="192"/>
                </a:lnTo>
                <a:lnTo>
                  <a:pt x="440" y="197"/>
                </a:lnTo>
                <a:lnTo>
                  <a:pt x="438" y="206"/>
                </a:lnTo>
                <a:lnTo>
                  <a:pt x="438" y="209"/>
                </a:lnTo>
                <a:lnTo>
                  <a:pt x="440" y="209"/>
                </a:lnTo>
                <a:lnTo>
                  <a:pt x="445" y="197"/>
                </a:lnTo>
                <a:lnTo>
                  <a:pt x="443" y="192"/>
                </a:lnTo>
                <a:lnTo>
                  <a:pt x="443" y="185"/>
                </a:lnTo>
                <a:lnTo>
                  <a:pt x="445" y="180"/>
                </a:lnTo>
                <a:lnTo>
                  <a:pt x="447" y="176"/>
                </a:lnTo>
                <a:lnTo>
                  <a:pt x="447" y="176"/>
                </a:lnTo>
                <a:lnTo>
                  <a:pt x="452" y="161"/>
                </a:lnTo>
                <a:lnTo>
                  <a:pt x="457" y="157"/>
                </a:lnTo>
                <a:lnTo>
                  <a:pt x="462" y="166"/>
                </a:lnTo>
                <a:lnTo>
                  <a:pt x="462" y="171"/>
                </a:lnTo>
                <a:lnTo>
                  <a:pt x="459" y="185"/>
                </a:lnTo>
                <a:lnTo>
                  <a:pt x="459" y="190"/>
                </a:lnTo>
                <a:lnTo>
                  <a:pt x="459" y="190"/>
                </a:lnTo>
                <a:lnTo>
                  <a:pt x="464" y="192"/>
                </a:lnTo>
                <a:lnTo>
                  <a:pt x="464" y="195"/>
                </a:lnTo>
                <a:lnTo>
                  <a:pt x="462" y="199"/>
                </a:lnTo>
                <a:lnTo>
                  <a:pt x="459" y="202"/>
                </a:lnTo>
                <a:lnTo>
                  <a:pt x="459" y="209"/>
                </a:lnTo>
                <a:lnTo>
                  <a:pt x="459" y="211"/>
                </a:lnTo>
                <a:lnTo>
                  <a:pt x="457" y="218"/>
                </a:lnTo>
                <a:lnTo>
                  <a:pt x="455" y="223"/>
                </a:lnTo>
                <a:lnTo>
                  <a:pt x="452" y="228"/>
                </a:lnTo>
                <a:lnTo>
                  <a:pt x="455" y="228"/>
                </a:lnTo>
                <a:lnTo>
                  <a:pt x="457" y="223"/>
                </a:lnTo>
                <a:lnTo>
                  <a:pt x="459" y="221"/>
                </a:lnTo>
                <a:lnTo>
                  <a:pt x="462" y="216"/>
                </a:lnTo>
                <a:lnTo>
                  <a:pt x="466" y="211"/>
                </a:lnTo>
                <a:lnTo>
                  <a:pt x="466" y="202"/>
                </a:lnTo>
                <a:lnTo>
                  <a:pt x="466" y="199"/>
                </a:lnTo>
                <a:lnTo>
                  <a:pt x="469" y="197"/>
                </a:lnTo>
                <a:lnTo>
                  <a:pt x="469" y="195"/>
                </a:lnTo>
                <a:lnTo>
                  <a:pt x="469" y="192"/>
                </a:lnTo>
                <a:lnTo>
                  <a:pt x="469" y="187"/>
                </a:lnTo>
                <a:lnTo>
                  <a:pt x="469" y="183"/>
                </a:lnTo>
                <a:lnTo>
                  <a:pt x="466" y="183"/>
                </a:lnTo>
                <a:lnTo>
                  <a:pt x="466" y="180"/>
                </a:lnTo>
                <a:lnTo>
                  <a:pt x="471" y="180"/>
                </a:lnTo>
                <a:lnTo>
                  <a:pt x="476" y="176"/>
                </a:lnTo>
                <a:lnTo>
                  <a:pt x="478" y="173"/>
                </a:lnTo>
                <a:lnTo>
                  <a:pt x="478" y="171"/>
                </a:lnTo>
                <a:lnTo>
                  <a:pt x="476" y="168"/>
                </a:lnTo>
                <a:lnTo>
                  <a:pt x="481" y="164"/>
                </a:lnTo>
                <a:lnTo>
                  <a:pt x="483" y="161"/>
                </a:lnTo>
                <a:lnTo>
                  <a:pt x="485" y="161"/>
                </a:lnTo>
                <a:lnTo>
                  <a:pt x="485" y="166"/>
                </a:lnTo>
                <a:lnTo>
                  <a:pt x="490" y="166"/>
                </a:lnTo>
                <a:lnTo>
                  <a:pt x="492" y="166"/>
                </a:lnTo>
                <a:lnTo>
                  <a:pt x="492" y="164"/>
                </a:lnTo>
                <a:lnTo>
                  <a:pt x="492" y="159"/>
                </a:lnTo>
                <a:lnTo>
                  <a:pt x="492" y="157"/>
                </a:lnTo>
                <a:lnTo>
                  <a:pt x="492" y="152"/>
                </a:lnTo>
                <a:lnTo>
                  <a:pt x="495" y="150"/>
                </a:lnTo>
                <a:lnTo>
                  <a:pt x="502" y="150"/>
                </a:lnTo>
                <a:lnTo>
                  <a:pt x="504" y="152"/>
                </a:lnTo>
                <a:lnTo>
                  <a:pt x="507" y="159"/>
                </a:lnTo>
                <a:lnTo>
                  <a:pt x="509" y="161"/>
                </a:lnTo>
                <a:lnTo>
                  <a:pt x="514" y="164"/>
                </a:lnTo>
                <a:lnTo>
                  <a:pt x="516" y="166"/>
                </a:lnTo>
                <a:lnTo>
                  <a:pt x="518" y="164"/>
                </a:lnTo>
                <a:lnTo>
                  <a:pt x="516" y="159"/>
                </a:lnTo>
                <a:lnTo>
                  <a:pt x="516" y="157"/>
                </a:lnTo>
                <a:lnTo>
                  <a:pt x="516" y="154"/>
                </a:lnTo>
                <a:lnTo>
                  <a:pt x="516" y="152"/>
                </a:lnTo>
                <a:lnTo>
                  <a:pt x="516" y="150"/>
                </a:lnTo>
                <a:lnTo>
                  <a:pt x="514" y="147"/>
                </a:lnTo>
                <a:lnTo>
                  <a:pt x="511" y="147"/>
                </a:lnTo>
                <a:lnTo>
                  <a:pt x="504" y="142"/>
                </a:lnTo>
                <a:lnTo>
                  <a:pt x="502" y="142"/>
                </a:lnTo>
                <a:lnTo>
                  <a:pt x="499" y="142"/>
                </a:lnTo>
                <a:lnTo>
                  <a:pt x="499" y="138"/>
                </a:lnTo>
                <a:lnTo>
                  <a:pt x="497" y="135"/>
                </a:lnTo>
                <a:lnTo>
                  <a:pt x="492" y="135"/>
                </a:lnTo>
                <a:lnTo>
                  <a:pt x="490" y="133"/>
                </a:lnTo>
                <a:lnTo>
                  <a:pt x="490" y="128"/>
                </a:lnTo>
                <a:lnTo>
                  <a:pt x="492" y="126"/>
                </a:lnTo>
                <a:lnTo>
                  <a:pt x="495" y="124"/>
                </a:lnTo>
                <a:lnTo>
                  <a:pt x="497" y="124"/>
                </a:lnTo>
                <a:lnTo>
                  <a:pt x="499" y="119"/>
                </a:lnTo>
                <a:lnTo>
                  <a:pt x="502" y="119"/>
                </a:lnTo>
                <a:lnTo>
                  <a:pt x="509" y="116"/>
                </a:lnTo>
                <a:lnTo>
                  <a:pt x="518" y="114"/>
                </a:lnTo>
                <a:lnTo>
                  <a:pt x="521" y="116"/>
                </a:lnTo>
                <a:lnTo>
                  <a:pt x="521" y="119"/>
                </a:lnTo>
                <a:lnTo>
                  <a:pt x="525" y="119"/>
                </a:lnTo>
                <a:lnTo>
                  <a:pt x="528" y="121"/>
                </a:lnTo>
                <a:lnTo>
                  <a:pt x="537" y="124"/>
                </a:lnTo>
                <a:lnTo>
                  <a:pt x="542" y="124"/>
                </a:lnTo>
                <a:lnTo>
                  <a:pt x="547" y="124"/>
                </a:lnTo>
                <a:lnTo>
                  <a:pt x="551" y="126"/>
                </a:lnTo>
                <a:lnTo>
                  <a:pt x="554" y="126"/>
                </a:lnTo>
                <a:lnTo>
                  <a:pt x="551" y="131"/>
                </a:lnTo>
                <a:lnTo>
                  <a:pt x="551" y="135"/>
                </a:lnTo>
                <a:lnTo>
                  <a:pt x="556" y="142"/>
                </a:lnTo>
                <a:lnTo>
                  <a:pt x="561" y="147"/>
                </a:lnTo>
                <a:lnTo>
                  <a:pt x="568" y="147"/>
                </a:lnTo>
                <a:lnTo>
                  <a:pt x="570" y="147"/>
                </a:lnTo>
                <a:lnTo>
                  <a:pt x="573" y="145"/>
                </a:lnTo>
                <a:lnTo>
                  <a:pt x="575" y="142"/>
                </a:lnTo>
                <a:lnTo>
                  <a:pt x="573" y="140"/>
                </a:lnTo>
                <a:lnTo>
                  <a:pt x="570" y="142"/>
                </a:lnTo>
                <a:lnTo>
                  <a:pt x="566" y="140"/>
                </a:lnTo>
                <a:lnTo>
                  <a:pt x="563" y="135"/>
                </a:lnTo>
                <a:lnTo>
                  <a:pt x="566" y="128"/>
                </a:lnTo>
                <a:lnTo>
                  <a:pt x="563" y="124"/>
                </a:lnTo>
                <a:lnTo>
                  <a:pt x="561" y="121"/>
                </a:lnTo>
                <a:lnTo>
                  <a:pt x="563" y="116"/>
                </a:lnTo>
                <a:lnTo>
                  <a:pt x="568" y="114"/>
                </a:lnTo>
                <a:lnTo>
                  <a:pt x="570" y="109"/>
                </a:lnTo>
                <a:lnTo>
                  <a:pt x="570" y="109"/>
                </a:lnTo>
                <a:lnTo>
                  <a:pt x="580" y="95"/>
                </a:lnTo>
                <a:lnTo>
                  <a:pt x="582" y="90"/>
                </a:lnTo>
                <a:lnTo>
                  <a:pt x="587" y="88"/>
                </a:lnTo>
                <a:lnTo>
                  <a:pt x="589" y="88"/>
                </a:lnTo>
                <a:lnTo>
                  <a:pt x="592" y="88"/>
                </a:lnTo>
                <a:lnTo>
                  <a:pt x="594" y="90"/>
                </a:lnTo>
                <a:lnTo>
                  <a:pt x="596" y="88"/>
                </a:lnTo>
                <a:lnTo>
                  <a:pt x="594" y="86"/>
                </a:lnTo>
                <a:lnTo>
                  <a:pt x="592" y="86"/>
                </a:lnTo>
                <a:lnTo>
                  <a:pt x="589" y="83"/>
                </a:lnTo>
                <a:lnTo>
                  <a:pt x="589" y="81"/>
                </a:lnTo>
                <a:lnTo>
                  <a:pt x="592" y="76"/>
                </a:lnTo>
                <a:lnTo>
                  <a:pt x="592" y="71"/>
                </a:lnTo>
                <a:lnTo>
                  <a:pt x="594" y="67"/>
                </a:lnTo>
                <a:lnTo>
                  <a:pt x="594" y="64"/>
                </a:lnTo>
                <a:lnTo>
                  <a:pt x="599" y="67"/>
                </a:lnTo>
                <a:lnTo>
                  <a:pt x="601" y="67"/>
                </a:lnTo>
                <a:lnTo>
                  <a:pt x="604" y="71"/>
                </a:lnTo>
                <a:lnTo>
                  <a:pt x="606" y="71"/>
                </a:lnTo>
                <a:lnTo>
                  <a:pt x="608" y="69"/>
                </a:lnTo>
                <a:lnTo>
                  <a:pt x="604" y="64"/>
                </a:lnTo>
                <a:lnTo>
                  <a:pt x="601" y="62"/>
                </a:lnTo>
                <a:lnTo>
                  <a:pt x="596" y="60"/>
                </a:lnTo>
                <a:lnTo>
                  <a:pt x="592" y="57"/>
                </a:lnTo>
                <a:lnTo>
                  <a:pt x="592" y="55"/>
                </a:lnTo>
                <a:lnTo>
                  <a:pt x="592" y="53"/>
                </a:lnTo>
                <a:lnTo>
                  <a:pt x="594" y="48"/>
                </a:lnTo>
                <a:lnTo>
                  <a:pt x="599" y="53"/>
                </a:lnTo>
                <a:lnTo>
                  <a:pt x="601" y="50"/>
                </a:lnTo>
                <a:lnTo>
                  <a:pt x="599" y="48"/>
                </a:lnTo>
                <a:lnTo>
                  <a:pt x="601" y="43"/>
                </a:lnTo>
                <a:lnTo>
                  <a:pt x="599" y="38"/>
                </a:lnTo>
                <a:lnTo>
                  <a:pt x="599" y="36"/>
                </a:lnTo>
                <a:lnTo>
                  <a:pt x="599" y="31"/>
                </a:lnTo>
                <a:lnTo>
                  <a:pt x="604" y="31"/>
                </a:lnTo>
                <a:lnTo>
                  <a:pt x="604" y="34"/>
                </a:lnTo>
                <a:lnTo>
                  <a:pt x="606" y="36"/>
                </a:lnTo>
                <a:lnTo>
                  <a:pt x="608" y="38"/>
                </a:lnTo>
                <a:lnTo>
                  <a:pt x="611" y="36"/>
                </a:lnTo>
                <a:lnTo>
                  <a:pt x="611" y="34"/>
                </a:lnTo>
                <a:lnTo>
                  <a:pt x="613" y="34"/>
                </a:lnTo>
                <a:lnTo>
                  <a:pt x="615" y="34"/>
                </a:lnTo>
                <a:lnTo>
                  <a:pt x="618" y="38"/>
                </a:lnTo>
                <a:lnTo>
                  <a:pt x="620" y="41"/>
                </a:lnTo>
                <a:lnTo>
                  <a:pt x="622" y="45"/>
                </a:lnTo>
                <a:lnTo>
                  <a:pt x="625" y="48"/>
                </a:lnTo>
                <a:lnTo>
                  <a:pt x="627" y="48"/>
                </a:lnTo>
                <a:lnTo>
                  <a:pt x="627" y="43"/>
                </a:lnTo>
                <a:lnTo>
                  <a:pt x="630" y="41"/>
                </a:lnTo>
                <a:lnTo>
                  <a:pt x="627" y="38"/>
                </a:lnTo>
                <a:lnTo>
                  <a:pt x="625" y="34"/>
                </a:lnTo>
                <a:lnTo>
                  <a:pt x="625" y="31"/>
                </a:lnTo>
                <a:lnTo>
                  <a:pt x="630" y="34"/>
                </a:lnTo>
                <a:lnTo>
                  <a:pt x="634" y="36"/>
                </a:lnTo>
                <a:lnTo>
                  <a:pt x="637" y="36"/>
                </a:lnTo>
                <a:lnTo>
                  <a:pt x="639" y="36"/>
                </a:lnTo>
                <a:lnTo>
                  <a:pt x="644" y="36"/>
                </a:lnTo>
                <a:lnTo>
                  <a:pt x="646" y="36"/>
                </a:lnTo>
                <a:lnTo>
                  <a:pt x="646" y="41"/>
                </a:lnTo>
                <a:lnTo>
                  <a:pt x="644" y="45"/>
                </a:lnTo>
                <a:lnTo>
                  <a:pt x="641" y="48"/>
                </a:lnTo>
                <a:lnTo>
                  <a:pt x="641" y="55"/>
                </a:lnTo>
                <a:lnTo>
                  <a:pt x="637" y="60"/>
                </a:lnTo>
                <a:lnTo>
                  <a:pt x="632" y="69"/>
                </a:lnTo>
                <a:lnTo>
                  <a:pt x="630" y="71"/>
                </a:lnTo>
                <a:lnTo>
                  <a:pt x="627" y="76"/>
                </a:lnTo>
                <a:lnTo>
                  <a:pt x="630" y="83"/>
                </a:lnTo>
                <a:lnTo>
                  <a:pt x="630" y="86"/>
                </a:lnTo>
                <a:lnTo>
                  <a:pt x="630" y="90"/>
                </a:lnTo>
                <a:lnTo>
                  <a:pt x="630" y="100"/>
                </a:lnTo>
                <a:lnTo>
                  <a:pt x="632" y="105"/>
                </a:lnTo>
                <a:lnTo>
                  <a:pt x="627" y="109"/>
                </a:lnTo>
                <a:lnTo>
                  <a:pt x="625" y="114"/>
                </a:lnTo>
                <a:lnTo>
                  <a:pt x="625" y="121"/>
                </a:lnTo>
                <a:lnTo>
                  <a:pt x="622" y="131"/>
                </a:lnTo>
                <a:lnTo>
                  <a:pt x="632" y="128"/>
                </a:lnTo>
                <a:lnTo>
                  <a:pt x="634" y="124"/>
                </a:lnTo>
                <a:lnTo>
                  <a:pt x="637" y="116"/>
                </a:lnTo>
                <a:lnTo>
                  <a:pt x="639" y="107"/>
                </a:lnTo>
                <a:lnTo>
                  <a:pt x="641" y="102"/>
                </a:lnTo>
                <a:lnTo>
                  <a:pt x="641" y="100"/>
                </a:lnTo>
                <a:lnTo>
                  <a:pt x="641" y="100"/>
                </a:lnTo>
                <a:lnTo>
                  <a:pt x="639" y="98"/>
                </a:lnTo>
                <a:lnTo>
                  <a:pt x="641" y="93"/>
                </a:lnTo>
                <a:lnTo>
                  <a:pt x="644" y="83"/>
                </a:lnTo>
                <a:lnTo>
                  <a:pt x="646" y="79"/>
                </a:lnTo>
                <a:lnTo>
                  <a:pt x="648" y="76"/>
                </a:lnTo>
                <a:lnTo>
                  <a:pt x="653" y="67"/>
                </a:lnTo>
                <a:lnTo>
                  <a:pt x="653" y="64"/>
                </a:lnTo>
                <a:lnTo>
                  <a:pt x="653" y="60"/>
                </a:lnTo>
                <a:lnTo>
                  <a:pt x="653" y="57"/>
                </a:lnTo>
                <a:lnTo>
                  <a:pt x="656" y="53"/>
                </a:lnTo>
                <a:lnTo>
                  <a:pt x="658" y="45"/>
                </a:lnTo>
                <a:lnTo>
                  <a:pt x="663" y="34"/>
                </a:lnTo>
                <a:lnTo>
                  <a:pt x="665" y="27"/>
                </a:lnTo>
                <a:lnTo>
                  <a:pt x="667" y="27"/>
                </a:lnTo>
                <a:lnTo>
                  <a:pt x="670" y="24"/>
                </a:lnTo>
                <a:lnTo>
                  <a:pt x="672" y="27"/>
                </a:lnTo>
                <a:lnTo>
                  <a:pt x="674" y="29"/>
                </a:lnTo>
                <a:lnTo>
                  <a:pt x="672" y="36"/>
                </a:lnTo>
                <a:lnTo>
                  <a:pt x="674" y="38"/>
                </a:lnTo>
                <a:lnTo>
                  <a:pt x="674" y="45"/>
                </a:lnTo>
                <a:lnTo>
                  <a:pt x="672" y="50"/>
                </a:lnTo>
                <a:lnTo>
                  <a:pt x="670" y="55"/>
                </a:lnTo>
                <a:lnTo>
                  <a:pt x="672" y="57"/>
                </a:lnTo>
                <a:lnTo>
                  <a:pt x="674" y="57"/>
                </a:lnTo>
                <a:lnTo>
                  <a:pt x="677" y="69"/>
                </a:lnTo>
                <a:lnTo>
                  <a:pt x="674" y="74"/>
                </a:lnTo>
                <a:lnTo>
                  <a:pt x="677" y="79"/>
                </a:lnTo>
                <a:lnTo>
                  <a:pt x="679" y="83"/>
                </a:lnTo>
                <a:lnTo>
                  <a:pt x="682" y="83"/>
                </a:lnTo>
                <a:lnTo>
                  <a:pt x="684" y="76"/>
                </a:lnTo>
                <a:lnTo>
                  <a:pt x="686" y="74"/>
                </a:lnTo>
                <a:lnTo>
                  <a:pt x="691" y="74"/>
                </a:lnTo>
                <a:lnTo>
                  <a:pt x="693" y="74"/>
                </a:lnTo>
                <a:lnTo>
                  <a:pt x="693" y="71"/>
                </a:lnTo>
                <a:lnTo>
                  <a:pt x="691" y="67"/>
                </a:lnTo>
                <a:lnTo>
                  <a:pt x="689" y="64"/>
                </a:lnTo>
                <a:lnTo>
                  <a:pt x="689" y="62"/>
                </a:lnTo>
                <a:lnTo>
                  <a:pt x="689" y="60"/>
                </a:lnTo>
                <a:lnTo>
                  <a:pt x="691" y="53"/>
                </a:lnTo>
                <a:lnTo>
                  <a:pt x="691" y="48"/>
                </a:lnTo>
                <a:lnTo>
                  <a:pt x="691" y="43"/>
                </a:lnTo>
                <a:lnTo>
                  <a:pt x="696" y="41"/>
                </a:lnTo>
                <a:lnTo>
                  <a:pt x="696" y="36"/>
                </a:lnTo>
                <a:lnTo>
                  <a:pt x="696" y="34"/>
                </a:lnTo>
                <a:lnTo>
                  <a:pt x="698" y="34"/>
                </a:lnTo>
                <a:lnTo>
                  <a:pt x="700" y="34"/>
                </a:lnTo>
                <a:lnTo>
                  <a:pt x="700" y="29"/>
                </a:lnTo>
                <a:lnTo>
                  <a:pt x="698" y="29"/>
                </a:lnTo>
                <a:lnTo>
                  <a:pt x="696" y="29"/>
                </a:lnTo>
                <a:lnTo>
                  <a:pt x="691" y="29"/>
                </a:lnTo>
                <a:lnTo>
                  <a:pt x="686" y="27"/>
                </a:lnTo>
                <a:lnTo>
                  <a:pt x="686" y="22"/>
                </a:lnTo>
                <a:lnTo>
                  <a:pt x="689" y="15"/>
                </a:lnTo>
                <a:lnTo>
                  <a:pt x="689" y="12"/>
                </a:lnTo>
                <a:lnTo>
                  <a:pt x="698" y="5"/>
                </a:lnTo>
                <a:lnTo>
                  <a:pt x="700" y="0"/>
                </a:lnTo>
                <a:lnTo>
                  <a:pt x="705" y="0"/>
                </a:lnTo>
                <a:lnTo>
                  <a:pt x="705" y="5"/>
                </a:lnTo>
                <a:lnTo>
                  <a:pt x="705" y="8"/>
                </a:lnTo>
                <a:lnTo>
                  <a:pt x="64" y="8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Freeform 12"/>
          <p:cNvSpPr>
            <a:spLocks/>
          </p:cNvSpPr>
          <p:nvPr/>
        </p:nvSpPr>
        <p:spPr bwMode="auto">
          <a:xfrm>
            <a:off x="5749926" y="254000"/>
            <a:ext cx="1119188" cy="1338263"/>
          </a:xfrm>
          <a:custGeom>
            <a:avLst/>
            <a:gdLst>
              <a:gd name="T0" fmla="*/ 78 w 705"/>
              <a:gd name="T1" fmla="*/ 824 h 843"/>
              <a:gd name="T2" fmla="*/ 90 w 705"/>
              <a:gd name="T3" fmla="*/ 798 h 843"/>
              <a:gd name="T4" fmla="*/ 38 w 705"/>
              <a:gd name="T5" fmla="*/ 836 h 843"/>
              <a:gd name="T6" fmla="*/ 19 w 705"/>
              <a:gd name="T7" fmla="*/ 814 h 843"/>
              <a:gd name="T8" fmla="*/ 24 w 705"/>
              <a:gd name="T9" fmla="*/ 796 h 843"/>
              <a:gd name="T10" fmla="*/ 33 w 705"/>
              <a:gd name="T11" fmla="*/ 772 h 843"/>
              <a:gd name="T12" fmla="*/ 64 w 705"/>
              <a:gd name="T13" fmla="*/ 741 h 843"/>
              <a:gd name="T14" fmla="*/ 95 w 705"/>
              <a:gd name="T15" fmla="*/ 748 h 843"/>
              <a:gd name="T16" fmla="*/ 109 w 705"/>
              <a:gd name="T17" fmla="*/ 708 h 843"/>
              <a:gd name="T18" fmla="*/ 104 w 705"/>
              <a:gd name="T19" fmla="*/ 694 h 843"/>
              <a:gd name="T20" fmla="*/ 154 w 705"/>
              <a:gd name="T21" fmla="*/ 673 h 843"/>
              <a:gd name="T22" fmla="*/ 145 w 705"/>
              <a:gd name="T23" fmla="*/ 656 h 843"/>
              <a:gd name="T24" fmla="*/ 138 w 705"/>
              <a:gd name="T25" fmla="*/ 630 h 843"/>
              <a:gd name="T26" fmla="*/ 142 w 705"/>
              <a:gd name="T27" fmla="*/ 623 h 843"/>
              <a:gd name="T28" fmla="*/ 171 w 705"/>
              <a:gd name="T29" fmla="*/ 590 h 843"/>
              <a:gd name="T30" fmla="*/ 199 w 705"/>
              <a:gd name="T31" fmla="*/ 564 h 843"/>
              <a:gd name="T32" fmla="*/ 216 w 705"/>
              <a:gd name="T33" fmla="*/ 561 h 843"/>
              <a:gd name="T34" fmla="*/ 180 w 705"/>
              <a:gd name="T35" fmla="*/ 559 h 843"/>
              <a:gd name="T36" fmla="*/ 185 w 705"/>
              <a:gd name="T37" fmla="*/ 531 h 843"/>
              <a:gd name="T38" fmla="*/ 190 w 705"/>
              <a:gd name="T39" fmla="*/ 514 h 843"/>
              <a:gd name="T40" fmla="*/ 209 w 705"/>
              <a:gd name="T41" fmla="*/ 497 h 843"/>
              <a:gd name="T42" fmla="*/ 225 w 705"/>
              <a:gd name="T43" fmla="*/ 474 h 843"/>
              <a:gd name="T44" fmla="*/ 270 w 705"/>
              <a:gd name="T45" fmla="*/ 460 h 843"/>
              <a:gd name="T46" fmla="*/ 261 w 705"/>
              <a:gd name="T47" fmla="*/ 450 h 843"/>
              <a:gd name="T48" fmla="*/ 258 w 705"/>
              <a:gd name="T49" fmla="*/ 419 h 843"/>
              <a:gd name="T50" fmla="*/ 279 w 705"/>
              <a:gd name="T51" fmla="*/ 424 h 843"/>
              <a:gd name="T52" fmla="*/ 282 w 705"/>
              <a:gd name="T53" fmla="*/ 400 h 843"/>
              <a:gd name="T54" fmla="*/ 253 w 705"/>
              <a:gd name="T55" fmla="*/ 410 h 843"/>
              <a:gd name="T56" fmla="*/ 253 w 705"/>
              <a:gd name="T57" fmla="*/ 396 h 843"/>
              <a:gd name="T58" fmla="*/ 298 w 705"/>
              <a:gd name="T59" fmla="*/ 381 h 843"/>
              <a:gd name="T60" fmla="*/ 275 w 705"/>
              <a:gd name="T61" fmla="*/ 367 h 843"/>
              <a:gd name="T62" fmla="*/ 301 w 705"/>
              <a:gd name="T63" fmla="*/ 351 h 843"/>
              <a:gd name="T64" fmla="*/ 322 w 705"/>
              <a:gd name="T65" fmla="*/ 389 h 843"/>
              <a:gd name="T66" fmla="*/ 320 w 705"/>
              <a:gd name="T67" fmla="*/ 351 h 843"/>
              <a:gd name="T68" fmla="*/ 332 w 705"/>
              <a:gd name="T69" fmla="*/ 329 h 843"/>
              <a:gd name="T70" fmla="*/ 353 w 705"/>
              <a:gd name="T71" fmla="*/ 329 h 843"/>
              <a:gd name="T72" fmla="*/ 343 w 705"/>
              <a:gd name="T73" fmla="*/ 325 h 843"/>
              <a:gd name="T74" fmla="*/ 327 w 705"/>
              <a:gd name="T75" fmla="*/ 306 h 843"/>
              <a:gd name="T76" fmla="*/ 360 w 705"/>
              <a:gd name="T77" fmla="*/ 301 h 843"/>
              <a:gd name="T78" fmla="*/ 358 w 705"/>
              <a:gd name="T79" fmla="*/ 284 h 843"/>
              <a:gd name="T80" fmla="*/ 365 w 705"/>
              <a:gd name="T81" fmla="*/ 256 h 843"/>
              <a:gd name="T82" fmla="*/ 388 w 705"/>
              <a:gd name="T83" fmla="*/ 216 h 843"/>
              <a:gd name="T84" fmla="*/ 393 w 705"/>
              <a:gd name="T85" fmla="*/ 213 h 843"/>
              <a:gd name="T86" fmla="*/ 433 w 705"/>
              <a:gd name="T87" fmla="*/ 239 h 843"/>
              <a:gd name="T88" fmla="*/ 417 w 705"/>
              <a:gd name="T89" fmla="*/ 190 h 843"/>
              <a:gd name="T90" fmla="*/ 443 w 705"/>
              <a:gd name="T91" fmla="*/ 185 h 843"/>
              <a:gd name="T92" fmla="*/ 459 w 705"/>
              <a:gd name="T93" fmla="*/ 209 h 843"/>
              <a:gd name="T94" fmla="*/ 469 w 705"/>
              <a:gd name="T95" fmla="*/ 187 h 843"/>
              <a:gd name="T96" fmla="*/ 492 w 705"/>
              <a:gd name="T97" fmla="*/ 164 h 843"/>
              <a:gd name="T98" fmla="*/ 516 w 705"/>
              <a:gd name="T99" fmla="*/ 152 h 843"/>
              <a:gd name="T100" fmla="*/ 499 w 705"/>
              <a:gd name="T101" fmla="*/ 119 h 843"/>
              <a:gd name="T102" fmla="*/ 556 w 705"/>
              <a:gd name="T103" fmla="*/ 142 h 843"/>
              <a:gd name="T104" fmla="*/ 570 w 705"/>
              <a:gd name="T105" fmla="*/ 109 h 843"/>
              <a:gd name="T106" fmla="*/ 594 w 705"/>
              <a:gd name="T107" fmla="*/ 67 h 843"/>
              <a:gd name="T108" fmla="*/ 601 w 705"/>
              <a:gd name="T109" fmla="*/ 50 h 843"/>
              <a:gd name="T110" fmla="*/ 620 w 705"/>
              <a:gd name="T111" fmla="*/ 41 h 843"/>
              <a:gd name="T112" fmla="*/ 646 w 705"/>
              <a:gd name="T113" fmla="*/ 41 h 843"/>
              <a:gd name="T114" fmla="*/ 625 w 705"/>
              <a:gd name="T115" fmla="*/ 121 h 843"/>
              <a:gd name="T116" fmla="*/ 653 w 705"/>
              <a:gd name="T117" fmla="*/ 64 h 843"/>
              <a:gd name="T118" fmla="*/ 670 w 705"/>
              <a:gd name="T119" fmla="*/ 55 h 843"/>
              <a:gd name="T120" fmla="*/ 689 w 705"/>
              <a:gd name="T121" fmla="*/ 62 h 843"/>
              <a:gd name="T122" fmla="*/ 686 w 705"/>
              <a:gd name="T123" fmla="*/ 22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5" h="843">
                <a:moveTo>
                  <a:pt x="64" y="836"/>
                </a:moveTo>
                <a:lnTo>
                  <a:pt x="64" y="833"/>
                </a:lnTo>
                <a:lnTo>
                  <a:pt x="62" y="833"/>
                </a:lnTo>
                <a:lnTo>
                  <a:pt x="59" y="836"/>
                </a:lnTo>
                <a:lnTo>
                  <a:pt x="55" y="838"/>
                </a:lnTo>
                <a:lnTo>
                  <a:pt x="52" y="841"/>
                </a:lnTo>
                <a:lnTo>
                  <a:pt x="50" y="841"/>
                </a:lnTo>
                <a:lnTo>
                  <a:pt x="52" y="838"/>
                </a:lnTo>
                <a:lnTo>
                  <a:pt x="55" y="833"/>
                </a:lnTo>
                <a:lnTo>
                  <a:pt x="57" y="831"/>
                </a:lnTo>
                <a:lnTo>
                  <a:pt x="62" y="831"/>
                </a:lnTo>
                <a:lnTo>
                  <a:pt x="67" y="824"/>
                </a:lnTo>
                <a:lnTo>
                  <a:pt x="69" y="824"/>
                </a:lnTo>
                <a:lnTo>
                  <a:pt x="74" y="824"/>
                </a:lnTo>
                <a:lnTo>
                  <a:pt x="78" y="824"/>
                </a:lnTo>
                <a:lnTo>
                  <a:pt x="78" y="822"/>
                </a:lnTo>
                <a:lnTo>
                  <a:pt x="78" y="819"/>
                </a:lnTo>
                <a:lnTo>
                  <a:pt x="81" y="817"/>
                </a:lnTo>
                <a:lnTo>
                  <a:pt x="83" y="819"/>
                </a:lnTo>
                <a:lnTo>
                  <a:pt x="88" y="817"/>
                </a:lnTo>
                <a:lnTo>
                  <a:pt x="90" y="817"/>
                </a:lnTo>
                <a:lnTo>
                  <a:pt x="88" y="812"/>
                </a:lnTo>
                <a:lnTo>
                  <a:pt x="83" y="810"/>
                </a:lnTo>
                <a:lnTo>
                  <a:pt x="81" y="807"/>
                </a:lnTo>
                <a:lnTo>
                  <a:pt x="76" y="812"/>
                </a:lnTo>
                <a:lnTo>
                  <a:pt x="76" y="810"/>
                </a:lnTo>
                <a:lnTo>
                  <a:pt x="76" y="807"/>
                </a:lnTo>
                <a:lnTo>
                  <a:pt x="81" y="803"/>
                </a:lnTo>
                <a:lnTo>
                  <a:pt x="86" y="798"/>
                </a:lnTo>
                <a:lnTo>
                  <a:pt x="90" y="798"/>
                </a:lnTo>
                <a:lnTo>
                  <a:pt x="93" y="793"/>
                </a:lnTo>
                <a:lnTo>
                  <a:pt x="90" y="791"/>
                </a:lnTo>
                <a:lnTo>
                  <a:pt x="88" y="791"/>
                </a:lnTo>
                <a:lnTo>
                  <a:pt x="83" y="791"/>
                </a:lnTo>
                <a:lnTo>
                  <a:pt x="76" y="796"/>
                </a:lnTo>
                <a:lnTo>
                  <a:pt x="69" y="800"/>
                </a:lnTo>
                <a:lnTo>
                  <a:pt x="67" y="803"/>
                </a:lnTo>
                <a:lnTo>
                  <a:pt x="71" y="805"/>
                </a:lnTo>
                <a:lnTo>
                  <a:pt x="74" y="812"/>
                </a:lnTo>
                <a:lnTo>
                  <a:pt x="71" y="814"/>
                </a:lnTo>
                <a:lnTo>
                  <a:pt x="67" y="819"/>
                </a:lnTo>
                <a:lnTo>
                  <a:pt x="57" y="824"/>
                </a:lnTo>
                <a:lnTo>
                  <a:pt x="50" y="826"/>
                </a:lnTo>
                <a:lnTo>
                  <a:pt x="50" y="829"/>
                </a:lnTo>
                <a:lnTo>
                  <a:pt x="38" y="836"/>
                </a:lnTo>
                <a:lnTo>
                  <a:pt x="31" y="838"/>
                </a:lnTo>
                <a:lnTo>
                  <a:pt x="24" y="843"/>
                </a:lnTo>
                <a:lnTo>
                  <a:pt x="22" y="843"/>
                </a:lnTo>
                <a:lnTo>
                  <a:pt x="17" y="843"/>
                </a:lnTo>
                <a:lnTo>
                  <a:pt x="17" y="838"/>
                </a:lnTo>
                <a:lnTo>
                  <a:pt x="17" y="833"/>
                </a:lnTo>
                <a:lnTo>
                  <a:pt x="15" y="831"/>
                </a:lnTo>
                <a:lnTo>
                  <a:pt x="12" y="829"/>
                </a:lnTo>
                <a:lnTo>
                  <a:pt x="15" y="826"/>
                </a:lnTo>
                <a:lnTo>
                  <a:pt x="12" y="824"/>
                </a:lnTo>
                <a:lnTo>
                  <a:pt x="15" y="822"/>
                </a:lnTo>
                <a:lnTo>
                  <a:pt x="19" y="819"/>
                </a:lnTo>
                <a:lnTo>
                  <a:pt x="22" y="819"/>
                </a:lnTo>
                <a:lnTo>
                  <a:pt x="24" y="814"/>
                </a:lnTo>
                <a:lnTo>
                  <a:pt x="19" y="814"/>
                </a:lnTo>
                <a:lnTo>
                  <a:pt x="10" y="819"/>
                </a:lnTo>
                <a:lnTo>
                  <a:pt x="5" y="822"/>
                </a:lnTo>
                <a:lnTo>
                  <a:pt x="0" y="824"/>
                </a:lnTo>
                <a:lnTo>
                  <a:pt x="0" y="819"/>
                </a:lnTo>
                <a:lnTo>
                  <a:pt x="0" y="817"/>
                </a:lnTo>
                <a:lnTo>
                  <a:pt x="7" y="814"/>
                </a:lnTo>
                <a:lnTo>
                  <a:pt x="7" y="812"/>
                </a:lnTo>
                <a:lnTo>
                  <a:pt x="5" y="812"/>
                </a:lnTo>
                <a:lnTo>
                  <a:pt x="3" y="812"/>
                </a:lnTo>
                <a:lnTo>
                  <a:pt x="5" y="807"/>
                </a:lnTo>
                <a:lnTo>
                  <a:pt x="7" y="805"/>
                </a:lnTo>
                <a:lnTo>
                  <a:pt x="10" y="803"/>
                </a:lnTo>
                <a:lnTo>
                  <a:pt x="15" y="800"/>
                </a:lnTo>
                <a:lnTo>
                  <a:pt x="19" y="798"/>
                </a:lnTo>
                <a:lnTo>
                  <a:pt x="24" y="796"/>
                </a:lnTo>
                <a:lnTo>
                  <a:pt x="26" y="796"/>
                </a:lnTo>
                <a:lnTo>
                  <a:pt x="29" y="793"/>
                </a:lnTo>
                <a:lnTo>
                  <a:pt x="26" y="796"/>
                </a:lnTo>
                <a:lnTo>
                  <a:pt x="24" y="796"/>
                </a:lnTo>
                <a:lnTo>
                  <a:pt x="26" y="788"/>
                </a:lnTo>
                <a:lnTo>
                  <a:pt x="26" y="786"/>
                </a:lnTo>
                <a:lnTo>
                  <a:pt x="29" y="784"/>
                </a:lnTo>
                <a:lnTo>
                  <a:pt x="29" y="781"/>
                </a:lnTo>
                <a:lnTo>
                  <a:pt x="29" y="779"/>
                </a:lnTo>
                <a:lnTo>
                  <a:pt x="33" y="781"/>
                </a:lnTo>
                <a:lnTo>
                  <a:pt x="33" y="781"/>
                </a:lnTo>
                <a:lnTo>
                  <a:pt x="36" y="779"/>
                </a:lnTo>
                <a:lnTo>
                  <a:pt x="33" y="779"/>
                </a:lnTo>
                <a:lnTo>
                  <a:pt x="33" y="777"/>
                </a:lnTo>
                <a:lnTo>
                  <a:pt x="33" y="772"/>
                </a:lnTo>
                <a:lnTo>
                  <a:pt x="36" y="770"/>
                </a:lnTo>
                <a:lnTo>
                  <a:pt x="38" y="767"/>
                </a:lnTo>
                <a:lnTo>
                  <a:pt x="41" y="765"/>
                </a:lnTo>
                <a:lnTo>
                  <a:pt x="43" y="760"/>
                </a:lnTo>
                <a:lnTo>
                  <a:pt x="48" y="758"/>
                </a:lnTo>
                <a:lnTo>
                  <a:pt x="48" y="755"/>
                </a:lnTo>
                <a:lnTo>
                  <a:pt x="48" y="753"/>
                </a:lnTo>
                <a:lnTo>
                  <a:pt x="50" y="751"/>
                </a:lnTo>
                <a:lnTo>
                  <a:pt x="55" y="753"/>
                </a:lnTo>
                <a:lnTo>
                  <a:pt x="55" y="751"/>
                </a:lnTo>
                <a:lnTo>
                  <a:pt x="50" y="748"/>
                </a:lnTo>
                <a:lnTo>
                  <a:pt x="48" y="746"/>
                </a:lnTo>
                <a:lnTo>
                  <a:pt x="55" y="746"/>
                </a:lnTo>
                <a:lnTo>
                  <a:pt x="59" y="741"/>
                </a:lnTo>
                <a:lnTo>
                  <a:pt x="64" y="741"/>
                </a:lnTo>
                <a:lnTo>
                  <a:pt x="64" y="736"/>
                </a:lnTo>
                <a:lnTo>
                  <a:pt x="69" y="739"/>
                </a:lnTo>
                <a:lnTo>
                  <a:pt x="71" y="739"/>
                </a:lnTo>
                <a:lnTo>
                  <a:pt x="74" y="736"/>
                </a:lnTo>
                <a:lnTo>
                  <a:pt x="71" y="732"/>
                </a:lnTo>
                <a:lnTo>
                  <a:pt x="71" y="729"/>
                </a:lnTo>
                <a:lnTo>
                  <a:pt x="74" y="729"/>
                </a:lnTo>
                <a:lnTo>
                  <a:pt x="76" y="732"/>
                </a:lnTo>
                <a:lnTo>
                  <a:pt x="78" y="734"/>
                </a:lnTo>
                <a:lnTo>
                  <a:pt x="78" y="739"/>
                </a:lnTo>
                <a:lnTo>
                  <a:pt x="83" y="743"/>
                </a:lnTo>
                <a:lnTo>
                  <a:pt x="83" y="746"/>
                </a:lnTo>
                <a:lnTo>
                  <a:pt x="88" y="746"/>
                </a:lnTo>
                <a:lnTo>
                  <a:pt x="90" y="748"/>
                </a:lnTo>
                <a:lnTo>
                  <a:pt x="95" y="748"/>
                </a:lnTo>
                <a:lnTo>
                  <a:pt x="95" y="746"/>
                </a:lnTo>
                <a:lnTo>
                  <a:pt x="97" y="739"/>
                </a:lnTo>
                <a:lnTo>
                  <a:pt x="102" y="739"/>
                </a:lnTo>
                <a:lnTo>
                  <a:pt x="104" y="736"/>
                </a:lnTo>
                <a:lnTo>
                  <a:pt x="104" y="734"/>
                </a:lnTo>
                <a:lnTo>
                  <a:pt x="100" y="734"/>
                </a:lnTo>
                <a:lnTo>
                  <a:pt x="100" y="732"/>
                </a:lnTo>
                <a:lnTo>
                  <a:pt x="95" y="727"/>
                </a:lnTo>
                <a:lnTo>
                  <a:pt x="95" y="722"/>
                </a:lnTo>
                <a:lnTo>
                  <a:pt x="97" y="717"/>
                </a:lnTo>
                <a:lnTo>
                  <a:pt x="102" y="715"/>
                </a:lnTo>
                <a:lnTo>
                  <a:pt x="107" y="713"/>
                </a:lnTo>
                <a:lnTo>
                  <a:pt x="112" y="710"/>
                </a:lnTo>
                <a:lnTo>
                  <a:pt x="112" y="708"/>
                </a:lnTo>
                <a:lnTo>
                  <a:pt x="109" y="708"/>
                </a:lnTo>
                <a:lnTo>
                  <a:pt x="107" y="708"/>
                </a:lnTo>
                <a:lnTo>
                  <a:pt x="102" y="708"/>
                </a:lnTo>
                <a:lnTo>
                  <a:pt x="100" y="708"/>
                </a:lnTo>
                <a:lnTo>
                  <a:pt x="95" y="713"/>
                </a:lnTo>
                <a:lnTo>
                  <a:pt x="93" y="715"/>
                </a:lnTo>
                <a:lnTo>
                  <a:pt x="88" y="715"/>
                </a:lnTo>
                <a:lnTo>
                  <a:pt x="88" y="713"/>
                </a:lnTo>
                <a:lnTo>
                  <a:pt x="95" y="710"/>
                </a:lnTo>
                <a:lnTo>
                  <a:pt x="95" y="708"/>
                </a:lnTo>
                <a:lnTo>
                  <a:pt x="93" y="708"/>
                </a:lnTo>
                <a:lnTo>
                  <a:pt x="88" y="706"/>
                </a:lnTo>
                <a:lnTo>
                  <a:pt x="90" y="703"/>
                </a:lnTo>
                <a:lnTo>
                  <a:pt x="93" y="701"/>
                </a:lnTo>
                <a:lnTo>
                  <a:pt x="100" y="696"/>
                </a:lnTo>
                <a:lnTo>
                  <a:pt x="104" y="694"/>
                </a:lnTo>
                <a:lnTo>
                  <a:pt x="109" y="691"/>
                </a:lnTo>
                <a:lnTo>
                  <a:pt x="112" y="694"/>
                </a:lnTo>
                <a:lnTo>
                  <a:pt x="114" y="691"/>
                </a:lnTo>
                <a:lnTo>
                  <a:pt x="112" y="691"/>
                </a:lnTo>
                <a:lnTo>
                  <a:pt x="107" y="691"/>
                </a:lnTo>
                <a:lnTo>
                  <a:pt x="112" y="687"/>
                </a:lnTo>
                <a:lnTo>
                  <a:pt x="112" y="689"/>
                </a:lnTo>
                <a:lnTo>
                  <a:pt x="114" y="689"/>
                </a:lnTo>
                <a:lnTo>
                  <a:pt x="121" y="682"/>
                </a:lnTo>
                <a:lnTo>
                  <a:pt x="128" y="684"/>
                </a:lnTo>
                <a:lnTo>
                  <a:pt x="130" y="684"/>
                </a:lnTo>
                <a:lnTo>
                  <a:pt x="133" y="684"/>
                </a:lnTo>
                <a:lnTo>
                  <a:pt x="142" y="680"/>
                </a:lnTo>
                <a:lnTo>
                  <a:pt x="149" y="677"/>
                </a:lnTo>
                <a:lnTo>
                  <a:pt x="154" y="673"/>
                </a:lnTo>
                <a:lnTo>
                  <a:pt x="159" y="668"/>
                </a:lnTo>
                <a:lnTo>
                  <a:pt x="166" y="665"/>
                </a:lnTo>
                <a:lnTo>
                  <a:pt x="164" y="663"/>
                </a:lnTo>
                <a:lnTo>
                  <a:pt x="154" y="670"/>
                </a:lnTo>
                <a:lnTo>
                  <a:pt x="147" y="675"/>
                </a:lnTo>
                <a:lnTo>
                  <a:pt x="145" y="675"/>
                </a:lnTo>
                <a:lnTo>
                  <a:pt x="140" y="673"/>
                </a:lnTo>
                <a:lnTo>
                  <a:pt x="142" y="670"/>
                </a:lnTo>
                <a:lnTo>
                  <a:pt x="145" y="668"/>
                </a:lnTo>
                <a:lnTo>
                  <a:pt x="145" y="665"/>
                </a:lnTo>
                <a:lnTo>
                  <a:pt x="140" y="665"/>
                </a:lnTo>
                <a:lnTo>
                  <a:pt x="140" y="663"/>
                </a:lnTo>
                <a:lnTo>
                  <a:pt x="140" y="661"/>
                </a:lnTo>
                <a:lnTo>
                  <a:pt x="145" y="658"/>
                </a:lnTo>
                <a:lnTo>
                  <a:pt x="145" y="656"/>
                </a:lnTo>
                <a:lnTo>
                  <a:pt x="142" y="656"/>
                </a:lnTo>
                <a:lnTo>
                  <a:pt x="135" y="658"/>
                </a:lnTo>
                <a:lnTo>
                  <a:pt x="138" y="661"/>
                </a:lnTo>
                <a:lnTo>
                  <a:pt x="133" y="663"/>
                </a:lnTo>
                <a:lnTo>
                  <a:pt x="130" y="665"/>
                </a:lnTo>
                <a:lnTo>
                  <a:pt x="128" y="663"/>
                </a:lnTo>
                <a:lnTo>
                  <a:pt x="128" y="658"/>
                </a:lnTo>
                <a:lnTo>
                  <a:pt x="130" y="654"/>
                </a:lnTo>
                <a:lnTo>
                  <a:pt x="133" y="649"/>
                </a:lnTo>
                <a:lnTo>
                  <a:pt x="138" y="644"/>
                </a:lnTo>
                <a:lnTo>
                  <a:pt x="140" y="642"/>
                </a:lnTo>
                <a:lnTo>
                  <a:pt x="140" y="639"/>
                </a:lnTo>
                <a:lnTo>
                  <a:pt x="135" y="642"/>
                </a:lnTo>
                <a:lnTo>
                  <a:pt x="138" y="635"/>
                </a:lnTo>
                <a:lnTo>
                  <a:pt x="138" y="630"/>
                </a:lnTo>
                <a:lnTo>
                  <a:pt x="138" y="628"/>
                </a:lnTo>
                <a:lnTo>
                  <a:pt x="140" y="628"/>
                </a:lnTo>
                <a:lnTo>
                  <a:pt x="142" y="635"/>
                </a:lnTo>
                <a:lnTo>
                  <a:pt x="145" y="637"/>
                </a:lnTo>
                <a:lnTo>
                  <a:pt x="147" y="642"/>
                </a:lnTo>
                <a:lnTo>
                  <a:pt x="149" y="642"/>
                </a:lnTo>
                <a:lnTo>
                  <a:pt x="152" y="644"/>
                </a:lnTo>
                <a:lnTo>
                  <a:pt x="154" y="646"/>
                </a:lnTo>
                <a:lnTo>
                  <a:pt x="156" y="644"/>
                </a:lnTo>
                <a:lnTo>
                  <a:pt x="154" y="642"/>
                </a:lnTo>
                <a:lnTo>
                  <a:pt x="152" y="637"/>
                </a:lnTo>
                <a:lnTo>
                  <a:pt x="149" y="637"/>
                </a:lnTo>
                <a:lnTo>
                  <a:pt x="145" y="632"/>
                </a:lnTo>
                <a:lnTo>
                  <a:pt x="145" y="628"/>
                </a:lnTo>
                <a:lnTo>
                  <a:pt x="142" y="623"/>
                </a:lnTo>
                <a:lnTo>
                  <a:pt x="149" y="616"/>
                </a:lnTo>
                <a:lnTo>
                  <a:pt x="152" y="611"/>
                </a:lnTo>
                <a:lnTo>
                  <a:pt x="154" y="609"/>
                </a:lnTo>
                <a:lnTo>
                  <a:pt x="154" y="606"/>
                </a:lnTo>
                <a:lnTo>
                  <a:pt x="156" y="599"/>
                </a:lnTo>
                <a:lnTo>
                  <a:pt x="159" y="594"/>
                </a:lnTo>
                <a:lnTo>
                  <a:pt x="164" y="592"/>
                </a:lnTo>
                <a:lnTo>
                  <a:pt x="166" y="590"/>
                </a:lnTo>
                <a:lnTo>
                  <a:pt x="171" y="592"/>
                </a:lnTo>
                <a:lnTo>
                  <a:pt x="173" y="594"/>
                </a:lnTo>
                <a:lnTo>
                  <a:pt x="175" y="597"/>
                </a:lnTo>
                <a:lnTo>
                  <a:pt x="178" y="597"/>
                </a:lnTo>
                <a:lnTo>
                  <a:pt x="180" y="594"/>
                </a:lnTo>
                <a:lnTo>
                  <a:pt x="173" y="592"/>
                </a:lnTo>
                <a:lnTo>
                  <a:pt x="171" y="590"/>
                </a:lnTo>
                <a:lnTo>
                  <a:pt x="168" y="587"/>
                </a:lnTo>
                <a:lnTo>
                  <a:pt x="173" y="585"/>
                </a:lnTo>
                <a:lnTo>
                  <a:pt x="173" y="580"/>
                </a:lnTo>
                <a:lnTo>
                  <a:pt x="171" y="580"/>
                </a:lnTo>
                <a:lnTo>
                  <a:pt x="161" y="578"/>
                </a:lnTo>
                <a:lnTo>
                  <a:pt x="159" y="575"/>
                </a:lnTo>
                <a:lnTo>
                  <a:pt x="166" y="571"/>
                </a:lnTo>
                <a:lnTo>
                  <a:pt x="175" y="568"/>
                </a:lnTo>
                <a:lnTo>
                  <a:pt x="180" y="568"/>
                </a:lnTo>
                <a:lnTo>
                  <a:pt x="185" y="564"/>
                </a:lnTo>
                <a:lnTo>
                  <a:pt x="187" y="561"/>
                </a:lnTo>
                <a:lnTo>
                  <a:pt x="190" y="561"/>
                </a:lnTo>
                <a:lnTo>
                  <a:pt x="192" y="564"/>
                </a:lnTo>
                <a:lnTo>
                  <a:pt x="197" y="561"/>
                </a:lnTo>
                <a:lnTo>
                  <a:pt x="199" y="564"/>
                </a:lnTo>
                <a:lnTo>
                  <a:pt x="201" y="566"/>
                </a:lnTo>
                <a:lnTo>
                  <a:pt x="199" y="571"/>
                </a:lnTo>
                <a:lnTo>
                  <a:pt x="201" y="571"/>
                </a:lnTo>
                <a:lnTo>
                  <a:pt x="206" y="568"/>
                </a:lnTo>
                <a:lnTo>
                  <a:pt x="209" y="568"/>
                </a:lnTo>
                <a:lnTo>
                  <a:pt x="211" y="568"/>
                </a:lnTo>
                <a:lnTo>
                  <a:pt x="211" y="568"/>
                </a:lnTo>
                <a:lnTo>
                  <a:pt x="206" y="566"/>
                </a:lnTo>
                <a:lnTo>
                  <a:pt x="204" y="566"/>
                </a:lnTo>
                <a:lnTo>
                  <a:pt x="204" y="566"/>
                </a:lnTo>
                <a:lnTo>
                  <a:pt x="204" y="564"/>
                </a:lnTo>
                <a:lnTo>
                  <a:pt x="206" y="561"/>
                </a:lnTo>
                <a:lnTo>
                  <a:pt x="211" y="564"/>
                </a:lnTo>
                <a:lnTo>
                  <a:pt x="213" y="564"/>
                </a:lnTo>
                <a:lnTo>
                  <a:pt x="216" y="561"/>
                </a:lnTo>
                <a:lnTo>
                  <a:pt x="218" y="557"/>
                </a:lnTo>
                <a:lnTo>
                  <a:pt x="223" y="554"/>
                </a:lnTo>
                <a:lnTo>
                  <a:pt x="220" y="554"/>
                </a:lnTo>
                <a:lnTo>
                  <a:pt x="218" y="554"/>
                </a:lnTo>
                <a:lnTo>
                  <a:pt x="216" y="559"/>
                </a:lnTo>
                <a:lnTo>
                  <a:pt x="209" y="559"/>
                </a:lnTo>
                <a:lnTo>
                  <a:pt x="204" y="561"/>
                </a:lnTo>
                <a:lnTo>
                  <a:pt x="199" y="559"/>
                </a:lnTo>
                <a:lnTo>
                  <a:pt x="192" y="561"/>
                </a:lnTo>
                <a:lnTo>
                  <a:pt x="187" y="561"/>
                </a:lnTo>
                <a:lnTo>
                  <a:pt x="182" y="564"/>
                </a:lnTo>
                <a:lnTo>
                  <a:pt x="178" y="564"/>
                </a:lnTo>
                <a:lnTo>
                  <a:pt x="175" y="564"/>
                </a:lnTo>
                <a:lnTo>
                  <a:pt x="175" y="561"/>
                </a:lnTo>
                <a:lnTo>
                  <a:pt x="180" y="559"/>
                </a:lnTo>
                <a:lnTo>
                  <a:pt x="187" y="557"/>
                </a:lnTo>
                <a:lnTo>
                  <a:pt x="192" y="554"/>
                </a:lnTo>
                <a:lnTo>
                  <a:pt x="194" y="552"/>
                </a:lnTo>
                <a:lnTo>
                  <a:pt x="192" y="552"/>
                </a:lnTo>
                <a:lnTo>
                  <a:pt x="185" y="554"/>
                </a:lnTo>
                <a:lnTo>
                  <a:pt x="180" y="554"/>
                </a:lnTo>
                <a:lnTo>
                  <a:pt x="178" y="552"/>
                </a:lnTo>
                <a:lnTo>
                  <a:pt x="175" y="547"/>
                </a:lnTo>
                <a:lnTo>
                  <a:pt x="180" y="545"/>
                </a:lnTo>
                <a:lnTo>
                  <a:pt x="182" y="540"/>
                </a:lnTo>
                <a:lnTo>
                  <a:pt x="180" y="535"/>
                </a:lnTo>
                <a:lnTo>
                  <a:pt x="175" y="531"/>
                </a:lnTo>
                <a:lnTo>
                  <a:pt x="175" y="528"/>
                </a:lnTo>
                <a:lnTo>
                  <a:pt x="180" y="528"/>
                </a:lnTo>
                <a:lnTo>
                  <a:pt x="185" y="531"/>
                </a:lnTo>
                <a:lnTo>
                  <a:pt x="185" y="533"/>
                </a:lnTo>
                <a:lnTo>
                  <a:pt x="187" y="535"/>
                </a:lnTo>
                <a:lnTo>
                  <a:pt x="190" y="533"/>
                </a:lnTo>
                <a:lnTo>
                  <a:pt x="187" y="531"/>
                </a:lnTo>
                <a:lnTo>
                  <a:pt x="190" y="528"/>
                </a:lnTo>
                <a:lnTo>
                  <a:pt x="197" y="528"/>
                </a:lnTo>
                <a:lnTo>
                  <a:pt x="197" y="526"/>
                </a:lnTo>
                <a:lnTo>
                  <a:pt x="190" y="526"/>
                </a:lnTo>
                <a:lnTo>
                  <a:pt x="187" y="528"/>
                </a:lnTo>
                <a:lnTo>
                  <a:pt x="185" y="526"/>
                </a:lnTo>
                <a:lnTo>
                  <a:pt x="185" y="521"/>
                </a:lnTo>
                <a:lnTo>
                  <a:pt x="187" y="519"/>
                </a:lnTo>
                <a:lnTo>
                  <a:pt x="185" y="516"/>
                </a:lnTo>
                <a:lnTo>
                  <a:pt x="185" y="514"/>
                </a:lnTo>
                <a:lnTo>
                  <a:pt x="190" y="514"/>
                </a:lnTo>
                <a:lnTo>
                  <a:pt x="192" y="514"/>
                </a:lnTo>
                <a:lnTo>
                  <a:pt x="194" y="512"/>
                </a:lnTo>
                <a:lnTo>
                  <a:pt x="190" y="512"/>
                </a:lnTo>
                <a:lnTo>
                  <a:pt x="187" y="509"/>
                </a:lnTo>
                <a:lnTo>
                  <a:pt x="187" y="507"/>
                </a:lnTo>
                <a:lnTo>
                  <a:pt x="192" y="507"/>
                </a:lnTo>
                <a:lnTo>
                  <a:pt x="199" y="509"/>
                </a:lnTo>
                <a:lnTo>
                  <a:pt x="199" y="509"/>
                </a:lnTo>
                <a:lnTo>
                  <a:pt x="199" y="505"/>
                </a:lnTo>
                <a:lnTo>
                  <a:pt x="199" y="502"/>
                </a:lnTo>
                <a:lnTo>
                  <a:pt x="204" y="502"/>
                </a:lnTo>
                <a:lnTo>
                  <a:pt x="206" y="500"/>
                </a:lnTo>
                <a:lnTo>
                  <a:pt x="209" y="502"/>
                </a:lnTo>
                <a:lnTo>
                  <a:pt x="211" y="500"/>
                </a:lnTo>
                <a:lnTo>
                  <a:pt x="209" y="497"/>
                </a:lnTo>
                <a:lnTo>
                  <a:pt x="206" y="495"/>
                </a:lnTo>
                <a:lnTo>
                  <a:pt x="206" y="493"/>
                </a:lnTo>
                <a:lnTo>
                  <a:pt x="204" y="490"/>
                </a:lnTo>
                <a:lnTo>
                  <a:pt x="201" y="490"/>
                </a:lnTo>
                <a:lnTo>
                  <a:pt x="201" y="488"/>
                </a:lnTo>
                <a:lnTo>
                  <a:pt x="201" y="486"/>
                </a:lnTo>
                <a:lnTo>
                  <a:pt x="206" y="486"/>
                </a:lnTo>
                <a:lnTo>
                  <a:pt x="211" y="486"/>
                </a:lnTo>
                <a:lnTo>
                  <a:pt x="216" y="481"/>
                </a:lnTo>
                <a:lnTo>
                  <a:pt x="220" y="478"/>
                </a:lnTo>
                <a:lnTo>
                  <a:pt x="220" y="481"/>
                </a:lnTo>
                <a:lnTo>
                  <a:pt x="223" y="481"/>
                </a:lnTo>
                <a:lnTo>
                  <a:pt x="220" y="476"/>
                </a:lnTo>
                <a:lnTo>
                  <a:pt x="223" y="471"/>
                </a:lnTo>
                <a:lnTo>
                  <a:pt x="225" y="474"/>
                </a:lnTo>
                <a:lnTo>
                  <a:pt x="225" y="478"/>
                </a:lnTo>
                <a:lnTo>
                  <a:pt x="227" y="481"/>
                </a:lnTo>
                <a:lnTo>
                  <a:pt x="230" y="481"/>
                </a:lnTo>
                <a:lnTo>
                  <a:pt x="232" y="478"/>
                </a:lnTo>
                <a:lnTo>
                  <a:pt x="235" y="476"/>
                </a:lnTo>
                <a:lnTo>
                  <a:pt x="232" y="471"/>
                </a:lnTo>
                <a:lnTo>
                  <a:pt x="235" y="464"/>
                </a:lnTo>
                <a:lnTo>
                  <a:pt x="237" y="462"/>
                </a:lnTo>
                <a:lnTo>
                  <a:pt x="244" y="462"/>
                </a:lnTo>
                <a:lnTo>
                  <a:pt x="246" y="457"/>
                </a:lnTo>
                <a:lnTo>
                  <a:pt x="251" y="460"/>
                </a:lnTo>
                <a:lnTo>
                  <a:pt x="253" y="457"/>
                </a:lnTo>
                <a:lnTo>
                  <a:pt x="258" y="457"/>
                </a:lnTo>
                <a:lnTo>
                  <a:pt x="263" y="457"/>
                </a:lnTo>
                <a:lnTo>
                  <a:pt x="270" y="460"/>
                </a:lnTo>
                <a:lnTo>
                  <a:pt x="272" y="462"/>
                </a:lnTo>
                <a:lnTo>
                  <a:pt x="277" y="462"/>
                </a:lnTo>
                <a:lnTo>
                  <a:pt x="279" y="464"/>
                </a:lnTo>
                <a:lnTo>
                  <a:pt x="277" y="469"/>
                </a:lnTo>
                <a:lnTo>
                  <a:pt x="279" y="471"/>
                </a:lnTo>
                <a:lnTo>
                  <a:pt x="282" y="471"/>
                </a:lnTo>
                <a:lnTo>
                  <a:pt x="282" y="464"/>
                </a:lnTo>
                <a:lnTo>
                  <a:pt x="282" y="462"/>
                </a:lnTo>
                <a:lnTo>
                  <a:pt x="279" y="457"/>
                </a:lnTo>
                <a:lnTo>
                  <a:pt x="277" y="455"/>
                </a:lnTo>
                <a:lnTo>
                  <a:pt x="272" y="452"/>
                </a:lnTo>
                <a:lnTo>
                  <a:pt x="270" y="455"/>
                </a:lnTo>
                <a:lnTo>
                  <a:pt x="265" y="452"/>
                </a:lnTo>
                <a:lnTo>
                  <a:pt x="268" y="448"/>
                </a:lnTo>
                <a:lnTo>
                  <a:pt x="261" y="450"/>
                </a:lnTo>
                <a:lnTo>
                  <a:pt x="256" y="450"/>
                </a:lnTo>
                <a:lnTo>
                  <a:pt x="251" y="455"/>
                </a:lnTo>
                <a:lnTo>
                  <a:pt x="249" y="455"/>
                </a:lnTo>
                <a:lnTo>
                  <a:pt x="249" y="450"/>
                </a:lnTo>
                <a:lnTo>
                  <a:pt x="246" y="452"/>
                </a:lnTo>
                <a:lnTo>
                  <a:pt x="239" y="452"/>
                </a:lnTo>
                <a:lnTo>
                  <a:pt x="235" y="455"/>
                </a:lnTo>
                <a:lnTo>
                  <a:pt x="235" y="452"/>
                </a:lnTo>
                <a:lnTo>
                  <a:pt x="242" y="445"/>
                </a:lnTo>
                <a:lnTo>
                  <a:pt x="246" y="441"/>
                </a:lnTo>
                <a:lnTo>
                  <a:pt x="249" y="436"/>
                </a:lnTo>
                <a:lnTo>
                  <a:pt x="251" y="431"/>
                </a:lnTo>
                <a:lnTo>
                  <a:pt x="249" y="429"/>
                </a:lnTo>
                <a:lnTo>
                  <a:pt x="253" y="424"/>
                </a:lnTo>
                <a:lnTo>
                  <a:pt x="258" y="419"/>
                </a:lnTo>
                <a:lnTo>
                  <a:pt x="263" y="417"/>
                </a:lnTo>
                <a:lnTo>
                  <a:pt x="265" y="419"/>
                </a:lnTo>
                <a:lnTo>
                  <a:pt x="268" y="424"/>
                </a:lnTo>
                <a:lnTo>
                  <a:pt x="270" y="426"/>
                </a:lnTo>
                <a:lnTo>
                  <a:pt x="272" y="426"/>
                </a:lnTo>
                <a:lnTo>
                  <a:pt x="277" y="426"/>
                </a:lnTo>
                <a:lnTo>
                  <a:pt x="282" y="431"/>
                </a:lnTo>
                <a:lnTo>
                  <a:pt x="282" y="434"/>
                </a:lnTo>
                <a:lnTo>
                  <a:pt x="284" y="431"/>
                </a:lnTo>
                <a:lnTo>
                  <a:pt x="284" y="429"/>
                </a:lnTo>
                <a:lnTo>
                  <a:pt x="287" y="426"/>
                </a:lnTo>
                <a:lnTo>
                  <a:pt x="289" y="424"/>
                </a:lnTo>
                <a:lnTo>
                  <a:pt x="287" y="424"/>
                </a:lnTo>
                <a:lnTo>
                  <a:pt x="284" y="426"/>
                </a:lnTo>
                <a:lnTo>
                  <a:pt x="279" y="424"/>
                </a:lnTo>
                <a:lnTo>
                  <a:pt x="275" y="424"/>
                </a:lnTo>
                <a:lnTo>
                  <a:pt x="272" y="422"/>
                </a:lnTo>
                <a:lnTo>
                  <a:pt x="270" y="419"/>
                </a:lnTo>
                <a:lnTo>
                  <a:pt x="272" y="417"/>
                </a:lnTo>
                <a:lnTo>
                  <a:pt x="270" y="415"/>
                </a:lnTo>
                <a:lnTo>
                  <a:pt x="268" y="415"/>
                </a:lnTo>
                <a:lnTo>
                  <a:pt x="272" y="410"/>
                </a:lnTo>
                <a:lnTo>
                  <a:pt x="275" y="403"/>
                </a:lnTo>
                <a:lnTo>
                  <a:pt x="277" y="405"/>
                </a:lnTo>
                <a:lnTo>
                  <a:pt x="279" y="407"/>
                </a:lnTo>
                <a:lnTo>
                  <a:pt x="282" y="407"/>
                </a:lnTo>
                <a:lnTo>
                  <a:pt x="284" y="407"/>
                </a:lnTo>
                <a:lnTo>
                  <a:pt x="282" y="405"/>
                </a:lnTo>
                <a:lnTo>
                  <a:pt x="279" y="403"/>
                </a:lnTo>
                <a:lnTo>
                  <a:pt x="282" y="400"/>
                </a:lnTo>
                <a:lnTo>
                  <a:pt x="284" y="400"/>
                </a:lnTo>
                <a:lnTo>
                  <a:pt x="287" y="400"/>
                </a:lnTo>
                <a:lnTo>
                  <a:pt x="289" y="403"/>
                </a:lnTo>
                <a:lnTo>
                  <a:pt x="291" y="403"/>
                </a:lnTo>
                <a:lnTo>
                  <a:pt x="294" y="403"/>
                </a:lnTo>
                <a:lnTo>
                  <a:pt x="287" y="398"/>
                </a:lnTo>
                <a:lnTo>
                  <a:pt x="282" y="396"/>
                </a:lnTo>
                <a:lnTo>
                  <a:pt x="279" y="393"/>
                </a:lnTo>
                <a:lnTo>
                  <a:pt x="277" y="393"/>
                </a:lnTo>
                <a:lnTo>
                  <a:pt x="275" y="398"/>
                </a:lnTo>
                <a:lnTo>
                  <a:pt x="270" y="403"/>
                </a:lnTo>
                <a:lnTo>
                  <a:pt x="265" y="407"/>
                </a:lnTo>
                <a:lnTo>
                  <a:pt x="261" y="412"/>
                </a:lnTo>
                <a:lnTo>
                  <a:pt x="256" y="412"/>
                </a:lnTo>
                <a:lnTo>
                  <a:pt x="253" y="410"/>
                </a:lnTo>
                <a:lnTo>
                  <a:pt x="253" y="410"/>
                </a:lnTo>
                <a:lnTo>
                  <a:pt x="258" y="407"/>
                </a:lnTo>
                <a:lnTo>
                  <a:pt x="258" y="405"/>
                </a:lnTo>
                <a:lnTo>
                  <a:pt x="256" y="405"/>
                </a:lnTo>
                <a:lnTo>
                  <a:pt x="253" y="405"/>
                </a:lnTo>
                <a:lnTo>
                  <a:pt x="256" y="403"/>
                </a:lnTo>
                <a:lnTo>
                  <a:pt x="258" y="403"/>
                </a:lnTo>
                <a:lnTo>
                  <a:pt x="263" y="403"/>
                </a:lnTo>
                <a:lnTo>
                  <a:pt x="265" y="400"/>
                </a:lnTo>
                <a:lnTo>
                  <a:pt x="263" y="398"/>
                </a:lnTo>
                <a:lnTo>
                  <a:pt x="261" y="398"/>
                </a:lnTo>
                <a:lnTo>
                  <a:pt x="258" y="400"/>
                </a:lnTo>
                <a:lnTo>
                  <a:pt x="258" y="398"/>
                </a:lnTo>
                <a:lnTo>
                  <a:pt x="256" y="396"/>
                </a:lnTo>
                <a:lnTo>
                  <a:pt x="253" y="396"/>
                </a:lnTo>
                <a:lnTo>
                  <a:pt x="256" y="391"/>
                </a:lnTo>
                <a:lnTo>
                  <a:pt x="258" y="389"/>
                </a:lnTo>
                <a:lnTo>
                  <a:pt x="263" y="386"/>
                </a:lnTo>
                <a:lnTo>
                  <a:pt x="268" y="386"/>
                </a:lnTo>
                <a:lnTo>
                  <a:pt x="270" y="386"/>
                </a:lnTo>
                <a:lnTo>
                  <a:pt x="272" y="386"/>
                </a:lnTo>
                <a:lnTo>
                  <a:pt x="277" y="384"/>
                </a:lnTo>
                <a:lnTo>
                  <a:pt x="282" y="381"/>
                </a:lnTo>
                <a:lnTo>
                  <a:pt x="284" y="381"/>
                </a:lnTo>
                <a:lnTo>
                  <a:pt x="289" y="379"/>
                </a:lnTo>
                <a:lnTo>
                  <a:pt x="291" y="377"/>
                </a:lnTo>
                <a:lnTo>
                  <a:pt x="294" y="379"/>
                </a:lnTo>
                <a:lnTo>
                  <a:pt x="296" y="381"/>
                </a:lnTo>
                <a:lnTo>
                  <a:pt x="298" y="384"/>
                </a:lnTo>
                <a:lnTo>
                  <a:pt x="298" y="381"/>
                </a:lnTo>
                <a:lnTo>
                  <a:pt x="298" y="379"/>
                </a:lnTo>
                <a:lnTo>
                  <a:pt x="301" y="377"/>
                </a:lnTo>
                <a:lnTo>
                  <a:pt x="303" y="374"/>
                </a:lnTo>
                <a:lnTo>
                  <a:pt x="301" y="372"/>
                </a:lnTo>
                <a:lnTo>
                  <a:pt x="296" y="370"/>
                </a:lnTo>
                <a:lnTo>
                  <a:pt x="289" y="370"/>
                </a:lnTo>
                <a:lnTo>
                  <a:pt x="287" y="370"/>
                </a:lnTo>
                <a:lnTo>
                  <a:pt x="284" y="367"/>
                </a:lnTo>
                <a:lnTo>
                  <a:pt x="284" y="365"/>
                </a:lnTo>
                <a:lnTo>
                  <a:pt x="279" y="370"/>
                </a:lnTo>
                <a:lnTo>
                  <a:pt x="279" y="372"/>
                </a:lnTo>
                <a:lnTo>
                  <a:pt x="277" y="374"/>
                </a:lnTo>
                <a:lnTo>
                  <a:pt x="275" y="372"/>
                </a:lnTo>
                <a:lnTo>
                  <a:pt x="275" y="370"/>
                </a:lnTo>
                <a:lnTo>
                  <a:pt x="275" y="367"/>
                </a:lnTo>
                <a:lnTo>
                  <a:pt x="277" y="363"/>
                </a:lnTo>
                <a:lnTo>
                  <a:pt x="282" y="360"/>
                </a:lnTo>
                <a:lnTo>
                  <a:pt x="284" y="363"/>
                </a:lnTo>
                <a:lnTo>
                  <a:pt x="287" y="360"/>
                </a:lnTo>
                <a:lnTo>
                  <a:pt x="287" y="358"/>
                </a:lnTo>
                <a:lnTo>
                  <a:pt x="289" y="355"/>
                </a:lnTo>
                <a:lnTo>
                  <a:pt x="291" y="360"/>
                </a:lnTo>
                <a:lnTo>
                  <a:pt x="289" y="365"/>
                </a:lnTo>
                <a:lnTo>
                  <a:pt x="291" y="365"/>
                </a:lnTo>
                <a:lnTo>
                  <a:pt x="294" y="365"/>
                </a:lnTo>
                <a:lnTo>
                  <a:pt x="298" y="363"/>
                </a:lnTo>
                <a:lnTo>
                  <a:pt x="298" y="358"/>
                </a:lnTo>
                <a:lnTo>
                  <a:pt x="296" y="355"/>
                </a:lnTo>
                <a:lnTo>
                  <a:pt x="301" y="353"/>
                </a:lnTo>
                <a:lnTo>
                  <a:pt x="301" y="351"/>
                </a:lnTo>
                <a:lnTo>
                  <a:pt x="301" y="348"/>
                </a:lnTo>
                <a:lnTo>
                  <a:pt x="303" y="346"/>
                </a:lnTo>
                <a:lnTo>
                  <a:pt x="305" y="348"/>
                </a:lnTo>
                <a:lnTo>
                  <a:pt x="308" y="351"/>
                </a:lnTo>
                <a:lnTo>
                  <a:pt x="308" y="358"/>
                </a:lnTo>
                <a:lnTo>
                  <a:pt x="308" y="367"/>
                </a:lnTo>
                <a:lnTo>
                  <a:pt x="305" y="370"/>
                </a:lnTo>
                <a:lnTo>
                  <a:pt x="310" y="372"/>
                </a:lnTo>
                <a:lnTo>
                  <a:pt x="313" y="379"/>
                </a:lnTo>
                <a:lnTo>
                  <a:pt x="313" y="384"/>
                </a:lnTo>
                <a:lnTo>
                  <a:pt x="313" y="386"/>
                </a:lnTo>
                <a:lnTo>
                  <a:pt x="315" y="386"/>
                </a:lnTo>
                <a:lnTo>
                  <a:pt x="317" y="389"/>
                </a:lnTo>
                <a:lnTo>
                  <a:pt x="320" y="391"/>
                </a:lnTo>
                <a:lnTo>
                  <a:pt x="322" y="389"/>
                </a:lnTo>
                <a:lnTo>
                  <a:pt x="320" y="386"/>
                </a:lnTo>
                <a:lnTo>
                  <a:pt x="313" y="384"/>
                </a:lnTo>
                <a:lnTo>
                  <a:pt x="315" y="377"/>
                </a:lnTo>
                <a:lnTo>
                  <a:pt x="313" y="372"/>
                </a:lnTo>
                <a:lnTo>
                  <a:pt x="317" y="372"/>
                </a:lnTo>
                <a:lnTo>
                  <a:pt x="317" y="370"/>
                </a:lnTo>
                <a:lnTo>
                  <a:pt x="320" y="367"/>
                </a:lnTo>
                <a:lnTo>
                  <a:pt x="322" y="365"/>
                </a:lnTo>
                <a:lnTo>
                  <a:pt x="322" y="363"/>
                </a:lnTo>
                <a:lnTo>
                  <a:pt x="320" y="365"/>
                </a:lnTo>
                <a:lnTo>
                  <a:pt x="315" y="360"/>
                </a:lnTo>
                <a:lnTo>
                  <a:pt x="317" y="355"/>
                </a:lnTo>
                <a:lnTo>
                  <a:pt x="322" y="355"/>
                </a:lnTo>
                <a:lnTo>
                  <a:pt x="322" y="351"/>
                </a:lnTo>
                <a:lnTo>
                  <a:pt x="320" y="351"/>
                </a:lnTo>
                <a:lnTo>
                  <a:pt x="315" y="351"/>
                </a:lnTo>
                <a:lnTo>
                  <a:pt x="313" y="353"/>
                </a:lnTo>
                <a:lnTo>
                  <a:pt x="310" y="351"/>
                </a:lnTo>
                <a:lnTo>
                  <a:pt x="317" y="348"/>
                </a:lnTo>
                <a:lnTo>
                  <a:pt x="317" y="346"/>
                </a:lnTo>
                <a:lnTo>
                  <a:pt x="315" y="346"/>
                </a:lnTo>
                <a:lnTo>
                  <a:pt x="313" y="346"/>
                </a:lnTo>
                <a:lnTo>
                  <a:pt x="308" y="344"/>
                </a:lnTo>
                <a:lnTo>
                  <a:pt x="310" y="341"/>
                </a:lnTo>
                <a:lnTo>
                  <a:pt x="313" y="339"/>
                </a:lnTo>
                <a:lnTo>
                  <a:pt x="315" y="336"/>
                </a:lnTo>
                <a:lnTo>
                  <a:pt x="313" y="334"/>
                </a:lnTo>
                <a:lnTo>
                  <a:pt x="322" y="332"/>
                </a:lnTo>
                <a:lnTo>
                  <a:pt x="327" y="329"/>
                </a:lnTo>
                <a:lnTo>
                  <a:pt x="332" y="329"/>
                </a:lnTo>
                <a:lnTo>
                  <a:pt x="334" y="329"/>
                </a:lnTo>
                <a:lnTo>
                  <a:pt x="339" y="332"/>
                </a:lnTo>
                <a:lnTo>
                  <a:pt x="339" y="336"/>
                </a:lnTo>
                <a:lnTo>
                  <a:pt x="341" y="336"/>
                </a:lnTo>
                <a:lnTo>
                  <a:pt x="343" y="332"/>
                </a:lnTo>
                <a:lnTo>
                  <a:pt x="348" y="332"/>
                </a:lnTo>
                <a:lnTo>
                  <a:pt x="350" y="336"/>
                </a:lnTo>
                <a:lnTo>
                  <a:pt x="350" y="341"/>
                </a:lnTo>
                <a:lnTo>
                  <a:pt x="353" y="344"/>
                </a:lnTo>
                <a:lnTo>
                  <a:pt x="355" y="346"/>
                </a:lnTo>
                <a:lnTo>
                  <a:pt x="358" y="346"/>
                </a:lnTo>
                <a:lnTo>
                  <a:pt x="358" y="344"/>
                </a:lnTo>
                <a:lnTo>
                  <a:pt x="353" y="339"/>
                </a:lnTo>
                <a:lnTo>
                  <a:pt x="353" y="336"/>
                </a:lnTo>
                <a:lnTo>
                  <a:pt x="353" y="329"/>
                </a:lnTo>
                <a:lnTo>
                  <a:pt x="355" y="329"/>
                </a:lnTo>
                <a:lnTo>
                  <a:pt x="358" y="329"/>
                </a:lnTo>
                <a:lnTo>
                  <a:pt x="362" y="327"/>
                </a:lnTo>
                <a:lnTo>
                  <a:pt x="369" y="327"/>
                </a:lnTo>
                <a:lnTo>
                  <a:pt x="369" y="325"/>
                </a:lnTo>
                <a:lnTo>
                  <a:pt x="365" y="325"/>
                </a:lnTo>
                <a:lnTo>
                  <a:pt x="362" y="325"/>
                </a:lnTo>
                <a:lnTo>
                  <a:pt x="360" y="322"/>
                </a:lnTo>
                <a:lnTo>
                  <a:pt x="362" y="320"/>
                </a:lnTo>
                <a:lnTo>
                  <a:pt x="362" y="318"/>
                </a:lnTo>
                <a:lnTo>
                  <a:pt x="362" y="315"/>
                </a:lnTo>
                <a:lnTo>
                  <a:pt x="358" y="320"/>
                </a:lnTo>
                <a:lnTo>
                  <a:pt x="350" y="325"/>
                </a:lnTo>
                <a:lnTo>
                  <a:pt x="343" y="325"/>
                </a:lnTo>
                <a:lnTo>
                  <a:pt x="343" y="325"/>
                </a:lnTo>
                <a:lnTo>
                  <a:pt x="346" y="322"/>
                </a:lnTo>
                <a:lnTo>
                  <a:pt x="346" y="320"/>
                </a:lnTo>
                <a:lnTo>
                  <a:pt x="341" y="320"/>
                </a:lnTo>
                <a:lnTo>
                  <a:pt x="339" y="322"/>
                </a:lnTo>
                <a:lnTo>
                  <a:pt x="339" y="322"/>
                </a:lnTo>
                <a:lnTo>
                  <a:pt x="329" y="325"/>
                </a:lnTo>
                <a:lnTo>
                  <a:pt x="324" y="325"/>
                </a:lnTo>
                <a:lnTo>
                  <a:pt x="324" y="322"/>
                </a:lnTo>
                <a:lnTo>
                  <a:pt x="322" y="318"/>
                </a:lnTo>
                <a:lnTo>
                  <a:pt x="322" y="318"/>
                </a:lnTo>
                <a:lnTo>
                  <a:pt x="327" y="318"/>
                </a:lnTo>
                <a:lnTo>
                  <a:pt x="327" y="315"/>
                </a:lnTo>
                <a:lnTo>
                  <a:pt x="324" y="315"/>
                </a:lnTo>
                <a:lnTo>
                  <a:pt x="324" y="310"/>
                </a:lnTo>
                <a:lnTo>
                  <a:pt x="327" y="306"/>
                </a:lnTo>
                <a:lnTo>
                  <a:pt x="332" y="303"/>
                </a:lnTo>
                <a:lnTo>
                  <a:pt x="339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301"/>
                </a:lnTo>
                <a:lnTo>
                  <a:pt x="346" y="303"/>
                </a:lnTo>
                <a:lnTo>
                  <a:pt x="346" y="301"/>
                </a:lnTo>
                <a:lnTo>
                  <a:pt x="346" y="299"/>
                </a:lnTo>
                <a:lnTo>
                  <a:pt x="348" y="299"/>
                </a:lnTo>
                <a:lnTo>
                  <a:pt x="353" y="296"/>
                </a:lnTo>
                <a:lnTo>
                  <a:pt x="353" y="296"/>
                </a:lnTo>
                <a:lnTo>
                  <a:pt x="355" y="296"/>
                </a:lnTo>
                <a:lnTo>
                  <a:pt x="358" y="299"/>
                </a:lnTo>
                <a:lnTo>
                  <a:pt x="358" y="301"/>
                </a:lnTo>
                <a:lnTo>
                  <a:pt x="360" y="301"/>
                </a:lnTo>
                <a:lnTo>
                  <a:pt x="360" y="299"/>
                </a:lnTo>
                <a:lnTo>
                  <a:pt x="358" y="296"/>
                </a:lnTo>
                <a:lnTo>
                  <a:pt x="358" y="294"/>
                </a:lnTo>
                <a:lnTo>
                  <a:pt x="355" y="294"/>
                </a:lnTo>
                <a:lnTo>
                  <a:pt x="355" y="294"/>
                </a:lnTo>
                <a:lnTo>
                  <a:pt x="353" y="294"/>
                </a:lnTo>
                <a:lnTo>
                  <a:pt x="353" y="292"/>
                </a:lnTo>
                <a:lnTo>
                  <a:pt x="355" y="289"/>
                </a:lnTo>
                <a:lnTo>
                  <a:pt x="355" y="287"/>
                </a:lnTo>
                <a:lnTo>
                  <a:pt x="358" y="287"/>
                </a:lnTo>
                <a:lnTo>
                  <a:pt x="365" y="289"/>
                </a:lnTo>
                <a:lnTo>
                  <a:pt x="369" y="289"/>
                </a:lnTo>
                <a:lnTo>
                  <a:pt x="365" y="287"/>
                </a:lnTo>
                <a:lnTo>
                  <a:pt x="360" y="284"/>
                </a:lnTo>
                <a:lnTo>
                  <a:pt x="358" y="284"/>
                </a:lnTo>
                <a:lnTo>
                  <a:pt x="362" y="280"/>
                </a:lnTo>
                <a:lnTo>
                  <a:pt x="367" y="280"/>
                </a:lnTo>
                <a:lnTo>
                  <a:pt x="372" y="277"/>
                </a:lnTo>
                <a:lnTo>
                  <a:pt x="367" y="275"/>
                </a:lnTo>
                <a:lnTo>
                  <a:pt x="365" y="275"/>
                </a:lnTo>
                <a:lnTo>
                  <a:pt x="362" y="275"/>
                </a:lnTo>
                <a:lnTo>
                  <a:pt x="360" y="277"/>
                </a:lnTo>
                <a:lnTo>
                  <a:pt x="360" y="275"/>
                </a:lnTo>
                <a:lnTo>
                  <a:pt x="360" y="273"/>
                </a:lnTo>
                <a:lnTo>
                  <a:pt x="360" y="270"/>
                </a:lnTo>
                <a:lnTo>
                  <a:pt x="360" y="268"/>
                </a:lnTo>
                <a:lnTo>
                  <a:pt x="365" y="263"/>
                </a:lnTo>
                <a:lnTo>
                  <a:pt x="365" y="261"/>
                </a:lnTo>
                <a:lnTo>
                  <a:pt x="365" y="258"/>
                </a:lnTo>
                <a:lnTo>
                  <a:pt x="365" y="256"/>
                </a:lnTo>
                <a:lnTo>
                  <a:pt x="367" y="254"/>
                </a:lnTo>
                <a:lnTo>
                  <a:pt x="372" y="254"/>
                </a:lnTo>
                <a:lnTo>
                  <a:pt x="376" y="251"/>
                </a:lnTo>
                <a:lnTo>
                  <a:pt x="381" y="247"/>
                </a:lnTo>
                <a:lnTo>
                  <a:pt x="381" y="242"/>
                </a:lnTo>
                <a:lnTo>
                  <a:pt x="379" y="242"/>
                </a:lnTo>
                <a:lnTo>
                  <a:pt x="376" y="242"/>
                </a:lnTo>
                <a:lnTo>
                  <a:pt x="376" y="235"/>
                </a:lnTo>
                <a:lnTo>
                  <a:pt x="381" y="228"/>
                </a:lnTo>
                <a:lnTo>
                  <a:pt x="384" y="223"/>
                </a:lnTo>
                <a:lnTo>
                  <a:pt x="384" y="223"/>
                </a:lnTo>
                <a:lnTo>
                  <a:pt x="381" y="218"/>
                </a:lnTo>
                <a:lnTo>
                  <a:pt x="384" y="218"/>
                </a:lnTo>
                <a:lnTo>
                  <a:pt x="386" y="216"/>
                </a:lnTo>
                <a:lnTo>
                  <a:pt x="388" y="216"/>
                </a:lnTo>
                <a:lnTo>
                  <a:pt x="391" y="218"/>
                </a:lnTo>
                <a:lnTo>
                  <a:pt x="391" y="223"/>
                </a:lnTo>
                <a:lnTo>
                  <a:pt x="391" y="225"/>
                </a:lnTo>
                <a:lnTo>
                  <a:pt x="393" y="225"/>
                </a:lnTo>
                <a:lnTo>
                  <a:pt x="395" y="228"/>
                </a:lnTo>
                <a:lnTo>
                  <a:pt x="395" y="230"/>
                </a:lnTo>
                <a:lnTo>
                  <a:pt x="398" y="232"/>
                </a:lnTo>
                <a:lnTo>
                  <a:pt x="402" y="230"/>
                </a:lnTo>
                <a:lnTo>
                  <a:pt x="405" y="230"/>
                </a:lnTo>
                <a:lnTo>
                  <a:pt x="402" y="228"/>
                </a:lnTo>
                <a:lnTo>
                  <a:pt x="400" y="225"/>
                </a:lnTo>
                <a:lnTo>
                  <a:pt x="400" y="223"/>
                </a:lnTo>
                <a:lnTo>
                  <a:pt x="395" y="218"/>
                </a:lnTo>
                <a:lnTo>
                  <a:pt x="395" y="216"/>
                </a:lnTo>
                <a:lnTo>
                  <a:pt x="393" y="213"/>
                </a:lnTo>
                <a:lnTo>
                  <a:pt x="393" y="211"/>
                </a:lnTo>
                <a:lnTo>
                  <a:pt x="400" y="209"/>
                </a:lnTo>
                <a:lnTo>
                  <a:pt x="405" y="209"/>
                </a:lnTo>
                <a:lnTo>
                  <a:pt x="410" y="206"/>
                </a:lnTo>
                <a:lnTo>
                  <a:pt x="410" y="213"/>
                </a:lnTo>
                <a:lnTo>
                  <a:pt x="410" y="221"/>
                </a:lnTo>
                <a:lnTo>
                  <a:pt x="414" y="223"/>
                </a:lnTo>
                <a:lnTo>
                  <a:pt x="419" y="230"/>
                </a:lnTo>
                <a:lnTo>
                  <a:pt x="424" y="230"/>
                </a:lnTo>
                <a:lnTo>
                  <a:pt x="428" y="235"/>
                </a:lnTo>
                <a:lnTo>
                  <a:pt x="426" y="237"/>
                </a:lnTo>
                <a:lnTo>
                  <a:pt x="426" y="239"/>
                </a:lnTo>
                <a:lnTo>
                  <a:pt x="428" y="237"/>
                </a:lnTo>
                <a:lnTo>
                  <a:pt x="431" y="239"/>
                </a:lnTo>
                <a:lnTo>
                  <a:pt x="433" y="239"/>
                </a:lnTo>
                <a:lnTo>
                  <a:pt x="431" y="237"/>
                </a:lnTo>
                <a:lnTo>
                  <a:pt x="431" y="230"/>
                </a:lnTo>
                <a:lnTo>
                  <a:pt x="431" y="225"/>
                </a:lnTo>
                <a:lnTo>
                  <a:pt x="426" y="225"/>
                </a:lnTo>
                <a:lnTo>
                  <a:pt x="421" y="225"/>
                </a:lnTo>
                <a:lnTo>
                  <a:pt x="419" y="225"/>
                </a:lnTo>
                <a:lnTo>
                  <a:pt x="419" y="223"/>
                </a:lnTo>
                <a:lnTo>
                  <a:pt x="417" y="218"/>
                </a:lnTo>
                <a:lnTo>
                  <a:pt x="414" y="218"/>
                </a:lnTo>
                <a:lnTo>
                  <a:pt x="414" y="216"/>
                </a:lnTo>
                <a:lnTo>
                  <a:pt x="414" y="211"/>
                </a:lnTo>
                <a:lnTo>
                  <a:pt x="412" y="206"/>
                </a:lnTo>
                <a:lnTo>
                  <a:pt x="412" y="202"/>
                </a:lnTo>
                <a:lnTo>
                  <a:pt x="414" y="195"/>
                </a:lnTo>
                <a:lnTo>
                  <a:pt x="417" y="190"/>
                </a:lnTo>
                <a:lnTo>
                  <a:pt x="417" y="185"/>
                </a:lnTo>
                <a:lnTo>
                  <a:pt x="421" y="183"/>
                </a:lnTo>
                <a:lnTo>
                  <a:pt x="431" y="180"/>
                </a:lnTo>
                <a:lnTo>
                  <a:pt x="438" y="178"/>
                </a:lnTo>
                <a:lnTo>
                  <a:pt x="440" y="178"/>
                </a:lnTo>
                <a:lnTo>
                  <a:pt x="440" y="183"/>
                </a:lnTo>
                <a:lnTo>
                  <a:pt x="438" y="190"/>
                </a:lnTo>
                <a:lnTo>
                  <a:pt x="440" y="192"/>
                </a:lnTo>
                <a:lnTo>
                  <a:pt x="440" y="197"/>
                </a:lnTo>
                <a:lnTo>
                  <a:pt x="438" y="206"/>
                </a:lnTo>
                <a:lnTo>
                  <a:pt x="438" y="209"/>
                </a:lnTo>
                <a:lnTo>
                  <a:pt x="440" y="209"/>
                </a:lnTo>
                <a:lnTo>
                  <a:pt x="445" y="197"/>
                </a:lnTo>
                <a:lnTo>
                  <a:pt x="443" y="192"/>
                </a:lnTo>
                <a:lnTo>
                  <a:pt x="443" y="185"/>
                </a:lnTo>
                <a:lnTo>
                  <a:pt x="445" y="180"/>
                </a:lnTo>
                <a:lnTo>
                  <a:pt x="447" y="176"/>
                </a:lnTo>
                <a:lnTo>
                  <a:pt x="447" y="176"/>
                </a:lnTo>
                <a:lnTo>
                  <a:pt x="452" y="161"/>
                </a:lnTo>
                <a:lnTo>
                  <a:pt x="457" y="157"/>
                </a:lnTo>
                <a:lnTo>
                  <a:pt x="462" y="166"/>
                </a:lnTo>
                <a:lnTo>
                  <a:pt x="462" y="171"/>
                </a:lnTo>
                <a:lnTo>
                  <a:pt x="459" y="185"/>
                </a:lnTo>
                <a:lnTo>
                  <a:pt x="459" y="190"/>
                </a:lnTo>
                <a:lnTo>
                  <a:pt x="459" y="190"/>
                </a:lnTo>
                <a:lnTo>
                  <a:pt x="464" y="192"/>
                </a:lnTo>
                <a:lnTo>
                  <a:pt x="464" y="195"/>
                </a:lnTo>
                <a:lnTo>
                  <a:pt x="462" y="199"/>
                </a:lnTo>
                <a:lnTo>
                  <a:pt x="459" y="202"/>
                </a:lnTo>
                <a:lnTo>
                  <a:pt x="459" y="209"/>
                </a:lnTo>
                <a:lnTo>
                  <a:pt x="459" y="211"/>
                </a:lnTo>
                <a:lnTo>
                  <a:pt x="457" y="218"/>
                </a:lnTo>
                <a:lnTo>
                  <a:pt x="455" y="223"/>
                </a:lnTo>
                <a:lnTo>
                  <a:pt x="452" y="228"/>
                </a:lnTo>
                <a:lnTo>
                  <a:pt x="455" y="228"/>
                </a:lnTo>
                <a:lnTo>
                  <a:pt x="457" y="223"/>
                </a:lnTo>
                <a:lnTo>
                  <a:pt x="459" y="221"/>
                </a:lnTo>
                <a:lnTo>
                  <a:pt x="462" y="216"/>
                </a:lnTo>
                <a:lnTo>
                  <a:pt x="466" y="211"/>
                </a:lnTo>
                <a:lnTo>
                  <a:pt x="466" y="202"/>
                </a:lnTo>
                <a:lnTo>
                  <a:pt x="466" y="199"/>
                </a:lnTo>
                <a:lnTo>
                  <a:pt x="469" y="197"/>
                </a:lnTo>
                <a:lnTo>
                  <a:pt x="469" y="195"/>
                </a:lnTo>
                <a:lnTo>
                  <a:pt x="469" y="192"/>
                </a:lnTo>
                <a:lnTo>
                  <a:pt x="469" y="187"/>
                </a:lnTo>
                <a:lnTo>
                  <a:pt x="469" y="183"/>
                </a:lnTo>
                <a:lnTo>
                  <a:pt x="466" y="183"/>
                </a:lnTo>
                <a:lnTo>
                  <a:pt x="466" y="180"/>
                </a:lnTo>
                <a:lnTo>
                  <a:pt x="471" y="180"/>
                </a:lnTo>
                <a:lnTo>
                  <a:pt x="476" y="176"/>
                </a:lnTo>
                <a:lnTo>
                  <a:pt x="478" y="173"/>
                </a:lnTo>
                <a:lnTo>
                  <a:pt x="478" y="171"/>
                </a:lnTo>
                <a:lnTo>
                  <a:pt x="476" y="168"/>
                </a:lnTo>
                <a:lnTo>
                  <a:pt x="481" y="164"/>
                </a:lnTo>
                <a:lnTo>
                  <a:pt x="483" y="161"/>
                </a:lnTo>
                <a:lnTo>
                  <a:pt x="485" y="161"/>
                </a:lnTo>
                <a:lnTo>
                  <a:pt x="485" y="166"/>
                </a:lnTo>
                <a:lnTo>
                  <a:pt x="490" y="166"/>
                </a:lnTo>
                <a:lnTo>
                  <a:pt x="492" y="166"/>
                </a:lnTo>
                <a:lnTo>
                  <a:pt x="492" y="164"/>
                </a:lnTo>
                <a:lnTo>
                  <a:pt x="492" y="159"/>
                </a:lnTo>
                <a:lnTo>
                  <a:pt x="492" y="157"/>
                </a:lnTo>
                <a:lnTo>
                  <a:pt x="492" y="152"/>
                </a:lnTo>
                <a:lnTo>
                  <a:pt x="495" y="150"/>
                </a:lnTo>
                <a:lnTo>
                  <a:pt x="502" y="150"/>
                </a:lnTo>
                <a:lnTo>
                  <a:pt x="504" y="152"/>
                </a:lnTo>
                <a:lnTo>
                  <a:pt x="507" y="159"/>
                </a:lnTo>
                <a:lnTo>
                  <a:pt x="509" y="161"/>
                </a:lnTo>
                <a:lnTo>
                  <a:pt x="514" y="164"/>
                </a:lnTo>
                <a:lnTo>
                  <a:pt x="516" y="166"/>
                </a:lnTo>
                <a:lnTo>
                  <a:pt x="518" y="164"/>
                </a:lnTo>
                <a:lnTo>
                  <a:pt x="516" y="159"/>
                </a:lnTo>
                <a:lnTo>
                  <a:pt x="516" y="157"/>
                </a:lnTo>
                <a:lnTo>
                  <a:pt x="516" y="154"/>
                </a:lnTo>
                <a:lnTo>
                  <a:pt x="516" y="152"/>
                </a:lnTo>
                <a:lnTo>
                  <a:pt x="516" y="150"/>
                </a:lnTo>
                <a:lnTo>
                  <a:pt x="514" y="147"/>
                </a:lnTo>
                <a:lnTo>
                  <a:pt x="511" y="147"/>
                </a:lnTo>
                <a:lnTo>
                  <a:pt x="504" y="142"/>
                </a:lnTo>
                <a:lnTo>
                  <a:pt x="502" y="142"/>
                </a:lnTo>
                <a:lnTo>
                  <a:pt x="499" y="142"/>
                </a:lnTo>
                <a:lnTo>
                  <a:pt x="499" y="138"/>
                </a:lnTo>
                <a:lnTo>
                  <a:pt x="497" y="135"/>
                </a:lnTo>
                <a:lnTo>
                  <a:pt x="492" y="135"/>
                </a:lnTo>
                <a:lnTo>
                  <a:pt x="490" y="133"/>
                </a:lnTo>
                <a:lnTo>
                  <a:pt x="490" y="128"/>
                </a:lnTo>
                <a:lnTo>
                  <a:pt x="492" y="126"/>
                </a:lnTo>
                <a:lnTo>
                  <a:pt x="495" y="124"/>
                </a:lnTo>
                <a:lnTo>
                  <a:pt x="497" y="124"/>
                </a:lnTo>
                <a:lnTo>
                  <a:pt x="499" y="119"/>
                </a:lnTo>
                <a:lnTo>
                  <a:pt x="502" y="119"/>
                </a:lnTo>
                <a:lnTo>
                  <a:pt x="509" y="116"/>
                </a:lnTo>
                <a:lnTo>
                  <a:pt x="518" y="114"/>
                </a:lnTo>
                <a:lnTo>
                  <a:pt x="521" y="116"/>
                </a:lnTo>
                <a:lnTo>
                  <a:pt x="521" y="119"/>
                </a:lnTo>
                <a:lnTo>
                  <a:pt x="525" y="119"/>
                </a:lnTo>
                <a:lnTo>
                  <a:pt x="528" y="121"/>
                </a:lnTo>
                <a:lnTo>
                  <a:pt x="537" y="124"/>
                </a:lnTo>
                <a:lnTo>
                  <a:pt x="542" y="124"/>
                </a:lnTo>
                <a:lnTo>
                  <a:pt x="547" y="124"/>
                </a:lnTo>
                <a:lnTo>
                  <a:pt x="551" y="126"/>
                </a:lnTo>
                <a:lnTo>
                  <a:pt x="554" y="126"/>
                </a:lnTo>
                <a:lnTo>
                  <a:pt x="551" y="131"/>
                </a:lnTo>
                <a:lnTo>
                  <a:pt x="551" y="135"/>
                </a:lnTo>
                <a:lnTo>
                  <a:pt x="556" y="142"/>
                </a:lnTo>
                <a:lnTo>
                  <a:pt x="561" y="147"/>
                </a:lnTo>
                <a:lnTo>
                  <a:pt x="568" y="147"/>
                </a:lnTo>
                <a:lnTo>
                  <a:pt x="570" y="147"/>
                </a:lnTo>
                <a:lnTo>
                  <a:pt x="573" y="145"/>
                </a:lnTo>
                <a:lnTo>
                  <a:pt x="575" y="142"/>
                </a:lnTo>
                <a:lnTo>
                  <a:pt x="573" y="140"/>
                </a:lnTo>
                <a:lnTo>
                  <a:pt x="570" y="142"/>
                </a:lnTo>
                <a:lnTo>
                  <a:pt x="566" y="140"/>
                </a:lnTo>
                <a:lnTo>
                  <a:pt x="563" y="135"/>
                </a:lnTo>
                <a:lnTo>
                  <a:pt x="566" y="128"/>
                </a:lnTo>
                <a:lnTo>
                  <a:pt x="563" y="124"/>
                </a:lnTo>
                <a:lnTo>
                  <a:pt x="561" y="121"/>
                </a:lnTo>
                <a:lnTo>
                  <a:pt x="563" y="116"/>
                </a:lnTo>
                <a:lnTo>
                  <a:pt x="568" y="114"/>
                </a:lnTo>
                <a:lnTo>
                  <a:pt x="570" y="109"/>
                </a:lnTo>
                <a:lnTo>
                  <a:pt x="570" y="109"/>
                </a:lnTo>
                <a:lnTo>
                  <a:pt x="580" y="95"/>
                </a:lnTo>
                <a:lnTo>
                  <a:pt x="582" y="90"/>
                </a:lnTo>
                <a:lnTo>
                  <a:pt x="587" y="88"/>
                </a:lnTo>
                <a:lnTo>
                  <a:pt x="589" y="88"/>
                </a:lnTo>
                <a:lnTo>
                  <a:pt x="592" y="88"/>
                </a:lnTo>
                <a:lnTo>
                  <a:pt x="594" y="90"/>
                </a:lnTo>
                <a:lnTo>
                  <a:pt x="596" y="88"/>
                </a:lnTo>
                <a:lnTo>
                  <a:pt x="594" y="86"/>
                </a:lnTo>
                <a:lnTo>
                  <a:pt x="592" y="86"/>
                </a:lnTo>
                <a:lnTo>
                  <a:pt x="589" y="83"/>
                </a:lnTo>
                <a:lnTo>
                  <a:pt x="589" y="81"/>
                </a:lnTo>
                <a:lnTo>
                  <a:pt x="592" y="76"/>
                </a:lnTo>
                <a:lnTo>
                  <a:pt x="592" y="71"/>
                </a:lnTo>
                <a:lnTo>
                  <a:pt x="594" y="67"/>
                </a:lnTo>
                <a:lnTo>
                  <a:pt x="594" y="64"/>
                </a:lnTo>
                <a:lnTo>
                  <a:pt x="599" y="67"/>
                </a:lnTo>
                <a:lnTo>
                  <a:pt x="601" y="67"/>
                </a:lnTo>
                <a:lnTo>
                  <a:pt x="604" y="71"/>
                </a:lnTo>
                <a:lnTo>
                  <a:pt x="606" y="71"/>
                </a:lnTo>
                <a:lnTo>
                  <a:pt x="608" y="69"/>
                </a:lnTo>
                <a:lnTo>
                  <a:pt x="604" y="64"/>
                </a:lnTo>
                <a:lnTo>
                  <a:pt x="601" y="62"/>
                </a:lnTo>
                <a:lnTo>
                  <a:pt x="596" y="60"/>
                </a:lnTo>
                <a:lnTo>
                  <a:pt x="592" y="57"/>
                </a:lnTo>
                <a:lnTo>
                  <a:pt x="592" y="55"/>
                </a:lnTo>
                <a:lnTo>
                  <a:pt x="592" y="53"/>
                </a:lnTo>
                <a:lnTo>
                  <a:pt x="594" y="48"/>
                </a:lnTo>
                <a:lnTo>
                  <a:pt x="599" y="53"/>
                </a:lnTo>
                <a:lnTo>
                  <a:pt x="601" y="50"/>
                </a:lnTo>
                <a:lnTo>
                  <a:pt x="599" y="48"/>
                </a:lnTo>
                <a:lnTo>
                  <a:pt x="601" y="43"/>
                </a:lnTo>
                <a:lnTo>
                  <a:pt x="599" y="38"/>
                </a:lnTo>
                <a:lnTo>
                  <a:pt x="599" y="36"/>
                </a:lnTo>
                <a:lnTo>
                  <a:pt x="599" y="31"/>
                </a:lnTo>
                <a:lnTo>
                  <a:pt x="604" y="31"/>
                </a:lnTo>
                <a:lnTo>
                  <a:pt x="604" y="34"/>
                </a:lnTo>
                <a:lnTo>
                  <a:pt x="606" y="36"/>
                </a:lnTo>
                <a:lnTo>
                  <a:pt x="608" y="38"/>
                </a:lnTo>
                <a:lnTo>
                  <a:pt x="611" y="36"/>
                </a:lnTo>
                <a:lnTo>
                  <a:pt x="611" y="34"/>
                </a:lnTo>
                <a:lnTo>
                  <a:pt x="613" y="34"/>
                </a:lnTo>
                <a:lnTo>
                  <a:pt x="615" y="34"/>
                </a:lnTo>
                <a:lnTo>
                  <a:pt x="618" y="38"/>
                </a:lnTo>
                <a:lnTo>
                  <a:pt x="620" y="41"/>
                </a:lnTo>
                <a:lnTo>
                  <a:pt x="622" y="45"/>
                </a:lnTo>
                <a:lnTo>
                  <a:pt x="625" y="48"/>
                </a:lnTo>
                <a:lnTo>
                  <a:pt x="627" y="48"/>
                </a:lnTo>
                <a:lnTo>
                  <a:pt x="627" y="43"/>
                </a:lnTo>
                <a:lnTo>
                  <a:pt x="630" y="41"/>
                </a:lnTo>
                <a:lnTo>
                  <a:pt x="627" y="38"/>
                </a:lnTo>
                <a:lnTo>
                  <a:pt x="625" y="34"/>
                </a:lnTo>
                <a:lnTo>
                  <a:pt x="625" y="31"/>
                </a:lnTo>
                <a:lnTo>
                  <a:pt x="630" y="34"/>
                </a:lnTo>
                <a:lnTo>
                  <a:pt x="634" y="36"/>
                </a:lnTo>
                <a:lnTo>
                  <a:pt x="637" y="36"/>
                </a:lnTo>
                <a:lnTo>
                  <a:pt x="639" y="36"/>
                </a:lnTo>
                <a:lnTo>
                  <a:pt x="644" y="36"/>
                </a:lnTo>
                <a:lnTo>
                  <a:pt x="646" y="36"/>
                </a:lnTo>
                <a:lnTo>
                  <a:pt x="646" y="41"/>
                </a:lnTo>
                <a:lnTo>
                  <a:pt x="644" y="45"/>
                </a:lnTo>
                <a:lnTo>
                  <a:pt x="641" y="48"/>
                </a:lnTo>
                <a:lnTo>
                  <a:pt x="641" y="55"/>
                </a:lnTo>
                <a:lnTo>
                  <a:pt x="637" y="60"/>
                </a:lnTo>
                <a:lnTo>
                  <a:pt x="632" y="69"/>
                </a:lnTo>
                <a:lnTo>
                  <a:pt x="630" y="71"/>
                </a:lnTo>
                <a:lnTo>
                  <a:pt x="627" y="76"/>
                </a:lnTo>
                <a:lnTo>
                  <a:pt x="630" y="83"/>
                </a:lnTo>
                <a:lnTo>
                  <a:pt x="630" y="86"/>
                </a:lnTo>
                <a:lnTo>
                  <a:pt x="630" y="90"/>
                </a:lnTo>
                <a:lnTo>
                  <a:pt x="630" y="100"/>
                </a:lnTo>
                <a:lnTo>
                  <a:pt x="632" y="105"/>
                </a:lnTo>
                <a:lnTo>
                  <a:pt x="627" y="109"/>
                </a:lnTo>
                <a:lnTo>
                  <a:pt x="625" y="114"/>
                </a:lnTo>
                <a:lnTo>
                  <a:pt x="625" y="121"/>
                </a:lnTo>
                <a:lnTo>
                  <a:pt x="622" y="131"/>
                </a:lnTo>
                <a:lnTo>
                  <a:pt x="632" y="128"/>
                </a:lnTo>
                <a:lnTo>
                  <a:pt x="634" y="124"/>
                </a:lnTo>
                <a:lnTo>
                  <a:pt x="637" y="116"/>
                </a:lnTo>
                <a:lnTo>
                  <a:pt x="639" y="107"/>
                </a:lnTo>
                <a:lnTo>
                  <a:pt x="641" y="102"/>
                </a:lnTo>
                <a:lnTo>
                  <a:pt x="641" y="100"/>
                </a:lnTo>
                <a:lnTo>
                  <a:pt x="641" y="100"/>
                </a:lnTo>
                <a:lnTo>
                  <a:pt x="639" y="98"/>
                </a:lnTo>
                <a:lnTo>
                  <a:pt x="641" y="93"/>
                </a:lnTo>
                <a:lnTo>
                  <a:pt x="644" y="83"/>
                </a:lnTo>
                <a:lnTo>
                  <a:pt x="646" y="79"/>
                </a:lnTo>
                <a:lnTo>
                  <a:pt x="648" y="76"/>
                </a:lnTo>
                <a:lnTo>
                  <a:pt x="653" y="67"/>
                </a:lnTo>
                <a:lnTo>
                  <a:pt x="653" y="64"/>
                </a:lnTo>
                <a:lnTo>
                  <a:pt x="653" y="60"/>
                </a:lnTo>
                <a:lnTo>
                  <a:pt x="653" y="57"/>
                </a:lnTo>
                <a:lnTo>
                  <a:pt x="656" y="53"/>
                </a:lnTo>
                <a:lnTo>
                  <a:pt x="658" y="45"/>
                </a:lnTo>
                <a:lnTo>
                  <a:pt x="663" y="34"/>
                </a:lnTo>
                <a:lnTo>
                  <a:pt x="665" y="27"/>
                </a:lnTo>
                <a:lnTo>
                  <a:pt x="667" y="27"/>
                </a:lnTo>
                <a:lnTo>
                  <a:pt x="670" y="24"/>
                </a:lnTo>
                <a:lnTo>
                  <a:pt x="672" y="27"/>
                </a:lnTo>
                <a:lnTo>
                  <a:pt x="674" y="29"/>
                </a:lnTo>
                <a:lnTo>
                  <a:pt x="672" y="36"/>
                </a:lnTo>
                <a:lnTo>
                  <a:pt x="674" y="38"/>
                </a:lnTo>
                <a:lnTo>
                  <a:pt x="674" y="45"/>
                </a:lnTo>
                <a:lnTo>
                  <a:pt x="672" y="50"/>
                </a:lnTo>
                <a:lnTo>
                  <a:pt x="670" y="55"/>
                </a:lnTo>
                <a:lnTo>
                  <a:pt x="672" y="57"/>
                </a:lnTo>
                <a:lnTo>
                  <a:pt x="674" y="57"/>
                </a:lnTo>
                <a:lnTo>
                  <a:pt x="677" y="69"/>
                </a:lnTo>
                <a:lnTo>
                  <a:pt x="674" y="74"/>
                </a:lnTo>
                <a:lnTo>
                  <a:pt x="677" y="79"/>
                </a:lnTo>
                <a:lnTo>
                  <a:pt x="679" y="83"/>
                </a:lnTo>
                <a:lnTo>
                  <a:pt x="682" y="83"/>
                </a:lnTo>
                <a:lnTo>
                  <a:pt x="684" y="76"/>
                </a:lnTo>
                <a:lnTo>
                  <a:pt x="686" y="74"/>
                </a:lnTo>
                <a:lnTo>
                  <a:pt x="691" y="74"/>
                </a:lnTo>
                <a:lnTo>
                  <a:pt x="693" y="74"/>
                </a:lnTo>
                <a:lnTo>
                  <a:pt x="693" y="71"/>
                </a:lnTo>
                <a:lnTo>
                  <a:pt x="691" y="67"/>
                </a:lnTo>
                <a:lnTo>
                  <a:pt x="689" y="64"/>
                </a:lnTo>
                <a:lnTo>
                  <a:pt x="689" y="62"/>
                </a:lnTo>
                <a:lnTo>
                  <a:pt x="689" y="60"/>
                </a:lnTo>
                <a:lnTo>
                  <a:pt x="691" y="53"/>
                </a:lnTo>
                <a:lnTo>
                  <a:pt x="691" y="48"/>
                </a:lnTo>
                <a:lnTo>
                  <a:pt x="691" y="43"/>
                </a:lnTo>
                <a:lnTo>
                  <a:pt x="696" y="41"/>
                </a:lnTo>
                <a:lnTo>
                  <a:pt x="696" y="36"/>
                </a:lnTo>
                <a:lnTo>
                  <a:pt x="696" y="34"/>
                </a:lnTo>
                <a:lnTo>
                  <a:pt x="698" y="34"/>
                </a:lnTo>
                <a:lnTo>
                  <a:pt x="700" y="34"/>
                </a:lnTo>
                <a:lnTo>
                  <a:pt x="700" y="29"/>
                </a:lnTo>
                <a:lnTo>
                  <a:pt x="698" y="29"/>
                </a:lnTo>
                <a:lnTo>
                  <a:pt x="696" y="29"/>
                </a:lnTo>
                <a:lnTo>
                  <a:pt x="691" y="29"/>
                </a:lnTo>
                <a:lnTo>
                  <a:pt x="686" y="27"/>
                </a:lnTo>
                <a:lnTo>
                  <a:pt x="686" y="22"/>
                </a:lnTo>
                <a:lnTo>
                  <a:pt x="689" y="15"/>
                </a:lnTo>
                <a:lnTo>
                  <a:pt x="689" y="12"/>
                </a:lnTo>
                <a:lnTo>
                  <a:pt x="698" y="5"/>
                </a:lnTo>
                <a:lnTo>
                  <a:pt x="700" y="0"/>
                </a:lnTo>
                <a:lnTo>
                  <a:pt x="705" y="0"/>
                </a:lnTo>
                <a:lnTo>
                  <a:pt x="705" y="5"/>
                </a:lnTo>
                <a:lnTo>
                  <a:pt x="705" y="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13"/>
          <p:cNvSpPr>
            <a:spLocks/>
          </p:cNvSpPr>
          <p:nvPr/>
        </p:nvSpPr>
        <p:spPr bwMode="auto">
          <a:xfrm>
            <a:off x="6734176" y="266700"/>
            <a:ext cx="57150" cy="41275"/>
          </a:xfrm>
          <a:custGeom>
            <a:avLst/>
            <a:gdLst>
              <a:gd name="T0" fmla="*/ 12 w 36"/>
              <a:gd name="T1" fmla="*/ 0 h 26"/>
              <a:gd name="T2" fmla="*/ 14 w 36"/>
              <a:gd name="T3" fmla="*/ 2 h 26"/>
              <a:gd name="T4" fmla="*/ 17 w 36"/>
              <a:gd name="T5" fmla="*/ 2 h 26"/>
              <a:gd name="T6" fmla="*/ 17 w 36"/>
              <a:gd name="T7" fmla="*/ 0 h 26"/>
              <a:gd name="T8" fmla="*/ 19 w 36"/>
              <a:gd name="T9" fmla="*/ 2 h 26"/>
              <a:gd name="T10" fmla="*/ 17 w 36"/>
              <a:gd name="T11" fmla="*/ 7 h 26"/>
              <a:gd name="T12" fmla="*/ 19 w 36"/>
              <a:gd name="T13" fmla="*/ 7 h 26"/>
              <a:gd name="T14" fmla="*/ 21 w 36"/>
              <a:gd name="T15" fmla="*/ 4 h 26"/>
              <a:gd name="T16" fmla="*/ 24 w 36"/>
              <a:gd name="T17" fmla="*/ 4 h 26"/>
              <a:gd name="T18" fmla="*/ 24 w 36"/>
              <a:gd name="T19" fmla="*/ 2 h 26"/>
              <a:gd name="T20" fmla="*/ 26 w 36"/>
              <a:gd name="T21" fmla="*/ 4 h 26"/>
              <a:gd name="T22" fmla="*/ 26 w 36"/>
              <a:gd name="T23" fmla="*/ 7 h 26"/>
              <a:gd name="T24" fmla="*/ 21 w 36"/>
              <a:gd name="T25" fmla="*/ 9 h 26"/>
              <a:gd name="T26" fmla="*/ 24 w 36"/>
              <a:gd name="T27" fmla="*/ 11 h 26"/>
              <a:gd name="T28" fmla="*/ 28 w 36"/>
              <a:gd name="T29" fmla="*/ 14 h 26"/>
              <a:gd name="T30" fmla="*/ 31 w 36"/>
              <a:gd name="T31" fmla="*/ 14 h 26"/>
              <a:gd name="T32" fmla="*/ 31 w 36"/>
              <a:gd name="T33" fmla="*/ 11 h 26"/>
              <a:gd name="T34" fmla="*/ 33 w 36"/>
              <a:gd name="T35" fmla="*/ 11 h 26"/>
              <a:gd name="T36" fmla="*/ 36 w 36"/>
              <a:gd name="T37" fmla="*/ 9 h 26"/>
              <a:gd name="T38" fmla="*/ 36 w 36"/>
              <a:gd name="T39" fmla="*/ 14 h 26"/>
              <a:gd name="T40" fmla="*/ 33 w 36"/>
              <a:gd name="T41" fmla="*/ 14 h 26"/>
              <a:gd name="T42" fmla="*/ 28 w 36"/>
              <a:gd name="T43" fmla="*/ 19 h 26"/>
              <a:gd name="T44" fmla="*/ 26 w 36"/>
              <a:gd name="T45" fmla="*/ 21 h 26"/>
              <a:gd name="T46" fmla="*/ 21 w 36"/>
              <a:gd name="T47" fmla="*/ 21 h 26"/>
              <a:gd name="T48" fmla="*/ 19 w 36"/>
              <a:gd name="T49" fmla="*/ 21 h 26"/>
              <a:gd name="T50" fmla="*/ 19 w 36"/>
              <a:gd name="T51" fmla="*/ 23 h 26"/>
              <a:gd name="T52" fmla="*/ 14 w 36"/>
              <a:gd name="T53" fmla="*/ 26 h 26"/>
              <a:gd name="T54" fmla="*/ 10 w 36"/>
              <a:gd name="T55" fmla="*/ 23 h 26"/>
              <a:gd name="T56" fmla="*/ 7 w 36"/>
              <a:gd name="T57" fmla="*/ 21 h 26"/>
              <a:gd name="T58" fmla="*/ 10 w 36"/>
              <a:gd name="T59" fmla="*/ 19 h 26"/>
              <a:gd name="T60" fmla="*/ 10 w 36"/>
              <a:gd name="T61" fmla="*/ 16 h 26"/>
              <a:gd name="T62" fmla="*/ 7 w 36"/>
              <a:gd name="T63" fmla="*/ 16 h 26"/>
              <a:gd name="T64" fmla="*/ 2 w 36"/>
              <a:gd name="T65" fmla="*/ 19 h 26"/>
              <a:gd name="T66" fmla="*/ 0 w 36"/>
              <a:gd name="T67" fmla="*/ 19 h 26"/>
              <a:gd name="T68" fmla="*/ 0 w 36"/>
              <a:gd name="T69" fmla="*/ 14 h 26"/>
              <a:gd name="T70" fmla="*/ 2 w 36"/>
              <a:gd name="T71" fmla="*/ 11 h 26"/>
              <a:gd name="T72" fmla="*/ 0 w 36"/>
              <a:gd name="T73" fmla="*/ 9 h 26"/>
              <a:gd name="T74" fmla="*/ 5 w 36"/>
              <a:gd name="T75" fmla="*/ 9 h 26"/>
              <a:gd name="T76" fmla="*/ 7 w 36"/>
              <a:gd name="T77" fmla="*/ 7 h 26"/>
              <a:gd name="T78" fmla="*/ 10 w 36"/>
              <a:gd name="T79" fmla="*/ 7 h 26"/>
              <a:gd name="T80" fmla="*/ 12 w 36"/>
              <a:gd name="T81" fmla="*/ 7 h 26"/>
              <a:gd name="T82" fmla="*/ 12 w 36"/>
              <a:gd name="T83" fmla="*/ 7 h 26"/>
              <a:gd name="T84" fmla="*/ 10 w 36"/>
              <a:gd name="T85" fmla="*/ 4 h 26"/>
              <a:gd name="T86" fmla="*/ 10 w 36"/>
              <a:gd name="T87" fmla="*/ 2 h 26"/>
              <a:gd name="T88" fmla="*/ 12 w 3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26">
                <a:moveTo>
                  <a:pt x="12" y="0"/>
                </a:moveTo>
                <a:lnTo>
                  <a:pt x="14" y="2"/>
                </a:lnTo>
                <a:lnTo>
                  <a:pt x="17" y="2"/>
                </a:lnTo>
                <a:lnTo>
                  <a:pt x="17" y="0"/>
                </a:lnTo>
                <a:lnTo>
                  <a:pt x="19" y="2"/>
                </a:lnTo>
                <a:lnTo>
                  <a:pt x="17" y="7"/>
                </a:lnTo>
                <a:lnTo>
                  <a:pt x="19" y="7"/>
                </a:lnTo>
                <a:lnTo>
                  <a:pt x="21" y="4"/>
                </a:lnTo>
                <a:lnTo>
                  <a:pt x="24" y="4"/>
                </a:lnTo>
                <a:lnTo>
                  <a:pt x="24" y="2"/>
                </a:lnTo>
                <a:lnTo>
                  <a:pt x="26" y="4"/>
                </a:lnTo>
                <a:lnTo>
                  <a:pt x="26" y="7"/>
                </a:lnTo>
                <a:lnTo>
                  <a:pt x="21" y="9"/>
                </a:lnTo>
                <a:lnTo>
                  <a:pt x="24" y="11"/>
                </a:lnTo>
                <a:lnTo>
                  <a:pt x="28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6" y="9"/>
                </a:lnTo>
                <a:lnTo>
                  <a:pt x="36" y="14"/>
                </a:lnTo>
                <a:lnTo>
                  <a:pt x="33" y="14"/>
                </a:lnTo>
                <a:lnTo>
                  <a:pt x="28" y="19"/>
                </a:lnTo>
                <a:lnTo>
                  <a:pt x="26" y="21"/>
                </a:lnTo>
                <a:lnTo>
                  <a:pt x="21" y="21"/>
                </a:lnTo>
                <a:lnTo>
                  <a:pt x="19" y="21"/>
                </a:lnTo>
                <a:lnTo>
                  <a:pt x="19" y="23"/>
                </a:lnTo>
                <a:lnTo>
                  <a:pt x="14" y="26"/>
                </a:lnTo>
                <a:lnTo>
                  <a:pt x="10" y="23"/>
                </a:lnTo>
                <a:lnTo>
                  <a:pt x="7" y="21"/>
                </a:lnTo>
                <a:lnTo>
                  <a:pt x="10" y="19"/>
                </a:lnTo>
                <a:lnTo>
                  <a:pt x="10" y="16"/>
                </a:lnTo>
                <a:lnTo>
                  <a:pt x="7" y="16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1"/>
                </a:lnTo>
                <a:lnTo>
                  <a:pt x="0" y="9"/>
                </a:lnTo>
                <a:lnTo>
                  <a:pt x="5" y="9"/>
                </a:lnTo>
                <a:lnTo>
                  <a:pt x="7" y="7"/>
                </a:lnTo>
                <a:lnTo>
                  <a:pt x="10" y="7"/>
                </a:lnTo>
                <a:lnTo>
                  <a:pt x="12" y="7"/>
                </a:lnTo>
                <a:lnTo>
                  <a:pt x="12" y="7"/>
                </a:lnTo>
                <a:lnTo>
                  <a:pt x="10" y="4"/>
                </a:lnTo>
                <a:lnTo>
                  <a:pt x="10" y="2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14"/>
          <p:cNvSpPr>
            <a:spLocks/>
          </p:cNvSpPr>
          <p:nvPr/>
        </p:nvSpPr>
        <p:spPr bwMode="auto">
          <a:xfrm>
            <a:off x="6734176" y="266700"/>
            <a:ext cx="57150" cy="41275"/>
          </a:xfrm>
          <a:custGeom>
            <a:avLst/>
            <a:gdLst>
              <a:gd name="T0" fmla="*/ 12 w 36"/>
              <a:gd name="T1" fmla="*/ 0 h 26"/>
              <a:gd name="T2" fmla="*/ 14 w 36"/>
              <a:gd name="T3" fmla="*/ 2 h 26"/>
              <a:gd name="T4" fmla="*/ 17 w 36"/>
              <a:gd name="T5" fmla="*/ 2 h 26"/>
              <a:gd name="T6" fmla="*/ 17 w 36"/>
              <a:gd name="T7" fmla="*/ 0 h 26"/>
              <a:gd name="T8" fmla="*/ 19 w 36"/>
              <a:gd name="T9" fmla="*/ 2 h 26"/>
              <a:gd name="T10" fmla="*/ 17 w 36"/>
              <a:gd name="T11" fmla="*/ 7 h 26"/>
              <a:gd name="T12" fmla="*/ 19 w 36"/>
              <a:gd name="T13" fmla="*/ 7 h 26"/>
              <a:gd name="T14" fmla="*/ 21 w 36"/>
              <a:gd name="T15" fmla="*/ 4 h 26"/>
              <a:gd name="T16" fmla="*/ 24 w 36"/>
              <a:gd name="T17" fmla="*/ 4 h 26"/>
              <a:gd name="T18" fmla="*/ 24 w 36"/>
              <a:gd name="T19" fmla="*/ 2 h 26"/>
              <a:gd name="T20" fmla="*/ 26 w 36"/>
              <a:gd name="T21" fmla="*/ 4 h 26"/>
              <a:gd name="T22" fmla="*/ 26 w 36"/>
              <a:gd name="T23" fmla="*/ 7 h 26"/>
              <a:gd name="T24" fmla="*/ 21 w 36"/>
              <a:gd name="T25" fmla="*/ 9 h 26"/>
              <a:gd name="T26" fmla="*/ 24 w 36"/>
              <a:gd name="T27" fmla="*/ 11 h 26"/>
              <a:gd name="T28" fmla="*/ 28 w 36"/>
              <a:gd name="T29" fmla="*/ 14 h 26"/>
              <a:gd name="T30" fmla="*/ 31 w 36"/>
              <a:gd name="T31" fmla="*/ 14 h 26"/>
              <a:gd name="T32" fmla="*/ 31 w 36"/>
              <a:gd name="T33" fmla="*/ 11 h 26"/>
              <a:gd name="T34" fmla="*/ 33 w 36"/>
              <a:gd name="T35" fmla="*/ 11 h 26"/>
              <a:gd name="T36" fmla="*/ 36 w 36"/>
              <a:gd name="T37" fmla="*/ 9 h 26"/>
              <a:gd name="T38" fmla="*/ 36 w 36"/>
              <a:gd name="T39" fmla="*/ 14 h 26"/>
              <a:gd name="T40" fmla="*/ 33 w 36"/>
              <a:gd name="T41" fmla="*/ 14 h 26"/>
              <a:gd name="T42" fmla="*/ 28 w 36"/>
              <a:gd name="T43" fmla="*/ 19 h 26"/>
              <a:gd name="T44" fmla="*/ 26 w 36"/>
              <a:gd name="T45" fmla="*/ 21 h 26"/>
              <a:gd name="T46" fmla="*/ 21 w 36"/>
              <a:gd name="T47" fmla="*/ 21 h 26"/>
              <a:gd name="T48" fmla="*/ 19 w 36"/>
              <a:gd name="T49" fmla="*/ 21 h 26"/>
              <a:gd name="T50" fmla="*/ 19 w 36"/>
              <a:gd name="T51" fmla="*/ 23 h 26"/>
              <a:gd name="T52" fmla="*/ 14 w 36"/>
              <a:gd name="T53" fmla="*/ 26 h 26"/>
              <a:gd name="T54" fmla="*/ 10 w 36"/>
              <a:gd name="T55" fmla="*/ 23 h 26"/>
              <a:gd name="T56" fmla="*/ 7 w 36"/>
              <a:gd name="T57" fmla="*/ 21 h 26"/>
              <a:gd name="T58" fmla="*/ 10 w 36"/>
              <a:gd name="T59" fmla="*/ 19 h 26"/>
              <a:gd name="T60" fmla="*/ 10 w 36"/>
              <a:gd name="T61" fmla="*/ 16 h 26"/>
              <a:gd name="T62" fmla="*/ 7 w 36"/>
              <a:gd name="T63" fmla="*/ 16 h 26"/>
              <a:gd name="T64" fmla="*/ 2 w 36"/>
              <a:gd name="T65" fmla="*/ 19 h 26"/>
              <a:gd name="T66" fmla="*/ 0 w 36"/>
              <a:gd name="T67" fmla="*/ 19 h 26"/>
              <a:gd name="T68" fmla="*/ 0 w 36"/>
              <a:gd name="T69" fmla="*/ 14 h 26"/>
              <a:gd name="T70" fmla="*/ 2 w 36"/>
              <a:gd name="T71" fmla="*/ 11 h 26"/>
              <a:gd name="T72" fmla="*/ 0 w 36"/>
              <a:gd name="T73" fmla="*/ 9 h 26"/>
              <a:gd name="T74" fmla="*/ 5 w 36"/>
              <a:gd name="T75" fmla="*/ 9 h 26"/>
              <a:gd name="T76" fmla="*/ 7 w 36"/>
              <a:gd name="T77" fmla="*/ 7 h 26"/>
              <a:gd name="T78" fmla="*/ 10 w 36"/>
              <a:gd name="T79" fmla="*/ 7 h 26"/>
              <a:gd name="T80" fmla="*/ 12 w 36"/>
              <a:gd name="T81" fmla="*/ 7 h 26"/>
              <a:gd name="T82" fmla="*/ 12 w 36"/>
              <a:gd name="T83" fmla="*/ 7 h 26"/>
              <a:gd name="T84" fmla="*/ 10 w 36"/>
              <a:gd name="T85" fmla="*/ 4 h 26"/>
              <a:gd name="T86" fmla="*/ 10 w 36"/>
              <a:gd name="T87" fmla="*/ 2 h 26"/>
              <a:gd name="T88" fmla="*/ 12 w 3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26">
                <a:moveTo>
                  <a:pt x="12" y="0"/>
                </a:moveTo>
                <a:lnTo>
                  <a:pt x="14" y="2"/>
                </a:lnTo>
                <a:lnTo>
                  <a:pt x="17" y="2"/>
                </a:lnTo>
                <a:lnTo>
                  <a:pt x="17" y="0"/>
                </a:lnTo>
                <a:lnTo>
                  <a:pt x="19" y="2"/>
                </a:lnTo>
                <a:lnTo>
                  <a:pt x="17" y="7"/>
                </a:lnTo>
                <a:lnTo>
                  <a:pt x="19" y="7"/>
                </a:lnTo>
                <a:lnTo>
                  <a:pt x="21" y="4"/>
                </a:lnTo>
                <a:lnTo>
                  <a:pt x="24" y="4"/>
                </a:lnTo>
                <a:lnTo>
                  <a:pt x="24" y="2"/>
                </a:lnTo>
                <a:lnTo>
                  <a:pt x="26" y="4"/>
                </a:lnTo>
                <a:lnTo>
                  <a:pt x="26" y="7"/>
                </a:lnTo>
                <a:lnTo>
                  <a:pt x="21" y="9"/>
                </a:lnTo>
                <a:lnTo>
                  <a:pt x="24" y="11"/>
                </a:lnTo>
                <a:lnTo>
                  <a:pt x="28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6" y="9"/>
                </a:lnTo>
                <a:lnTo>
                  <a:pt x="36" y="14"/>
                </a:lnTo>
                <a:lnTo>
                  <a:pt x="33" y="14"/>
                </a:lnTo>
                <a:lnTo>
                  <a:pt x="28" y="19"/>
                </a:lnTo>
                <a:lnTo>
                  <a:pt x="26" y="21"/>
                </a:lnTo>
                <a:lnTo>
                  <a:pt x="21" y="21"/>
                </a:lnTo>
                <a:lnTo>
                  <a:pt x="19" y="21"/>
                </a:lnTo>
                <a:lnTo>
                  <a:pt x="19" y="23"/>
                </a:lnTo>
                <a:lnTo>
                  <a:pt x="14" y="26"/>
                </a:lnTo>
                <a:lnTo>
                  <a:pt x="10" y="23"/>
                </a:lnTo>
                <a:lnTo>
                  <a:pt x="7" y="21"/>
                </a:lnTo>
                <a:lnTo>
                  <a:pt x="10" y="19"/>
                </a:lnTo>
                <a:lnTo>
                  <a:pt x="10" y="16"/>
                </a:lnTo>
                <a:lnTo>
                  <a:pt x="7" y="16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1"/>
                </a:lnTo>
                <a:lnTo>
                  <a:pt x="0" y="9"/>
                </a:lnTo>
                <a:lnTo>
                  <a:pt x="5" y="9"/>
                </a:lnTo>
                <a:lnTo>
                  <a:pt x="7" y="7"/>
                </a:lnTo>
                <a:lnTo>
                  <a:pt x="10" y="7"/>
                </a:lnTo>
                <a:lnTo>
                  <a:pt x="12" y="7"/>
                </a:lnTo>
                <a:lnTo>
                  <a:pt x="12" y="7"/>
                </a:lnTo>
                <a:lnTo>
                  <a:pt x="10" y="4"/>
                </a:lnTo>
                <a:lnTo>
                  <a:pt x="10" y="2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15"/>
          <p:cNvSpPr>
            <a:spLocks/>
          </p:cNvSpPr>
          <p:nvPr/>
        </p:nvSpPr>
        <p:spPr bwMode="auto">
          <a:xfrm>
            <a:off x="6734176" y="266700"/>
            <a:ext cx="57150" cy="41275"/>
          </a:xfrm>
          <a:custGeom>
            <a:avLst/>
            <a:gdLst>
              <a:gd name="T0" fmla="*/ 12 w 36"/>
              <a:gd name="T1" fmla="*/ 0 h 26"/>
              <a:gd name="T2" fmla="*/ 14 w 36"/>
              <a:gd name="T3" fmla="*/ 2 h 26"/>
              <a:gd name="T4" fmla="*/ 17 w 36"/>
              <a:gd name="T5" fmla="*/ 2 h 26"/>
              <a:gd name="T6" fmla="*/ 17 w 36"/>
              <a:gd name="T7" fmla="*/ 0 h 26"/>
              <a:gd name="T8" fmla="*/ 19 w 36"/>
              <a:gd name="T9" fmla="*/ 2 h 26"/>
              <a:gd name="T10" fmla="*/ 17 w 36"/>
              <a:gd name="T11" fmla="*/ 7 h 26"/>
              <a:gd name="T12" fmla="*/ 19 w 36"/>
              <a:gd name="T13" fmla="*/ 7 h 26"/>
              <a:gd name="T14" fmla="*/ 21 w 36"/>
              <a:gd name="T15" fmla="*/ 4 h 26"/>
              <a:gd name="T16" fmla="*/ 24 w 36"/>
              <a:gd name="T17" fmla="*/ 4 h 26"/>
              <a:gd name="T18" fmla="*/ 24 w 36"/>
              <a:gd name="T19" fmla="*/ 2 h 26"/>
              <a:gd name="T20" fmla="*/ 26 w 36"/>
              <a:gd name="T21" fmla="*/ 4 h 26"/>
              <a:gd name="T22" fmla="*/ 26 w 36"/>
              <a:gd name="T23" fmla="*/ 7 h 26"/>
              <a:gd name="T24" fmla="*/ 21 w 36"/>
              <a:gd name="T25" fmla="*/ 9 h 26"/>
              <a:gd name="T26" fmla="*/ 24 w 36"/>
              <a:gd name="T27" fmla="*/ 11 h 26"/>
              <a:gd name="T28" fmla="*/ 28 w 36"/>
              <a:gd name="T29" fmla="*/ 14 h 26"/>
              <a:gd name="T30" fmla="*/ 31 w 36"/>
              <a:gd name="T31" fmla="*/ 14 h 26"/>
              <a:gd name="T32" fmla="*/ 31 w 36"/>
              <a:gd name="T33" fmla="*/ 11 h 26"/>
              <a:gd name="T34" fmla="*/ 33 w 36"/>
              <a:gd name="T35" fmla="*/ 11 h 26"/>
              <a:gd name="T36" fmla="*/ 36 w 36"/>
              <a:gd name="T37" fmla="*/ 9 h 26"/>
              <a:gd name="T38" fmla="*/ 36 w 36"/>
              <a:gd name="T39" fmla="*/ 14 h 26"/>
              <a:gd name="T40" fmla="*/ 33 w 36"/>
              <a:gd name="T41" fmla="*/ 14 h 26"/>
              <a:gd name="T42" fmla="*/ 28 w 36"/>
              <a:gd name="T43" fmla="*/ 19 h 26"/>
              <a:gd name="T44" fmla="*/ 26 w 36"/>
              <a:gd name="T45" fmla="*/ 21 h 26"/>
              <a:gd name="T46" fmla="*/ 21 w 36"/>
              <a:gd name="T47" fmla="*/ 21 h 26"/>
              <a:gd name="T48" fmla="*/ 19 w 36"/>
              <a:gd name="T49" fmla="*/ 21 h 26"/>
              <a:gd name="T50" fmla="*/ 19 w 36"/>
              <a:gd name="T51" fmla="*/ 23 h 26"/>
              <a:gd name="T52" fmla="*/ 14 w 36"/>
              <a:gd name="T53" fmla="*/ 26 h 26"/>
              <a:gd name="T54" fmla="*/ 10 w 36"/>
              <a:gd name="T55" fmla="*/ 23 h 26"/>
              <a:gd name="T56" fmla="*/ 7 w 36"/>
              <a:gd name="T57" fmla="*/ 21 h 26"/>
              <a:gd name="T58" fmla="*/ 10 w 36"/>
              <a:gd name="T59" fmla="*/ 19 h 26"/>
              <a:gd name="T60" fmla="*/ 10 w 36"/>
              <a:gd name="T61" fmla="*/ 16 h 26"/>
              <a:gd name="T62" fmla="*/ 7 w 36"/>
              <a:gd name="T63" fmla="*/ 16 h 26"/>
              <a:gd name="T64" fmla="*/ 2 w 36"/>
              <a:gd name="T65" fmla="*/ 19 h 26"/>
              <a:gd name="T66" fmla="*/ 0 w 36"/>
              <a:gd name="T67" fmla="*/ 19 h 26"/>
              <a:gd name="T68" fmla="*/ 0 w 36"/>
              <a:gd name="T69" fmla="*/ 14 h 26"/>
              <a:gd name="T70" fmla="*/ 2 w 36"/>
              <a:gd name="T71" fmla="*/ 11 h 26"/>
              <a:gd name="T72" fmla="*/ 0 w 36"/>
              <a:gd name="T73" fmla="*/ 9 h 26"/>
              <a:gd name="T74" fmla="*/ 5 w 36"/>
              <a:gd name="T75" fmla="*/ 9 h 26"/>
              <a:gd name="T76" fmla="*/ 7 w 36"/>
              <a:gd name="T77" fmla="*/ 7 h 26"/>
              <a:gd name="T78" fmla="*/ 10 w 36"/>
              <a:gd name="T79" fmla="*/ 7 h 26"/>
              <a:gd name="T80" fmla="*/ 12 w 36"/>
              <a:gd name="T81" fmla="*/ 7 h 26"/>
              <a:gd name="T82" fmla="*/ 12 w 36"/>
              <a:gd name="T83" fmla="*/ 7 h 26"/>
              <a:gd name="T84" fmla="*/ 10 w 36"/>
              <a:gd name="T85" fmla="*/ 4 h 26"/>
              <a:gd name="T86" fmla="*/ 10 w 36"/>
              <a:gd name="T87" fmla="*/ 2 h 26"/>
              <a:gd name="T88" fmla="*/ 12 w 3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26">
                <a:moveTo>
                  <a:pt x="12" y="0"/>
                </a:moveTo>
                <a:lnTo>
                  <a:pt x="14" y="2"/>
                </a:lnTo>
                <a:lnTo>
                  <a:pt x="17" y="2"/>
                </a:lnTo>
                <a:lnTo>
                  <a:pt x="17" y="0"/>
                </a:lnTo>
                <a:lnTo>
                  <a:pt x="19" y="2"/>
                </a:lnTo>
                <a:lnTo>
                  <a:pt x="17" y="7"/>
                </a:lnTo>
                <a:lnTo>
                  <a:pt x="19" y="7"/>
                </a:lnTo>
                <a:lnTo>
                  <a:pt x="21" y="4"/>
                </a:lnTo>
                <a:lnTo>
                  <a:pt x="24" y="4"/>
                </a:lnTo>
                <a:lnTo>
                  <a:pt x="24" y="2"/>
                </a:lnTo>
                <a:lnTo>
                  <a:pt x="26" y="4"/>
                </a:lnTo>
                <a:lnTo>
                  <a:pt x="26" y="7"/>
                </a:lnTo>
                <a:lnTo>
                  <a:pt x="21" y="9"/>
                </a:lnTo>
                <a:lnTo>
                  <a:pt x="24" y="11"/>
                </a:lnTo>
                <a:lnTo>
                  <a:pt x="28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6" y="9"/>
                </a:lnTo>
                <a:lnTo>
                  <a:pt x="36" y="14"/>
                </a:lnTo>
                <a:lnTo>
                  <a:pt x="33" y="14"/>
                </a:lnTo>
                <a:lnTo>
                  <a:pt x="28" y="19"/>
                </a:lnTo>
                <a:lnTo>
                  <a:pt x="26" y="21"/>
                </a:lnTo>
                <a:lnTo>
                  <a:pt x="21" y="21"/>
                </a:lnTo>
                <a:lnTo>
                  <a:pt x="19" y="21"/>
                </a:lnTo>
                <a:lnTo>
                  <a:pt x="19" y="23"/>
                </a:lnTo>
                <a:lnTo>
                  <a:pt x="14" y="26"/>
                </a:lnTo>
                <a:lnTo>
                  <a:pt x="10" y="23"/>
                </a:lnTo>
                <a:lnTo>
                  <a:pt x="7" y="21"/>
                </a:lnTo>
                <a:lnTo>
                  <a:pt x="10" y="19"/>
                </a:lnTo>
                <a:lnTo>
                  <a:pt x="10" y="16"/>
                </a:lnTo>
                <a:lnTo>
                  <a:pt x="7" y="16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1"/>
                </a:lnTo>
                <a:lnTo>
                  <a:pt x="0" y="9"/>
                </a:lnTo>
                <a:lnTo>
                  <a:pt x="5" y="9"/>
                </a:lnTo>
                <a:lnTo>
                  <a:pt x="7" y="7"/>
                </a:lnTo>
                <a:lnTo>
                  <a:pt x="10" y="7"/>
                </a:lnTo>
                <a:lnTo>
                  <a:pt x="12" y="7"/>
                </a:lnTo>
                <a:lnTo>
                  <a:pt x="12" y="7"/>
                </a:lnTo>
                <a:lnTo>
                  <a:pt x="10" y="4"/>
                </a:lnTo>
                <a:lnTo>
                  <a:pt x="10" y="2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Freeform 16"/>
          <p:cNvSpPr>
            <a:spLocks/>
          </p:cNvSpPr>
          <p:nvPr/>
        </p:nvSpPr>
        <p:spPr bwMode="auto">
          <a:xfrm>
            <a:off x="6588126" y="420688"/>
            <a:ext cx="41275" cy="25400"/>
          </a:xfrm>
          <a:custGeom>
            <a:avLst/>
            <a:gdLst>
              <a:gd name="T0" fmla="*/ 26 w 26"/>
              <a:gd name="T1" fmla="*/ 14 h 16"/>
              <a:gd name="T2" fmla="*/ 21 w 26"/>
              <a:gd name="T3" fmla="*/ 14 h 16"/>
              <a:gd name="T4" fmla="*/ 16 w 26"/>
              <a:gd name="T5" fmla="*/ 16 h 16"/>
              <a:gd name="T6" fmla="*/ 9 w 26"/>
              <a:gd name="T7" fmla="*/ 14 h 16"/>
              <a:gd name="T8" fmla="*/ 2 w 26"/>
              <a:gd name="T9" fmla="*/ 11 h 16"/>
              <a:gd name="T10" fmla="*/ 0 w 26"/>
              <a:gd name="T11" fmla="*/ 7 h 16"/>
              <a:gd name="T12" fmla="*/ 2 w 26"/>
              <a:gd name="T13" fmla="*/ 4 h 16"/>
              <a:gd name="T14" fmla="*/ 5 w 26"/>
              <a:gd name="T15" fmla="*/ 2 h 16"/>
              <a:gd name="T16" fmla="*/ 9 w 26"/>
              <a:gd name="T17" fmla="*/ 0 h 16"/>
              <a:gd name="T18" fmla="*/ 14 w 26"/>
              <a:gd name="T19" fmla="*/ 0 h 16"/>
              <a:gd name="T20" fmla="*/ 16 w 26"/>
              <a:gd name="T21" fmla="*/ 0 h 16"/>
              <a:gd name="T22" fmla="*/ 16 w 26"/>
              <a:gd name="T23" fmla="*/ 4 h 16"/>
              <a:gd name="T24" fmla="*/ 21 w 26"/>
              <a:gd name="T25" fmla="*/ 7 h 16"/>
              <a:gd name="T26" fmla="*/ 23 w 26"/>
              <a:gd name="T27" fmla="*/ 9 h 16"/>
              <a:gd name="T28" fmla="*/ 26 w 26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16">
                <a:moveTo>
                  <a:pt x="26" y="14"/>
                </a:moveTo>
                <a:lnTo>
                  <a:pt x="21" y="14"/>
                </a:lnTo>
                <a:lnTo>
                  <a:pt x="16" y="16"/>
                </a:lnTo>
                <a:lnTo>
                  <a:pt x="9" y="14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9" y="0"/>
                </a:lnTo>
                <a:lnTo>
                  <a:pt x="14" y="0"/>
                </a:lnTo>
                <a:lnTo>
                  <a:pt x="16" y="0"/>
                </a:lnTo>
                <a:lnTo>
                  <a:pt x="16" y="4"/>
                </a:lnTo>
                <a:lnTo>
                  <a:pt x="21" y="7"/>
                </a:lnTo>
                <a:lnTo>
                  <a:pt x="23" y="9"/>
                </a:lnTo>
                <a:lnTo>
                  <a:pt x="26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Freeform 17"/>
          <p:cNvSpPr>
            <a:spLocks/>
          </p:cNvSpPr>
          <p:nvPr/>
        </p:nvSpPr>
        <p:spPr bwMode="auto">
          <a:xfrm>
            <a:off x="6588126" y="420688"/>
            <a:ext cx="41275" cy="25400"/>
          </a:xfrm>
          <a:custGeom>
            <a:avLst/>
            <a:gdLst>
              <a:gd name="T0" fmla="*/ 26 w 26"/>
              <a:gd name="T1" fmla="*/ 14 h 16"/>
              <a:gd name="T2" fmla="*/ 21 w 26"/>
              <a:gd name="T3" fmla="*/ 14 h 16"/>
              <a:gd name="T4" fmla="*/ 16 w 26"/>
              <a:gd name="T5" fmla="*/ 16 h 16"/>
              <a:gd name="T6" fmla="*/ 9 w 26"/>
              <a:gd name="T7" fmla="*/ 14 h 16"/>
              <a:gd name="T8" fmla="*/ 2 w 26"/>
              <a:gd name="T9" fmla="*/ 11 h 16"/>
              <a:gd name="T10" fmla="*/ 0 w 26"/>
              <a:gd name="T11" fmla="*/ 7 h 16"/>
              <a:gd name="T12" fmla="*/ 2 w 26"/>
              <a:gd name="T13" fmla="*/ 4 h 16"/>
              <a:gd name="T14" fmla="*/ 5 w 26"/>
              <a:gd name="T15" fmla="*/ 2 h 16"/>
              <a:gd name="T16" fmla="*/ 9 w 26"/>
              <a:gd name="T17" fmla="*/ 0 h 16"/>
              <a:gd name="T18" fmla="*/ 14 w 26"/>
              <a:gd name="T19" fmla="*/ 0 h 16"/>
              <a:gd name="T20" fmla="*/ 16 w 26"/>
              <a:gd name="T21" fmla="*/ 0 h 16"/>
              <a:gd name="T22" fmla="*/ 16 w 26"/>
              <a:gd name="T23" fmla="*/ 4 h 16"/>
              <a:gd name="T24" fmla="*/ 21 w 26"/>
              <a:gd name="T25" fmla="*/ 7 h 16"/>
              <a:gd name="T26" fmla="*/ 23 w 26"/>
              <a:gd name="T27" fmla="*/ 9 h 16"/>
              <a:gd name="T28" fmla="*/ 26 w 26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16">
                <a:moveTo>
                  <a:pt x="26" y="14"/>
                </a:moveTo>
                <a:lnTo>
                  <a:pt x="21" y="14"/>
                </a:lnTo>
                <a:lnTo>
                  <a:pt x="16" y="16"/>
                </a:lnTo>
                <a:lnTo>
                  <a:pt x="9" y="14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9" y="0"/>
                </a:lnTo>
                <a:lnTo>
                  <a:pt x="14" y="0"/>
                </a:lnTo>
                <a:lnTo>
                  <a:pt x="16" y="0"/>
                </a:lnTo>
                <a:lnTo>
                  <a:pt x="16" y="4"/>
                </a:lnTo>
                <a:lnTo>
                  <a:pt x="21" y="7"/>
                </a:lnTo>
                <a:lnTo>
                  <a:pt x="23" y="9"/>
                </a:lnTo>
                <a:lnTo>
                  <a:pt x="26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Freeform 18"/>
          <p:cNvSpPr>
            <a:spLocks/>
          </p:cNvSpPr>
          <p:nvPr/>
        </p:nvSpPr>
        <p:spPr bwMode="auto">
          <a:xfrm>
            <a:off x="6588126" y="420688"/>
            <a:ext cx="41275" cy="25400"/>
          </a:xfrm>
          <a:custGeom>
            <a:avLst/>
            <a:gdLst>
              <a:gd name="T0" fmla="*/ 26 w 26"/>
              <a:gd name="T1" fmla="*/ 14 h 16"/>
              <a:gd name="T2" fmla="*/ 21 w 26"/>
              <a:gd name="T3" fmla="*/ 14 h 16"/>
              <a:gd name="T4" fmla="*/ 16 w 26"/>
              <a:gd name="T5" fmla="*/ 16 h 16"/>
              <a:gd name="T6" fmla="*/ 9 w 26"/>
              <a:gd name="T7" fmla="*/ 14 h 16"/>
              <a:gd name="T8" fmla="*/ 2 w 26"/>
              <a:gd name="T9" fmla="*/ 11 h 16"/>
              <a:gd name="T10" fmla="*/ 0 w 26"/>
              <a:gd name="T11" fmla="*/ 7 h 16"/>
              <a:gd name="T12" fmla="*/ 2 w 26"/>
              <a:gd name="T13" fmla="*/ 4 h 16"/>
              <a:gd name="T14" fmla="*/ 5 w 26"/>
              <a:gd name="T15" fmla="*/ 2 h 16"/>
              <a:gd name="T16" fmla="*/ 9 w 26"/>
              <a:gd name="T17" fmla="*/ 0 h 16"/>
              <a:gd name="T18" fmla="*/ 14 w 26"/>
              <a:gd name="T19" fmla="*/ 0 h 16"/>
              <a:gd name="T20" fmla="*/ 16 w 26"/>
              <a:gd name="T21" fmla="*/ 0 h 16"/>
              <a:gd name="T22" fmla="*/ 16 w 26"/>
              <a:gd name="T23" fmla="*/ 4 h 16"/>
              <a:gd name="T24" fmla="*/ 21 w 26"/>
              <a:gd name="T25" fmla="*/ 7 h 16"/>
              <a:gd name="T26" fmla="*/ 23 w 26"/>
              <a:gd name="T27" fmla="*/ 9 h 16"/>
              <a:gd name="T28" fmla="*/ 26 w 26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16">
                <a:moveTo>
                  <a:pt x="26" y="14"/>
                </a:moveTo>
                <a:lnTo>
                  <a:pt x="21" y="14"/>
                </a:lnTo>
                <a:lnTo>
                  <a:pt x="16" y="16"/>
                </a:lnTo>
                <a:lnTo>
                  <a:pt x="9" y="14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9" y="0"/>
                </a:lnTo>
                <a:lnTo>
                  <a:pt x="14" y="0"/>
                </a:lnTo>
                <a:lnTo>
                  <a:pt x="16" y="0"/>
                </a:lnTo>
                <a:lnTo>
                  <a:pt x="16" y="4"/>
                </a:lnTo>
                <a:lnTo>
                  <a:pt x="21" y="7"/>
                </a:lnTo>
                <a:lnTo>
                  <a:pt x="23" y="9"/>
                </a:lnTo>
                <a:lnTo>
                  <a:pt x="26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Freeform 19"/>
          <p:cNvSpPr>
            <a:spLocks/>
          </p:cNvSpPr>
          <p:nvPr/>
        </p:nvSpPr>
        <p:spPr bwMode="auto">
          <a:xfrm>
            <a:off x="6613526" y="374650"/>
            <a:ext cx="49213" cy="63500"/>
          </a:xfrm>
          <a:custGeom>
            <a:avLst/>
            <a:gdLst>
              <a:gd name="T0" fmla="*/ 29 w 31"/>
              <a:gd name="T1" fmla="*/ 14 h 40"/>
              <a:gd name="T2" fmla="*/ 31 w 31"/>
              <a:gd name="T3" fmla="*/ 22 h 40"/>
              <a:gd name="T4" fmla="*/ 26 w 31"/>
              <a:gd name="T5" fmla="*/ 26 h 40"/>
              <a:gd name="T6" fmla="*/ 24 w 31"/>
              <a:gd name="T7" fmla="*/ 33 h 40"/>
              <a:gd name="T8" fmla="*/ 22 w 31"/>
              <a:gd name="T9" fmla="*/ 31 h 40"/>
              <a:gd name="T10" fmla="*/ 22 w 31"/>
              <a:gd name="T11" fmla="*/ 33 h 40"/>
              <a:gd name="T12" fmla="*/ 22 w 31"/>
              <a:gd name="T13" fmla="*/ 36 h 40"/>
              <a:gd name="T14" fmla="*/ 15 w 31"/>
              <a:gd name="T15" fmla="*/ 40 h 40"/>
              <a:gd name="T16" fmla="*/ 12 w 31"/>
              <a:gd name="T17" fmla="*/ 38 h 40"/>
              <a:gd name="T18" fmla="*/ 12 w 31"/>
              <a:gd name="T19" fmla="*/ 36 h 40"/>
              <a:gd name="T20" fmla="*/ 10 w 31"/>
              <a:gd name="T21" fmla="*/ 33 h 40"/>
              <a:gd name="T22" fmla="*/ 5 w 31"/>
              <a:gd name="T23" fmla="*/ 31 h 40"/>
              <a:gd name="T24" fmla="*/ 5 w 31"/>
              <a:gd name="T25" fmla="*/ 29 h 40"/>
              <a:gd name="T26" fmla="*/ 0 w 31"/>
              <a:gd name="T27" fmla="*/ 26 h 40"/>
              <a:gd name="T28" fmla="*/ 0 w 31"/>
              <a:gd name="T29" fmla="*/ 26 h 40"/>
              <a:gd name="T30" fmla="*/ 3 w 31"/>
              <a:gd name="T31" fmla="*/ 26 h 40"/>
              <a:gd name="T32" fmla="*/ 3 w 31"/>
              <a:gd name="T33" fmla="*/ 24 h 40"/>
              <a:gd name="T34" fmla="*/ 7 w 31"/>
              <a:gd name="T35" fmla="*/ 17 h 40"/>
              <a:gd name="T36" fmla="*/ 10 w 31"/>
              <a:gd name="T37" fmla="*/ 14 h 40"/>
              <a:gd name="T38" fmla="*/ 12 w 31"/>
              <a:gd name="T39" fmla="*/ 17 h 40"/>
              <a:gd name="T40" fmla="*/ 12 w 31"/>
              <a:gd name="T41" fmla="*/ 14 h 40"/>
              <a:gd name="T42" fmla="*/ 12 w 31"/>
              <a:gd name="T43" fmla="*/ 12 h 40"/>
              <a:gd name="T44" fmla="*/ 17 w 31"/>
              <a:gd name="T45" fmla="*/ 10 h 40"/>
              <a:gd name="T46" fmla="*/ 19 w 31"/>
              <a:gd name="T47" fmla="*/ 10 h 40"/>
              <a:gd name="T48" fmla="*/ 19 w 31"/>
              <a:gd name="T49" fmla="*/ 7 h 40"/>
              <a:gd name="T50" fmla="*/ 19 w 31"/>
              <a:gd name="T51" fmla="*/ 5 h 40"/>
              <a:gd name="T52" fmla="*/ 17 w 31"/>
              <a:gd name="T53" fmla="*/ 3 h 40"/>
              <a:gd name="T54" fmla="*/ 22 w 31"/>
              <a:gd name="T55" fmla="*/ 0 h 40"/>
              <a:gd name="T56" fmla="*/ 24 w 31"/>
              <a:gd name="T57" fmla="*/ 3 h 40"/>
              <a:gd name="T58" fmla="*/ 26 w 31"/>
              <a:gd name="T59" fmla="*/ 5 h 40"/>
              <a:gd name="T60" fmla="*/ 26 w 31"/>
              <a:gd name="T61" fmla="*/ 12 h 40"/>
              <a:gd name="T62" fmla="*/ 29 w 31"/>
              <a:gd name="T63" fmla="*/ 1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" h="40">
                <a:moveTo>
                  <a:pt x="29" y="14"/>
                </a:moveTo>
                <a:lnTo>
                  <a:pt x="31" y="22"/>
                </a:lnTo>
                <a:lnTo>
                  <a:pt x="26" y="26"/>
                </a:lnTo>
                <a:lnTo>
                  <a:pt x="24" y="33"/>
                </a:lnTo>
                <a:lnTo>
                  <a:pt x="22" y="31"/>
                </a:lnTo>
                <a:lnTo>
                  <a:pt x="22" y="33"/>
                </a:lnTo>
                <a:lnTo>
                  <a:pt x="22" y="36"/>
                </a:lnTo>
                <a:lnTo>
                  <a:pt x="15" y="40"/>
                </a:lnTo>
                <a:lnTo>
                  <a:pt x="12" y="38"/>
                </a:lnTo>
                <a:lnTo>
                  <a:pt x="12" y="36"/>
                </a:lnTo>
                <a:lnTo>
                  <a:pt x="10" y="33"/>
                </a:lnTo>
                <a:lnTo>
                  <a:pt x="5" y="31"/>
                </a:lnTo>
                <a:lnTo>
                  <a:pt x="5" y="29"/>
                </a:lnTo>
                <a:lnTo>
                  <a:pt x="0" y="26"/>
                </a:lnTo>
                <a:lnTo>
                  <a:pt x="0" y="26"/>
                </a:lnTo>
                <a:lnTo>
                  <a:pt x="3" y="26"/>
                </a:lnTo>
                <a:lnTo>
                  <a:pt x="3" y="24"/>
                </a:lnTo>
                <a:lnTo>
                  <a:pt x="7" y="17"/>
                </a:lnTo>
                <a:lnTo>
                  <a:pt x="10" y="14"/>
                </a:lnTo>
                <a:lnTo>
                  <a:pt x="12" y="17"/>
                </a:lnTo>
                <a:lnTo>
                  <a:pt x="12" y="14"/>
                </a:lnTo>
                <a:lnTo>
                  <a:pt x="12" y="12"/>
                </a:lnTo>
                <a:lnTo>
                  <a:pt x="17" y="10"/>
                </a:lnTo>
                <a:lnTo>
                  <a:pt x="19" y="10"/>
                </a:lnTo>
                <a:lnTo>
                  <a:pt x="19" y="7"/>
                </a:lnTo>
                <a:lnTo>
                  <a:pt x="19" y="5"/>
                </a:lnTo>
                <a:lnTo>
                  <a:pt x="17" y="3"/>
                </a:lnTo>
                <a:lnTo>
                  <a:pt x="22" y="0"/>
                </a:lnTo>
                <a:lnTo>
                  <a:pt x="24" y="3"/>
                </a:lnTo>
                <a:lnTo>
                  <a:pt x="26" y="5"/>
                </a:lnTo>
                <a:lnTo>
                  <a:pt x="26" y="12"/>
                </a:lnTo>
                <a:lnTo>
                  <a:pt x="2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20"/>
          <p:cNvSpPr>
            <a:spLocks/>
          </p:cNvSpPr>
          <p:nvPr/>
        </p:nvSpPr>
        <p:spPr bwMode="auto">
          <a:xfrm>
            <a:off x="6613526" y="374650"/>
            <a:ext cx="49213" cy="63500"/>
          </a:xfrm>
          <a:custGeom>
            <a:avLst/>
            <a:gdLst>
              <a:gd name="T0" fmla="*/ 29 w 31"/>
              <a:gd name="T1" fmla="*/ 14 h 40"/>
              <a:gd name="T2" fmla="*/ 31 w 31"/>
              <a:gd name="T3" fmla="*/ 22 h 40"/>
              <a:gd name="T4" fmla="*/ 26 w 31"/>
              <a:gd name="T5" fmla="*/ 26 h 40"/>
              <a:gd name="T6" fmla="*/ 24 w 31"/>
              <a:gd name="T7" fmla="*/ 33 h 40"/>
              <a:gd name="T8" fmla="*/ 22 w 31"/>
              <a:gd name="T9" fmla="*/ 31 h 40"/>
              <a:gd name="T10" fmla="*/ 22 w 31"/>
              <a:gd name="T11" fmla="*/ 33 h 40"/>
              <a:gd name="T12" fmla="*/ 22 w 31"/>
              <a:gd name="T13" fmla="*/ 36 h 40"/>
              <a:gd name="T14" fmla="*/ 15 w 31"/>
              <a:gd name="T15" fmla="*/ 40 h 40"/>
              <a:gd name="T16" fmla="*/ 12 w 31"/>
              <a:gd name="T17" fmla="*/ 38 h 40"/>
              <a:gd name="T18" fmla="*/ 12 w 31"/>
              <a:gd name="T19" fmla="*/ 36 h 40"/>
              <a:gd name="T20" fmla="*/ 10 w 31"/>
              <a:gd name="T21" fmla="*/ 33 h 40"/>
              <a:gd name="T22" fmla="*/ 5 w 31"/>
              <a:gd name="T23" fmla="*/ 31 h 40"/>
              <a:gd name="T24" fmla="*/ 5 w 31"/>
              <a:gd name="T25" fmla="*/ 29 h 40"/>
              <a:gd name="T26" fmla="*/ 0 w 31"/>
              <a:gd name="T27" fmla="*/ 26 h 40"/>
              <a:gd name="T28" fmla="*/ 0 w 31"/>
              <a:gd name="T29" fmla="*/ 26 h 40"/>
              <a:gd name="T30" fmla="*/ 3 w 31"/>
              <a:gd name="T31" fmla="*/ 26 h 40"/>
              <a:gd name="T32" fmla="*/ 3 w 31"/>
              <a:gd name="T33" fmla="*/ 24 h 40"/>
              <a:gd name="T34" fmla="*/ 7 w 31"/>
              <a:gd name="T35" fmla="*/ 17 h 40"/>
              <a:gd name="T36" fmla="*/ 10 w 31"/>
              <a:gd name="T37" fmla="*/ 14 h 40"/>
              <a:gd name="T38" fmla="*/ 12 w 31"/>
              <a:gd name="T39" fmla="*/ 17 h 40"/>
              <a:gd name="T40" fmla="*/ 12 w 31"/>
              <a:gd name="T41" fmla="*/ 14 h 40"/>
              <a:gd name="T42" fmla="*/ 12 w 31"/>
              <a:gd name="T43" fmla="*/ 12 h 40"/>
              <a:gd name="T44" fmla="*/ 17 w 31"/>
              <a:gd name="T45" fmla="*/ 10 h 40"/>
              <a:gd name="T46" fmla="*/ 19 w 31"/>
              <a:gd name="T47" fmla="*/ 10 h 40"/>
              <a:gd name="T48" fmla="*/ 19 w 31"/>
              <a:gd name="T49" fmla="*/ 7 h 40"/>
              <a:gd name="T50" fmla="*/ 19 w 31"/>
              <a:gd name="T51" fmla="*/ 5 h 40"/>
              <a:gd name="T52" fmla="*/ 17 w 31"/>
              <a:gd name="T53" fmla="*/ 3 h 40"/>
              <a:gd name="T54" fmla="*/ 22 w 31"/>
              <a:gd name="T55" fmla="*/ 0 h 40"/>
              <a:gd name="T56" fmla="*/ 24 w 31"/>
              <a:gd name="T57" fmla="*/ 3 h 40"/>
              <a:gd name="T58" fmla="*/ 26 w 31"/>
              <a:gd name="T59" fmla="*/ 5 h 40"/>
              <a:gd name="T60" fmla="*/ 26 w 31"/>
              <a:gd name="T61" fmla="*/ 12 h 40"/>
              <a:gd name="T62" fmla="*/ 29 w 31"/>
              <a:gd name="T63" fmla="*/ 1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" h="40">
                <a:moveTo>
                  <a:pt x="29" y="14"/>
                </a:moveTo>
                <a:lnTo>
                  <a:pt x="31" y="22"/>
                </a:lnTo>
                <a:lnTo>
                  <a:pt x="26" y="26"/>
                </a:lnTo>
                <a:lnTo>
                  <a:pt x="24" y="33"/>
                </a:lnTo>
                <a:lnTo>
                  <a:pt x="22" y="31"/>
                </a:lnTo>
                <a:lnTo>
                  <a:pt x="22" y="33"/>
                </a:lnTo>
                <a:lnTo>
                  <a:pt x="22" y="36"/>
                </a:lnTo>
                <a:lnTo>
                  <a:pt x="15" y="40"/>
                </a:lnTo>
                <a:lnTo>
                  <a:pt x="12" y="38"/>
                </a:lnTo>
                <a:lnTo>
                  <a:pt x="12" y="36"/>
                </a:lnTo>
                <a:lnTo>
                  <a:pt x="10" y="33"/>
                </a:lnTo>
                <a:lnTo>
                  <a:pt x="5" y="31"/>
                </a:lnTo>
                <a:lnTo>
                  <a:pt x="5" y="29"/>
                </a:lnTo>
                <a:lnTo>
                  <a:pt x="0" y="26"/>
                </a:lnTo>
                <a:lnTo>
                  <a:pt x="0" y="26"/>
                </a:lnTo>
                <a:lnTo>
                  <a:pt x="3" y="26"/>
                </a:lnTo>
                <a:lnTo>
                  <a:pt x="3" y="24"/>
                </a:lnTo>
                <a:lnTo>
                  <a:pt x="7" y="17"/>
                </a:lnTo>
                <a:lnTo>
                  <a:pt x="10" y="14"/>
                </a:lnTo>
                <a:lnTo>
                  <a:pt x="12" y="17"/>
                </a:lnTo>
                <a:lnTo>
                  <a:pt x="12" y="14"/>
                </a:lnTo>
                <a:lnTo>
                  <a:pt x="12" y="12"/>
                </a:lnTo>
                <a:lnTo>
                  <a:pt x="17" y="10"/>
                </a:lnTo>
                <a:lnTo>
                  <a:pt x="19" y="10"/>
                </a:lnTo>
                <a:lnTo>
                  <a:pt x="19" y="7"/>
                </a:lnTo>
                <a:lnTo>
                  <a:pt x="19" y="5"/>
                </a:lnTo>
                <a:lnTo>
                  <a:pt x="17" y="3"/>
                </a:lnTo>
                <a:lnTo>
                  <a:pt x="22" y="0"/>
                </a:lnTo>
                <a:lnTo>
                  <a:pt x="24" y="3"/>
                </a:lnTo>
                <a:lnTo>
                  <a:pt x="26" y="5"/>
                </a:lnTo>
                <a:lnTo>
                  <a:pt x="26" y="12"/>
                </a:lnTo>
                <a:lnTo>
                  <a:pt x="2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21"/>
          <p:cNvSpPr>
            <a:spLocks/>
          </p:cNvSpPr>
          <p:nvPr/>
        </p:nvSpPr>
        <p:spPr bwMode="auto">
          <a:xfrm>
            <a:off x="6613526" y="374650"/>
            <a:ext cx="49213" cy="63500"/>
          </a:xfrm>
          <a:custGeom>
            <a:avLst/>
            <a:gdLst>
              <a:gd name="T0" fmla="*/ 29 w 31"/>
              <a:gd name="T1" fmla="*/ 14 h 40"/>
              <a:gd name="T2" fmla="*/ 31 w 31"/>
              <a:gd name="T3" fmla="*/ 22 h 40"/>
              <a:gd name="T4" fmla="*/ 26 w 31"/>
              <a:gd name="T5" fmla="*/ 26 h 40"/>
              <a:gd name="T6" fmla="*/ 24 w 31"/>
              <a:gd name="T7" fmla="*/ 33 h 40"/>
              <a:gd name="T8" fmla="*/ 22 w 31"/>
              <a:gd name="T9" fmla="*/ 31 h 40"/>
              <a:gd name="T10" fmla="*/ 22 w 31"/>
              <a:gd name="T11" fmla="*/ 33 h 40"/>
              <a:gd name="T12" fmla="*/ 22 w 31"/>
              <a:gd name="T13" fmla="*/ 36 h 40"/>
              <a:gd name="T14" fmla="*/ 15 w 31"/>
              <a:gd name="T15" fmla="*/ 40 h 40"/>
              <a:gd name="T16" fmla="*/ 12 w 31"/>
              <a:gd name="T17" fmla="*/ 38 h 40"/>
              <a:gd name="T18" fmla="*/ 12 w 31"/>
              <a:gd name="T19" fmla="*/ 36 h 40"/>
              <a:gd name="T20" fmla="*/ 10 w 31"/>
              <a:gd name="T21" fmla="*/ 33 h 40"/>
              <a:gd name="T22" fmla="*/ 5 w 31"/>
              <a:gd name="T23" fmla="*/ 31 h 40"/>
              <a:gd name="T24" fmla="*/ 5 w 31"/>
              <a:gd name="T25" fmla="*/ 29 h 40"/>
              <a:gd name="T26" fmla="*/ 0 w 31"/>
              <a:gd name="T27" fmla="*/ 26 h 40"/>
              <a:gd name="T28" fmla="*/ 0 w 31"/>
              <a:gd name="T29" fmla="*/ 26 h 40"/>
              <a:gd name="T30" fmla="*/ 3 w 31"/>
              <a:gd name="T31" fmla="*/ 26 h 40"/>
              <a:gd name="T32" fmla="*/ 3 w 31"/>
              <a:gd name="T33" fmla="*/ 24 h 40"/>
              <a:gd name="T34" fmla="*/ 7 w 31"/>
              <a:gd name="T35" fmla="*/ 17 h 40"/>
              <a:gd name="T36" fmla="*/ 10 w 31"/>
              <a:gd name="T37" fmla="*/ 14 h 40"/>
              <a:gd name="T38" fmla="*/ 12 w 31"/>
              <a:gd name="T39" fmla="*/ 17 h 40"/>
              <a:gd name="T40" fmla="*/ 12 w 31"/>
              <a:gd name="T41" fmla="*/ 14 h 40"/>
              <a:gd name="T42" fmla="*/ 12 w 31"/>
              <a:gd name="T43" fmla="*/ 12 h 40"/>
              <a:gd name="T44" fmla="*/ 17 w 31"/>
              <a:gd name="T45" fmla="*/ 10 h 40"/>
              <a:gd name="T46" fmla="*/ 19 w 31"/>
              <a:gd name="T47" fmla="*/ 10 h 40"/>
              <a:gd name="T48" fmla="*/ 19 w 31"/>
              <a:gd name="T49" fmla="*/ 7 h 40"/>
              <a:gd name="T50" fmla="*/ 19 w 31"/>
              <a:gd name="T51" fmla="*/ 5 h 40"/>
              <a:gd name="T52" fmla="*/ 17 w 31"/>
              <a:gd name="T53" fmla="*/ 3 h 40"/>
              <a:gd name="T54" fmla="*/ 22 w 31"/>
              <a:gd name="T55" fmla="*/ 0 h 40"/>
              <a:gd name="T56" fmla="*/ 24 w 31"/>
              <a:gd name="T57" fmla="*/ 3 h 40"/>
              <a:gd name="T58" fmla="*/ 26 w 31"/>
              <a:gd name="T59" fmla="*/ 5 h 40"/>
              <a:gd name="T60" fmla="*/ 26 w 31"/>
              <a:gd name="T61" fmla="*/ 12 h 40"/>
              <a:gd name="T62" fmla="*/ 29 w 31"/>
              <a:gd name="T63" fmla="*/ 1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" h="40">
                <a:moveTo>
                  <a:pt x="29" y="14"/>
                </a:moveTo>
                <a:lnTo>
                  <a:pt x="31" y="22"/>
                </a:lnTo>
                <a:lnTo>
                  <a:pt x="26" y="26"/>
                </a:lnTo>
                <a:lnTo>
                  <a:pt x="24" y="33"/>
                </a:lnTo>
                <a:lnTo>
                  <a:pt x="22" y="31"/>
                </a:lnTo>
                <a:lnTo>
                  <a:pt x="22" y="33"/>
                </a:lnTo>
                <a:lnTo>
                  <a:pt x="22" y="36"/>
                </a:lnTo>
                <a:lnTo>
                  <a:pt x="15" y="40"/>
                </a:lnTo>
                <a:lnTo>
                  <a:pt x="12" y="38"/>
                </a:lnTo>
                <a:lnTo>
                  <a:pt x="12" y="36"/>
                </a:lnTo>
                <a:lnTo>
                  <a:pt x="10" y="33"/>
                </a:lnTo>
                <a:lnTo>
                  <a:pt x="5" y="31"/>
                </a:lnTo>
                <a:lnTo>
                  <a:pt x="5" y="29"/>
                </a:lnTo>
                <a:lnTo>
                  <a:pt x="0" y="26"/>
                </a:lnTo>
                <a:lnTo>
                  <a:pt x="0" y="26"/>
                </a:lnTo>
                <a:lnTo>
                  <a:pt x="3" y="26"/>
                </a:lnTo>
                <a:lnTo>
                  <a:pt x="3" y="24"/>
                </a:lnTo>
                <a:lnTo>
                  <a:pt x="7" y="17"/>
                </a:lnTo>
                <a:lnTo>
                  <a:pt x="10" y="14"/>
                </a:lnTo>
                <a:lnTo>
                  <a:pt x="12" y="17"/>
                </a:lnTo>
                <a:lnTo>
                  <a:pt x="12" y="14"/>
                </a:lnTo>
                <a:lnTo>
                  <a:pt x="12" y="12"/>
                </a:lnTo>
                <a:lnTo>
                  <a:pt x="17" y="10"/>
                </a:lnTo>
                <a:lnTo>
                  <a:pt x="19" y="10"/>
                </a:lnTo>
                <a:lnTo>
                  <a:pt x="19" y="7"/>
                </a:lnTo>
                <a:lnTo>
                  <a:pt x="19" y="5"/>
                </a:lnTo>
                <a:lnTo>
                  <a:pt x="17" y="3"/>
                </a:lnTo>
                <a:lnTo>
                  <a:pt x="22" y="0"/>
                </a:lnTo>
                <a:lnTo>
                  <a:pt x="24" y="3"/>
                </a:lnTo>
                <a:lnTo>
                  <a:pt x="26" y="5"/>
                </a:lnTo>
                <a:lnTo>
                  <a:pt x="26" y="12"/>
                </a:lnTo>
                <a:lnTo>
                  <a:pt x="29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22"/>
          <p:cNvSpPr>
            <a:spLocks/>
          </p:cNvSpPr>
          <p:nvPr/>
        </p:nvSpPr>
        <p:spPr bwMode="auto">
          <a:xfrm>
            <a:off x="6654801" y="352425"/>
            <a:ext cx="30163" cy="41275"/>
          </a:xfrm>
          <a:custGeom>
            <a:avLst/>
            <a:gdLst>
              <a:gd name="T0" fmla="*/ 12 w 19"/>
              <a:gd name="T1" fmla="*/ 26 h 26"/>
              <a:gd name="T2" fmla="*/ 10 w 19"/>
              <a:gd name="T3" fmla="*/ 26 h 26"/>
              <a:gd name="T4" fmla="*/ 7 w 19"/>
              <a:gd name="T5" fmla="*/ 26 h 26"/>
              <a:gd name="T6" fmla="*/ 5 w 19"/>
              <a:gd name="T7" fmla="*/ 21 h 26"/>
              <a:gd name="T8" fmla="*/ 3 w 19"/>
              <a:gd name="T9" fmla="*/ 17 h 26"/>
              <a:gd name="T10" fmla="*/ 3 w 19"/>
              <a:gd name="T11" fmla="*/ 14 h 26"/>
              <a:gd name="T12" fmla="*/ 0 w 19"/>
              <a:gd name="T13" fmla="*/ 12 h 26"/>
              <a:gd name="T14" fmla="*/ 3 w 19"/>
              <a:gd name="T15" fmla="*/ 9 h 26"/>
              <a:gd name="T16" fmla="*/ 0 w 19"/>
              <a:gd name="T17" fmla="*/ 7 h 26"/>
              <a:gd name="T18" fmla="*/ 0 w 19"/>
              <a:gd name="T19" fmla="*/ 5 h 26"/>
              <a:gd name="T20" fmla="*/ 0 w 19"/>
              <a:gd name="T21" fmla="*/ 0 h 26"/>
              <a:gd name="T22" fmla="*/ 5 w 19"/>
              <a:gd name="T23" fmla="*/ 0 h 26"/>
              <a:gd name="T24" fmla="*/ 7 w 19"/>
              <a:gd name="T25" fmla="*/ 2 h 26"/>
              <a:gd name="T26" fmla="*/ 7 w 19"/>
              <a:gd name="T27" fmla="*/ 5 h 26"/>
              <a:gd name="T28" fmla="*/ 12 w 19"/>
              <a:gd name="T29" fmla="*/ 5 h 26"/>
              <a:gd name="T30" fmla="*/ 15 w 19"/>
              <a:gd name="T31" fmla="*/ 5 h 26"/>
              <a:gd name="T32" fmla="*/ 19 w 19"/>
              <a:gd name="T33" fmla="*/ 9 h 26"/>
              <a:gd name="T34" fmla="*/ 19 w 19"/>
              <a:gd name="T35" fmla="*/ 14 h 26"/>
              <a:gd name="T36" fmla="*/ 17 w 19"/>
              <a:gd name="T37" fmla="*/ 19 h 26"/>
              <a:gd name="T38" fmla="*/ 17 w 19"/>
              <a:gd name="T39" fmla="*/ 24 h 26"/>
              <a:gd name="T40" fmla="*/ 12 w 19"/>
              <a:gd name="T4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6">
                <a:moveTo>
                  <a:pt x="12" y="26"/>
                </a:moveTo>
                <a:lnTo>
                  <a:pt x="10" y="26"/>
                </a:lnTo>
                <a:lnTo>
                  <a:pt x="7" y="26"/>
                </a:lnTo>
                <a:lnTo>
                  <a:pt x="5" y="21"/>
                </a:lnTo>
                <a:lnTo>
                  <a:pt x="3" y="17"/>
                </a:lnTo>
                <a:lnTo>
                  <a:pt x="3" y="14"/>
                </a:lnTo>
                <a:lnTo>
                  <a:pt x="0" y="12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  <a:lnTo>
                  <a:pt x="7" y="5"/>
                </a:lnTo>
                <a:lnTo>
                  <a:pt x="12" y="5"/>
                </a:lnTo>
                <a:lnTo>
                  <a:pt x="15" y="5"/>
                </a:lnTo>
                <a:lnTo>
                  <a:pt x="19" y="9"/>
                </a:lnTo>
                <a:lnTo>
                  <a:pt x="19" y="14"/>
                </a:lnTo>
                <a:lnTo>
                  <a:pt x="17" y="19"/>
                </a:lnTo>
                <a:lnTo>
                  <a:pt x="17" y="24"/>
                </a:lnTo>
                <a:lnTo>
                  <a:pt x="12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23"/>
          <p:cNvSpPr>
            <a:spLocks/>
          </p:cNvSpPr>
          <p:nvPr/>
        </p:nvSpPr>
        <p:spPr bwMode="auto">
          <a:xfrm>
            <a:off x="6654801" y="352425"/>
            <a:ext cx="30163" cy="41275"/>
          </a:xfrm>
          <a:custGeom>
            <a:avLst/>
            <a:gdLst>
              <a:gd name="T0" fmla="*/ 12 w 19"/>
              <a:gd name="T1" fmla="*/ 26 h 26"/>
              <a:gd name="T2" fmla="*/ 10 w 19"/>
              <a:gd name="T3" fmla="*/ 26 h 26"/>
              <a:gd name="T4" fmla="*/ 7 w 19"/>
              <a:gd name="T5" fmla="*/ 26 h 26"/>
              <a:gd name="T6" fmla="*/ 5 w 19"/>
              <a:gd name="T7" fmla="*/ 21 h 26"/>
              <a:gd name="T8" fmla="*/ 3 w 19"/>
              <a:gd name="T9" fmla="*/ 17 h 26"/>
              <a:gd name="T10" fmla="*/ 3 w 19"/>
              <a:gd name="T11" fmla="*/ 14 h 26"/>
              <a:gd name="T12" fmla="*/ 0 w 19"/>
              <a:gd name="T13" fmla="*/ 12 h 26"/>
              <a:gd name="T14" fmla="*/ 3 w 19"/>
              <a:gd name="T15" fmla="*/ 9 h 26"/>
              <a:gd name="T16" fmla="*/ 0 w 19"/>
              <a:gd name="T17" fmla="*/ 7 h 26"/>
              <a:gd name="T18" fmla="*/ 0 w 19"/>
              <a:gd name="T19" fmla="*/ 5 h 26"/>
              <a:gd name="T20" fmla="*/ 0 w 19"/>
              <a:gd name="T21" fmla="*/ 0 h 26"/>
              <a:gd name="T22" fmla="*/ 5 w 19"/>
              <a:gd name="T23" fmla="*/ 0 h 26"/>
              <a:gd name="T24" fmla="*/ 7 w 19"/>
              <a:gd name="T25" fmla="*/ 2 h 26"/>
              <a:gd name="T26" fmla="*/ 7 w 19"/>
              <a:gd name="T27" fmla="*/ 5 h 26"/>
              <a:gd name="T28" fmla="*/ 12 w 19"/>
              <a:gd name="T29" fmla="*/ 5 h 26"/>
              <a:gd name="T30" fmla="*/ 15 w 19"/>
              <a:gd name="T31" fmla="*/ 5 h 26"/>
              <a:gd name="T32" fmla="*/ 19 w 19"/>
              <a:gd name="T33" fmla="*/ 9 h 26"/>
              <a:gd name="T34" fmla="*/ 19 w 19"/>
              <a:gd name="T35" fmla="*/ 14 h 26"/>
              <a:gd name="T36" fmla="*/ 17 w 19"/>
              <a:gd name="T37" fmla="*/ 19 h 26"/>
              <a:gd name="T38" fmla="*/ 17 w 19"/>
              <a:gd name="T39" fmla="*/ 24 h 26"/>
              <a:gd name="T40" fmla="*/ 12 w 19"/>
              <a:gd name="T4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6">
                <a:moveTo>
                  <a:pt x="12" y="26"/>
                </a:moveTo>
                <a:lnTo>
                  <a:pt x="10" y="26"/>
                </a:lnTo>
                <a:lnTo>
                  <a:pt x="7" y="26"/>
                </a:lnTo>
                <a:lnTo>
                  <a:pt x="5" y="21"/>
                </a:lnTo>
                <a:lnTo>
                  <a:pt x="3" y="17"/>
                </a:lnTo>
                <a:lnTo>
                  <a:pt x="3" y="14"/>
                </a:lnTo>
                <a:lnTo>
                  <a:pt x="0" y="12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  <a:lnTo>
                  <a:pt x="7" y="5"/>
                </a:lnTo>
                <a:lnTo>
                  <a:pt x="12" y="5"/>
                </a:lnTo>
                <a:lnTo>
                  <a:pt x="15" y="5"/>
                </a:lnTo>
                <a:lnTo>
                  <a:pt x="19" y="9"/>
                </a:lnTo>
                <a:lnTo>
                  <a:pt x="19" y="14"/>
                </a:lnTo>
                <a:lnTo>
                  <a:pt x="17" y="19"/>
                </a:lnTo>
                <a:lnTo>
                  <a:pt x="17" y="24"/>
                </a:lnTo>
                <a:lnTo>
                  <a:pt x="12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24"/>
          <p:cNvSpPr>
            <a:spLocks/>
          </p:cNvSpPr>
          <p:nvPr/>
        </p:nvSpPr>
        <p:spPr bwMode="auto">
          <a:xfrm>
            <a:off x="6654801" y="352425"/>
            <a:ext cx="30163" cy="41275"/>
          </a:xfrm>
          <a:custGeom>
            <a:avLst/>
            <a:gdLst>
              <a:gd name="T0" fmla="*/ 12 w 19"/>
              <a:gd name="T1" fmla="*/ 26 h 26"/>
              <a:gd name="T2" fmla="*/ 10 w 19"/>
              <a:gd name="T3" fmla="*/ 26 h 26"/>
              <a:gd name="T4" fmla="*/ 7 w 19"/>
              <a:gd name="T5" fmla="*/ 26 h 26"/>
              <a:gd name="T6" fmla="*/ 5 w 19"/>
              <a:gd name="T7" fmla="*/ 21 h 26"/>
              <a:gd name="T8" fmla="*/ 3 w 19"/>
              <a:gd name="T9" fmla="*/ 17 h 26"/>
              <a:gd name="T10" fmla="*/ 3 w 19"/>
              <a:gd name="T11" fmla="*/ 14 h 26"/>
              <a:gd name="T12" fmla="*/ 0 w 19"/>
              <a:gd name="T13" fmla="*/ 12 h 26"/>
              <a:gd name="T14" fmla="*/ 3 w 19"/>
              <a:gd name="T15" fmla="*/ 9 h 26"/>
              <a:gd name="T16" fmla="*/ 0 w 19"/>
              <a:gd name="T17" fmla="*/ 7 h 26"/>
              <a:gd name="T18" fmla="*/ 0 w 19"/>
              <a:gd name="T19" fmla="*/ 5 h 26"/>
              <a:gd name="T20" fmla="*/ 0 w 19"/>
              <a:gd name="T21" fmla="*/ 0 h 26"/>
              <a:gd name="T22" fmla="*/ 5 w 19"/>
              <a:gd name="T23" fmla="*/ 0 h 26"/>
              <a:gd name="T24" fmla="*/ 7 w 19"/>
              <a:gd name="T25" fmla="*/ 2 h 26"/>
              <a:gd name="T26" fmla="*/ 7 w 19"/>
              <a:gd name="T27" fmla="*/ 5 h 26"/>
              <a:gd name="T28" fmla="*/ 12 w 19"/>
              <a:gd name="T29" fmla="*/ 5 h 26"/>
              <a:gd name="T30" fmla="*/ 15 w 19"/>
              <a:gd name="T31" fmla="*/ 5 h 26"/>
              <a:gd name="T32" fmla="*/ 19 w 19"/>
              <a:gd name="T33" fmla="*/ 9 h 26"/>
              <a:gd name="T34" fmla="*/ 19 w 19"/>
              <a:gd name="T35" fmla="*/ 14 h 26"/>
              <a:gd name="T36" fmla="*/ 17 w 19"/>
              <a:gd name="T37" fmla="*/ 19 h 26"/>
              <a:gd name="T38" fmla="*/ 17 w 19"/>
              <a:gd name="T39" fmla="*/ 24 h 26"/>
              <a:gd name="T40" fmla="*/ 12 w 19"/>
              <a:gd name="T4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6">
                <a:moveTo>
                  <a:pt x="12" y="26"/>
                </a:moveTo>
                <a:lnTo>
                  <a:pt x="10" y="26"/>
                </a:lnTo>
                <a:lnTo>
                  <a:pt x="7" y="26"/>
                </a:lnTo>
                <a:lnTo>
                  <a:pt x="5" y="21"/>
                </a:lnTo>
                <a:lnTo>
                  <a:pt x="3" y="17"/>
                </a:lnTo>
                <a:lnTo>
                  <a:pt x="3" y="14"/>
                </a:lnTo>
                <a:lnTo>
                  <a:pt x="0" y="12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  <a:lnTo>
                  <a:pt x="7" y="5"/>
                </a:lnTo>
                <a:lnTo>
                  <a:pt x="12" y="5"/>
                </a:lnTo>
                <a:lnTo>
                  <a:pt x="15" y="5"/>
                </a:lnTo>
                <a:lnTo>
                  <a:pt x="19" y="9"/>
                </a:lnTo>
                <a:lnTo>
                  <a:pt x="19" y="14"/>
                </a:lnTo>
                <a:lnTo>
                  <a:pt x="17" y="19"/>
                </a:lnTo>
                <a:lnTo>
                  <a:pt x="17" y="24"/>
                </a:lnTo>
                <a:lnTo>
                  <a:pt x="12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Freeform 25"/>
          <p:cNvSpPr>
            <a:spLocks/>
          </p:cNvSpPr>
          <p:nvPr/>
        </p:nvSpPr>
        <p:spPr bwMode="auto">
          <a:xfrm>
            <a:off x="6561139" y="338138"/>
            <a:ext cx="82550" cy="71438"/>
          </a:xfrm>
          <a:custGeom>
            <a:avLst/>
            <a:gdLst>
              <a:gd name="T0" fmla="*/ 52 w 52"/>
              <a:gd name="T1" fmla="*/ 9 h 45"/>
              <a:gd name="T2" fmla="*/ 48 w 52"/>
              <a:gd name="T3" fmla="*/ 16 h 45"/>
              <a:gd name="T4" fmla="*/ 43 w 52"/>
              <a:gd name="T5" fmla="*/ 21 h 45"/>
              <a:gd name="T6" fmla="*/ 43 w 52"/>
              <a:gd name="T7" fmla="*/ 28 h 45"/>
              <a:gd name="T8" fmla="*/ 38 w 52"/>
              <a:gd name="T9" fmla="*/ 33 h 45"/>
              <a:gd name="T10" fmla="*/ 36 w 52"/>
              <a:gd name="T11" fmla="*/ 37 h 45"/>
              <a:gd name="T12" fmla="*/ 29 w 52"/>
              <a:gd name="T13" fmla="*/ 42 h 45"/>
              <a:gd name="T14" fmla="*/ 24 w 52"/>
              <a:gd name="T15" fmla="*/ 37 h 45"/>
              <a:gd name="T16" fmla="*/ 24 w 52"/>
              <a:gd name="T17" fmla="*/ 42 h 45"/>
              <a:gd name="T18" fmla="*/ 17 w 52"/>
              <a:gd name="T19" fmla="*/ 42 h 45"/>
              <a:gd name="T20" fmla="*/ 14 w 52"/>
              <a:gd name="T21" fmla="*/ 45 h 45"/>
              <a:gd name="T22" fmla="*/ 10 w 52"/>
              <a:gd name="T23" fmla="*/ 42 h 45"/>
              <a:gd name="T24" fmla="*/ 12 w 52"/>
              <a:gd name="T25" fmla="*/ 40 h 45"/>
              <a:gd name="T26" fmla="*/ 14 w 52"/>
              <a:gd name="T27" fmla="*/ 33 h 45"/>
              <a:gd name="T28" fmla="*/ 10 w 52"/>
              <a:gd name="T29" fmla="*/ 33 h 45"/>
              <a:gd name="T30" fmla="*/ 5 w 52"/>
              <a:gd name="T31" fmla="*/ 35 h 45"/>
              <a:gd name="T32" fmla="*/ 3 w 52"/>
              <a:gd name="T33" fmla="*/ 30 h 45"/>
              <a:gd name="T34" fmla="*/ 0 w 52"/>
              <a:gd name="T35" fmla="*/ 28 h 45"/>
              <a:gd name="T36" fmla="*/ 3 w 52"/>
              <a:gd name="T37" fmla="*/ 28 h 45"/>
              <a:gd name="T38" fmla="*/ 10 w 52"/>
              <a:gd name="T39" fmla="*/ 30 h 45"/>
              <a:gd name="T40" fmla="*/ 12 w 52"/>
              <a:gd name="T41" fmla="*/ 26 h 45"/>
              <a:gd name="T42" fmla="*/ 17 w 52"/>
              <a:gd name="T43" fmla="*/ 26 h 45"/>
              <a:gd name="T44" fmla="*/ 17 w 52"/>
              <a:gd name="T45" fmla="*/ 18 h 45"/>
              <a:gd name="T46" fmla="*/ 22 w 52"/>
              <a:gd name="T47" fmla="*/ 18 h 45"/>
              <a:gd name="T48" fmla="*/ 24 w 52"/>
              <a:gd name="T49" fmla="*/ 21 h 45"/>
              <a:gd name="T50" fmla="*/ 22 w 52"/>
              <a:gd name="T51" fmla="*/ 26 h 45"/>
              <a:gd name="T52" fmla="*/ 26 w 52"/>
              <a:gd name="T53" fmla="*/ 26 h 45"/>
              <a:gd name="T54" fmla="*/ 29 w 52"/>
              <a:gd name="T55" fmla="*/ 23 h 45"/>
              <a:gd name="T56" fmla="*/ 26 w 52"/>
              <a:gd name="T57" fmla="*/ 18 h 45"/>
              <a:gd name="T58" fmla="*/ 26 w 52"/>
              <a:gd name="T59" fmla="*/ 14 h 45"/>
              <a:gd name="T60" fmla="*/ 29 w 52"/>
              <a:gd name="T61" fmla="*/ 14 h 45"/>
              <a:gd name="T62" fmla="*/ 33 w 52"/>
              <a:gd name="T63" fmla="*/ 16 h 45"/>
              <a:gd name="T64" fmla="*/ 33 w 52"/>
              <a:gd name="T65" fmla="*/ 21 h 45"/>
              <a:gd name="T66" fmla="*/ 38 w 52"/>
              <a:gd name="T67" fmla="*/ 16 h 45"/>
              <a:gd name="T68" fmla="*/ 38 w 52"/>
              <a:gd name="T69" fmla="*/ 11 h 45"/>
              <a:gd name="T70" fmla="*/ 38 w 52"/>
              <a:gd name="T71" fmla="*/ 4 h 45"/>
              <a:gd name="T72" fmla="*/ 40 w 52"/>
              <a:gd name="T73" fmla="*/ 4 h 45"/>
              <a:gd name="T74" fmla="*/ 45 w 52"/>
              <a:gd name="T75" fmla="*/ 4 h 45"/>
              <a:gd name="T76" fmla="*/ 45 w 52"/>
              <a:gd name="T77" fmla="*/ 0 h 45"/>
              <a:gd name="T78" fmla="*/ 50 w 52"/>
              <a:gd name="T79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45">
                <a:moveTo>
                  <a:pt x="52" y="4"/>
                </a:moveTo>
                <a:lnTo>
                  <a:pt x="52" y="9"/>
                </a:lnTo>
                <a:lnTo>
                  <a:pt x="50" y="14"/>
                </a:lnTo>
                <a:lnTo>
                  <a:pt x="48" y="16"/>
                </a:lnTo>
                <a:lnTo>
                  <a:pt x="45" y="18"/>
                </a:lnTo>
                <a:lnTo>
                  <a:pt x="43" y="21"/>
                </a:lnTo>
                <a:lnTo>
                  <a:pt x="43" y="23"/>
                </a:lnTo>
                <a:lnTo>
                  <a:pt x="43" y="28"/>
                </a:lnTo>
                <a:lnTo>
                  <a:pt x="40" y="30"/>
                </a:lnTo>
                <a:lnTo>
                  <a:pt x="38" y="33"/>
                </a:lnTo>
                <a:lnTo>
                  <a:pt x="36" y="35"/>
                </a:lnTo>
                <a:lnTo>
                  <a:pt x="36" y="37"/>
                </a:lnTo>
                <a:lnTo>
                  <a:pt x="33" y="40"/>
                </a:lnTo>
                <a:lnTo>
                  <a:pt x="29" y="42"/>
                </a:lnTo>
                <a:lnTo>
                  <a:pt x="26" y="37"/>
                </a:lnTo>
                <a:lnTo>
                  <a:pt x="24" y="37"/>
                </a:lnTo>
                <a:lnTo>
                  <a:pt x="26" y="42"/>
                </a:lnTo>
                <a:lnTo>
                  <a:pt x="24" y="42"/>
                </a:lnTo>
                <a:lnTo>
                  <a:pt x="19" y="45"/>
                </a:lnTo>
                <a:lnTo>
                  <a:pt x="17" y="42"/>
                </a:lnTo>
                <a:lnTo>
                  <a:pt x="14" y="42"/>
                </a:lnTo>
                <a:lnTo>
                  <a:pt x="14" y="45"/>
                </a:lnTo>
                <a:lnTo>
                  <a:pt x="10" y="45"/>
                </a:lnTo>
                <a:lnTo>
                  <a:pt x="10" y="42"/>
                </a:lnTo>
                <a:lnTo>
                  <a:pt x="10" y="42"/>
                </a:lnTo>
                <a:lnTo>
                  <a:pt x="12" y="40"/>
                </a:lnTo>
                <a:lnTo>
                  <a:pt x="12" y="37"/>
                </a:lnTo>
                <a:lnTo>
                  <a:pt x="14" y="33"/>
                </a:lnTo>
                <a:lnTo>
                  <a:pt x="12" y="33"/>
                </a:lnTo>
                <a:lnTo>
                  <a:pt x="10" y="33"/>
                </a:lnTo>
                <a:lnTo>
                  <a:pt x="7" y="35"/>
                </a:lnTo>
                <a:lnTo>
                  <a:pt x="5" y="35"/>
                </a:lnTo>
                <a:lnTo>
                  <a:pt x="3" y="33"/>
                </a:lnTo>
                <a:lnTo>
                  <a:pt x="3" y="30"/>
                </a:lnTo>
                <a:lnTo>
                  <a:pt x="0" y="30"/>
                </a:lnTo>
                <a:lnTo>
                  <a:pt x="0" y="28"/>
                </a:lnTo>
                <a:lnTo>
                  <a:pt x="3" y="26"/>
                </a:lnTo>
                <a:lnTo>
                  <a:pt x="3" y="28"/>
                </a:lnTo>
                <a:lnTo>
                  <a:pt x="7" y="28"/>
                </a:lnTo>
                <a:lnTo>
                  <a:pt x="10" y="30"/>
                </a:lnTo>
                <a:lnTo>
                  <a:pt x="12" y="28"/>
                </a:lnTo>
                <a:lnTo>
                  <a:pt x="12" y="26"/>
                </a:lnTo>
                <a:lnTo>
                  <a:pt x="17" y="28"/>
                </a:lnTo>
                <a:lnTo>
                  <a:pt x="17" y="26"/>
                </a:lnTo>
                <a:lnTo>
                  <a:pt x="14" y="21"/>
                </a:lnTo>
                <a:lnTo>
                  <a:pt x="17" y="18"/>
                </a:lnTo>
                <a:lnTo>
                  <a:pt x="19" y="21"/>
                </a:lnTo>
                <a:lnTo>
                  <a:pt x="22" y="18"/>
                </a:lnTo>
                <a:lnTo>
                  <a:pt x="24" y="21"/>
                </a:lnTo>
                <a:lnTo>
                  <a:pt x="24" y="21"/>
                </a:lnTo>
                <a:lnTo>
                  <a:pt x="24" y="23"/>
                </a:lnTo>
                <a:lnTo>
                  <a:pt x="22" y="26"/>
                </a:lnTo>
                <a:lnTo>
                  <a:pt x="22" y="28"/>
                </a:lnTo>
                <a:lnTo>
                  <a:pt x="26" y="26"/>
                </a:lnTo>
                <a:lnTo>
                  <a:pt x="29" y="26"/>
                </a:lnTo>
                <a:lnTo>
                  <a:pt x="29" y="23"/>
                </a:lnTo>
                <a:lnTo>
                  <a:pt x="29" y="21"/>
                </a:lnTo>
                <a:lnTo>
                  <a:pt x="26" y="18"/>
                </a:lnTo>
                <a:lnTo>
                  <a:pt x="26" y="16"/>
                </a:lnTo>
                <a:lnTo>
                  <a:pt x="26" y="14"/>
                </a:lnTo>
                <a:lnTo>
                  <a:pt x="29" y="11"/>
                </a:lnTo>
                <a:lnTo>
                  <a:pt x="29" y="14"/>
                </a:lnTo>
                <a:lnTo>
                  <a:pt x="31" y="16"/>
                </a:lnTo>
                <a:lnTo>
                  <a:pt x="33" y="16"/>
                </a:lnTo>
                <a:lnTo>
                  <a:pt x="33" y="18"/>
                </a:lnTo>
                <a:lnTo>
                  <a:pt x="33" y="21"/>
                </a:lnTo>
                <a:lnTo>
                  <a:pt x="36" y="18"/>
                </a:lnTo>
                <a:lnTo>
                  <a:pt x="38" y="16"/>
                </a:lnTo>
                <a:lnTo>
                  <a:pt x="40" y="14"/>
                </a:lnTo>
                <a:lnTo>
                  <a:pt x="38" y="11"/>
                </a:lnTo>
                <a:lnTo>
                  <a:pt x="36" y="9"/>
                </a:lnTo>
                <a:lnTo>
                  <a:pt x="38" y="4"/>
                </a:lnTo>
                <a:lnTo>
                  <a:pt x="43" y="7"/>
                </a:lnTo>
                <a:lnTo>
                  <a:pt x="40" y="4"/>
                </a:lnTo>
                <a:lnTo>
                  <a:pt x="43" y="7"/>
                </a:lnTo>
                <a:lnTo>
                  <a:pt x="45" y="4"/>
                </a:lnTo>
                <a:lnTo>
                  <a:pt x="45" y="2"/>
                </a:lnTo>
                <a:lnTo>
                  <a:pt x="45" y="0"/>
                </a:lnTo>
                <a:lnTo>
                  <a:pt x="48" y="0"/>
                </a:lnTo>
                <a:lnTo>
                  <a:pt x="50" y="2"/>
                </a:lnTo>
                <a:lnTo>
                  <a:pt x="52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Freeform 26"/>
          <p:cNvSpPr>
            <a:spLocks/>
          </p:cNvSpPr>
          <p:nvPr/>
        </p:nvSpPr>
        <p:spPr bwMode="auto">
          <a:xfrm>
            <a:off x="6561139" y="338138"/>
            <a:ext cx="82550" cy="71438"/>
          </a:xfrm>
          <a:custGeom>
            <a:avLst/>
            <a:gdLst>
              <a:gd name="T0" fmla="*/ 52 w 52"/>
              <a:gd name="T1" fmla="*/ 9 h 45"/>
              <a:gd name="T2" fmla="*/ 48 w 52"/>
              <a:gd name="T3" fmla="*/ 16 h 45"/>
              <a:gd name="T4" fmla="*/ 43 w 52"/>
              <a:gd name="T5" fmla="*/ 21 h 45"/>
              <a:gd name="T6" fmla="*/ 43 w 52"/>
              <a:gd name="T7" fmla="*/ 28 h 45"/>
              <a:gd name="T8" fmla="*/ 38 w 52"/>
              <a:gd name="T9" fmla="*/ 33 h 45"/>
              <a:gd name="T10" fmla="*/ 36 w 52"/>
              <a:gd name="T11" fmla="*/ 37 h 45"/>
              <a:gd name="T12" fmla="*/ 29 w 52"/>
              <a:gd name="T13" fmla="*/ 42 h 45"/>
              <a:gd name="T14" fmla="*/ 24 w 52"/>
              <a:gd name="T15" fmla="*/ 37 h 45"/>
              <a:gd name="T16" fmla="*/ 24 w 52"/>
              <a:gd name="T17" fmla="*/ 42 h 45"/>
              <a:gd name="T18" fmla="*/ 17 w 52"/>
              <a:gd name="T19" fmla="*/ 42 h 45"/>
              <a:gd name="T20" fmla="*/ 14 w 52"/>
              <a:gd name="T21" fmla="*/ 45 h 45"/>
              <a:gd name="T22" fmla="*/ 10 w 52"/>
              <a:gd name="T23" fmla="*/ 42 h 45"/>
              <a:gd name="T24" fmla="*/ 12 w 52"/>
              <a:gd name="T25" fmla="*/ 40 h 45"/>
              <a:gd name="T26" fmla="*/ 14 w 52"/>
              <a:gd name="T27" fmla="*/ 33 h 45"/>
              <a:gd name="T28" fmla="*/ 10 w 52"/>
              <a:gd name="T29" fmla="*/ 33 h 45"/>
              <a:gd name="T30" fmla="*/ 5 w 52"/>
              <a:gd name="T31" fmla="*/ 35 h 45"/>
              <a:gd name="T32" fmla="*/ 3 w 52"/>
              <a:gd name="T33" fmla="*/ 30 h 45"/>
              <a:gd name="T34" fmla="*/ 0 w 52"/>
              <a:gd name="T35" fmla="*/ 28 h 45"/>
              <a:gd name="T36" fmla="*/ 3 w 52"/>
              <a:gd name="T37" fmla="*/ 28 h 45"/>
              <a:gd name="T38" fmla="*/ 10 w 52"/>
              <a:gd name="T39" fmla="*/ 30 h 45"/>
              <a:gd name="T40" fmla="*/ 12 w 52"/>
              <a:gd name="T41" fmla="*/ 26 h 45"/>
              <a:gd name="T42" fmla="*/ 17 w 52"/>
              <a:gd name="T43" fmla="*/ 26 h 45"/>
              <a:gd name="T44" fmla="*/ 17 w 52"/>
              <a:gd name="T45" fmla="*/ 18 h 45"/>
              <a:gd name="T46" fmla="*/ 22 w 52"/>
              <a:gd name="T47" fmla="*/ 18 h 45"/>
              <a:gd name="T48" fmla="*/ 24 w 52"/>
              <a:gd name="T49" fmla="*/ 21 h 45"/>
              <a:gd name="T50" fmla="*/ 22 w 52"/>
              <a:gd name="T51" fmla="*/ 26 h 45"/>
              <a:gd name="T52" fmla="*/ 26 w 52"/>
              <a:gd name="T53" fmla="*/ 26 h 45"/>
              <a:gd name="T54" fmla="*/ 29 w 52"/>
              <a:gd name="T55" fmla="*/ 23 h 45"/>
              <a:gd name="T56" fmla="*/ 26 w 52"/>
              <a:gd name="T57" fmla="*/ 18 h 45"/>
              <a:gd name="T58" fmla="*/ 26 w 52"/>
              <a:gd name="T59" fmla="*/ 14 h 45"/>
              <a:gd name="T60" fmla="*/ 29 w 52"/>
              <a:gd name="T61" fmla="*/ 14 h 45"/>
              <a:gd name="T62" fmla="*/ 33 w 52"/>
              <a:gd name="T63" fmla="*/ 16 h 45"/>
              <a:gd name="T64" fmla="*/ 33 w 52"/>
              <a:gd name="T65" fmla="*/ 21 h 45"/>
              <a:gd name="T66" fmla="*/ 38 w 52"/>
              <a:gd name="T67" fmla="*/ 16 h 45"/>
              <a:gd name="T68" fmla="*/ 38 w 52"/>
              <a:gd name="T69" fmla="*/ 11 h 45"/>
              <a:gd name="T70" fmla="*/ 38 w 52"/>
              <a:gd name="T71" fmla="*/ 4 h 45"/>
              <a:gd name="T72" fmla="*/ 40 w 52"/>
              <a:gd name="T73" fmla="*/ 4 h 45"/>
              <a:gd name="T74" fmla="*/ 45 w 52"/>
              <a:gd name="T75" fmla="*/ 4 h 45"/>
              <a:gd name="T76" fmla="*/ 45 w 52"/>
              <a:gd name="T77" fmla="*/ 0 h 45"/>
              <a:gd name="T78" fmla="*/ 50 w 52"/>
              <a:gd name="T79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45">
                <a:moveTo>
                  <a:pt x="52" y="4"/>
                </a:moveTo>
                <a:lnTo>
                  <a:pt x="52" y="9"/>
                </a:lnTo>
                <a:lnTo>
                  <a:pt x="50" y="14"/>
                </a:lnTo>
                <a:lnTo>
                  <a:pt x="48" y="16"/>
                </a:lnTo>
                <a:lnTo>
                  <a:pt x="45" y="18"/>
                </a:lnTo>
                <a:lnTo>
                  <a:pt x="43" y="21"/>
                </a:lnTo>
                <a:lnTo>
                  <a:pt x="43" y="23"/>
                </a:lnTo>
                <a:lnTo>
                  <a:pt x="43" y="28"/>
                </a:lnTo>
                <a:lnTo>
                  <a:pt x="40" y="30"/>
                </a:lnTo>
                <a:lnTo>
                  <a:pt x="38" y="33"/>
                </a:lnTo>
                <a:lnTo>
                  <a:pt x="36" y="35"/>
                </a:lnTo>
                <a:lnTo>
                  <a:pt x="36" y="37"/>
                </a:lnTo>
                <a:lnTo>
                  <a:pt x="33" y="40"/>
                </a:lnTo>
                <a:lnTo>
                  <a:pt x="29" y="42"/>
                </a:lnTo>
                <a:lnTo>
                  <a:pt x="26" y="37"/>
                </a:lnTo>
                <a:lnTo>
                  <a:pt x="24" y="37"/>
                </a:lnTo>
                <a:lnTo>
                  <a:pt x="26" y="42"/>
                </a:lnTo>
                <a:lnTo>
                  <a:pt x="24" y="42"/>
                </a:lnTo>
                <a:lnTo>
                  <a:pt x="19" y="45"/>
                </a:lnTo>
                <a:lnTo>
                  <a:pt x="17" y="42"/>
                </a:lnTo>
                <a:lnTo>
                  <a:pt x="14" y="42"/>
                </a:lnTo>
                <a:lnTo>
                  <a:pt x="14" y="45"/>
                </a:lnTo>
                <a:lnTo>
                  <a:pt x="10" y="45"/>
                </a:lnTo>
                <a:lnTo>
                  <a:pt x="10" y="42"/>
                </a:lnTo>
                <a:lnTo>
                  <a:pt x="10" y="42"/>
                </a:lnTo>
                <a:lnTo>
                  <a:pt x="12" y="40"/>
                </a:lnTo>
                <a:lnTo>
                  <a:pt x="12" y="37"/>
                </a:lnTo>
                <a:lnTo>
                  <a:pt x="14" y="33"/>
                </a:lnTo>
                <a:lnTo>
                  <a:pt x="12" y="33"/>
                </a:lnTo>
                <a:lnTo>
                  <a:pt x="10" y="33"/>
                </a:lnTo>
                <a:lnTo>
                  <a:pt x="7" y="35"/>
                </a:lnTo>
                <a:lnTo>
                  <a:pt x="5" y="35"/>
                </a:lnTo>
                <a:lnTo>
                  <a:pt x="3" y="33"/>
                </a:lnTo>
                <a:lnTo>
                  <a:pt x="3" y="30"/>
                </a:lnTo>
                <a:lnTo>
                  <a:pt x="0" y="30"/>
                </a:lnTo>
                <a:lnTo>
                  <a:pt x="0" y="28"/>
                </a:lnTo>
                <a:lnTo>
                  <a:pt x="3" y="26"/>
                </a:lnTo>
                <a:lnTo>
                  <a:pt x="3" y="28"/>
                </a:lnTo>
                <a:lnTo>
                  <a:pt x="7" y="28"/>
                </a:lnTo>
                <a:lnTo>
                  <a:pt x="10" y="30"/>
                </a:lnTo>
                <a:lnTo>
                  <a:pt x="12" y="28"/>
                </a:lnTo>
                <a:lnTo>
                  <a:pt x="12" y="26"/>
                </a:lnTo>
                <a:lnTo>
                  <a:pt x="17" y="28"/>
                </a:lnTo>
                <a:lnTo>
                  <a:pt x="17" y="26"/>
                </a:lnTo>
                <a:lnTo>
                  <a:pt x="14" y="21"/>
                </a:lnTo>
                <a:lnTo>
                  <a:pt x="17" y="18"/>
                </a:lnTo>
                <a:lnTo>
                  <a:pt x="19" y="21"/>
                </a:lnTo>
                <a:lnTo>
                  <a:pt x="22" y="18"/>
                </a:lnTo>
                <a:lnTo>
                  <a:pt x="24" y="21"/>
                </a:lnTo>
                <a:lnTo>
                  <a:pt x="24" y="21"/>
                </a:lnTo>
                <a:lnTo>
                  <a:pt x="24" y="23"/>
                </a:lnTo>
                <a:lnTo>
                  <a:pt x="22" y="26"/>
                </a:lnTo>
                <a:lnTo>
                  <a:pt x="22" y="28"/>
                </a:lnTo>
                <a:lnTo>
                  <a:pt x="26" y="26"/>
                </a:lnTo>
                <a:lnTo>
                  <a:pt x="29" y="26"/>
                </a:lnTo>
                <a:lnTo>
                  <a:pt x="29" y="23"/>
                </a:lnTo>
                <a:lnTo>
                  <a:pt x="29" y="21"/>
                </a:lnTo>
                <a:lnTo>
                  <a:pt x="26" y="18"/>
                </a:lnTo>
                <a:lnTo>
                  <a:pt x="26" y="16"/>
                </a:lnTo>
                <a:lnTo>
                  <a:pt x="26" y="14"/>
                </a:lnTo>
                <a:lnTo>
                  <a:pt x="29" y="11"/>
                </a:lnTo>
                <a:lnTo>
                  <a:pt x="29" y="14"/>
                </a:lnTo>
                <a:lnTo>
                  <a:pt x="31" y="16"/>
                </a:lnTo>
                <a:lnTo>
                  <a:pt x="33" y="16"/>
                </a:lnTo>
                <a:lnTo>
                  <a:pt x="33" y="18"/>
                </a:lnTo>
                <a:lnTo>
                  <a:pt x="33" y="21"/>
                </a:lnTo>
                <a:lnTo>
                  <a:pt x="36" y="18"/>
                </a:lnTo>
                <a:lnTo>
                  <a:pt x="38" y="16"/>
                </a:lnTo>
                <a:lnTo>
                  <a:pt x="40" y="14"/>
                </a:lnTo>
                <a:lnTo>
                  <a:pt x="38" y="11"/>
                </a:lnTo>
                <a:lnTo>
                  <a:pt x="36" y="9"/>
                </a:lnTo>
                <a:lnTo>
                  <a:pt x="38" y="4"/>
                </a:lnTo>
                <a:lnTo>
                  <a:pt x="43" y="7"/>
                </a:lnTo>
                <a:lnTo>
                  <a:pt x="40" y="4"/>
                </a:lnTo>
                <a:lnTo>
                  <a:pt x="43" y="7"/>
                </a:lnTo>
                <a:lnTo>
                  <a:pt x="45" y="4"/>
                </a:lnTo>
                <a:lnTo>
                  <a:pt x="45" y="2"/>
                </a:lnTo>
                <a:lnTo>
                  <a:pt x="45" y="0"/>
                </a:lnTo>
                <a:lnTo>
                  <a:pt x="48" y="0"/>
                </a:lnTo>
                <a:lnTo>
                  <a:pt x="50" y="2"/>
                </a:lnTo>
                <a:lnTo>
                  <a:pt x="52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27"/>
          <p:cNvSpPr>
            <a:spLocks/>
          </p:cNvSpPr>
          <p:nvPr/>
        </p:nvSpPr>
        <p:spPr bwMode="auto">
          <a:xfrm>
            <a:off x="6561139" y="338138"/>
            <a:ext cx="82550" cy="71438"/>
          </a:xfrm>
          <a:custGeom>
            <a:avLst/>
            <a:gdLst>
              <a:gd name="T0" fmla="*/ 52 w 52"/>
              <a:gd name="T1" fmla="*/ 9 h 45"/>
              <a:gd name="T2" fmla="*/ 48 w 52"/>
              <a:gd name="T3" fmla="*/ 16 h 45"/>
              <a:gd name="T4" fmla="*/ 43 w 52"/>
              <a:gd name="T5" fmla="*/ 21 h 45"/>
              <a:gd name="T6" fmla="*/ 43 w 52"/>
              <a:gd name="T7" fmla="*/ 28 h 45"/>
              <a:gd name="T8" fmla="*/ 38 w 52"/>
              <a:gd name="T9" fmla="*/ 33 h 45"/>
              <a:gd name="T10" fmla="*/ 36 w 52"/>
              <a:gd name="T11" fmla="*/ 37 h 45"/>
              <a:gd name="T12" fmla="*/ 29 w 52"/>
              <a:gd name="T13" fmla="*/ 42 h 45"/>
              <a:gd name="T14" fmla="*/ 24 w 52"/>
              <a:gd name="T15" fmla="*/ 37 h 45"/>
              <a:gd name="T16" fmla="*/ 24 w 52"/>
              <a:gd name="T17" fmla="*/ 42 h 45"/>
              <a:gd name="T18" fmla="*/ 17 w 52"/>
              <a:gd name="T19" fmla="*/ 42 h 45"/>
              <a:gd name="T20" fmla="*/ 14 w 52"/>
              <a:gd name="T21" fmla="*/ 45 h 45"/>
              <a:gd name="T22" fmla="*/ 10 w 52"/>
              <a:gd name="T23" fmla="*/ 42 h 45"/>
              <a:gd name="T24" fmla="*/ 12 w 52"/>
              <a:gd name="T25" fmla="*/ 40 h 45"/>
              <a:gd name="T26" fmla="*/ 14 w 52"/>
              <a:gd name="T27" fmla="*/ 33 h 45"/>
              <a:gd name="T28" fmla="*/ 10 w 52"/>
              <a:gd name="T29" fmla="*/ 33 h 45"/>
              <a:gd name="T30" fmla="*/ 5 w 52"/>
              <a:gd name="T31" fmla="*/ 35 h 45"/>
              <a:gd name="T32" fmla="*/ 3 w 52"/>
              <a:gd name="T33" fmla="*/ 30 h 45"/>
              <a:gd name="T34" fmla="*/ 0 w 52"/>
              <a:gd name="T35" fmla="*/ 28 h 45"/>
              <a:gd name="T36" fmla="*/ 3 w 52"/>
              <a:gd name="T37" fmla="*/ 28 h 45"/>
              <a:gd name="T38" fmla="*/ 10 w 52"/>
              <a:gd name="T39" fmla="*/ 30 h 45"/>
              <a:gd name="T40" fmla="*/ 12 w 52"/>
              <a:gd name="T41" fmla="*/ 26 h 45"/>
              <a:gd name="T42" fmla="*/ 17 w 52"/>
              <a:gd name="T43" fmla="*/ 26 h 45"/>
              <a:gd name="T44" fmla="*/ 17 w 52"/>
              <a:gd name="T45" fmla="*/ 18 h 45"/>
              <a:gd name="T46" fmla="*/ 22 w 52"/>
              <a:gd name="T47" fmla="*/ 18 h 45"/>
              <a:gd name="T48" fmla="*/ 24 w 52"/>
              <a:gd name="T49" fmla="*/ 21 h 45"/>
              <a:gd name="T50" fmla="*/ 22 w 52"/>
              <a:gd name="T51" fmla="*/ 26 h 45"/>
              <a:gd name="T52" fmla="*/ 26 w 52"/>
              <a:gd name="T53" fmla="*/ 26 h 45"/>
              <a:gd name="T54" fmla="*/ 29 w 52"/>
              <a:gd name="T55" fmla="*/ 23 h 45"/>
              <a:gd name="T56" fmla="*/ 26 w 52"/>
              <a:gd name="T57" fmla="*/ 18 h 45"/>
              <a:gd name="T58" fmla="*/ 26 w 52"/>
              <a:gd name="T59" fmla="*/ 14 h 45"/>
              <a:gd name="T60" fmla="*/ 29 w 52"/>
              <a:gd name="T61" fmla="*/ 14 h 45"/>
              <a:gd name="T62" fmla="*/ 33 w 52"/>
              <a:gd name="T63" fmla="*/ 16 h 45"/>
              <a:gd name="T64" fmla="*/ 33 w 52"/>
              <a:gd name="T65" fmla="*/ 21 h 45"/>
              <a:gd name="T66" fmla="*/ 38 w 52"/>
              <a:gd name="T67" fmla="*/ 16 h 45"/>
              <a:gd name="T68" fmla="*/ 38 w 52"/>
              <a:gd name="T69" fmla="*/ 11 h 45"/>
              <a:gd name="T70" fmla="*/ 38 w 52"/>
              <a:gd name="T71" fmla="*/ 4 h 45"/>
              <a:gd name="T72" fmla="*/ 40 w 52"/>
              <a:gd name="T73" fmla="*/ 4 h 45"/>
              <a:gd name="T74" fmla="*/ 45 w 52"/>
              <a:gd name="T75" fmla="*/ 4 h 45"/>
              <a:gd name="T76" fmla="*/ 45 w 52"/>
              <a:gd name="T77" fmla="*/ 0 h 45"/>
              <a:gd name="T78" fmla="*/ 50 w 52"/>
              <a:gd name="T79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45">
                <a:moveTo>
                  <a:pt x="52" y="4"/>
                </a:moveTo>
                <a:lnTo>
                  <a:pt x="52" y="9"/>
                </a:lnTo>
                <a:lnTo>
                  <a:pt x="50" y="14"/>
                </a:lnTo>
                <a:lnTo>
                  <a:pt x="48" y="16"/>
                </a:lnTo>
                <a:lnTo>
                  <a:pt x="45" y="18"/>
                </a:lnTo>
                <a:lnTo>
                  <a:pt x="43" y="21"/>
                </a:lnTo>
                <a:lnTo>
                  <a:pt x="43" y="23"/>
                </a:lnTo>
                <a:lnTo>
                  <a:pt x="43" y="28"/>
                </a:lnTo>
                <a:lnTo>
                  <a:pt x="40" y="30"/>
                </a:lnTo>
                <a:lnTo>
                  <a:pt x="38" y="33"/>
                </a:lnTo>
                <a:lnTo>
                  <a:pt x="36" y="35"/>
                </a:lnTo>
                <a:lnTo>
                  <a:pt x="36" y="37"/>
                </a:lnTo>
                <a:lnTo>
                  <a:pt x="33" y="40"/>
                </a:lnTo>
                <a:lnTo>
                  <a:pt x="29" y="42"/>
                </a:lnTo>
                <a:lnTo>
                  <a:pt x="26" y="37"/>
                </a:lnTo>
                <a:lnTo>
                  <a:pt x="24" y="37"/>
                </a:lnTo>
                <a:lnTo>
                  <a:pt x="26" y="42"/>
                </a:lnTo>
                <a:lnTo>
                  <a:pt x="24" y="42"/>
                </a:lnTo>
                <a:lnTo>
                  <a:pt x="19" y="45"/>
                </a:lnTo>
                <a:lnTo>
                  <a:pt x="17" y="42"/>
                </a:lnTo>
                <a:lnTo>
                  <a:pt x="14" y="42"/>
                </a:lnTo>
                <a:lnTo>
                  <a:pt x="14" y="45"/>
                </a:lnTo>
                <a:lnTo>
                  <a:pt x="10" y="45"/>
                </a:lnTo>
                <a:lnTo>
                  <a:pt x="10" y="42"/>
                </a:lnTo>
                <a:lnTo>
                  <a:pt x="10" y="42"/>
                </a:lnTo>
                <a:lnTo>
                  <a:pt x="12" y="40"/>
                </a:lnTo>
                <a:lnTo>
                  <a:pt x="12" y="37"/>
                </a:lnTo>
                <a:lnTo>
                  <a:pt x="14" y="33"/>
                </a:lnTo>
                <a:lnTo>
                  <a:pt x="12" y="33"/>
                </a:lnTo>
                <a:lnTo>
                  <a:pt x="10" y="33"/>
                </a:lnTo>
                <a:lnTo>
                  <a:pt x="7" y="35"/>
                </a:lnTo>
                <a:lnTo>
                  <a:pt x="5" y="35"/>
                </a:lnTo>
                <a:lnTo>
                  <a:pt x="3" y="33"/>
                </a:lnTo>
                <a:lnTo>
                  <a:pt x="3" y="30"/>
                </a:lnTo>
                <a:lnTo>
                  <a:pt x="0" y="30"/>
                </a:lnTo>
                <a:lnTo>
                  <a:pt x="0" y="28"/>
                </a:lnTo>
                <a:lnTo>
                  <a:pt x="3" y="26"/>
                </a:lnTo>
                <a:lnTo>
                  <a:pt x="3" y="28"/>
                </a:lnTo>
                <a:lnTo>
                  <a:pt x="7" y="28"/>
                </a:lnTo>
                <a:lnTo>
                  <a:pt x="10" y="30"/>
                </a:lnTo>
                <a:lnTo>
                  <a:pt x="12" y="28"/>
                </a:lnTo>
                <a:lnTo>
                  <a:pt x="12" y="26"/>
                </a:lnTo>
                <a:lnTo>
                  <a:pt x="17" y="28"/>
                </a:lnTo>
                <a:lnTo>
                  <a:pt x="17" y="26"/>
                </a:lnTo>
                <a:lnTo>
                  <a:pt x="14" y="21"/>
                </a:lnTo>
                <a:lnTo>
                  <a:pt x="17" y="18"/>
                </a:lnTo>
                <a:lnTo>
                  <a:pt x="19" y="21"/>
                </a:lnTo>
                <a:lnTo>
                  <a:pt x="22" y="18"/>
                </a:lnTo>
                <a:lnTo>
                  <a:pt x="24" y="21"/>
                </a:lnTo>
                <a:lnTo>
                  <a:pt x="24" y="21"/>
                </a:lnTo>
                <a:lnTo>
                  <a:pt x="24" y="23"/>
                </a:lnTo>
                <a:lnTo>
                  <a:pt x="22" y="26"/>
                </a:lnTo>
                <a:lnTo>
                  <a:pt x="22" y="28"/>
                </a:lnTo>
                <a:lnTo>
                  <a:pt x="26" y="26"/>
                </a:lnTo>
                <a:lnTo>
                  <a:pt x="29" y="26"/>
                </a:lnTo>
                <a:lnTo>
                  <a:pt x="29" y="23"/>
                </a:lnTo>
                <a:lnTo>
                  <a:pt x="29" y="21"/>
                </a:lnTo>
                <a:lnTo>
                  <a:pt x="26" y="18"/>
                </a:lnTo>
                <a:lnTo>
                  <a:pt x="26" y="16"/>
                </a:lnTo>
                <a:lnTo>
                  <a:pt x="26" y="14"/>
                </a:lnTo>
                <a:lnTo>
                  <a:pt x="29" y="11"/>
                </a:lnTo>
                <a:lnTo>
                  <a:pt x="29" y="14"/>
                </a:lnTo>
                <a:lnTo>
                  <a:pt x="31" y="16"/>
                </a:lnTo>
                <a:lnTo>
                  <a:pt x="33" y="16"/>
                </a:lnTo>
                <a:lnTo>
                  <a:pt x="33" y="18"/>
                </a:lnTo>
                <a:lnTo>
                  <a:pt x="33" y="21"/>
                </a:lnTo>
                <a:lnTo>
                  <a:pt x="36" y="18"/>
                </a:lnTo>
                <a:lnTo>
                  <a:pt x="38" y="16"/>
                </a:lnTo>
                <a:lnTo>
                  <a:pt x="40" y="14"/>
                </a:lnTo>
                <a:lnTo>
                  <a:pt x="38" y="11"/>
                </a:lnTo>
                <a:lnTo>
                  <a:pt x="36" y="9"/>
                </a:lnTo>
                <a:lnTo>
                  <a:pt x="38" y="4"/>
                </a:lnTo>
                <a:lnTo>
                  <a:pt x="43" y="7"/>
                </a:lnTo>
                <a:lnTo>
                  <a:pt x="40" y="4"/>
                </a:lnTo>
                <a:lnTo>
                  <a:pt x="43" y="7"/>
                </a:lnTo>
                <a:lnTo>
                  <a:pt x="45" y="4"/>
                </a:lnTo>
                <a:lnTo>
                  <a:pt x="45" y="2"/>
                </a:lnTo>
                <a:lnTo>
                  <a:pt x="45" y="0"/>
                </a:lnTo>
                <a:lnTo>
                  <a:pt x="48" y="0"/>
                </a:lnTo>
                <a:lnTo>
                  <a:pt x="50" y="2"/>
                </a:lnTo>
                <a:lnTo>
                  <a:pt x="5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28"/>
          <p:cNvSpPr>
            <a:spLocks/>
          </p:cNvSpPr>
          <p:nvPr/>
        </p:nvSpPr>
        <p:spPr bwMode="auto">
          <a:xfrm>
            <a:off x="6659564" y="296863"/>
            <a:ext cx="22225" cy="28575"/>
          </a:xfrm>
          <a:custGeom>
            <a:avLst/>
            <a:gdLst>
              <a:gd name="T0" fmla="*/ 14 w 14"/>
              <a:gd name="T1" fmla="*/ 14 h 18"/>
              <a:gd name="T2" fmla="*/ 9 w 14"/>
              <a:gd name="T3" fmla="*/ 18 h 18"/>
              <a:gd name="T4" fmla="*/ 7 w 14"/>
              <a:gd name="T5" fmla="*/ 18 h 18"/>
              <a:gd name="T6" fmla="*/ 4 w 14"/>
              <a:gd name="T7" fmla="*/ 16 h 18"/>
              <a:gd name="T8" fmla="*/ 2 w 14"/>
              <a:gd name="T9" fmla="*/ 14 h 18"/>
              <a:gd name="T10" fmla="*/ 4 w 14"/>
              <a:gd name="T11" fmla="*/ 11 h 18"/>
              <a:gd name="T12" fmla="*/ 2 w 14"/>
              <a:gd name="T13" fmla="*/ 11 h 18"/>
              <a:gd name="T14" fmla="*/ 0 w 14"/>
              <a:gd name="T15" fmla="*/ 9 h 18"/>
              <a:gd name="T16" fmla="*/ 2 w 14"/>
              <a:gd name="T17" fmla="*/ 7 h 18"/>
              <a:gd name="T18" fmla="*/ 2 w 14"/>
              <a:gd name="T19" fmla="*/ 4 h 18"/>
              <a:gd name="T20" fmla="*/ 2 w 14"/>
              <a:gd name="T21" fmla="*/ 0 h 18"/>
              <a:gd name="T22" fmla="*/ 7 w 14"/>
              <a:gd name="T23" fmla="*/ 0 h 18"/>
              <a:gd name="T24" fmla="*/ 9 w 14"/>
              <a:gd name="T25" fmla="*/ 0 h 18"/>
              <a:gd name="T26" fmla="*/ 7 w 14"/>
              <a:gd name="T27" fmla="*/ 2 h 18"/>
              <a:gd name="T28" fmla="*/ 9 w 14"/>
              <a:gd name="T29" fmla="*/ 2 h 18"/>
              <a:gd name="T30" fmla="*/ 7 w 14"/>
              <a:gd name="T31" fmla="*/ 4 h 18"/>
              <a:gd name="T32" fmla="*/ 7 w 14"/>
              <a:gd name="T33" fmla="*/ 7 h 18"/>
              <a:gd name="T34" fmla="*/ 9 w 14"/>
              <a:gd name="T35" fmla="*/ 9 h 18"/>
              <a:gd name="T36" fmla="*/ 12 w 14"/>
              <a:gd name="T37" fmla="*/ 9 h 18"/>
              <a:gd name="T38" fmla="*/ 9 w 14"/>
              <a:gd name="T39" fmla="*/ 11 h 18"/>
              <a:gd name="T40" fmla="*/ 12 w 14"/>
              <a:gd name="T41" fmla="*/ 11 h 18"/>
              <a:gd name="T42" fmla="*/ 14 w 14"/>
              <a:gd name="T43" fmla="*/ 11 h 18"/>
              <a:gd name="T44" fmla="*/ 14 w 14"/>
              <a:gd name="T45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" h="18">
                <a:moveTo>
                  <a:pt x="14" y="14"/>
                </a:moveTo>
                <a:lnTo>
                  <a:pt x="9" y="18"/>
                </a:lnTo>
                <a:lnTo>
                  <a:pt x="7" y="18"/>
                </a:lnTo>
                <a:lnTo>
                  <a:pt x="4" y="16"/>
                </a:lnTo>
                <a:lnTo>
                  <a:pt x="2" y="14"/>
                </a:lnTo>
                <a:lnTo>
                  <a:pt x="4" y="11"/>
                </a:lnTo>
                <a:lnTo>
                  <a:pt x="2" y="11"/>
                </a:lnTo>
                <a:lnTo>
                  <a:pt x="0" y="9"/>
                </a:lnTo>
                <a:lnTo>
                  <a:pt x="2" y="7"/>
                </a:lnTo>
                <a:lnTo>
                  <a:pt x="2" y="4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7" y="2"/>
                </a:lnTo>
                <a:lnTo>
                  <a:pt x="9" y="2"/>
                </a:lnTo>
                <a:lnTo>
                  <a:pt x="7" y="4"/>
                </a:lnTo>
                <a:lnTo>
                  <a:pt x="7" y="7"/>
                </a:lnTo>
                <a:lnTo>
                  <a:pt x="9" y="9"/>
                </a:lnTo>
                <a:lnTo>
                  <a:pt x="12" y="9"/>
                </a:lnTo>
                <a:lnTo>
                  <a:pt x="9" y="11"/>
                </a:lnTo>
                <a:lnTo>
                  <a:pt x="12" y="11"/>
                </a:lnTo>
                <a:lnTo>
                  <a:pt x="14" y="11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Freeform 29"/>
          <p:cNvSpPr>
            <a:spLocks/>
          </p:cNvSpPr>
          <p:nvPr/>
        </p:nvSpPr>
        <p:spPr bwMode="auto">
          <a:xfrm>
            <a:off x="6659564" y="296863"/>
            <a:ext cx="22225" cy="28575"/>
          </a:xfrm>
          <a:custGeom>
            <a:avLst/>
            <a:gdLst>
              <a:gd name="T0" fmla="*/ 14 w 14"/>
              <a:gd name="T1" fmla="*/ 14 h 18"/>
              <a:gd name="T2" fmla="*/ 9 w 14"/>
              <a:gd name="T3" fmla="*/ 18 h 18"/>
              <a:gd name="T4" fmla="*/ 7 w 14"/>
              <a:gd name="T5" fmla="*/ 18 h 18"/>
              <a:gd name="T6" fmla="*/ 4 w 14"/>
              <a:gd name="T7" fmla="*/ 16 h 18"/>
              <a:gd name="T8" fmla="*/ 2 w 14"/>
              <a:gd name="T9" fmla="*/ 14 h 18"/>
              <a:gd name="T10" fmla="*/ 4 w 14"/>
              <a:gd name="T11" fmla="*/ 11 h 18"/>
              <a:gd name="T12" fmla="*/ 2 w 14"/>
              <a:gd name="T13" fmla="*/ 11 h 18"/>
              <a:gd name="T14" fmla="*/ 0 w 14"/>
              <a:gd name="T15" fmla="*/ 9 h 18"/>
              <a:gd name="T16" fmla="*/ 2 w 14"/>
              <a:gd name="T17" fmla="*/ 7 h 18"/>
              <a:gd name="T18" fmla="*/ 2 w 14"/>
              <a:gd name="T19" fmla="*/ 4 h 18"/>
              <a:gd name="T20" fmla="*/ 2 w 14"/>
              <a:gd name="T21" fmla="*/ 0 h 18"/>
              <a:gd name="T22" fmla="*/ 7 w 14"/>
              <a:gd name="T23" fmla="*/ 0 h 18"/>
              <a:gd name="T24" fmla="*/ 9 w 14"/>
              <a:gd name="T25" fmla="*/ 0 h 18"/>
              <a:gd name="T26" fmla="*/ 7 w 14"/>
              <a:gd name="T27" fmla="*/ 2 h 18"/>
              <a:gd name="T28" fmla="*/ 9 w 14"/>
              <a:gd name="T29" fmla="*/ 2 h 18"/>
              <a:gd name="T30" fmla="*/ 7 w 14"/>
              <a:gd name="T31" fmla="*/ 4 h 18"/>
              <a:gd name="T32" fmla="*/ 7 w 14"/>
              <a:gd name="T33" fmla="*/ 7 h 18"/>
              <a:gd name="T34" fmla="*/ 9 w 14"/>
              <a:gd name="T35" fmla="*/ 9 h 18"/>
              <a:gd name="T36" fmla="*/ 12 w 14"/>
              <a:gd name="T37" fmla="*/ 9 h 18"/>
              <a:gd name="T38" fmla="*/ 9 w 14"/>
              <a:gd name="T39" fmla="*/ 11 h 18"/>
              <a:gd name="T40" fmla="*/ 12 w 14"/>
              <a:gd name="T41" fmla="*/ 11 h 18"/>
              <a:gd name="T42" fmla="*/ 14 w 14"/>
              <a:gd name="T43" fmla="*/ 11 h 18"/>
              <a:gd name="T44" fmla="*/ 14 w 14"/>
              <a:gd name="T45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" h="18">
                <a:moveTo>
                  <a:pt x="14" y="14"/>
                </a:moveTo>
                <a:lnTo>
                  <a:pt x="9" y="18"/>
                </a:lnTo>
                <a:lnTo>
                  <a:pt x="7" y="18"/>
                </a:lnTo>
                <a:lnTo>
                  <a:pt x="4" y="16"/>
                </a:lnTo>
                <a:lnTo>
                  <a:pt x="2" y="14"/>
                </a:lnTo>
                <a:lnTo>
                  <a:pt x="4" y="11"/>
                </a:lnTo>
                <a:lnTo>
                  <a:pt x="2" y="11"/>
                </a:lnTo>
                <a:lnTo>
                  <a:pt x="0" y="9"/>
                </a:lnTo>
                <a:lnTo>
                  <a:pt x="2" y="7"/>
                </a:lnTo>
                <a:lnTo>
                  <a:pt x="2" y="4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7" y="2"/>
                </a:lnTo>
                <a:lnTo>
                  <a:pt x="9" y="2"/>
                </a:lnTo>
                <a:lnTo>
                  <a:pt x="7" y="4"/>
                </a:lnTo>
                <a:lnTo>
                  <a:pt x="7" y="7"/>
                </a:lnTo>
                <a:lnTo>
                  <a:pt x="9" y="9"/>
                </a:lnTo>
                <a:lnTo>
                  <a:pt x="12" y="9"/>
                </a:lnTo>
                <a:lnTo>
                  <a:pt x="9" y="11"/>
                </a:lnTo>
                <a:lnTo>
                  <a:pt x="12" y="11"/>
                </a:lnTo>
                <a:lnTo>
                  <a:pt x="14" y="11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30"/>
          <p:cNvSpPr>
            <a:spLocks/>
          </p:cNvSpPr>
          <p:nvPr/>
        </p:nvSpPr>
        <p:spPr bwMode="auto">
          <a:xfrm>
            <a:off x="6659564" y="296863"/>
            <a:ext cx="22225" cy="28575"/>
          </a:xfrm>
          <a:custGeom>
            <a:avLst/>
            <a:gdLst>
              <a:gd name="T0" fmla="*/ 14 w 14"/>
              <a:gd name="T1" fmla="*/ 14 h 18"/>
              <a:gd name="T2" fmla="*/ 9 w 14"/>
              <a:gd name="T3" fmla="*/ 18 h 18"/>
              <a:gd name="T4" fmla="*/ 7 w 14"/>
              <a:gd name="T5" fmla="*/ 18 h 18"/>
              <a:gd name="T6" fmla="*/ 4 w 14"/>
              <a:gd name="T7" fmla="*/ 16 h 18"/>
              <a:gd name="T8" fmla="*/ 2 w 14"/>
              <a:gd name="T9" fmla="*/ 14 h 18"/>
              <a:gd name="T10" fmla="*/ 4 w 14"/>
              <a:gd name="T11" fmla="*/ 11 h 18"/>
              <a:gd name="T12" fmla="*/ 2 w 14"/>
              <a:gd name="T13" fmla="*/ 11 h 18"/>
              <a:gd name="T14" fmla="*/ 0 w 14"/>
              <a:gd name="T15" fmla="*/ 9 h 18"/>
              <a:gd name="T16" fmla="*/ 2 w 14"/>
              <a:gd name="T17" fmla="*/ 7 h 18"/>
              <a:gd name="T18" fmla="*/ 2 w 14"/>
              <a:gd name="T19" fmla="*/ 4 h 18"/>
              <a:gd name="T20" fmla="*/ 2 w 14"/>
              <a:gd name="T21" fmla="*/ 0 h 18"/>
              <a:gd name="T22" fmla="*/ 7 w 14"/>
              <a:gd name="T23" fmla="*/ 0 h 18"/>
              <a:gd name="T24" fmla="*/ 9 w 14"/>
              <a:gd name="T25" fmla="*/ 0 h 18"/>
              <a:gd name="T26" fmla="*/ 7 w 14"/>
              <a:gd name="T27" fmla="*/ 2 h 18"/>
              <a:gd name="T28" fmla="*/ 9 w 14"/>
              <a:gd name="T29" fmla="*/ 2 h 18"/>
              <a:gd name="T30" fmla="*/ 7 w 14"/>
              <a:gd name="T31" fmla="*/ 4 h 18"/>
              <a:gd name="T32" fmla="*/ 7 w 14"/>
              <a:gd name="T33" fmla="*/ 7 h 18"/>
              <a:gd name="T34" fmla="*/ 9 w 14"/>
              <a:gd name="T35" fmla="*/ 9 h 18"/>
              <a:gd name="T36" fmla="*/ 12 w 14"/>
              <a:gd name="T37" fmla="*/ 9 h 18"/>
              <a:gd name="T38" fmla="*/ 9 w 14"/>
              <a:gd name="T39" fmla="*/ 11 h 18"/>
              <a:gd name="T40" fmla="*/ 12 w 14"/>
              <a:gd name="T41" fmla="*/ 11 h 18"/>
              <a:gd name="T42" fmla="*/ 14 w 14"/>
              <a:gd name="T43" fmla="*/ 11 h 18"/>
              <a:gd name="T44" fmla="*/ 14 w 14"/>
              <a:gd name="T45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" h="18">
                <a:moveTo>
                  <a:pt x="14" y="14"/>
                </a:moveTo>
                <a:lnTo>
                  <a:pt x="9" y="18"/>
                </a:lnTo>
                <a:lnTo>
                  <a:pt x="7" y="18"/>
                </a:lnTo>
                <a:lnTo>
                  <a:pt x="4" y="16"/>
                </a:lnTo>
                <a:lnTo>
                  <a:pt x="2" y="14"/>
                </a:lnTo>
                <a:lnTo>
                  <a:pt x="4" y="11"/>
                </a:lnTo>
                <a:lnTo>
                  <a:pt x="2" y="11"/>
                </a:lnTo>
                <a:lnTo>
                  <a:pt x="0" y="9"/>
                </a:lnTo>
                <a:lnTo>
                  <a:pt x="2" y="7"/>
                </a:lnTo>
                <a:lnTo>
                  <a:pt x="2" y="4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7" y="2"/>
                </a:lnTo>
                <a:lnTo>
                  <a:pt x="9" y="2"/>
                </a:lnTo>
                <a:lnTo>
                  <a:pt x="7" y="4"/>
                </a:lnTo>
                <a:lnTo>
                  <a:pt x="7" y="7"/>
                </a:lnTo>
                <a:lnTo>
                  <a:pt x="9" y="9"/>
                </a:lnTo>
                <a:lnTo>
                  <a:pt x="12" y="9"/>
                </a:lnTo>
                <a:lnTo>
                  <a:pt x="9" y="11"/>
                </a:lnTo>
                <a:lnTo>
                  <a:pt x="12" y="11"/>
                </a:lnTo>
                <a:lnTo>
                  <a:pt x="14" y="11"/>
                </a:lnTo>
                <a:lnTo>
                  <a:pt x="1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Freeform 31"/>
          <p:cNvSpPr>
            <a:spLocks/>
          </p:cNvSpPr>
          <p:nvPr/>
        </p:nvSpPr>
        <p:spPr bwMode="auto">
          <a:xfrm>
            <a:off x="5980114" y="92392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0 h 2"/>
              <a:gd name="T4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32"/>
          <p:cNvSpPr>
            <a:spLocks/>
          </p:cNvSpPr>
          <p:nvPr/>
        </p:nvSpPr>
        <p:spPr bwMode="auto">
          <a:xfrm>
            <a:off x="5980114" y="92392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0 h 2"/>
              <a:gd name="T4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Freeform 33"/>
          <p:cNvSpPr>
            <a:spLocks/>
          </p:cNvSpPr>
          <p:nvPr/>
        </p:nvSpPr>
        <p:spPr bwMode="auto">
          <a:xfrm>
            <a:off x="5980114" y="92392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0 h 2"/>
              <a:gd name="T4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Freeform 34"/>
          <p:cNvSpPr>
            <a:spLocks/>
          </p:cNvSpPr>
          <p:nvPr/>
        </p:nvSpPr>
        <p:spPr bwMode="auto">
          <a:xfrm>
            <a:off x="6010276" y="893763"/>
            <a:ext cx="11113" cy="11113"/>
          </a:xfrm>
          <a:custGeom>
            <a:avLst/>
            <a:gdLst>
              <a:gd name="T0" fmla="*/ 2 w 7"/>
              <a:gd name="T1" fmla="*/ 7 h 7"/>
              <a:gd name="T2" fmla="*/ 0 w 7"/>
              <a:gd name="T3" fmla="*/ 7 h 7"/>
              <a:gd name="T4" fmla="*/ 0 w 7"/>
              <a:gd name="T5" fmla="*/ 4 h 7"/>
              <a:gd name="T6" fmla="*/ 4 w 7"/>
              <a:gd name="T7" fmla="*/ 0 h 7"/>
              <a:gd name="T8" fmla="*/ 7 w 7"/>
              <a:gd name="T9" fmla="*/ 2 h 7"/>
              <a:gd name="T10" fmla="*/ 7 w 7"/>
              <a:gd name="T11" fmla="*/ 4 h 7"/>
              <a:gd name="T12" fmla="*/ 2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0" y="7"/>
                </a:lnTo>
                <a:lnTo>
                  <a:pt x="0" y="4"/>
                </a:lnTo>
                <a:lnTo>
                  <a:pt x="4" y="0"/>
                </a:lnTo>
                <a:lnTo>
                  <a:pt x="7" y="2"/>
                </a:lnTo>
                <a:lnTo>
                  <a:pt x="7" y="4"/>
                </a:lnTo>
                <a:lnTo>
                  <a:pt x="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Freeform 35"/>
          <p:cNvSpPr>
            <a:spLocks/>
          </p:cNvSpPr>
          <p:nvPr/>
        </p:nvSpPr>
        <p:spPr bwMode="auto">
          <a:xfrm>
            <a:off x="6010276" y="893763"/>
            <a:ext cx="11113" cy="11113"/>
          </a:xfrm>
          <a:custGeom>
            <a:avLst/>
            <a:gdLst>
              <a:gd name="T0" fmla="*/ 2 w 7"/>
              <a:gd name="T1" fmla="*/ 7 h 7"/>
              <a:gd name="T2" fmla="*/ 0 w 7"/>
              <a:gd name="T3" fmla="*/ 7 h 7"/>
              <a:gd name="T4" fmla="*/ 0 w 7"/>
              <a:gd name="T5" fmla="*/ 4 h 7"/>
              <a:gd name="T6" fmla="*/ 4 w 7"/>
              <a:gd name="T7" fmla="*/ 0 h 7"/>
              <a:gd name="T8" fmla="*/ 7 w 7"/>
              <a:gd name="T9" fmla="*/ 2 h 7"/>
              <a:gd name="T10" fmla="*/ 7 w 7"/>
              <a:gd name="T11" fmla="*/ 4 h 7"/>
              <a:gd name="T12" fmla="*/ 2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0" y="7"/>
                </a:lnTo>
                <a:lnTo>
                  <a:pt x="0" y="4"/>
                </a:lnTo>
                <a:lnTo>
                  <a:pt x="4" y="0"/>
                </a:lnTo>
                <a:lnTo>
                  <a:pt x="7" y="2"/>
                </a:lnTo>
                <a:lnTo>
                  <a:pt x="7" y="4"/>
                </a:lnTo>
                <a:lnTo>
                  <a:pt x="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Freeform 36"/>
          <p:cNvSpPr>
            <a:spLocks/>
          </p:cNvSpPr>
          <p:nvPr/>
        </p:nvSpPr>
        <p:spPr bwMode="auto">
          <a:xfrm>
            <a:off x="6010276" y="893763"/>
            <a:ext cx="11113" cy="11113"/>
          </a:xfrm>
          <a:custGeom>
            <a:avLst/>
            <a:gdLst>
              <a:gd name="T0" fmla="*/ 2 w 7"/>
              <a:gd name="T1" fmla="*/ 7 h 7"/>
              <a:gd name="T2" fmla="*/ 0 w 7"/>
              <a:gd name="T3" fmla="*/ 7 h 7"/>
              <a:gd name="T4" fmla="*/ 0 w 7"/>
              <a:gd name="T5" fmla="*/ 4 h 7"/>
              <a:gd name="T6" fmla="*/ 4 w 7"/>
              <a:gd name="T7" fmla="*/ 0 h 7"/>
              <a:gd name="T8" fmla="*/ 7 w 7"/>
              <a:gd name="T9" fmla="*/ 2 h 7"/>
              <a:gd name="T10" fmla="*/ 7 w 7"/>
              <a:gd name="T11" fmla="*/ 4 h 7"/>
              <a:gd name="T12" fmla="*/ 2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0" y="7"/>
                </a:lnTo>
                <a:lnTo>
                  <a:pt x="0" y="4"/>
                </a:lnTo>
                <a:lnTo>
                  <a:pt x="4" y="0"/>
                </a:lnTo>
                <a:lnTo>
                  <a:pt x="7" y="2"/>
                </a:lnTo>
                <a:lnTo>
                  <a:pt x="7" y="4"/>
                </a:lnTo>
                <a:lnTo>
                  <a:pt x="2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37"/>
          <p:cNvSpPr>
            <a:spLocks/>
          </p:cNvSpPr>
          <p:nvPr/>
        </p:nvSpPr>
        <p:spPr bwMode="auto">
          <a:xfrm>
            <a:off x="6027739" y="817563"/>
            <a:ext cx="41275" cy="53975"/>
          </a:xfrm>
          <a:custGeom>
            <a:avLst/>
            <a:gdLst>
              <a:gd name="T0" fmla="*/ 24 w 26"/>
              <a:gd name="T1" fmla="*/ 8 h 34"/>
              <a:gd name="T2" fmla="*/ 24 w 26"/>
              <a:gd name="T3" fmla="*/ 15 h 34"/>
              <a:gd name="T4" fmla="*/ 17 w 26"/>
              <a:gd name="T5" fmla="*/ 19 h 34"/>
              <a:gd name="T6" fmla="*/ 12 w 26"/>
              <a:gd name="T7" fmla="*/ 24 h 34"/>
              <a:gd name="T8" fmla="*/ 10 w 26"/>
              <a:gd name="T9" fmla="*/ 29 h 34"/>
              <a:gd name="T10" fmla="*/ 5 w 26"/>
              <a:gd name="T11" fmla="*/ 34 h 34"/>
              <a:gd name="T12" fmla="*/ 3 w 26"/>
              <a:gd name="T13" fmla="*/ 34 h 34"/>
              <a:gd name="T14" fmla="*/ 0 w 26"/>
              <a:gd name="T15" fmla="*/ 34 h 34"/>
              <a:gd name="T16" fmla="*/ 0 w 26"/>
              <a:gd name="T17" fmla="*/ 29 h 34"/>
              <a:gd name="T18" fmla="*/ 3 w 26"/>
              <a:gd name="T19" fmla="*/ 22 h 34"/>
              <a:gd name="T20" fmla="*/ 7 w 26"/>
              <a:gd name="T21" fmla="*/ 15 h 34"/>
              <a:gd name="T22" fmla="*/ 10 w 26"/>
              <a:gd name="T23" fmla="*/ 10 h 34"/>
              <a:gd name="T24" fmla="*/ 12 w 26"/>
              <a:gd name="T25" fmla="*/ 5 h 34"/>
              <a:gd name="T26" fmla="*/ 15 w 26"/>
              <a:gd name="T27" fmla="*/ 5 h 34"/>
              <a:gd name="T28" fmla="*/ 15 w 26"/>
              <a:gd name="T29" fmla="*/ 8 h 34"/>
              <a:gd name="T30" fmla="*/ 17 w 26"/>
              <a:gd name="T31" fmla="*/ 8 h 34"/>
              <a:gd name="T32" fmla="*/ 19 w 26"/>
              <a:gd name="T33" fmla="*/ 8 h 34"/>
              <a:gd name="T34" fmla="*/ 22 w 26"/>
              <a:gd name="T35" fmla="*/ 5 h 34"/>
              <a:gd name="T36" fmla="*/ 22 w 26"/>
              <a:gd name="T37" fmla="*/ 3 h 34"/>
              <a:gd name="T38" fmla="*/ 22 w 26"/>
              <a:gd name="T39" fmla="*/ 0 h 34"/>
              <a:gd name="T40" fmla="*/ 24 w 26"/>
              <a:gd name="T41" fmla="*/ 0 h 34"/>
              <a:gd name="T42" fmla="*/ 26 w 26"/>
              <a:gd name="T43" fmla="*/ 3 h 34"/>
              <a:gd name="T44" fmla="*/ 24 w 26"/>
              <a:gd name="T45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34">
                <a:moveTo>
                  <a:pt x="24" y="8"/>
                </a:moveTo>
                <a:lnTo>
                  <a:pt x="24" y="15"/>
                </a:lnTo>
                <a:lnTo>
                  <a:pt x="17" y="19"/>
                </a:lnTo>
                <a:lnTo>
                  <a:pt x="12" y="24"/>
                </a:lnTo>
                <a:lnTo>
                  <a:pt x="10" y="29"/>
                </a:lnTo>
                <a:lnTo>
                  <a:pt x="5" y="34"/>
                </a:lnTo>
                <a:lnTo>
                  <a:pt x="3" y="34"/>
                </a:lnTo>
                <a:lnTo>
                  <a:pt x="0" y="34"/>
                </a:lnTo>
                <a:lnTo>
                  <a:pt x="0" y="29"/>
                </a:lnTo>
                <a:lnTo>
                  <a:pt x="3" y="22"/>
                </a:lnTo>
                <a:lnTo>
                  <a:pt x="7" y="15"/>
                </a:lnTo>
                <a:lnTo>
                  <a:pt x="10" y="10"/>
                </a:lnTo>
                <a:lnTo>
                  <a:pt x="12" y="5"/>
                </a:lnTo>
                <a:lnTo>
                  <a:pt x="15" y="5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22" y="5"/>
                </a:lnTo>
                <a:lnTo>
                  <a:pt x="22" y="3"/>
                </a:lnTo>
                <a:lnTo>
                  <a:pt x="22" y="0"/>
                </a:lnTo>
                <a:lnTo>
                  <a:pt x="24" y="0"/>
                </a:lnTo>
                <a:lnTo>
                  <a:pt x="26" y="3"/>
                </a:lnTo>
                <a:lnTo>
                  <a:pt x="24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38"/>
          <p:cNvSpPr>
            <a:spLocks/>
          </p:cNvSpPr>
          <p:nvPr/>
        </p:nvSpPr>
        <p:spPr bwMode="auto">
          <a:xfrm>
            <a:off x="6027739" y="817563"/>
            <a:ext cx="41275" cy="53975"/>
          </a:xfrm>
          <a:custGeom>
            <a:avLst/>
            <a:gdLst>
              <a:gd name="T0" fmla="*/ 24 w 26"/>
              <a:gd name="T1" fmla="*/ 8 h 34"/>
              <a:gd name="T2" fmla="*/ 24 w 26"/>
              <a:gd name="T3" fmla="*/ 15 h 34"/>
              <a:gd name="T4" fmla="*/ 17 w 26"/>
              <a:gd name="T5" fmla="*/ 19 h 34"/>
              <a:gd name="T6" fmla="*/ 12 w 26"/>
              <a:gd name="T7" fmla="*/ 24 h 34"/>
              <a:gd name="T8" fmla="*/ 10 w 26"/>
              <a:gd name="T9" fmla="*/ 29 h 34"/>
              <a:gd name="T10" fmla="*/ 5 w 26"/>
              <a:gd name="T11" fmla="*/ 34 h 34"/>
              <a:gd name="T12" fmla="*/ 3 w 26"/>
              <a:gd name="T13" fmla="*/ 34 h 34"/>
              <a:gd name="T14" fmla="*/ 0 w 26"/>
              <a:gd name="T15" fmla="*/ 34 h 34"/>
              <a:gd name="T16" fmla="*/ 0 w 26"/>
              <a:gd name="T17" fmla="*/ 29 h 34"/>
              <a:gd name="T18" fmla="*/ 3 w 26"/>
              <a:gd name="T19" fmla="*/ 22 h 34"/>
              <a:gd name="T20" fmla="*/ 7 w 26"/>
              <a:gd name="T21" fmla="*/ 15 h 34"/>
              <a:gd name="T22" fmla="*/ 10 w 26"/>
              <a:gd name="T23" fmla="*/ 10 h 34"/>
              <a:gd name="T24" fmla="*/ 12 w 26"/>
              <a:gd name="T25" fmla="*/ 5 h 34"/>
              <a:gd name="T26" fmla="*/ 15 w 26"/>
              <a:gd name="T27" fmla="*/ 5 h 34"/>
              <a:gd name="T28" fmla="*/ 15 w 26"/>
              <a:gd name="T29" fmla="*/ 8 h 34"/>
              <a:gd name="T30" fmla="*/ 17 w 26"/>
              <a:gd name="T31" fmla="*/ 8 h 34"/>
              <a:gd name="T32" fmla="*/ 19 w 26"/>
              <a:gd name="T33" fmla="*/ 8 h 34"/>
              <a:gd name="T34" fmla="*/ 22 w 26"/>
              <a:gd name="T35" fmla="*/ 5 h 34"/>
              <a:gd name="T36" fmla="*/ 22 w 26"/>
              <a:gd name="T37" fmla="*/ 3 h 34"/>
              <a:gd name="T38" fmla="*/ 22 w 26"/>
              <a:gd name="T39" fmla="*/ 0 h 34"/>
              <a:gd name="T40" fmla="*/ 24 w 26"/>
              <a:gd name="T41" fmla="*/ 0 h 34"/>
              <a:gd name="T42" fmla="*/ 26 w 26"/>
              <a:gd name="T43" fmla="*/ 3 h 34"/>
              <a:gd name="T44" fmla="*/ 24 w 26"/>
              <a:gd name="T45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34">
                <a:moveTo>
                  <a:pt x="24" y="8"/>
                </a:moveTo>
                <a:lnTo>
                  <a:pt x="24" y="15"/>
                </a:lnTo>
                <a:lnTo>
                  <a:pt x="17" y="19"/>
                </a:lnTo>
                <a:lnTo>
                  <a:pt x="12" y="24"/>
                </a:lnTo>
                <a:lnTo>
                  <a:pt x="10" y="29"/>
                </a:lnTo>
                <a:lnTo>
                  <a:pt x="5" y="34"/>
                </a:lnTo>
                <a:lnTo>
                  <a:pt x="3" y="34"/>
                </a:lnTo>
                <a:lnTo>
                  <a:pt x="0" y="34"/>
                </a:lnTo>
                <a:lnTo>
                  <a:pt x="0" y="29"/>
                </a:lnTo>
                <a:lnTo>
                  <a:pt x="3" y="22"/>
                </a:lnTo>
                <a:lnTo>
                  <a:pt x="7" y="15"/>
                </a:lnTo>
                <a:lnTo>
                  <a:pt x="10" y="10"/>
                </a:lnTo>
                <a:lnTo>
                  <a:pt x="12" y="5"/>
                </a:lnTo>
                <a:lnTo>
                  <a:pt x="15" y="5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22" y="5"/>
                </a:lnTo>
                <a:lnTo>
                  <a:pt x="22" y="3"/>
                </a:lnTo>
                <a:lnTo>
                  <a:pt x="22" y="0"/>
                </a:lnTo>
                <a:lnTo>
                  <a:pt x="24" y="0"/>
                </a:lnTo>
                <a:lnTo>
                  <a:pt x="26" y="3"/>
                </a:lnTo>
                <a:lnTo>
                  <a:pt x="24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39"/>
          <p:cNvSpPr>
            <a:spLocks/>
          </p:cNvSpPr>
          <p:nvPr/>
        </p:nvSpPr>
        <p:spPr bwMode="auto">
          <a:xfrm>
            <a:off x="6027739" y="817563"/>
            <a:ext cx="41275" cy="53975"/>
          </a:xfrm>
          <a:custGeom>
            <a:avLst/>
            <a:gdLst>
              <a:gd name="T0" fmla="*/ 24 w 26"/>
              <a:gd name="T1" fmla="*/ 8 h 34"/>
              <a:gd name="T2" fmla="*/ 24 w 26"/>
              <a:gd name="T3" fmla="*/ 15 h 34"/>
              <a:gd name="T4" fmla="*/ 17 w 26"/>
              <a:gd name="T5" fmla="*/ 19 h 34"/>
              <a:gd name="T6" fmla="*/ 12 w 26"/>
              <a:gd name="T7" fmla="*/ 24 h 34"/>
              <a:gd name="T8" fmla="*/ 10 w 26"/>
              <a:gd name="T9" fmla="*/ 29 h 34"/>
              <a:gd name="T10" fmla="*/ 5 w 26"/>
              <a:gd name="T11" fmla="*/ 34 h 34"/>
              <a:gd name="T12" fmla="*/ 3 w 26"/>
              <a:gd name="T13" fmla="*/ 34 h 34"/>
              <a:gd name="T14" fmla="*/ 0 w 26"/>
              <a:gd name="T15" fmla="*/ 34 h 34"/>
              <a:gd name="T16" fmla="*/ 0 w 26"/>
              <a:gd name="T17" fmla="*/ 29 h 34"/>
              <a:gd name="T18" fmla="*/ 3 w 26"/>
              <a:gd name="T19" fmla="*/ 22 h 34"/>
              <a:gd name="T20" fmla="*/ 7 w 26"/>
              <a:gd name="T21" fmla="*/ 15 h 34"/>
              <a:gd name="T22" fmla="*/ 10 w 26"/>
              <a:gd name="T23" fmla="*/ 10 h 34"/>
              <a:gd name="T24" fmla="*/ 12 w 26"/>
              <a:gd name="T25" fmla="*/ 5 h 34"/>
              <a:gd name="T26" fmla="*/ 15 w 26"/>
              <a:gd name="T27" fmla="*/ 5 h 34"/>
              <a:gd name="T28" fmla="*/ 15 w 26"/>
              <a:gd name="T29" fmla="*/ 8 h 34"/>
              <a:gd name="T30" fmla="*/ 17 w 26"/>
              <a:gd name="T31" fmla="*/ 8 h 34"/>
              <a:gd name="T32" fmla="*/ 19 w 26"/>
              <a:gd name="T33" fmla="*/ 8 h 34"/>
              <a:gd name="T34" fmla="*/ 22 w 26"/>
              <a:gd name="T35" fmla="*/ 5 h 34"/>
              <a:gd name="T36" fmla="*/ 22 w 26"/>
              <a:gd name="T37" fmla="*/ 3 h 34"/>
              <a:gd name="T38" fmla="*/ 22 w 26"/>
              <a:gd name="T39" fmla="*/ 0 h 34"/>
              <a:gd name="T40" fmla="*/ 24 w 26"/>
              <a:gd name="T41" fmla="*/ 0 h 34"/>
              <a:gd name="T42" fmla="*/ 26 w 26"/>
              <a:gd name="T43" fmla="*/ 3 h 34"/>
              <a:gd name="T44" fmla="*/ 24 w 26"/>
              <a:gd name="T45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34">
                <a:moveTo>
                  <a:pt x="24" y="8"/>
                </a:moveTo>
                <a:lnTo>
                  <a:pt x="24" y="15"/>
                </a:lnTo>
                <a:lnTo>
                  <a:pt x="17" y="19"/>
                </a:lnTo>
                <a:lnTo>
                  <a:pt x="12" y="24"/>
                </a:lnTo>
                <a:lnTo>
                  <a:pt x="10" y="29"/>
                </a:lnTo>
                <a:lnTo>
                  <a:pt x="5" y="34"/>
                </a:lnTo>
                <a:lnTo>
                  <a:pt x="3" y="34"/>
                </a:lnTo>
                <a:lnTo>
                  <a:pt x="0" y="34"/>
                </a:lnTo>
                <a:lnTo>
                  <a:pt x="0" y="29"/>
                </a:lnTo>
                <a:lnTo>
                  <a:pt x="3" y="22"/>
                </a:lnTo>
                <a:lnTo>
                  <a:pt x="7" y="15"/>
                </a:lnTo>
                <a:lnTo>
                  <a:pt x="10" y="10"/>
                </a:lnTo>
                <a:lnTo>
                  <a:pt x="12" y="5"/>
                </a:lnTo>
                <a:lnTo>
                  <a:pt x="15" y="5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22" y="5"/>
                </a:lnTo>
                <a:lnTo>
                  <a:pt x="22" y="3"/>
                </a:lnTo>
                <a:lnTo>
                  <a:pt x="22" y="0"/>
                </a:lnTo>
                <a:lnTo>
                  <a:pt x="24" y="0"/>
                </a:lnTo>
                <a:lnTo>
                  <a:pt x="26" y="3"/>
                </a:lnTo>
                <a:lnTo>
                  <a:pt x="24" y="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Freeform 40"/>
          <p:cNvSpPr>
            <a:spLocks/>
          </p:cNvSpPr>
          <p:nvPr/>
        </p:nvSpPr>
        <p:spPr bwMode="auto">
          <a:xfrm>
            <a:off x="6151564" y="795338"/>
            <a:ext cx="15875" cy="19050"/>
          </a:xfrm>
          <a:custGeom>
            <a:avLst/>
            <a:gdLst>
              <a:gd name="T0" fmla="*/ 3 w 10"/>
              <a:gd name="T1" fmla="*/ 12 h 12"/>
              <a:gd name="T2" fmla="*/ 0 w 10"/>
              <a:gd name="T3" fmla="*/ 12 h 12"/>
              <a:gd name="T4" fmla="*/ 0 w 10"/>
              <a:gd name="T5" fmla="*/ 10 h 12"/>
              <a:gd name="T6" fmla="*/ 3 w 10"/>
              <a:gd name="T7" fmla="*/ 10 h 12"/>
              <a:gd name="T8" fmla="*/ 3 w 10"/>
              <a:gd name="T9" fmla="*/ 5 h 12"/>
              <a:gd name="T10" fmla="*/ 5 w 10"/>
              <a:gd name="T11" fmla="*/ 3 h 12"/>
              <a:gd name="T12" fmla="*/ 8 w 10"/>
              <a:gd name="T13" fmla="*/ 0 h 12"/>
              <a:gd name="T14" fmla="*/ 10 w 10"/>
              <a:gd name="T15" fmla="*/ 3 h 12"/>
              <a:gd name="T16" fmla="*/ 8 w 10"/>
              <a:gd name="T17" fmla="*/ 7 h 12"/>
              <a:gd name="T18" fmla="*/ 5 w 10"/>
              <a:gd name="T19" fmla="*/ 10 h 12"/>
              <a:gd name="T20" fmla="*/ 3 w 10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2">
                <a:moveTo>
                  <a:pt x="3" y="12"/>
                </a:moveTo>
                <a:lnTo>
                  <a:pt x="0" y="12"/>
                </a:lnTo>
                <a:lnTo>
                  <a:pt x="0" y="10"/>
                </a:lnTo>
                <a:lnTo>
                  <a:pt x="3" y="10"/>
                </a:lnTo>
                <a:lnTo>
                  <a:pt x="3" y="5"/>
                </a:lnTo>
                <a:lnTo>
                  <a:pt x="5" y="3"/>
                </a:lnTo>
                <a:lnTo>
                  <a:pt x="8" y="0"/>
                </a:lnTo>
                <a:lnTo>
                  <a:pt x="10" y="3"/>
                </a:lnTo>
                <a:lnTo>
                  <a:pt x="8" y="7"/>
                </a:lnTo>
                <a:lnTo>
                  <a:pt x="5" y="10"/>
                </a:lnTo>
                <a:lnTo>
                  <a:pt x="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Freeform 41"/>
          <p:cNvSpPr>
            <a:spLocks/>
          </p:cNvSpPr>
          <p:nvPr/>
        </p:nvSpPr>
        <p:spPr bwMode="auto">
          <a:xfrm>
            <a:off x="6151564" y="795338"/>
            <a:ext cx="15875" cy="19050"/>
          </a:xfrm>
          <a:custGeom>
            <a:avLst/>
            <a:gdLst>
              <a:gd name="T0" fmla="*/ 3 w 10"/>
              <a:gd name="T1" fmla="*/ 12 h 12"/>
              <a:gd name="T2" fmla="*/ 0 w 10"/>
              <a:gd name="T3" fmla="*/ 12 h 12"/>
              <a:gd name="T4" fmla="*/ 0 w 10"/>
              <a:gd name="T5" fmla="*/ 10 h 12"/>
              <a:gd name="T6" fmla="*/ 3 w 10"/>
              <a:gd name="T7" fmla="*/ 10 h 12"/>
              <a:gd name="T8" fmla="*/ 3 w 10"/>
              <a:gd name="T9" fmla="*/ 5 h 12"/>
              <a:gd name="T10" fmla="*/ 5 w 10"/>
              <a:gd name="T11" fmla="*/ 3 h 12"/>
              <a:gd name="T12" fmla="*/ 8 w 10"/>
              <a:gd name="T13" fmla="*/ 0 h 12"/>
              <a:gd name="T14" fmla="*/ 10 w 10"/>
              <a:gd name="T15" fmla="*/ 3 h 12"/>
              <a:gd name="T16" fmla="*/ 8 w 10"/>
              <a:gd name="T17" fmla="*/ 7 h 12"/>
              <a:gd name="T18" fmla="*/ 5 w 10"/>
              <a:gd name="T19" fmla="*/ 10 h 12"/>
              <a:gd name="T20" fmla="*/ 3 w 10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2">
                <a:moveTo>
                  <a:pt x="3" y="12"/>
                </a:moveTo>
                <a:lnTo>
                  <a:pt x="0" y="12"/>
                </a:lnTo>
                <a:lnTo>
                  <a:pt x="0" y="10"/>
                </a:lnTo>
                <a:lnTo>
                  <a:pt x="3" y="10"/>
                </a:lnTo>
                <a:lnTo>
                  <a:pt x="3" y="5"/>
                </a:lnTo>
                <a:lnTo>
                  <a:pt x="5" y="3"/>
                </a:lnTo>
                <a:lnTo>
                  <a:pt x="8" y="0"/>
                </a:lnTo>
                <a:lnTo>
                  <a:pt x="10" y="3"/>
                </a:lnTo>
                <a:lnTo>
                  <a:pt x="8" y="7"/>
                </a:lnTo>
                <a:lnTo>
                  <a:pt x="5" y="10"/>
                </a:lnTo>
                <a:lnTo>
                  <a:pt x="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Freeform 42"/>
          <p:cNvSpPr>
            <a:spLocks/>
          </p:cNvSpPr>
          <p:nvPr/>
        </p:nvSpPr>
        <p:spPr bwMode="auto">
          <a:xfrm>
            <a:off x="6151564" y="795338"/>
            <a:ext cx="15875" cy="19050"/>
          </a:xfrm>
          <a:custGeom>
            <a:avLst/>
            <a:gdLst>
              <a:gd name="T0" fmla="*/ 3 w 10"/>
              <a:gd name="T1" fmla="*/ 12 h 12"/>
              <a:gd name="T2" fmla="*/ 0 w 10"/>
              <a:gd name="T3" fmla="*/ 12 h 12"/>
              <a:gd name="T4" fmla="*/ 0 w 10"/>
              <a:gd name="T5" fmla="*/ 10 h 12"/>
              <a:gd name="T6" fmla="*/ 3 w 10"/>
              <a:gd name="T7" fmla="*/ 10 h 12"/>
              <a:gd name="T8" fmla="*/ 3 w 10"/>
              <a:gd name="T9" fmla="*/ 5 h 12"/>
              <a:gd name="T10" fmla="*/ 5 w 10"/>
              <a:gd name="T11" fmla="*/ 3 h 12"/>
              <a:gd name="T12" fmla="*/ 8 w 10"/>
              <a:gd name="T13" fmla="*/ 0 h 12"/>
              <a:gd name="T14" fmla="*/ 10 w 10"/>
              <a:gd name="T15" fmla="*/ 3 h 12"/>
              <a:gd name="T16" fmla="*/ 8 w 10"/>
              <a:gd name="T17" fmla="*/ 7 h 12"/>
              <a:gd name="T18" fmla="*/ 5 w 10"/>
              <a:gd name="T19" fmla="*/ 10 h 12"/>
              <a:gd name="T20" fmla="*/ 3 w 10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2">
                <a:moveTo>
                  <a:pt x="3" y="12"/>
                </a:moveTo>
                <a:lnTo>
                  <a:pt x="0" y="12"/>
                </a:lnTo>
                <a:lnTo>
                  <a:pt x="0" y="10"/>
                </a:lnTo>
                <a:lnTo>
                  <a:pt x="3" y="10"/>
                </a:lnTo>
                <a:lnTo>
                  <a:pt x="3" y="5"/>
                </a:lnTo>
                <a:lnTo>
                  <a:pt x="5" y="3"/>
                </a:lnTo>
                <a:lnTo>
                  <a:pt x="8" y="0"/>
                </a:lnTo>
                <a:lnTo>
                  <a:pt x="10" y="3"/>
                </a:lnTo>
                <a:lnTo>
                  <a:pt x="8" y="7"/>
                </a:lnTo>
                <a:lnTo>
                  <a:pt x="5" y="10"/>
                </a:lnTo>
                <a:lnTo>
                  <a:pt x="3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43"/>
          <p:cNvSpPr>
            <a:spLocks/>
          </p:cNvSpPr>
          <p:nvPr/>
        </p:nvSpPr>
        <p:spPr bwMode="auto">
          <a:xfrm>
            <a:off x="6069014" y="792163"/>
            <a:ext cx="53975" cy="44450"/>
          </a:xfrm>
          <a:custGeom>
            <a:avLst/>
            <a:gdLst>
              <a:gd name="T0" fmla="*/ 24 w 34"/>
              <a:gd name="T1" fmla="*/ 0 h 28"/>
              <a:gd name="T2" fmla="*/ 24 w 34"/>
              <a:gd name="T3" fmla="*/ 5 h 28"/>
              <a:gd name="T4" fmla="*/ 24 w 34"/>
              <a:gd name="T5" fmla="*/ 5 h 28"/>
              <a:gd name="T6" fmla="*/ 24 w 34"/>
              <a:gd name="T7" fmla="*/ 2 h 28"/>
              <a:gd name="T8" fmla="*/ 26 w 34"/>
              <a:gd name="T9" fmla="*/ 0 h 28"/>
              <a:gd name="T10" fmla="*/ 29 w 34"/>
              <a:gd name="T11" fmla="*/ 0 h 28"/>
              <a:gd name="T12" fmla="*/ 31 w 34"/>
              <a:gd name="T13" fmla="*/ 2 h 28"/>
              <a:gd name="T14" fmla="*/ 34 w 34"/>
              <a:gd name="T15" fmla="*/ 5 h 28"/>
              <a:gd name="T16" fmla="*/ 31 w 34"/>
              <a:gd name="T17" fmla="*/ 9 h 28"/>
              <a:gd name="T18" fmla="*/ 29 w 34"/>
              <a:gd name="T19" fmla="*/ 9 h 28"/>
              <a:gd name="T20" fmla="*/ 26 w 34"/>
              <a:gd name="T21" fmla="*/ 9 h 28"/>
              <a:gd name="T22" fmla="*/ 24 w 34"/>
              <a:gd name="T23" fmla="*/ 14 h 28"/>
              <a:gd name="T24" fmla="*/ 22 w 34"/>
              <a:gd name="T25" fmla="*/ 14 h 28"/>
              <a:gd name="T26" fmla="*/ 17 w 34"/>
              <a:gd name="T27" fmla="*/ 14 h 28"/>
              <a:gd name="T28" fmla="*/ 17 w 34"/>
              <a:gd name="T29" fmla="*/ 16 h 28"/>
              <a:gd name="T30" fmla="*/ 17 w 34"/>
              <a:gd name="T31" fmla="*/ 21 h 28"/>
              <a:gd name="T32" fmla="*/ 12 w 34"/>
              <a:gd name="T33" fmla="*/ 21 h 28"/>
              <a:gd name="T34" fmla="*/ 12 w 34"/>
              <a:gd name="T35" fmla="*/ 26 h 28"/>
              <a:gd name="T36" fmla="*/ 10 w 34"/>
              <a:gd name="T37" fmla="*/ 24 h 28"/>
              <a:gd name="T38" fmla="*/ 8 w 34"/>
              <a:gd name="T39" fmla="*/ 21 h 28"/>
              <a:gd name="T40" fmla="*/ 8 w 34"/>
              <a:gd name="T41" fmla="*/ 24 h 28"/>
              <a:gd name="T42" fmla="*/ 5 w 34"/>
              <a:gd name="T43" fmla="*/ 26 h 28"/>
              <a:gd name="T44" fmla="*/ 3 w 34"/>
              <a:gd name="T45" fmla="*/ 28 h 28"/>
              <a:gd name="T46" fmla="*/ 0 w 34"/>
              <a:gd name="T47" fmla="*/ 26 h 28"/>
              <a:gd name="T48" fmla="*/ 3 w 34"/>
              <a:gd name="T49" fmla="*/ 21 h 28"/>
              <a:gd name="T50" fmla="*/ 3 w 34"/>
              <a:gd name="T51" fmla="*/ 19 h 28"/>
              <a:gd name="T52" fmla="*/ 3 w 34"/>
              <a:gd name="T53" fmla="*/ 12 h 28"/>
              <a:gd name="T54" fmla="*/ 5 w 34"/>
              <a:gd name="T55" fmla="*/ 9 h 28"/>
              <a:gd name="T56" fmla="*/ 5 w 34"/>
              <a:gd name="T57" fmla="*/ 7 h 28"/>
              <a:gd name="T58" fmla="*/ 8 w 34"/>
              <a:gd name="T59" fmla="*/ 2 h 28"/>
              <a:gd name="T60" fmla="*/ 10 w 34"/>
              <a:gd name="T61" fmla="*/ 2 h 28"/>
              <a:gd name="T62" fmla="*/ 12 w 34"/>
              <a:gd name="T63" fmla="*/ 2 h 28"/>
              <a:gd name="T64" fmla="*/ 15 w 34"/>
              <a:gd name="T65" fmla="*/ 5 h 28"/>
              <a:gd name="T66" fmla="*/ 15 w 34"/>
              <a:gd name="T67" fmla="*/ 2 h 28"/>
              <a:gd name="T68" fmla="*/ 17 w 34"/>
              <a:gd name="T69" fmla="*/ 2 h 28"/>
              <a:gd name="T70" fmla="*/ 19 w 34"/>
              <a:gd name="T71" fmla="*/ 0 h 28"/>
              <a:gd name="T72" fmla="*/ 24 w 34"/>
              <a:gd name="T73" fmla="*/ 0 h 28"/>
              <a:gd name="T74" fmla="*/ 24 w 34"/>
              <a:gd name="T7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28">
                <a:moveTo>
                  <a:pt x="24" y="0"/>
                </a:moveTo>
                <a:lnTo>
                  <a:pt x="24" y="5"/>
                </a:lnTo>
                <a:lnTo>
                  <a:pt x="24" y="5"/>
                </a:lnTo>
                <a:lnTo>
                  <a:pt x="24" y="2"/>
                </a:lnTo>
                <a:lnTo>
                  <a:pt x="26" y="0"/>
                </a:lnTo>
                <a:lnTo>
                  <a:pt x="29" y="0"/>
                </a:lnTo>
                <a:lnTo>
                  <a:pt x="31" y="2"/>
                </a:lnTo>
                <a:lnTo>
                  <a:pt x="34" y="5"/>
                </a:lnTo>
                <a:lnTo>
                  <a:pt x="31" y="9"/>
                </a:lnTo>
                <a:lnTo>
                  <a:pt x="29" y="9"/>
                </a:lnTo>
                <a:lnTo>
                  <a:pt x="26" y="9"/>
                </a:lnTo>
                <a:lnTo>
                  <a:pt x="24" y="14"/>
                </a:lnTo>
                <a:lnTo>
                  <a:pt x="22" y="14"/>
                </a:lnTo>
                <a:lnTo>
                  <a:pt x="17" y="14"/>
                </a:lnTo>
                <a:lnTo>
                  <a:pt x="17" y="16"/>
                </a:lnTo>
                <a:lnTo>
                  <a:pt x="17" y="21"/>
                </a:lnTo>
                <a:lnTo>
                  <a:pt x="12" y="21"/>
                </a:lnTo>
                <a:lnTo>
                  <a:pt x="12" y="26"/>
                </a:lnTo>
                <a:lnTo>
                  <a:pt x="10" y="24"/>
                </a:lnTo>
                <a:lnTo>
                  <a:pt x="8" y="21"/>
                </a:lnTo>
                <a:lnTo>
                  <a:pt x="8" y="24"/>
                </a:lnTo>
                <a:lnTo>
                  <a:pt x="5" y="26"/>
                </a:lnTo>
                <a:lnTo>
                  <a:pt x="3" y="28"/>
                </a:lnTo>
                <a:lnTo>
                  <a:pt x="0" y="26"/>
                </a:lnTo>
                <a:lnTo>
                  <a:pt x="3" y="21"/>
                </a:lnTo>
                <a:lnTo>
                  <a:pt x="3" y="19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5" y="5"/>
                </a:lnTo>
                <a:lnTo>
                  <a:pt x="15" y="2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44"/>
          <p:cNvSpPr>
            <a:spLocks/>
          </p:cNvSpPr>
          <p:nvPr/>
        </p:nvSpPr>
        <p:spPr bwMode="auto">
          <a:xfrm>
            <a:off x="6069014" y="792163"/>
            <a:ext cx="53975" cy="44450"/>
          </a:xfrm>
          <a:custGeom>
            <a:avLst/>
            <a:gdLst>
              <a:gd name="T0" fmla="*/ 24 w 34"/>
              <a:gd name="T1" fmla="*/ 0 h 28"/>
              <a:gd name="T2" fmla="*/ 24 w 34"/>
              <a:gd name="T3" fmla="*/ 5 h 28"/>
              <a:gd name="T4" fmla="*/ 24 w 34"/>
              <a:gd name="T5" fmla="*/ 5 h 28"/>
              <a:gd name="T6" fmla="*/ 24 w 34"/>
              <a:gd name="T7" fmla="*/ 2 h 28"/>
              <a:gd name="T8" fmla="*/ 26 w 34"/>
              <a:gd name="T9" fmla="*/ 0 h 28"/>
              <a:gd name="T10" fmla="*/ 29 w 34"/>
              <a:gd name="T11" fmla="*/ 0 h 28"/>
              <a:gd name="T12" fmla="*/ 31 w 34"/>
              <a:gd name="T13" fmla="*/ 2 h 28"/>
              <a:gd name="T14" fmla="*/ 34 w 34"/>
              <a:gd name="T15" fmla="*/ 5 h 28"/>
              <a:gd name="T16" fmla="*/ 31 w 34"/>
              <a:gd name="T17" fmla="*/ 9 h 28"/>
              <a:gd name="T18" fmla="*/ 29 w 34"/>
              <a:gd name="T19" fmla="*/ 9 h 28"/>
              <a:gd name="T20" fmla="*/ 26 w 34"/>
              <a:gd name="T21" fmla="*/ 9 h 28"/>
              <a:gd name="T22" fmla="*/ 24 w 34"/>
              <a:gd name="T23" fmla="*/ 14 h 28"/>
              <a:gd name="T24" fmla="*/ 22 w 34"/>
              <a:gd name="T25" fmla="*/ 14 h 28"/>
              <a:gd name="T26" fmla="*/ 17 w 34"/>
              <a:gd name="T27" fmla="*/ 14 h 28"/>
              <a:gd name="T28" fmla="*/ 17 w 34"/>
              <a:gd name="T29" fmla="*/ 16 h 28"/>
              <a:gd name="T30" fmla="*/ 17 w 34"/>
              <a:gd name="T31" fmla="*/ 21 h 28"/>
              <a:gd name="T32" fmla="*/ 12 w 34"/>
              <a:gd name="T33" fmla="*/ 21 h 28"/>
              <a:gd name="T34" fmla="*/ 12 w 34"/>
              <a:gd name="T35" fmla="*/ 26 h 28"/>
              <a:gd name="T36" fmla="*/ 10 w 34"/>
              <a:gd name="T37" fmla="*/ 24 h 28"/>
              <a:gd name="T38" fmla="*/ 8 w 34"/>
              <a:gd name="T39" fmla="*/ 21 h 28"/>
              <a:gd name="T40" fmla="*/ 8 w 34"/>
              <a:gd name="T41" fmla="*/ 24 h 28"/>
              <a:gd name="T42" fmla="*/ 5 w 34"/>
              <a:gd name="T43" fmla="*/ 26 h 28"/>
              <a:gd name="T44" fmla="*/ 3 w 34"/>
              <a:gd name="T45" fmla="*/ 28 h 28"/>
              <a:gd name="T46" fmla="*/ 0 w 34"/>
              <a:gd name="T47" fmla="*/ 26 h 28"/>
              <a:gd name="T48" fmla="*/ 3 w 34"/>
              <a:gd name="T49" fmla="*/ 21 h 28"/>
              <a:gd name="T50" fmla="*/ 3 w 34"/>
              <a:gd name="T51" fmla="*/ 19 h 28"/>
              <a:gd name="T52" fmla="*/ 3 w 34"/>
              <a:gd name="T53" fmla="*/ 12 h 28"/>
              <a:gd name="T54" fmla="*/ 5 w 34"/>
              <a:gd name="T55" fmla="*/ 9 h 28"/>
              <a:gd name="T56" fmla="*/ 5 w 34"/>
              <a:gd name="T57" fmla="*/ 7 h 28"/>
              <a:gd name="T58" fmla="*/ 8 w 34"/>
              <a:gd name="T59" fmla="*/ 2 h 28"/>
              <a:gd name="T60" fmla="*/ 10 w 34"/>
              <a:gd name="T61" fmla="*/ 2 h 28"/>
              <a:gd name="T62" fmla="*/ 12 w 34"/>
              <a:gd name="T63" fmla="*/ 2 h 28"/>
              <a:gd name="T64" fmla="*/ 15 w 34"/>
              <a:gd name="T65" fmla="*/ 5 h 28"/>
              <a:gd name="T66" fmla="*/ 15 w 34"/>
              <a:gd name="T67" fmla="*/ 2 h 28"/>
              <a:gd name="T68" fmla="*/ 17 w 34"/>
              <a:gd name="T69" fmla="*/ 2 h 28"/>
              <a:gd name="T70" fmla="*/ 19 w 34"/>
              <a:gd name="T71" fmla="*/ 0 h 28"/>
              <a:gd name="T72" fmla="*/ 24 w 34"/>
              <a:gd name="T73" fmla="*/ 0 h 28"/>
              <a:gd name="T74" fmla="*/ 24 w 34"/>
              <a:gd name="T7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28">
                <a:moveTo>
                  <a:pt x="24" y="0"/>
                </a:moveTo>
                <a:lnTo>
                  <a:pt x="24" y="5"/>
                </a:lnTo>
                <a:lnTo>
                  <a:pt x="24" y="5"/>
                </a:lnTo>
                <a:lnTo>
                  <a:pt x="24" y="2"/>
                </a:lnTo>
                <a:lnTo>
                  <a:pt x="26" y="0"/>
                </a:lnTo>
                <a:lnTo>
                  <a:pt x="29" y="0"/>
                </a:lnTo>
                <a:lnTo>
                  <a:pt x="31" y="2"/>
                </a:lnTo>
                <a:lnTo>
                  <a:pt x="34" y="5"/>
                </a:lnTo>
                <a:lnTo>
                  <a:pt x="31" y="9"/>
                </a:lnTo>
                <a:lnTo>
                  <a:pt x="29" y="9"/>
                </a:lnTo>
                <a:lnTo>
                  <a:pt x="26" y="9"/>
                </a:lnTo>
                <a:lnTo>
                  <a:pt x="24" y="14"/>
                </a:lnTo>
                <a:lnTo>
                  <a:pt x="22" y="14"/>
                </a:lnTo>
                <a:lnTo>
                  <a:pt x="17" y="14"/>
                </a:lnTo>
                <a:lnTo>
                  <a:pt x="17" y="16"/>
                </a:lnTo>
                <a:lnTo>
                  <a:pt x="17" y="21"/>
                </a:lnTo>
                <a:lnTo>
                  <a:pt x="12" y="21"/>
                </a:lnTo>
                <a:lnTo>
                  <a:pt x="12" y="26"/>
                </a:lnTo>
                <a:lnTo>
                  <a:pt x="10" y="24"/>
                </a:lnTo>
                <a:lnTo>
                  <a:pt x="8" y="21"/>
                </a:lnTo>
                <a:lnTo>
                  <a:pt x="8" y="24"/>
                </a:lnTo>
                <a:lnTo>
                  <a:pt x="5" y="26"/>
                </a:lnTo>
                <a:lnTo>
                  <a:pt x="3" y="28"/>
                </a:lnTo>
                <a:lnTo>
                  <a:pt x="0" y="26"/>
                </a:lnTo>
                <a:lnTo>
                  <a:pt x="3" y="21"/>
                </a:lnTo>
                <a:lnTo>
                  <a:pt x="3" y="19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5" y="5"/>
                </a:lnTo>
                <a:lnTo>
                  <a:pt x="15" y="2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Freeform 45"/>
          <p:cNvSpPr>
            <a:spLocks/>
          </p:cNvSpPr>
          <p:nvPr/>
        </p:nvSpPr>
        <p:spPr bwMode="auto">
          <a:xfrm>
            <a:off x="6069014" y="792163"/>
            <a:ext cx="53975" cy="44450"/>
          </a:xfrm>
          <a:custGeom>
            <a:avLst/>
            <a:gdLst>
              <a:gd name="T0" fmla="*/ 24 w 34"/>
              <a:gd name="T1" fmla="*/ 0 h 28"/>
              <a:gd name="T2" fmla="*/ 24 w 34"/>
              <a:gd name="T3" fmla="*/ 5 h 28"/>
              <a:gd name="T4" fmla="*/ 24 w 34"/>
              <a:gd name="T5" fmla="*/ 5 h 28"/>
              <a:gd name="T6" fmla="*/ 24 w 34"/>
              <a:gd name="T7" fmla="*/ 2 h 28"/>
              <a:gd name="T8" fmla="*/ 26 w 34"/>
              <a:gd name="T9" fmla="*/ 0 h 28"/>
              <a:gd name="T10" fmla="*/ 29 w 34"/>
              <a:gd name="T11" fmla="*/ 0 h 28"/>
              <a:gd name="T12" fmla="*/ 31 w 34"/>
              <a:gd name="T13" fmla="*/ 2 h 28"/>
              <a:gd name="T14" fmla="*/ 34 w 34"/>
              <a:gd name="T15" fmla="*/ 5 h 28"/>
              <a:gd name="T16" fmla="*/ 31 w 34"/>
              <a:gd name="T17" fmla="*/ 9 h 28"/>
              <a:gd name="T18" fmla="*/ 29 w 34"/>
              <a:gd name="T19" fmla="*/ 9 h 28"/>
              <a:gd name="T20" fmla="*/ 26 w 34"/>
              <a:gd name="T21" fmla="*/ 9 h 28"/>
              <a:gd name="T22" fmla="*/ 24 w 34"/>
              <a:gd name="T23" fmla="*/ 14 h 28"/>
              <a:gd name="T24" fmla="*/ 22 w 34"/>
              <a:gd name="T25" fmla="*/ 14 h 28"/>
              <a:gd name="T26" fmla="*/ 17 w 34"/>
              <a:gd name="T27" fmla="*/ 14 h 28"/>
              <a:gd name="T28" fmla="*/ 17 w 34"/>
              <a:gd name="T29" fmla="*/ 16 h 28"/>
              <a:gd name="T30" fmla="*/ 17 w 34"/>
              <a:gd name="T31" fmla="*/ 21 h 28"/>
              <a:gd name="T32" fmla="*/ 12 w 34"/>
              <a:gd name="T33" fmla="*/ 21 h 28"/>
              <a:gd name="T34" fmla="*/ 12 w 34"/>
              <a:gd name="T35" fmla="*/ 26 h 28"/>
              <a:gd name="T36" fmla="*/ 10 w 34"/>
              <a:gd name="T37" fmla="*/ 24 h 28"/>
              <a:gd name="T38" fmla="*/ 8 w 34"/>
              <a:gd name="T39" fmla="*/ 21 h 28"/>
              <a:gd name="T40" fmla="*/ 8 w 34"/>
              <a:gd name="T41" fmla="*/ 24 h 28"/>
              <a:gd name="T42" fmla="*/ 5 w 34"/>
              <a:gd name="T43" fmla="*/ 26 h 28"/>
              <a:gd name="T44" fmla="*/ 3 w 34"/>
              <a:gd name="T45" fmla="*/ 28 h 28"/>
              <a:gd name="T46" fmla="*/ 0 w 34"/>
              <a:gd name="T47" fmla="*/ 26 h 28"/>
              <a:gd name="T48" fmla="*/ 3 w 34"/>
              <a:gd name="T49" fmla="*/ 21 h 28"/>
              <a:gd name="T50" fmla="*/ 3 w 34"/>
              <a:gd name="T51" fmla="*/ 19 h 28"/>
              <a:gd name="T52" fmla="*/ 3 w 34"/>
              <a:gd name="T53" fmla="*/ 12 h 28"/>
              <a:gd name="T54" fmla="*/ 5 w 34"/>
              <a:gd name="T55" fmla="*/ 9 h 28"/>
              <a:gd name="T56" fmla="*/ 5 w 34"/>
              <a:gd name="T57" fmla="*/ 7 h 28"/>
              <a:gd name="T58" fmla="*/ 8 w 34"/>
              <a:gd name="T59" fmla="*/ 2 h 28"/>
              <a:gd name="T60" fmla="*/ 10 w 34"/>
              <a:gd name="T61" fmla="*/ 2 h 28"/>
              <a:gd name="T62" fmla="*/ 12 w 34"/>
              <a:gd name="T63" fmla="*/ 2 h 28"/>
              <a:gd name="T64" fmla="*/ 15 w 34"/>
              <a:gd name="T65" fmla="*/ 5 h 28"/>
              <a:gd name="T66" fmla="*/ 15 w 34"/>
              <a:gd name="T67" fmla="*/ 2 h 28"/>
              <a:gd name="T68" fmla="*/ 17 w 34"/>
              <a:gd name="T69" fmla="*/ 2 h 28"/>
              <a:gd name="T70" fmla="*/ 19 w 34"/>
              <a:gd name="T71" fmla="*/ 0 h 28"/>
              <a:gd name="T72" fmla="*/ 24 w 34"/>
              <a:gd name="T73" fmla="*/ 0 h 28"/>
              <a:gd name="T74" fmla="*/ 24 w 34"/>
              <a:gd name="T7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28">
                <a:moveTo>
                  <a:pt x="24" y="0"/>
                </a:moveTo>
                <a:lnTo>
                  <a:pt x="24" y="5"/>
                </a:lnTo>
                <a:lnTo>
                  <a:pt x="24" y="5"/>
                </a:lnTo>
                <a:lnTo>
                  <a:pt x="24" y="2"/>
                </a:lnTo>
                <a:lnTo>
                  <a:pt x="26" y="0"/>
                </a:lnTo>
                <a:lnTo>
                  <a:pt x="29" y="0"/>
                </a:lnTo>
                <a:lnTo>
                  <a:pt x="31" y="2"/>
                </a:lnTo>
                <a:lnTo>
                  <a:pt x="34" y="5"/>
                </a:lnTo>
                <a:lnTo>
                  <a:pt x="31" y="9"/>
                </a:lnTo>
                <a:lnTo>
                  <a:pt x="29" y="9"/>
                </a:lnTo>
                <a:lnTo>
                  <a:pt x="26" y="9"/>
                </a:lnTo>
                <a:lnTo>
                  <a:pt x="24" y="14"/>
                </a:lnTo>
                <a:lnTo>
                  <a:pt x="22" y="14"/>
                </a:lnTo>
                <a:lnTo>
                  <a:pt x="17" y="14"/>
                </a:lnTo>
                <a:lnTo>
                  <a:pt x="17" y="16"/>
                </a:lnTo>
                <a:lnTo>
                  <a:pt x="17" y="21"/>
                </a:lnTo>
                <a:lnTo>
                  <a:pt x="12" y="21"/>
                </a:lnTo>
                <a:lnTo>
                  <a:pt x="12" y="26"/>
                </a:lnTo>
                <a:lnTo>
                  <a:pt x="10" y="24"/>
                </a:lnTo>
                <a:lnTo>
                  <a:pt x="8" y="21"/>
                </a:lnTo>
                <a:lnTo>
                  <a:pt x="8" y="24"/>
                </a:lnTo>
                <a:lnTo>
                  <a:pt x="5" y="26"/>
                </a:lnTo>
                <a:lnTo>
                  <a:pt x="3" y="28"/>
                </a:lnTo>
                <a:lnTo>
                  <a:pt x="0" y="26"/>
                </a:lnTo>
                <a:lnTo>
                  <a:pt x="3" y="21"/>
                </a:lnTo>
                <a:lnTo>
                  <a:pt x="3" y="19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5" y="5"/>
                </a:lnTo>
                <a:lnTo>
                  <a:pt x="15" y="2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46"/>
          <p:cNvSpPr>
            <a:spLocks/>
          </p:cNvSpPr>
          <p:nvPr/>
        </p:nvSpPr>
        <p:spPr bwMode="auto">
          <a:xfrm>
            <a:off x="6118226" y="769938"/>
            <a:ext cx="63500" cy="47625"/>
          </a:xfrm>
          <a:custGeom>
            <a:avLst/>
            <a:gdLst>
              <a:gd name="T0" fmla="*/ 38 w 40"/>
              <a:gd name="T1" fmla="*/ 4 h 30"/>
              <a:gd name="T2" fmla="*/ 36 w 40"/>
              <a:gd name="T3" fmla="*/ 7 h 30"/>
              <a:gd name="T4" fmla="*/ 31 w 40"/>
              <a:gd name="T5" fmla="*/ 11 h 30"/>
              <a:gd name="T6" fmla="*/ 26 w 40"/>
              <a:gd name="T7" fmla="*/ 16 h 30"/>
              <a:gd name="T8" fmla="*/ 21 w 40"/>
              <a:gd name="T9" fmla="*/ 21 h 30"/>
              <a:gd name="T10" fmla="*/ 19 w 40"/>
              <a:gd name="T11" fmla="*/ 21 h 30"/>
              <a:gd name="T12" fmla="*/ 21 w 40"/>
              <a:gd name="T13" fmla="*/ 19 h 30"/>
              <a:gd name="T14" fmla="*/ 19 w 40"/>
              <a:gd name="T15" fmla="*/ 21 h 30"/>
              <a:gd name="T16" fmla="*/ 19 w 40"/>
              <a:gd name="T17" fmla="*/ 23 h 30"/>
              <a:gd name="T18" fmla="*/ 17 w 40"/>
              <a:gd name="T19" fmla="*/ 23 h 30"/>
              <a:gd name="T20" fmla="*/ 14 w 40"/>
              <a:gd name="T21" fmla="*/ 26 h 30"/>
              <a:gd name="T22" fmla="*/ 10 w 40"/>
              <a:gd name="T23" fmla="*/ 26 h 30"/>
              <a:gd name="T24" fmla="*/ 7 w 40"/>
              <a:gd name="T25" fmla="*/ 26 h 30"/>
              <a:gd name="T26" fmla="*/ 5 w 40"/>
              <a:gd name="T27" fmla="*/ 28 h 30"/>
              <a:gd name="T28" fmla="*/ 0 w 40"/>
              <a:gd name="T29" fmla="*/ 30 h 30"/>
              <a:gd name="T30" fmla="*/ 0 w 40"/>
              <a:gd name="T31" fmla="*/ 28 h 30"/>
              <a:gd name="T32" fmla="*/ 0 w 40"/>
              <a:gd name="T33" fmla="*/ 23 h 30"/>
              <a:gd name="T34" fmla="*/ 3 w 40"/>
              <a:gd name="T35" fmla="*/ 23 h 30"/>
              <a:gd name="T36" fmla="*/ 3 w 40"/>
              <a:gd name="T37" fmla="*/ 21 h 30"/>
              <a:gd name="T38" fmla="*/ 5 w 40"/>
              <a:gd name="T39" fmla="*/ 19 h 30"/>
              <a:gd name="T40" fmla="*/ 3 w 40"/>
              <a:gd name="T41" fmla="*/ 16 h 30"/>
              <a:gd name="T42" fmla="*/ 5 w 40"/>
              <a:gd name="T43" fmla="*/ 14 h 30"/>
              <a:gd name="T44" fmla="*/ 7 w 40"/>
              <a:gd name="T45" fmla="*/ 16 h 30"/>
              <a:gd name="T46" fmla="*/ 10 w 40"/>
              <a:gd name="T47" fmla="*/ 16 h 30"/>
              <a:gd name="T48" fmla="*/ 10 w 40"/>
              <a:gd name="T49" fmla="*/ 14 h 30"/>
              <a:gd name="T50" fmla="*/ 10 w 40"/>
              <a:gd name="T51" fmla="*/ 11 h 30"/>
              <a:gd name="T52" fmla="*/ 7 w 40"/>
              <a:gd name="T53" fmla="*/ 9 h 30"/>
              <a:gd name="T54" fmla="*/ 7 w 40"/>
              <a:gd name="T55" fmla="*/ 7 h 30"/>
              <a:gd name="T56" fmla="*/ 12 w 40"/>
              <a:gd name="T57" fmla="*/ 7 h 30"/>
              <a:gd name="T58" fmla="*/ 14 w 40"/>
              <a:gd name="T59" fmla="*/ 7 h 30"/>
              <a:gd name="T60" fmla="*/ 12 w 40"/>
              <a:gd name="T61" fmla="*/ 4 h 30"/>
              <a:gd name="T62" fmla="*/ 17 w 40"/>
              <a:gd name="T63" fmla="*/ 2 h 30"/>
              <a:gd name="T64" fmla="*/ 19 w 40"/>
              <a:gd name="T65" fmla="*/ 2 h 30"/>
              <a:gd name="T66" fmla="*/ 24 w 40"/>
              <a:gd name="T67" fmla="*/ 4 h 30"/>
              <a:gd name="T68" fmla="*/ 26 w 40"/>
              <a:gd name="T69" fmla="*/ 4 h 30"/>
              <a:gd name="T70" fmla="*/ 29 w 40"/>
              <a:gd name="T71" fmla="*/ 2 h 30"/>
              <a:gd name="T72" fmla="*/ 33 w 40"/>
              <a:gd name="T73" fmla="*/ 0 h 30"/>
              <a:gd name="T74" fmla="*/ 40 w 40"/>
              <a:gd name="T75" fmla="*/ 0 h 30"/>
              <a:gd name="T76" fmla="*/ 38 w 40"/>
              <a:gd name="T77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30">
                <a:moveTo>
                  <a:pt x="38" y="4"/>
                </a:moveTo>
                <a:lnTo>
                  <a:pt x="36" y="7"/>
                </a:lnTo>
                <a:lnTo>
                  <a:pt x="31" y="11"/>
                </a:lnTo>
                <a:lnTo>
                  <a:pt x="26" y="16"/>
                </a:lnTo>
                <a:lnTo>
                  <a:pt x="21" y="21"/>
                </a:lnTo>
                <a:lnTo>
                  <a:pt x="19" y="21"/>
                </a:lnTo>
                <a:lnTo>
                  <a:pt x="21" y="19"/>
                </a:lnTo>
                <a:lnTo>
                  <a:pt x="19" y="21"/>
                </a:lnTo>
                <a:lnTo>
                  <a:pt x="19" y="23"/>
                </a:lnTo>
                <a:lnTo>
                  <a:pt x="17" y="23"/>
                </a:lnTo>
                <a:lnTo>
                  <a:pt x="14" y="26"/>
                </a:lnTo>
                <a:lnTo>
                  <a:pt x="10" y="26"/>
                </a:lnTo>
                <a:lnTo>
                  <a:pt x="7" y="26"/>
                </a:lnTo>
                <a:lnTo>
                  <a:pt x="5" y="28"/>
                </a:lnTo>
                <a:lnTo>
                  <a:pt x="0" y="30"/>
                </a:lnTo>
                <a:lnTo>
                  <a:pt x="0" y="28"/>
                </a:lnTo>
                <a:lnTo>
                  <a:pt x="0" y="23"/>
                </a:lnTo>
                <a:lnTo>
                  <a:pt x="3" y="23"/>
                </a:lnTo>
                <a:lnTo>
                  <a:pt x="3" y="21"/>
                </a:lnTo>
                <a:lnTo>
                  <a:pt x="5" y="19"/>
                </a:lnTo>
                <a:lnTo>
                  <a:pt x="3" y="16"/>
                </a:lnTo>
                <a:lnTo>
                  <a:pt x="5" y="14"/>
                </a:lnTo>
                <a:lnTo>
                  <a:pt x="7" y="16"/>
                </a:lnTo>
                <a:lnTo>
                  <a:pt x="10" y="16"/>
                </a:lnTo>
                <a:lnTo>
                  <a:pt x="10" y="14"/>
                </a:lnTo>
                <a:lnTo>
                  <a:pt x="10" y="11"/>
                </a:lnTo>
                <a:lnTo>
                  <a:pt x="7" y="9"/>
                </a:lnTo>
                <a:lnTo>
                  <a:pt x="7" y="7"/>
                </a:lnTo>
                <a:lnTo>
                  <a:pt x="12" y="7"/>
                </a:lnTo>
                <a:lnTo>
                  <a:pt x="14" y="7"/>
                </a:lnTo>
                <a:lnTo>
                  <a:pt x="12" y="4"/>
                </a:lnTo>
                <a:lnTo>
                  <a:pt x="17" y="2"/>
                </a:lnTo>
                <a:lnTo>
                  <a:pt x="19" y="2"/>
                </a:lnTo>
                <a:lnTo>
                  <a:pt x="24" y="4"/>
                </a:lnTo>
                <a:lnTo>
                  <a:pt x="26" y="4"/>
                </a:lnTo>
                <a:lnTo>
                  <a:pt x="29" y="2"/>
                </a:lnTo>
                <a:lnTo>
                  <a:pt x="33" y="0"/>
                </a:lnTo>
                <a:lnTo>
                  <a:pt x="40" y="0"/>
                </a:lnTo>
                <a:lnTo>
                  <a:pt x="3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47"/>
          <p:cNvSpPr>
            <a:spLocks/>
          </p:cNvSpPr>
          <p:nvPr/>
        </p:nvSpPr>
        <p:spPr bwMode="auto">
          <a:xfrm>
            <a:off x="6118226" y="769938"/>
            <a:ext cx="63500" cy="47625"/>
          </a:xfrm>
          <a:custGeom>
            <a:avLst/>
            <a:gdLst>
              <a:gd name="T0" fmla="*/ 38 w 40"/>
              <a:gd name="T1" fmla="*/ 4 h 30"/>
              <a:gd name="T2" fmla="*/ 36 w 40"/>
              <a:gd name="T3" fmla="*/ 7 h 30"/>
              <a:gd name="T4" fmla="*/ 31 w 40"/>
              <a:gd name="T5" fmla="*/ 11 h 30"/>
              <a:gd name="T6" fmla="*/ 26 w 40"/>
              <a:gd name="T7" fmla="*/ 16 h 30"/>
              <a:gd name="T8" fmla="*/ 21 w 40"/>
              <a:gd name="T9" fmla="*/ 21 h 30"/>
              <a:gd name="T10" fmla="*/ 19 w 40"/>
              <a:gd name="T11" fmla="*/ 21 h 30"/>
              <a:gd name="T12" fmla="*/ 21 w 40"/>
              <a:gd name="T13" fmla="*/ 19 h 30"/>
              <a:gd name="T14" fmla="*/ 19 w 40"/>
              <a:gd name="T15" fmla="*/ 21 h 30"/>
              <a:gd name="T16" fmla="*/ 19 w 40"/>
              <a:gd name="T17" fmla="*/ 23 h 30"/>
              <a:gd name="T18" fmla="*/ 17 w 40"/>
              <a:gd name="T19" fmla="*/ 23 h 30"/>
              <a:gd name="T20" fmla="*/ 14 w 40"/>
              <a:gd name="T21" fmla="*/ 26 h 30"/>
              <a:gd name="T22" fmla="*/ 10 w 40"/>
              <a:gd name="T23" fmla="*/ 26 h 30"/>
              <a:gd name="T24" fmla="*/ 7 w 40"/>
              <a:gd name="T25" fmla="*/ 26 h 30"/>
              <a:gd name="T26" fmla="*/ 5 w 40"/>
              <a:gd name="T27" fmla="*/ 28 h 30"/>
              <a:gd name="T28" fmla="*/ 0 w 40"/>
              <a:gd name="T29" fmla="*/ 30 h 30"/>
              <a:gd name="T30" fmla="*/ 0 w 40"/>
              <a:gd name="T31" fmla="*/ 28 h 30"/>
              <a:gd name="T32" fmla="*/ 0 w 40"/>
              <a:gd name="T33" fmla="*/ 23 h 30"/>
              <a:gd name="T34" fmla="*/ 3 w 40"/>
              <a:gd name="T35" fmla="*/ 23 h 30"/>
              <a:gd name="T36" fmla="*/ 3 w 40"/>
              <a:gd name="T37" fmla="*/ 21 h 30"/>
              <a:gd name="T38" fmla="*/ 5 w 40"/>
              <a:gd name="T39" fmla="*/ 19 h 30"/>
              <a:gd name="T40" fmla="*/ 3 w 40"/>
              <a:gd name="T41" fmla="*/ 16 h 30"/>
              <a:gd name="T42" fmla="*/ 5 w 40"/>
              <a:gd name="T43" fmla="*/ 14 h 30"/>
              <a:gd name="T44" fmla="*/ 7 w 40"/>
              <a:gd name="T45" fmla="*/ 16 h 30"/>
              <a:gd name="T46" fmla="*/ 10 w 40"/>
              <a:gd name="T47" fmla="*/ 16 h 30"/>
              <a:gd name="T48" fmla="*/ 10 w 40"/>
              <a:gd name="T49" fmla="*/ 14 h 30"/>
              <a:gd name="T50" fmla="*/ 10 w 40"/>
              <a:gd name="T51" fmla="*/ 11 h 30"/>
              <a:gd name="T52" fmla="*/ 7 w 40"/>
              <a:gd name="T53" fmla="*/ 9 h 30"/>
              <a:gd name="T54" fmla="*/ 7 w 40"/>
              <a:gd name="T55" fmla="*/ 7 h 30"/>
              <a:gd name="T56" fmla="*/ 12 w 40"/>
              <a:gd name="T57" fmla="*/ 7 h 30"/>
              <a:gd name="T58" fmla="*/ 14 w 40"/>
              <a:gd name="T59" fmla="*/ 7 h 30"/>
              <a:gd name="T60" fmla="*/ 12 w 40"/>
              <a:gd name="T61" fmla="*/ 4 h 30"/>
              <a:gd name="T62" fmla="*/ 17 w 40"/>
              <a:gd name="T63" fmla="*/ 2 h 30"/>
              <a:gd name="T64" fmla="*/ 19 w 40"/>
              <a:gd name="T65" fmla="*/ 2 h 30"/>
              <a:gd name="T66" fmla="*/ 24 w 40"/>
              <a:gd name="T67" fmla="*/ 4 h 30"/>
              <a:gd name="T68" fmla="*/ 26 w 40"/>
              <a:gd name="T69" fmla="*/ 4 h 30"/>
              <a:gd name="T70" fmla="*/ 29 w 40"/>
              <a:gd name="T71" fmla="*/ 2 h 30"/>
              <a:gd name="T72" fmla="*/ 33 w 40"/>
              <a:gd name="T73" fmla="*/ 0 h 30"/>
              <a:gd name="T74" fmla="*/ 40 w 40"/>
              <a:gd name="T75" fmla="*/ 0 h 30"/>
              <a:gd name="T76" fmla="*/ 38 w 40"/>
              <a:gd name="T77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30">
                <a:moveTo>
                  <a:pt x="38" y="4"/>
                </a:moveTo>
                <a:lnTo>
                  <a:pt x="36" y="7"/>
                </a:lnTo>
                <a:lnTo>
                  <a:pt x="31" y="11"/>
                </a:lnTo>
                <a:lnTo>
                  <a:pt x="26" y="16"/>
                </a:lnTo>
                <a:lnTo>
                  <a:pt x="21" y="21"/>
                </a:lnTo>
                <a:lnTo>
                  <a:pt x="19" y="21"/>
                </a:lnTo>
                <a:lnTo>
                  <a:pt x="21" y="19"/>
                </a:lnTo>
                <a:lnTo>
                  <a:pt x="19" y="21"/>
                </a:lnTo>
                <a:lnTo>
                  <a:pt x="19" y="23"/>
                </a:lnTo>
                <a:lnTo>
                  <a:pt x="17" y="23"/>
                </a:lnTo>
                <a:lnTo>
                  <a:pt x="14" y="26"/>
                </a:lnTo>
                <a:lnTo>
                  <a:pt x="10" y="26"/>
                </a:lnTo>
                <a:lnTo>
                  <a:pt x="7" y="26"/>
                </a:lnTo>
                <a:lnTo>
                  <a:pt x="5" y="28"/>
                </a:lnTo>
                <a:lnTo>
                  <a:pt x="0" y="30"/>
                </a:lnTo>
                <a:lnTo>
                  <a:pt x="0" y="28"/>
                </a:lnTo>
                <a:lnTo>
                  <a:pt x="0" y="23"/>
                </a:lnTo>
                <a:lnTo>
                  <a:pt x="3" y="23"/>
                </a:lnTo>
                <a:lnTo>
                  <a:pt x="3" y="21"/>
                </a:lnTo>
                <a:lnTo>
                  <a:pt x="5" y="19"/>
                </a:lnTo>
                <a:lnTo>
                  <a:pt x="3" y="16"/>
                </a:lnTo>
                <a:lnTo>
                  <a:pt x="5" y="14"/>
                </a:lnTo>
                <a:lnTo>
                  <a:pt x="7" y="16"/>
                </a:lnTo>
                <a:lnTo>
                  <a:pt x="10" y="16"/>
                </a:lnTo>
                <a:lnTo>
                  <a:pt x="10" y="14"/>
                </a:lnTo>
                <a:lnTo>
                  <a:pt x="10" y="11"/>
                </a:lnTo>
                <a:lnTo>
                  <a:pt x="7" y="9"/>
                </a:lnTo>
                <a:lnTo>
                  <a:pt x="7" y="7"/>
                </a:lnTo>
                <a:lnTo>
                  <a:pt x="12" y="7"/>
                </a:lnTo>
                <a:lnTo>
                  <a:pt x="14" y="7"/>
                </a:lnTo>
                <a:lnTo>
                  <a:pt x="12" y="4"/>
                </a:lnTo>
                <a:lnTo>
                  <a:pt x="17" y="2"/>
                </a:lnTo>
                <a:lnTo>
                  <a:pt x="19" y="2"/>
                </a:lnTo>
                <a:lnTo>
                  <a:pt x="24" y="4"/>
                </a:lnTo>
                <a:lnTo>
                  <a:pt x="26" y="4"/>
                </a:lnTo>
                <a:lnTo>
                  <a:pt x="29" y="2"/>
                </a:lnTo>
                <a:lnTo>
                  <a:pt x="33" y="0"/>
                </a:lnTo>
                <a:lnTo>
                  <a:pt x="40" y="0"/>
                </a:lnTo>
                <a:lnTo>
                  <a:pt x="3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Freeform 48"/>
          <p:cNvSpPr>
            <a:spLocks/>
          </p:cNvSpPr>
          <p:nvPr/>
        </p:nvSpPr>
        <p:spPr bwMode="auto">
          <a:xfrm>
            <a:off x="6118226" y="769938"/>
            <a:ext cx="63500" cy="47625"/>
          </a:xfrm>
          <a:custGeom>
            <a:avLst/>
            <a:gdLst>
              <a:gd name="T0" fmla="*/ 38 w 40"/>
              <a:gd name="T1" fmla="*/ 4 h 30"/>
              <a:gd name="T2" fmla="*/ 36 w 40"/>
              <a:gd name="T3" fmla="*/ 7 h 30"/>
              <a:gd name="T4" fmla="*/ 31 w 40"/>
              <a:gd name="T5" fmla="*/ 11 h 30"/>
              <a:gd name="T6" fmla="*/ 26 w 40"/>
              <a:gd name="T7" fmla="*/ 16 h 30"/>
              <a:gd name="T8" fmla="*/ 21 w 40"/>
              <a:gd name="T9" fmla="*/ 21 h 30"/>
              <a:gd name="T10" fmla="*/ 19 w 40"/>
              <a:gd name="T11" fmla="*/ 21 h 30"/>
              <a:gd name="T12" fmla="*/ 21 w 40"/>
              <a:gd name="T13" fmla="*/ 19 h 30"/>
              <a:gd name="T14" fmla="*/ 19 w 40"/>
              <a:gd name="T15" fmla="*/ 21 h 30"/>
              <a:gd name="T16" fmla="*/ 19 w 40"/>
              <a:gd name="T17" fmla="*/ 23 h 30"/>
              <a:gd name="T18" fmla="*/ 17 w 40"/>
              <a:gd name="T19" fmla="*/ 23 h 30"/>
              <a:gd name="T20" fmla="*/ 14 w 40"/>
              <a:gd name="T21" fmla="*/ 26 h 30"/>
              <a:gd name="T22" fmla="*/ 10 w 40"/>
              <a:gd name="T23" fmla="*/ 26 h 30"/>
              <a:gd name="T24" fmla="*/ 7 w 40"/>
              <a:gd name="T25" fmla="*/ 26 h 30"/>
              <a:gd name="T26" fmla="*/ 5 w 40"/>
              <a:gd name="T27" fmla="*/ 28 h 30"/>
              <a:gd name="T28" fmla="*/ 0 w 40"/>
              <a:gd name="T29" fmla="*/ 30 h 30"/>
              <a:gd name="T30" fmla="*/ 0 w 40"/>
              <a:gd name="T31" fmla="*/ 28 h 30"/>
              <a:gd name="T32" fmla="*/ 0 w 40"/>
              <a:gd name="T33" fmla="*/ 23 h 30"/>
              <a:gd name="T34" fmla="*/ 3 w 40"/>
              <a:gd name="T35" fmla="*/ 23 h 30"/>
              <a:gd name="T36" fmla="*/ 3 w 40"/>
              <a:gd name="T37" fmla="*/ 21 h 30"/>
              <a:gd name="T38" fmla="*/ 5 w 40"/>
              <a:gd name="T39" fmla="*/ 19 h 30"/>
              <a:gd name="T40" fmla="*/ 3 w 40"/>
              <a:gd name="T41" fmla="*/ 16 h 30"/>
              <a:gd name="T42" fmla="*/ 5 w 40"/>
              <a:gd name="T43" fmla="*/ 14 h 30"/>
              <a:gd name="T44" fmla="*/ 7 w 40"/>
              <a:gd name="T45" fmla="*/ 16 h 30"/>
              <a:gd name="T46" fmla="*/ 10 w 40"/>
              <a:gd name="T47" fmla="*/ 16 h 30"/>
              <a:gd name="T48" fmla="*/ 10 w 40"/>
              <a:gd name="T49" fmla="*/ 14 h 30"/>
              <a:gd name="T50" fmla="*/ 10 w 40"/>
              <a:gd name="T51" fmla="*/ 11 h 30"/>
              <a:gd name="T52" fmla="*/ 7 w 40"/>
              <a:gd name="T53" fmla="*/ 9 h 30"/>
              <a:gd name="T54" fmla="*/ 7 w 40"/>
              <a:gd name="T55" fmla="*/ 7 h 30"/>
              <a:gd name="T56" fmla="*/ 12 w 40"/>
              <a:gd name="T57" fmla="*/ 7 h 30"/>
              <a:gd name="T58" fmla="*/ 14 w 40"/>
              <a:gd name="T59" fmla="*/ 7 h 30"/>
              <a:gd name="T60" fmla="*/ 12 w 40"/>
              <a:gd name="T61" fmla="*/ 4 h 30"/>
              <a:gd name="T62" fmla="*/ 17 w 40"/>
              <a:gd name="T63" fmla="*/ 2 h 30"/>
              <a:gd name="T64" fmla="*/ 19 w 40"/>
              <a:gd name="T65" fmla="*/ 2 h 30"/>
              <a:gd name="T66" fmla="*/ 24 w 40"/>
              <a:gd name="T67" fmla="*/ 4 h 30"/>
              <a:gd name="T68" fmla="*/ 26 w 40"/>
              <a:gd name="T69" fmla="*/ 4 h 30"/>
              <a:gd name="T70" fmla="*/ 29 w 40"/>
              <a:gd name="T71" fmla="*/ 2 h 30"/>
              <a:gd name="T72" fmla="*/ 33 w 40"/>
              <a:gd name="T73" fmla="*/ 0 h 30"/>
              <a:gd name="T74" fmla="*/ 40 w 40"/>
              <a:gd name="T75" fmla="*/ 0 h 30"/>
              <a:gd name="T76" fmla="*/ 38 w 40"/>
              <a:gd name="T77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30">
                <a:moveTo>
                  <a:pt x="38" y="4"/>
                </a:moveTo>
                <a:lnTo>
                  <a:pt x="36" y="7"/>
                </a:lnTo>
                <a:lnTo>
                  <a:pt x="31" y="11"/>
                </a:lnTo>
                <a:lnTo>
                  <a:pt x="26" y="16"/>
                </a:lnTo>
                <a:lnTo>
                  <a:pt x="21" y="21"/>
                </a:lnTo>
                <a:lnTo>
                  <a:pt x="19" y="21"/>
                </a:lnTo>
                <a:lnTo>
                  <a:pt x="21" y="19"/>
                </a:lnTo>
                <a:lnTo>
                  <a:pt x="19" y="21"/>
                </a:lnTo>
                <a:lnTo>
                  <a:pt x="19" y="23"/>
                </a:lnTo>
                <a:lnTo>
                  <a:pt x="17" y="23"/>
                </a:lnTo>
                <a:lnTo>
                  <a:pt x="14" y="26"/>
                </a:lnTo>
                <a:lnTo>
                  <a:pt x="10" y="26"/>
                </a:lnTo>
                <a:lnTo>
                  <a:pt x="7" y="26"/>
                </a:lnTo>
                <a:lnTo>
                  <a:pt x="5" y="28"/>
                </a:lnTo>
                <a:lnTo>
                  <a:pt x="0" y="30"/>
                </a:lnTo>
                <a:lnTo>
                  <a:pt x="0" y="28"/>
                </a:lnTo>
                <a:lnTo>
                  <a:pt x="0" y="23"/>
                </a:lnTo>
                <a:lnTo>
                  <a:pt x="3" y="23"/>
                </a:lnTo>
                <a:lnTo>
                  <a:pt x="3" y="21"/>
                </a:lnTo>
                <a:lnTo>
                  <a:pt x="5" y="19"/>
                </a:lnTo>
                <a:lnTo>
                  <a:pt x="3" y="16"/>
                </a:lnTo>
                <a:lnTo>
                  <a:pt x="5" y="14"/>
                </a:lnTo>
                <a:lnTo>
                  <a:pt x="7" y="16"/>
                </a:lnTo>
                <a:lnTo>
                  <a:pt x="10" y="16"/>
                </a:lnTo>
                <a:lnTo>
                  <a:pt x="10" y="14"/>
                </a:lnTo>
                <a:lnTo>
                  <a:pt x="10" y="11"/>
                </a:lnTo>
                <a:lnTo>
                  <a:pt x="7" y="9"/>
                </a:lnTo>
                <a:lnTo>
                  <a:pt x="7" y="7"/>
                </a:lnTo>
                <a:lnTo>
                  <a:pt x="12" y="7"/>
                </a:lnTo>
                <a:lnTo>
                  <a:pt x="14" y="7"/>
                </a:lnTo>
                <a:lnTo>
                  <a:pt x="12" y="4"/>
                </a:lnTo>
                <a:lnTo>
                  <a:pt x="17" y="2"/>
                </a:lnTo>
                <a:lnTo>
                  <a:pt x="19" y="2"/>
                </a:lnTo>
                <a:lnTo>
                  <a:pt x="24" y="4"/>
                </a:lnTo>
                <a:lnTo>
                  <a:pt x="26" y="4"/>
                </a:lnTo>
                <a:lnTo>
                  <a:pt x="29" y="2"/>
                </a:lnTo>
                <a:lnTo>
                  <a:pt x="33" y="0"/>
                </a:lnTo>
                <a:lnTo>
                  <a:pt x="40" y="0"/>
                </a:lnTo>
                <a:lnTo>
                  <a:pt x="38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Freeform 49"/>
          <p:cNvSpPr>
            <a:spLocks/>
          </p:cNvSpPr>
          <p:nvPr/>
        </p:nvSpPr>
        <p:spPr bwMode="auto">
          <a:xfrm>
            <a:off x="6234114" y="754063"/>
            <a:ext cx="26988" cy="26988"/>
          </a:xfrm>
          <a:custGeom>
            <a:avLst/>
            <a:gdLst>
              <a:gd name="T0" fmla="*/ 5 w 17"/>
              <a:gd name="T1" fmla="*/ 17 h 17"/>
              <a:gd name="T2" fmla="*/ 3 w 17"/>
              <a:gd name="T3" fmla="*/ 17 h 17"/>
              <a:gd name="T4" fmla="*/ 0 w 17"/>
              <a:gd name="T5" fmla="*/ 14 h 17"/>
              <a:gd name="T6" fmla="*/ 3 w 17"/>
              <a:gd name="T7" fmla="*/ 10 h 17"/>
              <a:gd name="T8" fmla="*/ 3 w 17"/>
              <a:gd name="T9" fmla="*/ 5 h 17"/>
              <a:gd name="T10" fmla="*/ 8 w 17"/>
              <a:gd name="T11" fmla="*/ 0 h 17"/>
              <a:gd name="T12" fmla="*/ 12 w 17"/>
              <a:gd name="T13" fmla="*/ 3 h 17"/>
              <a:gd name="T14" fmla="*/ 15 w 17"/>
              <a:gd name="T15" fmla="*/ 3 h 17"/>
              <a:gd name="T16" fmla="*/ 15 w 17"/>
              <a:gd name="T17" fmla="*/ 5 h 17"/>
              <a:gd name="T18" fmla="*/ 17 w 17"/>
              <a:gd name="T19" fmla="*/ 10 h 17"/>
              <a:gd name="T20" fmla="*/ 15 w 17"/>
              <a:gd name="T21" fmla="*/ 10 h 17"/>
              <a:gd name="T22" fmla="*/ 17 w 17"/>
              <a:gd name="T23" fmla="*/ 12 h 17"/>
              <a:gd name="T24" fmla="*/ 15 w 17"/>
              <a:gd name="T25" fmla="*/ 14 h 17"/>
              <a:gd name="T26" fmla="*/ 12 w 17"/>
              <a:gd name="T27" fmla="*/ 14 h 17"/>
              <a:gd name="T28" fmla="*/ 8 w 17"/>
              <a:gd name="T29" fmla="*/ 14 h 17"/>
              <a:gd name="T30" fmla="*/ 5 w 17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17">
                <a:moveTo>
                  <a:pt x="5" y="17"/>
                </a:moveTo>
                <a:lnTo>
                  <a:pt x="3" y="17"/>
                </a:lnTo>
                <a:lnTo>
                  <a:pt x="0" y="14"/>
                </a:lnTo>
                <a:lnTo>
                  <a:pt x="3" y="10"/>
                </a:lnTo>
                <a:lnTo>
                  <a:pt x="3" y="5"/>
                </a:lnTo>
                <a:lnTo>
                  <a:pt x="8" y="0"/>
                </a:lnTo>
                <a:lnTo>
                  <a:pt x="12" y="3"/>
                </a:lnTo>
                <a:lnTo>
                  <a:pt x="15" y="3"/>
                </a:lnTo>
                <a:lnTo>
                  <a:pt x="15" y="5"/>
                </a:lnTo>
                <a:lnTo>
                  <a:pt x="17" y="10"/>
                </a:lnTo>
                <a:lnTo>
                  <a:pt x="15" y="10"/>
                </a:lnTo>
                <a:lnTo>
                  <a:pt x="17" y="12"/>
                </a:lnTo>
                <a:lnTo>
                  <a:pt x="15" y="14"/>
                </a:lnTo>
                <a:lnTo>
                  <a:pt x="12" y="14"/>
                </a:lnTo>
                <a:lnTo>
                  <a:pt x="8" y="14"/>
                </a:lnTo>
                <a:lnTo>
                  <a:pt x="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50"/>
          <p:cNvSpPr>
            <a:spLocks/>
          </p:cNvSpPr>
          <p:nvPr/>
        </p:nvSpPr>
        <p:spPr bwMode="auto">
          <a:xfrm>
            <a:off x="6234114" y="754063"/>
            <a:ext cx="26988" cy="26988"/>
          </a:xfrm>
          <a:custGeom>
            <a:avLst/>
            <a:gdLst>
              <a:gd name="T0" fmla="*/ 5 w 17"/>
              <a:gd name="T1" fmla="*/ 17 h 17"/>
              <a:gd name="T2" fmla="*/ 3 w 17"/>
              <a:gd name="T3" fmla="*/ 17 h 17"/>
              <a:gd name="T4" fmla="*/ 0 w 17"/>
              <a:gd name="T5" fmla="*/ 14 h 17"/>
              <a:gd name="T6" fmla="*/ 3 w 17"/>
              <a:gd name="T7" fmla="*/ 10 h 17"/>
              <a:gd name="T8" fmla="*/ 3 w 17"/>
              <a:gd name="T9" fmla="*/ 5 h 17"/>
              <a:gd name="T10" fmla="*/ 8 w 17"/>
              <a:gd name="T11" fmla="*/ 0 h 17"/>
              <a:gd name="T12" fmla="*/ 12 w 17"/>
              <a:gd name="T13" fmla="*/ 3 h 17"/>
              <a:gd name="T14" fmla="*/ 15 w 17"/>
              <a:gd name="T15" fmla="*/ 3 h 17"/>
              <a:gd name="T16" fmla="*/ 15 w 17"/>
              <a:gd name="T17" fmla="*/ 5 h 17"/>
              <a:gd name="T18" fmla="*/ 17 w 17"/>
              <a:gd name="T19" fmla="*/ 10 h 17"/>
              <a:gd name="T20" fmla="*/ 15 w 17"/>
              <a:gd name="T21" fmla="*/ 10 h 17"/>
              <a:gd name="T22" fmla="*/ 17 w 17"/>
              <a:gd name="T23" fmla="*/ 12 h 17"/>
              <a:gd name="T24" fmla="*/ 15 w 17"/>
              <a:gd name="T25" fmla="*/ 14 h 17"/>
              <a:gd name="T26" fmla="*/ 12 w 17"/>
              <a:gd name="T27" fmla="*/ 14 h 17"/>
              <a:gd name="T28" fmla="*/ 8 w 17"/>
              <a:gd name="T29" fmla="*/ 14 h 17"/>
              <a:gd name="T30" fmla="*/ 5 w 17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17">
                <a:moveTo>
                  <a:pt x="5" y="17"/>
                </a:moveTo>
                <a:lnTo>
                  <a:pt x="3" y="17"/>
                </a:lnTo>
                <a:lnTo>
                  <a:pt x="0" y="14"/>
                </a:lnTo>
                <a:lnTo>
                  <a:pt x="3" y="10"/>
                </a:lnTo>
                <a:lnTo>
                  <a:pt x="3" y="5"/>
                </a:lnTo>
                <a:lnTo>
                  <a:pt x="8" y="0"/>
                </a:lnTo>
                <a:lnTo>
                  <a:pt x="12" y="3"/>
                </a:lnTo>
                <a:lnTo>
                  <a:pt x="15" y="3"/>
                </a:lnTo>
                <a:lnTo>
                  <a:pt x="15" y="5"/>
                </a:lnTo>
                <a:lnTo>
                  <a:pt x="17" y="10"/>
                </a:lnTo>
                <a:lnTo>
                  <a:pt x="15" y="10"/>
                </a:lnTo>
                <a:lnTo>
                  <a:pt x="17" y="12"/>
                </a:lnTo>
                <a:lnTo>
                  <a:pt x="15" y="14"/>
                </a:lnTo>
                <a:lnTo>
                  <a:pt x="12" y="14"/>
                </a:lnTo>
                <a:lnTo>
                  <a:pt x="8" y="14"/>
                </a:lnTo>
                <a:lnTo>
                  <a:pt x="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51"/>
          <p:cNvSpPr>
            <a:spLocks/>
          </p:cNvSpPr>
          <p:nvPr/>
        </p:nvSpPr>
        <p:spPr bwMode="auto">
          <a:xfrm>
            <a:off x="6234114" y="754063"/>
            <a:ext cx="26988" cy="26988"/>
          </a:xfrm>
          <a:custGeom>
            <a:avLst/>
            <a:gdLst>
              <a:gd name="T0" fmla="*/ 5 w 17"/>
              <a:gd name="T1" fmla="*/ 17 h 17"/>
              <a:gd name="T2" fmla="*/ 3 w 17"/>
              <a:gd name="T3" fmla="*/ 17 h 17"/>
              <a:gd name="T4" fmla="*/ 0 w 17"/>
              <a:gd name="T5" fmla="*/ 14 h 17"/>
              <a:gd name="T6" fmla="*/ 3 w 17"/>
              <a:gd name="T7" fmla="*/ 10 h 17"/>
              <a:gd name="T8" fmla="*/ 3 w 17"/>
              <a:gd name="T9" fmla="*/ 5 h 17"/>
              <a:gd name="T10" fmla="*/ 8 w 17"/>
              <a:gd name="T11" fmla="*/ 0 h 17"/>
              <a:gd name="T12" fmla="*/ 12 w 17"/>
              <a:gd name="T13" fmla="*/ 3 h 17"/>
              <a:gd name="T14" fmla="*/ 15 w 17"/>
              <a:gd name="T15" fmla="*/ 3 h 17"/>
              <a:gd name="T16" fmla="*/ 15 w 17"/>
              <a:gd name="T17" fmla="*/ 5 h 17"/>
              <a:gd name="T18" fmla="*/ 17 w 17"/>
              <a:gd name="T19" fmla="*/ 10 h 17"/>
              <a:gd name="T20" fmla="*/ 15 w 17"/>
              <a:gd name="T21" fmla="*/ 10 h 17"/>
              <a:gd name="T22" fmla="*/ 17 w 17"/>
              <a:gd name="T23" fmla="*/ 12 h 17"/>
              <a:gd name="T24" fmla="*/ 15 w 17"/>
              <a:gd name="T25" fmla="*/ 14 h 17"/>
              <a:gd name="T26" fmla="*/ 12 w 17"/>
              <a:gd name="T27" fmla="*/ 14 h 17"/>
              <a:gd name="T28" fmla="*/ 8 w 17"/>
              <a:gd name="T29" fmla="*/ 14 h 17"/>
              <a:gd name="T30" fmla="*/ 5 w 17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17">
                <a:moveTo>
                  <a:pt x="5" y="17"/>
                </a:moveTo>
                <a:lnTo>
                  <a:pt x="3" y="17"/>
                </a:lnTo>
                <a:lnTo>
                  <a:pt x="0" y="14"/>
                </a:lnTo>
                <a:lnTo>
                  <a:pt x="3" y="10"/>
                </a:lnTo>
                <a:lnTo>
                  <a:pt x="3" y="5"/>
                </a:lnTo>
                <a:lnTo>
                  <a:pt x="8" y="0"/>
                </a:lnTo>
                <a:lnTo>
                  <a:pt x="12" y="3"/>
                </a:lnTo>
                <a:lnTo>
                  <a:pt x="15" y="3"/>
                </a:lnTo>
                <a:lnTo>
                  <a:pt x="15" y="5"/>
                </a:lnTo>
                <a:lnTo>
                  <a:pt x="17" y="10"/>
                </a:lnTo>
                <a:lnTo>
                  <a:pt x="15" y="10"/>
                </a:lnTo>
                <a:lnTo>
                  <a:pt x="17" y="12"/>
                </a:lnTo>
                <a:lnTo>
                  <a:pt x="15" y="14"/>
                </a:lnTo>
                <a:lnTo>
                  <a:pt x="12" y="14"/>
                </a:lnTo>
                <a:lnTo>
                  <a:pt x="8" y="14"/>
                </a:lnTo>
                <a:lnTo>
                  <a:pt x="5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8" name="Freeform 52"/>
          <p:cNvSpPr>
            <a:spLocks/>
          </p:cNvSpPr>
          <p:nvPr/>
        </p:nvSpPr>
        <p:spPr bwMode="auto">
          <a:xfrm>
            <a:off x="6280151" y="701675"/>
            <a:ext cx="22225" cy="22225"/>
          </a:xfrm>
          <a:custGeom>
            <a:avLst/>
            <a:gdLst>
              <a:gd name="T0" fmla="*/ 9 w 14"/>
              <a:gd name="T1" fmla="*/ 12 h 14"/>
              <a:gd name="T2" fmla="*/ 2 w 14"/>
              <a:gd name="T3" fmla="*/ 14 h 14"/>
              <a:gd name="T4" fmla="*/ 0 w 14"/>
              <a:gd name="T5" fmla="*/ 14 h 14"/>
              <a:gd name="T6" fmla="*/ 2 w 14"/>
              <a:gd name="T7" fmla="*/ 10 h 14"/>
              <a:gd name="T8" fmla="*/ 5 w 14"/>
              <a:gd name="T9" fmla="*/ 10 h 14"/>
              <a:gd name="T10" fmla="*/ 5 w 14"/>
              <a:gd name="T11" fmla="*/ 5 h 14"/>
              <a:gd name="T12" fmla="*/ 7 w 14"/>
              <a:gd name="T13" fmla="*/ 0 h 14"/>
              <a:gd name="T14" fmla="*/ 9 w 14"/>
              <a:gd name="T15" fmla="*/ 0 h 14"/>
              <a:gd name="T16" fmla="*/ 12 w 14"/>
              <a:gd name="T17" fmla="*/ 2 h 14"/>
              <a:gd name="T18" fmla="*/ 12 w 14"/>
              <a:gd name="T19" fmla="*/ 5 h 14"/>
              <a:gd name="T20" fmla="*/ 14 w 14"/>
              <a:gd name="T21" fmla="*/ 10 h 14"/>
              <a:gd name="T22" fmla="*/ 14 w 14"/>
              <a:gd name="T23" fmla="*/ 12 h 14"/>
              <a:gd name="T24" fmla="*/ 12 w 14"/>
              <a:gd name="T25" fmla="*/ 12 h 14"/>
              <a:gd name="T26" fmla="*/ 9 w 14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4">
                <a:moveTo>
                  <a:pt x="9" y="12"/>
                </a:moveTo>
                <a:lnTo>
                  <a:pt x="2" y="14"/>
                </a:lnTo>
                <a:lnTo>
                  <a:pt x="0" y="14"/>
                </a:lnTo>
                <a:lnTo>
                  <a:pt x="2" y="10"/>
                </a:lnTo>
                <a:lnTo>
                  <a:pt x="5" y="10"/>
                </a:lnTo>
                <a:lnTo>
                  <a:pt x="5" y="5"/>
                </a:lnTo>
                <a:lnTo>
                  <a:pt x="7" y="0"/>
                </a:lnTo>
                <a:lnTo>
                  <a:pt x="9" y="0"/>
                </a:lnTo>
                <a:lnTo>
                  <a:pt x="12" y="2"/>
                </a:lnTo>
                <a:lnTo>
                  <a:pt x="12" y="5"/>
                </a:lnTo>
                <a:lnTo>
                  <a:pt x="14" y="10"/>
                </a:lnTo>
                <a:lnTo>
                  <a:pt x="14" y="12"/>
                </a:lnTo>
                <a:lnTo>
                  <a:pt x="12" y="12"/>
                </a:lnTo>
                <a:lnTo>
                  <a:pt x="9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9" name="Freeform 53"/>
          <p:cNvSpPr>
            <a:spLocks/>
          </p:cNvSpPr>
          <p:nvPr/>
        </p:nvSpPr>
        <p:spPr bwMode="auto">
          <a:xfrm>
            <a:off x="6280151" y="701675"/>
            <a:ext cx="22225" cy="22225"/>
          </a:xfrm>
          <a:custGeom>
            <a:avLst/>
            <a:gdLst>
              <a:gd name="T0" fmla="*/ 9 w 14"/>
              <a:gd name="T1" fmla="*/ 12 h 14"/>
              <a:gd name="T2" fmla="*/ 2 w 14"/>
              <a:gd name="T3" fmla="*/ 14 h 14"/>
              <a:gd name="T4" fmla="*/ 0 w 14"/>
              <a:gd name="T5" fmla="*/ 14 h 14"/>
              <a:gd name="T6" fmla="*/ 2 w 14"/>
              <a:gd name="T7" fmla="*/ 10 h 14"/>
              <a:gd name="T8" fmla="*/ 5 w 14"/>
              <a:gd name="T9" fmla="*/ 10 h 14"/>
              <a:gd name="T10" fmla="*/ 5 w 14"/>
              <a:gd name="T11" fmla="*/ 5 h 14"/>
              <a:gd name="T12" fmla="*/ 7 w 14"/>
              <a:gd name="T13" fmla="*/ 0 h 14"/>
              <a:gd name="T14" fmla="*/ 9 w 14"/>
              <a:gd name="T15" fmla="*/ 0 h 14"/>
              <a:gd name="T16" fmla="*/ 12 w 14"/>
              <a:gd name="T17" fmla="*/ 2 h 14"/>
              <a:gd name="T18" fmla="*/ 12 w 14"/>
              <a:gd name="T19" fmla="*/ 5 h 14"/>
              <a:gd name="T20" fmla="*/ 14 w 14"/>
              <a:gd name="T21" fmla="*/ 10 h 14"/>
              <a:gd name="T22" fmla="*/ 14 w 14"/>
              <a:gd name="T23" fmla="*/ 12 h 14"/>
              <a:gd name="T24" fmla="*/ 12 w 14"/>
              <a:gd name="T25" fmla="*/ 12 h 14"/>
              <a:gd name="T26" fmla="*/ 9 w 14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4">
                <a:moveTo>
                  <a:pt x="9" y="12"/>
                </a:moveTo>
                <a:lnTo>
                  <a:pt x="2" y="14"/>
                </a:lnTo>
                <a:lnTo>
                  <a:pt x="0" y="14"/>
                </a:lnTo>
                <a:lnTo>
                  <a:pt x="2" y="10"/>
                </a:lnTo>
                <a:lnTo>
                  <a:pt x="5" y="10"/>
                </a:lnTo>
                <a:lnTo>
                  <a:pt x="5" y="5"/>
                </a:lnTo>
                <a:lnTo>
                  <a:pt x="7" y="0"/>
                </a:lnTo>
                <a:lnTo>
                  <a:pt x="9" y="0"/>
                </a:lnTo>
                <a:lnTo>
                  <a:pt x="12" y="2"/>
                </a:lnTo>
                <a:lnTo>
                  <a:pt x="12" y="5"/>
                </a:lnTo>
                <a:lnTo>
                  <a:pt x="14" y="10"/>
                </a:lnTo>
                <a:lnTo>
                  <a:pt x="14" y="12"/>
                </a:lnTo>
                <a:lnTo>
                  <a:pt x="12" y="12"/>
                </a:lnTo>
                <a:lnTo>
                  <a:pt x="9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0" name="Freeform 54"/>
          <p:cNvSpPr>
            <a:spLocks/>
          </p:cNvSpPr>
          <p:nvPr/>
        </p:nvSpPr>
        <p:spPr bwMode="auto">
          <a:xfrm>
            <a:off x="6280151" y="701675"/>
            <a:ext cx="22225" cy="22225"/>
          </a:xfrm>
          <a:custGeom>
            <a:avLst/>
            <a:gdLst>
              <a:gd name="T0" fmla="*/ 9 w 14"/>
              <a:gd name="T1" fmla="*/ 12 h 14"/>
              <a:gd name="T2" fmla="*/ 2 w 14"/>
              <a:gd name="T3" fmla="*/ 14 h 14"/>
              <a:gd name="T4" fmla="*/ 0 w 14"/>
              <a:gd name="T5" fmla="*/ 14 h 14"/>
              <a:gd name="T6" fmla="*/ 2 w 14"/>
              <a:gd name="T7" fmla="*/ 10 h 14"/>
              <a:gd name="T8" fmla="*/ 5 w 14"/>
              <a:gd name="T9" fmla="*/ 10 h 14"/>
              <a:gd name="T10" fmla="*/ 5 w 14"/>
              <a:gd name="T11" fmla="*/ 5 h 14"/>
              <a:gd name="T12" fmla="*/ 7 w 14"/>
              <a:gd name="T13" fmla="*/ 0 h 14"/>
              <a:gd name="T14" fmla="*/ 9 w 14"/>
              <a:gd name="T15" fmla="*/ 0 h 14"/>
              <a:gd name="T16" fmla="*/ 12 w 14"/>
              <a:gd name="T17" fmla="*/ 2 h 14"/>
              <a:gd name="T18" fmla="*/ 12 w 14"/>
              <a:gd name="T19" fmla="*/ 5 h 14"/>
              <a:gd name="T20" fmla="*/ 14 w 14"/>
              <a:gd name="T21" fmla="*/ 10 h 14"/>
              <a:gd name="T22" fmla="*/ 14 w 14"/>
              <a:gd name="T23" fmla="*/ 12 h 14"/>
              <a:gd name="T24" fmla="*/ 12 w 14"/>
              <a:gd name="T25" fmla="*/ 12 h 14"/>
              <a:gd name="T26" fmla="*/ 9 w 14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4">
                <a:moveTo>
                  <a:pt x="9" y="12"/>
                </a:moveTo>
                <a:lnTo>
                  <a:pt x="2" y="14"/>
                </a:lnTo>
                <a:lnTo>
                  <a:pt x="0" y="14"/>
                </a:lnTo>
                <a:lnTo>
                  <a:pt x="2" y="10"/>
                </a:lnTo>
                <a:lnTo>
                  <a:pt x="5" y="10"/>
                </a:lnTo>
                <a:lnTo>
                  <a:pt x="5" y="5"/>
                </a:lnTo>
                <a:lnTo>
                  <a:pt x="7" y="0"/>
                </a:lnTo>
                <a:lnTo>
                  <a:pt x="9" y="0"/>
                </a:lnTo>
                <a:lnTo>
                  <a:pt x="12" y="2"/>
                </a:lnTo>
                <a:lnTo>
                  <a:pt x="12" y="5"/>
                </a:lnTo>
                <a:lnTo>
                  <a:pt x="14" y="10"/>
                </a:lnTo>
                <a:lnTo>
                  <a:pt x="14" y="12"/>
                </a:lnTo>
                <a:lnTo>
                  <a:pt x="12" y="12"/>
                </a:lnTo>
                <a:lnTo>
                  <a:pt x="9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1" name="Freeform 55"/>
          <p:cNvSpPr>
            <a:spLocks/>
          </p:cNvSpPr>
          <p:nvPr/>
        </p:nvSpPr>
        <p:spPr bwMode="auto">
          <a:xfrm>
            <a:off x="6159501" y="690563"/>
            <a:ext cx="7938" cy="11113"/>
          </a:xfrm>
          <a:custGeom>
            <a:avLst/>
            <a:gdLst>
              <a:gd name="T0" fmla="*/ 5 w 5"/>
              <a:gd name="T1" fmla="*/ 5 h 7"/>
              <a:gd name="T2" fmla="*/ 3 w 5"/>
              <a:gd name="T3" fmla="*/ 7 h 7"/>
              <a:gd name="T4" fmla="*/ 0 w 5"/>
              <a:gd name="T5" fmla="*/ 7 h 7"/>
              <a:gd name="T6" fmla="*/ 0 w 5"/>
              <a:gd name="T7" fmla="*/ 5 h 7"/>
              <a:gd name="T8" fmla="*/ 0 w 5"/>
              <a:gd name="T9" fmla="*/ 0 h 7"/>
              <a:gd name="T10" fmla="*/ 3 w 5"/>
              <a:gd name="T11" fmla="*/ 0 h 7"/>
              <a:gd name="T12" fmla="*/ 5 w 5"/>
              <a:gd name="T13" fmla="*/ 0 h 7"/>
              <a:gd name="T14" fmla="*/ 5 w 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7">
                <a:moveTo>
                  <a:pt x="5" y="5"/>
                </a:moveTo>
                <a:lnTo>
                  <a:pt x="3" y="7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2" name="Freeform 56"/>
          <p:cNvSpPr>
            <a:spLocks/>
          </p:cNvSpPr>
          <p:nvPr/>
        </p:nvSpPr>
        <p:spPr bwMode="auto">
          <a:xfrm>
            <a:off x="6159501" y="690563"/>
            <a:ext cx="7938" cy="11113"/>
          </a:xfrm>
          <a:custGeom>
            <a:avLst/>
            <a:gdLst>
              <a:gd name="T0" fmla="*/ 5 w 5"/>
              <a:gd name="T1" fmla="*/ 5 h 7"/>
              <a:gd name="T2" fmla="*/ 3 w 5"/>
              <a:gd name="T3" fmla="*/ 7 h 7"/>
              <a:gd name="T4" fmla="*/ 0 w 5"/>
              <a:gd name="T5" fmla="*/ 7 h 7"/>
              <a:gd name="T6" fmla="*/ 0 w 5"/>
              <a:gd name="T7" fmla="*/ 5 h 7"/>
              <a:gd name="T8" fmla="*/ 0 w 5"/>
              <a:gd name="T9" fmla="*/ 0 h 7"/>
              <a:gd name="T10" fmla="*/ 3 w 5"/>
              <a:gd name="T11" fmla="*/ 0 h 7"/>
              <a:gd name="T12" fmla="*/ 5 w 5"/>
              <a:gd name="T13" fmla="*/ 0 h 7"/>
              <a:gd name="T14" fmla="*/ 5 w 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7">
                <a:moveTo>
                  <a:pt x="5" y="5"/>
                </a:moveTo>
                <a:lnTo>
                  <a:pt x="3" y="7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3" name="Freeform 57"/>
          <p:cNvSpPr>
            <a:spLocks/>
          </p:cNvSpPr>
          <p:nvPr/>
        </p:nvSpPr>
        <p:spPr bwMode="auto">
          <a:xfrm>
            <a:off x="6159501" y="690563"/>
            <a:ext cx="7938" cy="11113"/>
          </a:xfrm>
          <a:custGeom>
            <a:avLst/>
            <a:gdLst>
              <a:gd name="T0" fmla="*/ 5 w 5"/>
              <a:gd name="T1" fmla="*/ 5 h 7"/>
              <a:gd name="T2" fmla="*/ 3 w 5"/>
              <a:gd name="T3" fmla="*/ 7 h 7"/>
              <a:gd name="T4" fmla="*/ 0 w 5"/>
              <a:gd name="T5" fmla="*/ 7 h 7"/>
              <a:gd name="T6" fmla="*/ 0 w 5"/>
              <a:gd name="T7" fmla="*/ 5 h 7"/>
              <a:gd name="T8" fmla="*/ 0 w 5"/>
              <a:gd name="T9" fmla="*/ 0 h 7"/>
              <a:gd name="T10" fmla="*/ 3 w 5"/>
              <a:gd name="T11" fmla="*/ 0 h 7"/>
              <a:gd name="T12" fmla="*/ 5 w 5"/>
              <a:gd name="T13" fmla="*/ 0 h 7"/>
              <a:gd name="T14" fmla="*/ 5 w 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7">
                <a:moveTo>
                  <a:pt x="5" y="5"/>
                </a:moveTo>
                <a:lnTo>
                  <a:pt x="3" y="7"/>
                </a:ln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4" name="Freeform 58"/>
          <p:cNvSpPr>
            <a:spLocks/>
          </p:cNvSpPr>
          <p:nvPr/>
        </p:nvSpPr>
        <p:spPr bwMode="auto">
          <a:xfrm>
            <a:off x="6299201" y="690563"/>
            <a:ext cx="19050" cy="22225"/>
          </a:xfrm>
          <a:custGeom>
            <a:avLst/>
            <a:gdLst>
              <a:gd name="T0" fmla="*/ 12 w 12"/>
              <a:gd name="T1" fmla="*/ 0 h 14"/>
              <a:gd name="T2" fmla="*/ 12 w 12"/>
              <a:gd name="T3" fmla="*/ 2 h 14"/>
              <a:gd name="T4" fmla="*/ 12 w 12"/>
              <a:gd name="T5" fmla="*/ 5 h 14"/>
              <a:gd name="T6" fmla="*/ 12 w 12"/>
              <a:gd name="T7" fmla="*/ 7 h 14"/>
              <a:gd name="T8" fmla="*/ 9 w 12"/>
              <a:gd name="T9" fmla="*/ 9 h 14"/>
              <a:gd name="T10" fmla="*/ 7 w 12"/>
              <a:gd name="T11" fmla="*/ 14 h 14"/>
              <a:gd name="T12" fmla="*/ 4 w 12"/>
              <a:gd name="T13" fmla="*/ 14 h 14"/>
              <a:gd name="T14" fmla="*/ 2 w 12"/>
              <a:gd name="T15" fmla="*/ 12 h 14"/>
              <a:gd name="T16" fmla="*/ 2 w 12"/>
              <a:gd name="T17" fmla="*/ 9 h 14"/>
              <a:gd name="T18" fmla="*/ 0 w 12"/>
              <a:gd name="T19" fmla="*/ 2 h 14"/>
              <a:gd name="T20" fmla="*/ 0 w 12"/>
              <a:gd name="T21" fmla="*/ 0 h 14"/>
              <a:gd name="T22" fmla="*/ 2 w 12"/>
              <a:gd name="T23" fmla="*/ 0 h 14"/>
              <a:gd name="T24" fmla="*/ 2 w 12"/>
              <a:gd name="T25" fmla="*/ 2 h 14"/>
              <a:gd name="T26" fmla="*/ 4 w 12"/>
              <a:gd name="T27" fmla="*/ 0 h 14"/>
              <a:gd name="T28" fmla="*/ 12 w 12"/>
              <a:gd name="T2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12" y="2"/>
                </a:lnTo>
                <a:lnTo>
                  <a:pt x="12" y="5"/>
                </a:lnTo>
                <a:lnTo>
                  <a:pt x="12" y="7"/>
                </a:lnTo>
                <a:lnTo>
                  <a:pt x="9" y="9"/>
                </a:lnTo>
                <a:lnTo>
                  <a:pt x="7" y="14"/>
                </a:lnTo>
                <a:lnTo>
                  <a:pt x="4" y="14"/>
                </a:lnTo>
                <a:lnTo>
                  <a:pt x="2" y="12"/>
                </a:lnTo>
                <a:lnTo>
                  <a:pt x="2" y="9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5" name="Freeform 59"/>
          <p:cNvSpPr>
            <a:spLocks/>
          </p:cNvSpPr>
          <p:nvPr/>
        </p:nvSpPr>
        <p:spPr bwMode="auto">
          <a:xfrm>
            <a:off x="6299201" y="690563"/>
            <a:ext cx="19050" cy="22225"/>
          </a:xfrm>
          <a:custGeom>
            <a:avLst/>
            <a:gdLst>
              <a:gd name="T0" fmla="*/ 12 w 12"/>
              <a:gd name="T1" fmla="*/ 0 h 14"/>
              <a:gd name="T2" fmla="*/ 12 w 12"/>
              <a:gd name="T3" fmla="*/ 2 h 14"/>
              <a:gd name="T4" fmla="*/ 12 w 12"/>
              <a:gd name="T5" fmla="*/ 5 h 14"/>
              <a:gd name="T6" fmla="*/ 12 w 12"/>
              <a:gd name="T7" fmla="*/ 7 h 14"/>
              <a:gd name="T8" fmla="*/ 9 w 12"/>
              <a:gd name="T9" fmla="*/ 9 h 14"/>
              <a:gd name="T10" fmla="*/ 7 w 12"/>
              <a:gd name="T11" fmla="*/ 14 h 14"/>
              <a:gd name="T12" fmla="*/ 4 w 12"/>
              <a:gd name="T13" fmla="*/ 14 h 14"/>
              <a:gd name="T14" fmla="*/ 2 w 12"/>
              <a:gd name="T15" fmla="*/ 12 h 14"/>
              <a:gd name="T16" fmla="*/ 2 w 12"/>
              <a:gd name="T17" fmla="*/ 9 h 14"/>
              <a:gd name="T18" fmla="*/ 0 w 12"/>
              <a:gd name="T19" fmla="*/ 2 h 14"/>
              <a:gd name="T20" fmla="*/ 0 w 12"/>
              <a:gd name="T21" fmla="*/ 0 h 14"/>
              <a:gd name="T22" fmla="*/ 2 w 12"/>
              <a:gd name="T23" fmla="*/ 0 h 14"/>
              <a:gd name="T24" fmla="*/ 2 w 12"/>
              <a:gd name="T25" fmla="*/ 2 h 14"/>
              <a:gd name="T26" fmla="*/ 4 w 12"/>
              <a:gd name="T27" fmla="*/ 0 h 14"/>
              <a:gd name="T28" fmla="*/ 12 w 12"/>
              <a:gd name="T2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12" y="2"/>
                </a:lnTo>
                <a:lnTo>
                  <a:pt x="12" y="5"/>
                </a:lnTo>
                <a:lnTo>
                  <a:pt x="12" y="7"/>
                </a:lnTo>
                <a:lnTo>
                  <a:pt x="9" y="9"/>
                </a:lnTo>
                <a:lnTo>
                  <a:pt x="7" y="14"/>
                </a:lnTo>
                <a:lnTo>
                  <a:pt x="4" y="14"/>
                </a:lnTo>
                <a:lnTo>
                  <a:pt x="2" y="12"/>
                </a:lnTo>
                <a:lnTo>
                  <a:pt x="2" y="9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6" name="Freeform 60"/>
          <p:cNvSpPr>
            <a:spLocks/>
          </p:cNvSpPr>
          <p:nvPr/>
        </p:nvSpPr>
        <p:spPr bwMode="auto">
          <a:xfrm>
            <a:off x="6299201" y="690563"/>
            <a:ext cx="19050" cy="22225"/>
          </a:xfrm>
          <a:custGeom>
            <a:avLst/>
            <a:gdLst>
              <a:gd name="T0" fmla="*/ 12 w 12"/>
              <a:gd name="T1" fmla="*/ 0 h 14"/>
              <a:gd name="T2" fmla="*/ 12 w 12"/>
              <a:gd name="T3" fmla="*/ 2 h 14"/>
              <a:gd name="T4" fmla="*/ 12 w 12"/>
              <a:gd name="T5" fmla="*/ 5 h 14"/>
              <a:gd name="T6" fmla="*/ 12 w 12"/>
              <a:gd name="T7" fmla="*/ 7 h 14"/>
              <a:gd name="T8" fmla="*/ 9 w 12"/>
              <a:gd name="T9" fmla="*/ 9 h 14"/>
              <a:gd name="T10" fmla="*/ 7 w 12"/>
              <a:gd name="T11" fmla="*/ 14 h 14"/>
              <a:gd name="T12" fmla="*/ 4 w 12"/>
              <a:gd name="T13" fmla="*/ 14 h 14"/>
              <a:gd name="T14" fmla="*/ 2 w 12"/>
              <a:gd name="T15" fmla="*/ 12 h 14"/>
              <a:gd name="T16" fmla="*/ 2 w 12"/>
              <a:gd name="T17" fmla="*/ 9 h 14"/>
              <a:gd name="T18" fmla="*/ 0 w 12"/>
              <a:gd name="T19" fmla="*/ 2 h 14"/>
              <a:gd name="T20" fmla="*/ 0 w 12"/>
              <a:gd name="T21" fmla="*/ 0 h 14"/>
              <a:gd name="T22" fmla="*/ 2 w 12"/>
              <a:gd name="T23" fmla="*/ 0 h 14"/>
              <a:gd name="T24" fmla="*/ 2 w 12"/>
              <a:gd name="T25" fmla="*/ 2 h 14"/>
              <a:gd name="T26" fmla="*/ 4 w 12"/>
              <a:gd name="T27" fmla="*/ 0 h 14"/>
              <a:gd name="T28" fmla="*/ 12 w 12"/>
              <a:gd name="T2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12" y="2"/>
                </a:lnTo>
                <a:lnTo>
                  <a:pt x="12" y="5"/>
                </a:lnTo>
                <a:lnTo>
                  <a:pt x="12" y="7"/>
                </a:lnTo>
                <a:lnTo>
                  <a:pt x="9" y="9"/>
                </a:lnTo>
                <a:lnTo>
                  <a:pt x="7" y="14"/>
                </a:lnTo>
                <a:lnTo>
                  <a:pt x="4" y="14"/>
                </a:lnTo>
                <a:lnTo>
                  <a:pt x="2" y="12"/>
                </a:lnTo>
                <a:lnTo>
                  <a:pt x="2" y="9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7" name="Freeform 61"/>
          <p:cNvSpPr>
            <a:spLocks/>
          </p:cNvSpPr>
          <p:nvPr/>
        </p:nvSpPr>
        <p:spPr bwMode="auto">
          <a:xfrm>
            <a:off x="6167439" y="682625"/>
            <a:ext cx="101600" cy="120650"/>
          </a:xfrm>
          <a:custGeom>
            <a:avLst/>
            <a:gdLst>
              <a:gd name="T0" fmla="*/ 38 w 64"/>
              <a:gd name="T1" fmla="*/ 7 h 76"/>
              <a:gd name="T2" fmla="*/ 38 w 64"/>
              <a:gd name="T3" fmla="*/ 12 h 76"/>
              <a:gd name="T4" fmla="*/ 35 w 64"/>
              <a:gd name="T5" fmla="*/ 22 h 76"/>
              <a:gd name="T6" fmla="*/ 35 w 64"/>
              <a:gd name="T7" fmla="*/ 22 h 76"/>
              <a:gd name="T8" fmla="*/ 40 w 64"/>
              <a:gd name="T9" fmla="*/ 22 h 76"/>
              <a:gd name="T10" fmla="*/ 35 w 64"/>
              <a:gd name="T11" fmla="*/ 33 h 76"/>
              <a:gd name="T12" fmla="*/ 33 w 64"/>
              <a:gd name="T13" fmla="*/ 40 h 76"/>
              <a:gd name="T14" fmla="*/ 40 w 64"/>
              <a:gd name="T15" fmla="*/ 33 h 76"/>
              <a:gd name="T16" fmla="*/ 40 w 64"/>
              <a:gd name="T17" fmla="*/ 26 h 76"/>
              <a:gd name="T18" fmla="*/ 47 w 64"/>
              <a:gd name="T19" fmla="*/ 24 h 76"/>
              <a:gd name="T20" fmla="*/ 42 w 64"/>
              <a:gd name="T21" fmla="*/ 19 h 76"/>
              <a:gd name="T22" fmla="*/ 45 w 64"/>
              <a:gd name="T23" fmla="*/ 12 h 76"/>
              <a:gd name="T24" fmla="*/ 52 w 64"/>
              <a:gd name="T25" fmla="*/ 12 h 76"/>
              <a:gd name="T26" fmla="*/ 47 w 64"/>
              <a:gd name="T27" fmla="*/ 7 h 76"/>
              <a:gd name="T28" fmla="*/ 52 w 64"/>
              <a:gd name="T29" fmla="*/ 10 h 76"/>
              <a:gd name="T30" fmla="*/ 61 w 64"/>
              <a:gd name="T31" fmla="*/ 14 h 76"/>
              <a:gd name="T32" fmla="*/ 61 w 64"/>
              <a:gd name="T33" fmla="*/ 24 h 76"/>
              <a:gd name="T34" fmla="*/ 61 w 64"/>
              <a:gd name="T35" fmla="*/ 31 h 76"/>
              <a:gd name="T36" fmla="*/ 61 w 64"/>
              <a:gd name="T37" fmla="*/ 36 h 76"/>
              <a:gd name="T38" fmla="*/ 59 w 64"/>
              <a:gd name="T39" fmla="*/ 43 h 76"/>
              <a:gd name="T40" fmla="*/ 54 w 64"/>
              <a:gd name="T41" fmla="*/ 45 h 76"/>
              <a:gd name="T42" fmla="*/ 50 w 64"/>
              <a:gd name="T43" fmla="*/ 45 h 76"/>
              <a:gd name="T44" fmla="*/ 45 w 64"/>
              <a:gd name="T45" fmla="*/ 48 h 76"/>
              <a:gd name="T46" fmla="*/ 42 w 64"/>
              <a:gd name="T47" fmla="*/ 55 h 76"/>
              <a:gd name="T48" fmla="*/ 40 w 64"/>
              <a:gd name="T49" fmla="*/ 59 h 76"/>
              <a:gd name="T50" fmla="*/ 33 w 64"/>
              <a:gd name="T51" fmla="*/ 64 h 76"/>
              <a:gd name="T52" fmla="*/ 35 w 64"/>
              <a:gd name="T53" fmla="*/ 57 h 76"/>
              <a:gd name="T54" fmla="*/ 31 w 64"/>
              <a:gd name="T55" fmla="*/ 62 h 76"/>
              <a:gd name="T56" fmla="*/ 28 w 64"/>
              <a:gd name="T57" fmla="*/ 66 h 76"/>
              <a:gd name="T58" fmla="*/ 21 w 64"/>
              <a:gd name="T59" fmla="*/ 71 h 76"/>
              <a:gd name="T60" fmla="*/ 19 w 64"/>
              <a:gd name="T61" fmla="*/ 69 h 76"/>
              <a:gd name="T62" fmla="*/ 16 w 64"/>
              <a:gd name="T63" fmla="*/ 64 h 76"/>
              <a:gd name="T64" fmla="*/ 21 w 64"/>
              <a:gd name="T65" fmla="*/ 57 h 76"/>
              <a:gd name="T66" fmla="*/ 16 w 64"/>
              <a:gd name="T67" fmla="*/ 62 h 76"/>
              <a:gd name="T68" fmla="*/ 12 w 64"/>
              <a:gd name="T69" fmla="*/ 69 h 76"/>
              <a:gd name="T70" fmla="*/ 5 w 64"/>
              <a:gd name="T71" fmla="*/ 74 h 76"/>
              <a:gd name="T72" fmla="*/ 0 w 64"/>
              <a:gd name="T73" fmla="*/ 76 h 76"/>
              <a:gd name="T74" fmla="*/ 0 w 64"/>
              <a:gd name="T75" fmla="*/ 71 h 76"/>
              <a:gd name="T76" fmla="*/ 7 w 64"/>
              <a:gd name="T77" fmla="*/ 62 h 76"/>
              <a:gd name="T78" fmla="*/ 9 w 64"/>
              <a:gd name="T79" fmla="*/ 50 h 76"/>
              <a:gd name="T80" fmla="*/ 9 w 64"/>
              <a:gd name="T81" fmla="*/ 48 h 76"/>
              <a:gd name="T82" fmla="*/ 14 w 64"/>
              <a:gd name="T83" fmla="*/ 43 h 76"/>
              <a:gd name="T84" fmla="*/ 19 w 64"/>
              <a:gd name="T85" fmla="*/ 38 h 76"/>
              <a:gd name="T86" fmla="*/ 21 w 64"/>
              <a:gd name="T87" fmla="*/ 36 h 76"/>
              <a:gd name="T88" fmla="*/ 19 w 64"/>
              <a:gd name="T89" fmla="*/ 29 h 76"/>
              <a:gd name="T90" fmla="*/ 19 w 64"/>
              <a:gd name="T91" fmla="*/ 24 h 76"/>
              <a:gd name="T92" fmla="*/ 24 w 64"/>
              <a:gd name="T93" fmla="*/ 17 h 76"/>
              <a:gd name="T94" fmla="*/ 26 w 64"/>
              <a:gd name="T95" fmla="*/ 17 h 76"/>
              <a:gd name="T96" fmla="*/ 24 w 64"/>
              <a:gd name="T97" fmla="*/ 10 h 76"/>
              <a:gd name="T98" fmla="*/ 31 w 64"/>
              <a:gd name="T99" fmla="*/ 0 h 76"/>
              <a:gd name="T100" fmla="*/ 35 w 64"/>
              <a:gd name="T10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6">
                <a:moveTo>
                  <a:pt x="38" y="3"/>
                </a:moveTo>
                <a:lnTo>
                  <a:pt x="38" y="7"/>
                </a:lnTo>
                <a:lnTo>
                  <a:pt x="38" y="10"/>
                </a:lnTo>
                <a:lnTo>
                  <a:pt x="38" y="12"/>
                </a:lnTo>
                <a:lnTo>
                  <a:pt x="35" y="17"/>
                </a:lnTo>
                <a:lnTo>
                  <a:pt x="35" y="22"/>
                </a:lnTo>
                <a:lnTo>
                  <a:pt x="35" y="24"/>
                </a:lnTo>
                <a:lnTo>
                  <a:pt x="35" y="22"/>
                </a:lnTo>
                <a:lnTo>
                  <a:pt x="38" y="22"/>
                </a:lnTo>
                <a:lnTo>
                  <a:pt x="40" y="22"/>
                </a:lnTo>
                <a:lnTo>
                  <a:pt x="38" y="26"/>
                </a:lnTo>
                <a:lnTo>
                  <a:pt x="35" y="33"/>
                </a:lnTo>
                <a:lnTo>
                  <a:pt x="31" y="38"/>
                </a:lnTo>
                <a:lnTo>
                  <a:pt x="33" y="40"/>
                </a:lnTo>
                <a:lnTo>
                  <a:pt x="35" y="36"/>
                </a:lnTo>
                <a:lnTo>
                  <a:pt x="40" y="33"/>
                </a:lnTo>
                <a:lnTo>
                  <a:pt x="40" y="31"/>
                </a:lnTo>
                <a:lnTo>
                  <a:pt x="40" y="26"/>
                </a:lnTo>
                <a:lnTo>
                  <a:pt x="45" y="26"/>
                </a:lnTo>
                <a:lnTo>
                  <a:pt x="47" y="24"/>
                </a:lnTo>
                <a:lnTo>
                  <a:pt x="45" y="22"/>
                </a:lnTo>
                <a:lnTo>
                  <a:pt x="42" y="19"/>
                </a:lnTo>
                <a:lnTo>
                  <a:pt x="42" y="17"/>
                </a:lnTo>
                <a:lnTo>
                  <a:pt x="45" y="12"/>
                </a:lnTo>
                <a:lnTo>
                  <a:pt x="50" y="12"/>
                </a:lnTo>
                <a:lnTo>
                  <a:pt x="52" y="12"/>
                </a:lnTo>
                <a:lnTo>
                  <a:pt x="50" y="10"/>
                </a:lnTo>
                <a:lnTo>
                  <a:pt x="47" y="7"/>
                </a:lnTo>
                <a:lnTo>
                  <a:pt x="50" y="7"/>
                </a:lnTo>
                <a:lnTo>
                  <a:pt x="52" y="10"/>
                </a:lnTo>
                <a:lnTo>
                  <a:pt x="57" y="12"/>
                </a:lnTo>
                <a:lnTo>
                  <a:pt x="61" y="14"/>
                </a:lnTo>
                <a:lnTo>
                  <a:pt x="64" y="19"/>
                </a:lnTo>
                <a:lnTo>
                  <a:pt x="61" y="24"/>
                </a:lnTo>
                <a:lnTo>
                  <a:pt x="64" y="29"/>
                </a:lnTo>
                <a:lnTo>
                  <a:pt x="61" y="31"/>
                </a:lnTo>
                <a:lnTo>
                  <a:pt x="64" y="33"/>
                </a:lnTo>
                <a:lnTo>
                  <a:pt x="61" y="36"/>
                </a:lnTo>
                <a:lnTo>
                  <a:pt x="59" y="40"/>
                </a:lnTo>
                <a:lnTo>
                  <a:pt x="59" y="43"/>
                </a:lnTo>
                <a:lnTo>
                  <a:pt x="59" y="45"/>
                </a:lnTo>
                <a:lnTo>
                  <a:pt x="54" y="45"/>
                </a:lnTo>
                <a:lnTo>
                  <a:pt x="52" y="45"/>
                </a:lnTo>
                <a:lnTo>
                  <a:pt x="50" y="45"/>
                </a:lnTo>
                <a:lnTo>
                  <a:pt x="47" y="45"/>
                </a:lnTo>
                <a:lnTo>
                  <a:pt x="45" y="48"/>
                </a:lnTo>
                <a:lnTo>
                  <a:pt x="42" y="48"/>
                </a:lnTo>
                <a:lnTo>
                  <a:pt x="42" y="55"/>
                </a:lnTo>
                <a:lnTo>
                  <a:pt x="40" y="57"/>
                </a:lnTo>
                <a:lnTo>
                  <a:pt x="40" y="59"/>
                </a:lnTo>
                <a:lnTo>
                  <a:pt x="35" y="64"/>
                </a:lnTo>
                <a:lnTo>
                  <a:pt x="33" y="64"/>
                </a:lnTo>
                <a:lnTo>
                  <a:pt x="33" y="62"/>
                </a:lnTo>
                <a:lnTo>
                  <a:pt x="35" y="57"/>
                </a:lnTo>
                <a:lnTo>
                  <a:pt x="33" y="57"/>
                </a:lnTo>
                <a:lnTo>
                  <a:pt x="31" y="62"/>
                </a:lnTo>
                <a:lnTo>
                  <a:pt x="28" y="62"/>
                </a:lnTo>
                <a:lnTo>
                  <a:pt x="28" y="66"/>
                </a:lnTo>
                <a:lnTo>
                  <a:pt x="24" y="71"/>
                </a:lnTo>
                <a:lnTo>
                  <a:pt x="21" y="71"/>
                </a:lnTo>
                <a:lnTo>
                  <a:pt x="21" y="69"/>
                </a:lnTo>
                <a:lnTo>
                  <a:pt x="19" y="69"/>
                </a:lnTo>
                <a:lnTo>
                  <a:pt x="16" y="66"/>
                </a:lnTo>
                <a:lnTo>
                  <a:pt x="16" y="64"/>
                </a:lnTo>
                <a:lnTo>
                  <a:pt x="21" y="59"/>
                </a:lnTo>
                <a:lnTo>
                  <a:pt x="21" y="57"/>
                </a:lnTo>
                <a:lnTo>
                  <a:pt x="19" y="57"/>
                </a:lnTo>
                <a:lnTo>
                  <a:pt x="16" y="62"/>
                </a:lnTo>
                <a:lnTo>
                  <a:pt x="12" y="66"/>
                </a:lnTo>
                <a:lnTo>
                  <a:pt x="12" y="69"/>
                </a:lnTo>
                <a:lnTo>
                  <a:pt x="7" y="71"/>
                </a:lnTo>
                <a:lnTo>
                  <a:pt x="5" y="74"/>
                </a:lnTo>
                <a:lnTo>
                  <a:pt x="2" y="76"/>
                </a:lnTo>
                <a:lnTo>
                  <a:pt x="0" y="76"/>
                </a:lnTo>
                <a:lnTo>
                  <a:pt x="2" y="74"/>
                </a:lnTo>
                <a:lnTo>
                  <a:pt x="0" y="71"/>
                </a:lnTo>
                <a:lnTo>
                  <a:pt x="5" y="66"/>
                </a:lnTo>
                <a:lnTo>
                  <a:pt x="7" y="62"/>
                </a:lnTo>
                <a:lnTo>
                  <a:pt x="12" y="52"/>
                </a:lnTo>
                <a:lnTo>
                  <a:pt x="9" y="50"/>
                </a:lnTo>
                <a:lnTo>
                  <a:pt x="12" y="48"/>
                </a:lnTo>
                <a:lnTo>
                  <a:pt x="9" y="48"/>
                </a:lnTo>
                <a:lnTo>
                  <a:pt x="9" y="43"/>
                </a:lnTo>
                <a:lnTo>
                  <a:pt x="14" y="43"/>
                </a:lnTo>
                <a:lnTo>
                  <a:pt x="14" y="40"/>
                </a:lnTo>
                <a:lnTo>
                  <a:pt x="19" y="38"/>
                </a:lnTo>
                <a:lnTo>
                  <a:pt x="24" y="38"/>
                </a:lnTo>
                <a:lnTo>
                  <a:pt x="21" y="36"/>
                </a:lnTo>
                <a:lnTo>
                  <a:pt x="19" y="31"/>
                </a:lnTo>
                <a:lnTo>
                  <a:pt x="19" y="29"/>
                </a:lnTo>
                <a:lnTo>
                  <a:pt x="21" y="26"/>
                </a:lnTo>
                <a:lnTo>
                  <a:pt x="19" y="24"/>
                </a:lnTo>
                <a:lnTo>
                  <a:pt x="19" y="19"/>
                </a:lnTo>
                <a:lnTo>
                  <a:pt x="24" y="17"/>
                </a:lnTo>
                <a:lnTo>
                  <a:pt x="26" y="19"/>
                </a:lnTo>
                <a:lnTo>
                  <a:pt x="26" y="17"/>
                </a:lnTo>
                <a:lnTo>
                  <a:pt x="24" y="14"/>
                </a:lnTo>
                <a:lnTo>
                  <a:pt x="24" y="10"/>
                </a:lnTo>
                <a:lnTo>
                  <a:pt x="26" y="3"/>
                </a:lnTo>
                <a:lnTo>
                  <a:pt x="31" y="0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8" name="Freeform 62"/>
          <p:cNvSpPr>
            <a:spLocks/>
          </p:cNvSpPr>
          <p:nvPr/>
        </p:nvSpPr>
        <p:spPr bwMode="auto">
          <a:xfrm>
            <a:off x="6167439" y="682625"/>
            <a:ext cx="101600" cy="120650"/>
          </a:xfrm>
          <a:custGeom>
            <a:avLst/>
            <a:gdLst>
              <a:gd name="T0" fmla="*/ 38 w 64"/>
              <a:gd name="T1" fmla="*/ 7 h 76"/>
              <a:gd name="T2" fmla="*/ 38 w 64"/>
              <a:gd name="T3" fmla="*/ 12 h 76"/>
              <a:gd name="T4" fmla="*/ 35 w 64"/>
              <a:gd name="T5" fmla="*/ 22 h 76"/>
              <a:gd name="T6" fmla="*/ 35 w 64"/>
              <a:gd name="T7" fmla="*/ 22 h 76"/>
              <a:gd name="T8" fmla="*/ 40 w 64"/>
              <a:gd name="T9" fmla="*/ 22 h 76"/>
              <a:gd name="T10" fmla="*/ 35 w 64"/>
              <a:gd name="T11" fmla="*/ 33 h 76"/>
              <a:gd name="T12" fmla="*/ 33 w 64"/>
              <a:gd name="T13" fmla="*/ 40 h 76"/>
              <a:gd name="T14" fmla="*/ 40 w 64"/>
              <a:gd name="T15" fmla="*/ 33 h 76"/>
              <a:gd name="T16" fmla="*/ 40 w 64"/>
              <a:gd name="T17" fmla="*/ 26 h 76"/>
              <a:gd name="T18" fmla="*/ 47 w 64"/>
              <a:gd name="T19" fmla="*/ 24 h 76"/>
              <a:gd name="T20" fmla="*/ 42 w 64"/>
              <a:gd name="T21" fmla="*/ 19 h 76"/>
              <a:gd name="T22" fmla="*/ 45 w 64"/>
              <a:gd name="T23" fmla="*/ 12 h 76"/>
              <a:gd name="T24" fmla="*/ 52 w 64"/>
              <a:gd name="T25" fmla="*/ 12 h 76"/>
              <a:gd name="T26" fmla="*/ 47 w 64"/>
              <a:gd name="T27" fmla="*/ 7 h 76"/>
              <a:gd name="T28" fmla="*/ 52 w 64"/>
              <a:gd name="T29" fmla="*/ 10 h 76"/>
              <a:gd name="T30" fmla="*/ 61 w 64"/>
              <a:gd name="T31" fmla="*/ 14 h 76"/>
              <a:gd name="T32" fmla="*/ 61 w 64"/>
              <a:gd name="T33" fmla="*/ 24 h 76"/>
              <a:gd name="T34" fmla="*/ 61 w 64"/>
              <a:gd name="T35" fmla="*/ 31 h 76"/>
              <a:gd name="T36" fmla="*/ 61 w 64"/>
              <a:gd name="T37" fmla="*/ 36 h 76"/>
              <a:gd name="T38" fmla="*/ 59 w 64"/>
              <a:gd name="T39" fmla="*/ 43 h 76"/>
              <a:gd name="T40" fmla="*/ 54 w 64"/>
              <a:gd name="T41" fmla="*/ 45 h 76"/>
              <a:gd name="T42" fmla="*/ 50 w 64"/>
              <a:gd name="T43" fmla="*/ 45 h 76"/>
              <a:gd name="T44" fmla="*/ 45 w 64"/>
              <a:gd name="T45" fmla="*/ 48 h 76"/>
              <a:gd name="T46" fmla="*/ 42 w 64"/>
              <a:gd name="T47" fmla="*/ 55 h 76"/>
              <a:gd name="T48" fmla="*/ 40 w 64"/>
              <a:gd name="T49" fmla="*/ 59 h 76"/>
              <a:gd name="T50" fmla="*/ 33 w 64"/>
              <a:gd name="T51" fmla="*/ 64 h 76"/>
              <a:gd name="T52" fmla="*/ 35 w 64"/>
              <a:gd name="T53" fmla="*/ 57 h 76"/>
              <a:gd name="T54" fmla="*/ 31 w 64"/>
              <a:gd name="T55" fmla="*/ 62 h 76"/>
              <a:gd name="T56" fmla="*/ 28 w 64"/>
              <a:gd name="T57" fmla="*/ 66 h 76"/>
              <a:gd name="T58" fmla="*/ 21 w 64"/>
              <a:gd name="T59" fmla="*/ 71 h 76"/>
              <a:gd name="T60" fmla="*/ 19 w 64"/>
              <a:gd name="T61" fmla="*/ 69 h 76"/>
              <a:gd name="T62" fmla="*/ 16 w 64"/>
              <a:gd name="T63" fmla="*/ 64 h 76"/>
              <a:gd name="T64" fmla="*/ 21 w 64"/>
              <a:gd name="T65" fmla="*/ 57 h 76"/>
              <a:gd name="T66" fmla="*/ 16 w 64"/>
              <a:gd name="T67" fmla="*/ 62 h 76"/>
              <a:gd name="T68" fmla="*/ 12 w 64"/>
              <a:gd name="T69" fmla="*/ 69 h 76"/>
              <a:gd name="T70" fmla="*/ 5 w 64"/>
              <a:gd name="T71" fmla="*/ 74 h 76"/>
              <a:gd name="T72" fmla="*/ 0 w 64"/>
              <a:gd name="T73" fmla="*/ 76 h 76"/>
              <a:gd name="T74" fmla="*/ 0 w 64"/>
              <a:gd name="T75" fmla="*/ 71 h 76"/>
              <a:gd name="T76" fmla="*/ 7 w 64"/>
              <a:gd name="T77" fmla="*/ 62 h 76"/>
              <a:gd name="T78" fmla="*/ 9 w 64"/>
              <a:gd name="T79" fmla="*/ 50 h 76"/>
              <a:gd name="T80" fmla="*/ 9 w 64"/>
              <a:gd name="T81" fmla="*/ 48 h 76"/>
              <a:gd name="T82" fmla="*/ 14 w 64"/>
              <a:gd name="T83" fmla="*/ 43 h 76"/>
              <a:gd name="T84" fmla="*/ 19 w 64"/>
              <a:gd name="T85" fmla="*/ 38 h 76"/>
              <a:gd name="T86" fmla="*/ 21 w 64"/>
              <a:gd name="T87" fmla="*/ 36 h 76"/>
              <a:gd name="T88" fmla="*/ 19 w 64"/>
              <a:gd name="T89" fmla="*/ 29 h 76"/>
              <a:gd name="T90" fmla="*/ 19 w 64"/>
              <a:gd name="T91" fmla="*/ 24 h 76"/>
              <a:gd name="T92" fmla="*/ 24 w 64"/>
              <a:gd name="T93" fmla="*/ 17 h 76"/>
              <a:gd name="T94" fmla="*/ 26 w 64"/>
              <a:gd name="T95" fmla="*/ 17 h 76"/>
              <a:gd name="T96" fmla="*/ 24 w 64"/>
              <a:gd name="T97" fmla="*/ 10 h 76"/>
              <a:gd name="T98" fmla="*/ 31 w 64"/>
              <a:gd name="T99" fmla="*/ 0 h 76"/>
              <a:gd name="T100" fmla="*/ 35 w 64"/>
              <a:gd name="T10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6">
                <a:moveTo>
                  <a:pt x="38" y="3"/>
                </a:moveTo>
                <a:lnTo>
                  <a:pt x="38" y="7"/>
                </a:lnTo>
                <a:lnTo>
                  <a:pt x="38" y="10"/>
                </a:lnTo>
                <a:lnTo>
                  <a:pt x="38" y="12"/>
                </a:lnTo>
                <a:lnTo>
                  <a:pt x="35" y="17"/>
                </a:lnTo>
                <a:lnTo>
                  <a:pt x="35" y="22"/>
                </a:lnTo>
                <a:lnTo>
                  <a:pt x="35" y="24"/>
                </a:lnTo>
                <a:lnTo>
                  <a:pt x="35" y="22"/>
                </a:lnTo>
                <a:lnTo>
                  <a:pt x="38" y="22"/>
                </a:lnTo>
                <a:lnTo>
                  <a:pt x="40" y="22"/>
                </a:lnTo>
                <a:lnTo>
                  <a:pt x="38" y="26"/>
                </a:lnTo>
                <a:lnTo>
                  <a:pt x="35" y="33"/>
                </a:lnTo>
                <a:lnTo>
                  <a:pt x="31" y="38"/>
                </a:lnTo>
                <a:lnTo>
                  <a:pt x="33" y="40"/>
                </a:lnTo>
                <a:lnTo>
                  <a:pt x="35" y="36"/>
                </a:lnTo>
                <a:lnTo>
                  <a:pt x="40" y="33"/>
                </a:lnTo>
                <a:lnTo>
                  <a:pt x="40" y="31"/>
                </a:lnTo>
                <a:lnTo>
                  <a:pt x="40" y="26"/>
                </a:lnTo>
                <a:lnTo>
                  <a:pt x="45" y="26"/>
                </a:lnTo>
                <a:lnTo>
                  <a:pt x="47" y="24"/>
                </a:lnTo>
                <a:lnTo>
                  <a:pt x="45" y="22"/>
                </a:lnTo>
                <a:lnTo>
                  <a:pt x="42" y="19"/>
                </a:lnTo>
                <a:lnTo>
                  <a:pt x="42" y="17"/>
                </a:lnTo>
                <a:lnTo>
                  <a:pt x="45" y="12"/>
                </a:lnTo>
                <a:lnTo>
                  <a:pt x="50" y="12"/>
                </a:lnTo>
                <a:lnTo>
                  <a:pt x="52" y="12"/>
                </a:lnTo>
                <a:lnTo>
                  <a:pt x="50" y="10"/>
                </a:lnTo>
                <a:lnTo>
                  <a:pt x="47" y="7"/>
                </a:lnTo>
                <a:lnTo>
                  <a:pt x="50" y="7"/>
                </a:lnTo>
                <a:lnTo>
                  <a:pt x="52" y="10"/>
                </a:lnTo>
                <a:lnTo>
                  <a:pt x="57" y="12"/>
                </a:lnTo>
                <a:lnTo>
                  <a:pt x="61" y="14"/>
                </a:lnTo>
                <a:lnTo>
                  <a:pt x="64" y="19"/>
                </a:lnTo>
                <a:lnTo>
                  <a:pt x="61" y="24"/>
                </a:lnTo>
                <a:lnTo>
                  <a:pt x="64" y="29"/>
                </a:lnTo>
                <a:lnTo>
                  <a:pt x="61" y="31"/>
                </a:lnTo>
                <a:lnTo>
                  <a:pt x="64" y="33"/>
                </a:lnTo>
                <a:lnTo>
                  <a:pt x="61" y="36"/>
                </a:lnTo>
                <a:lnTo>
                  <a:pt x="59" y="40"/>
                </a:lnTo>
                <a:lnTo>
                  <a:pt x="59" y="43"/>
                </a:lnTo>
                <a:lnTo>
                  <a:pt x="59" y="45"/>
                </a:lnTo>
                <a:lnTo>
                  <a:pt x="54" y="45"/>
                </a:lnTo>
                <a:lnTo>
                  <a:pt x="52" y="45"/>
                </a:lnTo>
                <a:lnTo>
                  <a:pt x="50" y="45"/>
                </a:lnTo>
                <a:lnTo>
                  <a:pt x="47" y="45"/>
                </a:lnTo>
                <a:lnTo>
                  <a:pt x="45" y="48"/>
                </a:lnTo>
                <a:lnTo>
                  <a:pt x="42" y="48"/>
                </a:lnTo>
                <a:lnTo>
                  <a:pt x="42" y="55"/>
                </a:lnTo>
                <a:lnTo>
                  <a:pt x="40" y="57"/>
                </a:lnTo>
                <a:lnTo>
                  <a:pt x="40" y="59"/>
                </a:lnTo>
                <a:lnTo>
                  <a:pt x="35" y="64"/>
                </a:lnTo>
                <a:lnTo>
                  <a:pt x="33" y="64"/>
                </a:lnTo>
                <a:lnTo>
                  <a:pt x="33" y="62"/>
                </a:lnTo>
                <a:lnTo>
                  <a:pt x="35" y="57"/>
                </a:lnTo>
                <a:lnTo>
                  <a:pt x="33" y="57"/>
                </a:lnTo>
                <a:lnTo>
                  <a:pt x="31" y="62"/>
                </a:lnTo>
                <a:lnTo>
                  <a:pt x="28" y="62"/>
                </a:lnTo>
                <a:lnTo>
                  <a:pt x="28" y="66"/>
                </a:lnTo>
                <a:lnTo>
                  <a:pt x="24" y="71"/>
                </a:lnTo>
                <a:lnTo>
                  <a:pt x="21" y="71"/>
                </a:lnTo>
                <a:lnTo>
                  <a:pt x="21" y="69"/>
                </a:lnTo>
                <a:lnTo>
                  <a:pt x="19" y="69"/>
                </a:lnTo>
                <a:lnTo>
                  <a:pt x="16" y="66"/>
                </a:lnTo>
                <a:lnTo>
                  <a:pt x="16" y="64"/>
                </a:lnTo>
                <a:lnTo>
                  <a:pt x="21" y="59"/>
                </a:lnTo>
                <a:lnTo>
                  <a:pt x="21" y="57"/>
                </a:lnTo>
                <a:lnTo>
                  <a:pt x="19" y="57"/>
                </a:lnTo>
                <a:lnTo>
                  <a:pt x="16" y="62"/>
                </a:lnTo>
                <a:lnTo>
                  <a:pt x="12" y="66"/>
                </a:lnTo>
                <a:lnTo>
                  <a:pt x="12" y="69"/>
                </a:lnTo>
                <a:lnTo>
                  <a:pt x="7" y="71"/>
                </a:lnTo>
                <a:lnTo>
                  <a:pt x="5" y="74"/>
                </a:lnTo>
                <a:lnTo>
                  <a:pt x="2" y="76"/>
                </a:lnTo>
                <a:lnTo>
                  <a:pt x="0" y="76"/>
                </a:lnTo>
                <a:lnTo>
                  <a:pt x="2" y="74"/>
                </a:lnTo>
                <a:lnTo>
                  <a:pt x="0" y="71"/>
                </a:lnTo>
                <a:lnTo>
                  <a:pt x="5" y="66"/>
                </a:lnTo>
                <a:lnTo>
                  <a:pt x="7" y="62"/>
                </a:lnTo>
                <a:lnTo>
                  <a:pt x="12" y="52"/>
                </a:lnTo>
                <a:lnTo>
                  <a:pt x="9" y="50"/>
                </a:lnTo>
                <a:lnTo>
                  <a:pt x="12" y="48"/>
                </a:lnTo>
                <a:lnTo>
                  <a:pt x="9" y="48"/>
                </a:lnTo>
                <a:lnTo>
                  <a:pt x="9" y="43"/>
                </a:lnTo>
                <a:lnTo>
                  <a:pt x="14" y="43"/>
                </a:lnTo>
                <a:lnTo>
                  <a:pt x="14" y="40"/>
                </a:lnTo>
                <a:lnTo>
                  <a:pt x="19" y="38"/>
                </a:lnTo>
                <a:lnTo>
                  <a:pt x="24" y="38"/>
                </a:lnTo>
                <a:lnTo>
                  <a:pt x="21" y="36"/>
                </a:lnTo>
                <a:lnTo>
                  <a:pt x="19" y="31"/>
                </a:lnTo>
                <a:lnTo>
                  <a:pt x="19" y="29"/>
                </a:lnTo>
                <a:lnTo>
                  <a:pt x="21" y="26"/>
                </a:lnTo>
                <a:lnTo>
                  <a:pt x="19" y="24"/>
                </a:lnTo>
                <a:lnTo>
                  <a:pt x="19" y="19"/>
                </a:lnTo>
                <a:lnTo>
                  <a:pt x="24" y="17"/>
                </a:lnTo>
                <a:lnTo>
                  <a:pt x="26" y="19"/>
                </a:lnTo>
                <a:lnTo>
                  <a:pt x="26" y="17"/>
                </a:lnTo>
                <a:lnTo>
                  <a:pt x="24" y="14"/>
                </a:lnTo>
                <a:lnTo>
                  <a:pt x="24" y="10"/>
                </a:lnTo>
                <a:lnTo>
                  <a:pt x="26" y="3"/>
                </a:lnTo>
                <a:lnTo>
                  <a:pt x="31" y="0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9" name="Freeform 63"/>
          <p:cNvSpPr>
            <a:spLocks/>
          </p:cNvSpPr>
          <p:nvPr/>
        </p:nvSpPr>
        <p:spPr bwMode="auto">
          <a:xfrm>
            <a:off x="6167439" y="682625"/>
            <a:ext cx="101600" cy="120650"/>
          </a:xfrm>
          <a:custGeom>
            <a:avLst/>
            <a:gdLst>
              <a:gd name="T0" fmla="*/ 38 w 64"/>
              <a:gd name="T1" fmla="*/ 7 h 76"/>
              <a:gd name="T2" fmla="*/ 38 w 64"/>
              <a:gd name="T3" fmla="*/ 12 h 76"/>
              <a:gd name="T4" fmla="*/ 35 w 64"/>
              <a:gd name="T5" fmla="*/ 22 h 76"/>
              <a:gd name="T6" fmla="*/ 35 w 64"/>
              <a:gd name="T7" fmla="*/ 22 h 76"/>
              <a:gd name="T8" fmla="*/ 40 w 64"/>
              <a:gd name="T9" fmla="*/ 22 h 76"/>
              <a:gd name="T10" fmla="*/ 35 w 64"/>
              <a:gd name="T11" fmla="*/ 33 h 76"/>
              <a:gd name="T12" fmla="*/ 33 w 64"/>
              <a:gd name="T13" fmla="*/ 40 h 76"/>
              <a:gd name="T14" fmla="*/ 40 w 64"/>
              <a:gd name="T15" fmla="*/ 33 h 76"/>
              <a:gd name="T16" fmla="*/ 40 w 64"/>
              <a:gd name="T17" fmla="*/ 26 h 76"/>
              <a:gd name="T18" fmla="*/ 47 w 64"/>
              <a:gd name="T19" fmla="*/ 24 h 76"/>
              <a:gd name="T20" fmla="*/ 42 w 64"/>
              <a:gd name="T21" fmla="*/ 19 h 76"/>
              <a:gd name="T22" fmla="*/ 45 w 64"/>
              <a:gd name="T23" fmla="*/ 12 h 76"/>
              <a:gd name="T24" fmla="*/ 52 w 64"/>
              <a:gd name="T25" fmla="*/ 12 h 76"/>
              <a:gd name="T26" fmla="*/ 47 w 64"/>
              <a:gd name="T27" fmla="*/ 7 h 76"/>
              <a:gd name="T28" fmla="*/ 52 w 64"/>
              <a:gd name="T29" fmla="*/ 10 h 76"/>
              <a:gd name="T30" fmla="*/ 61 w 64"/>
              <a:gd name="T31" fmla="*/ 14 h 76"/>
              <a:gd name="T32" fmla="*/ 61 w 64"/>
              <a:gd name="T33" fmla="*/ 24 h 76"/>
              <a:gd name="T34" fmla="*/ 61 w 64"/>
              <a:gd name="T35" fmla="*/ 31 h 76"/>
              <a:gd name="T36" fmla="*/ 61 w 64"/>
              <a:gd name="T37" fmla="*/ 36 h 76"/>
              <a:gd name="T38" fmla="*/ 59 w 64"/>
              <a:gd name="T39" fmla="*/ 43 h 76"/>
              <a:gd name="T40" fmla="*/ 54 w 64"/>
              <a:gd name="T41" fmla="*/ 45 h 76"/>
              <a:gd name="T42" fmla="*/ 50 w 64"/>
              <a:gd name="T43" fmla="*/ 45 h 76"/>
              <a:gd name="T44" fmla="*/ 45 w 64"/>
              <a:gd name="T45" fmla="*/ 48 h 76"/>
              <a:gd name="T46" fmla="*/ 42 w 64"/>
              <a:gd name="T47" fmla="*/ 55 h 76"/>
              <a:gd name="T48" fmla="*/ 40 w 64"/>
              <a:gd name="T49" fmla="*/ 59 h 76"/>
              <a:gd name="T50" fmla="*/ 33 w 64"/>
              <a:gd name="T51" fmla="*/ 64 h 76"/>
              <a:gd name="T52" fmla="*/ 35 w 64"/>
              <a:gd name="T53" fmla="*/ 57 h 76"/>
              <a:gd name="T54" fmla="*/ 31 w 64"/>
              <a:gd name="T55" fmla="*/ 62 h 76"/>
              <a:gd name="T56" fmla="*/ 28 w 64"/>
              <a:gd name="T57" fmla="*/ 66 h 76"/>
              <a:gd name="T58" fmla="*/ 21 w 64"/>
              <a:gd name="T59" fmla="*/ 71 h 76"/>
              <a:gd name="T60" fmla="*/ 19 w 64"/>
              <a:gd name="T61" fmla="*/ 69 h 76"/>
              <a:gd name="T62" fmla="*/ 16 w 64"/>
              <a:gd name="T63" fmla="*/ 64 h 76"/>
              <a:gd name="T64" fmla="*/ 21 w 64"/>
              <a:gd name="T65" fmla="*/ 57 h 76"/>
              <a:gd name="T66" fmla="*/ 16 w 64"/>
              <a:gd name="T67" fmla="*/ 62 h 76"/>
              <a:gd name="T68" fmla="*/ 12 w 64"/>
              <a:gd name="T69" fmla="*/ 69 h 76"/>
              <a:gd name="T70" fmla="*/ 5 w 64"/>
              <a:gd name="T71" fmla="*/ 74 h 76"/>
              <a:gd name="T72" fmla="*/ 0 w 64"/>
              <a:gd name="T73" fmla="*/ 76 h 76"/>
              <a:gd name="T74" fmla="*/ 0 w 64"/>
              <a:gd name="T75" fmla="*/ 71 h 76"/>
              <a:gd name="T76" fmla="*/ 7 w 64"/>
              <a:gd name="T77" fmla="*/ 62 h 76"/>
              <a:gd name="T78" fmla="*/ 9 w 64"/>
              <a:gd name="T79" fmla="*/ 50 h 76"/>
              <a:gd name="T80" fmla="*/ 9 w 64"/>
              <a:gd name="T81" fmla="*/ 48 h 76"/>
              <a:gd name="T82" fmla="*/ 14 w 64"/>
              <a:gd name="T83" fmla="*/ 43 h 76"/>
              <a:gd name="T84" fmla="*/ 19 w 64"/>
              <a:gd name="T85" fmla="*/ 38 h 76"/>
              <a:gd name="T86" fmla="*/ 21 w 64"/>
              <a:gd name="T87" fmla="*/ 36 h 76"/>
              <a:gd name="T88" fmla="*/ 19 w 64"/>
              <a:gd name="T89" fmla="*/ 29 h 76"/>
              <a:gd name="T90" fmla="*/ 19 w 64"/>
              <a:gd name="T91" fmla="*/ 24 h 76"/>
              <a:gd name="T92" fmla="*/ 24 w 64"/>
              <a:gd name="T93" fmla="*/ 17 h 76"/>
              <a:gd name="T94" fmla="*/ 26 w 64"/>
              <a:gd name="T95" fmla="*/ 17 h 76"/>
              <a:gd name="T96" fmla="*/ 24 w 64"/>
              <a:gd name="T97" fmla="*/ 10 h 76"/>
              <a:gd name="T98" fmla="*/ 31 w 64"/>
              <a:gd name="T99" fmla="*/ 0 h 76"/>
              <a:gd name="T100" fmla="*/ 35 w 64"/>
              <a:gd name="T10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6">
                <a:moveTo>
                  <a:pt x="38" y="3"/>
                </a:moveTo>
                <a:lnTo>
                  <a:pt x="38" y="7"/>
                </a:lnTo>
                <a:lnTo>
                  <a:pt x="38" y="10"/>
                </a:lnTo>
                <a:lnTo>
                  <a:pt x="38" y="12"/>
                </a:lnTo>
                <a:lnTo>
                  <a:pt x="35" y="17"/>
                </a:lnTo>
                <a:lnTo>
                  <a:pt x="35" y="22"/>
                </a:lnTo>
                <a:lnTo>
                  <a:pt x="35" y="24"/>
                </a:lnTo>
                <a:lnTo>
                  <a:pt x="35" y="22"/>
                </a:lnTo>
                <a:lnTo>
                  <a:pt x="38" y="22"/>
                </a:lnTo>
                <a:lnTo>
                  <a:pt x="40" y="22"/>
                </a:lnTo>
                <a:lnTo>
                  <a:pt x="38" y="26"/>
                </a:lnTo>
                <a:lnTo>
                  <a:pt x="35" y="33"/>
                </a:lnTo>
                <a:lnTo>
                  <a:pt x="31" y="38"/>
                </a:lnTo>
                <a:lnTo>
                  <a:pt x="33" y="40"/>
                </a:lnTo>
                <a:lnTo>
                  <a:pt x="35" y="36"/>
                </a:lnTo>
                <a:lnTo>
                  <a:pt x="40" y="33"/>
                </a:lnTo>
                <a:lnTo>
                  <a:pt x="40" y="31"/>
                </a:lnTo>
                <a:lnTo>
                  <a:pt x="40" y="26"/>
                </a:lnTo>
                <a:lnTo>
                  <a:pt x="45" y="26"/>
                </a:lnTo>
                <a:lnTo>
                  <a:pt x="47" y="24"/>
                </a:lnTo>
                <a:lnTo>
                  <a:pt x="45" y="22"/>
                </a:lnTo>
                <a:lnTo>
                  <a:pt x="42" y="19"/>
                </a:lnTo>
                <a:lnTo>
                  <a:pt x="42" y="17"/>
                </a:lnTo>
                <a:lnTo>
                  <a:pt x="45" y="12"/>
                </a:lnTo>
                <a:lnTo>
                  <a:pt x="50" y="12"/>
                </a:lnTo>
                <a:lnTo>
                  <a:pt x="52" y="12"/>
                </a:lnTo>
                <a:lnTo>
                  <a:pt x="50" y="10"/>
                </a:lnTo>
                <a:lnTo>
                  <a:pt x="47" y="7"/>
                </a:lnTo>
                <a:lnTo>
                  <a:pt x="50" y="7"/>
                </a:lnTo>
                <a:lnTo>
                  <a:pt x="52" y="10"/>
                </a:lnTo>
                <a:lnTo>
                  <a:pt x="57" y="12"/>
                </a:lnTo>
                <a:lnTo>
                  <a:pt x="61" y="14"/>
                </a:lnTo>
                <a:lnTo>
                  <a:pt x="64" y="19"/>
                </a:lnTo>
                <a:lnTo>
                  <a:pt x="61" y="24"/>
                </a:lnTo>
                <a:lnTo>
                  <a:pt x="64" y="29"/>
                </a:lnTo>
                <a:lnTo>
                  <a:pt x="61" y="31"/>
                </a:lnTo>
                <a:lnTo>
                  <a:pt x="64" y="33"/>
                </a:lnTo>
                <a:lnTo>
                  <a:pt x="61" y="36"/>
                </a:lnTo>
                <a:lnTo>
                  <a:pt x="59" y="40"/>
                </a:lnTo>
                <a:lnTo>
                  <a:pt x="59" y="43"/>
                </a:lnTo>
                <a:lnTo>
                  <a:pt x="59" y="45"/>
                </a:lnTo>
                <a:lnTo>
                  <a:pt x="54" y="45"/>
                </a:lnTo>
                <a:lnTo>
                  <a:pt x="52" y="45"/>
                </a:lnTo>
                <a:lnTo>
                  <a:pt x="50" y="45"/>
                </a:lnTo>
                <a:lnTo>
                  <a:pt x="47" y="45"/>
                </a:lnTo>
                <a:lnTo>
                  <a:pt x="45" y="48"/>
                </a:lnTo>
                <a:lnTo>
                  <a:pt x="42" y="48"/>
                </a:lnTo>
                <a:lnTo>
                  <a:pt x="42" y="55"/>
                </a:lnTo>
                <a:lnTo>
                  <a:pt x="40" y="57"/>
                </a:lnTo>
                <a:lnTo>
                  <a:pt x="40" y="59"/>
                </a:lnTo>
                <a:lnTo>
                  <a:pt x="35" y="64"/>
                </a:lnTo>
                <a:lnTo>
                  <a:pt x="33" y="64"/>
                </a:lnTo>
                <a:lnTo>
                  <a:pt x="33" y="62"/>
                </a:lnTo>
                <a:lnTo>
                  <a:pt x="35" y="57"/>
                </a:lnTo>
                <a:lnTo>
                  <a:pt x="33" y="57"/>
                </a:lnTo>
                <a:lnTo>
                  <a:pt x="31" y="62"/>
                </a:lnTo>
                <a:lnTo>
                  <a:pt x="28" y="62"/>
                </a:lnTo>
                <a:lnTo>
                  <a:pt x="28" y="66"/>
                </a:lnTo>
                <a:lnTo>
                  <a:pt x="24" y="71"/>
                </a:lnTo>
                <a:lnTo>
                  <a:pt x="21" y="71"/>
                </a:lnTo>
                <a:lnTo>
                  <a:pt x="21" y="69"/>
                </a:lnTo>
                <a:lnTo>
                  <a:pt x="19" y="69"/>
                </a:lnTo>
                <a:lnTo>
                  <a:pt x="16" y="66"/>
                </a:lnTo>
                <a:lnTo>
                  <a:pt x="16" y="64"/>
                </a:lnTo>
                <a:lnTo>
                  <a:pt x="21" y="59"/>
                </a:lnTo>
                <a:lnTo>
                  <a:pt x="21" y="57"/>
                </a:lnTo>
                <a:lnTo>
                  <a:pt x="19" y="57"/>
                </a:lnTo>
                <a:lnTo>
                  <a:pt x="16" y="62"/>
                </a:lnTo>
                <a:lnTo>
                  <a:pt x="12" y="66"/>
                </a:lnTo>
                <a:lnTo>
                  <a:pt x="12" y="69"/>
                </a:lnTo>
                <a:lnTo>
                  <a:pt x="7" y="71"/>
                </a:lnTo>
                <a:lnTo>
                  <a:pt x="5" y="74"/>
                </a:lnTo>
                <a:lnTo>
                  <a:pt x="2" y="76"/>
                </a:lnTo>
                <a:lnTo>
                  <a:pt x="0" y="76"/>
                </a:lnTo>
                <a:lnTo>
                  <a:pt x="2" y="74"/>
                </a:lnTo>
                <a:lnTo>
                  <a:pt x="0" y="71"/>
                </a:lnTo>
                <a:lnTo>
                  <a:pt x="5" y="66"/>
                </a:lnTo>
                <a:lnTo>
                  <a:pt x="7" y="62"/>
                </a:lnTo>
                <a:lnTo>
                  <a:pt x="12" y="52"/>
                </a:lnTo>
                <a:lnTo>
                  <a:pt x="9" y="50"/>
                </a:lnTo>
                <a:lnTo>
                  <a:pt x="12" y="48"/>
                </a:lnTo>
                <a:lnTo>
                  <a:pt x="9" y="48"/>
                </a:lnTo>
                <a:lnTo>
                  <a:pt x="9" y="43"/>
                </a:lnTo>
                <a:lnTo>
                  <a:pt x="14" y="43"/>
                </a:lnTo>
                <a:lnTo>
                  <a:pt x="14" y="40"/>
                </a:lnTo>
                <a:lnTo>
                  <a:pt x="19" y="38"/>
                </a:lnTo>
                <a:lnTo>
                  <a:pt x="24" y="38"/>
                </a:lnTo>
                <a:lnTo>
                  <a:pt x="21" y="36"/>
                </a:lnTo>
                <a:lnTo>
                  <a:pt x="19" y="31"/>
                </a:lnTo>
                <a:lnTo>
                  <a:pt x="19" y="29"/>
                </a:lnTo>
                <a:lnTo>
                  <a:pt x="21" y="26"/>
                </a:lnTo>
                <a:lnTo>
                  <a:pt x="19" y="24"/>
                </a:lnTo>
                <a:lnTo>
                  <a:pt x="19" y="19"/>
                </a:lnTo>
                <a:lnTo>
                  <a:pt x="24" y="17"/>
                </a:lnTo>
                <a:lnTo>
                  <a:pt x="26" y="19"/>
                </a:lnTo>
                <a:lnTo>
                  <a:pt x="26" y="17"/>
                </a:lnTo>
                <a:lnTo>
                  <a:pt x="24" y="14"/>
                </a:lnTo>
                <a:lnTo>
                  <a:pt x="24" y="10"/>
                </a:lnTo>
                <a:lnTo>
                  <a:pt x="26" y="3"/>
                </a:lnTo>
                <a:lnTo>
                  <a:pt x="31" y="0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0" name="Freeform 64"/>
          <p:cNvSpPr>
            <a:spLocks/>
          </p:cNvSpPr>
          <p:nvPr/>
        </p:nvSpPr>
        <p:spPr bwMode="auto">
          <a:xfrm>
            <a:off x="6246814" y="679450"/>
            <a:ext cx="22225" cy="19050"/>
          </a:xfrm>
          <a:custGeom>
            <a:avLst/>
            <a:gdLst>
              <a:gd name="T0" fmla="*/ 7 w 14"/>
              <a:gd name="T1" fmla="*/ 5 h 12"/>
              <a:gd name="T2" fmla="*/ 9 w 14"/>
              <a:gd name="T3" fmla="*/ 5 h 12"/>
              <a:gd name="T4" fmla="*/ 11 w 14"/>
              <a:gd name="T5" fmla="*/ 2 h 12"/>
              <a:gd name="T6" fmla="*/ 14 w 14"/>
              <a:gd name="T7" fmla="*/ 7 h 12"/>
              <a:gd name="T8" fmla="*/ 14 w 14"/>
              <a:gd name="T9" fmla="*/ 12 h 12"/>
              <a:gd name="T10" fmla="*/ 9 w 14"/>
              <a:gd name="T11" fmla="*/ 12 h 12"/>
              <a:gd name="T12" fmla="*/ 7 w 14"/>
              <a:gd name="T13" fmla="*/ 12 h 12"/>
              <a:gd name="T14" fmla="*/ 2 w 14"/>
              <a:gd name="T15" fmla="*/ 9 h 12"/>
              <a:gd name="T16" fmla="*/ 2 w 14"/>
              <a:gd name="T17" fmla="*/ 7 h 12"/>
              <a:gd name="T18" fmla="*/ 0 w 14"/>
              <a:gd name="T19" fmla="*/ 5 h 12"/>
              <a:gd name="T20" fmla="*/ 0 w 14"/>
              <a:gd name="T21" fmla="*/ 2 h 12"/>
              <a:gd name="T22" fmla="*/ 0 w 14"/>
              <a:gd name="T23" fmla="*/ 0 h 12"/>
              <a:gd name="T24" fmla="*/ 4 w 14"/>
              <a:gd name="T25" fmla="*/ 0 h 12"/>
              <a:gd name="T26" fmla="*/ 7 w 14"/>
              <a:gd name="T27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2">
                <a:moveTo>
                  <a:pt x="7" y="5"/>
                </a:moveTo>
                <a:lnTo>
                  <a:pt x="9" y="5"/>
                </a:lnTo>
                <a:lnTo>
                  <a:pt x="11" y="2"/>
                </a:lnTo>
                <a:lnTo>
                  <a:pt x="14" y="7"/>
                </a:lnTo>
                <a:lnTo>
                  <a:pt x="14" y="12"/>
                </a:lnTo>
                <a:lnTo>
                  <a:pt x="9" y="12"/>
                </a:lnTo>
                <a:lnTo>
                  <a:pt x="7" y="12"/>
                </a:lnTo>
                <a:lnTo>
                  <a:pt x="2" y="9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1" name="Freeform 65"/>
          <p:cNvSpPr>
            <a:spLocks/>
          </p:cNvSpPr>
          <p:nvPr/>
        </p:nvSpPr>
        <p:spPr bwMode="auto">
          <a:xfrm>
            <a:off x="6246814" y="679450"/>
            <a:ext cx="22225" cy="19050"/>
          </a:xfrm>
          <a:custGeom>
            <a:avLst/>
            <a:gdLst>
              <a:gd name="T0" fmla="*/ 7 w 14"/>
              <a:gd name="T1" fmla="*/ 5 h 12"/>
              <a:gd name="T2" fmla="*/ 9 w 14"/>
              <a:gd name="T3" fmla="*/ 5 h 12"/>
              <a:gd name="T4" fmla="*/ 11 w 14"/>
              <a:gd name="T5" fmla="*/ 2 h 12"/>
              <a:gd name="T6" fmla="*/ 14 w 14"/>
              <a:gd name="T7" fmla="*/ 7 h 12"/>
              <a:gd name="T8" fmla="*/ 14 w 14"/>
              <a:gd name="T9" fmla="*/ 12 h 12"/>
              <a:gd name="T10" fmla="*/ 9 w 14"/>
              <a:gd name="T11" fmla="*/ 12 h 12"/>
              <a:gd name="T12" fmla="*/ 7 w 14"/>
              <a:gd name="T13" fmla="*/ 12 h 12"/>
              <a:gd name="T14" fmla="*/ 2 w 14"/>
              <a:gd name="T15" fmla="*/ 9 h 12"/>
              <a:gd name="T16" fmla="*/ 2 w 14"/>
              <a:gd name="T17" fmla="*/ 7 h 12"/>
              <a:gd name="T18" fmla="*/ 0 w 14"/>
              <a:gd name="T19" fmla="*/ 5 h 12"/>
              <a:gd name="T20" fmla="*/ 0 w 14"/>
              <a:gd name="T21" fmla="*/ 2 h 12"/>
              <a:gd name="T22" fmla="*/ 0 w 14"/>
              <a:gd name="T23" fmla="*/ 0 h 12"/>
              <a:gd name="T24" fmla="*/ 4 w 14"/>
              <a:gd name="T25" fmla="*/ 0 h 12"/>
              <a:gd name="T26" fmla="*/ 7 w 14"/>
              <a:gd name="T27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2">
                <a:moveTo>
                  <a:pt x="7" y="5"/>
                </a:moveTo>
                <a:lnTo>
                  <a:pt x="9" y="5"/>
                </a:lnTo>
                <a:lnTo>
                  <a:pt x="11" y="2"/>
                </a:lnTo>
                <a:lnTo>
                  <a:pt x="14" y="7"/>
                </a:lnTo>
                <a:lnTo>
                  <a:pt x="14" y="12"/>
                </a:lnTo>
                <a:lnTo>
                  <a:pt x="9" y="12"/>
                </a:lnTo>
                <a:lnTo>
                  <a:pt x="7" y="12"/>
                </a:lnTo>
                <a:lnTo>
                  <a:pt x="2" y="9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2" name="Freeform 66"/>
          <p:cNvSpPr>
            <a:spLocks/>
          </p:cNvSpPr>
          <p:nvPr/>
        </p:nvSpPr>
        <p:spPr bwMode="auto">
          <a:xfrm>
            <a:off x="6246814" y="679450"/>
            <a:ext cx="22225" cy="19050"/>
          </a:xfrm>
          <a:custGeom>
            <a:avLst/>
            <a:gdLst>
              <a:gd name="T0" fmla="*/ 7 w 14"/>
              <a:gd name="T1" fmla="*/ 5 h 12"/>
              <a:gd name="T2" fmla="*/ 9 w 14"/>
              <a:gd name="T3" fmla="*/ 5 h 12"/>
              <a:gd name="T4" fmla="*/ 11 w 14"/>
              <a:gd name="T5" fmla="*/ 2 h 12"/>
              <a:gd name="T6" fmla="*/ 14 w 14"/>
              <a:gd name="T7" fmla="*/ 7 h 12"/>
              <a:gd name="T8" fmla="*/ 14 w 14"/>
              <a:gd name="T9" fmla="*/ 12 h 12"/>
              <a:gd name="T10" fmla="*/ 9 w 14"/>
              <a:gd name="T11" fmla="*/ 12 h 12"/>
              <a:gd name="T12" fmla="*/ 7 w 14"/>
              <a:gd name="T13" fmla="*/ 12 h 12"/>
              <a:gd name="T14" fmla="*/ 2 w 14"/>
              <a:gd name="T15" fmla="*/ 9 h 12"/>
              <a:gd name="T16" fmla="*/ 2 w 14"/>
              <a:gd name="T17" fmla="*/ 7 h 12"/>
              <a:gd name="T18" fmla="*/ 0 w 14"/>
              <a:gd name="T19" fmla="*/ 5 h 12"/>
              <a:gd name="T20" fmla="*/ 0 w 14"/>
              <a:gd name="T21" fmla="*/ 2 h 12"/>
              <a:gd name="T22" fmla="*/ 0 w 14"/>
              <a:gd name="T23" fmla="*/ 0 h 12"/>
              <a:gd name="T24" fmla="*/ 4 w 14"/>
              <a:gd name="T25" fmla="*/ 0 h 12"/>
              <a:gd name="T26" fmla="*/ 7 w 14"/>
              <a:gd name="T27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2">
                <a:moveTo>
                  <a:pt x="7" y="5"/>
                </a:moveTo>
                <a:lnTo>
                  <a:pt x="9" y="5"/>
                </a:lnTo>
                <a:lnTo>
                  <a:pt x="11" y="2"/>
                </a:lnTo>
                <a:lnTo>
                  <a:pt x="14" y="7"/>
                </a:lnTo>
                <a:lnTo>
                  <a:pt x="14" y="12"/>
                </a:lnTo>
                <a:lnTo>
                  <a:pt x="9" y="12"/>
                </a:lnTo>
                <a:lnTo>
                  <a:pt x="7" y="12"/>
                </a:lnTo>
                <a:lnTo>
                  <a:pt x="2" y="9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7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3" name="Freeform 67"/>
          <p:cNvSpPr>
            <a:spLocks/>
          </p:cNvSpPr>
          <p:nvPr/>
        </p:nvSpPr>
        <p:spPr bwMode="auto">
          <a:xfrm>
            <a:off x="6129339" y="676275"/>
            <a:ext cx="63500" cy="88900"/>
          </a:xfrm>
          <a:custGeom>
            <a:avLst/>
            <a:gdLst>
              <a:gd name="T0" fmla="*/ 38 w 40"/>
              <a:gd name="T1" fmla="*/ 23 h 56"/>
              <a:gd name="T2" fmla="*/ 36 w 40"/>
              <a:gd name="T3" fmla="*/ 28 h 56"/>
              <a:gd name="T4" fmla="*/ 40 w 40"/>
              <a:gd name="T5" fmla="*/ 30 h 56"/>
              <a:gd name="T6" fmla="*/ 40 w 40"/>
              <a:gd name="T7" fmla="*/ 37 h 56"/>
              <a:gd name="T8" fmla="*/ 31 w 40"/>
              <a:gd name="T9" fmla="*/ 42 h 56"/>
              <a:gd name="T10" fmla="*/ 22 w 40"/>
              <a:gd name="T11" fmla="*/ 44 h 56"/>
              <a:gd name="T12" fmla="*/ 24 w 40"/>
              <a:gd name="T13" fmla="*/ 49 h 56"/>
              <a:gd name="T14" fmla="*/ 22 w 40"/>
              <a:gd name="T15" fmla="*/ 54 h 56"/>
              <a:gd name="T16" fmla="*/ 12 w 40"/>
              <a:gd name="T17" fmla="*/ 54 h 56"/>
              <a:gd name="T18" fmla="*/ 12 w 40"/>
              <a:gd name="T19" fmla="*/ 47 h 56"/>
              <a:gd name="T20" fmla="*/ 19 w 40"/>
              <a:gd name="T21" fmla="*/ 47 h 56"/>
              <a:gd name="T22" fmla="*/ 19 w 40"/>
              <a:gd name="T23" fmla="*/ 42 h 56"/>
              <a:gd name="T24" fmla="*/ 24 w 40"/>
              <a:gd name="T25" fmla="*/ 37 h 56"/>
              <a:gd name="T26" fmla="*/ 29 w 40"/>
              <a:gd name="T27" fmla="*/ 30 h 56"/>
              <a:gd name="T28" fmla="*/ 26 w 40"/>
              <a:gd name="T29" fmla="*/ 35 h 56"/>
              <a:gd name="T30" fmla="*/ 22 w 40"/>
              <a:gd name="T31" fmla="*/ 35 h 56"/>
              <a:gd name="T32" fmla="*/ 14 w 40"/>
              <a:gd name="T33" fmla="*/ 37 h 56"/>
              <a:gd name="T34" fmla="*/ 10 w 40"/>
              <a:gd name="T35" fmla="*/ 40 h 56"/>
              <a:gd name="T36" fmla="*/ 3 w 40"/>
              <a:gd name="T37" fmla="*/ 42 h 56"/>
              <a:gd name="T38" fmla="*/ 0 w 40"/>
              <a:gd name="T39" fmla="*/ 37 h 56"/>
              <a:gd name="T40" fmla="*/ 3 w 40"/>
              <a:gd name="T41" fmla="*/ 33 h 56"/>
              <a:gd name="T42" fmla="*/ 5 w 40"/>
              <a:gd name="T43" fmla="*/ 28 h 56"/>
              <a:gd name="T44" fmla="*/ 3 w 40"/>
              <a:gd name="T45" fmla="*/ 26 h 56"/>
              <a:gd name="T46" fmla="*/ 10 w 40"/>
              <a:gd name="T47" fmla="*/ 23 h 56"/>
              <a:gd name="T48" fmla="*/ 12 w 40"/>
              <a:gd name="T49" fmla="*/ 23 h 56"/>
              <a:gd name="T50" fmla="*/ 14 w 40"/>
              <a:gd name="T51" fmla="*/ 28 h 56"/>
              <a:gd name="T52" fmla="*/ 24 w 40"/>
              <a:gd name="T53" fmla="*/ 21 h 56"/>
              <a:gd name="T54" fmla="*/ 24 w 40"/>
              <a:gd name="T55" fmla="*/ 16 h 56"/>
              <a:gd name="T56" fmla="*/ 26 w 40"/>
              <a:gd name="T57" fmla="*/ 18 h 56"/>
              <a:gd name="T58" fmla="*/ 26 w 40"/>
              <a:gd name="T59" fmla="*/ 11 h 56"/>
              <a:gd name="T60" fmla="*/ 24 w 40"/>
              <a:gd name="T61" fmla="*/ 2 h 56"/>
              <a:gd name="T62" fmla="*/ 31 w 40"/>
              <a:gd name="T63" fmla="*/ 0 h 56"/>
              <a:gd name="T64" fmla="*/ 31 w 40"/>
              <a:gd name="T65" fmla="*/ 7 h 56"/>
              <a:gd name="T66" fmla="*/ 36 w 40"/>
              <a:gd name="T67" fmla="*/ 11 h 56"/>
              <a:gd name="T68" fmla="*/ 38 w 40"/>
              <a:gd name="T69" fmla="*/ 1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56">
                <a:moveTo>
                  <a:pt x="40" y="18"/>
                </a:moveTo>
                <a:lnTo>
                  <a:pt x="38" y="23"/>
                </a:lnTo>
                <a:lnTo>
                  <a:pt x="36" y="26"/>
                </a:lnTo>
                <a:lnTo>
                  <a:pt x="36" y="28"/>
                </a:lnTo>
                <a:lnTo>
                  <a:pt x="36" y="30"/>
                </a:lnTo>
                <a:lnTo>
                  <a:pt x="40" y="30"/>
                </a:lnTo>
                <a:lnTo>
                  <a:pt x="40" y="35"/>
                </a:lnTo>
                <a:lnTo>
                  <a:pt x="40" y="37"/>
                </a:lnTo>
                <a:lnTo>
                  <a:pt x="36" y="40"/>
                </a:lnTo>
                <a:lnTo>
                  <a:pt x="31" y="42"/>
                </a:lnTo>
                <a:lnTo>
                  <a:pt x="26" y="47"/>
                </a:lnTo>
                <a:lnTo>
                  <a:pt x="22" y="44"/>
                </a:lnTo>
                <a:lnTo>
                  <a:pt x="22" y="47"/>
                </a:lnTo>
                <a:lnTo>
                  <a:pt x="24" y="49"/>
                </a:lnTo>
                <a:lnTo>
                  <a:pt x="24" y="52"/>
                </a:lnTo>
                <a:lnTo>
                  <a:pt x="22" y="54"/>
                </a:lnTo>
                <a:lnTo>
                  <a:pt x="14" y="56"/>
                </a:lnTo>
                <a:lnTo>
                  <a:pt x="12" y="54"/>
                </a:lnTo>
                <a:lnTo>
                  <a:pt x="10" y="49"/>
                </a:lnTo>
                <a:lnTo>
                  <a:pt x="12" y="47"/>
                </a:lnTo>
                <a:lnTo>
                  <a:pt x="12" y="44"/>
                </a:lnTo>
                <a:lnTo>
                  <a:pt x="19" y="47"/>
                </a:lnTo>
                <a:lnTo>
                  <a:pt x="19" y="44"/>
                </a:lnTo>
                <a:lnTo>
                  <a:pt x="19" y="42"/>
                </a:lnTo>
                <a:lnTo>
                  <a:pt x="17" y="40"/>
                </a:lnTo>
                <a:lnTo>
                  <a:pt x="24" y="37"/>
                </a:lnTo>
                <a:lnTo>
                  <a:pt x="26" y="35"/>
                </a:lnTo>
                <a:lnTo>
                  <a:pt x="29" y="30"/>
                </a:lnTo>
                <a:lnTo>
                  <a:pt x="29" y="33"/>
                </a:lnTo>
                <a:lnTo>
                  <a:pt x="26" y="35"/>
                </a:lnTo>
                <a:lnTo>
                  <a:pt x="24" y="33"/>
                </a:lnTo>
                <a:lnTo>
                  <a:pt x="22" y="35"/>
                </a:lnTo>
                <a:lnTo>
                  <a:pt x="19" y="35"/>
                </a:lnTo>
                <a:lnTo>
                  <a:pt x="14" y="37"/>
                </a:lnTo>
                <a:lnTo>
                  <a:pt x="12" y="37"/>
                </a:lnTo>
                <a:lnTo>
                  <a:pt x="10" y="40"/>
                </a:lnTo>
                <a:lnTo>
                  <a:pt x="7" y="42"/>
                </a:lnTo>
                <a:lnTo>
                  <a:pt x="3" y="42"/>
                </a:lnTo>
                <a:lnTo>
                  <a:pt x="3" y="40"/>
                </a:lnTo>
                <a:lnTo>
                  <a:pt x="0" y="37"/>
                </a:lnTo>
                <a:lnTo>
                  <a:pt x="0" y="35"/>
                </a:lnTo>
                <a:lnTo>
                  <a:pt x="3" y="33"/>
                </a:lnTo>
                <a:lnTo>
                  <a:pt x="5" y="30"/>
                </a:lnTo>
                <a:lnTo>
                  <a:pt x="5" y="28"/>
                </a:lnTo>
                <a:lnTo>
                  <a:pt x="3" y="28"/>
                </a:lnTo>
                <a:lnTo>
                  <a:pt x="3" y="26"/>
                </a:lnTo>
                <a:lnTo>
                  <a:pt x="7" y="23"/>
                </a:lnTo>
                <a:lnTo>
                  <a:pt x="10" y="23"/>
                </a:lnTo>
                <a:lnTo>
                  <a:pt x="12" y="21"/>
                </a:lnTo>
                <a:lnTo>
                  <a:pt x="12" y="23"/>
                </a:lnTo>
                <a:lnTo>
                  <a:pt x="12" y="28"/>
                </a:lnTo>
                <a:lnTo>
                  <a:pt x="14" y="28"/>
                </a:lnTo>
                <a:lnTo>
                  <a:pt x="19" y="26"/>
                </a:lnTo>
                <a:lnTo>
                  <a:pt x="24" y="21"/>
                </a:lnTo>
                <a:lnTo>
                  <a:pt x="22" y="21"/>
                </a:lnTo>
                <a:lnTo>
                  <a:pt x="24" y="16"/>
                </a:lnTo>
                <a:lnTo>
                  <a:pt x="24" y="18"/>
                </a:lnTo>
                <a:lnTo>
                  <a:pt x="26" y="18"/>
                </a:lnTo>
                <a:lnTo>
                  <a:pt x="29" y="16"/>
                </a:lnTo>
                <a:lnTo>
                  <a:pt x="26" y="11"/>
                </a:lnTo>
                <a:lnTo>
                  <a:pt x="26" y="7"/>
                </a:lnTo>
                <a:lnTo>
                  <a:pt x="24" y="2"/>
                </a:lnTo>
                <a:lnTo>
                  <a:pt x="29" y="0"/>
                </a:lnTo>
                <a:lnTo>
                  <a:pt x="31" y="0"/>
                </a:lnTo>
                <a:lnTo>
                  <a:pt x="33" y="2"/>
                </a:lnTo>
                <a:lnTo>
                  <a:pt x="31" y="7"/>
                </a:lnTo>
                <a:lnTo>
                  <a:pt x="33" y="9"/>
                </a:lnTo>
                <a:lnTo>
                  <a:pt x="36" y="11"/>
                </a:lnTo>
                <a:lnTo>
                  <a:pt x="36" y="16"/>
                </a:lnTo>
                <a:lnTo>
                  <a:pt x="38" y="18"/>
                </a:lnTo>
                <a:lnTo>
                  <a:pt x="40" y="1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4" name="Freeform 68"/>
          <p:cNvSpPr>
            <a:spLocks/>
          </p:cNvSpPr>
          <p:nvPr/>
        </p:nvSpPr>
        <p:spPr bwMode="auto">
          <a:xfrm>
            <a:off x="6129339" y="676275"/>
            <a:ext cx="63500" cy="88900"/>
          </a:xfrm>
          <a:custGeom>
            <a:avLst/>
            <a:gdLst>
              <a:gd name="T0" fmla="*/ 38 w 40"/>
              <a:gd name="T1" fmla="*/ 23 h 56"/>
              <a:gd name="T2" fmla="*/ 36 w 40"/>
              <a:gd name="T3" fmla="*/ 28 h 56"/>
              <a:gd name="T4" fmla="*/ 40 w 40"/>
              <a:gd name="T5" fmla="*/ 30 h 56"/>
              <a:gd name="T6" fmla="*/ 40 w 40"/>
              <a:gd name="T7" fmla="*/ 37 h 56"/>
              <a:gd name="T8" fmla="*/ 31 w 40"/>
              <a:gd name="T9" fmla="*/ 42 h 56"/>
              <a:gd name="T10" fmla="*/ 22 w 40"/>
              <a:gd name="T11" fmla="*/ 44 h 56"/>
              <a:gd name="T12" fmla="*/ 24 w 40"/>
              <a:gd name="T13" fmla="*/ 49 h 56"/>
              <a:gd name="T14" fmla="*/ 22 w 40"/>
              <a:gd name="T15" fmla="*/ 54 h 56"/>
              <a:gd name="T16" fmla="*/ 12 w 40"/>
              <a:gd name="T17" fmla="*/ 54 h 56"/>
              <a:gd name="T18" fmla="*/ 12 w 40"/>
              <a:gd name="T19" fmla="*/ 47 h 56"/>
              <a:gd name="T20" fmla="*/ 19 w 40"/>
              <a:gd name="T21" fmla="*/ 47 h 56"/>
              <a:gd name="T22" fmla="*/ 19 w 40"/>
              <a:gd name="T23" fmla="*/ 42 h 56"/>
              <a:gd name="T24" fmla="*/ 24 w 40"/>
              <a:gd name="T25" fmla="*/ 37 h 56"/>
              <a:gd name="T26" fmla="*/ 29 w 40"/>
              <a:gd name="T27" fmla="*/ 30 h 56"/>
              <a:gd name="T28" fmla="*/ 26 w 40"/>
              <a:gd name="T29" fmla="*/ 35 h 56"/>
              <a:gd name="T30" fmla="*/ 22 w 40"/>
              <a:gd name="T31" fmla="*/ 35 h 56"/>
              <a:gd name="T32" fmla="*/ 14 w 40"/>
              <a:gd name="T33" fmla="*/ 37 h 56"/>
              <a:gd name="T34" fmla="*/ 10 w 40"/>
              <a:gd name="T35" fmla="*/ 40 h 56"/>
              <a:gd name="T36" fmla="*/ 3 w 40"/>
              <a:gd name="T37" fmla="*/ 42 h 56"/>
              <a:gd name="T38" fmla="*/ 0 w 40"/>
              <a:gd name="T39" fmla="*/ 37 h 56"/>
              <a:gd name="T40" fmla="*/ 3 w 40"/>
              <a:gd name="T41" fmla="*/ 33 h 56"/>
              <a:gd name="T42" fmla="*/ 5 w 40"/>
              <a:gd name="T43" fmla="*/ 28 h 56"/>
              <a:gd name="T44" fmla="*/ 3 w 40"/>
              <a:gd name="T45" fmla="*/ 26 h 56"/>
              <a:gd name="T46" fmla="*/ 10 w 40"/>
              <a:gd name="T47" fmla="*/ 23 h 56"/>
              <a:gd name="T48" fmla="*/ 12 w 40"/>
              <a:gd name="T49" fmla="*/ 23 h 56"/>
              <a:gd name="T50" fmla="*/ 14 w 40"/>
              <a:gd name="T51" fmla="*/ 28 h 56"/>
              <a:gd name="T52" fmla="*/ 24 w 40"/>
              <a:gd name="T53" fmla="*/ 21 h 56"/>
              <a:gd name="T54" fmla="*/ 24 w 40"/>
              <a:gd name="T55" fmla="*/ 16 h 56"/>
              <a:gd name="T56" fmla="*/ 26 w 40"/>
              <a:gd name="T57" fmla="*/ 18 h 56"/>
              <a:gd name="T58" fmla="*/ 26 w 40"/>
              <a:gd name="T59" fmla="*/ 11 h 56"/>
              <a:gd name="T60" fmla="*/ 24 w 40"/>
              <a:gd name="T61" fmla="*/ 2 h 56"/>
              <a:gd name="T62" fmla="*/ 31 w 40"/>
              <a:gd name="T63" fmla="*/ 0 h 56"/>
              <a:gd name="T64" fmla="*/ 31 w 40"/>
              <a:gd name="T65" fmla="*/ 7 h 56"/>
              <a:gd name="T66" fmla="*/ 36 w 40"/>
              <a:gd name="T67" fmla="*/ 11 h 56"/>
              <a:gd name="T68" fmla="*/ 38 w 40"/>
              <a:gd name="T69" fmla="*/ 1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56">
                <a:moveTo>
                  <a:pt x="40" y="18"/>
                </a:moveTo>
                <a:lnTo>
                  <a:pt x="38" y="23"/>
                </a:lnTo>
                <a:lnTo>
                  <a:pt x="36" y="26"/>
                </a:lnTo>
                <a:lnTo>
                  <a:pt x="36" y="28"/>
                </a:lnTo>
                <a:lnTo>
                  <a:pt x="36" y="30"/>
                </a:lnTo>
                <a:lnTo>
                  <a:pt x="40" y="30"/>
                </a:lnTo>
                <a:lnTo>
                  <a:pt x="40" y="35"/>
                </a:lnTo>
                <a:lnTo>
                  <a:pt x="40" y="37"/>
                </a:lnTo>
                <a:lnTo>
                  <a:pt x="36" y="40"/>
                </a:lnTo>
                <a:lnTo>
                  <a:pt x="31" y="42"/>
                </a:lnTo>
                <a:lnTo>
                  <a:pt x="26" y="47"/>
                </a:lnTo>
                <a:lnTo>
                  <a:pt x="22" y="44"/>
                </a:lnTo>
                <a:lnTo>
                  <a:pt x="22" y="47"/>
                </a:lnTo>
                <a:lnTo>
                  <a:pt x="24" y="49"/>
                </a:lnTo>
                <a:lnTo>
                  <a:pt x="24" y="52"/>
                </a:lnTo>
                <a:lnTo>
                  <a:pt x="22" y="54"/>
                </a:lnTo>
                <a:lnTo>
                  <a:pt x="14" y="56"/>
                </a:lnTo>
                <a:lnTo>
                  <a:pt x="12" y="54"/>
                </a:lnTo>
                <a:lnTo>
                  <a:pt x="10" y="49"/>
                </a:lnTo>
                <a:lnTo>
                  <a:pt x="12" y="47"/>
                </a:lnTo>
                <a:lnTo>
                  <a:pt x="12" y="44"/>
                </a:lnTo>
                <a:lnTo>
                  <a:pt x="19" y="47"/>
                </a:lnTo>
                <a:lnTo>
                  <a:pt x="19" y="44"/>
                </a:lnTo>
                <a:lnTo>
                  <a:pt x="19" y="42"/>
                </a:lnTo>
                <a:lnTo>
                  <a:pt x="17" y="40"/>
                </a:lnTo>
                <a:lnTo>
                  <a:pt x="24" y="37"/>
                </a:lnTo>
                <a:lnTo>
                  <a:pt x="26" y="35"/>
                </a:lnTo>
                <a:lnTo>
                  <a:pt x="29" y="30"/>
                </a:lnTo>
                <a:lnTo>
                  <a:pt x="29" y="33"/>
                </a:lnTo>
                <a:lnTo>
                  <a:pt x="26" y="35"/>
                </a:lnTo>
                <a:lnTo>
                  <a:pt x="24" y="33"/>
                </a:lnTo>
                <a:lnTo>
                  <a:pt x="22" y="35"/>
                </a:lnTo>
                <a:lnTo>
                  <a:pt x="19" y="35"/>
                </a:lnTo>
                <a:lnTo>
                  <a:pt x="14" y="37"/>
                </a:lnTo>
                <a:lnTo>
                  <a:pt x="12" y="37"/>
                </a:lnTo>
                <a:lnTo>
                  <a:pt x="10" y="40"/>
                </a:lnTo>
                <a:lnTo>
                  <a:pt x="7" y="42"/>
                </a:lnTo>
                <a:lnTo>
                  <a:pt x="3" y="42"/>
                </a:lnTo>
                <a:lnTo>
                  <a:pt x="3" y="40"/>
                </a:lnTo>
                <a:lnTo>
                  <a:pt x="0" y="37"/>
                </a:lnTo>
                <a:lnTo>
                  <a:pt x="0" y="35"/>
                </a:lnTo>
                <a:lnTo>
                  <a:pt x="3" y="33"/>
                </a:lnTo>
                <a:lnTo>
                  <a:pt x="5" y="30"/>
                </a:lnTo>
                <a:lnTo>
                  <a:pt x="5" y="28"/>
                </a:lnTo>
                <a:lnTo>
                  <a:pt x="3" y="28"/>
                </a:lnTo>
                <a:lnTo>
                  <a:pt x="3" y="26"/>
                </a:lnTo>
                <a:lnTo>
                  <a:pt x="7" y="23"/>
                </a:lnTo>
                <a:lnTo>
                  <a:pt x="10" y="23"/>
                </a:lnTo>
                <a:lnTo>
                  <a:pt x="12" y="21"/>
                </a:lnTo>
                <a:lnTo>
                  <a:pt x="12" y="23"/>
                </a:lnTo>
                <a:lnTo>
                  <a:pt x="12" y="28"/>
                </a:lnTo>
                <a:lnTo>
                  <a:pt x="14" y="28"/>
                </a:lnTo>
                <a:lnTo>
                  <a:pt x="19" y="26"/>
                </a:lnTo>
                <a:lnTo>
                  <a:pt x="24" y="21"/>
                </a:lnTo>
                <a:lnTo>
                  <a:pt x="22" y="21"/>
                </a:lnTo>
                <a:lnTo>
                  <a:pt x="24" y="16"/>
                </a:lnTo>
                <a:lnTo>
                  <a:pt x="24" y="18"/>
                </a:lnTo>
                <a:lnTo>
                  <a:pt x="26" y="18"/>
                </a:lnTo>
                <a:lnTo>
                  <a:pt x="29" y="16"/>
                </a:lnTo>
                <a:lnTo>
                  <a:pt x="26" y="11"/>
                </a:lnTo>
                <a:lnTo>
                  <a:pt x="26" y="7"/>
                </a:lnTo>
                <a:lnTo>
                  <a:pt x="24" y="2"/>
                </a:lnTo>
                <a:lnTo>
                  <a:pt x="29" y="0"/>
                </a:lnTo>
                <a:lnTo>
                  <a:pt x="31" y="0"/>
                </a:lnTo>
                <a:lnTo>
                  <a:pt x="33" y="2"/>
                </a:lnTo>
                <a:lnTo>
                  <a:pt x="31" y="7"/>
                </a:lnTo>
                <a:lnTo>
                  <a:pt x="33" y="9"/>
                </a:lnTo>
                <a:lnTo>
                  <a:pt x="36" y="11"/>
                </a:lnTo>
                <a:lnTo>
                  <a:pt x="36" y="16"/>
                </a:lnTo>
                <a:lnTo>
                  <a:pt x="38" y="18"/>
                </a:lnTo>
                <a:lnTo>
                  <a:pt x="40" y="1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5" name="Freeform 69"/>
          <p:cNvSpPr>
            <a:spLocks/>
          </p:cNvSpPr>
          <p:nvPr/>
        </p:nvSpPr>
        <p:spPr bwMode="auto">
          <a:xfrm>
            <a:off x="6129339" y="676275"/>
            <a:ext cx="63500" cy="88900"/>
          </a:xfrm>
          <a:custGeom>
            <a:avLst/>
            <a:gdLst>
              <a:gd name="T0" fmla="*/ 38 w 40"/>
              <a:gd name="T1" fmla="*/ 23 h 56"/>
              <a:gd name="T2" fmla="*/ 36 w 40"/>
              <a:gd name="T3" fmla="*/ 28 h 56"/>
              <a:gd name="T4" fmla="*/ 40 w 40"/>
              <a:gd name="T5" fmla="*/ 30 h 56"/>
              <a:gd name="T6" fmla="*/ 40 w 40"/>
              <a:gd name="T7" fmla="*/ 37 h 56"/>
              <a:gd name="T8" fmla="*/ 31 w 40"/>
              <a:gd name="T9" fmla="*/ 42 h 56"/>
              <a:gd name="T10" fmla="*/ 22 w 40"/>
              <a:gd name="T11" fmla="*/ 44 h 56"/>
              <a:gd name="T12" fmla="*/ 24 w 40"/>
              <a:gd name="T13" fmla="*/ 49 h 56"/>
              <a:gd name="T14" fmla="*/ 22 w 40"/>
              <a:gd name="T15" fmla="*/ 54 h 56"/>
              <a:gd name="T16" fmla="*/ 12 w 40"/>
              <a:gd name="T17" fmla="*/ 54 h 56"/>
              <a:gd name="T18" fmla="*/ 12 w 40"/>
              <a:gd name="T19" fmla="*/ 47 h 56"/>
              <a:gd name="T20" fmla="*/ 19 w 40"/>
              <a:gd name="T21" fmla="*/ 47 h 56"/>
              <a:gd name="T22" fmla="*/ 19 w 40"/>
              <a:gd name="T23" fmla="*/ 42 h 56"/>
              <a:gd name="T24" fmla="*/ 24 w 40"/>
              <a:gd name="T25" fmla="*/ 37 h 56"/>
              <a:gd name="T26" fmla="*/ 29 w 40"/>
              <a:gd name="T27" fmla="*/ 30 h 56"/>
              <a:gd name="T28" fmla="*/ 26 w 40"/>
              <a:gd name="T29" fmla="*/ 35 h 56"/>
              <a:gd name="T30" fmla="*/ 22 w 40"/>
              <a:gd name="T31" fmla="*/ 35 h 56"/>
              <a:gd name="T32" fmla="*/ 14 w 40"/>
              <a:gd name="T33" fmla="*/ 37 h 56"/>
              <a:gd name="T34" fmla="*/ 10 w 40"/>
              <a:gd name="T35" fmla="*/ 40 h 56"/>
              <a:gd name="T36" fmla="*/ 3 w 40"/>
              <a:gd name="T37" fmla="*/ 42 h 56"/>
              <a:gd name="T38" fmla="*/ 0 w 40"/>
              <a:gd name="T39" fmla="*/ 37 h 56"/>
              <a:gd name="T40" fmla="*/ 3 w 40"/>
              <a:gd name="T41" fmla="*/ 33 h 56"/>
              <a:gd name="T42" fmla="*/ 5 w 40"/>
              <a:gd name="T43" fmla="*/ 28 h 56"/>
              <a:gd name="T44" fmla="*/ 3 w 40"/>
              <a:gd name="T45" fmla="*/ 26 h 56"/>
              <a:gd name="T46" fmla="*/ 10 w 40"/>
              <a:gd name="T47" fmla="*/ 23 h 56"/>
              <a:gd name="T48" fmla="*/ 12 w 40"/>
              <a:gd name="T49" fmla="*/ 23 h 56"/>
              <a:gd name="T50" fmla="*/ 14 w 40"/>
              <a:gd name="T51" fmla="*/ 28 h 56"/>
              <a:gd name="T52" fmla="*/ 24 w 40"/>
              <a:gd name="T53" fmla="*/ 21 h 56"/>
              <a:gd name="T54" fmla="*/ 24 w 40"/>
              <a:gd name="T55" fmla="*/ 16 h 56"/>
              <a:gd name="T56" fmla="*/ 26 w 40"/>
              <a:gd name="T57" fmla="*/ 18 h 56"/>
              <a:gd name="T58" fmla="*/ 26 w 40"/>
              <a:gd name="T59" fmla="*/ 11 h 56"/>
              <a:gd name="T60" fmla="*/ 24 w 40"/>
              <a:gd name="T61" fmla="*/ 2 h 56"/>
              <a:gd name="T62" fmla="*/ 31 w 40"/>
              <a:gd name="T63" fmla="*/ 0 h 56"/>
              <a:gd name="T64" fmla="*/ 31 w 40"/>
              <a:gd name="T65" fmla="*/ 7 h 56"/>
              <a:gd name="T66" fmla="*/ 36 w 40"/>
              <a:gd name="T67" fmla="*/ 11 h 56"/>
              <a:gd name="T68" fmla="*/ 38 w 40"/>
              <a:gd name="T69" fmla="*/ 1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56">
                <a:moveTo>
                  <a:pt x="40" y="18"/>
                </a:moveTo>
                <a:lnTo>
                  <a:pt x="38" y="23"/>
                </a:lnTo>
                <a:lnTo>
                  <a:pt x="36" y="26"/>
                </a:lnTo>
                <a:lnTo>
                  <a:pt x="36" y="28"/>
                </a:lnTo>
                <a:lnTo>
                  <a:pt x="36" y="30"/>
                </a:lnTo>
                <a:lnTo>
                  <a:pt x="40" y="30"/>
                </a:lnTo>
                <a:lnTo>
                  <a:pt x="40" y="35"/>
                </a:lnTo>
                <a:lnTo>
                  <a:pt x="40" y="37"/>
                </a:lnTo>
                <a:lnTo>
                  <a:pt x="36" y="40"/>
                </a:lnTo>
                <a:lnTo>
                  <a:pt x="31" y="42"/>
                </a:lnTo>
                <a:lnTo>
                  <a:pt x="26" y="47"/>
                </a:lnTo>
                <a:lnTo>
                  <a:pt x="22" y="44"/>
                </a:lnTo>
                <a:lnTo>
                  <a:pt x="22" y="47"/>
                </a:lnTo>
                <a:lnTo>
                  <a:pt x="24" y="49"/>
                </a:lnTo>
                <a:lnTo>
                  <a:pt x="24" y="52"/>
                </a:lnTo>
                <a:lnTo>
                  <a:pt x="22" y="54"/>
                </a:lnTo>
                <a:lnTo>
                  <a:pt x="14" y="56"/>
                </a:lnTo>
                <a:lnTo>
                  <a:pt x="12" y="54"/>
                </a:lnTo>
                <a:lnTo>
                  <a:pt x="10" y="49"/>
                </a:lnTo>
                <a:lnTo>
                  <a:pt x="12" y="47"/>
                </a:lnTo>
                <a:lnTo>
                  <a:pt x="12" y="44"/>
                </a:lnTo>
                <a:lnTo>
                  <a:pt x="19" y="47"/>
                </a:lnTo>
                <a:lnTo>
                  <a:pt x="19" y="44"/>
                </a:lnTo>
                <a:lnTo>
                  <a:pt x="19" y="42"/>
                </a:lnTo>
                <a:lnTo>
                  <a:pt x="17" y="40"/>
                </a:lnTo>
                <a:lnTo>
                  <a:pt x="24" y="37"/>
                </a:lnTo>
                <a:lnTo>
                  <a:pt x="26" y="35"/>
                </a:lnTo>
                <a:lnTo>
                  <a:pt x="29" y="30"/>
                </a:lnTo>
                <a:lnTo>
                  <a:pt x="29" y="33"/>
                </a:lnTo>
                <a:lnTo>
                  <a:pt x="26" y="35"/>
                </a:lnTo>
                <a:lnTo>
                  <a:pt x="24" y="33"/>
                </a:lnTo>
                <a:lnTo>
                  <a:pt x="22" y="35"/>
                </a:lnTo>
                <a:lnTo>
                  <a:pt x="19" y="35"/>
                </a:lnTo>
                <a:lnTo>
                  <a:pt x="14" y="37"/>
                </a:lnTo>
                <a:lnTo>
                  <a:pt x="12" y="37"/>
                </a:lnTo>
                <a:lnTo>
                  <a:pt x="10" y="40"/>
                </a:lnTo>
                <a:lnTo>
                  <a:pt x="7" y="42"/>
                </a:lnTo>
                <a:lnTo>
                  <a:pt x="3" y="42"/>
                </a:lnTo>
                <a:lnTo>
                  <a:pt x="3" y="40"/>
                </a:lnTo>
                <a:lnTo>
                  <a:pt x="0" y="37"/>
                </a:lnTo>
                <a:lnTo>
                  <a:pt x="0" y="35"/>
                </a:lnTo>
                <a:lnTo>
                  <a:pt x="3" y="33"/>
                </a:lnTo>
                <a:lnTo>
                  <a:pt x="5" y="30"/>
                </a:lnTo>
                <a:lnTo>
                  <a:pt x="5" y="28"/>
                </a:lnTo>
                <a:lnTo>
                  <a:pt x="3" y="28"/>
                </a:lnTo>
                <a:lnTo>
                  <a:pt x="3" y="26"/>
                </a:lnTo>
                <a:lnTo>
                  <a:pt x="7" y="23"/>
                </a:lnTo>
                <a:lnTo>
                  <a:pt x="10" y="23"/>
                </a:lnTo>
                <a:lnTo>
                  <a:pt x="12" y="21"/>
                </a:lnTo>
                <a:lnTo>
                  <a:pt x="12" y="23"/>
                </a:lnTo>
                <a:lnTo>
                  <a:pt x="12" y="28"/>
                </a:lnTo>
                <a:lnTo>
                  <a:pt x="14" y="28"/>
                </a:lnTo>
                <a:lnTo>
                  <a:pt x="19" y="26"/>
                </a:lnTo>
                <a:lnTo>
                  <a:pt x="24" y="21"/>
                </a:lnTo>
                <a:lnTo>
                  <a:pt x="22" y="21"/>
                </a:lnTo>
                <a:lnTo>
                  <a:pt x="24" y="16"/>
                </a:lnTo>
                <a:lnTo>
                  <a:pt x="24" y="18"/>
                </a:lnTo>
                <a:lnTo>
                  <a:pt x="26" y="18"/>
                </a:lnTo>
                <a:lnTo>
                  <a:pt x="29" y="16"/>
                </a:lnTo>
                <a:lnTo>
                  <a:pt x="26" y="11"/>
                </a:lnTo>
                <a:lnTo>
                  <a:pt x="26" y="7"/>
                </a:lnTo>
                <a:lnTo>
                  <a:pt x="24" y="2"/>
                </a:lnTo>
                <a:lnTo>
                  <a:pt x="29" y="0"/>
                </a:lnTo>
                <a:lnTo>
                  <a:pt x="31" y="0"/>
                </a:lnTo>
                <a:lnTo>
                  <a:pt x="33" y="2"/>
                </a:lnTo>
                <a:lnTo>
                  <a:pt x="31" y="7"/>
                </a:lnTo>
                <a:lnTo>
                  <a:pt x="33" y="9"/>
                </a:lnTo>
                <a:lnTo>
                  <a:pt x="36" y="11"/>
                </a:lnTo>
                <a:lnTo>
                  <a:pt x="36" y="16"/>
                </a:lnTo>
                <a:lnTo>
                  <a:pt x="38" y="18"/>
                </a:lnTo>
                <a:lnTo>
                  <a:pt x="40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6" name="Freeform 70"/>
          <p:cNvSpPr>
            <a:spLocks/>
          </p:cNvSpPr>
          <p:nvPr/>
        </p:nvSpPr>
        <p:spPr bwMode="auto">
          <a:xfrm>
            <a:off x="6313489" y="663575"/>
            <a:ext cx="11113" cy="19050"/>
          </a:xfrm>
          <a:custGeom>
            <a:avLst/>
            <a:gdLst>
              <a:gd name="T0" fmla="*/ 3 w 7"/>
              <a:gd name="T1" fmla="*/ 10 h 12"/>
              <a:gd name="T2" fmla="*/ 0 w 7"/>
              <a:gd name="T3" fmla="*/ 12 h 12"/>
              <a:gd name="T4" fmla="*/ 0 w 7"/>
              <a:gd name="T5" fmla="*/ 10 h 12"/>
              <a:gd name="T6" fmla="*/ 0 w 7"/>
              <a:gd name="T7" fmla="*/ 8 h 12"/>
              <a:gd name="T8" fmla="*/ 3 w 7"/>
              <a:gd name="T9" fmla="*/ 0 h 12"/>
              <a:gd name="T10" fmla="*/ 7 w 7"/>
              <a:gd name="T11" fmla="*/ 0 h 12"/>
              <a:gd name="T12" fmla="*/ 7 w 7"/>
              <a:gd name="T13" fmla="*/ 3 h 12"/>
              <a:gd name="T14" fmla="*/ 5 w 7"/>
              <a:gd name="T15" fmla="*/ 5 h 12"/>
              <a:gd name="T16" fmla="*/ 5 w 7"/>
              <a:gd name="T17" fmla="*/ 8 h 12"/>
              <a:gd name="T18" fmla="*/ 3 w 7"/>
              <a:gd name="T1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2">
                <a:moveTo>
                  <a:pt x="3" y="10"/>
                </a:move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3" y="0"/>
                </a:lnTo>
                <a:lnTo>
                  <a:pt x="7" y="0"/>
                </a:lnTo>
                <a:lnTo>
                  <a:pt x="7" y="3"/>
                </a:lnTo>
                <a:lnTo>
                  <a:pt x="5" y="5"/>
                </a:lnTo>
                <a:lnTo>
                  <a:pt x="5" y="8"/>
                </a:lnTo>
                <a:lnTo>
                  <a:pt x="3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7" name="Freeform 71"/>
          <p:cNvSpPr>
            <a:spLocks/>
          </p:cNvSpPr>
          <p:nvPr/>
        </p:nvSpPr>
        <p:spPr bwMode="auto">
          <a:xfrm>
            <a:off x="6313489" y="663575"/>
            <a:ext cx="11113" cy="19050"/>
          </a:xfrm>
          <a:custGeom>
            <a:avLst/>
            <a:gdLst>
              <a:gd name="T0" fmla="*/ 3 w 7"/>
              <a:gd name="T1" fmla="*/ 10 h 12"/>
              <a:gd name="T2" fmla="*/ 0 w 7"/>
              <a:gd name="T3" fmla="*/ 12 h 12"/>
              <a:gd name="T4" fmla="*/ 0 w 7"/>
              <a:gd name="T5" fmla="*/ 10 h 12"/>
              <a:gd name="T6" fmla="*/ 0 w 7"/>
              <a:gd name="T7" fmla="*/ 8 h 12"/>
              <a:gd name="T8" fmla="*/ 3 w 7"/>
              <a:gd name="T9" fmla="*/ 0 h 12"/>
              <a:gd name="T10" fmla="*/ 7 w 7"/>
              <a:gd name="T11" fmla="*/ 0 h 12"/>
              <a:gd name="T12" fmla="*/ 7 w 7"/>
              <a:gd name="T13" fmla="*/ 3 h 12"/>
              <a:gd name="T14" fmla="*/ 5 w 7"/>
              <a:gd name="T15" fmla="*/ 5 h 12"/>
              <a:gd name="T16" fmla="*/ 5 w 7"/>
              <a:gd name="T17" fmla="*/ 8 h 12"/>
              <a:gd name="T18" fmla="*/ 3 w 7"/>
              <a:gd name="T1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2">
                <a:moveTo>
                  <a:pt x="3" y="10"/>
                </a:move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3" y="0"/>
                </a:lnTo>
                <a:lnTo>
                  <a:pt x="7" y="0"/>
                </a:lnTo>
                <a:lnTo>
                  <a:pt x="7" y="3"/>
                </a:lnTo>
                <a:lnTo>
                  <a:pt x="5" y="5"/>
                </a:lnTo>
                <a:lnTo>
                  <a:pt x="5" y="8"/>
                </a:lnTo>
                <a:lnTo>
                  <a:pt x="3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8" name="Freeform 72"/>
          <p:cNvSpPr>
            <a:spLocks/>
          </p:cNvSpPr>
          <p:nvPr/>
        </p:nvSpPr>
        <p:spPr bwMode="auto">
          <a:xfrm>
            <a:off x="6313489" y="663575"/>
            <a:ext cx="11113" cy="19050"/>
          </a:xfrm>
          <a:custGeom>
            <a:avLst/>
            <a:gdLst>
              <a:gd name="T0" fmla="*/ 3 w 7"/>
              <a:gd name="T1" fmla="*/ 10 h 12"/>
              <a:gd name="T2" fmla="*/ 0 w 7"/>
              <a:gd name="T3" fmla="*/ 12 h 12"/>
              <a:gd name="T4" fmla="*/ 0 w 7"/>
              <a:gd name="T5" fmla="*/ 10 h 12"/>
              <a:gd name="T6" fmla="*/ 0 w 7"/>
              <a:gd name="T7" fmla="*/ 8 h 12"/>
              <a:gd name="T8" fmla="*/ 3 w 7"/>
              <a:gd name="T9" fmla="*/ 0 h 12"/>
              <a:gd name="T10" fmla="*/ 7 w 7"/>
              <a:gd name="T11" fmla="*/ 0 h 12"/>
              <a:gd name="T12" fmla="*/ 7 w 7"/>
              <a:gd name="T13" fmla="*/ 3 h 12"/>
              <a:gd name="T14" fmla="*/ 5 w 7"/>
              <a:gd name="T15" fmla="*/ 5 h 12"/>
              <a:gd name="T16" fmla="*/ 5 w 7"/>
              <a:gd name="T17" fmla="*/ 8 h 12"/>
              <a:gd name="T18" fmla="*/ 3 w 7"/>
              <a:gd name="T1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2">
                <a:moveTo>
                  <a:pt x="3" y="10"/>
                </a:move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3" y="0"/>
                </a:lnTo>
                <a:lnTo>
                  <a:pt x="7" y="0"/>
                </a:lnTo>
                <a:lnTo>
                  <a:pt x="7" y="3"/>
                </a:lnTo>
                <a:lnTo>
                  <a:pt x="5" y="5"/>
                </a:lnTo>
                <a:lnTo>
                  <a:pt x="5" y="8"/>
                </a:lnTo>
                <a:lnTo>
                  <a:pt x="3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9" name="Freeform 73"/>
          <p:cNvSpPr>
            <a:spLocks/>
          </p:cNvSpPr>
          <p:nvPr/>
        </p:nvSpPr>
        <p:spPr bwMode="auto">
          <a:xfrm>
            <a:off x="6192839" y="627063"/>
            <a:ext cx="49213" cy="74613"/>
          </a:xfrm>
          <a:custGeom>
            <a:avLst/>
            <a:gdLst>
              <a:gd name="T0" fmla="*/ 8 w 31"/>
              <a:gd name="T1" fmla="*/ 40 h 47"/>
              <a:gd name="T2" fmla="*/ 5 w 31"/>
              <a:gd name="T3" fmla="*/ 47 h 47"/>
              <a:gd name="T4" fmla="*/ 3 w 31"/>
              <a:gd name="T5" fmla="*/ 45 h 47"/>
              <a:gd name="T6" fmla="*/ 3 w 31"/>
              <a:gd name="T7" fmla="*/ 42 h 47"/>
              <a:gd name="T8" fmla="*/ 0 w 31"/>
              <a:gd name="T9" fmla="*/ 35 h 47"/>
              <a:gd name="T10" fmla="*/ 3 w 31"/>
              <a:gd name="T11" fmla="*/ 31 h 47"/>
              <a:gd name="T12" fmla="*/ 8 w 31"/>
              <a:gd name="T13" fmla="*/ 23 h 47"/>
              <a:gd name="T14" fmla="*/ 10 w 31"/>
              <a:gd name="T15" fmla="*/ 19 h 47"/>
              <a:gd name="T16" fmla="*/ 12 w 31"/>
              <a:gd name="T17" fmla="*/ 19 h 47"/>
              <a:gd name="T18" fmla="*/ 17 w 31"/>
              <a:gd name="T19" fmla="*/ 19 h 47"/>
              <a:gd name="T20" fmla="*/ 17 w 31"/>
              <a:gd name="T21" fmla="*/ 14 h 47"/>
              <a:gd name="T22" fmla="*/ 19 w 31"/>
              <a:gd name="T23" fmla="*/ 7 h 47"/>
              <a:gd name="T24" fmla="*/ 24 w 31"/>
              <a:gd name="T25" fmla="*/ 2 h 47"/>
              <a:gd name="T26" fmla="*/ 29 w 31"/>
              <a:gd name="T27" fmla="*/ 0 h 47"/>
              <a:gd name="T28" fmla="*/ 31 w 31"/>
              <a:gd name="T29" fmla="*/ 4 h 47"/>
              <a:gd name="T30" fmla="*/ 29 w 31"/>
              <a:gd name="T31" fmla="*/ 7 h 47"/>
              <a:gd name="T32" fmla="*/ 29 w 31"/>
              <a:gd name="T33" fmla="*/ 9 h 47"/>
              <a:gd name="T34" fmla="*/ 29 w 31"/>
              <a:gd name="T35" fmla="*/ 16 h 47"/>
              <a:gd name="T36" fmla="*/ 24 w 31"/>
              <a:gd name="T37" fmla="*/ 21 h 47"/>
              <a:gd name="T38" fmla="*/ 22 w 31"/>
              <a:gd name="T39" fmla="*/ 23 h 47"/>
              <a:gd name="T40" fmla="*/ 19 w 31"/>
              <a:gd name="T41" fmla="*/ 31 h 47"/>
              <a:gd name="T42" fmla="*/ 12 w 31"/>
              <a:gd name="T43" fmla="*/ 33 h 47"/>
              <a:gd name="T44" fmla="*/ 8 w 31"/>
              <a:gd name="T45" fmla="*/ 35 h 47"/>
              <a:gd name="T46" fmla="*/ 8 w 31"/>
              <a:gd name="T47" fmla="*/ 4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47">
                <a:moveTo>
                  <a:pt x="8" y="40"/>
                </a:moveTo>
                <a:lnTo>
                  <a:pt x="5" y="47"/>
                </a:lnTo>
                <a:lnTo>
                  <a:pt x="3" y="45"/>
                </a:lnTo>
                <a:lnTo>
                  <a:pt x="3" y="42"/>
                </a:lnTo>
                <a:lnTo>
                  <a:pt x="0" y="35"/>
                </a:lnTo>
                <a:lnTo>
                  <a:pt x="3" y="31"/>
                </a:lnTo>
                <a:lnTo>
                  <a:pt x="8" y="23"/>
                </a:lnTo>
                <a:lnTo>
                  <a:pt x="10" y="19"/>
                </a:lnTo>
                <a:lnTo>
                  <a:pt x="12" y="19"/>
                </a:lnTo>
                <a:lnTo>
                  <a:pt x="17" y="19"/>
                </a:lnTo>
                <a:lnTo>
                  <a:pt x="17" y="14"/>
                </a:lnTo>
                <a:lnTo>
                  <a:pt x="19" y="7"/>
                </a:lnTo>
                <a:lnTo>
                  <a:pt x="24" y="2"/>
                </a:lnTo>
                <a:lnTo>
                  <a:pt x="29" y="0"/>
                </a:lnTo>
                <a:lnTo>
                  <a:pt x="31" y="4"/>
                </a:lnTo>
                <a:lnTo>
                  <a:pt x="29" y="7"/>
                </a:lnTo>
                <a:lnTo>
                  <a:pt x="29" y="9"/>
                </a:lnTo>
                <a:lnTo>
                  <a:pt x="29" y="16"/>
                </a:lnTo>
                <a:lnTo>
                  <a:pt x="24" y="21"/>
                </a:lnTo>
                <a:lnTo>
                  <a:pt x="22" y="23"/>
                </a:lnTo>
                <a:lnTo>
                  <a:pt x="19" y="31"/>
                </a:lnTo>
                <a:lnTo>
                  <a:pt x="12" y="33"/>
                </a:lnTo>
                <a:lnTo>
                  <a:pt x="8" y="35"/>
                </a:lnTo>
                <a:lnTo>
                  <a:pt x="8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0" name="Freeform 74"/>
          <p:cNvSpPr>
            <a:spLocks/>
          </p:cNvSpPr>
          <p:nvPr/>
        </p:nvSpPr>
        <p:spPr bwMode="auto">
          <a:xfrm>
            <a:off x="6192839" y="627063"/>
            <a:ext cx="49213" cy="74613"/>
          </a:xfrm>
          <a:custGeom>
            <a:avLst/>
            <a:gdLst>
              <a:gd name="T0" fmla="*/ 8 w 31"/>
              <a:gd name="T1" fmla="*/ 40 h 47"/>
              <a:gd name="T2" fmla="*/ 5 w 31"/>
              <a:gd name="T3" fmla="*/ 47 h 47"/>
              <a:gd name="T4" fmla="*/ 3 w 31"/>
              <a:gd name="T5" fmla="*/ 45 h 47"/>
              <a:gd name="T6" fmla="*/ 3 w 31"/>
              <a:gd name="T7" fmla="*/ 42 h 47"/>
              <a:gd name="T8" fmla="*/ 0 w 31"/>
              <a:gd name="T9" fmla="*/ 35 h 47"/>
              <a:gd name="T10" fmla="*/ 3 w 31"/>
              <a:gd name="T11" fmla="*/ 31 h 47"/>
              <a:gd name="T12" fmla="*/ 8 w 31"/>
              <a:gd name="T13" fmla="*/ 23 h 47"/>
              <a:gd name="T14" fmla="*/ 10 w 31"/>
              <a:gd name="T15" fmla="*/ 19 h 47"/>
              <a:gd name="T16" fmla="*/ 12 w 31"/>
              <a:gd name="T17" fmla="*/ 19 h 47"/>
              <a:gd name="T18" fmla="*/ 17 w 31"/>
              <a:gd name="T19" fmla="*/ 19 h 47"/>
              <a:gd name="T20" fmla="*/ 17 w 31"/>
              <a:gd name="T21" fmla="*/ 14 h 47"/>
              <a:gd name="T22" fmla="*/ 19 w 31"/>
              <a:gd name="T23" fmla="*/ 7 h 47"/>
              <a:gd name="T24" fmla="*/ 24 w 31"/>
              <a:gd name="T25" fmla="*/ 2 h 47"/>
              <a:gd name="T26" fmla="*/ 29 w 31"/>
              <a:gd name="T27" fmla="*/ 0 h 47"/>
              <a:gd name="T28" fmla="*/ 31 w 31"/>
              <a:gd name="T29" fmla="*/ 4 h 47"/>
              <a:gd name="T30" fmla="*/ 29 w 31"/>
              <a:gd name="T31" fmla="*/ 7 h 47"/>
              <a:gd name="T32" fmla="*/ 29 w 31"/>
              <a:gd name="T33" fmla="*/ 9 h 47"/>
              <a:gd name="T34" fmla="*/ 29 w 31"/>
              <a:gd name="T35" fmla="*/ 16 h 47"/>
              <a:gd name="T36" fmla="*/ 24 w 31"/>
              <a:gd name="T37" fmla="*/ 21 h 47"/>
              <a:gd name="T38" fmla="*/ 22 w 31"/>
              <a:gd name="T39" fmla="*/ 23 h 47"/>
              <a:gd name="T40" fmla="*/ 19 w 31"/>
              <a:gd name="T41" fmla="*/ 31 h 47"/>
              <a:gd name="T42" fmla="*/ 12 w 31"/>
              <a:gd name="T43" fmla="*/ 33 h 47"/>
              <a:gd name="T44" fmla="*/ 8 w 31"/>
              <a:gd name="T45" fmla="*/ 35 h 47"/>
              <a:gd name="T46" fmla="*/ 8 w 31"/>
              <a:gd name="T47" fmla="*/ 4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47">
                <a:moveTo>
                  <a:pt x="8" y="40"/>
                </a:moveTo>
                <a:lnTo>
                  <a:pt x="5" y="47"/>
                </a:lnTo>
                <a:lnTo>
                  <a:pt x="3" y="45"/>
                </a:lnTo>
                <a:lnTo>
                  <a:pt x="3" y="42"/>
                </a:lnTo>
                <a:lnTo>
                  <a:pt x="0" y="35"/>
                </a:lnTo>
                <a:lnTo>
                  <a:pt x="3" y="31"/>
                </a:lnTo>
                <a:lnTo>
                  <a:pt x="8" y="23"/>
                </a:lnTo>
                <a:lnTo>
                  <a:pt x="10" y="19"/>
                </a:lnTo>
                <a:lnTo>
                  <a:pt x="12" y="19"/>
                </a:lnTo>
                <a:lnTo>
                  <a:pt x="17" y="19"/>
                </a:lnTo>
                <a:lnTo>
                  <a:pt x="17" y="14"/>
                </a:lnTo>
                <a:lnTo>
                  <a:pt x="19" y="7"/>
                </a:lnTo>
                <a:lnTo>
                  <a:pt x="24" y="2"/>
                </a:lnTo>
                <a:lnTo>
                  <a:pt x="29" y="0"/>
                </a:lnTo>
                <a:lnTo>
                  <a:pt x="31" y="4"/>
                </a:lnTo>
                <a:lnTo>
                  <a:pt x="29" y="7"/>
                </a:lnTo>
                <a:lnTo>
                  <a:pt x="29" y="9"/>
                </a:lnTo>
                <a:lnTo>
                  <a:pt x="29" y="16"/>
                </a:lnTo>
                <a:lnTo>
                  <a:pt x="24" y="21"/>
                </a:lnTo>
                <a:lnTo>
                  <a:pt x="22" y="23"/>
                </a:lnTo>
                <a:lnTo>
                  <a:pt x="19" y="31"/>
                </a:lnTo>
                <a:lnTo>
                  <a:pt x="12" y="33"/>
                </a:lnTo>
                <a:lnTo>
                  <a:pt x="8" y="35"/>
                </a:lnTo>
                <a:lnTo>
                  <a:pt x="8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1" name="Freeform 75"/>
          <p:cNvSpPr>
            <a:spLocks/>
          </p:cNvSpPr>
          <p:nvPr/>
        </p:nvSpPr>
        <p:spPr bwMode="auto">
          <a:xfrm>
            <a:off x="6192839" y="627063"/>
            <a:ext cx="49213" cy="74613"/>
          </a:xfrm>
          <a:custGeom>
            <a:avLst/>
            <a:gdLst>
              <a:gd name="T0" fmla="*/ 8 w 31"/>
              <a:gd name="T1" fmla="*/ 40 h 47"/>
              <a:gd name="T2" fmla="*/ 5 w 31"/>
              <a:gd name="T3" fmla="*/ 47 h 47"/>
              <a:gd name="T4" fmla="*/ 3 w 31"/>
              <a:gd name="T5" fmla="*/ 45 h 47"/>
              <a:gd name="T6" fmla="*/ 3 w 31"/>
              <a:gd name="T7" fmla="*/ 42 h 47"/>
              <a:gd name="T8" fmla="*/ 0 w 31"/>
              <a:gd name="T9" fmla="*/ 35 h 47"/>
              <a:gd name="T10" fmla="*/ 3 w 31"/>
              <a:gd name="T11" fmla="*/ 31 h 47"/>
              <a:gd name="T12" fmla="*/ 8 w 31"/>
              <a:gd name="T13" fmla="*/ 23 h 47"/>
              <a:gd name="T14" fmla="*/ 10 w 31"/>
              <a:gd name="T15" fmla="*/ 19 h 47"/>
              <a:gd name="T16" fmla="*/ 12 w 31"/>
              <a:gd name="T17" fmla="*/ 19 h 47"/>
              <a:gd name="T18" fmla="*/ 17 w 31"/>
              <a:gd name="T19" fmla="*/ 19 h 47"/>
              <a:gd name="T20" fmla="*/ 17 w 31"/>
              <a:gd name="T21" fmla="*/ 14 h 47"/>
              <a:gd name="T22" fmla="*/ 19 w 31"/>
              <a:gd name="T23" fmla="*/ 7 h 47"/>
              <a:gd name="T24" fmla="*/ 24 w 31"/>
              <a:gd name="T25" fmla="*/ 2 h 47"/>
              <a:gd name="T26" fmla="*/ 29 w 31"/>
              <a:gd name="T27" fmla="*/ 0 h 47"/>
              <a:gd name="T28" fmla="*/ 31 w 31"/>
              <a:gd name="T29" fmla="*/ 4 h 47"/>
              <a:gd name="T30" fmla="*/ 29 w 31"/>
              <a:gd name="T31" fmla="*/ 7 h 47"/>
              <a:gd name="T32" fmla="*/ 29 w 31"/>
              <a:gd name="T33" fmla="*/ 9 h 47"/>
              <a:gd name="T34" fmla="*/ 29 w 31"/>
              <a:gd name="T35" fmla="*/ 16 h 47"/>
              <a:gd name="T36" fmla="*/ 24 w 31"/>
              <a:gd name="T37" fmla="*/ 21 h 47"/>
              <a:gd name="T38" fmla="*/ 22 w 31"/>
              <a:gd name="T39" fmla="*/ 23 h 47"/>
              <a:gd name="T40" fmla="*/ 19 w 31"/>
              <a:gd name="T41" fmla="*/ 31 h 47"/>
              <a:gd name="T42" fmla="*/ 12 w 31"/>
              <a:gd name="T43" fmla="*/ 33 h 47"/>
              <a:gd name="T44" fmla="*/ 8 w 31"/>
              <a:gd name="T45" fmla="*/ 35 h 47"/>
              <a:gd name="T46" fmla="*/ 8 w 31"/>
              <a:gd name="T47" fmla="*/ 4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47">
                <a:moveTo>
                  <a:pt x="8" y="40"/>
                </a:moveTo>
                <a:lnTo>
                  <a:pt x="5" y="47"/>
                </a:lnTo>
                <a:lnTo>
                  <a:pt x="3" y="45"/>
                </a:lnTo>
                <a:lnTo>
                  <a:pt x="3" y="42"/>
                </a:lnTo>
                <a:lnTo>
                  <a:pt x="0" y="35"/>
                </a:lnTo>
                <a:lnTo>
                  <a:pt x="3" y="31"/>
                </a:lnTo>
                <a:lnTo>
                  <a:pt x="8" y="23"/>
                </a:lnTo>
                <a:lnTo>
                  <a:pt x="10" y="19"/>
                </a:lnTo>
                <a:lnTo>
                  <a:pt x="12" y="19"/>
                </a:lnTo>
                <a:lnTo>
                  <a:pt x="17" y="19"/>
                </a:lnTo>
                <a:lnTo>
                  <a:pt x="17" y="14"/>
                </a:lnTo>
                <a:lnTo>
                  <a:pt x="19" y="7"/>
                </a:lnTo>
                <a:lnTo>
                  <a:pt x="24" y="2"/>
                </a:lnTo>
                <a:lnTo>
                  <a:pt x="29" y="0"/>
                </a:lnTo>
                <a:lnTo>
                  <a:pt x="31" y="4"/>
                </a:lnTo>
                <a:lnTo>
                  <a:pt x="29" y="7"/>
                </a:lnTo>
                <a:lnTo>
                  <a:pt x="29" y="9"/>
                </a:lnTo>
                <a:lnTo>
                  <a:pt x="29" y="16"/>
                </a:lnTo>
                <a:lnTo>
                  <a:pt x="24" y="21"/>
                </a:lnTo>
                <a:lnTo>
                  <a:pt x="22" y="23"/>
                </a:lnTo>
                <a:lnTo>
                  <a:pt x="19" y="31"/>
                </a:lnTo>
                <a:lnTo>
                  <a:pt x="12" y="33"/>
                </a:lnTo>
                <a:lnTo>
                  <a:pt x="8" y="35"/>
                </a:lnTo>
                <a:lnTo>
                  <a:pt x="8" y="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2" name="Freeform 76"/>
          <p:cNvSpPr>
            <a:spLocks/>
          </p:cNvSpPr>
          <p:nvPr/>
        </p:nvSpPr>
        <p:spPr bwMode="auto">
          <a:xfrm>
            <a:off x="6276976" y="577850"/>
            <a:ext cx="74613" cy="101600"/>
          </a:xfrm>
          <a:custGeom>
            <a:avLst/>
            <a:gdLst>
              <a:gd name="T0" fmla="*/ 47 w 47"/>
              <a:gd name="T1" fmla="*/ 21 h 64"/>
              <a:gd name="T2" fmla="*/ 42 w 47"/>
              <a:gd name="T3" fmla="*/ 26 h 64"/>
              <a:gd name="T4" fmla="*/ 40 w 47"/>
              <a:gd name="T5" fmla="*/ 38 h 64"/>
              <a:gd name="T6" fmla="*/ 44 w 47"/>
              <a:gd name="T7" fmla="*/ 43 h 64"/>
              <a:gd name="T8" fmla="*/ 37 w 47"/>
              <a:gd name="T9" fmla="*/ 45 h 64"/>
              <a:gd name="T10" fmla="*/ 30 w 47"/>
              <a:gd name="T11" fmla="*/ 45 h 64"/>
              <a:gd name="T12" fmla="*/ 26 w 47"/>
              <a:gd name="T13" fmla="*/ 43 h 64"/>
              <a:gd name="T14" fmla="*/ 23 w 47"/>
              <a:gd name="T15" fmla="*/ 47 h 64"/>
              <a:gd name="T16" fmla="*/ 16 w 47"/>
              <a:gd name="T17" fmla="*/ 57 h 64"/>
              <a:gd name="T18" fmla="*/ 18 w 47"/>
              <a:gd name="T19" fmla="*/ 62 h 64"/>
              <a:gd name="T20" fmla="*/ 11 w 47"/>
              <a:gd name="T21" fmla="*/ 64 h 64"/>
              <a:gd name="T22" fmla="*/ 11 w 47"/>
              <a:gd name="T23" fmla="*/ 59 h 64"/>
              <a:gd name="T24" fmla="*/ 7 w 47"/>
              <a:gd name="T25" fmla="*/ 59 h 64"/>
              <a:gd name="T26" fmla="*/ 0 w 47"/>
              <a:gd name="T27" fmla="*/ 59 h 64"/>
              <a:gd name="T28" fmla="*/ 2 w 47"/>
              <a:gd name="T29" fmla="*/ 52 h 64"/>
              <a:gd name="T30" fmla="*/ 9 w 47"/>
              <a:gd name="T31" fmla="*/ 47 h 64"/>
              <a:gd name="T32" fmla="*/ 11 w 47"/>
              <a:gd name="T33" fmla="*/ 45 h 64"/>
              <a:gd name="T34" fmla="*/ 4 w 47"/>
              <a:gd name="T35" fmla="*/ 43 h 64"/>
              <a:gd name="T36" fmla="*/ 4 w 47"/>
              <a:gd name="T37" fmla="*/ 38 h 64"/>
              <a:gd name="T38" fmla="*/ 11 w 47"/>
              <a:gd name="T39" fmla="*/ 35 h 64"/>
              <a:gd name="T40" fmla="*/ 7 w 47"/>
              <a:gd name="T41" fmla="*/ 33 h 64"/>
              <a:gd name="T42" fmla="*/ 4 w 47"/>
              <a:gd name="T43" fmla="*/ 24 h 64"/>
              <a:gd name="T44" fmla="*/ 4 w 47"/>
              <a:gd name="T45" fmla="*/ 21 h 64"/>
              <a:gd name="T46" fmla="*/ 14 w 47"/>
              <a:gd name="T47" fmla="*/ 21 h 64"/>
              <a:gd name="T48" fmla="*/ 23 w 47"/>
              <a:gd name="T49" fmla="*/ 17 h 64"/>
              <a:gd name="T50" fmla="*/ 16 w 47"/>
              <a:gd name="T51" fmla="*/ 14 h 64"/>
              <a:gd name="T52" fmla="*/ 16 w 47"/>
              <a:gd name="T53" fmla="*/ 9 h 64"/>
              <a:gd name="T54" fmla="*/ 26 w 47"/>
              <a:gd name="T55" fmla="*/ 0 h 64"/>
              <a:gd name="T56" fmla="*/ 42 w 47"/>
              <a:gd name="T57" fmla="*/ 2 h 64"/>
              <a:gd name="T58" fmla="*/ 42 w 47"/>
              <a:gd name="T59" fmla="*/ 7 h 64"/>
              <a:gd name="T60" fmla="*/ 47 w 47"/>
              <a:gd name="T61" fmla="*/ 9 h 64"/>
              <a:gd name="T62" fmla="*/ 47 w 47"/>
              <a:gd name="T63" fmla="*/ 12 h 64"/>
              <a:gd name="T64" fmla="*/ 47 w 47"/>
              <a:gd name="T65" fmla="*/ 1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" h="64">
                <a:moveTo>
                  <a:pt x="47" y="19"/>
                </a:moveTo>
                <a:lnTo>
                  <a:pt x="47" y="21"/>
                </a:lnTo>
                <a:lnTo>
                  <a:pt x="44" y="24"/>
                </a:lnTo>
                <a:lnTo>
                  <a:pt x="42" y="26"/>
                </a:lnTo>
                <a:lnTo>
                  <a:pt x="40" y="28"/>
                </a:lnTo>
                <a:lnTo>
                  <a:pt x="40" y="38"/>
                </a:lnTo>
                <a:lnTo>
                  <a:pt x="42" y="40"/>
                </a:lnTo>
                <a:lnTo>
                  <a:pt x="44" y="43"/>
                </a:lnTo>
                <a:lnTo>
                  <a:pt x="42" y="45"/>
                </a:lnTo>
                <a:lnTo>
                  <a:pt x="37" y="45"/>
                </a:lnTo>
                <a:lnTo>
                  <a:pt x="33" y="47"/>
                </a:lnTo>
                <a:lnTo>
                  <a:pt x="30" y="45"/>
                </a:lnTo>
                <a:lnTo>
                  <a:pt x="28" y="43"/>
                </a:lnTo>
                <a:lnTo>
                  <a:pt x="26" y="43"/>
                </a:lnTo>
                <a:lnTo>
                  <a:pt x="26" y="45"/>
                </a:lnTo>
                <a:lnTo>
                  <a:pt x="23" y="47"/>
                </a:lnTo>
                <a:lnTo>
                  <a:pt x="21" y="50"/>
                </a:lnTo>
                <a:lnTo>
                  <a:pt x="16" y="57"/>
                </a:lnTo>
                <a:lnTo>
                  <a:pt x="18" y="59"/>
                </a:lnTo>
                <a:lnTo>
                  <a:pt x="18" y="62"/>
                </a:lnTo>
                <a:lnTo>
                  <a:pt x="14" y="64"/>
                </a:lnTo>
                <a:lnTo>
                  <a:pt x="11" y="64"/>
                </a:lnTo>
                <a:lnTo>
                  <a:pt x="11" y="62"/>
                </a:lnTo>
                <a:lnTo>
                  <a:pt x="11" y="59"/>
                </a:lnTo>
                <a:lnTo>
                  <a:pt x="9" y="57"/>
                </a:lnTo>
                <a:lnTo>
                  <a:pt x="7" y="59"/>
                </a:lnTo>
                <a:lnTo>
                  <a:pt x="4" y="59"/>
                </a:lnTo>
                <a:lnTo>
                  <a:pt x="0" y="59"/>
                </a:lnTo>
                <a:lnTo>
                  <a:pt x="0" y="54"/>
                </a:lnTo>
                <a:lnTo>
                  <a:pt x="2" y="52"/>
                </a:lnTo>
                <a:lnTo>
                  <a:pt x="4" y="50"/>
                </a:lnTo>
                <a:lnTo>
                  <a:pt x="9" y="47"/>
                </a:lnTo>
                <a:lnTo>
                  <a:pt x="11" y="47"/>
                </a:lnTo>
                <a:lnTo>
                  <a:pt x="11" y="45"/>
                </a:lnTo>
                <a:lnTo>
                  <a:pt x="7" y="43"/>
                </a:lnTo>
                <a:lnTo>
                  <a:pt x="4" y="43"/>
                </a:lnTo>
                <a:lnTo>
                  <a:pt x="4" y="40"/>
                </a:lnTo>
                <a:lnTo>
                  <a:pt x="4" y="38"/>
                </a:lnTo>
                <a:lnTo>
                  <a:pt x="9" y="38"/>
                </a:lnTo>
                <a:lnTo>
                  <a:pt x="11" y="35"/>
                </a:lnTo>
                <a:lnTo>
                  <a:pt x="9" y="35"/>
                </a:lnTo>
                <a:lnTo>
                  <a:pt x="7" y="33"/>
                </a:lnTo>
                <a:lnTo>
                  <a:pt x="4" y="31"/>
                </a:lnTo>
                <a:lnTo>
                  <a:pt x="4" y="24"/>
                </a:lnTo>
                <a:lnTo>
                  <a:pt x="2" y="24"/>
                </a:lnTo>
                <a:lnTo>
                  <a:pt x="4" y="21"/>
                </a:lnTo>
                <a:lnTo>
                  <a:pt x="7" y="19"/>
                </a:lnTo>
                <a:lnTo>
                  <a:pt x="14" y="21"/>
                </a:lnTo>
                <a:lnTo>
                  <a:pt x="21" y="19"/>
                </a:lnTo>
                <a:lnTo>
                  <a:pt x="23" y="17"/>
                </a:lnTo>
                <a:lnTo>
                  <a:pt x="18" y="14"/>
                </a:lnTo>
                <a:lnTo>
                  <a:pt x="16" y="14"/>
                </a:lnTo>
                <a:lnTo>
                  <a:pt x="14" y="9"/>
                </a:lnTo>
                <a:lnTo>
                  <a:pt x="16" y="9"/>
                </a:lnTo>
                <a:lnTo>
                  <a:pt x="18" y="7"/>
                </a:lnTo>
                <a:lnTo>
                  <a:pt x="26" y="0"/>
                </a:lnTo>
                <a:lnTo>
                  <a:pt x="33" y="0"/>
                </a:lnTo>
                <a:lnTo>
                  <a:pt x="42" y="2"/>
                </a:lnTo>
                <a:lnTo>
                  <a:pt x="42" y="5"/>
                </a:lnTo>
                <a:lnTo>
                  <a:pt x="42" y="7"/>
                </a:lnTo>
                <a:lnTo>
                  <a:pt x="44" y="7"/>
                </a:lnTo>
                <a:lnTo>
                  <a:pt x="47" y="9"/>
                </a:lnTo>
                <a:lnTo>
                  <a:pt x="47" y="12"/>
                </a:lnTo>
                <a:lnTo>
                  <a:pt x="47" y="12"/>
                </a:lnTo>
                <a:lnTo>
                  <a:pt x="47" y="17"/>
                </a:lnTo>
                <a:lnTo>
                  <a:pt x="47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3" name="Freeform 77"/>
          <p:cNvSpPr>
            <a:spLocks/>
          </p:cNvSpPr>
          <p:nvPr/>
        </p:nvSpPr>
        <p:spPr bwMode="auto">
          <a:xfrm>
            <a:off x="6276976" y="577850"/>
            <a:ext cx="74613" cy="101600"/>
          </a:xfrm>
          <a:custGeom>
            <a:avLst/>
            <a:gdLst>
              <a:gd name="T0" fmla="*/ 47 w 47"/>
              <a:gd name="T1" fmla="*/ 21 h 64"/>
              <a:gd name="T2" fmla="*/ 42 w 47"/>
              <a:gd name="T3" fmla="*/ 26 h 64"/>
              <a:gd name="T4" fmla="*/ 40 w 47"/>
              <a:gd name="T5" fmla="*/ 38 h 64"/>
              <a:gd name="T6" fmla="*/ 44 w 47"/>
              <a:gd name="T7" fmla="*/ 43 h 64"/>
              <a:gd name="T8" fmla="*/ 37 w 47"/>
              <a:gd name="T9" fmla="*/ 45 h 64"/>
              <a:gd name="T10" fmla="*/ 30 w 47"/>
              <a:gd name="T11" fmla="*/ 45 h 64"/>
              <a:gd name="T12" fmla="*/ 26 w 47"/>
              <a:gd name="T13" fmla="*/ 43 h 64"/>
              <a:gd name="T14" fmla="*/ 23 w 47"/>
              <a:gd name="T15" fmla="*/ 47 h 64"/>
              <a:gd name="T16" fmla="*/ 16 w 47"/>
              <a:gd name="T17" fmla="*/ 57 h 64"/>
              <a:gd name="T18" fmla="*/ 18 w 47"/>
              <a:gd name="T19" fmla="*/ 62 h 64"/>
              <a:gd name="T20" fmla="*/ 11 w 47"/>
              <a:gd name="T21" fmla="*/ 64 h 64"/>
              <a:gd name="T22" fmla="*/ 11 w 47"/>
              <a:gd name="T23" fmla="*/ 59 h 64"/>
              <a:gd name="T24" fmla="*/ 7 w 47"/>
              <a:gd name="T25" fmla="*/ 59 h 64"/>
              <a:gd name="T26" fmla="*/ 0 w 47"/>
              <a:gd name="T27" fmla="*/ 59 h 64"/>
              <a:gd name="T28" fmla="*/ 2 w 47"/>
              <a:gd name="T29" fmla="*/ 52 h 64"/>
              <a:gd name="T30" fmla="*/ 9 w 47"/>
              <a:gd name="T31" fmla="*/ 47 h 64"/>
              <a:gd name="T32" fmla="*/ 11 w 47"/>
              <a:gd name="T33" fmla="*/ 45 h 64"/>
              <a:gd name="T34" fmla="*/ 4 w 47"/>
              <a:gd name="T35" fmla="*/ 43 h 64"/>
              <a:gd name="T36" fmla="*/ 4 w 47"/>
              <a:gd name="T37" fmla="*/ 38 h 64"/>
              <a:gd name="T38" fmla="*/ 11 w 47"/>
              <a:gd name="T39" fmla="*/ 35 h 64"/>
              <a:gd name="T40" fmla="*/ 7 w 47"/>
              <a:gd name="T41" fmla="*/ 33 h 64"/>
              <a:gd name="T42" fmla="*/ 4 w 47"/>
              <a:gd name="T43" fmla="*/ 24 h 64"/>
              <a:gd name="T44" fmla="*/ 4 w 47"/>
              <a:gd name="T45" fmla="*/ 21 h 64"/>
              <a:gd name="T46" fmla="*/ 14 w 47"/>
              <a:gd name="T47" fmla="*/ 21 h 64"/>
              <a:gd name="T48" fmla="*/ 23 w 47"/>
              <a:gd name="T49" fmla="*/ 17 h 64"/>
              <a:gd name="T50" fmla="*/ 16 w 47"/>
              <a:gd name="T51" fmla="*/ 14 h 64"/>
              <a:gd name="T52" fmla="*/ 16 w 47"/>
              <a:gd name="T53" fmla="*/ 9 h 64"/>
              <a:gd name="T54" fmla="*/ 26 w 47"/>
              <a:gd name="T55" fmla="*/ 0 h 64"/>
              <a:gd name="T56" fmla="*/ 42 w 47"/>
              <a:gd name="T57" fmla="*/ 2 h 64"/>
              <a:gd name="T58" fmla="*/ 42 w 47"/>
              <a:gd name="T59" fmla="*/ 7 h 64"/>
              <a:gd name="T60" fmla="*/ 47 w 47"/>
              <a:gd name="T61" fmla="*/ 9 h 64"/>
              <a:gd name="T62" fmla="*/ 47 w 47"/>
              <a:gd name="T63" fmla="*/ 12 h 64"/>
              <a:gd name="T64" fmla="*/ 47 w 47"/>
              <a:gd name="T65" fmla="*/ 1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" h="64">
                <a:moveTo>
                  <a:pt x="47" y="19"/>
                </a:moveTo>
                <a:lnTo>
                  <a:pt x="47" y="21"/>
                </a:lnTo>
                <a:lnTo>
                  <a:pt x="44" y="24"/>
                </a:lnTo>
                <a:lnTo>
                  <a:pt x="42" y="26"/>
                </a:lnTo>
                <a:lnTo>
                  <a:pt x="40" y="28"/>
                </a:lnTo>
                <a:lnTo>
                  <a:pt x="40" y="38"/>
                </a:lnTo>
                <a:lnTo>
                  <a:pt x="42" y="40"/>
                </a:lnTo>
                <a:lnTo>
                  <a:pt x="44" y="43"/>
                </a:lnTo>
                <a:lnTo>
                  <a:pt x="42" y="45"/>
                </a:lnTo>
                <a:lnTo>
                  <a:pt x="37" y="45"/>
                </a:lnTo>
                <a:lnTo>
                  <a:pt x="33" y="47"/>
                </a:lnTo>
                <a:lnTo>
                  <a:pt x="30" y="45"/>
                </a:lnTo>
                <a:lnTo>
                  <a:pt x="28" y="43"/>
                </a:lnTo>
                <a:lnTo>
                  <a:pt x="26" y="43"/>
                </a:lnTo>
                <a:lnTo>
                  <a:pt x="26" y="45"/>
                </a:lnTo>
                <a:lnTo>
                  <a:pt x="23" y="47"/>
                </a:lnTo>
                <a:lnTo>
                  <a:pt x="21" y="50"/>
                </a:lnTo>
                <a:lnTo>
                  <a:pt x="16" y="57"/>
                </a:lnTo>
                <a:lnTo>
                  <a:pt x="18" y="59"/>
                </a:lnTo>
                <a:lnTo>
                  <a:pt x="18" y="62"/>
                </a:lnTo>
                <a:lnTo>
                  <a:pt x="14" y="64"/>
                </a:lnTo>
                <a:lnTo>
                  <a:pt x="11" y="64"/>
                </a:lnTo>
                <a:lnTo>
                  <a:pt x="11" y="62"/>
                </a:lnTo>
                <a:lnTo>
                  <a:pt x="11" y="59"/>
                </a:lnTo>
                <a:lnTo>
                  <a:pt x="9" y="57"/>
                </a:lnTo>
                <a:lnTo>
                  <a:pt x="7" y="59"/>
                </a:lnTo>
                <a:lnTo>
                  <a:pt x="4" y="59"/>
                </a:lnTo>
                <a:lnTo>
                  <a:pt x="0" y="59"/>
                </a:lnTo>
                <a:lnTo>
                  <a:pt x="0" y="54"/>
                </a:lnTo>
                <a:lnTo>
                  <a:pt x="2" y="52"/>
                </a:lnTo>
                <a:lnTo>
                  <a:pt x="4" y="50"/>
                </a:lnTo>
                <a:lnTo>
                  <a:pt x="9" y="47"/>
                </a:lnTo>
                <a:lnTo>
                  <a:pt x="11" y="47"/>
                </a:lnTo>
                <a:lnTo>
                  <a:pt x="11" y="45"/>
                </a:lnTo>
                <a:lnTo>
                  <a:pt x="7" y="43"/>
                </a:lnTo>
                <a:lnTo>
                  <a:pt x="4" y="43"/>
                </a:lnTo>
                <a:lnTo>
                  <a:pt x="4" y="40"/>
                </a:lnTo>
                <a:lnTo>
                  <a:pt x="4" y="38"/>
                </a:lnTo>
                <a:lnTo>
                  <a:pt x="9" y="38"/>
                </a:lnTo>
                <a:lnTo>
                  <a:pt x="11" y="35"/>
                </a:lnTo>
                <a:lnTo>
                  <a:pt x="9" y="35"/>
                </a:lnTo>
                <a:lnTo>
                  <a:pt x="7" y="33"/>
                </a:lnTo>
                <a:lnTo>
                  <a:pt x="4" y="31"/>
                </a:lnTo>
                <a:lnTo>
                  <a:pt x="4" y="24"/>
                </a:lnTo>
                <a:lnTo>
                  <a:pt x="2" y="24"/>
                </a:lnTo>
                <a:lnTo>
                  <a:pt x="4" y="21"/>
                </a:lnTo>
                <a:lnTo>
                  <a:pt x="7" y="19"/>
                </a:lnTo>
                <a:lnTo>
                  <a:pt x="14" y="21"/>
                </a:lnTo>
                <a:lnTo>
                  <a:pt x="21" y="19"/>
                </a:lnTo>
                <a:lnTo>
                  <a:pt x="23" y="17"/>
                </a:lnTo>
                <a:lnTo>
                  <a:pt x="18" y="14"/>
                </a:lnTo>
                <a:lnTo>
                  <a:pt x="16" y="14"/>
                </a:lnTo>
                <a:lnTo>
                  <a:pt x="14" y="9"/>
                </a:lnTo>
                <a:lnTo>
                  <a:pt x="16" y="9"/>
                </a:lnTo>
                <a:lnTo>
                  <a:pt x="18" y="7"/>
                </a:lnTo>
                <a:lnTo>
                  <a:pt x="26" y="0"/>
                </a:lnTo>
                <a:lnTo>
                  <a:pt x="33" y="0"/>
                </a:lnTo>
                <a:lnTo>
                  <a:pt x="42" y="2"/>
                </a:lnTo>
                <a:lnTo>
                  <a:pt x="42" y="5"/>
                </a:lnTo>
                <a:lnTo>
                  <a:pt x="42" y="7"/>
                </a:lnTo>
                <a:lnTo>
                  <a:pt x="44" y="7"/>
                </a:lnTo>
                <a:lnTo>
                  <a:pt x="47" y="9"/>
                </a:lnTo>
                <a:lnTo>
                  <a:pt x="47" y="12"/>
                </a:lnTo>
                <a:lnTo>
                  <a:pt x="47" y="12"/>
                </a:lnTo>
                <a:lnTo>
                  <a:pt x="47" y="17"/>
                </a:lnTo>
                <a:lnTo>
                  <a:pt x="47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4" name="Freeform 78"/>
          <p:cNvSpPr>
            <a:spLocks/>
          </p:cNvSpPr>
          <p:nvPr/>
        </p:nvSpPr>
        <p:spPr bwMode="auto">
          <a:xfrm>
            <a:off x="6276976" y="577850"/>
            <a:ext cx="74613" cy="101600"/>
          </a:xfrm>
          <a:custGeom>
            <a:avLst/>
            <a:gdLst>
              <a:gd name="T0" fmla="*/ 47 w 47"/>
              <a:gd name="T1" fmla="*/ 21 h 64"/>
              <a:gd name="T2" fmla="*/ 42 w 47"/>
              <a:gd name="T3" fmla="*/ 26 h 64"/>
              <a:gd name="T4" fmla="*/ 40 w 47"/>
              <a:gd name="T5" fmla="*/ 38 h 64"/>
              <a:gd name="T6" fmla="*/ 44 w 47"/>
              <a:gd name="T7" fmla="*/ 43 h 64"/>
              <a:gd name="T8" fmla="*/ 37 w 47"/>
              <a:gd name="T9" fmla="*/ 45 h 64"/>
              <a:gd name="T10" fmla="*/ 30 w 47"/>
              <a:gd name="T11" fmla="*/ 45 h 64"/>
              <a:gd name="T12" fmla="*/ 26 w 47"/>
              <a:gd name="T13" fmla="*/ 43 h 64"/>
              <a:gd name="T14" fmla="*/ 23 w 47"/>
              <a:gd name="T15" fmla="*/ 47 h 64"/>
              <a:gd name="T16" fmla="*/ 16 w 47"/>
              <a:gd name="T17" fmla="*/ 57 h 64"/>
              <a:gd name="T18" fmla="*/ 18 w 47"/>
              <a:gd name="T19" fmla="*/ 62 h 64"/>
              <a:gd name="T20" fmla="*/ 11 w 47"/>
              <a:gd name="T21" fmla="*/ 64 h 64"/>
              <a:gd name="T22" fmla="*/ 11 w 47"/>
              <a:gd name="T23" fmla="*/ 59 h 64"/>
              <a:gd name="T24" fmla="*/ 7 w 47"/>
              <a:gd name="T25" fmla="*/ 59 h 64"/>
              <a:gd name="T26" fmla="*/ 0 w 47"/>
              <a:gd name="T27" fmla="*/ 59 h 64"/>
              <a:gd name="T28" fmla="*/ 2 w 47"/>
              <a:gd name="T29" fmla="*/ 52 h 64"/>
              <a:gd name="T30" fmla="*/ 9 w 47"/>
              <a:gd name="T31" fmla="*/ 47 h 64"/>
              <a:gd name="T32" fmla="*/ 11 w 47"/>
              <a:gd name="T33" fmla="*/ 45 h 64"/>
              <a:gd name="T34" fmla="*/ 4 w 47"/>
              <a:gd name="T35" fmla="*/ 43 h 64"/>
              <a:gd name="T36" fmla="*/ 4 w 47"/>
              <a:gd name="T37" fmla="*/ 38 h 64"/>
              <a:gd name="T38" fmla="*/ 11 w 47"/>
              <a:gd name="T39" fmla="*/ 35 h 64"/>
              <a:gd name="T40" fmla="*/ 7 w 47"/>
              <a:gd name="T41" fmla="*/ 33 h 64"/>
              <a:gd name="T42" fmla="*/ 4 w 47"/>
              <a:gd name="T43" fmla="*/ 24 h 64"/>
              <a:gd name="T44" fmla="*/ 4 w 47"/>
              <a:gd name="T45" fmla="*/ 21 h 64"/>
              <a:gd name="T46" fmla="*/ 14 w 47"/>
              <a:gd name="T47" fmla="*/ 21 h 64"/>
              <a:gd name="T48" fmla="*/ 23 w 47"/>
              <a:gd name="T49" fmla="*/ 17 h 64"/>
              <a:gd name="T50" fmla="*/ 16 w 47"/>
              <a:gd name="T51" fmla="*/ 14 h 64"/>
              <a:gd name="T52" fmla="*/ 16 w 47"/>
              <a:gd name="T53" fmla="*/ 9 h 64"/>
              <a:gd name="T54" fmla="*/ 26 w 47"/>
              <a:gd name="T55" fmla="*/ 0 h 64"/>
              <a:gd name="T56" fmla="*/ 42 w 47"/>
              <a:gd name="T57" fmla="*/ 2 h 64"/>
              <a:gd name="T58" fmla="*/ 42 w 47"/>
              <a:gd name="T59" fmla="*/ 7 h 64"/>
              <a:gd name="T60" fmla="*/ 47 w 47"/>
              <a:gd name="T61" fmla="*/ 9 h 64"/>
              <a:gd name="T62" fmla="*/ 47 w 47"/>
              <a:gd name="T63" fmla="*/ 12 h 64"/>
              <a:gd name="T64" fmla="*/ 47 w 47"/>
              <a:gd name="T65" fmla="*/ 19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" h="64">
                <a:moveTo>
                  <a:pt x="47" y="19"/>
                </a:moveTo>
                <a:lnTo>
                  <a:pt x="47" y="21"/>
                </a:lnTo>
                <a:lnTo>
                  <a:pt x="44" y="24"/>
                </a:lnTo>
                <a:lnTo>
                  <a:pt x="42" y="26"/>
                </a:lnTo>
                <a:lnTo>
                  <a:pt x="40" y="28"/>
                </a:lnTo>
                <a:lnTo>
                  <a:pt x="40" y="38"/>
                </a:lnTo>
                <a:lnTo>
                  <a:pt x="42" y="40"/>
                </a:lnTo>
                <a:lnTo>
                  <a:pt x="44" y="43"/>
                </a:lnTo>
                <a:lnTo>
                  <a:pt x="42" y="45"/>
                </a:lnTo>
                <a:lnTo>
                  <a:pt x="37" y="45"/>
                </a:lnTo>
                <a:lnTo>
                  <a:pt x="33" y="47"/>
                </a:lnTo>
                <a:lnTo>
                  <a:pt x="30" y="45"/>
                </a:lnTo>
                <a:lnTo>
                  <a:pt x="28" y="43"/>
                </a:lnTo>
                <a:lnTo>
                  <a:pt x="26" y="43"/>
                </a:lnTo>
                <a:lnTo>
                  <a:pt x="26" y="45"/>
                </a:lnTo>
                <a:lnTo>
                  <a:pt x="23" y="47"/>
                </a:lnTo>
                <a:lnTo>
                  <a:pt x="21" y="50"/>
                </a:lnTo>
                <a:lnTo>
                  <a:pt x="16" y="57"/>
                </a:lnTo>
                <a:lnTo>
                  <a:pt x="18" y="59"/>
                </a:lnTo>
                <a:lnTo>
                  <a:pt x="18" y="62"/>
                </a:lnTo>
                <a:lnTo>
                  <a:pt x="14" y="64"/>
                </a:lnTo>
                <a:lnTo>
                  <a:pt x="11" y="64"/>
                </a:lnTo>
                <a:lnTo>
                  <a:pt x="11" y="62"/>
                </a:lnTo>
                <a:lnTo>
                  <a:pt x="11" y="59"/>
                </a:lnTo>
                <a:lnTo>
                  <a:pt x="9" y="57"/>
                </a:lnTo>
                <a:lnTo>
                  <a:pt x="7" y="59"/>
                </a:lnTo>
                <a:lnTo>
                  <a:pt x="4" y="59"/>
                </a:lnTo>
                <a:lnTo>
                  <a:pt x="0" y="59"/>
                </a:lnTo>
                <a:lnTo>
                  <a:pt x="0" y="54"/>
                </a:lnTo>
                <a:lnTo>
                  <a:pt x="2" y="52"/>
                </a:lnTo>
                <a:lnTo>
                  <a:pt x="4" y="50"/>
                </a:lnTo>
                <a:lnTo>
                  <a:pt x="9" y="47"/>
                </a:lnTo>
                <a:lnTo>
                  <a:pt x="11" y="47"/>
                </a:lnTo>
                <a:lnTo>
                  <a:pt x="11" y="45"/>
                </a:lnTo>
                <a:lnTo>
                  <a:pt x="7" y="43"/>
                </a:lnTo>
                <a:lnTo>
                  <a:pt x="4" y="43"/>
                </a:lnTo>
                <a:lnTo>
                  <a:pt x="4" y="40"/>
                </a:lnTo>
                <a:lnTo>
                  <a:pt x="4" y="38"/>
                </a:lnTo>
                <a:lnTo>
                  <a:pt x="9" y="38"/>
                </a:lnTo>
                <a:lnTo>
                  <a:pt x="11" y="35"/>
                </a:lnTo>
                <a:lnTo>
                  <a:pt x="9" y="35"/>
                </a:lnTo>
                <a:lnTo>
                  <a:pt x="7" y="33"/>
                </a:lnTo>
                <a:lnTo>
                  <a:pt x="4" y="31"/>
                </a:lnTo>
                <a:lnTo>
                  <a:pt x="4" y="24"/>
                </a:lnTo>
                <a:lnTo>
                  <a:pt x="2" y="24"/>
                </a:lnTo>
                <a:lnTo>
                  <a:pt x="4" y="21"/>
                </a:lnTo>
                <a:lnTo>
                  <a:pt x="7" y="19"/>
                </a:lnTo>
                <a:lnTo>
                  <a:pt x="14" y="21"/>
                </a:lnTo>
                <a:lnTo>
                  <a:pt x="21" y="19"/>
                </a:lnTo>
                <a:lnTo>
                  <a:pt x="23" y="17"/>
                </a:lnTo>
                <a:lnTo>
                  <a:pt x="18" y="14"/>
                </a:lnTo>
                <a:lnTo>
                  <a:pt x="16" y="14"/>
                </a:lnTo>
                <a:lnTo>
                  <a:pt x="14" y="9"/>
                </a:lnTo>
                <a:lnTo>
                  <a:pt x="16" y="9"/>
                </a:lnTo>
                <a:lnTo>
                  <a:pt x="18" y="7"/>
                </a:lnTo>
                <a:lnTo>
                  <a:pt x="26" y="0"/>
                </a:lnTo>
                <a:lnTo>
                  <a:pt x="33" y="0"/>
                </a:lnTo>
                <a:lnTo>
                  <a:pt x="42" y="2"/>
                </a:lnTo>
                <a:lnTo>
                  <a:pt x="42" y="5"/>
                </a:lnTo>
                <a:lnTo>
                  <a:pt x="42" y="7"/>
                </a:lnTo>
                <a:lnTo>
                  <a:pt x="44" y="7"/>
                </a:lnTo>
                <a:lnTo>
                  <a:pt x="47" y="9"/>
                </a:lnTo>
                <a:lnTo>
                  <a:pt x="47" y="12"/>
                </a:lnTo>
                <a:lnTo>
                  <a:pt x="47" y="12"/>
                </a:lnTo>
                <a:lnTo>
                  <a:pt x="47" y="17"/>
                </a:lnTo>
                <a:lnTo>
                  <a:pt x="4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5" name="Freeform 79"/>
          <p:cNvSpPr>
            <a:spLocks/>
          </p:cNvSpPr>
          <p:nvPr/>
        </p:nvSpPr>
        <p:spPr bwMode="auto">
          <a:xfrm>
            <a:off x="6400801" y="550863"/>
            <a:ext cx="6350" cy="15875"/>
          </a:xfrm>
          <a:custGeom>
            <a:avLst/>
            <a:gdLst>
              <a:gd name="T0" fmla="*/ 2 w 4"/>
              <a:gd name="T1" fmla="*/ 8 h 10"/>
              <a:gd name="T2" fmla="*/ 0 w 4"/>
              <a:gd name="T3" fmla="*/ 10 h 10"/>
              <a:gd name="T4" fmla="*/ 0 w 4"/>
              <a:gd name="T5" fmla="*/ 5 h 10"/>
              <a:gd name="T6" fmla="*/ 4 w 4"/>
              <a:gd name="T7" fmla="*/ 0 h 10"/>
              <a:gd name="T8" fmla="*/ 4 w 4"/>
              <a:gd name="T9" fmla="*/ 3 h 10"/>
              <a:gd name="T10" fmla="*/ 2 w 4"/>
              <a:gd name="T11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0">
                <a:moveTo>
                  <a:pt x="2" y="8"/>
                </a:moveTo>
                <a:lnTo>
                  <a:pt x="0" y="10"/>
                </a:lnTo>
                <a:lnTo>
                  <a:pt x="0" y="5"/>
                </a:lnTo>
                <a:lnTo>
                  <a:pt x="4" y="0"/>
                </a:lnTo>
                <a:lnTo>
                  <a:pt x="4" y="3"/>
                </a:lnTo>
                <a:lnTo>
                  <a:pt x="2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6" name="Freeform 80"/>
          <p:cNvSpPr>
            <a:spLocks/>
          </p:cNvSpPr>
          <p:nvPr/>
        </p:nvSpPr>
        <p:spPr bwMode="auto">
          <a:xfrm>
            <a:off x="6400801" y="550863"/>
            <a:ext cx="6350" cy="15875"/>
          </a:xfrm>
          <a:custGeom>
            <a:avLst/>
            <a:gdLst>
              <a:gd name="T0" fmla="*/ 2 w 4"/>
              <a:gd name="T1" fmla="*/ 8 h 10"/>
              <a:gd name="T2" fmla="*/ 0 w 4"/>
              <a:gd name="T3" fmla="*/ 10 h 10"/>
              <a:gd name="T4" fmla="*/ 0 w 4"/>
              <a:gd name="T5" fmla="*/ 5 h 10"/>
              <a:gd name="T6" fmla="*/ 4 w 4"/>
              <a:gd name="T7" fmla="*/ 0 h 10"/>
              <a:gd name="T8" fmla="*/ 4 w 4"/>
              <a:gd name="T9" fmla="*/ 3 h 10"/>
              <a:gd name="T10" fmla="*/ 2 w 4"/>
              <a:gd name="T11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0">
                <a:moveTo>
                  <a:pt x="2" y="8"/>
                </a:moveTo>
                <a:lnTo>
                  <a:pt x="0" y="10"/>
                </a:lnTo>
                <a:lnTo>
                  <a:pt x="0" y="5"/>
                </a:lnTo>
                <a:lnTo>
                  <a:pt x="4" y="0"/>
                </a:lnTo>
                <a:lnTo>
                  <a:pt x="4" y="3"/>
                </a:lnTo>
                <a:lnTo>
                  <a:pt x="2" y="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7" name="Freeform 81"/>
          <p:cNvSpPr>
            <a:spLocks/>
          </p:cNvSpPr>
          <p:nvPr/>
        </p:nvSpPr>
        <p:spPr bwMode="auto">
          <a:xfrm>
            <a:off x="6400801" y="550863"/>
            <a:ext cx="6350" cy="15875"/>
          </a:xfrm>
          <a:custGeom>
            <a:avLst/>
            <a:gdLst>
              <a:gd name="T0" fmla="*/ 2 w 4"/>
              <a:gd name="T1" fmla="*/ 8 h 10"/>
              <a:gd name="T2" fmla="*/ 0 w 4"/>
              <a:gd name="T3" fmla="*/ 10 h 10"/>
              <a:gd name="T4" fmla="*/ 0 w 4"/>
              <a:gd name="T5" fmla="*/ 5 h 10"/>
              <a:gd name="T6" fmla="*/ 4 w 4"/>
              <a:gd name="T7" fmla="*/ 0 h 10"/>
              <a:gd name="T8" fmla="*/ 4 w 4"/>
              <a:gd name="T9" fmla="*/ 3 h 10"/>
              <a:gd name="T10" fmla="*/ 2 w 4"/>
              <a:gd name="T11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0">
                <a:moveTo>
                  <a:pt x="2" y="8"/>
                </a:moveTo>
                <a:lnTo>
                  <a:pt x="0" y="10"/>
                </a:lnTo>
                <a:lnTo>
                  <a:pt x="0" y="5"/>
                </a:lnTo>
                <a:lnTo>
                  <a:pt x="4" y="0"/>
                </a:lnTo>
                <a:lnTo>
                  <a:pt x="4" y="3"/>
                </a:lnTo>
                <a:lnTo>
                  <a:pt x="2" y="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8" name="Freeform 82"/>
          <p:cNvSpPr>
            <a:spLocks/>
          </p:cNvSpPr>
          <p:nvPr/>
        </p:nvSpPr>
        <p:spPr bwMode="auto">
          <a:xfrm>
            <a:off x="6351589" y="525463"/>
            <a:ext cx="55563" cy="63500"/>
          </a:xfrm>
          <a:custGeom>
            <a:avLst/>
            <a:gdLst>
              <a:gd name="T0" fmla="*/ 33 w 35"/>
              <a:gd name="T1" fmla="*/ 16 h 40"/>
              <a:gd name="T2" fmla="*/ 26 w 35"/>
              <a:gd name="T3" fmla="*/ 21 h 40"/>
              <a:gd name="T4" fmla="*/ 23 w 35"/>
              <a:gd name="T5" fmla="*/ 26 h 40"/>
              <a:gd name="T6" fmla="*/ 26 w 35"/>
              <a:gd name="T7" fmla="*/ 26 h 40"/>
              <a:gd name="T8" fmla="*/ 28 w 35"/>
              <a:gd name="T9" fmla="*/ 26 h 40"/>
              <a:gd name="T10" fmla="*/ 28 w 35"/>
              <a:gd name="T11" fmla="*/ 31 h 40"/>
              <a:gd name="T12" fmla="*/ 26 w 35"/>
              <a:gd name="T13" fmla="*/ 33 h 40"/>
              <a:gd name="T14" fmla="*/ 21 w 35"/>
              <a:gd name="T15" fmla="*/ 33 h 40"/>
              <a:gd name="T16" fmla="*/ 14 w 35"/>
              <a:gd name="T17" fmla="*/ 38 h 40"/>
              <a:gd name="T18" fmla="*/ 12 w 35"/>
              <a:gd name="T19" fmla="*/ 40 h 40"/>
              <a:gd name="T20" fmla="*/ 9 w 35"/>
              <a:gd name="T21" fmla="*/ 40 h 40"/>
              <a:gd name="T22" fmla="*/ 5 w 35"/>
              <a:gd name="T23" fmla="*/ 40 h 40"/>
              <a:gd name="T24" fmla="*/ 2 w 35"/>
              <a:gd name="T25" fmla="*/ 40 h 40"/>
              <a:gd name="T26" fmla="*/ 2 w 35"/>
              <a:gd name="T27" fmla="*/ 38 h 40"/>
              <a:gd name="T28" fmla="*/ 0 w 35"/>
              <a:gd name="T29" fmla="*/ 38 h 40"/>
              <a:gd name="T30" fmla="*/ 0 w 35"/>
              <a:gd name="T31" fmla="*/ 35 h 40"/>
              <a:gd name="T32" fmla="*/ 0 w 35"/>
              <a:gd name="T33" fmla="*/ 33 h 40"/>
              <a:gd name="T34" fmla="*/ 0 w 35"/>
              <a:gd name="T35" fmla="*/ 31 h 40"/>
              <a:gd name="T36" fmla="*/ 5 w 35"/>
              <a:gd name="T37" fmla="*/ 28 h 40"/>
              <a:gd name="T38" fmla="*/ 5 w 35"/>
              <a:gd name="T39" fmla="*/ 24 h 40"/>
              <a:gd name="T40" fmla="*/ 5 w 35"/>
              <a:gd name="T41" fmla="*/ 21 h 40"/>
              <a:gd name="T42" fmla="*/ 7 w 35"/>
              <a:gd name="T43" fmla="*/ 19 h 40"/>
              <a:gd name="T44" fmla="*/ 7 w 35"/>
              <a:gd name="T45" fmla="*/ 16 h 40"/>
              <a:gd name="T46" fmla="*/ 9 w 35"/>
              <a:gd name="T47" fmla="*/ 12 h 40"/>
              <a:gd name="T48" fmla="*/ 9 w 35"/>
              <a:gd name="T49" fmla="*/ 9 h 40"/>
              <a:gd name="T50" fmla="*/ 14 w 35"/>
              <a:gd name="T51" fmla="*/ 12 h 40"/>
              <a:gd name="T52" fmla="*/ 16 w 35"/>
              <a:gd name="T53" fmla="*/ 9 h 40"/>
              <a:gd name="T54" fmla="*/ 21 w 35"/>
              <a:gd name="T55" fmla="*/ 9 h 40"/>
              <a:gd name="T56" fmla="*/ 19 w 35"/>
              <a:gd name="T57" fmla="*/ 14 h 40"/>
              <a:gd name="T58" fmla="*/ 21 w 35"/>
              <a:gd name="T59" fmla="*/ 16 h 40"/>
              <a:gd name="T60" fmla="*/ 23 w 35"/>
              <a:gd name="T61" fmla="*/ 16 h 40"/>
              <a:gd name="T62" fmla="*/ 23 w 35"/>
              <a:gd name="T63" fmla="*/ 14 h 40"/>
              <a:gd name="T64" fmla="*/ 23 w 35"/>
              <a:gd name="T65" fmla="*/ 9 h 40"/>
              <a:gd name="T66" fmla="*/ 23 w 35"/>
              <a:gd name="T67" fmla="*/ 7 h 40"/>
              <a:gd name="T68" fmla="*/ 21 w 35"/>
              <a:gd name="T69" fmla="*/ 5 h 40"/>
              <a:gd name="T70" fmla="*/ 19 w 35"/>
              <a:gd name="T71" fmla="*/ 2 h 40"/>
              <a:gd name="T72" fmla="*/ 21 w 35"/>
              <a:gd name="T73" fmla="*/ 0 h 40"/>
              <a:gd name="T74" fmla="*/ 23 w 35"/>
              <a:gd name="T75" fmla="*/ 2 h 40"/>
              <a:gd name="T76" fmla="*/ 26 w 35"/>
              <a:gd name="T77" fmla="*/ 2 h 40"/>
              <a:gd name="T78" fmla="*/ 31 w 35"/>
              <a:gd name="T79" fmla="*/ 5 h 40"/>
              <a:gd name="T80" fmla="*/ 35 w 35"/>
              <a:gd name="T81" fmla="*/ 9 h 40"/>
              <a:gd name="T82" fmla="*/ 35 w 35"/>
              <a:gd name="T83" fmla="*/ 12 h 40"/>
              <a:gd name="T84" fmla="*/ 33 w 35"/>
              <a:gd name="T85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40">
                <a:moveTo>
                  <a:pt x="33" y="16"/>
                </a:moveTo>
                <a:lnTo>
                  <a:pt x="26" y="21"/>
                </a:lnTo>
                <a:lnTo>
                  <a:pt x="23" y="26"/>
                </a:lnTo>
                <a:lnTo>
                  <a:pt x="26" y="26"/>
                </a:lnTo>
                <a:lnTo>
                  <a:pt x="28" y="26"/>
                </a:lnTo>
                <a:lnTo>
                  <a:pt x="28" y="31"/>
                </a:lnTo>
                <a:lnTo>
                  <a:pt x="26" y="33"/>
                </a:lnTo>
                <a:lnTo>
                  <a:pt x="21" y="33"/>
                </a:lnTo>
                <a:lnTo>
                  <a:pt x="14" y="38"/>
                </a:lnTo>
                <a:lnTo>
                  <a:pt x="12" y="40"/>
                </a:lnTo>
                <a:lnTo>
                  <a:pt x="9" y="40"/>
                </a:lnTo>
                <a:lnTo>
                  <a:pt x="5" y="40"/>
                </a:lnTo>
                <a:lnTo>
                  <a:pt x="2" y="40"/>
                </a:lnTo>
                <a:lnTo>
                  <a:pt x="2" y="38"/>
                </a:lnTo>
                <a:lnTo>
                  <a:pt x="0" y="38"/>
                </a:lnTo>
                <a:lnTo>
                  <a:pt x="0" y="35"/>
                </a:lnTo>
                <a:lnTo>
                  <a:pt x="0" y="33"/>
                </a:lnTo>
                <a:lnTo>
                  <a:pt x="0" y="31"/>
                </a:lnTo>
                <a:lnTo>
                  <a:pt x="5" y="28"/>
                </a:lnTo>
                <a:lnTo>
                  <a:pt x="5" y="24"/>
                </a:lnTo>
                <a:lnTo>
                  <a:pt x="5" y="21"/>
                </a:lnTo>
                <a:lnTo>
                  <a:pt x="7" y="19"/>
                </a:lnTo>
                <a:lnTo>
                  <a:pt x="7" y="16"/>
                </a:lnTo>
                <a:lnTo>
                  <a:pt x="9" y="12"/>
                </a:lnTo>
                <a:lnTo>
                  <a:pt x="9" y="9"/>
                </a:lnTo>
                <a:lnTo>
                  <a:pt x="14" y="12"/>
                </a:lnTo>
                <a:lnTo>
                  <a:pt x="16" y="9"/>
                </a:lnTo>
                <a:lnTo>
                  <a:pt x="21" y="9"/>
                </a:lnTo>
                <a:lnTo>
                  <a:pt x="19" y="14"/>
                </a:lnTo>
                <a:lnTo>
                  <a:pt x="21" y="16"/>
                </a:lnTo>
                <a:lnTo>
                  <a:pt x="23" y="16"/>
                </a:lnTo>
                <a:lnTo>
                  <a:pt x="23" y="14"/>
                </a:lnTo>
                <a:lnTo>
                  <a:pt x="23" y="9"/>
                </a:lnTo>
                <a:lnTo>
                  <a:pt x="23" y="7"/>
                </a:lnTo>
                <a:lnTo>
                  <a:pt x="21" y="5"/>
                </a:lnTo>
                <a:lnTo>
                  <a:pt x="19" y="2"/>
                </a:lnTo>
                <a:lnTo>
                  <a:pt x="21" y="0"/>
                </a:lnTo>
                <a:lnTo>
                  <a:pt x="23" y="2"/>
                </a:lnTo>
                <a:lnTo>
                  <a:pt x="26" y="2"/>
                </a:lnTo>
                <a:lnTo>
                  <a:pt x="31" y="5"/>
                </a:lnTo>
                <a:lnTo>
                  <a:pt x="35" y="9"/>
                </a:lnTo>
                <a:lnTo>
                  <a:pt x="35" y="12"/>
                </a:lnTo>
                <a:lnTo>
                  <a:pt x="33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9" name="Freeform 83"/>
          <p:cNvSpPr>
            <a:spLocks/>
          </p:cNvSpPr>
          <p:nvPr/>
        </p:nvSpPr>
        <p:spPr bwMode="auto">
          <a:xfrm>
            <a:off x="6351589" y="525463"/>
            <a:ext cx="55563" cy="63500"/>
          </a:xfrm>
          <a:custGeom>
            <a:avLst/>
            <a:gdLst>
              <a:gd name="T0" fmla="*/ 33 w 35"/>
              <a:gd name="T1" fmla="*/ 16 h 40"/>
              <a:gd name="T2" fmla="*/ 26 w 35"/>
              <a:gd name="T3" fmla="*/ 21 h 40"/>
              <a:gd name="T4" fmla="*/ 23 w 35"/>
              <a:gd name="T5" fmla="*/ 26 h 40"/>
              <a:gd name="T6" fmla="*/ 26 w 35"/>
              <a:gd name="T7" fmla="*/ 26 h 40"/>
              <a:gd name="T8" fmla="*/ 28 w 35"/>
              <a:gd name="T9" fmla="*/ 26 h 40"/>
              <a:gd name="T10" fmla="*/ 28 w 35"/>
              <a:gd name="T11" fmla="*/ 31 h 40"/>
              <a:gd name="T12" fmla="*/ 26 w 35"/>
              <a:gd name="T13" fmla="*/ 33 h 40"/>
              <a:gd name="T14" fmla="*/ 21 w 35"/>
              <a:gd name="T15" fmla="*/ 33 h 40"/>
              <a:gd name="T16" fmla="*/ 14 w 35"/>
              <a:gd name="T17" fmla="*/ 38 h 40"/>
              <a:gd name="T18" fmla="*/ 12 w 35"/>
              <a:gd name="T19" fmla="*/ 40 h 40"/>
              <a:gd name="T20" fmla="*/ 9 w 35"/>
              <a:gd name="T21" fmla="*/ 40 h 40"/>
              <a:gd name="T22" fmla="*/ 5 w 35"/>
              <a:gd name="T23" fmla="*/ 40 h 40"/>
              <a:gd name="T24" fmla="*/ 2 w 35"/>
              <a:gd name="T25" fmla="*/ 40 h 40"/>
              <a:gd name="T26" fmla="*/ 2 w 35"/>
              <a:gd name="T27" fmla="*/ 38 h 40"/>
              <a:gd name="T28" fmla="*/ 0 w 35"/>
              <a:gd name="T29" fmla="*/ 38 h 40"/>
              <a:gd name="T30" fmla="*/ 0 w 35"/>
              <a:gd name="T31" fmla="*/ 35 h 40"/>
              <a:gd name="T32" fmla="*/ 0 w 35"/>
              <a:gd name="T33" fmla="*/ 33 h 40"/>
              <a:gd name="T34" fmla="*/ 0 w 35"/>
              <a:gd name="T35" fmla="*/ 31 h 40"/>
              <a:gd name="T36" fmla="*/ 5 w 35"/>
              <a:gd name="T37" fmla="*/ 28 h 40"/>
              <a:gd name="T38" fmla="*/ 5 w 35"/>
              <a:gd name="T39" fmla="*/ 24 h 40"/>
              <a:gd name="T40" fmla="*/ 5 w 35"/>
              <a:gd name="T41" fmla="*/ 21 h 40"/>
              <a:gd name="T42" fmla="*/ 7 w 35"/>
              <a:gd name="T43" fmla="*/ 19 h 40"/>
              <a:gd name="T44" fmla="*/ 7 w 35"/>
              <a:gd name="T45" fmla="*/ 16 h 40"/>
              <a:gd name="T46" fmla="*/ 9 w 35"/>
              <a:gd name="T47" fmla="*/ 12 h 40"/>
              <a:gd name="T48" fmla="*/ 9 w 35"/>
              <a:gd name="T49" fmla="*/ 9 h 40"/>
              <a:gd name="T50" fmla="*/ 14 w 35"/>
              <a:gd name="T51" fmla="*/ 12 h 40"/>
              <a:gd name="T52" fmla="*/ 16 w 35"/>
              <a:gd name="T53" fmla="*/ 9 h 40"/>
              <a:gd name="T54" fmla="*/ 21 w 35"/>
              <a:gd name="T55" fmla="*/ 9 h 40"/>
              <a:gd name="T56" fmla="*/ 19 w 35"/>
              <a:gd name="T57" fmla="*/ 14 h 40"/>
              <a:gd name="T58" fmla="*/ 21 w 35"/>
              <a:gd name="T59" fmla="*/ 16 h 40"/>
              <a:gd name="T60" fmla="*/ 23 w 35"/>
              <a:gd name="T61" fmla="*/ 16 h 40"/>
              <a:gd name="T62" fmla="*/ 23 w 35"/>
              <a:gd name="T63" fmla="*/ 14 h 40"/>
              <a:gd name="T64" fmla="*/ 23 w 35"/>
              <a:gd name="T65" fmla="*/ 9 h 40"/>
              <a:gd name="T66" fmla="*/ 23 w 35"/>
              <a:gd name="T67" fmla="*/ 7 h 40"/>
              <a:gd name="T68" fmla="*/ 21 w 35"/>
              <a:gd name="T69" fmla="*/ 5 h 40"/>
              <a:gd name="T70" fmla="*/ 19 w 35"/>
              <a:gd name="T71" fmla="*/ 2 h 40"/>
              <a:gd name="T72" fmla="*/ 21 w 35"/>
              <a:gd name="T73" fmla="*/ 0 h 40"/>
              <a:gd name="T74" fmla="*/ 23 w 35"/>
              <a:gd name="T75" fmla="*/ 2 h 40"/>
              <a:gd name="T76" fmla="*/ 26 w 35"/>
              <a:gd name="T77" fmla="*/ 2 h 40"/>
              <a:gd name="T78" fmla="*/ 31 w 35"/>
              <a:gd name="T79" fmla="*/ 5 h 40"/>
              <a:gd name="T80" fmla="*/ 35 w 35"/>
              <a:gd name="T81" fmla="*/ 9 h 40"/>
              <a:gd name="T82" fmla="*/ 35 w 35"/>
              <a:gd name="T83" fmla="*/ 12 h 40"/>
              <a:gd name="T84" fmla="*/ 33 w 35"/>
              <a:gd name="T85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40">
                <a:moveTo>
                  <a:pt x="33" y="16"/>
                </a:moveTo>
                <a:lnTo>
                  <a:pt x="26" y="21"/>
                </a:lnTo>
                <a:lnTo>
                  <a:pt x="23" y="26"/>
                </a:lnTo>
                <a:lnTo>
                  <a:pt x="26" y="26"/>
                </a:lnTo>
                <a:lnTo>
                  <a:pt x="28" y="26"/>
                </a:lnTo>
                <a:lnTo>
                  <a:pt x="28" y="31"/>
                </a:lnTo>
                <a:lnTo>
                  <a:pt x="26" y="33"/>
                </a:lnTo>
                <a:lnTo>
                  <a:pt x="21" y="33"/>
                </a:lnTo>
                <a:lnTo>
                  <a:pt x="14" y="38"/>
                </a:lnTo>
                <a:lnTo>
                  <a:pt x="12" y="40"/>
                </a:lnTo>
                <a:lnTo>
                  <a:pt x="9" y="40"/>
                </a:lnTo>
                <a:lnTo>
                  <a:pt x="5" y="40"/>
                </a:lnTo>
                <a:lnTo>
                  <a:pt x="2" y="40"/>
                </a:lnTo>
                <a:lnTo>
                  <a:pt x="2" y="38"/>
                </a:lnTo>
                <a:lnTo>
                  <a:pt x="0" y="38"/>
                </a:lnTo>
                <a:lnTo>
                  <a:pt x="0" y="35"/>
                </a:lnTo>
                <a:lnTo>
                  <a:pt x="0" y="33"/>
                </a:lnTo>
                <a:lnTo>
                  <a:pt x="0" y="31"/>
                </a:lnTo>
                <a:lnTo>
                  <a:pt x="5" y="28"/>
                </a:lnTo>
                <a:lnTo>
                  <a:pt x="5" y="24"/>
                </a:lnTo>
                <a:lnTo>
                  <a:pt x="5" y="21"/>
                </a:lnTo>
                <a:lnTo>
                  <a:pt x="7" y="19"/>
                </a:lnTo>
                <a:lnTo>
                  <a:pt x="7" y="16"/>
                </a:lnTo>
                <a:lnTo>
                  <a:pt x="9" y="12"/>
                </a:lnTo>
                <a:lnTo>
                  <a:pt x="9" y="9"/>
                </a:lnTo>
                <a:lnTo>
                  <a:pt x="14" y="12"/>
                </a:lnTo>
                <a:lnTo>
                  <a:pt x="16" y="9"/>
                </a:lnTo>
                <a:lnTo>
                  <a:pt x="21" y="9"/>
                </a:lnTo>
                <a:lnTo>
                  <a:pt x="19" y="14"/>
                </a:lnTo>
                <a:lnTo>
                  <a:pt x="21" y="16"/>
                </a:lnTo>
                <a:lnTo>
                  <a:pt x="23" y="16"/>
                </a:lnTo>
                <a:lnTo>
                  <a:pt x="23" y="14"/>
                </a:lnTo>
                <a:lnTo>
                  <a:pt x="23" y="9"/>
                </a:lnTo>
                <a:lnTo>
                  <a:pt x="23" y="7"/>
                </a:lnTo>
                <a:lnTo>
                  <a:pt x="21" y="5"/>
                </a:lnTo>
                <a:lnTo>
                  <a:pt x="19" y="2"/>
                </a:lnTo>
                <a:lnTo>
                  <a:pt x="21" y="0"/>
                </a:lnTo>
                <a:lnTo>
                  <a:pt x="23" y="2"/>
                </a:lnTo>
                <a:lnTo>
                  <a:pt x="26" y="2"/>
                </a:lnTo>
                <a:lnTo>
                  <a:pt x="31" y="5"/>
                </a:lnTo>
                <a:lnTo>
                  <a:pt x="35" y="9"/>
                </a:lnTo>
                <a:lnTo>
                  <a:pt x="35" y="12"/>
                </a:lnTo>
                <a:lnTo>
                  <a:pt x="33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0" name="Freeform 84"/>
          <p:cNvSpPr>
            <a:spLocks/>
          </p:cNvSpPr>
          <p:nvPr/>
        </p:nvSpPr>
        <p:spPr bwMode="auto">
          <a:xfrm>
            <a:off x="6351589" y="525463"/>
            <a:ext cx="55563" cy="63500"/>
          </a:xfrm>
          <a:custGeom>
            <a:avLst/>
            <a:gdLst>
              <a:gd name="T0" fmla="*/ 33 w 35"/>
              <a:gd name="T1" fmla="*/ 16 h 40"/>
              <a:gd name="T2" fmla="*/ 26 w 35"/>
              <a:gd name="T3" fmla="*/ 21 h 40"/>
              <a:gd name="T4" fmla="*/ 23 w 35"/>
              <a:gd name="T5" fmla="*/ 26 h 40"/>
              <a:gd name="T6" fmla="*/ 26 w 35"/>
              <a:gd name="T7" fmla="*/ 26 h 40"/>
              <a:gd name="T8" fmla="*/ 28 w 35"/>
              <a:gd name="T9" fmla="*/ 26 h 40"/>
              <a:gd name="T10" fmla="*/ 28 w 35"/>
              <a:gd name="T11" fmla="*/ 31 h 40"/>
              <a:gd name="T12" fmla="*/ 26 w 35"/>
              <a:gd name="T13" fmla="*/ 33 h 40"/>
              <a:gd name="T14" fmla="*/ 21 w 35"/>
              <a:gd name="T15" fmla="*/ 33 h 40"/>
              <a:gd name="T16" fmla="*/ 14 w 35"/>
              <a:gd name="T17" fmla="*/ 38 h 40"/>
              <a:gd name="T18" fmla="*/ 12 w 35"/>
              <a:gd name="T19" fmla="*/ 40 h 40"/>
              <a:gd name="T20" fmla="*/ 9 w 35"/>
              <a:gd name="T21" fmla="*/ 40 h 40"/>
              <a:gd name="T22" fmla="*/ 5 w 35"/>
              <a:gd name="T23" fmla="*/ 40 h 40"/>
              <a:gd name="T24" fmla="*/ 2 w 35"/>
              <a:gd name="T25" fmla="*/ 40 h 40"/>
              <a:gd name="T26" fmla="*/ 2 w 35"/>
              <a:gd name="T27" fmla="*/ 38 h 40"/>
              <a:gd name="T28" fmla="*/ 0 w 35"/>
              <a:gd name="T29" fmla="*/ 38 h 40"/>
              <a:gd name="T30" fmla="*/ 0 w 35"/>
              <a:gd name="T31" fmla="*/ 35 h 40"/>
              <a:gd name="T32" fmla="*/ 0 w 35"/>
              <a:gd name="T33" fmla="*/ 33 h 40"/>
              <a:gd name="T34" fmla="*/ 0 w 35"/>
              <a:gd name="T35" fmla="*/ 31 h 40"/>
              <a:gd name="T36" fmla="*/ 5 w 35"/>
              <a:gd name="T37" fmla="*/ 28 h 40"/>
              <a:gd name="T38" fmla="*/ 5 w 35"/>
              <a:gd name="T39" fmla="*/ 24 h 40"/>
              <a:gd name="T40" fmla="*/ 5 w 35"/>
              <a:gd name="T41" fmla="*/ 21 h 40"/>
              <a:gd name="T42" fmla="*/ 7 w 35"/>
              <a:gd name="T43" fmla="*/ 19 h 40"/>
              <a:gd name="T44" fmla="*/ 7 w 35"/>
              <a:gd name="T45" fmla="*/ 16 h 40"/>
              <a:gd name="T46" fmla="*/ 9 w 35"/>
              <a:gd name="T47" fmla="*/ 12 h 40"/>
              <a:gd name="T48" fmla="*/ 9 w 35"/>
              <a:gd name="T49" fmla="*/ 9 h 40"/>
              <a:gd name="T50" fmla="*/ 14 w 35"/>
              <a:gd name="T51" fmla="*/ 12 h 40"/>
              <a:gd name="T52" fmla="*/ 16 w 35"/>
              <a:gd name="T53" fmla="*/ 9 h 40"/>
              <a:gd name="T54" fmla="*/ 21 w 35"/>
              <a:gd name="T55" fmla="*/ 9 h 40"/>
              <a:gd name="T56" fmla="*/ 19 w 35"/>
              <a:gd name="T57" fmla="*/ 14 h 40"/>
              <a:gd name="T58" fmla="*/ 21 w 35"/>
              <a:gd name="T59" fmla="*/ 16 h 40"/>
              <a:gd name="T60" fmla="*/ 23 w 35"/>
              <a:gd name="T61" fmla="*/ 16 h 40"/>
              <a:gd name="T62" fmla="*/ 23 w 35"/>
              <a:gd name="T63" fmla="*/ 14 h 40"/>
              <a:gd name="T64" fmla="*/ 23 w 35"/>
              <a:gd name="T65" fmla="*/ 9 h 40"/>
              <a:gd name="T66" fmla="*/ 23 w 35"/>
              <a:gd name="T67" fmla="*/ 7 h 40"/>
              <a:gd name="T68" fmla="*/ 21 w 35"/>
              <a:gd name="T69" fmla="*/ 5 h 40"/>
              <a:gd name="T70" fmla="*/ 19 w 35"/>
              <a:gd name="T71" fmla="*/ 2 h 40"/>
              <a:gd name="T72" fmla="*/ 21 w 35"/>
              <a:gd name="T73" fmla="*/ 0 h 40"/>
              <a:gd name="T74" fmla="*/ 23 w 35"/>
              <a:gd name="T75" fmla="*/ 2 h 40"/>
              <a:gd name="T76" fmla="*/ 26 w 35"/>
              <a:gd name="T77" fmla="*/ 2 h 40"/>
              <a:gd name="T78" fmla="*/ 31 w 35"/>
              <a:gd name="T79" fmla="*/ 5 h 40"/>
              <a:gd name="T80" fmla="*/ 35 w 35"/>
              <a:gd name="T81" fmla="*/ 9 h 40"/>
              <a:gd name="T82" fmla="*/ 35 w 35"/>
              <a:gd name="T83" fmla="*/ 12 h 40"/>
              <a:gd name="T84" fmla="*/ 33 w 35"/>
              <a:gd name="T85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40">
                <a:moveTo>
                  <a:pt x="33" y="16"/>
                </a:moveTo>
                <a:lnTo>
                  <a:pt x="26" y="21"/>
                </a:lnTo>
                <a:lnTo>
                  <a:pt x="23" y="26"/>
                </a:lnTo>
                <a:lnTo>
                  <a:pt x="26" y="26"/>
                </a:lnTo>
                <a:lnTo>
                  <a:pt x="28" y="26"/>
                </a:lnTo>
                <a:lnTo>
                  <a:pt x="28" y="31"/>
                </a:lnTo>
                <a:lnTo>
                  <a:pt x="26" y="33"/>
                </a:lnTo>
                <a:lnTo>
                  <a:pt x="21" y="33"/>
                </a:lnTo>
                <a:lnTo>
                  <a:pt x="14" y="38"/>
                </a:lnTo>
                <a:lnTo>
                  <a:pt x="12" y="40"/>
                </a:lnTo>
                <a:lnTo>
                  <a:pt x="9" y="40"/>
                </a:lnTo>
                <a:lnTo>
                  <a:pt x="5" y="40"/>
                </a:lnTo>
                <a:lnTo>
                  <a:pt x="2" y="40"/>
                </a:lnTo>
                <a:lnTo>
                  <a:pt x="2" y="38"/>
                </a:lnTo>
                <a:lnTo>
                  <a:pt x="0" y="38"/>
                </a:lnTo>
                <a:lnTo>
                  <a:pt x="0" y="35"/>
                </a:lnTo>
                <a:lnTo>
                  <a:pt x="0" y="33"/>
                </a:lnTo>
                <a:lnTo>
                  <a:pt x="0" y="31"/>
                </a:lnTo>
                <a:lnTo>
                  <a:pt x="5" y="28"/>
                </a:lnTo>
                <a:lnTo>
                  <a:pt x="5" y="24"/>
                </a:lnTo>
                <a:lnTo>
                  <a:pt x="5" y="21"/>
                </a:lnTo>
                <a:lnTo>
                  <a:pt x="7" y="19"/>
                </a:lnTo>
                <a:lnTo>
                  <a:pt x="7" y="16"/>
                </a:lnTo>
                <a:lnTo>
                  <a:pt x="9" y="12"/>
                </a:lnTo>
                <a:lnTo>
                  <a:pt x="9" y="9"/>
                </a:lnTo>
                <a:lnTo>
                  <a:pt x="14" y="12"/>
                </a:lnTo>
                <a:lnTo>
                  <a:pt x="16" y="9"/>
                </a:lnTo>
                <a:lnTo>
                  <a:pt x="21" y="9"/>
                </a:lnTo>
                <a:lnTo>
                  <a:pt x="19" y="14"/>
                </a:lnTo>
                <a:lnTo>
                  <a:pt x="21" y="16"/>
                </a:lnTo>
                <a:lnTo>
                  <a:pt x="23" y="16"/>
                </a:lnTo>
                <a:lnTo>
                  <a:pt x="23" y="14"/>
                </a:lnTo>
                <a:lnTo>
                  <a:pt x="23" y="9"/>
                </a:lnTo>
                <a:lnTo>
                  <a:pt x="23" y="7"/>
                </a:lnTo>
                <a:lnTo>
                  <a:pt x="21" y="5"/>
                </a:lnTo>
                <a:lnTo>
                  <a:pt x="19" y="2"/>
                </a:lnTo>
                <a:lnTo>
                  <a:pt x="21" y="0"/>
                </a:lnTo>
                <a:lnTo>
                  <a:pt x="23" y="2"/>
                </a:lnTo>
                <a:lnTo>
                  <a:pt x="26" y="2"/>
                </a:lnTo>
                <a:lnTo>
                  <a:pt x="31" y="5"/>
                </a:lnTo>
                <a:lnTo>
                  <a:pt x="35" y="9"/>
                </a:lnTo>
                <a:lnTo>
                  <a:pt x="35" y="12"/>
                </a:lnTo>
                <a:lnTo>
                  <a:pt x="33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1" name="Freeform 85"/>
          <p:cNvSpPr>
            <a:spLocks/>
          </p:cNvSpPr>
          <p:nvPr/>
        </p:nvSpPr>
        <p:spPr bwMode="auto">
          <a:xfrm>
            <a:off x="6494464" y="514350"/>
            <a:ext cx="11113" cy="22225"/>
          </a:xfrm>
          <a:custGeom>
            <a:avLst/>
            <a:gdLst>
              <a:gd name="T0" fmla="*/ 7 w 7"/>
              <a:gd name="T1" fmla="*/ 0 h 14"/>
              <a:gd name="T2" fmla="*/ 4 w 7"/>
              <a:gd name="T3" fmla="*/ 2 h 14"/>
              <a:gd name="T4" fmla="*/ 4 w 7"/>
              <a:gd name="T5" fmla="*/ 4 h 14"/>
              <a:gd name="T6" fmla="*/ 7 w 7"/>
              <a:gd name="T7" fmla="*/ 7 h 14"/>
              <a:gd name="T8" fmla="*/ 7 w 7"/>
              <a:gd name="T9" fmla="*/ 9 h 14"/>
              <a:gd name="T10" fmla="*/ 2 w 7"/>
              <a:gd name="T11" fmla="*/ 12 h 14"/>
              <a:gd name="T12" fmla="*/ 2 w 7"/>
              <a:gd name="T13" fmla="*/ 14 h 14"/>
              <a:gd name="T14" fmla="*/ 0 w 7"/>
              <a:gd name="T15" fmla="*/ 12 h 14"/>
              <a:gd name="T16" fmla="*/ 0 w 7"/>
              <a:gd name="T17" fmla="*/ 7 h 14"/>
              <a:gd name="T18" fmla="*/ 0 w 7"/>
              <a:gd name="T19" fmla="*/ 2 h 14"/>
              <a:gd name="T20" fmla="*/ 0 w 7"/>
              <a:gd name="T21" fmla="*/ 0 h 14"/>
              <a:gd name="T22" fmla="*/ 2 w 7"/>
              <a:gd name="T23" fmla="*/ 0 h 14"/>
              <a:gd name="T24" fmla="*/ 7 w 7"/>
              <a:gd name="T2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14">
                <a:moveTo>
                  <a:pt x="7" y="0"/>
                </a:moveTo>
                <a:lnTo>
                  <a:pt x="4" y="2"/>
                </a:lnTo>
                <a:lnTo>
                  <a:pt x="4" y="4"/>
                </a:lnTo>
                <a:lnTo>
                  <a:pt x="7" y="7"/>
                </a:lnTo>
                <a:lnTo>
                  <a:pt x="7" y="9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2" name="Freeform 86"/>
          <p:cNvSpPr>
            <a:spLocks/>
          </p:cNvSpPr>
          <p:nvPr/>
        </p:nvSpPr>
        <p:spPr bwMode="auto">
          <a:xfrm>
            <a:off x="6494464" y="514350"/>
            <a:ext cx="11113" cy="22225"/>
          </a:xfrm>
          <a:custGeom>
            <a:avLst/>
            <a:gdLst>
              <a:gd name="T0" fmla="*/ 7 w 7"/>
              <a:gd name="T1" fmla="*/ 0 h 14"/>
              <a:gd name="T2" fmla="*/ 4 w 7"/>
              <a:gd name="T3" fmla="*/ 2 h 14"/>
              <a:gd name="T4" fmla="*/ 4 w 7"/>
              <a:gd name="T5" fmla="*/ 4 h 14"/>
              <a:gd name="T6" fmla="*/ 7 w 7"/>
              <a:gd name="T7" fmla="*/ 7 h 14"/>
              <a:gd name="T8" fmla="*/ 7 w 7"/>
              <a:gd name="T9" fmla="*/ 9 h 14"/>
              <a:gd name="T10" fmla="*/ 2 w 7"/>
              <a:gd name="T11" fmla="*/ 12 h 14"/>
              <a:gd name="T12" fmla="*/ 2 w 7"/>
              <a:gd name="T13" fmla="*/ 14 h 14"/>
              <a:gd name="T14" fmla="*/ 0 w 7"/>
              <a:gd name="T15" fmla="*/ 12 h 14"/>
              <a:gd name="T16" fmla="*/ 0 w 7"/>
              <a:gd name="T17" fmla="*/ 7 h 14"/>
              <a:gd name="T18" fmla="*/ 0 w 7"/>
              <a:gd name="T19" fmla="*/ 2 h 14"/>
              <a:gd name="T20" fmla="*/ 0 w 7"/>
              <a:gd name="T21" fmla="*/ 0 h 14"/>
              <a:gd name="T22" fmla="*/ 2 w 7"/>
              <a:gd name="T23" fmla="*/ 0 h 14"/>
              <a:gd name="T24" fmla="*/ 7 w 7"/>
              <a:gd name="T2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14">
                <a:moveTo>
                  <a:pt x="7" y="0"/>
                </a:moveTo>
                <a:lnTo>
                  <a:pt x="4" y="2"/>
                </a:lnTo>
                <a:lnTo>
                  <a:pt x="4" y="4"/>
                </a:lnTo>
                <a:lnTo>
                  <a:pt x="7" y="7"/>
                </a:lnTo>
                <a:lnTo>
                  <a:pt x="7" y="9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3" name="Freeform 87"/>
          <p:cNvSpPr>
            <a:spLocks/>
          </p:cNvSpPr>
          <p:nvPr/>
        </p:nvSpPr>
        <p:spPr bwMode="auto">
          <a:xfrm>
            <a:off x="6494464" y="514350"/>
            <a:ext cx="11113" cy="22225"/>
          </a:xfrm>
          <a:custGeom>
            <a:avLst/>
            <a:gdLst>
              <a:gd name="T0" fmla="*/ 7 w 7"/>
              <a:gd name="T1" fmla="*/ 0 h 14"/>
              <a:gd name="T2" fmla="*/ 4 w 7"/>
              <a:gd name="T3" fmla="*/ 2 h 14"/>
              <a:gd name="T4" fmla="*/ 4 w 7"/>
              <a:gd name="T5" fmla="*/ 4 h 14"/>
              <a:gd name="T6" fmla="*/ 7 w 7"/>
              <a:gd name="T7" fmla="*/ 7 h 14"/>
              <a:gd name="T8" fmla="*/ 7 w 7"/>
              <a:gd name="T9" fmla="*/ 9 h 14"/>
              <a:gd name="T10" fmla="*/ 2 w 7"/>
              <a:gd name="T11" fmla="*/ 12 h 14"/>
              <a:gd name="T12" fmla="*/ 2 w 7"/>
              <a:gd name="T13" fmla="*/ 14 h 14"/>
              <a:gd name="T14" fmla="*/ 0 w 7"/>
              <a:gd name="T15" fmla="*/ 12 h 14"/>
              <a:gd name="T16" fmla="*/ 0 w 7"/>
              <a:gd name="T17" fmla="*/ 7 h 14"/>
              <a:gd name="T18" fmla="*/ 0 w 7"/>
              <a:gd name="T19" fmla="*/ 2 h 14"/>
              <a:gd name="T20" fmla="*/ 0 w 7"/>
              <a:gd name="T21" fmla="*/ 0 h 14"/>
              <a:gd name="T22" fmla="*/ 2 w 7"/>
              <a:gd name="T23" fmla="*/ 0 h 14"/>
              <a:gd name="T24" fmla="*/ 7 w 7"/>
              <a:gd name="T2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14">
                <a:moveTo>
                  <a:pt x="7" y="0"/>
                </a:moveTo>
                <a:lnTo>
                  <a:pt x="4" y="2"/>
                </a:lnTo>
                <a:lnTo>
                  <a:pt x="4" y="4"/>
                </a:lnTo>
                <a:lnTo>
                  <a:pt x="7" y="7"/>
                </a:lnTo>
                <a:lnTo>
                  <a:pt x="7" y="9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4" name="Freeform 88"/>
          <p:cNvSpPr>
            <a:spLocks/>
          </p:cNvSpPr>
          <p:nvPr/>
        </p:nvSpPr>
        <p:spPr bwMode="auto">
          <a:xfrm>
            <a:off x="6429376" y="503238"/>
            <a:ext cx="26988" cy="30163"/>
          </a:xfrm>
          <a:custGeom>
            <a:avLst/>
            <a:gdLst>
              <a:gd name="T0" fmla="*/ 0 w 17"/>
              <a:gd name="T1" fmla="*/ 19 h 19"/>
              <a:gd name="T2" fmla="*/ 0 w 17"/>
              <a:gd name="T3" fmla="*/ 16 h 19"/>
              <a:gd name="T4" fmla="*/ 3 w 17"/>
              <a:gd name="T5" fmla="*/ 9 h 19"/>
              <a:gd name="T6" fmla="*/ 5 w 17"/>
              <a:gd name="T7" fmla="*/ 7 h 19"/>
              <a:gd name="T8" fmla="*/ 8 w 17"/>
              <a:gd name="T9" fmla="*/ 7 h 19"/>
              <a:gd name="T10" fmla="*/ 10 w 17"/>
              <a:gd name="T11" fmla="*/ 2 h 19"/>
              <a:gd name="T12" fmla="*/ 12 w 17"/>
              <a:gd name="T13" fmla="*/ 0 h 19"/>
              <a:gd name="T14" fmla="*/ 15 w 17"/>
              <a:gd name="T15" fmla="*/ 0 h 19"/>
              <a:gd name="T16" fmla="*/ 17 w 17"/>
              <a:gd name="T17" fmla="*/ 2 h 19"/>
              <a:gd name="T18" fmla="*/ 15 w 17"/>
              <a:gd name="T19" fmla="*/ 7 h 19"/>
              <a:gd name="T20" fmla="*/ 12 w 17"/>
              <a:gd name="T21" fmla="*/ 14 h 19"/>
              <a:gd name="T22" fmla="*/ 12 w 17"/>
              <a:gd name="T23" fmla="*/ 16 h 19"/>
              <a:gd name="T24" fmla="*/ 8 w 17"/>
              <a:gd name="T25" fmla="*/ 16 h 19"/>
              <a:gd name="T26" fmla="*/ 0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0" y="16"/>
                </a:lnTo>
                <a:lnTo>
                  <a:pt x="3" y="9"/>
                </a:lnTo>
                <a:lnTo>
                  <a:pt x="5" y="7"/>
                </a:lnTo>
                <a:lnTo>
                  <a:pt x="8" y="7"/>
                </a:lnTo>
                <a:lnTo>
                  <a:pt x="10" y="2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15" y="7"/>
                </a:lnTo>
                <a:lnTo>
                  <a:pt x="12" y="14"/>
                </a:lnTo>
                <a:lnTo>
                  <a:pt x="12" y="16"/>
                </a:lnTo>
                <a:lnTo>
                  <a:pt x="8" y="16"/>
                </a:lnTo>
                <a:lnTo>
                  <a:pt x="0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5" name="Freeform 89"/>
          <p:cNvSpPr>
            <a:spLocks/>
          </p:cNvSpPr>
          <p:nvPr/>
        </p:nvSpPr>
        <p:spPr bwMode="auto">
          <a:xfrm>
            <a:off x="6429376" y="503238"/>
            <a:ext cx="26988" cy="30163"/>
          </a:xfrm>
          <a:custGeom>
            <a:avLst/>
            <a:gdLst>
              <a:gd name="T0" fmla="*/ 0 w 17"/>
              <a:gd name="T1" fmla="*/ 19 h 19"/>
              <a:gd name="T2" fmla="*/ 0 w 17"/>
              <a:gd name="T3" fmla="*/ 16 h 19"/>
              <a:gd name="T4" fmla="*/ 3 w 17"/>
              <a:gd name="T5" fmla="*/ 9 h 19"/>
              <a:gd name="T6" fmla="*/ 5 w 17"/>
              <a:gd name="T7" fmla="*/ 7 h 19"/>
              <a:gd name="T8" fmla="*/ 8 w 17"/>
              <a:gd name="T9" fmla="*/ 7 h 19"/>
              <a:gd name="T10" fmla="*/ 10 w 17"/>
              <a:gd name="T11" fmla="*/ 2 h 19"/>
              <a:gd name="T12" fmla="*/ 12 w 17"/>
              <a:gd name="T13" fmla="*/ 0 h 19"/>
              <a:gd name="T14" fmla="*/ 15 w 17"/>
              <a:gd name="T15" fmla="*/ 0 h 19"/>
              <a:gd name="T16" fmla="*/ 17 w 17"/>
              <a:gd name="T17" fmla="*/ 2 h 19"/>
              <a:gd name="T18" fmla="*/ 15 w 17"/>
              <a:gd name="T19" fmla="*/ 7 h 19"/>
              <a:gd name="T20" fmla="*/ 12 w 17"/>
              <a:gd name="T21" fmla="*/ 14 h 19"/>
              <a:gd name="T22" fmla="*/ 12 w 17"/>
              <a:gd name="T23" fmla="*/ 16 h 19"/>
              <a:gd name="T24" fmla="*/ 8 w 17"/>
              <a:gd name="T25" fmla="*/ 16 h 19"/>
              <a:gd name="T26" fmla="*/ 0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0" y="16"/>
                </a:lnTo>
                <a:lnTo>
                  <a:pt x="3" y="9"/>
                </a:lnTo>
                <a:lnTo>
                  <a:pt x="5" y="7"/>
                </a:lnTo>
                <a:lnTo>
                  <a:pt x="8" y="7"/>
                </a:lnTo>
                <a:lnTo>
                  <a:pt x="10" y="2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15" y="7"/>
                </a:lnTo>
                <a:lnTo>
                  <a:pt x="12" y="14"/>
                </a:lnTo>
                <a:lnTo>
                  <a:pt x="12" y="16"/>
                </a:lnTo>
                <a:lnTo>
                  <a:pt x="8" y="16"/>
                </a:lnTo>
                <a:lnTo>
                  <a:pt x="0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6" name="Freeform 90"/>
          <p:cNvSpPr>
            <a:spLocks/>
          </p:cNvSpPr>
          <p:nvPr/>
        </p:nvSpPr>
        <p:spPr bwMode="auto">
          <a:xfrm>
            <a:off x="6429376" y="503238"/>
            <a:ext cx="26988" cy="30163"/>
          </a:xfrm>
          <a:custGeom>
            <a:avLst/>
            <a:gdLst>
              <a:gd name="T0" fmla="*/ 0 w 17"/>
              <a:gd name="T1" fmla="*/ 19 h 19"/>
              <a:gd name="T2" fmla="*/ 0 w 17"/>
              <a:gd name="T3" fmla="*/ 16 h 19"/>
              <a:gd name="T4" fmla="*/ 3 w 17"/>
              <a:gd name="T5" fmla="*/ 9 h 19"/>
              <a:gd name="T6" fmla="*/ 5 w 17"/>
              <a:gd name="T7" fmla="*/ 7 h 19"/>
              <a:gd name="T8" fmla="*/ 8 w 17"/>
              <a:gd name="T9" fmla="*/ 7 h 19"/>
              <a:gd name="T10" fmla="*/ 10 w 17"/>
              <a:gd name="T11" fmla="*/ 2 h 19"/>
              <a:gd name="T12" fmla="*/ 12 w 17"/>
              <a:gd name="T13" fmla="*/ 0 h 19"/>
              <a:gd name="T14" fmla="*/ 15 w 17"/>
              <a:gd name="T15" fmla="*/ 0 h 19"/>
              <a:gd name="T16" fmla="*/ 17 w 17"/>
              <a:gd name="T17" fmla="*/ 2 h 19"/>
              <a:gd name="T18" fmla="*/ 15 w 17"/>
              <a:gd name="T19" fmla="*/ 7 h 19"/>
              <a:gd name="T20" fmla="*/ 12 w 17"/>
              <a:gd name="T21" fmla="*/ 14 h 19"/>
              <a:gd name="T22" fmla="*/ 12 w 17"/>
              <a:gd name="T23" fmla="*/ 16 h 19"/>
              <a:gd name="T24" fmla="*/ 8 w 17"/>
              <a:gd name="T25" fmla="*/ 16 h 19"/>
              <a:gd name="T26" fmla="*/ 0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0" y="16"/>
                </a:lnTo>
                <a:lnTo>
                  <a:pt x="3" y="9"/>
                </a:lnTo>
                <a:lnTo>
                  <a:pt x="5" y="7"/>
                </a:lnTo>
                <a:lnTo>
                  <a:pt x="8" y="7"/>
                </a:lnTo>
                <a:lnTo>
                  <a:pt x="10" y="2"/>
                </a:lnTo>
                <a:lnTo>
                  <a:pt x="12" y="0"/>
                </a:lnTo>
                <a:lnTo>
                  <a:pt x="15" y="0"/>
                </a:lnTo>
                <a:lnTo>
                  <a:pt x="17" y="2"/>
                </a:lnTo>
                <a:lnTo>
                  <a:pt x="15" y="7"/>
                </a:lnTo>
                <a:lnTo>
                  <a:pt x="12" y="14"/>
                </a:lnTo>
                <a:lnTo>
                  <a:pt x="12" y="16"/>
                </a:lnTo>
                <a:lnTo>
                  <a:pt x="8" y="16"/>
                </a:lnTo>
                <a:lnTo>
                  <a:pt x="0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7" name="Freeform 91"/>
          <p:cNvSpPr>
            <a:spLocks/>
          </p:cNvSpPr>
          <p:nvPr/>
        </p:nvSpPr>
        <p:spPr bwMode="auto">
          <a:xfrm>
            <a:off x="6500814" y="492125"/>
            <a:ext cx="19050" cy="17463"/>
          </a:xfrm>
          <a:custGeom>
            <a:avLst/>
            <a:gdLst>
              <a:gd name="T0" fmla="*/ 8 w 12"/>
              <a:gd name="T1" fmla="*/ 4 h 11"/>
              <a:gd name="T2" fmla="*/ 10 w 12"/>
              <a:gd name="T3" fmla="*/ 4 h 11"/>
              <a:gd name="T4" fmla="*/ 12 w 12"/>
              <a:gd name="T5" fmla="*/ 2 h 11"/>
              <a:gd name="T6" fmla="*/ 12 w 12"/>
              <a:gd name="T7" fmla="*/ 4 h 11"/>
              <a:gd name="T8" fmla="*/ 10 w 12"/>
              <a:gd name="T9" fmla="*/ 7 h 11"/>
              <a:gd name="T10" fmla="*/ 10 w 12"/>
              <a:gd name="T11" fmla="*/ 9 h 11"/>
              <a:gd name="T12" fmla="*/ 5 w 12"/>
              <a:gd name="T13" fmla="*/ 11 h 11"/>
              <a:gd name="T14" fmla="*/ 3 w 12"/>
              <a:gd name="T15" fmla="*/ 7 h 11"/>
              <a:gd name="T16" fmla="*/ 0 w 12"/>
              <a:gd name="T17" fmla="*/ 4 h 11"/>
              <a:gd name="T18" fmla="*/ 0 w 12"/>
              <a:gd name="T19" fmla="*/ 2 h 11"/>
              <a:gd name="T20" fmla="*/ 3 w 12"/>
              <a:gd name="T21" fmla="*/ 0 h 11"/>
              <a:gd name="T22" fmla="*/ 5 w 12"/>
              <a:gd name="T23" fmla="*/ 0 h 11"/>
              <a:gd name="T24" fmla="*/ 8 w 12"/>
              <a:gd name="T25" fmla="*/ 2 h 11"/>
              <a:gd name="T26" fmla="*/ 8 w 12"/>
              <a:gd name="T2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1">
                <a:moveTo>
                  <a:pt x="8" y="4"/>
                </a:moveTo>
                <a:lnTo>
                  <a:pt x="10" y="4"/>
                </a:lnTo>
                <a:lnTo>
                  <a:pt x="12" y="2"/>
                </a:lnTo>
                <a:lnTo>
                  <a:pt x="12" y="4"/>
                </a:lnTo>
                <a:lnTo>
                  <a:pt x="10" y="7"/>
                </a:lnTo>
                <a:lnTo>
                  <a:pt x="10" y="9"/>
                </a:lnTo>
                <a:lnTo>
                  <a:pt x="5" y="11"/>
                </a:lnTo>
                <a:lnTo>
                  <a:pt x="3" y="7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8" y="2"/>
                </a:lnTo>
                <a:lnTo>
                  <a:pt x="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8" name="Freeform 92"/>
          <p:cNvSpPr>
            <a:spLocks/>
          </p:cNvSpPr>
          <p:nvPr/>
        </p:nvSpPr>
        <p:spPr bwMode="auto">
          <a:xfrm>
            <a:off x="6500814" y="492125"/>
            <a:ext cx="19050" cy="17463"/>
          </a:xfrm>
          <a:custGeom>
            <a:avLst/>
            <a:gdLst>
              <a:gd name="T0" fmla="*/ 8 w 12"/>
              <a:gd name="T1" fmla="*/ 4 h 11"/>
              <a:gd name="T2" fmla="*/ 10 w 12"/>
              <a:gd name="T3" fmla="*/ 4 h 11"/>
              <a:gd name="T4" fmla="*/ 12 w 12"/>
              <a:gd name="T5" fmla="*/ 2 h 11"/>
              <a:gd name="T6" fmla="*/ 12 w 12"/>
              <a:gd name="T7" fmla="*/ 4 h 11"/>
              <a:gd name="T8" fmla="*/ 10 w 12"/>
              <a:gd name="T9" fmla="*/ 7 h 11"/>
              <a:gd name="T10" fmla="*/ 10 w 12"/>
              <a:gd name="T11" fmla="*/ 9 h 11"/>
              <a:gd name="T12" fmla="*/ 5 w 12"/>
              <a:gd name="T13" fmla="*/ 11 h 11"/>
              <a:gd name="T14" fmla="*/ 3 w 12"/>
              <a:gd name="T15" fmla="*/ 7 h 11"/>
              <a:gd name="T16" fmla="*/ 0 w 12"/>
              <a:gd name="T17" fmla="*/ 4 h 11"/>
              <a:gd name="T18" fmla="*/ 0 w 12"/>
              <a:gd name="T19" fmla="*/ 2 h 11"/>
              <a:gd name="T20" fmla="*/ 3 w 12"/>
              <a:gd name="T21" fmla="*/ 0 h 11"/>
              <a:gd name="T22" fmla="*/ 5 w 12"/>
              <a:gd name="T23" fmla="*/ 0 h 11"/>
              <a:gd name="T24" fmla="*/ 8 w 12"/>
              <a:gd name="T25" fmla="*/ 2 h 11"/>
              <a:gd name="T26" fmla="*/ 8 w 12"/>
              <a:gd name="T2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1">
                <a:moveTo>
                  <a:pt x="8" y="4"/>
                </a:moveTo>
                <a:lnTo>
                  <a:pt x="10" y="4"/>
                </a:lnTo>
                <a:lnTo>
                  <a:pt x="12" y="2"/>
                </a:lnTo>
                <a:lnTo>
                  <a:pt x="12" y="4"/>
                </a:lnTo>
                <a:lnTo>
                  <a:pt x="10" y="7"/>
                </a:lnTo>
                <a:lnTo>
                  <a:pt x="10" y="9"/>
                </a:lnTo>
                <a:lnTo>
                  <a:pt x="5" y="11"/>
                </a:lnTo>
                <a:lnTo>
                  <a:pt x="3" y="7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8" y="2"/>
                </a:lnTo>
                <a:lnTo>
                  <a:pt x="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9" name="Freeform 93"/>
          <p:cNvSpPr>
            <a:spLocks/>
          </p:cNvSpPr>
          <p:nvPr/>
        </p:nvSpPr>
        <p:spPr bwMode="auto">
          <a:xfrm>
            <a:off x="6500814" y="492125"/>
            <a:ext cx="19050" cy="17463"/>
          </a:xfrm>
          <a:custGeom>
            <a:avLst/>
            <a:gdLst>
              <a:gd name="T0" fmla="*/ 8 w 12"/>
              <a:gd name="T1" fmla="*/ 4 h 11"/>
              <a:gd name="T2" fmla="*/ 10 w 12"/>
              <a:gd name="T3" fmla="*/ 4 h 11"/>
              <a:gd name="T4" fmla="*/ 12 w 12"/>
              <a:gd name="T5" fmla="*/ 2 h 11"/>
              <a:gd name="T6" fmla="*/ 12 w 12"/>
              <a:gd name="T7" fmla="*/ 4 h 11"/>
              <a:gd name="T8" fmla="*/ 10 w 12"/>
              <a:gd name="T9" fmla="*/ 7 h 11"/>
              <a:gd name="T10" fmla="*/ 10 w 12"/>
              <a:gd name="T11" fmla="*/ 9 h 11"/>
              <a:gd name="T12" fmla="*/ 5 w 12"/>
              <a:gd name="T13" fmla="*/ 11 h 11"/>
              <a:gd name="T14" fmla="*/ 3 w 12"/>
              <a:gd name="T15" fmla="*/ 7 h 11"/>
              <a:gd name="T16" fmla="*/ 0 w 12"/>
              <a:gd name="T17" fmla="*/ 4 h 11"/>
              <a:gd name="T18" fmla="*/ 0 w 12"/>
              <a:gd name="T19" fmla="*/ 2 h 11"/>
              <a:gd name="T20" fmla="*/ 3 w 12"/>
              <a:gd name="T21" fmla="*/ 0 h 11"/>
              <a:gd name="T22" fmla="*/ 5 w 12"/>
              <a:gd name="T23" fmla="*/ 0 h 11"/>
              <a:gd name="T24" fmla="*/ 8 w 12"/>
              <a:gd name="T25" fmla="*/ 2 h 11"/>
              <a:gd name="T26" fmla="*/ 8 w 12"/>
              <a:gd name="T2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1">
                <a:moveTo>
                  <a:pt x="8" y="4"/>
                </a:moveTo>
                <a:lnTo>
                  <a:pt x="10" y="4"/>
                </a:lnTo>
                <a:lnTo>
                  <a:pt x="12" y="2"/>
                </a:lnTo>
                <a:lnTo>
                  <a:pt x="12" y="4"/>
                </a:lnTo>
                <a:lnTo>
                  <a:pt x="10" y="7"/>
                </a:lnTo>
                <a:lnTo>
                  <a:pt x="10" y="9"/>
                </a:lnTo>
                <a:lnTo>
                  <a:pt x="5" y="11"/>
                </a:lnTo>
                <a:lnTo>
                  <a:pt x="3" y="7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8" y="2"/>
                </a:lnTo>
                <a:lnTo>
                  <a:pt x="8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0" name="Freeform 94"/>
          <p:cNvSpPr>
            <a:spLocks/>
          </p:cNvSpPr>
          <p:nvPr/>
        </p:nvSpPr>
        <p:spPr bwMode="auto">
          <a:xfrm>
            <a:off x="6384926" y="487363"/>
            <a:ext cx="57150" cy="52388"/>
          </a:xfrm>
          <a:custGeom>
            <a:avLst/>
            <a:gdLst>
              <a:gd name="T0" fmla="*/ 19 w 36"/>
              <a:gd name="T1" fmla="*/ 0 h 33"/>
              <a:gd name="T2" fmla="*/ 19 w 36"/>
              <a:gd name="T3" fmla="*/ 3 h 33"/>
              <a:gd name="T4" fmla="*/ 21 w 36"/>
              <a:gd name="T5" fmla="*/ 3 h 33"/>
              <a:gd name="T6" fmla="*/ 21 w 36"/>
              <a:gd name="T7" fmla="*/ 5 h 33"/>
              <a:gd name="T8" fmla="*/ 21 w 36"/>
              <a:gd name="T9" fmla="*/ 7 h 33"/>
              <a:gd name="T10" fmla="*/ 24 w 36"/>
              <a:gd name="T11" fmla="*/ 12 h 33"/>
              <a:gd name="T12" fmla="*/ 26 w 36"/>
              <a:gd name="T13" fmla="*/ 10 h 33"/>
              <a:gd name="T14" fmla="*/ 26 w 36"/>
              <a:gd name="T15" fmla="*/ 7 h 33"/>
              <a:gd name="T16" fmla="*/ 28 w 36"/>
              <a:gd name="T17" fmla="*/ 5 h 33"/>
              <a:gd name="T18" fmla="*/ 31 w 36"/>
              <a:gd name="T19" fmla="*/ 5 h 33"/>
              <a:gd name="T20" fmla="*/ 31 w 36"/>
              <a:gd name="T21" fmla="*/ 7 h 33"/>
              <a:gd name="T22" fmla="*/ 33 w 36"/>
              <a:gd name="T23" fmla="*/ 7 h 33"/>
              <a:gd name="T24" fmla="*/ 36 w 36"/>
              <a:gd name="T25" fmla="*/ 10 h 33"/>
              <a:gd name="T26" fmla="*/ 28 w 36"/>
              <a:gd name="T27" fmla="*/ 17 h 33"/>
              <a:gd name="T28" fmla="*/ 26 w 36"/>
              <a:gd name="T29" fmla="*/ 31 h 33"/>
              <a:gd name="T30" fmla="*/ 21 w 36"/>
              <a:gd name="T31" fmla="*/ 31 h 33"/>
              <a:gd name="T32" fmla="*/ 17 w 36"/>
              <a:gd name="T33" fmla="*/ 33 h 33"/>
              <a:gd name="T34" fmla="*/ 12 w 36"/>
              <a:gd name="T35" fmla="*/ 29 h 33"/>
              <a:gd name="T36" fmla="*/ 7 w 36"/>
              <a:gd name="T37" fmla="*/ 26 h 33"/>
              <a:gd name="T38" fmla="*/ 2 w 36"/>
              <a:gd name="T39" fmla="*/ 24 h 33"/>
              <a:gd name="T40" fmla="*/ 0 w 36"/>
              <a:gd name="T41" fmla="*/ 21 h 33"/>
              <a:gd name="T42" fmla="*/ 0 w 36"/>
              <a:gd name="T43" fmla="*/ 19 h 33"/>
              <a:gd name="T44" fmla="*/ 2 w 36"/>
              <a:gd name="T45" fmla="*/ 17 h 33"/>
              <a:gd name="T46" fmla="*/ 2 w 36"/>
              <a:gd name="T47" fmla="*/ 14 h 33"/>
              <a:gd name="T48" fmla="*/ 5 w 36"/>
              <a:gd name="T49" fmla="*/ 12 h 33"/>
              <a:gd name="T50" fmla="*/ 5 w 36"/>
              <a:gd name="T51" fmla="*/ 10 h 33"/>
              <a:gd name="T52" fmla="*/ 10 w 36"/>
              <a:gd name="T53" fmla="*/ 10 h 33"/>
              <a:gd name="T54" fmla="*/ 10 w 36"/>
              <a:gd name="T55" fmla="*/ 7 h 33"/>
              <a:gd name="T56" fmla="*/ 12 w 36"/>
              <a:gd name="T57" fmla="*/ 10 h 33"/>
              <a:gd name="T58" fmla="*/ 14 w 36"/>
              <a:gd name="T59" fmla="*/ 7 h 33"/>
              <a:gd name="T60" fmla="*/ 12 w 36"/>
              <a:gd name="T61" fmla="*/ 5 h 33"/>
              <a:gd name="T62" fmla="*/ 14 w 36"/>
              <a:gd name="T63" fmla="*/ 3 h 33"/>
              <a:gd name="T64" fmla="*/ 19 w 36"/>
              <a:gd name="T6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" h="33">
                <a:moveTo>
                  <a:pt x="19" y="0"/>
                </a:moveTo>
                <a:lnTo>
                  <a:pt x="19" y="3"/>
                </a:lnTo>
                <a:lnTo>
                  <a:pt x="21" y="3"/>
                </a:lnTo>
                <a:lnTo>
                  <a:pt x="21" y="5"/>
                </a:lnTo>
                <a:lnTo>
                  <a:pt x="21" y="7"/>
                </a:lnTo>
                <a:lnTo>
                  <a:pt x="24" y="12"/>
                </a:lnTo>
                <a:lnTo>
                  <a:pt x="26" y="10"/>
                </a:lnTo>
                <a:lnTo>
                  <a:pt x="26" y="7"/>
                </a:lnTo>
                <a:lnTo>
                  <a:pt x="28" y="5"/>
                </a:lnTo>
                <a:lnTo>
                  <a:pt x="31" y="5"/>
                </a:lnTo>
                <a:lnTo>
                  <a:pt x="31" y="7"/>
                </a:lnTo>
                <a:lnTo>
                  <a:pt x="33" y="7"/>
                </a:lnTo>
                <a:lnTo>
                  <a:pt x="36" y="10"/>
                </a:lnTo>
                <a:lnTo>
                  <a:pt x="28" y="17"/>
                </a:lnTo>
                <a:lnTo>
                  <a:pt x="26" y="31"/>
                </a:lnTo>
                <a:lnTo>
                  <a:pt x="21" y="31"/>
                </a:lnTo>
                <a:lnTo>
                  <a:pt x="17" y="33"/>
                </a:lnTo>
                <a:lnTo>
                  <a:pt x="12" y="29"/>
                </a:lnTo>
                <a:lnTo>
                  <a:pt x="7" y="26"/>
                </a:lnTo>
                <a:lnTo>
                  <a:pt x="2" y="24"/>
                </a:lnTo>
                <a:lnTo>
                  <a:pt x="0" y="21"/>
                </a:lnTo>
                <a:lnTo>
                  <a:pt x="0" y="19"/>
                </a:lnTo>
                <a:lnTo>
                  <a:pt x="2" y="17"/>
                </a:lnTo>
                <a:lnTo>
                  <a:pt x="2" y="14"/>
                </a:lnTo>
                <a:lnTo>
                  <a:pt x="5" y="12"/>
                </a:lnTo>
                <a:lnTo>
                  <a:pt x="5" y="10"/>
                </a:lnTo>
                <a:lnTo>
                  <a:pt x="10" y="10"/>
                </a:lnTo>
                <a:lnTo>
                  <a:pt x="10" y="7"/>
                </a:lnTo>
                <a:lnTo>
                  <a:pt x="12" y="10"/>
                </a:lnTo>
                <a:lnTo>
                  <a:pt x="14" y="7"/>
                </a:lnTo>
                <a:lnTo>
                  <a:pt x="12" y="5"/>
                </a:lnTo>
                <a:lnTo>
                  <a:pt x="14" y="3"/>
                </a:lnTo>
                <a:lnTo>
                  <a:pt x="19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1" name="Freeform 95"/>
          <p:cNvSpPr>
            <a:spLocks/>
          </p:cNvSpPr>
          <p:nvPr/>
        </p:nvSpPr>
        <p:spPr bwMode="auto">
          <a:xfrm>
            <a:off x="6384926" y="487363"/>
            <a:ext cx="57150" cy="52388"/>
          </a:xfrm>
          <a:custGeom>
            <a:avLst/>
            <a:gdLst>
              <a:gd name="T0" fmla="*/ 19 w 36"/>
              <a:gd name="T1" fmla="*/ 0 h 33"/>
              <a:gd name="T2" fmla="*/ 19 w 36"/>
              <a:gd name="T3" fmla="*/ 3 h 33"/>
              <a:gd name="T4" fmla="*/ 21 w 36"/>
              <a:gd name="T5" fmla="*/ 3 h 33"/>
              <a:gd name="T6" fmla="*/ 21 w 36"/>
              <a:gd name="T7" fmla="*/ 5 h 33"/>
              <a:gd name="T8" fmla="*/ 21 w 36"/>
              <a:gd name="T9" fmla="*/ 7 h 33"/>
              <a:gd name="T10" fmla="*/ 24 w 36"/>
              <a:gd name="T11" fmla="*/ 12 h 33"/>
              <a:gd name="T12" fmla="*/ 26 w 36"/>
              <a:gd name="T13" fmla="*/ 10 h 33"/>
              <a:gd name="T14" fmla="*/ 26 w 36"/>
              <a:gd name="T15" fmla="*/ 7 h 33"/>
              <a:gd name="T16" fmla="*/ 28 w 36"/>
              <a:gd name="T17" fmla="*/ 5 h 33"/>
              <a:gd name="T18" fmla="*/ 31 w 36"/>
              <a:gd name="T19" fmla="*/ 5 h 33"/>
              <a:gd name="T20" fmla="*/ 31 w 36"/>
              <a:gd name="T21" fmla="*/ 7 h 33"/>
              <a:gd name="T22" fmla="*/ 33 w 36"/>
              <a:gd name="T23" fmla="*/ 7 h 33"/>
              <a:gd name="T24" fmla="*/ 36 w 36"/>
              <a:gd name="T25" fmla="*/ 10 h 33"/>
              <a:gd name="T26" fmla="*/ 28 w 36"/>
              <a:gd name="T27" fmla="*/ 17 h 33"/>
              <a:gd name="T28" fmla="*/ 26 w 36"/>
              <a:gd name="T29" fmla="*/ 31 h 33"/>
              <a:gd name="T30" fmla="*/ 21 w 36"/>
              <a:gd name="T31" fmla="*/ 31 h 33"/>
              <a:gd name="T32" fmla="*/ 17 w 36"/>
              <a:gd name="T33" fmla="*/ 33 h 33"/>
              <a:gd name="T34" fmla="*/ 12 w 36"/>
              <a:gd name="T35" fmla="*/ 29 h 33"/>
              <a:gd name="T36" fmla="*/ 7 w 36"/>
              <a:gd name="T37" fmla="*/ 26 h 33"/>
              <a:gd name="T38" fmla="*/ 2 w 36"/>
              <a:gd name="T39" fmla="*/ 24 h 33"/>
              <a:gd name="T40" fmla="*/ 0 w 36"/>
              <a:gd name="T41" fmla="*/ 21 h 33"/>
              <a:gd name="T42" fmla="*/ 0 w 36"/>
              <a:gd name="T43" fmla="*/ 19 h 33"/>
              <a:gd name="T44" fmla="*/ 2 w 36"/>
              <a:gd name="T45" fmla="*/ 17 h 33"/>
              <a:gd name="T46" fmla="*/ 2 w 36"/>
              <a:gd name="T47" fmla="*/ 14 h 33"/>
              <a:gd name="T48" fmla="*/ 5 w 36"/>
              <a:gd name="T49" fmla="*/ 12 h 33"/>
              <a:gd name="T50" fmla="*/ 5 w 36"/>
              <a:gd name="T51" fmla="*/ 10 h 33"/>
              <a:gd name="T52" fmla="*/ 10 w 36"/>
              <a:gd name="T53" fmla="*/ 10 h 33"/>
              <a:gd name="T54" fmla="*/ 10 w 36"/>
              <a:gd name="T55" fmla="*/ 7 h 33"/>
              <a:gd name="T56" fmla="*/ 12 w 36"/>
              <a:gd name="T57" fmla="*/ 10 h 33"/>
              <a:gd name="T58" fmla="*/ 14 w 36"/>
              <a:gd name="T59" fmla="*/ 7 h 33"/>
              <a:gd name="T60" fmla="*/ 12 w 36"/>
              <a:gd name="T61" fmla="*/ 5 h 33"/>
              <a:gd name="T62" fmla="*/ 14 w 36"/>
              <a:gd name="T63" fmla="*/ 3 h 33"/>
              <a:gd name="T64" fmla="*/ 19 w 36"/>
              <a:gd name="T6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" h="33">
                <a:moveTo>
                  <a:pt x="19" y="0"/>
                </a:moveTo>
                <a:lnTo>
                  <a:pt x="19" y="3"/>
                </a:lnTo>
                <a:lnTo>
                  <a:pt x="21" y="3"/>
                </a:lnTo>
                <a:lnTo>
                  <a:pt x="21" y="5"/>
                </a:lnTo>
                <a:lnTo>
                  <a:pt x="21" y="7"/>
                </a:lnTo>
                <a:lnTo>
                  <a:pt x="24" y="12"/>
                </a:lnTo>
                <a:lnTo>
                  <a:pt x="26" y="10"/>
                </a:lnTo>
                <a:lnTo>
                  <a:pt x="26" y="7"/>
                </a:lnTo>
                <a:lnTo>
                  <a:pt x="28" y="5"/>
                </a:lnTo>
                <a:lnTo>
                  <a:pt x="31" y="5"/>
                </a:lnTo>
                <a:lnTo>
                  <a:pt x="31" y="7"/>
                </a:lnTo>
                <a:lnTo>
                  <a:pt x="33" y="7"/>
                </a:lnTo>
                <a:lnTo>
                  <a:pt x="36" y="10"/>
                </a:lnTo>
                <a:lnTo>
                  <a:pt x="28" y="17"/>
                </a:lnTo>
                <a:lnTo>
                  <a:pt x="26" y="31"/>
                </a:lnTo>
                <a:lnTo>
                  <a:pt x="21" y="31"/>
                </a:lnTo>
                <a:lnTo>
                  <a:pt x="17" y="33"/>
                </a:lnTo>
                <a:lnTo>
                  <a:pt x="12" y="29"/>
                </a:lnTo>
                <a:lnTo>
                  <a:pt x="7" y="26"/>
                </a:lnTo>
                <a:lnTo>
                  <a:pt x="2" y="24"/>
                </a:lnTo>
                <a:lnTo>
                  <a:pt x="0" y="21"/>
                </a:lnTo>
                <a:lnTo>
                  <a:pt x="0" y="19"/>
                </a:lnTo>
                <a:lnTo>
                  <a:pt x="2" y="17"/>
                </a:lnTo>
                <a:lnTo>
                  <a:pt x="2" y="14"/>
                </a:lnTo>
                <a:lnTo>
                  <a:pt x="5" y="12"/>
                </a:lnTo>
                <a:lnTo>
                  <a:pt x="5" y="10"/>
                </a:lnTo>
                <a:lnTo>
                  <a:pt x="10" y="10"/>
                </a:lnTo>
                <a:lnTo>
                  <a:pt x="10" y="7"/>
                </a:lnTo>
                <a:lnTo>
                  <a:pt x="12" y="10"/>
                </a:lnTo>
                <a:lnTo>
                  <a:pt x="14" y="7"/>
                </a:lnTo>
                <a:lnTo>
                  <a:pt x="12" y="5"/>
                </a:lnTo>
                <a:lnTo>
                  <a:pt x="14" y="3"/>
                </a:lnTo>
                <a:lnTo>
                  <a:pt x="19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2" name="Freeform 96"/>
          <p:cNvSpPr>
            <a:spLocks/>
          </p:cNvSpPr>
          <p:nvPr/>
        </p:nvSpPr>
        <p:spPr bwMode="auto">
          <a:xfrm>
            <a:off x="6384926" y="487363"/>
            <a:ext cx="57150" cy="52388"/>
          </a:xfrm>
          <a:custGeom>
            <a:avLst/>
            <a:gdLst>
              <a:gd name="T0" fmla="*/ 19 w 36"/>
              <a:gd name="T1" fmla="*/ 0 h 33"/>
              <a:gd name="T2" fmla="*/ 19 w 36"/>
              <a:gd name="T3" fmla="*/ 3 h 33"/>
              <a:gd name="T4" fmla="*/ 21 w 36"/>
              <a:gd name="T5" fmla="*/ 3 h 33"/>
              <a:gd name="T6" fmla="*/ 21 w 36"/>
              <a:gd name="T7" fmla="*/ 5 h 33"/>
              <a:gd name="T8" fmla="*/ 21 w 36"/>
              <a:gd name="T9" fmla="*/ 7 h 33"/>
              <a:gd name="T10" fmla="*/ 24 w 36"/>
              <a:gd name="T11" fmla="*/ 12 h 33"/>
              <a:gd name="T12" fmla="*/ 26 w 36"/>
              <a:gd name="T13" fmla="*/ 10 h 33"/>
              <a:gd name="T14" fmla="*/ 26 w 36"/>
              <a:gd name="T15" fmla="*/ 7 h 33"/>
              <a:gd name="T16" fmla="*/ 28 w 36"/>
              <a:gd name="T17" fmla="*/ 5 h 33"/>
              <a:gd name="T18" fmla="*/ 31 w 36"/>
              <a:gd name="T19" fmla="*/ 5 h 33"/>
              <a:gd name="T20" fmla="*/ 31 w 36"/>
              <a:gd name="T21" fmla="*/ 7 h 33"/>
              <a:gd name="T22" fmla="*/ 33 w 36"/>
              <a:gd name="T23" fmla="*/ 7 h 33"/>
              <a:gd name="T24" fmla="*/ 36 w 36"/>
              <a:gd name="T25" fmla="*/ 10 h 33"/>
              <a:gd name="T26" fmla="*/ 28 w 36"/>
              <a:gd name="T27" fmla="*/ 17 h 33"/>
              <a:gd name="T28" fmla="*/ 26 w 36"/>
              <a:gd name="T29" fmla="*/ 31 h 33"/>
              <a:gd name="T30" fmla="*/ 21 w 36"/>
              <a:gd name="T31" fmla="*/ 31 h 33"/>
              <a:gd name="T32" fmla="*/ 17 w 36"/>
              <a:gd name="T33" fmla="*/ 33 h 33"/>
              <a:gd name="T34" fmla="*/ 12 w 36"/>
              <a:gd name="T35" fmla="*/ 29 h 33"/>
              <a:gd name="T36" fmla="*/ 7 w 36"/>
              <a:gd name="T37" fmla="*/ 26 h 33"/>
              <a:gd name="T38" fmla="*/ 2 w 36"/>
              <a:gd name="T39" fmla="*/ 24 h 33"/>
              <a:gd name="T40" fmla="*/ 0 w 36"/>
              <a:gd name="T41" fmla="*/ 21 h 33"/>
              <a:gd name="T42" fmla="*/ 0 w 36"/>
              <a:gd name="T43" fmla="*/ 19 h 33"/>
              <a:gd name="T44" fmla="*/ 2 w 36"/>
              <a:gd name="T45" fmla="*/ 17 h 33"/>
              <a:gd name="T46" fmla="*/ 2 w 36"/>
              <a:gd name="T47" fmla="*/ 14 h 33"/>
              <a:gd name="T48" fmla="*/ 5 w 36"/>
              <a:gd name="T49" fmla="*/ 12 h 33"/>
              <a:gd name="T50" fmla="*/ 5 w 36"/>
              <a:gd name="T51" fmla="*/ 10 h 33"/>
              <a:gd name="T52" fmla="*/ 10 w 36"/>
              <a:gd name="T53" fmla="*/ 10 h 33"/>
              <a:gd name="T54" fmla="*/ 10 w 36"/>
              <a:gd name="T55" fmla="*/ 7 h 33"/>
              <a:gd name="T56" fmla="*/ 12 w 36"/>
              <a:gd name="T57" fmla="*/ 10 h 33"/>
              <a:gd name="T58" fmla="*/ 14 w 36"/>
              <a:gd name="T59" fmla="*/ 7 h 33"/>
              <a:gd name="T60" fmla="*/ 12 w 36"/>
              <a:gd name="T61" fmla="*/ 5 h 33"/>
              <a:gd name="T62" fmla="*/ 14 w 36"/>
              <a:gd name="T63" fmla="*/ 3 h 33"/>
              <a:gd name="T64" fmla="*/ 19 w 36"/>
              <a:gd name="T6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" h="33">
                <a:moveTo>
                  <a:pt x="19" y="0"/>
                </a:moveTo>
                <a:lnTo>
                  <a:pt x="19" y="3"/>
                </a:lnTo>
                <a:lnTo>
                  <a:pt x="21" y="3"/>
                </a:lnTo>
                <a:lnTo>
                  <a:pt x="21" y="5"/>
                </a:lnTo>
                <a:lnTo>
                  <a:pt x="21" y="7"/>
                </a:lnTo>
                <a:lnTo>
                  <a:pt x="24" y="12"/>
                </a:lnTo>
                <a:lnTo>
                  <a:pt x="26" y="10"/>
                </a:lnTo>
                <a:lnTo>
                  <a:pt x="26" y="7"/>
                </a:lnTo>
                <a:lnTo>
                  <a:pt x="28" y="5"/>
                </a:lnTo>
                <a:lnTo>
                  <a:pt x="31" y="5"/>
                </a:lnTo>
                <a:lnTo>
                  <a:pt x="31" y="7"/>
                </a:lnTo>
                <a:lnTo>
                  <a:pt x="33" y="7"/>
                </a:lnTo>
                <a:lnTo>
                  <a:pt x="36" y="10"/>
                </a:lnTo>
                <a:lnTo>
                  <a:pt x="28" y="17"/>
                </a:lnTo>
                <a:lnTo>
                  <a:pt x="26" y="31"/>
                </a:lnTo>
                <a:lnTo>
                  <a:pt x="21" y="31"/>
                </a:lnTo>
                <a:lnTo>
                  <a:pt x="17" y="33"/>
                </a:lnTo>
                <a:lnTo>
                  <a:pt x="12" y="29"/>
                </a:lnTo>
                <a:lnTo>
                  <a:pt x="7" y="26"/>
                </a:lnTo>
                <a:lnTo>
                  <a:pt x="2" y="24"/>
                </a:lnTo>
                <a:lnTo>
                  <a:pt x="0" y="21"/>
                </a:lnTo>
                <a:lnTo>
                  <a:pt x="0" y="19"/>
                </a:lnTo>
                <a:lnTo>
                  <a:pt x="2" y="17"/>
                </a:lnTo>
                <a:lnTo>
                  <a:pt x="2" y="14"/>
                </a:lnTo>
                <a:lnTo>
                  <a:pt x="5" y="12"/>
                </a:lnTo>
                <a:lnTo>
                  <a:pt x="5" y="10"/>
                </a:lnTo>
                <a:lnTo>
                  <a:pt x="10" y="10"/>
                </a:lnTo>
                <a:lnTo>
                  <a:pt x="10" y="7"/>
                </a:lnTo>
                <a:lnTo>
                  <a:pt x="12" y="10"/>
                </a:lnTo>
                <a:lnTo>
                  <a:pt x="14" y="7"/>
                </a:lnTo>
                <a:lnTo>
                  <a:pt x="12" y="5"/>
                </a:lnTo>
                <a:lnTo>
                  <a:pt x="14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3" name="Freeform 97"/>
          <p:cNvSpPr>
            <a:spLocks/>
          </p:cNvSpPr>
          <p:nvPr/>
        </p:nvSpPr>
        <p:spPr bwMode="auto">
          <a:xfrm>
            <a:off x="6381751" y="487363"/>
            <a:ext cx="19050" cy="22225"/>
          </a:xfrm>
          <a:custGeom>
            <a:avLst/>
            <a:gdLst>
              <a:gd name="T0" fmla="*/ 4 w 12"/>
              <a:gd name="T1" fmla="*/ 0 h 14"/>
              <a:gd name="T2" fmla="*/ 7 w 12"/>
              <a:gd name="T3" fmla="*/ 3 h 14"/>
              <a:gd name="T4" fmla="*/ 7 w 12"/>
              <a:gd name="T5" fmla="*/ 0 h 14"/>
              <a:gd name="T6" fmla="*/ 9 w 12"/>
              <a:gd name="T7" fmla="*/ 0 h 14"/>
              <a:gd name="T8" fmla="*/ 9 w 12"/>
              <a:gd name="T9" fmla="*/ 3 h 14"/>
              <a:gd name="T10" fmla="*/ 12 w 12"/>
              <a:gd name="T11" fmla="*/ 3 h 14"/>
              <a:gd name="T12" fmla="*/ 9 w 12"/>
              <a:gd name="T13" fmla="*/ 7 h 14"/>
              <a:gd name="T14" fmla="*/ 7 w 12"/>
              <a:gd name="T15" fmla="*/ 7 h 14"/>
              <a:gd name="T16" fmla="*/ 4 w 12"/>
              <a:gd name="T17" fmla="*/ 10 h 14"/>
              <a:gd name="T18" fmla="*/ 2 w 12"/>
              <a:gd name="T19" fmla="*/ 14 h 14"/>
              <a:gd name="T20" fmla="*/ 0 w 12"/>
              <a:gd name="T21" fmla="*/ 12 h 14"/>
              <a:gd name="T22" fmla="*/ 0 w 12"/>
              <a:gd name="T23" fmla="*/ 10 h 14"/>
              <a:gd name="T24" fmla="*/ 0 w 12"/>
              <a:gd name="T25" fmla="*/ 7 h 14"/>
              <a:gd name="T26" fmla="*/ 2 w 12"/>
              <a:gd name="T27" fmla="*/ 3 h 14"/>
              <a:gd name="T28" fmla="*/ 2 w 12"/>
              <a:gd name="T29" fmla="*/ 0 h 14"/>
              <a:gd name="T30" fmla="*/ 2 w 12"/>
              <a:gd name="T31" fmla="*/ 0 h 14"/>
              <a:gd name="T32" fmla="*/ 4 w 12"/>
              <a:gd name="T3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" h="14">
                <a:moveTo>
                  <a:pt x="4" y="0"/>
                </a:moveTo>
                <a:lnTo>
                  <a:pt x="7" y="3"/>
                </a:lnTo>
                <a:lnTo>
                  <a:pt x="7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9" y="7"/>
                </a:lnTo>
                <a:lnTo>
                  <a:pt x="7" y="7"/>
                </a:lnTo>
                <a:lnTo>
                  <a:pt x="4" y="10"/>
                </a:lnTo>
                <a:lnTo>
                  <a:pt x="2" y="14"/>
                </a:lnTo>
                <a:lnTo>
                  <a:pt x="0" y="12"/>
                </a:lnTo>
                <a:lnTo>
                  <a:pt x="0" y="10"/>
                </a:lnTo>
                <a:lnTo>
                  <a:pt x="0" y="7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4" name="Freeform 98"/>
          <p:cNvSpPr>
            <a:spLocks/>
          </p:cNvSpPr>
          <p:nvPr/>
        </p:nvSpPr>
        <p:spPr bwMode="auto">
          <a:xfrm>
            <a:off x="6381751" y="487363"/>
            <a:ext cx="19050" cy="22225"/>
          </a:xfrm>
          <a:custGeom>
            <a:avLst/>
            <a:gdLst>
              <a:gd name="T0" fmla="*/ 4 w 12"/>
              <a:gd name="T1" fmla="*/ 0 h 14"/>
              <a:gd name="T2" fmla="*/ 7 w 12"/>
              <a:gd name="T3" fmla="*/ 3 h 14"/>
              <a:gd name="T4" fmla="*/ 7 w 12"/>
              <a:gd name="T5" fmla="*/ 0 h 14"/>
              <a:gd name="T6" fmla="*/ 9 w 12"/>
              <a:gd name="T7" fmla="*/ 0 h 14"/>
              <a:gd name="T8" fmla="*/ 9 w 12"/>
              <a:gd name="T9" fmla="*/ 3 h 14"/>
              <a:gd name="T10" fmla="*/ 12 w 12"/>
              <a:gd name="T11" fmla="*/ 3 h 14"/>
              <a:gd name="T12" fmla="*/ 9 w 12"/>
              <a:gd name="T13" fmla="*/ 7 h 14"/>
              <a:gd name="T14" fmla="*/ 7 w 12"/>
              <a:gd name="T15" fmla="*/ 7 h 14"/>
              <a:gd name="T16" fmla="*/ 4 w 12"/>
              <a:gd name="T17" fmla="*/ 10 h 14"/>
              <a:gd name="T18" fmla="*/ 2 w 12"/>
              <a:gd name="T19" fmla="*/ 14 h 14"/>
              <a:gd name="T20" fmla="*/ 0 w 12"/>
              <a:gd name="T21" fmla="*/ 12 h 14"/>
              <a:gd name="T22" fmla="*/ 0 w 12"/>
              <a:gd name="T23" fmla="*/ 10 h 14"/>
              <a:gd name="T24" fmla="*/ 0 w 12"/>
              <a:gd name="T25" fmla="*/ 7 h 14"/>
              <a:gd name="T26" fmla="*/ 2 w 12"/>
              <a:gd name="T27" fmla="*/ 3 h 14"/>
              <a:gd name="T28" fmla="*/ 2 w 12"/>
              <a:gd name="T29" fmla="*/ 0 h 14"/>
              <a:gd name="T30" fmla="*/ 2 w 12"/>
              <a:gd name="T31" fmla="*/ 0 h 14"/>
              <a:gd name="T32" fmla="*/ 4 w 12"/>
              <a:gd name="T3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" h="14">
                <a:moveTo>
                  <a:pt x="4" y="0"/>
                </a:moveTo>
                <a:lnTo>
                  <a:pt x="7" y="3"/>
                </a:lnTo>
                <a:lnTo>
                  <a:pt x="7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9" y="7"/>
                </a:lnTo>
                <a:lnTo>
                  <a:pt x="7" y="7"/>
                </a:lnTo>
                <a:lnTo>
                  <a:pt x="4" y="10"/>
                </a:lnTo>
                <a:lnTo>
                  <a:pt x="2" y="14"/>
                </a:lnTo>
                <a:lnTo>
                  <a:pt x="0" y="12"/>
                </a:lnTo>
                <a:lnTo>
                  <a:pt x="0" y="10"/>
                </a:lnTo>
                <a:lnTo>
                  <a:pt x="0" y="7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5" name="Freeform 99"/>
          <p:cNvSpPr>
            <a:spLocks/>
          </p:cNvSpPr>
          <p:nvPr/>
        </p:nvSpPr>
        <p:spPr bwMode="auto">
          <a:xfrm>
            <a:off x="6381751" y="487363"/>
            <a:ext cx="19050" cy="22225"/>
          </a:xfrm>
          <a:custGeom>
            <a:avLst/>
            <a:gdLst>
              <a:gd name="T0" fmla="*/ 4 w 12"/>
              <a:gd name="T1" fmla="*/ 0 h 14"/>
              <a:gd name="T2" fmla="*/ 7 w 12"/>
              <a:gd name="T3" fmla="*/ 3 h 14"/>
              <a:gd name="T4" fmla="*/ 7 w 12"/>
              <a:gd name="T5" fmla="*/ 0 h 14"/>
              <a:gd name="T6" fmla="*/ 9 w 12"/>
              <a:gd name="T7" fmla="*/ 0 h 14"/>
              <a:gd name="T8" fmla="*/ 9 w 12"/>
              <a:gd name="T9" fmla="*/ 3 h 14"/>
              <a:gd name="T10" fmla="*/ 12 w 12"/>
              <a:gd name="T11" fmla="*/ 3 h 14"/>
              <a:gd name="T12" fmla="*/ 9 w 12"/>
              <a:gd name="T13" fmla="*/ 7 h 14"/>
              <a:gd name="T14" fmla="*/ 7 w 12"/>
              <a:gd name="T15" fmla="*/ 7 h 14"/>
              <a:gd name="T16" fmla="*/ 4 w 12"/>
              <a:gd name="T17" fmla="*/ 10 h 14"/>
              <a:gd name="T18" fmla="*/ 2 w 12"/>
              <a:gd name="T19" fmla="*/ 14 h 14"/>
              <a:gd name="T20" fmla="*/ 0 w 12"/>
              <a:gd name="T21" fmla="*/ 12 h 14"/>
              <a:gd name="T22" fmla="*/ 0 w 12"/>
              <a:gd name="T23" fmla="*/ 10 h 14"/>
              <a:gd name="T24" fmla="*/ 0 w 12"/>
              <a:gd name="T25" fmla="*/ 7 h 14"/>
              <a:gd name="T26" fmla="*/ 2 w 12"/>
              <a:gd name="T27" fmla="*/ 3 h 14"/>
              <a:gd name="T28" fmla="*/ 2 w 12"/>
              <a:gd name="T29" fmla="*/ 0 h 14"/>
              <a:gd name="T30" fmla="*/ 2 w 12"/>
              <a:gd name="T31" fmla="*/ 0 h 14"/>
              <a:gd name="T32" fmla="*/ 4 w 12"/>
              <a:gd name="T3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" h="14">
                <a:moveTo>
                  <a:pt x="4" y="0"/>
                </a:moveTo>
                <a:lnTo>
                  <a:pt x="7" y="3"/>
                </a:lnTo>
                <a:lnTo>
                  <a:pt x="7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9" y="7"/>
                </a:lnTo>
                <a:lnTo>
                  <a:pt x="7" y="7"/>
                </a:lnTo>
                <a:lnTo>
                  <a:pt x="4" y="10"/>
                </a:lnTo>
                <a:lnTo>
                  <a:pt x="2" y="14"/>
                </a:lnTo>
                <a:lnTo>
                  <a:pt x="0" y="12"/>
                </a:lnTo>
                <a:lnTo>
                  <a:pt x="0" y="10"/>
                </a:lnTo>
                <a:lnTo>
                  <a:pt x="0" y="7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6" name="Freeform 100"/>
          <p:cNvSpPr>
            <a:spLocks/>
          </p:cNvSpPr>
          <p:nvPr/>
        </p:nvSpPr>
        <p:spPr bwMode="auto">
          <a:xfrm>
            <a:off x="6418264" y="476250"/>
            <a:ext cx="15875" cy="11113"/>
          </a:xfrm>
          <a:custGeom>
            <a:avLst/>
            <a:gdLst>
              <a:gd name="T0" fmla="*/ 10 w 10"/>
              <a:gd name="T1" fmla="*/ 7 h 7"/>
              <a:gd name="T2" fmla="*/ 7 w 10"/>
              <a:gd name="T3" fmla="*/ 7 h 7"/>
              <a:gd name="T4" fmla="*/ 5 w 10"/>
              <a:gd name="T5" fmla="*/ 7 h 7"/>
              <a:gd name="T6" fmla="*/ 3 w 10"/>
              <a:gd name="T7" fmla="*/ 5 h 7"/>
              <a:gd name="T8" fmla="*/ 0 w 10"/>
              <a:gd name="T9" fmla="*/ 2 h 7"/>
              <a:gd name="T10" fmla="*/ 3 w 10"/>
              <a:gd name="T11" fmla="*/ 0 h 7"/>
              <a:gd name="T12" fmla="*/ 5 w 10"/>
              <a:gd name="T13" fmla="*/ 0 h 7"/>
              <a:gd name="T14" fmla="*/ 10 w 10"/>
              <a:gd name="T15" fmla="*/ 5 h 7"/>
              <a:gd name="T16" fmla="*/ 10 w 10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7" y="7"/>
                </a:lnTo>
                <a:lnTo>
                  <a:pt x="5" y="7"/>
                </a:lnTo>
                <a:lnTo>
                  <a:pt x="3" y="5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10" y="5"/>
                </a:lnTo>
                <a:lnTo>
                  <a:pt x="10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7" name="Freeform 101"/>
          <p:cNvSpPr>
            <a:spLocks/>
          </p:cNvSpPr>
          <p:nvPr/>
        </p:nvSpPr>
        <p:spPr bwMode="auto">
          <a:xfrm>
            <a:off x="6418264" y="476250"/>
            <a:ext cx="15875" cy="11113"/>
          </a:xfrm>
          <a:custGeom>
            <a:avLst/>
            <a:gdLst>
              <a:gd name="T0" fmla="*/ 10 w 10"/>
              <a:gd name="T1" fmla="*/ 7 h 7"/>
              <a:gd name="T2" fmla="*/ 7 w 10"/>
              <a:gd name="T3" fmla="*/ 7 h 7"/>
              <a:gd name="T4" fmla="*/ 5 w 10"/>
              <a:gd name="T5" fmla="*/ 7 h 7"/>
              <a:gd name="T6" fmla="*/ 3 w 10"/>
              <a:gd name="T7" fmla="*/ 5 h 7"/>
              <a:gd name="T8" fmla="*/ 0 w 10"/>
              <a:gd name="T9" fmla="*/ 2 h 7"/>
              <a:gd name="T10" fmla="*/ 3 w 10"/>
              <a:gd name="T11" fmla="*/ 0 h 7"/>
              <a:gd name="T12" fmla="*/ 5 w 10"/>
              <a:gd name="T13" fmla="*/ 0 h 7"/>
              <a:gd name="T14" fmla="*/ 10 w 10"/>
              <a:gd name="T15" fmla="*/ 5 h 7"/>
              <a:gd name="T16" fmla="*/ 10 w 10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7" y="7"/>
                </a:lnTo>
                <a:lnTo>
                  <a:pt x="5" y="7"/>
                </a:lnTo>
                <a:lnTo>
                  <a:pt x="3" y="5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10" y="5"/>
                </a:lnTo>
                <a:lnTo>
                  <a:pt x="10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8" name="Freeform 102"/>
          <p:cNvSpPr>
            <a:spLocks/>
          </p:cNvSpPr>
          <p:nvPr/>
        </p:nvSpPr>
        <p:spPr bwMode="auto">
          <a:xfrm>
            <a:off x="6418264" y="476250"/>
            <a:ext cx="15875" cy="11113"/>
          </a:xfrm>
          <a:custGeom>
            <a:avLst/>
            <a:gdLst>
              <a:gd name="T0" fmla="*/ 10 w 10"/>
              <a:gd name="T1" fmla="*/ 7 h 7"/>
              <a:gd name="T2" fmla="*/ 7 w 10"/>
              <a:gd name="T3" fmla="*/ 7 h 7"/>
              <a:gd name="T4" fmla="*/ 5 w 10"/>
              <a:gd name="T5" fmla="*/ 7 h 7"/>
              <a:gd name="T6" fmla="*/ 3 w 10"/>
              <a:gd name="T7" fmla="*/ 5 h 7"/>
              <a:gd name="T8" fmla="*/ 0 w 10"/>
              <a:gd name="T9" fmla="*/ 2 h 7"/>
              <a:gd name="T10" fmla="*/ 3 w 10"/>
              <a:gd name="T11" fmla="*/ 0 h 7"/>
              <a:gd name="T12" fmla="*/ 5 w 10"/>
              <a:gd name="T13" fmla="*/ 0 h 7"/>
              <a:gd name="T14" fmla="*/ 10 w 10"/>
              <a:gd name="T15" fmla="*/ 5 h 7"/>
              <a:gd name="T16" fmla="*/ 10 w 10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7" y="7"/>
                </a:lnTo>
                <a:lnTo>
                  <a:pt x="5" y="7"/>
                </a:lnTo>
                <a:lnTo>
                  <a:pt x="3" y="5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10" y="5"/>
                </a:lnTo>
                <a:lnTo>
                  <a:pt x="10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9" name="Freeform 103"/>
          <p:cNvSpPr>
            <a:spLocks/>
          </p:cNvSpPr>
          <p:nvPr/>
        </p:nvSpPr>
        <p:spPr bwMode="auto">
          <a:xfrm>
            <a:off x="6400801" y="457200"/>
            <a:ext cx="14288" cy="26988"/>
          </a:xfrm>
          <a:custGeom>
            <a:avLst/>
            <a:gdLst>
              <a:gd name="T0" fmla="*/ 7 w 9"/>
              <a:gd name="T1" fmla="*/ 17 h 17"/>
              <a:gd name="T2" fmla="*/ 4 w 9"/>
              <a:gd name="T3" fmla="*/ 17 h 17"/>
              <a:gd name="T4" fmla="*/ 2 w 9"/>
              <a:gd name="T5" fmla="*/ 17 h 17"/>
              <a:gd name="T6" fmla="*/ 0 w 9"/>
              <a:gd name="T7" fmla="*/ 14 h 17"/>
              <a:gd name="T8" fmla="*/ 0 w 9"/>
              <a:gd name="T9" fmla="*/ 12 h 17"/>
              <a:gd name="T10" fmla="*/ 2 w 9"/>
              <a:gd name="T11" fmla="*/ 12 h 17"/>
              <a:gd name="T12" fmla="*/ 2 w 9"/>
              <a:gd name="T13" fmla="*/ 7 h 17"/>
              <a:gd name="T14" fmla="*/ 2 w 9"/>
              <a:gd name="T15" fmla="*/ 5 h 17"/>
              <a:gd name="T16" fmla="*/ 7 w 9"/>
              <a:gd name="T17" fmla="*/ 0 h 17"/>
              <a:gd name="T18" fmla="*/ 9 w 9"/>
              <a:gd name="T19" fmla="*/ 5 h 17"/>
              <a:gd name="T20" fmla="*/ 9 w 9"/>
              <a:gd name="T21" fmla="*/ 10 h 17"/>
              <a:gd name="T22" fmla="*/ 7 w 9"/>
              <a:gd name="T2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17">
                <a:moveTo>
                  <a:pt x="7" y="17"/>
                </a:moveTo>
                <a:lnTo>
                  <a:pt x="4" y="17"/>
                </a:lnTo>
                <a:lnTo>
                  <a:pt x="2" y="17"/>
                </a:lnTo>
                <a:lnTo>
                  <a:pt x="0" y="14"/>
                </a:lnTo>
                <a:lnTo>
                  <a:pt x="0" y="12"/>
                </a:lnTo>
                <a:lnTo>
                  <a:pt x="2" y="12"/>
                </a:lnTo>
                <a:lnTo>
                  <a:pt x="2" y="7"/>
                </a:lnTo>
                <a:lnTo>
                  <a:pt x="2" y="5"/>
                </a:lnTo>
                <a:lnTo>
                  <a:pt x="7" y="0"/>
                </a:lnTo>
                <a:lnTo>
                  <a:pt x="9" y="5"/>
                </a:lnTo>
                <a:lnTo>
                  <a:pt x="9" y="10"/>
                </a:lnTo>
                <a:lnTo>
                  <a:pt x="7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0" name="Freeform 104"/>
          <p:cNvSpPr>
            <a:spLocks/>
          </p:cNvSpPr>
          <p:nvPr/>
        </p:nvSpPr>
        <p:spPr bwMode="auto">
          <a:xfrm>
            <a:off x="6400801" y="457200"/>
            <a:ext cx="14288" cy="26988"/>
          </a:xfrm>
          <a:custGeom>
            <a:avLst/>
            <a:gdLst>
              <a:gd name="T0" fmla="*/ 7 w 9"/>
              <a:gd name="T1" fmla="*/ 17 h 17"/>
              <a:gd name="T2" fmla="*/ 4 w 9"/>
              <a:gd name="T3" fmla="*/ 17 h 17"/>
              <a:gd name="T4" fmla="*/ 2 w 9"/>
              <a:gd name="T5" fmla="*/ 17 h 17"/>
              <a:gd name="T6" fmla="*/ 0 w 9"/>
              <a:gd name="T7" fmla="*/ 14 h 17"/>
              <a:gd name="T8" fmla="*/ 0 w 9"/>
              <a:gd name="T9" fmla="*/ 12 h 17"/>
              <a:gd name="T10" fmla="*/ 2 w 9"/>
              <a:gd name="T11" fmla="*/ 12 h 17"/>
              <a:gd name="T12" fmla="*/ 2 w 9"/>
              <a:gd name="T13" fmla="*/ 7 h 17"/>
              <a:gd name="T14" fmla="*/ 2 w 9"/>
              <a:gd name="T15" fmla="*/ 5 h 17"/>
              <a:gd name="T16" fmla="*/ 7 w 9"/>
              <a:gd name="T17" fmla="*/ 0 h 17"/>
              <a:gd name="T18" fmla="*/ 9 w 9"/>
              <a:gd name="T19" fmla="*/ 5 h 17"/>
              <a:gd name="T20" fmla="*/ 9 w 9"/>
              <a:gd name="T21" fmla="*/ 10 h 17"/>
              <a:gd name="T22" fmla="*/ 7 w 9"/>
              <a:gd name="T2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17">
                <a:moveTo>
                  <a:pt x="7" y="17"/>
                </a:moveTo>
                <a:lnTo>
                  <a:pt x="4" y="17"/>
                </a:lnTo>
                <a:lnTo>
                  <a:pt x="2" y="17"/>
                </a:lnTo>
                <a:lnTo>
                  <a:pt x="0" y="14"/>
                </a:lnTo>
                <a:lnTo>
                  <a:pt x="0" y="12"/>
                </a:lnTo>
                <a:lnTo>
                  <a:pt x="2" y="12"/>
                </a:lnTo>
                <a:lnTo>
                  <a:pt x="2" y="7"/>
                </a:lnTo>
                <a:lnTo>
                  <a:pt x="2" y="5"/>
                </a:lnTo>
                <a:lnTo>
                  <a:pt x="7" y="0"/>
                </a:lnTo>
                <a:lnTo>
                  <a:pt x="9" y="5"/>
                </a:lnTo>
                <a:lnTo>
                  <a:pt x="9" y="10"/>
                </a:lnTo>
                <a:lnTo>
                  <a:pt x="7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1" name="Freeform 105"/>
          <p:cNvSpPr>
            <a:spLocks/>
          </p:cNvSpPr>
          <p:nvPr/>
        </p:nvSpPr>
        <p:spPr bwMode="auto">
          <a:xfrm>
            <a:off x="6400801" y="457200"/>
            <a:ext cx="14288" cy="26988"/>
          </a:xfrm>
          <a:custGeom>
            <a:avLst/>
            <a:gdLst>
              <a:gd name="T0" fmla="*/ 7 w 9"/>
              <a:gd name="T1" fmla="*/ 17 h 17"/>
              <a:gd name="T2" fmla="*/ 4 w 9"/>
              <a:gd name="T3" fmla="*/ 17 h 17"/>
              <a:gd name="T4" fmla="*/ 2 w 9"/>
              <a:gd name="T5" fmla="*/ 17 h 17"/>
              <a:gd name="T6" fmla="*/ 0 w 9"/>
              <a:gd name="T7" fmla="*/ 14 h 17"/>
              <a:gd name="T8" fmla="*/ 0 w 9"/>
              <a:gd name="T9" fmla="*/ 12 h 17"/>
              <a:gd name="T10" fmla="*/ 2 w 9"/>
              <a:gd name="T11" fmla="*/ 12 h 17"/>
              <a:gd name="T12" fmla="*/ 2 w 9"/>
              <a:gd name="T13" fmla="*/ 7 h 17"/>
              <a:gd name="T14" fmla="*/ 2 w 9"/>
              <a:gd name="T15" fmla="*/ 5 h 17"/>
              <a:gd name="T16" fmla="*/ 7 w 9"/>
              <a:gd name="T17" fmla="*/ 0 h 17"/>
              <a:gd name="T18" fmla="*/ 9 w 9"/>
              <a:gd name="T19" fmla="*/ 5 h 17"/>
              <a:gd name="T20" fmla="*/ 9 w 9"/>
              <a:gd name="T21" fmla="*/ 10 h 17"/>
              <a:gd name="T22" fmla="*/ 7 w 9"/>
              <a:gd name="T2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17">
                <a:moveTo>
                  <a:pt x="7" y="17"/>
                </a:moveTo>
                <a:lnTo>
                  <a:pt x="4" y="17"/>
                </a:lnTo>
                <a:lnTo>
                  <a:pt x="2" y="17"/>
                </a:lnTo>
                <a:lnTo>
                  <a:pt x="0" y="14"/>
                </a:lnTo>
                <a:lnTo>
                  <a:pt x="0" y="12"/>
                </a:lnTo>
                <a:lnTo>
                  <a:pt x="2" y="12"/>
                </a:lnTo>
                <a:lnTo>
                  <a:pt x="2" y="7"/>
                </a:lnTo>
                <a:lnTo>
                  <a:pt x="2" y="5"/>
                </a:lnTo>
                <a:lnTo>
                  <a:pt x="7" y="0"/>
                </a:lnTo>
                <a:lnTo>
                  <a:pt x="9" y="5"/>
                </a:lnTo>
                <a:lnTo>
                  <a:pt x="9" y="10"/>
                </a:lnTo>
                <a:lnTo>
                  <a:pt x="7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2" name="Freeform 106"/>
          <p:cNvSpPr>
            <a:spLocks/>
          </p:cNvSpPr>
          <p:nvPr/>
        </p:nvSpPr>
        <p:spPr bwMode="auto">
          <a:xfrm>
            <a:off x="6478589" y="461963"/>
            <a:ext cx="34925" cy="30163"/>
          </a:xfrm>
          <a:custGeom>
            <a:avLst/>
            <a:gdLst>
              <a:gd name="T0" fmla="*/ 17 w 22"/>
              <a:gd name="T1" fmla="*/ 4 h 19"/>
              <a:gd name="T2" fmla="*/ 14 w 22"/>
              <a:gd name="T3" fmla="*/ 7 h 19"/>
              <a:gd name="T4" fmla="*/ 19 w 22"/>
              <a:gd name="T5" fmla="*/ 7 h 19"/>
              <a:gd name="T6" fmla="*/ 22 w 22"/>
              <a:gd name="T7" fmla="*/ 11 h 19"/>
              <a:gd name="T8" fmla="*/ 19 w 22"/>
              <a:gd name="T9" fmla="*/ 14 h 19"/>
              <a:gd name="T10" fmla="*/ 17 w 22"/>
              <a:gd name="T11" fmla="*/ 16 h 19"/>
              <a:gd name="T12" fmla="*/ 12 w 22"/>
              <a:gd name="T13" fmla="*/ 19 h 19"/>
              <a:gd name="T14" fmla="*/ 10 w 22"/>
              <a:gd name="T15" fmla="*/ 19 h 19"/>
              <a:gd name="T16" fmla="*/ 7 w 22"/>
              <a:gd name="T17" fmla="*/ 19 h 19"/>
              <a:gd name="T18" fmla="*/ 7 w 22"/>
              <a:gd name="T19" fmla="*/ 14 h 19"/>
              <a:gd name="T20" fmla="*/ 5 w 22"/>
              <a:gd name="T21" fmla="*/ 16 h 19"/>
              <a:gd name="T22" fmla="*/ 5 w 22"/>
              <a:gd name="T23" fmla="*/ 19 h 19"/>
              <a:gd name="T24" fmla="*/ 3 w 22"/>
              <a:gd name="T25" fmla="*/ 19 h 19"/>
              <a:gd name="T26" fmla="*/ 3 w 22"/>
              <a:gd name="T27" fmla="*/ 16 h 19"/>
              <a:gd name="T28" fmla="*/ 0 w 22"/>
              <a:gd name="T29" fmla="*/ 14 h 19"/>
              <a:gd name="T30" fmla="*/ 0 w 22"/>
              <a:gd name="T31" fmla="*/ 9 h 19"/>
              <a:gd name="T32" fmla="*/ 3 w 22"/>
              <a:gd name="T33" fmla="*/ 4 h 19"/>
              <a:gd name="T34" fmla="*/ 5 w 22"/>
              <a:gd name="T35" fmla="*/ 2 h 19"/>
              <a:gd name="T36" fmla="*/ 7 w 22"/>
              <a:gd name="T37" fmla="*/ 0 h 19"/>
              <a:gd name="T38" fmla="*/ 12 w 22"/>
              <a:gd name="T39" fmla="*/ 0 h 19"/>
              <a:gd name="T40" fmla="*/ 14 w 22"/>
              <a:gd name="T41" fmla="*/ 0 h 19"/>
              <a:gd name="T42" fmla="*/ 17 w 22"/>
              <a:gd name="T43" fmla="*/ 2 h 19"/>
              <a:gd name="T44" fmla="*/ 17 w 22"/>
              <a:gd name="T4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9">
                <a:moveTo>
                  <a:pt x="17" y="4"/>
                </a:moveTo>
                <a:lnTo>
                  <a:pt x="14" y="7"/>
                </a:lnTo>
                <a:lnTo>
                  <a:pt x="19" y="7"/>
                </a:lnTo>
                <a:lnTo>
                  <a:pt x="22" y="11"/>
                </a:lnTo>
                <a:lnTo>
                  <a:pt x="19" y="14"/>
                </a:lnTo>
                <a:lnTo>
                  <a:pt x="17" y="16"/>
                </a:lnTo>
                <a:lnTo>
                  <a:pt x="12" y="19"/>
                </a:lnTo>
                <a:lnTo>
                  <a:pt x="10" y="19"/>
                </a:lnTo>
                <a:lnTo>
                  <a:pt x="7" y="19"/>
                </a:lnTo>
                <a:lnTo>
                  <a:pt x="7" y="14"/>
                </a:lnTo>
                <a:lnTo>
                  <a:pt x="5" y="16"/>
                </a:lnTo>
                <a:lnTo>
                  <a:pt x="5" y="19"/>
                </a:lnTo>
                <a:lnTo>
                  <a:pt x="3" y="19"/>
                </a:lnTo>
                <a:lnTo>
                  <a:pt x="3" y="16"/>
                </a:lnTo>
                <a:lnTo>
                  <a:pt x="0" y="14"/>
                </a:lnTo>
                <a:lnTo>
                  <a:pt x="0" y="9"/>
                </a:lnTo>
                <a:lnTo>
                  <a:pt x="3" y="4"/>
                </a:lnTo>
                <a:lnTo>
                  <a:pt x="5" y="2"/>
                </a:lnTo>
                <a:lnTo>
                  <a:pt x="7" y="0"/>
                </a:lnTo>
                <a:lnTo>
                  <a:pt x="12" y="0"/>
                </a:lnTo>
                <a:lnTo>
                  <a:pt x="14" y="0"/>
                </a:lnTo>
                <a:lnTo>
                  <a:pt x="17" y="2"/>
                </a:lnTo>
                <a:lnTo>
                  <a:pt x="17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3" name="Freeform 107"/>
          <p:cNvSpPr>
            <a:spLocks/>
          </p:cNvSpPr>
          <p:nvPr/>
        </p:nvSpPr>
        <p:spPr bwMode="auto">
          <a:xfrm>
            <a:off x="6478589" y="461963"/>
            <a:ext cx="34925" cy="30163"/>
          </a:xfrm>
          <a:custGeom>
            <a:avLst/>
            <a:gdLst>
              <a:gd name="T0" fmla="*/ 17 w 22"/>
              <a:gd name="T1" fmla="*/ 4 h 19"/>
              <a:gd name="T2" fmla="*/ 14 w 22"/>
              <a:gd name="T3" fmla="*/ 7 h 19"/>
              <a:gd name="T4" fmla="*/ 19 w 22"/>
              <a:gd name="T5" fmla="*/ 7 h 19"/>
              <a:gd name="T6" fmla="*/ 22 w 22"/>
              <a:gd name="T7" fmla="*/ 11 h 19"/>
              <a:gd name="T8" fmla="*/ 19 w 22"/>
              <a:gd name="T9" fmla="*/ 14 h 19"/>
              <a:gd name="T10" fmla="*/ 17 w 22"/>
              <a:gd name="T11" fmla="*/ 16 h 19"/>
              <a:gd name="T12" fmla="*/ 12 w 22"/>
              <a:gd name="T13" fmla="*/ 19 h 19"/>
              <a:gd name="T14" fmla="*/ 10 w 22"/>
              <a:gd name="T15" fmla="*/ 19 h 19"/>
              <a:gd name="T16" fmla="*/ 7 w 22"/>
              <a:gd name="T17" fmla="*/ 19 h 19"/>
              <a:gd name="T18" fmla="*/ 7 w 22"/>
              <a:gd name="T19" fmla="*/ 14 h 19"/>
              <a:gd name="T20" fmla="*/ 5 w 22"/>
              <a:gd name="T21" fmla="*/ 16 h 19"/>
              <a:gd name="T22" fmla="*/ 5 w 22"/>
              <a:gd name="T23" fmla="*/ 19 h 19"/>
              <a:gd name="T24" fmla="*/ 3 w 22"/>
              <a:gd name="T25" fmla="*/ 19 h 19"/>
              <a:gd name="T26" fmla="*/ 3 w 22"/>
              <a:gd name="T27" fmla="*/ 16 h 19"/>
              <a:gd name="T28" fmla="*/ 0 w 22"/>
              <a:gd name="T29" fmla="*/ 14 h 19"/>
              <a:gd name="T30" fmla="*/ 0 w 22"/>
              <a:gd name="T31" fmla="*/ 9 h 19"/>
              <a:gd name="T32" fmla="*/ 3 w 22"/>
              <a:gd name="T33" fmla="*/ 4 h 19"/>
              <a:gd name="T34" fmla="*/ 5 w 22"/>
              <a:gd name="T35" fmla="*/ 2 h 19"/>
              <a:gd name="T36" fmla="*/ 7 w 22"/>
              <a:gd name="T37" fmla="*/ 0 h 19"/>
              <a:gd name="T38" fmla="*/ 12 w 22"/>
              <a:gd name="T39" fmla="*/ 0 h 19"/>
              <a:gd name="T40" fmla="*/ 14 w 22"/>
              <a:gd name="T41" fmla="*/ 0 h 19"/>
              <a:gd name="T42" fmla="*/ 17 w 22"/>
              <a:gd name="T43" fmla="*/ 2 h 19"/>
              <a:gd name="T44" fmla="*/ 17 w 22"/>
              <a:gd name="T4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9">
                <a:moveTo>
                  <a:pt x="17" y="4"/>
                </a:moveTo>
                <a:lnTo>
                  <a:pt x="14" y="7"/>
                </a:lnTo>
                <a:lnTo>
                  <a:pt x="19" y="7"/>
                </a:lnTo>
                <a:lnTo>
                  <a:pt x="22" y="11"/>
                </a:lnTo>
                <a:lnTo>
                  <a:pt x="19" y="14"/>
                </a:lnTo>
                <a:lnTo>
                  <a:pt x="17" y="16"/>
                </a:lnTo>
                <a:lnTo>
                  <a:pt x="12" y="19"/>
                </a:lnTo>
                <a:lnTo>
                  <a:pt x="10" y="19"/>
                </a:lnTo>
                <a:lnTo>
                  <a:pt x="7" y="19"/>
                </a:lnTo>
                <a:lnTo>
                  <a:pt x="7" y="14"/>
                </a:lnTo>
                <a:lnTo>
                  <a:pt x="5" y="16"/>
                </a:lnTo>
                <a:lnTo>
                  <a:pt x="5" y="19"/>
                </a:lnTo>
                <a:lnTo>
                  <a:pt x="3" y="19"/>
                </a:lnTo>
                <a:lnTo>
                  <a:pt x="3" y="16"/>
                </a:lnTo>
                <a:lnTo>
                  <a:pt x="0" y="14"/>
                </a:lnTo>
                <a:lnTo>
                  <a:pt x="0" y="9"/>
                </a:lnTo>
                <a:lnTo>
                  <a:pt x="3" y="4"/>
                </a:lnTo>
                <a:lnTo>
                  <a:pt x="5" y="2"/>
                </a:lnTo>
                <a:lnTo>
                  <a:pt x="7" y="0"/>
                </a:lnTo>
                <a:lnTo>
                  <a:pt x="12" y="0"/>
                </a:lnTo>
                <a:lnTo>
                  <a:pt x="14" y="0"/>
                </a:lnTo>
                <a:lnTo>
                  <a:pt x="17" y="2"/>
                </a:lnTo>
                <a:lnTo>
                  <a:pt x="17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4" name="Freeform 108"/>
          <p:cNvSpPr>
            <a:spLocks/>
          </p:cNvSpPr>
          <p:nvPr/>
        </p:nvSpPr>
        <p:spPr bwMode="auto">
          <a:xfrm>
            <a:off x="6478589" y="461963"/>
            <a:ext cx="34925" cy="30163"/>
          </a:xfrm>
          <a:custGeom>
            <a:avLst/>
            <a:gdLst>
              <a:gd name="T0" fmla="*/ 17 w 22"/>
              <a:gd name="T1" fmla="*/ 4 h 19"/>
              <a:gd name="T2" fmla="*/ 14 w 22"/>
              <a:gd name="T3" fmla="*/ 7 h 19"/>
              <a:gd name="T4" fmla="*/ 19 w 22"/>
              <a:gd name="T5" fmla="*/ 7 h 19"/>
              <a:gd name="T6" fmla="*/ 22 w 22"/>
              <a:gd name="T7" fmla="*/ 11 h 19"/>
              <a:gd name="T8" fmla="*/ 19 w 22"/>
              <a:gd name="T9" fmla="*/ 14 h 19"/>
              <a:gd name="T10" fmla="*/ 17 w 22"/>
              <a:gd name="T11" fmla="*/ 16 h 19"/>
              <a:gd name="T12" fmla="*/ 12 w 22"/>
              <a:gd name="T13" fmla="*/ 19 h 19"/>
              <a:gd name="T14" fmla="*/ 10 w 22"/>
              <a:gd name="T15" fmla="*/ 19 h 19"/>
              <a:gd name="T16" fmla="*/ 7 w 22"/>
              <a:gd name="T17" fmla="*/ 19 h 19"/>
              <a:gd name="T18" fmla="*/ 7 w 22"/>
              <a:gd name="T19" fmla="*/ 14 h 19"/>
              <a:gd name="T20" fmla="*/ 5 w 22"/>
              <a:gd name="T21" fmla="*/ 16 h 19"/>
              <a:gd name="T22" fmla="*/ 5 w 22"/>
              <a:gd name="T23" fmla="*/ 19 h 19"/>
              <a:gd name="T24" fmla="*/ 3 w 22"/>
              <a:gd name="T25" fmla="*/ 19 h 19"/>
              <a:gd name="T26" fmla="*/ 3 w 22"/>
              <a:gd name="T27" fmla="*/ 16 h 19"/>
              <a:gd name="T28" fmla="*/ 0 w 22"/>
              <a:gd name="T29" fmla="*/ 14 h 19"/>
              <a:gd name="T30" fmla="*/ 0 w 22"/>
              <a:gd name="T31" fmla="*/ 9 h 19"/>
              <a:gd name="T32" fmla="*/ 3 w 22"/>
              <a:gd name="T33" fmla="*/ 4 h 19"/>
              <a:gd name="T34" fmla="*/ 5 w 22"/>
              <a:gd name="T35" fmla="*/ 2 h 19"/>
              <a:gd name="T36" fmla="*/ 7 w 22"/>
              <a:gd name="T37" fmla="*/ 0 h 19"/>
              <a:gd name="T38" fmla="*/ 12 w 22"/>
              <a:gd name="T39" fmla="*/ 0 h 19"/>
              <a:gd name="T40" fmla="*/ 14 w 22"/>
              <a:gd name="T41" fmla="*/ 0 h 19"/>
              <a:gd name="T42" fmla="*/ 17 w 22"/>
              <a:gd name="T43" fmla="*/ 2 h 19"/>
              <a:gd name="T44" fmla="*/ 17 w 22"/>
              <a:gd name="T4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9">
                <a:moveTo>
                  <a:pt x="17" y="4"/>
                </a:moveTo>
                <a:lnTo>
                  <a:pt x="14" y="7"/>
                </a:lnTo>
                <a:lnTo>
                  <a:pt x="19" y="7"/>
                </a:lnTo>
                <a:lnTo>
                  <a:pt x="22" y="11"/>
                </a:lnTo>
                <a:lnTo>
                  <a:pt x="19" y="14"/>
                </a:lnTo>
                <a:lnTo>
                  <a:pt x="17" y="16"/>
                </a:lnTo>
                <a:lnTo>
                  <a:pt x="12" y="19"/>
                </a:lnTo>
                <a:lnTo>
                  <a:pt x="10" y="19"/>
                </a:lnTo>
                <a:lnTo>
                  <a:pt x="7" y="19"/>
                </a:lnTo>
                <a:lnTo>
                  <a:pt x="7" y="14"/>
                </a:lnTo>
                <a:lnTo>
                  <a:pt x="5" y="16"/>
                </a:lnTo>
                <a:lnTo>
                  <a:pt x="5" y="19"/>
                </a:lnTo>
                <a:lnTo>
                  <a:pt x="3" y="19"/>
                </a:lnTo>
                <a:lnTo>
                  <a:pt x="3" y="16"/>
                </a:lnTo>
                <a:lnTo>
                  <a:pt x="0" y="14"/>
                </a:lnTo>
                <a:lnTo>
                  <a:pt x="0" y="9"/>
                </a:lnTo>
                <a:lnTo>
                  <a:pt x="3" y="4"/>
                </a:lnTo>
                <a:lnTo>
                  <a:pt x="5" y="2"/>
                </a:lnTo>
                <a:lnTo>
                  <a:pt x="7" y="0"/>
                </a:lnTo>
                <a:lnTo>
                  <a:pt x="12" y="0"/>
                </a:lnTo>
                <a:lnTo>
                  <a:pt x="14" y="0"/>
                </a:lnTo>
                <a:lnTo>
                  <a:pt x="17" y="2"/>
                </a:lnTo>
                <a:lnTo>
                  <a:pt x="17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5" name="Freeform 109"/>
          <p:cNvSpPr>
            <a:spLocks/>
          </p:cNvSpPr>
          <p:nvPr/>
        </p:nvSpPr>
        <p:spPr bwMode="auto">
          <a:xfrm>
            <a:off x="6429376" y="454025"/>
            <a:ext cx="38100" cy="41275"/>
          </a:xfrm>
          <a:custGeom>
            <a:avLst/>
            <a:gdLst>
              <a:gd name="T0" fmla="*/ 19 w 24"/>
              <a:gd name="T1" fmla="*/ 24 h 26"/>
              <a:gd name="T2" fmla="*/ 17 w 24"/>
              <a:gd name="T3" fmla="*/ 26 h 26"/>
              <a:gd name="T4" fmla="*/ 12 w 24"/>
              <a:gd name="T5" fmla="*/ 24 h 26"/>
              <a:gd name="T6" fmla="*/ 10 w 24"/>
              <a:gd name="T7" fmla="*/ 24 h 26"/>
              <a:gd name="T8" fmla="*/ 10 w 24"/>
              <a:gd name="T9" fmla="*/ 19 h 26"/>
              <a:gd name="T10" fmla="*/ 8 w 24"/>
              <a:gd name="T11" fmla="*/ 16 h 26"/>
              <a:gd name="T12" fmla="*/ 8 w 24"/>
              <a:gd name="T13" fmla="*/ 14 h 26"/>
              <a:gd name="T14" fmla="*/ 0 w 24"/>
              <a:gd name="T15" fmla="*/ 7 h 26"/>
              <a:gd name="T16" fmla="*/ 0 w 24"/>
              <a:gd name="T17" fmla="*/ 5 h 26"/>
              <a:gd name="T18" fmla="*/ 3 w 24"/>
              <a:gd name="T19" fmla="*/ 0 h 26"/>
              <a:gd name="T20" fmla="*/ 5 w 24"/>
              <a:gd name="T21" fmla="*/ 0 h 26"/>
              <a:gd name="T22" fmla="*/ 10 w 24"/>
              <a:gd name="T23" fmla="*/ 2 h 26"/>
              <a:gd name="T24" fmla="*/ 10 w 24"/>
              <a:gd name="T25" fmla="*/ 5 h 26"/>
              <a:gd name="T26" fmla="*/ 12 w 24"/>
              <a:gd name="T27" fmla="*/ 7 h 26"/>
              <a:gd name="T28" fmla="*/ 15 w 24"/>
              <a:gd name="T29" fmla="*/ 9 h 26"/>
              <a:gd name="T30" fmla="*/ 19 w 24"/>
              <a:gd name="T31" fmla="*/ 9 h 26"/>
              <a:gd name="T32" fmla="*/ 22 w 24"/>
              <a:gd name="T33" fmla="*/ 12 h 26"/>
              <a:gd name="T34" fmla="*/ 24 w 24"/>
              <a:gd name="T35" fmla="*/ 19 h 26"/>
              <a:gd name="T36" fmla="*/ 19 w 24"/>
              <a:gd name="T37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26">
                <a:moveTo>
                  <a:pt x="19" y="24"/>
                </a:moveTo>
                <a:lnTo>
                  <a:pt x="17" y="26"/>
                </a:lnTo>
                <a:lnTo>
                  <a:pt x="12" y="24"/>
                </a:lnTo>
                <a:lnTo>
                  <a:pt x="10" y="24"/>
                </a:lnTo>
                <a:lnTo>
                  <a:pt x="10" y="19"/>
                </a:lnTo>
                <a:lnTo>
                  <a:pt x="8" y="16"/>
                </a:lnTo>
                <a:lnTo>
                  <a:pt x="8" y="14"/>
                </a:lnTo>
                <a:lnTo>
                  <a:pt x="0" y="7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0" y="2"/>
                </a:lnTo>
                <a:lnTo>
                  <a:pt x="10" y="5"/>
                </a:lnTo>
                <a:lnTo>
                  <a:pt x="12" y="7"/>
                </a:lnTo>
                <a:lnTo>
                  <a:pt x="15" y="9"/>
                </a:lnTo>
                <a:lnTo>
                  <a:pt x="19" y="9"/>
                </a:lnTo>
                <a:lnTo>
                  <a:pt x="22" y="12"/>
                </a:lnTo>
                <a:lnTo>
                  <a:pt x="24" y="19"/>
                </a:lnTo>
                <a:lnTo>
                  <a:pt x="19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6" name="Freeform 110"/>
          <p:cNvSpPr>
            <a:spLocks/>
          </p:cNvSpPr>
          <p:nvPr/>
        </p:nvSpPr>
        <p:spPr bwMode="auto">
          <a:xfrm>
            <a:off x="6429376" y="454025"/>
            <a:ext cx="38100" cy="41275"/>
          </a:xfrm>
          <a:custGeom>
            <a:avLst/>
            <a:gdLst>
              <a:gd name="T0" fmla="*/ 19 w 24"/>
              <a:gd name="T1" fmla="*/ 24 h 26"/>
              <a:gd name="T2" fmla="*/ 17 w 24"/>
              <a:gd name="T3" fmla="*/ 26 h 26"/>
              <a:gd name="T4" fmla="*/ 12 w 24"/>
              <a:gd name="T5" fmla="*/ 24 h 26"/>
              <a:gd name="T6" fmla="*/ 10 w 24"/>
              <a:gd name="T7" fmla="*/ 24 h 26"/>
              <a:gd name="T8" fmla="*/ 10 w 24"/>
              <a:gd name="T9" fmla="*/ 19 h 26"/>
              <a:gd name="T10" fmla="*/ 8 w 24"/>
              <a:gd name="T11" fmla="*/ 16 h 26"/>
              <a:gd name="T12" fmla="*/ 8 w 24"/>
              <a:gd name="T13" fmla="*/ 14 h 26"/>
              <a:gd name="T14" fmla="*/ 0 w 24"/>
              <a:gd name="T15" fmla="*/ 7 h 26"/>
              <a:gd name="T16" fmla="*/ 0 w 24"/>
              <a:gd name="T17" fmla="*/ 5 h 26"/>
              <a:gd name="T18" fmla="*/ 3 w 24"/>
              <a:gd name="T19" fmla="*/ 0 h 26"/>
              <a:gd name="T20" fmla="*/ 5 w 24"/>
              <a:gd name="T21" fmla="*/ 0 h 26"/>
              <a:gd name="T22" fmla="*/ 10 w 24"/>
              <a:gd name="T23" fmla="*/ 2 h 26"/>
              <a:gd name="T24" fmla="*/ 10 w 24"/>
              <a:gd name="T25" fmla="*/ 5 h 26"/>
              <a:gd name="T26" fmla="*/ 12 w 24"/>
              <a:gd name="T27" fmla="*/ 7 h 26"/>
              <a:gd name="T28" fmla="*/ 15 w 24"/>
              <a:gd name="T29" fmla="*/ 9 h 26"/>
              <a:gd name="T30" fmla="*/ 19 w 24"/>
              <a:gd name="T31" fmla="*/ 9 h 26"/>
              <a:gd name="T32" fmla="*/ 22 w 24"/>
              <a:gd name="T33" fmla="*/ 12 h 26"/>
              <a:gd name="T34" fmla="*/ 24 w 24"/>
              <a:gd name="T35" fmla="*/ 19 h 26"/>
              <a:gd name="T36" fmla="*/ 19 w 24"/>
              <a:gd name="T37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26">
                <a:moveTo>
                  <a:pt x="19" y="24"/>
                </a:moveTo>
                <a:lnTo>
                  <a:pt x="17" y="26"/>
                </a:lnTo>
                <a:lnTo>
                  <a:pt x="12" y="24"/>
                </a:lnTo>
                <a:lnTo>
                  <a:pt x="10" y="24"/>
                </a:lnTo>
                <a:lnTo>
                  <a:pt x="10" y="19"/>
                </a:lnTo>
                <a:lnTo>
                  <a:pt x="8" y="16"/>
                </a:lnTo>
                <a:lnTo>
                  <a:pt x="8" y="14"/>
                </a:lnTo>
                <a:lnTo>
                  <a:pt x="0" y="7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0" y="2"/>
                </a:lnTo>
                <a:lnTo>
                  <a:pt x="10" y="5"/>
                </a:lnTo>
                <a:lnTo>
                  <a:pt x="12" y="7"/>
                </a:lnTo>
                <a:lnTo>
                  <a:pt x="15" y="9"/>
                </a:lnTo>
                <a:lnTo>
                  <a:pt x="19" y="9"/>
                </a:lnTo>
                <a:lnTo>
                  <a:pt x="22" y="12"/>
                </a:lnTo>
                <a:lnTo>
                  <a:pt x="24" y="19"/>
                </a:lnTo>
                <a:lnTo>
                  <a:pt x="19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7" name="Freeform 111"/>
          <p:cNvSpPr>
            <a:spLocks/>
          </p:cNvSpPr>
          <p:nvPr/>
        </p:nvSpPr>
        <p:spPr bwMode="auto">
          <a:xfrm>
            <a:off x="6429376" y="454025"/>
            <a:ext cx="38100" cy="41275"/>
          </a:xfrm>
          <a:custGeom>
            <a:avLst/>
            <a:gdLst>
              <a:gd name="T0" fmla="*/ 19 w 24"/>
              <a:gd name="T1" fmla="*/ 24 h 26"/>
              <a:gd name="T2" fmla="*/ 17 w 24"/>
              <a:gd name="T3" fmla="*/ 26 h 26"/>
              <a:gd name="T4" fmla="*/ 12 w 24"/>
              <a:gd name="T5" fmla="*/ 24 h 26"/>
              <a:gd name="T6" fmla="*/ 10 w 24"/>
              <a:gd name="T7" fmla="*/ 24 h 26"/>
              <a:gd name="T8" fmla="*/ 10 w 24"/>
              <a:gd name="T9" fmla="*/ 19 h 26"/>
              <a:gd name="T10" fmla="*/ 8 w 24"/>
              <a:gd name="T11" fmla="*/ 16 h 26"/>
              <a:gd name="T12" fmla="*/ 8 w 24"/>
              <a:gd name="T13" fmla="*/ 14 h 26"/>
              <a:gd name="T14" fmla="*/ 0 w 24"/>
              <a:gd name="T15" fmla="*/ 7 h 26"/>
              <a:gd name="T16" fmla="*/ 0 w 24"/>
              <a:gd name="T17" fmla="*/ 5 h 26"/>
              <a:gd name="T18" fmla="*/ 3 w 24"/>
              <a:gd name="T19" fmla="*/ 0 h 26"/>
              <a:gd name="T20" fmla="*/ 5 w 24"/>
              <a:gd name="T21" fmla="*/ 0 h 26"/>
              <a:gd name="T22" fmla="*/ 10 w 24"/>
              <a:gd name="T23" fmla="*/ 2 h 26"/>
              <a:gd name="T24" fmla="*/ 10 w 24"/>
              <a:gd name="T25" fmla="*/ 5 h 26"/>
              <a:gd name="T26" fmla="*/ 12 w 24"/>
              <a:gd name="T27" fmla="*/ 7 h 26"/>
              <a:gd name="T28" fmla="*/ 15 w 24"/>
              <a:gd name="T29" fmla="*/ 9 h 26"/>
              <a:gd name="T30" fmla="*/ 19 w 24"/>
              <a:gd name="T31" fmla="*/ 9 h 26"/>
              <a:gd name="T32" fmla="*/ 22 w 24"/>
              <a:gd name="T33" fmla="*/ 12 h 26"/>
              <a:gd name="T34" fmla="*/ 24 w 24"/>
              <a:gd name="T35" fmla="*/ 19 h 26"/>
              <a:gd name="T36" fmla="*/ 19 w 24"/>
              <a:gd name="T37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26">
                <a:moveTo>
                  <a:pt x="19" y="24"/>
                </a:moveTo>
                <a:lnTo>
                  <a:pt x="17" y="26"/>
                </a:lnTo>
                <a:lnTo>
                  <a:pt x="12" y="24"/>
                </a:lnTo>
                <a:lnTo>
                  <a:pt x="10" y="24"/>
                </a:lnTo>
                <a:lnTo>
                  <a:pt x="10" y="19"/>
                </a:lnTo>
                <a:lnTo>
                  <a:pt x="8" y="16"/>
                </a:lnTo>
                <a:lnTo>
                  <a:pt x="8" y="14"/>
                </a:lnTo>
                <a:lnTo>
                  <a:pt x="0" y="7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0" y="2"/>
                </a:lnTo>
                <a:lnTo>
                  <a:pt x="10" y="5"/>
                </a:lnTo>
                <a:lnTo>
                  <a:pt x="12" y="7"/>
                </a:lnTo>
                <a:lnTo>
                  <a:pt x="15" y="9"/>
                </a:lnTo>
                <a:lnTo>
                  <a:pt x="19" y="9"/>
                </a:lnTo>
                <a:lnTo>
                  <a:pt x="22" y="12"/>
                </a:lnTo>
                <a:lnTo>
                  <a:pt x="24" y="19"/>
                </a:lnTo>
                <a:lnTo>
                  <a:pt x="19" y="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8" name="Freeform 112"/>
          <p:cNvSpPr>
            <a:spLocks/>
          </p:cNvSpPr>
          <p:nvPr/>
        </p:nvSpPr>
        <p:spPr bwMode="auto">
          <a:xfrm>
            <a:off x="6467476" y="450850"/>
            <a:ext cx="7938" cy="11113"/>
          </a:xfrm>
          <a:custGeom>
            <a:avLst/>
            <a:gdLst>
              <a:gd name="T0" fmla="*/ 5 w 5"/>
              <a:gd name="T1" fmla="*/ 7 h 7"/>
              <a:gd name="T2" fmla="*/ 3 w 5"/>
              <a:gd name="T3" fmla="*/ 7 h 7"/>
              <a:gd name="T4" fmla="*/ 3 w 5"/>
              <a:gd name="T5" fmla="*/ 4 h 7"/>
              <a:gd name="T6" fmla="*/ 0 w 5"/>
              <a:gd name="T7" fmla="*/ 2 h 7"/>
              <a:gd name="T8" fmla="*/ 0 w 5"/>
              <a:gd name="T9" fmla="*/ 0 h 7"/>
              <a:gd name="T10" fmla="*/ 3 w 5"/>
              <a:gd name="T11" fmla="*/ 0 h 7"/>
              <a:gd name="T12" fmla="*/ 3 w 5"/>
              <a:gd name="T13" fmla="*/ 2 h 7"/>
              <a:gd name="T14" fmla="*/ 5 w 5"/>
              <a:gd name="T15" fmla="*/ 4 h 7"/>
              <a:gd name="T16" fmla="*/ 5 w 5"/>
              <a:gd name="T17" fmla="*/ 7 h 7"/>
              <a:gd name="T18" fmla="*/ 5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5" y="7"/>
                </a:moveTo>
                <a:lnTo>
                  <a:pt x="3" y="7"/>
                </a:lnTo>
                <a:lnTo>
                  <a:pt x="3" y="4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3" y="2"/>
                </a:lnTo>
                <a:lnTo>
                  <a:pt x="5" y="4"/>
                </a:lnTo>
                <a:lnTo>
                  <a:pt x="5" y="7"/>
                </a:lnTo>
                <a:lnTo>
                  <a:pt x="5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9" name="Freeform 113"/>
          <p:cNvSpPr>
            <a:spLocks/>
          </p:cNvSpPr>
          <p:nvPr/>
        </p:nvSpPr>
        <p:spPr bwMode="auto">
          <a:xfrm>
            <a:off x="6467476" y="450850"/>
            <a:ext cx="7938" cy="11113"/>
          </a:xfrm>
          <a:custGeom>
            <a:avLst/>
            <a:gdLst>
              <a:gd name="T0" fmla="*/ 5 w 5"/>
              <a:gd name="T1" fmla="*/ 7 h 7"/>
              <a:gd name="T2" fmla="*/ 3 w 5"/>
              <a:gd name="T3" fmla="*/ 7 h 7"/>
              <a:gd name="T4" fmla="*/ 3 w 5"/>
              <a:gd name="T5" fmla="*/ 4 h 7"/>
              <a:gd name="T6" fmla="*/ 0 w 5"/>
              <a:gd name="T7" fmla="*/ 2 h 7"/>
              <a:gd name="T8" fmla="*/ 0 w 5"/>
              <a:gd name="T9" fmla="*/ 0 h 7"/>
              <a:gd name="T10" fmla="*/ 3 w 5"/>
              <a:gd name="T11" fmla="*/ 0 h 7"/>
              <a:gd name="T12" fmla="*/ 3 w 5"/>
              <a:gd name="T13" fmla="*/ 2 h 7"/>
              <a:gd name="T14" fmla="*/ 5 w 5"/>
              <a:gd name="T15" fmla="*/ 4 h 7"/>
              <a:gd name="T16" fmla="*/ 5 w 5"/>
              <a:gd name="T17" fmla="*/ 7 h 7"/>
              <a:gd name="T18" fmla="*/ 5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5" y="7"/>
                </a:moveTo>
                <a:lnTo>
                  <a:pt x="3" y="7"/>
                </a:lnTo>
                <a:lnTo>
                  <a:pt x="3" y="4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3" y="2"/>
                </a:lnTo>
                <a:lnTo>
                  <a:pt x="5" y="4"/>
                </a:lnTo>
                <a:lnTo>
                  <a:pt x="5" y="7"/>
                </a:lnTo>
                <a:lnTo>
                  <a:pt x="5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0" name="Freeform 114"/>
          <p:cNvSpPr>
            <a:spLocks/>
          </p:cNvSpPr>
          <p:nvPr/>
        </p:nvSpPr>
        <p:spPr bwMode="auto">
          <a:xfrm>
            <a:off x="6467476" y="450850"/>
            <a:ext cx="7938" cy="11113"/>
          </a:xfrm>
          <a:custGeom>
            <a:avLst/>
            <a:gdLst>
              <a:gd name="T0" fmla="*/ 5 w 5"/>
              <a:gd name="T1" fmla="*/ 7 h 7"/>
              <a:gd name="T2" fmla="*/ 3 w 5"/>
              <a:gd name="T3" fmla="*/ 7 h 7"/>
              <a:gd name="T4" fmla="*/ 3 w 5"/>
              <a:gd name="T5" fmla="*/ 4 h 7"/>
              <a:gd name="T6" fmla="*/ 0 w 5"/>
              <a:gd name="T7" fmla="*/ 2 h 7"/>
              <a:gd name="T8" fmla="*/ 0 w 5"/>
              <a:gd name="T9" fmla="*/ 0 h 7"/>
              <a:gd name="T10" fmla="*/ 3 w 5"/>
              <a:gd name="T11" fmla="*/ 0 h 7"/>
              <a:gd name="T12" fmla="*/ 3 w 5"/>
              <a:gd name="T13" fmla="*/ 2 h 7"/>
              <a:gd name="T14" fmla="*/ 5 w 5"/>
              <a:gd name="T15" fmla="*/ 4 h 7"/>
              <a:gd name="T16" fmla="*/ 5 w 5"/>
              <a:gd name="T17" fmla="*/ 7 h 7"/>
              <a:gd name="T18" fmla="*/ 5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5" y="7"/>
                </a:moveTo>
                <a:lnTo>
                  <a:pt x="3" y="7"/>
                </a:lnTo>
                <a:lnTo>
                  <a:pt x="3" y="4"/>
                </a:ln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  <a:lnTo>
                  <a:pt x="3" y="2"/>
                </a:lnTo>
                <a:lnTo>
                  <a:pt x="5" y="4"/>
                </a:lnTo>
                <a:lnTo>
                  <a:pt x="5" y="7"/>
                </a:lnTo>
                <a:lnTo>
                  <a:pt x="5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1" name="Freeform 115"/>
          <p:cNvSpPr>
            <a:spLocks/>
          </p:cNvSpPr>
          <p:nvPr/>
        </p:nvSpPr>
        <p:spPr bwMode="auto">
          <a:xfrm>
            <a:off x="6099176" y="984250"/>
            <a:ext cx="23813" cy="28575"/>
          </a:xfrm>
          <a:custGeom>
            <a:avLst/>
            <a:gdLst>
              <a:gd name="T0" fmla="*/ 12 w 15"/>
              <a:gd name="T1" fmla="*/ 2 h 18"/>
              <a:gd name="T2" fmla="*/ 12 w 15"/>
              <a:gd name="T3" fmla="*/ 7 h 18"/>
              <a:gd name="T4" fmla="*/ 10 w 15"/>
              <a:gd name="T5" fmla="*/ 9 h 18"/>
              <a:gd name="T6" fmla="*/ 10 w 15"/>
              <a:gd name="T7" fmla="*/ 14 h 18"/>
              <a:gd name="T8" fmla="*/ 10 w 15"/>
              <a:gd name="T9" fmla="*/ 16 h 18"/>
              <a:gd name="T10" fmla="*/ 7 w 15"/>
              <a:gd name="T11" fmla="*/ 18 h 18"/>
              <a:gd name="T12" fmla="*/ 7 w 15"/>
              <a:gd name="T13" fmla="*/ 16 h 18"/>
              <a:gd name="T14" fmla="*/ 5 w 15"/>
              <a:gd name="T15" fmla="*/ 11 h 18"/>
              <a:gd name="T16" fmla="*/ 3 w 15"/>
              <a:gd name="T17" fmla="*/ 9 h 18"/>
              <a:gd name="T18" fmla="*/ 0 w 15"/>
              <a:gd name="T19" fmla="*/ 7 h 18"/>
              <a:gd name="T20" fmla="*/ 3 w 15"/>
              <a:gd name="T21" fmla="*/ 7 h 18"/>
              <a:gd name="T22" fmla="*/ 3 w 15"/>
              <a:gd name="T23" fmla="*/ 2 h 18"/>
              <a:gd name="T24" fmla="*/ 5 w 15"/>
              <a:gd name="T25" fmla="*/ 2 h 18"/>
              <a:gd name="T26" fmla="*/ 7 w 15"/>
              <a:gd name="T27" fmla="*/ 7 h 18"/>
              <a:gd name="T28" fmla="*/ 10 w 15"/>
              <a:gd name="T29" fmla="*/ 4 h 18"/>
              <a:gd name="T30" fmla="*/ 10 w 15"/>
              <a:gd name="T31" fmla="*/ 2 h 18"/>
              <a:gd name="T32" fmla="*/ 10 w 15"/>
              <a:gd name="T33" fmla="*/ 0 h 18"/>
              <a:gd name="T34" fmla="*/ 12 w 15"/>
              <a:gd name="T35" fmla="*/ 0 h 18"/>
              <a:gd name="T36" fmla="*/ 15 w 15"/>
              <a:gd name="T37" fmla="*/ 2 h 18"/>
              <a:gd name="T38" fmla="*/ 12 w 15"/>
              <a:gd name="T3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18">
                <a:moveTo>
                  <a:pt x="12" y="2"/>
                </a:moveTo>
                <a:lnTo>
                  <a:pt x="12" y="7"/>
                </a:lnTo>
                <a:lnTo>
                  <a:pt x="10" y="9"/>
                </a:lnTo>
                <a:lnTo>
                  <a:pt x="10" y="14"/>
                </a:lnTo>
                <a:lnTo>
                  <a:pt x="10" y="16"/>
                </a:lnTo>
                <a:lnTo>
                  <a:pt x="7" y="18"/>
                </a:lnTo>
                <a:lnTo>
                  <a:pt x="7" y="16"/>
                </a:lnTo>
                <a:lnTo>
                  <a:pt x="5" y="11"/>
                </a:lnTo>
                <a:lnTo>
                  <a:pt x="3" y="9"/>
                </a:lnTo>
                <a:lnTo>
                  <a:pt x="0" y="7"/>
                </a:lnTo>
                <a:lnTo>
                  <a:pt x="3" y="7"/>
                </a:lnTo>
                <a:lnTo>
                  <a:pt x="3" y="2"/>
                </a:lnTo>
                <a:lnTo>
                  <a:pt x="5" y="2"/>
                </a:lnTo>
                <a:lnTo>
                  <a:pt x="7" y="7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12" y="0"/>
                </a:lnTo>
                <a:lnTo>
                  <a:pt x="15" y="2"/>
                </a:lnTo>
                <a:lnTo>
                  <a:pt x="1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2" name="Freeform 116"/>
          <p:cNvSpPr>
            <a:spLocks/>
          </p:cNvSpPr>
          <p:nvPr/>
        </p:nvSpPr>
        <p:spPr bwMode="auto">
          <a:xfrm>
            <a:off x="6099176" y="984250"/>
            <a:ext cx="23813" cy="28575"/>
          </a:xfrm>
          <a:custGeom>
            <a:avLst/>
            <a:gdLst>
              <a:gd name="T0" fmla="*/ 12 w 15"/>
              <a:gd name="T1" fmla="*/ 2 h 18"/>
              <a:gd name="T2" fmla="*/ 12 w 15"/>
              <a:gd name="T3" fmla="*/ 7 h 18"/>
              <a:gd name="T4" fmla="*/ 10 w 15"/>
              <a:gd name="T5" fmla="*/ 9 h 18"/>
              <a:gd name="T6" fmla="*/ 10 w 15"/>
              <a:gd name="T7" fmla="*/ 14 h 18"/>
              <a:gd name="T8" fmla="*/ 10 w 15"/>
              <a:gd name="T9" fmla="*/ 16 h 18"/>
              <a:gd name="T10" fmla="*/ 7 w 15"/>
              <a:gd name="T11" fmla="*/ 18 h 18"/>
              <a:gd name="T12" fmla="*/ 7 w 15"/>
              <a:gd name="T13" fmla="*/ 16 h 18"/>
              <a:gd name="T14" fmla="*/ 5 w 15"/>
              <a:gd name="T15" fmla="*/ 11 h 18"/>
              <a:gd name="T16" fmla="*/ 3 w 15"/>
              <a:gd name="T17" fmla="*/ 9 h 18"/>
              <a:gd name="T18" fmla="*/ 0 w 15"/>
              <a:gd name="T19" fmla="*/ 7 h 18"/>
              <a:gd name="T20" fmla="*/ 3 w 15"/>
              <a:gd name="T21" fmla="*/ 7 h 18"/>
              <a:gd name="T22" fmla="*/ 3 w 15"/>
              <a:gd name="T23" fmla="*/ 2 h 18"/>
              <a:gd name="T24" fmla="*/ 5 w 15"/>
              <a:gd name="T25" fmla="*/ 2 h 18"/>
              <a:gd name="T26" fmla="*/ 7 w 15"/>
              <a:gd name="T27" fmla="*/ 7 h 18"/>
              <a:gd name="T28" fmla="*/ 10 w 15"/>
              <a:gd name="T29" fmla="*/ 4 h 18"/>
              <a:gd name="T30" fmla="*/ 10 w 15"/>
              <a:gd name="T31" fmla="*/ 2 h 18"/>
              <a:gd name="T32" fmla="*/ 10 w 15"/>
              <a:gd name="T33" fmla="*/ 0 h 18"/>
              <a:gd name="T34" fmla="*/ 12 w 15"/>
              <a:gd name="T35" fmla="*/ 0 h 18"/>
              <a:gd name="T36" fmla="*/ 15 w 15"/>
              <a:gd name="T37" fmla="*/ 2 h 18"/>
              <a:gd name="T38" fmla="*/ 12 w 15"/>
              <a:gd name="T3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18">
                <a:moveTo>
                  <a:pt x="12" y="2"/>
                </a:moveTo>
                <a:lnTo>
                  <a:pt x="12" y="7"/>
                </a:lnTo>
                <a:lnTo>
                  <a:pt x="10" y="9"/>
                </a:lnTo>
                <a:lnTo>
                  <a:pt x="10" y="14"/>
                </a:lnTo>
                <a:lnTo>
                  <a:pt x="10" y="16"/>
                </a:lnTo>
                <a:lnTo>
                  <a:pt x="7" y="18"/>
                </a:lnTo>
                <a:lnTo>
                  <a:pt x="7" y="16"/>
                </a:lnTo>
                <a:lnTo>
                  <a:pt x="5" y="11"/>
                </a:lnTo>
                <a:lnTo>
                  <a:pt x="3" y="9"/>
                </a:lnTo>
                <a:lnTo>
                  <a:pt x="0" y="7"/>
                </a:lnTo>
                <a:lnTo>
                  <a:pt x="3" y="7"/>
                </a:lnTo>
                <a:lnTo>
                  <a:pt x="3" y="2"/>
                </a:lnTo>
                <a:lnTo>
                  <a:pt x="5" y="2"/>
                </a:lnTo>
                <a:lnTo>
                  <a:pt x="7" y="7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12" y="0"/>
                </a:lnTo>
                <a:lnTo>
                  <a:pt x="15" y="2"/>
                </a:lnTo>
                <a:lnTo>
                  <a:pt x="1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3" name="Freeform 117"/>
          <p:cNvSpPr>
            <a:spLocks/>
          </p:cNvSpPr>
          <p:nvPr/>
        </p:nvSpPr>
        <p:spPr bwMode="auto">
          <a:xfrm>
            <a:off x="6099176" y="984250"/>
            <a:ext cx="23813" cy="28575"/>
          </a:xfrm>
          <a:custGeom>
            <a:avLst/>
            <a:gdLst>
              <a:gd name="T0" fmla="*/ 12 w 15"/>
              <a:gd name="T1" fmla="*/ 2 h 18"/>
              <a:gd name="T2" fmla="*/ 12 w 15"/>
              <a:gd name="T3" fmla="*/ 7 h 18"/>
              <a:gd name="T4" fmla="*/ 10 w 15"/>
              <a:gd name="T5" fmla="*/ 9 h 18"/>
              <a:gd name="T6" fmla="*/ 10 w 15"/>
              <a:gd name="T7" fmla="*/ 14 h 18"/>
              <a:gd name="T8" fmla="*/ 10 w 15"/>
              <a:gd name="T9" fmla="*/ 16 h 18"/>
              <a:gd name="T10" fmla="*/ 7 w 15"/>
              <a:gd name="T11" fmla="*/ 18 h 18"/>
              <a:gd name="T12" fmla="*/ 7 w 15"/>
              <a:gd name="T13" fmla="*/ 16 h 18"/>
              <a:gd name="T14" fmla="*/ 5 w 15"/>
              <a:gd name="T15" fmla="*/ 11 h 18"/>
              <a:gd name="T16" fmla="*/ 3 w 15"/>
              <a:gd name="T17" fmla="*/ 9 h 18"/>
              <a:gd name="T18" fmla="*/ 0 w 15"/>
              <a:gd name="T19" fmla="*/ 7 h 18"/>
              <a:gd name="T20" fmla="*/ 3 w 15"/>
              <a:gd name="T21" fmla="*/ 7 h 18"/>
              <a:gd name="T22" fmla="*/ 3 w 15"/>
              <a:gd name="T23" fmla="*/ 2 h 18"/>
              <a:gd name="T24" fmla="*/ 5 w 15"/>
              <a:gd name="T25" fmla="*/ 2 h 18"/>
              <a:gd name="T26" fmla="*/ 7 w 15"/>
              <a:gd name="T27" fmla="*/ 7 h 18"/>
              <a:gd name="T28" fmla="*/ 10 w 15"/>
              <a:gd name="T29" fmla="*/ 4 h 18"/>
              <a:gd name="T30" fmla="*/ 10 w 15"/>
              <a:gd name="T31" fmla="*/ 2 h 18"/>
              <a:gd name="T32" fmla="*/ 10 w 15"/>
              <a:gd name="T33" fmla="*/ 0 h 18"/>
              <a:gd name="T34" fmla="*/ 12 w 15"/>
              <a:gd name="T35" fmla="*/ 0 h 18"/>
              <a:gd name="T36" fmla="*/ 15 w 15"/>
              <a:gd name="T37" fmla="*/ 2 h 18"/>
              <a:gd name="T38" fmla="*/ 12 w 15"/>
              <a:gd name="T3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18">
                <a:moveTo>
                  <a:pt x="12" y="2"/>
                </a:moveTo>
                <a:lnTo>
                  <a:pt x="12" y="7"/>
                </a:lnTo>
                <a:lnTo>
                  <a:pt x="10" y="9"/>
                </a:lnTo>
                <a:lnTo>
                  <a:pt x="10" y="14"/>
                </a:lnTo>
                <a:lnTo>
                  <a:pt x="10" y="16"/>
                </a:lnTo>
                <a:lnTo>
                  <a:pt x="7" y="18"/>
                </a:lnTo>
                <a:lnTo>
                  <a:pt x="7" y="16"/>
                </a:lnTo>
                <a:lnTo>
                  <a:pt x="5" y="11"/>
                </a:lnTo>
                <a:lnTo>
                  <a:pt x="3" y="9"/>
                </a:lnTo>
                <a:lnTo>
                  <a:pt x="0" y="7"/>
                </a:lnTo>
                <a:lnTo>
                  <a:pt x="3" y="7"/>
                </a:lnTo>
                <a:lnTo>
                  <a:pt x="3" y="2"/>
                </a:lnTo>
                <a:lnTo>
                  <a:pt x="5" y="2"/>
                </a:lnTo>
                <a:lnTo>
                  <a:pt x="7" y="7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12" y="0"/>
                </a:lnTo>
                <a:lnTo>
                  <a:pt x="15" y="2"/>
                </a:lnTo>
                <a:lnTo>
                  <a:pt x="1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4" name="Freeform 118"/>
          <p:cNvSpPr>
            <a:spLocks/>
          </p:cNvSpPr>
          <p:nvPr/>
        </p:nvSpPr>
        <p:spPr bwMode="auto">
          <a:xfrm>
            <a:off x="6115051" y="942975"/>
            <a:ext cx="14288" cy="11113"/>
          </a:xfrm>
          <a:custGeom>
            <a:avLst/>
            <a:gdLst>
              <a:gd name="T0" fmla="*/ 2 w 9"/>
              <a:gd name="T1" fmla="*/ 7 h 7"/>
              <a:gd name="T2" fmla="*/ 0 w 9"/>
              <a:gd name="T3" fmla="*/ 7 h 7"/>
              <a:gd name="T4" fmla="*/ 2 w 9"/>
              <a:gd name="T5" fmla="*/ 4 h 7"/>
              <a:gd name="T6" fmla="*/ 5 w 9"/>
              <a:gd name="T7" fmla="*/ 2 h 7"/>
              <a:gd name="T8" fmla="*/ 7 w 9"/>
              <a:gd name="T9" fmla="*/ 0 h 7"/>
              <a:gd name="T10" fmla="*/ 9 w 9"/>
              <a:gd name="T11" fmla="*/ 0 h 7"/>
              <a:gd name="T12" fmla="*/ 9 w 9"/>
              <a:gd name="T13" fmla="*/ 2 h 7"/>
              <a:gd name="T14" fmla="*/ 7 w 9"/>
              <a:gd name="T15" fmla="*/ 4 h 7"/>
              <a:gd name="T16" fmla="*/ 2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2" y="7"/>
                </a:move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7" y="4"/>
                </a:lnTo>
                <a:lnTo>
                  <a:pt x="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5" name="Freeform 119"/>
          <p:cNvSpPr>
            <a:spLocks/>
          </p:cNvSpPr>
          <p:nvPr/>
        </p:nvSpPr>
        <p:spPr bwMode="auto">
          <a:xfrm>
            <a:off x="6115051" y="942975"/>
            <a:ext cx="14288" cy="11113"/>
          </a:xfrm>
          <a:custGeom>
            <a:avLst/>
            <a:gdLst>
              <a:gd name="T0" fmla="*/ 2 w 9"/>
              <a:gd name="T1" fmla="*/ 7 h 7"/>
              <a:gd name="T2" fmla="*/ 0 w 9"/>
              <a:gd name="T3" fmla="*/ 7 h 7"/>
              <a:gd name="T4" fmla="*/ 2 w 9"/>
              <a:gd name="T5" fmla="*/ 4 h 7"/>
              <a:gd name="T6" fmla="*/ 5 w 9"/>
              <a:gd name="T7" fmla="*/ 2 h 7"/>
              <a:gd name="T8" fmla="*/ 7 w 9"/>
              <a:gd name="T9" fmla="*/ 0 h 7"/>
              <a:gd name="T10" fmla="*/ 9 w 9"/>
              <a:gd name="T11" fmla="*/ 0 h 7"/>
              <a:gd name="T12" fmla="*/ 9 w 9"/>
              <a:gd name="T13" fmla="*/ 2 h 7"/>
              <a:gd name="T14" fmla="*/ 7 w 9"/>
              <a:gd name="T15" fmla="*/ 4 h 7"/>
              <a:gd name="T16" fmla="*/ 2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2" y="7"/>
                </a:move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7" y="4"/>
                </a:lnTo>
                <a:lnTo>
                  <a:pt x="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6" name="Freeform 120"/>
          <p:cNvSpPr>
            <a:spLocks/>
          </p:cNvSpPr>
          <p:nvPr/>
        </p:nvSpPr>
        <p:spPr bwMode="auto">
          <a:xfrm>
            <a:off x="6115051" y="942975"/>
            <a:ext cx="14288" cy="11113"/>
          </a:xfrm>
          <a:custGeom>
            <a:avLst/>
            <a:gdLst>
              <a:gd name="T0" fmla="*/ 2 w 9"/>
              <a:gd name="T1" fmla="*/ 7 h 7"/>
              <a:gd name="T2" fmla="*/ 0 w 9"/>
              <a:gd name="T3" fmla="*/ 7 h 7"/>
              <a:gd name="T4" fmla="*/ 2 w 9"/>
              <a:gd name="T5" fmla="*/ 4 h 7"/>
              <a:gd name="T6" fmla="*/ 5 w 9"/>
              <a:gd name="T7" fmla="*/ 2 h 7"/>
              <a:gd name="T8" fmla="*/ 7 w 9"/>
              <a:gd name="T9" fmla="*/ 0 h 7"/>
              <a:gd name="T10" fmla="*/ 9 w 9"/>
              <a:gd name="T11" fmla="*/ 0 h 7"/>
              <a:gd name="T12" fmla="*/ 9 w 9"/>
              <a:gd name="T13" fmla="*/ 2 h 7"/>
              <a:gd name="T14" fmla="*/ 7 w 9"/>
              <a:gd name="T15" fmla="*/ 4 h 7"/>
              <a:gd name="T16" fmla="*/ 2 w 9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7">
                <a:moveTo>
                  <a:pt x="2" y="7"/>
                </a:moveTo>
                <a:lnTo>
                  <a:pt x="0" y="7"/>
                </a:lnTo>
                <a:lnTo>
                  <a:pt x="2" y="4"/>
                </a:lnTo>
                <a:lnTo>
                  <a:pt x="5" y="2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7" y="4"/>
                </a:lnTo>
                <a:lnTo>
                  <a:pt x="2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7" name="Freeform 121"/>
          <p:cNvSpPr>
            <a:spLocks/>
          </p:cNvSpPr>
          <p:nvPr/>
        </p:nvSpPr>
        <p:spPr bwMode="auto">
          <a:xfrm>
            <a:off x="6167439" y="841375"/>
            <a:ext cx="19050" cy="22225"/>
          </a:xfrm>
          <a:custGeom>
            <a:avLst/>
            <a:gdLst>
              <a:gd name="T0" fmla="*/ 12 w 12"/>
              <a:gd name="T1" fmla="*/ 7 h 14"/>
              <a:gd name="T2" fmla="*/ 9 w 12"/>
              <a:gd name="T3" fmla="*/ 9 h 14"/>
              <a:gd name="T4" fmla="*/ 12 w 12"/>
              <a:gd name="T5" fmla="*/ 9 h 14"/>
              <a:gd name="T6" fmla="*/ 9 w 12"/>
              <a:gd name="T7" fmla="*/ 14 h 14"/>
              <a:gd name="T8" fmla="*/ 7 w 12"/>
              <a:gd name="T9" fmla="*/ 14 h 14"/>
              <a:gd name="T10" fmla="*/ 0 w 12"/>
              <a:gd name="T11" fmla="*/ 14 h 14"/>
              <a:gd name="T12" fmla="*/ 0 w 12"/>
              <a:gd name="T13" fmla="*/ 9 h 14"/>
              <a:gd name="T14" fmla="*/ 0 w 12"/>
              <a:gd name="T15" fmla="*/ 7 h 14"/>
              <a:gd name="T16" fmla="*/ 5 w 12"/>
              <a:gd name="T17" fmla="*/ 4 h 14"/>
              <a:gd name="T18" fmla="*/ 5 w 12"/>
              <a:gd name="T19" fmla="*/ 7 h 14"/>
              <a:gd name="T20" fmla="*/ 7 w 12"/>
              <a:gd name="T21" fmla="*/ 9 h 14"/>
              <a:gd name="T22" fmla="*/ 7 w 12"/>
              <a:gd name="T23" fmla="*/ 7 h 14"/>
              <a:gd name="T24" fmla="*/ 9 w 12"/>
              <a:gd name="T25" fmla="*/ 2 h 14"/>
              <a:gd name="T26" fmla="*/ 9 w 12"/>
              <a:gd name="T27" fmla="*/ 0 h 14"/>
              <a:gd name="T28" fmla="*/ 9 w 12"/>
              <a:gd name="T29" fmla="*/ 4 h 14"/>
              <a:gd name="T30" fmla="*/ 12 w 12"/>
              <a:gd name="T3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12" y="7"/>
                </a:moveTo>
                <a:lnTo>
                  <a:pt x="9" y="9"/>
                </a:lnTo>
                <a:lnTo>
                  <a:pt x="12" y="9"/>
                </a:lnTo>
                <a:lnTo>
                  <a:pt x="9" y="14"/>
                </a:lnTo>
                <a:lnTo>
                  <a:pt x="7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5" y="4"/>
                </a:lnTo>
                <a:lnTo>
                  <a:pt x="5" y="7"/>
                </a:lnTo>
                <a:lnTo>
                  <a:pt x="7" y="9"/>
                </a:lnTo>
                <a:lnTo>
                  <a:pt x="7" y="7"/>
                </a:lnTo>
                <a:lnTo>
                  <a:pt x="9" y="2"/>
                </a:lnTo>
                <a:lnTo>
                  <a:pt x="9" y="0"/>
                </a:lnTo>
                <a:lnTo>
                  <a:pt x="9" y="4"/>
                </a:lnTo>
                <a:lnTo>
                  <a:pt x="1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8" name="Freeform 122"/>
          <p:cNvSpPr>
            <a:spLocks/>
          </p:cNvSpPr>
          <p:nvPr/>
        </p:nvSpPr>
        <p:spPr bwMode="auto">
          <a:xfrm>
            <a:off x="6167439" y="841375"/>
            <a:ext cx="19050" cy="22225"/>
          </a:xfrm>
          <a:custGeom>
            <a:avLst/>
            <a:gdLst>
              <a:gd name="T0" fmla="*/ 12 w 12"/>
              <a:gd name="T1" fmla="*/ 7 h 14"/>
              <a:gd name="T2" fmla="*/ 9 w 12"/>
              <a:gd name="T3" fmla="*/ 9 h 14"/>
              <a:gd name="T4" fmla="*/ 12 w 12"/>
              <a:gd name="T5" fmla="*/ 9 h 14"/>
              <a:gd name="T6" fmla="*/ 9 w 12"/>
              <a:gd name="T7" fmla="*/ 14 h 14"/>
              <a:gd name="T8" fmla="*/ 7 w 12"/>
              <a:gd name="T9" fmla="*/ 14 h 14"/>
              <a:gd name="T10" fmla="*/ 0 w 12"/>
              <a:gd name="T11" fmla="*/ 14 h 14"/>
              <a:gd name="T12" fmla="*/ 0 w 12"/>
              <a:gd name="T13" fmla="*/ 9 h 14"/>
              <a:gd name="T14" fmla="*/ 0 w 12"/>
              <a:gd name="T15" fmla="*/ 7 h 14"/>
              <a:gd name="T16" fmla="*/ 5 w 12"/>
              <a:gd name="T17" fmla="*/ 4 h 14"/>
              <a:gd name="T18" fmla="*/ 5 w 12"/>
              <a:gd name="T19" fmla="*/ 7 h 14"/>
              <a:gd name="T20" fmla="*/ 7 w 12"/>
              <a:gd name="T21" fmla="*/ 9 h 14"/>
              <a:gd name="T22" fmla="*/ 7 w 12"/>
              <a:gd name="T23" fmla="*/ 7 h 14"/>
              <a:gd name="T24" fmla="*/ 9 w 12"/>
              <a:gd name="T25" fmla="*/ 2 h 14"/>
              <a:gd name="T26" fmla="*/ 9 w 12"/>
              <a:gd name="T27" fmla="*/ 0 h 14"/>
              <a:gd name="T28" fmla="*/ 9 w 12"/>
              <a:gd name="T29" fmla="*/ 4 h 14"/>
              <a:gd name="T30" fmla="*/ 12 w 12"/>
              <a:gd name="T3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12" y="7"/>
                </a:moveTo>
                <a:lnTo>
                  <a:pt x="9" y="9"/>
                </a:lnTo>
                <a:lnTo>
                  <a:pt x="12" y="9"/>
                </a:lnTo>
                <a:lnTo>
                  <a:pt x="9" y="14"/>
                </a:lnTo>
                <a:lnTo>
                  <a:pt x="7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5" y="4"/>
                </a:lnTo>
                <a:lnTo>
                  <a:pt x="5" y="7"/>
                </a:lnTo>
                <a:lnTo>
                  <a:pt x="7" y="9"/>
                </a:lnTo>
                <a:lnTo>
                  <a:pt x="7" y="7"/>
                </a:lnTo>
                <a:lnTo>
                  <a:pt x="9" y="2"/>
                </a:lnTo>
                <a:lnTo>
                  <a:pt x="9" y="0"/>
                </a:lnTo>
                <a:lnTo>
                  <a:pt x="9" y="4"/>
                </a:lnTo>
                <a:lnTo>
                  <a:pt x="1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9" name="Freeform 123"/>
          <p:cNvSpPr>
            <a:spLocks/>
          </p:cNvSpPr>
          <p:nvPr/>
        </p:nvSpPr>
        <p:spPr bwMode="auto">
          <a:xfrm>
            <a:off x="6167439" y="841375"/>
            <a:ext cx="19050" cy="22225"/>
          </a:xfrm>
          <a:custGeom>
            <a:avLst/>
            <a:gdLst>
              <a:gd name="T0" fmla="*/ 12 w 12"/>
              <a:gd name="T1" fmla="*/ 7 h 14"/>
              <a:gd name="T2" fmla="*/ 9 w 12"/>
              <a:gd name="T3" fmla="*/ 9 h 14"/>
              <a:gd name="T4" fmla="*/ 12 w 12"/>
              <a:gd name="T5" fmla="*/ 9 h 14"/>
              <a:gd name="T6" fmla="*/ 9 w 12"/>
              <a:gd name="T7" fmla="*/ 14 h 14"/>
              <a:gd name="T8" fmla="*/ 7 w 12"/>
              <a:gd name="T9" fmla="*/ 14 h 14"/>
              <a:gd name="T10" fmla="*/ 0 w 12"/>
              <a:gd name="T11" fmla="*/ 14 h 14"/>
              <a:gd name="T12" fmla="*/ 0 w 12"/>
              <a:gd name="T13" fmla="*/ 9 h 14"/>
              <a:gd name="T14" fmla="*/ 0 w 12"/>
              <a:gd name="T15" fmla="*/ 7 h 14"/>
              <a:gd name="T16" fmla="*/ 5 w 12"/>
              <a:gd name="T17" fmla="*/ 4 h 14"/>
              <a:gd name="T18" fmla="*/ 5 w 12"/>
              <a:gd name="T19" fmla="*/ 7 h 14"/>
              <a:gd name="T20" fmla="*/ 7 w 12"/>
              <a:gd name="T21" fmla="*/ 9 h 14"/>
              <a:gd name="T22" fmla="*/ 7 w 12"/>
              <a:gd name="T23" fmla="*/ 7 h 14"/>
              <a:gd name="T24" fmla="*/ 9 w 12"/>
              <a:gd name="T25" fmla="*/ 2 h 14"/>
              <a:gd name="T26" fmla="*/ 9 w 12"/>
              <a:gd name="T27" fmla="*/ 0 h 14"/>
              <a:gd name="T28" fmla="*/ 9 w 12"/>
              <a:gd name="T29" fmla="*/ 4 h 14"/>
              <a:gd name="T30" fmla="*/ 12 w 12"/>
              <a:gd name="T3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12" y="7"/>
                </a:moveTo>
                <a:lnTo>
                  <a:pt x="9" y="9"/>
                </a:lnTo>
                <a:lnTo>
                  <a:pt x="12" y="9"/>
                </a:lnTo>
                <a:lnTo>
                  <a:pt x="9" y="14"/>
                </a:lnTo>
                <a:lnTo>
                  <a:pt x="7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5" y="4"/>
                </a:lnTo>
                <a:lnTo>
                  <a:pt x="5" y="7"/>
                </a:lnTo>
                <a:lnTo>
                  <a:pt x="7" y="9"/>
                </a:lnTo>
                <a:lnTo>
                  <a:pt x="7" y="7"/>
                </a:lnTo>
                <a:lnTo>
                  <a:pt x="9" y="2"/>
                </a:lnTo>
                <a:lnTo>
                  <a:pt x="9" y="0"/>
                </a:lnTo>
                <a:lnTo>
                  <a:pt x="9" y="4"/>
                </a:lnTo>
                <a:lnTo>
                  <a:pt x="12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0" name="Freeform 124"/>
          <p:cNvSpPr>
            <a:spLocks/>
          </p:cNvSpPr>
          <p:nvPr/>
        </p:nvSpPr>
        <p:spPr bwMode="auto">
          <a:xfrm>
            <a:off x="7023101" y="431800"/>
            <a:ext cx="22225" cy="25400"/>
          </a:xfrm>
          <a:custGeom>
            <a:avLst/>
            <a:gdLst>
              <a:gd name="T0" fmla="*/ 7 w 14"/>
              <a:gd name="T1" fmla="*/ 14 h 16"/>
              <a:gd name="T2" fmla="*/ 3 w 14"/>
              <a:gd name="T3" fmla="*/ 16 h 16"/>
              <a:gd name="T4" fmla="*/ 0 w 14"/>
              <a:gd name="T5" fmla="*/ 14 h 16"/>
              <a:gd name="T6" fmla="*/ 3 w 14"/>
              <a:gd name="T7" fmla="*/ 12 h 16"/>
              <a:gd name="T8" fmla="*/ 3 w 14"/>
              <a:gd name="T9" fmla="*/ 9 h 16"/>
              <a:gd name="T10" fmla="*/ 3 w 14"/>
              <a:gd name="T11" fmla="*/ 0 h 16"/>
              <a:gd name="T12" fmla="*/ 5 w 14"/>
              <a:gd name="T13" fmla="*/ 0 h 16"/>
              <a:gd name="T14" fmla="*/ 7 w 14"/>
              <a:gd name="T15" fmla="*/ 2 h 16"/>
              <a:gd name="T16" fmla="*/ 10 w 14"/>
              <a:gd name="T17" fmla="*/ 4 h 16"/>
              <a:gd name="T18" fmla="*/ 12 w 14"/>
              <a:gd name="T19" fmla="*/ 7 h 16"/>
              <a:gd name="T20" fmla="*/ 14 w 14"/>
              <a:gd name="T21" fmla="*/ 7 h 16"/>
              <a:gd name="T22" fmla="*/ 12 w 14"/>
              <a:gd name="T23" fmla="*/ 9 h 16"/>
              <a:gd name="T24" fmla="*/ 10 w 14"/>
              <a:gd name="T25" fmla="*/ 12 h 16"/>
              <a:gd name="T26" fmla="*/ 7 w 14"/>
              <a:gd name="T27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6">
                <a:moveTo>
                  <a:pt x="7" y="14"/>
                </a:moveTo>
                <a:lnTo>
                  <a:pt x="3" y="16"/>
                </a:lnTo>
                <a:lnTo>
                  <a:pt x="0" y="14"/>
                </a:lnTo>
                <a:lnTo>
                  <a:pt x="3" y="12"/>
                </a:lnTo>
                <a:lnTo>
                  <a:pt x="3" y="9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4"/>
                </a:lnTo>
                <a:lnTo>
                  <a:pt x="12" y="7"/>
                </a:lnTo>
                <a:lnTo>
                  <a:pt x="14" y="7"/>
                </a:lnTo>
                <a:lnTo>
                  <a:pt x="12" y="9"/>
                </a:lnTo>
                <a:lnTo>
                  <a:pt x="10" y="12"/>
                </a:lnTo>
                <a:lnTo>
                  <a:pt x="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1" name="Freeform 125"/>
          <p:cNvSpPr>
            <a:spLocks/>
          </p:cNvSpPr>
          <p:nvPr/>
        </p:nvSpPr>
        <p:spPr bwMode="auto">
          <a:xfrm>
            <a:off x="7023101" y="431800"/>
            <a:ext cx="22225" cy="25400"/>
          </a:xfrm>
          <a:custGeom>
            <a:avLst/>
            <a:gdLst>
              <a:gd name="T0" fmla="*/ 7 w 14"/>
              <a:gd name="T1" fmla="*/ 14 h 16"/>
              <a:gd name="T2" fmla="*/ 3 w 14"/>
              <a:gd name="T3" fmla="*/ 16 h 16"/>
              <a:gd name="T4" fmla="*/ 0 w 14"/>
              <a:gd name="T5" fmla="*/ 14 h 16"/>
              <a:gd name="T6" fmla="*/ 3 w 14"/>
              <a:gd name="T7" fmla="*/ 12 h 16"/>
              <a:gd name="T8" fmla="*/ 3 w 14"/>
              <a:gd name="T9" fmla="*/ 9 h 16"/>
              <a:gd name="T10" fmla="*/ 3 w 14"/>
              <a:gd name="T11" fmla="*/ 0 h 16"/>
              <a:gd name="T12" fmla="*/ 5 w 14"/>
              <a:gd name="T13" fmla="*/ 0 h 16"/>
              <a:gd name="T14" fmla="*/ 7 w 14"/>
              <a:gd name="T15" fmla="*/ 2 h 16"/>
              <a:gd name="T16" fmla="*/ 10 w 14"/>
              <a:gd name="T17" fmla="*/ 4 h 16"/>
              <a:gd name="T18" fmla="*/ 12 w 14"/>
              <a:gd name="T19" fmla="*/ 7 h 16"/>
              <a:gd name="T20" fmla="*/ 14 w 14"/>
              <a:gd name="T21" fmla="*/ 7 h 16"/>
              <a:gd name="T22" fmla="*/ 12 w 14"/>
              <a:gd name="T23" fmla="*/ 9 h 16"/>
              <a:gd name="T24" fmla="*/ 10 w 14"/>
              <a:gd name="T25" fmla="*/ 12 h 16"/>
              <a:gd name="T26" fmla="*/ 7 w 14"/>
              <a:gd name="T27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6">
                <a:moveTo>
                  <a:pt x="7" y="14"/>
                </a:moveTo>
                <a:lnTo>
                  <a:pt x="3" y="16"/>
                </a:lnTo>
                <a:lnTo>
                  <a:pt x="0" y="14"/>
                </a:lnTo>
                <a:lnTo>
                  <a:pt x="3" y="12"/>
                </a:lnTo>
                <a:lnTo>
                  <a:pt x="3" y="9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4"/>
                </a:lnTo>
                <a:lnTo>
                  <a:pt x="12" y="7"/>
                </a:lnTo>
                <a:lnTo>
                  <a:pt x="14" y="7"/>
                </a:lnTo>
                <a:lnTo>
                  <a:pt x="12" y="9"/>
                </a:lnTo>
                <a:lnTo>
                  <a:pt x="10" y="12"/>
                </a:lnTo>
                <a:lnTo>
                  <a:pt x="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2" name="Freeform 126"/>
          <p:cNvSpPr>
            <a:spLocks/>
          </p:cNvSpPr>
          <p:nvPr/>
        </p:nvSpPr>
        <p:spPr bwMode="auto">
          <a:xfrm>
            <a:off x="7023101" y="431800"/>
            <a:ext cx="22225" cy="25400"/>
          </a:xfrm>
          <a:custGeom>
            <a:avLst/>
            <a:gdLst>
              <a:gd name="T0" fmla="*/ 7 w 14"/>
              <a:gd name="T1" fmla="*/ 14 h 16"/>
              <a:gd name="T2" fmla="*/ 3 w 14"/>
              <a:gd name="T3" fmla="*/ 16 h 16"/>
              <a:gd name="T4" fmla="*/ 0 w 14"/>
              <a:gd name="T5" fmla="*/ 14 h 16"/>
              <a:gd name="T6" fmla="*/ 3 w 14"/>
              <a:gd name="T7" fmla="*/ 12 h 16"/>
              <a:gd name="T8" fmla="*/ 3 w 14"/>
              <a:gd name="T9" fmla="*/ 9 h 16"/>
              <a:gd name="T10" fmla="*/ 3 w 14"/>
              <a:gd name="T11" fmla="*/ 0 h 16"/>
              <a:gd name="T12" fmla="*/ 5 w 14"/>
              <a:gd name="T13" fmla="*/ 0 h 16"/>
              <a:gd name="T14" fmla="*/ 7 w 14"/>
              <a:gd name="T15" fmla="*/ 2 h 16"/>
              <a:gd name="T16" fmla="*/ 10 w 14"/>
              <a:gd name="T17" fmla="*/ 4 h 16"/>
              <a:gd name="T18" fmla="*/ 12 w 14"/>
              <a:gd name="T19" fmla="*/ 7 h 16"/>
              <a:gd name="T20" fmla="*/ 14 w 14"/>
              <a:gd name="T21" fmla="*/ 7 h 16"/>
              <a:gd name="T22" fmla="*/ 12 w 14"/>
              <a:gd name="T23" fmla="*/ 9 h 16"/>
              <a:gd name="T24" fmla="*/ 10 w 14"/>
              <a:gd name="T25" fmla="*/ 12 h 16"/>
              <a:gd name="T26" fmla="*/ 7 w 14"/>
              <a:gd name="T27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6">
                <a:moveTo>
                  <a:pt x="7" y="14"/>
                </a:moveTo>
                <a:lnTo>
                  <a:pt x="3" y="16"/>
                </a:lnTo>
                <a:lnTo>
                  <a:pt x="0" y="14"/>
                </a:lnTo>
                <a:lnTo>
                  <a:pt x="3" y="12"/>
                </a:lnTo>
                <a:lnTo>
                  <a:pt x="3" y="9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4"/>
                </a:lnTo>
                <a:lnTo>
                  <a:pt x="12" y="7"/>
                </a:lnTo>
                <a:lnTo>
                  <a:pt x="14" y="7"/>
                </a:lnTo>
                <a:lnTo>
                  <a:pt x="12" y="9"/>
                </a:lnTo>
                <a:lnTo>
                  <a:pt x="10" y="12"/>
                </a:lnTo>
                <a:lnTo>
                  <a:pt x="7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3" name="Freeform 127"/>
          <p:cNvSpPr>
            <a:spLocks/>
          </p:cNvSpPr>
          <p:nvPr/>
        </p:nvSpPr>
        <p:spPr bwMode="auto">
          <a:xfrm>
            <a:off x="6197601" y="841375"/>
            <a:ext cx="30163" cy="11113"/>
          </a:xfrm>
          <a:custGeom>
            <a:avLst/>
            <a:gdLst>
              <a:gd name="T0" fmla="*/ 16 w 19"/>
              <a:gd name="T1" fmla="*/ 2 h 7"/>
              <a:gd name="T2" fmla="*/ 19 w 19"/>
              <a:gd name="T3" fmla="*/ 4 h 7"/>
              <a:gd name="T4" fmla="*/ 16 w 19"/>
              <a:gd name="T5" fmla="*/ 7 h 7"/>
              <a:gd name="T6" fmla="*/ 14 w 19"/>
              <a:gd name="T7" fmla="*/ 4 h 7"/>
              <a:gd name="T8" fmla="*/ 9 w 19"/>
              <a:gd name="T9" fmla="*/ 4 h 7"/>
              <a:gd name="T10" fmla="*/ 7 w 19"/>
              <a:gd name="T11" fmla="*/ 4 h 7"/>
              <a:gd name="T12" fmla="*/ 5 w 19"/>
              <a:gd name="T13" fmla="*/ 4 h 7"/>
              <a:gd name="T14" fmla="*/ 0 w 19"/>
              <a:gd name="T15" fmla="*/ 4 h 7"/>
              <a:gd name="T16" fmla="*/ 2 w 19"/>
              <a:gd name="T17" fmla="*/ 2 h 7"/>
              <a:gd name="T18" fmla="*/ 9 w 19"/>
              <a:gd name="T19" fmla="*/ 0 h 7"/>
              <a:gd name="T20" fmla="*/ 14 w 19"/>
              <a:gd name="T21" fmla="*/ 0 h 7"/>
              <a:gd name="T22" fmla="*/ 16 w 19"/>
              <a:gd name="T2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7">
                <a:moveTo>
                  <a:pt x="16" y="2"/>
                </a:moveTo>
                <a:lnTo>
                  <a:pt x="19" y="4"/>
                </a:lnTo>
                <a:lnTo>
                  <a:pt x="16" y="7"/>
                </a:lnTo>
                <a:lnTo>
                  <a:pt x="14" y="4"/>
                </a:lnTo>
                <a:lnTo>
                  <a:pt x="9" y="4"/>
                </a:lnTo>
                <a:lnTo>
                  <a:pt x="7" y="4"/>
                </a:lnTo>
                <a:lnTo>
                  <a:pt x="5" y="4"/>
                </a:lnTo>
                <a:lnTo>
                  <a:pt x="0" y="4"/>
                </a:lnTo>
                <a:lnTo>
                  <a:pt x="2" y="2"/>
                </a:lnTo>
                <a:lnTo>
                  <a:pt x="9" y="0"/>
                </a:lnTo>
                <a:lnTo>
                  <a:pt x="14" y="0"/>
                </a:lnTo>
                <a:lnTo>
                  <a:pt x="1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4" name="Freeform 128"/>
          <p:cNvSpPr>
            <a:spLocks/>
          </p:cNvSpPr>
          <p:nvPr/>
        </p:nvSpPr>
        <p:spPr bwMode="auto">
          <a:xfrm>
            <a:off x="6197601" y="841375"/>
            <a:ext cx="30163" cy="11113"/>
          </a:xfrm>
          <a:custGeom>
            <a:avLst/>
            <a:gdLst>
              <a:gd name="T0" fmla="*/ 16 w 19"/>
              <a:gd name="T1" fmla="*/ 2 h 7"/>
              <a:gd name="T2" fmla="*/ 19 w 19"/>
              <a:gd name="T3" fmla="*/ 4 h 7"/>
              <a:gd name="T4" fmla="*/ 16 w 19"/>
              <a:gd name="T5" fmla="*/ 7 h 7"/>
              <a:gd name="T6" fmla="*/ 14 w 19"/>
              <a:gd name="T7" fmla="*/ 4 h 7"/>
              <a:gd name="T8" fmla="*/ 9 w 19"/>
              <a:gd name="T9" fmla="*/ 4 h 7"/>
              <a:gd name="T10" fmla="*/ 7 w 19"/>
              <a:gd name="T11" fmla="*/ 4 h 7"/>
              <a:gd name="T12" fmla="*/ 5 w 19"/>
              <a:gd name="T13" fmla="*/ 4 h 7"/>
              <a:gd name="T14" fmla="*/ 0 w 19"/>
              <a:gd name="T15" fmla="*/ 4 h 7"/>
              <a:gd name="T16" fmla="*/ 2 w 19"/>
              <a:gd name="T17" fmla="*/ 2 h 7"/>
              <a:gd name="T18" fmla="*/ 9 w 19"/>
              <a:gd name="T19" fmla="*/ 0 h 7"/>
              <a:gd name="T20" fmla="*/ 14 w 19"/>
              <a:gd name="T21" fmla="*/ 0 h 7"/>
              <a:gd name="T22" fmla="*/ 16 w 19"/>
              <a:gd name="T2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7">
                <a:moveTo>
                  <a:pt x="16" y="2"/>
                </a:moveTo>
                <a:lnTo>
                  <a:pt x="19" y="4"/>
                </a:lnTo>
                <a:lnTo>
                  <a:pt x="16" y="7"/>
                </a:lnTo>
                <a:lnTo>
                  <a:pt x="14" y="4"/>
                </a:lnTo>
                <a:lnTo>
                  <a:pt x="9" y="4"/>
                </a:lnTo>
                <a:lnTo>
                  <a:pt x="7" y="4"/>
                </a:lnTo>
                <a:lnTo>
                  <a:pt x="5" y="4"/>
                </a:lnTo>
                <a:lnTo>
                  <a:pt x="0" y="4"/>
                </a:lnTo>
                <a:lnTo>
                  <a:pt x="2" y="2"/>
                </a:lnTo>
                <a:lnTo>
                  <a:pt x="9" y="0"/>
                </a:lnTo>
                <a:lnTo>
                  <a:pt x="14" y="0"/>
                </a:lnTo>
                <a:lnTo>
                  <a:pt x="1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5" name="Freeform 129"/>
          <p:cNvSpPr>
            <a:spLocks/>
          </p:cNvSpPr>
          <p:nvPr/>
        </p:nvSpPr>
        <p:spPr bwMode="auto">
          <a:xfrm>
            <a:off x="6197601" y="841375"/>
            <a:ext cx="30163" cy="11113"/>
          </a:xfrm>
          <a:custGeom>
            <a:avLst/>
            <a:gdLst>
              <a:gd name="T0" fmla="*/ 16 w 19"/>
              <a:gd name="T1" fmla="*/ 2 h 7"/>
              <a:gd name="T2" fmla="*/ 19 w 19"/>
              <a:gd name="T3" fmla="*/ 4 h 7"/>
              <a:gd name="T4" fmla="*/ 16 w 19"/>
              <a:gd name="T5" fmla="*/ 7 h 7"/>
              <a:gd name="T6" fmla="*/ 14 w 19"/>
              <a:gd name="T7" fmla="*/ 4 h 7"/>
              <a:gd name="T8" fmla="*/ 9 w 19"/>
              <a:gd name="T9" fmla="*/ 4 h 7"/>
              <a:gd name="T10" fmla="*/ 7 w 19"/>
              <a:gd name="T11" fmla="*/ 4 h 7"/>
              <a:gd name="T12" fmla="*/ 5 w 19"/>
              <a:gd name="T13" fmla="*/ 4 h 7"/>
              <a:gd name="T14" fmla="*/ 0 w 19"/>
              <a:gd name="T15" fmla="*/ 4 h 7"/>
              <a:gd name="T16" fmla="*/ 2 w 19"/>
              <a:gd name="T17" fmla="*/ 2 h 7"/>
              <a:gd name="T18" fmla="*/ 9 w 19"/>
              <a:gd name="T19" fmla="*/ 0 h 7"/>
              <a:gd name="T20" fmla="*/ 14 w 19"/>
              <a:gd name="T21" fmla="*/ 0 h 7"/>
              <a:gd name="T22" fmla="*/ 16 w 19"/>
              <a:gd name="T2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7">
                <a:moveTo>
                  <a:pt x="16" y="2"/>
                </a:moveTo>
                <a:lnTo>
                  <a:pt x="19" y="4"/>
                </a:lnTo>
                <a:lnTo>
                  <a:pt x="16" y="7"/>
                </a:lnTo>
                <a:lnTo>
                  <a:pt x="14" y="4"/>
                </a:lnTo>
                <a:lnTo>
                  <a:pt x="9" y="4"/>
                </a:lnTo>
                <a:lnTo>
                  <a:pt x="7" y="4"/>
                </a:lnTo>
                <a:lnTo>
                  <a:pt x="5" y="4"/>
                </a:lnTo>
                <a:lnTo>
                  <a:pt x="0" y="4"/>
                </a:lnTo>
                <a:lnTo>
                  <a:pt x="2" y="2"/>
                </a:lnTo>
                <a:lnTo>
                  <a:pt x="9" y="0"/>
                </a:lnTo>
                <a:lnTo>
                  <a:pt x="14" y="0"/>
                </a:lnTo>
                <a:lnTo>
                  <a:pt x="16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6" name="Freeform 130"/>
          <p:cNvSpPr>
            <a:spLocks/>
          </p:cNvSpPr>
          <p:nvPr/>
        </p:nvSpPr>
        <p:spPr bwMode="auto">
          <a:xfrm>
            <a:off x="5870576" y="1397000"/>
            <a:ext cx="33338" cy="36513"/>
          </a:xfrm>
          <a:custGeom>
            <a:avLst/>
            <a:gdLst>
              <a:gd name="T0" fmla="*/ 17 w 21"/>
              <a:gd name="T1" fmla="*/ 5 h 23"/>
              <a:gd name="T2" fmla="*/ 17 w 21"/>
              <a:gd name="T3" fmla="*/ 7 h 23"/>
              <a:gd name="T4" fmla="*/ 21 w 21"/>
              <a:gd name="T5" fmla="*/ 14 h 23"/>
              <a:gd name="T6" fmla="*/ 21 w 21"/>
              <a:gd name="T7" fmla="*/ 19 h 23"/>
              <a:gd name="T8" fmla="*/ 19 w 21"/>
              <a:gd name="T9" fmla="*/ 21 h 23"/>
              <a:gd name="T10" fmla="*/ 17 w 21"/>
              <a:gd name="T11" fmla="*/ 23 h 23"/>
              <a:gd name="T12" fmla="*/ 14 w 21"/>
              <a:gd name="T13" fmla="*/ 23 h 23"/>
              <a:gd name="T14" fmla="*/ 12 w 21"/>
              <a:gd name="T15" fmla="*/ 21 h 23"/>
              <a:gd name="T16" fmla="*/ 10 w 21"/>
              <a:gd name="T17" fmla="*/ 19 h 23"/>
              <a:gd name="T18" fmla="*/ 7 w 21"/>
              <a:gd name="T19" fmla="*/ 19 h 23"/>
              <a:gd name="T20" fmla="*/ 5 w 21"/>
              <a:gd name="T21" fmla="*/ 16 h 23"/>
              <a:gd name="T22" fmla="*/ 7 w 21"/>
              <a:gd name="T23" fmla="*/ 14 h 23"/>
              <a:gd name="T24" fmla="*/ 5 w 21"/>
              <a:gd name="T25" fmla="*/ 9 h 23"/>
              <a:gd name="T26" fmla="*/ 0 w 21"/>
              <a:gd name="T27" fmla="*/ 9 h 23"/>
              <a:gd name="T28" fmla="*/ 2 w 21"/>
              <a:gd name="T29" fmla="*/ 5 h 23"/>
              <a:gd name="T30" fmla="*/ 5 w 21"/>
              <a:gd name="T31" fmla="*/ 5 h 23"/>
              <a:gd name="T32" fmla="*/ 7 w 21"/>
              <a:gd name="T33" fmla="*/ 7 h 23"/>
              <a:gd name="T34" fmla="*/ 7 w 21"/>
              <a:gd name="T35" fmla="*/ 2 h 23"/>
              <a:gd name="T36" fmla="*/ 10 w 21"/>
              <a:gd name="T37" fmla="*/ 0 h 23"/>
              <a:gd name="T38" fmla="*/ 14 w 21"/>
              <a:gd name="T39" fmla="*/ 0 h 23"/>
              <a:gd name="T40" fmla="*/ 17 w 21"/>
              <a:gd name="T41" fmla="*/ 2 h 23"/>
              <a:gd name="T42" fmla="*/ 17 w 21"/>
              <a:gd name="T43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23">
                <a:moveTo>
                  <a:pt x="17" y="5"/>
                </a:moveTo>
                <a:lnTo>
                  <a:pt x="17" y="7"/>
                </a:lnTo>
                <a:lnTo>
                  <a:pt x="21" y="14"/>
                </a:lnTo>
                <a:lnTo>
                  <a:pt x="21" y="19"/>
                </a:lnTo>
                <a:lnTo>
                  <a:pt x="19" y="21"/>
                </a:lnTo>
                <a:lnTo>
                  <a:pt x="17" y="23"/>
                </a:lnTo>
                <a:lnTo>
                  <a:pt x="14" y="23"/>
                </a:lnTo>
                <a:lnTo>
                  <a:pt x="12" y="21"/>
                </a:lnTo>
                <a:lnTo>
                  <a:pt x="10" y="19"/>
                </a:lnTo>
                <a:lnTo>
                  <a:pt x="7" y="19"/>
                </a:lnTo>
                <a:lnTo>
                  <a:pt x="5" y="16"/>
                </a:lnTo>
                <a:lnTo>
                  <a:pt x="7" y="14"/>
                </a:lnTo>
                <a:lnTo>
                  <a:pt x="5" y="9"/>
                </a:lnTo>
                <a:lnTo>
                  <a:pt x="0" y="9"/>
                </a:lnTo>
                <a:lnTo>
                  <a:pt x="2" y="5"/>
                </a:lnTo>
                <a:lnTo>
                  <a:pt x="5" y="5"/>
                </a:lnTo>
                <a:lnTo>
                  <a:pt x="7" y="7"/>
                </a:lnTo>
                <a:lnTo>
                  <a:pt x="7" y="2"/>
                </a:lnTo>
                <a:lnTo>
                  <a:pt x="10" y="0"/>
                </a:lnTo>
                <a:lnTo>
                  <a:pt x="14" y="0"/>
                </a:lnTo>
                <a:lnTo>
                  <a:pt x="17" y="2"/>
                </a:lnTo>
                <a:lnTo>
                  <a:pt x="1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7" name="Freeform 131"/>
          <p:cNvSpPr>
            <a:spLocks/>
          </p:cNvSpPr>
          <p:nvPr/>
        </p:nvSpPr>
        <p:spPr bwMode="auto">
          <a:xfrm>
            <a:off x="5870576" y="1397000"/>
            <a:ext cx="33338" cy="36513"/>
          </a:xfrm>
          <a:custGeom>
            <a:avLst/>
            <a:gdLst>
              <a:gd name="T0" fmla="*/ 17 w 21"/>
              <a:gd name="T1" fmla="*/ 5 h 23"/>
              <a:gd name="T2" fmla="*/ 17 w 21"/>
              <a:gd name="T3" fmla="*/ 7 h 23"/>
              <a:gd name="T4" fmla="*/ 21 w 21"/>
              <a:gd name="T5" fmla="*/ 14 h 23"/>
              <a:gd name="T6" fmla="*/ 21 w 21"/>
              <a:gd name="T7" fmla="*/ 19 h 23"/>
              <a:gd name="T8" fmla="*/ 19 w 21"/>
              <a:gd name="T9" fmla="*/ 21 h 23"/>
              <a:gd name="T10" fmla="*/ 17 w 21"/>
              <a:gd name="T11" fmla="*/ 23 h 23"/>
              <a:gd name="T12" fmla="*/ 14 w 21"/>
              <a:gd name="T13" fmla="*/ 23 h 23"/>
              <a:gd name="T14" fmla="*/ 12 w 21"/>
              <a:gd name="T15" fmla="*/ 21 h 23"/>
              <a:gd name="T16" fmla="*/ 10 w 21"/>
              <a:gd name="T17" fmla="*/ 19 h 23"/>
              <a:gd name="T18" fmla="*/ 7 w 21"/>
              <a:gd name="T19" fmla="*/ 19 h 23"/>
              <a:gd name="T20" fmla="*/ 5 w 21"/>
              <a:gd name="T21" fmla="*/ 16 h 23"/>
              <a:gd name="T22" fmla="*/ 7 w 21"/>
              <a:gd name="T23" fmla="*/ 14 h 23"/>
              <a:gd name="T24" fmla="*/ 5 w 21"/>
              <a:gd name="T25" fmla="*/ 9 h 23"/>
              <a:gd name="T26" fmla="*/ 0 w 21"/>
              <a:gd name="T27" fmla="*/ 9 h 23"/>
              <a:gd name="T28" fmla="*/ 2 w 21"/>
              <a:gd name="T29" fmla="*/ 5 h 23"/>
              <a:gd name="T30" fmla="*/ 5 w 21"/>
              <a:gd name="T31" fmla="*/ 5 h 23"/>
              <a:gd name="T32" fmla="*/ 7 w 21"/>
              <a:gd name="T33" fmla="*/ 7 h 23"/>
              <a:gd name="T34" fmla="*/ 7 w 21"/>
              <a:gd name="T35" fmla="*/ 2 h 23"/>
              <a:gd name="T36" fmla="*/ 10 w 21"/>
              <a:gd name="T37" fmla="*/ 0 h 23"/>
              <a:gd name="T38" fmla="*/ 14 w 21"/>
              <a:gd name="T39" fmla="*/ 0 h 23"/>
              <a:gd name="T40" fmla="*/ 17 w 21"/>
              <a:gd name="T41" fmla="*/ 2 h 23"/>
              <a:gd name="T42" fmla="*/ 17 w 21"/>
              <a:gd name="T43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23">
                <a:moveTo>
                  <a:pt x="17" y="5"/>
                </a:moveTo>
                <a:lnTo>
                  <a:pt x="17" y="7"/>
                </a:lnTo>
                <a:lnTo>
                  <a:pt x="21" y="14"/>
                </a:lnTo>
                <a:lnTo>
                  <a:pt x="21" y="19"/>
                </a:lnTo>
                <a:lnTo>
                  <a:pt x="19" y="21"/>
                </a:lnTo>
                <a:lnTo>
                  <a:pt x="17" y="23"/>
                </a:lnTo>
                <a:lnTo>
                  <a:pt x="14" y="23"/>
                </a:lnTo>
                <a:lnTo>
                  <a:pt x="12" y="21"/>
                </a:lnTo>
                <a:lnTo>
                  <a:pt x="10" y="19"/>
                </a:lnTo>
                <a:lnTo>
                  <a:pt x="7" y="19"/>
                </a:lnTo>
                <a:lnTo>
                  <a:pt x="5" y="16"/>
                </a:lnTo>
                <a:lnTo>
                  <a:pt x="7" y="14"/>
                </a:lnTo>
                <a:lnTo>
                  <a:pt x="5" y="9"/>
                </a:lnTo>
                <a:lnTo>
                  <a:pt x="0" y="9"/>
                </a:lnTo>
                <a:lnTo>
                  <a:pt x="2" y="5"/>
                </a:lnTo>
                <a:lnTo>
                  <a:pt x="5" y="5"/>
                </a:lnTo>
                <a:lnTo>
                  <a:pt x="7" y="7"/>
                </a:lnTo>
                <a:lnTo>
                  <a:pt x="7" y="2"/>
                </a:lnTo>
                <a:lnTo>
                  <a:pt x="10" y="0"/>
                </a:lnTo>
                <a:lnTo>
                  <a:pt x="14" y="0"/>
                </a:lnTo>
                <a:lnTo>
                  <a:pt x="17" y="2"/>
                </a:lnTo>
                <a:lnTo>
                  <a:pt x="1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8" name="Freeform 132"/>
          <p:cNvSpPr>
            <a:spLocks/>
          </p:cNvSpPr>
          <p:nvPr/>
        </p:nvSpPr>
        <p:spPr bwMode="auto">
          <a:xfrm>
            <a:off x="5870576" y="1397000"/>
            <a:ext cx="33338" cy="36513"/>
          </a:xfrm>
          <a:custGeom>
            <a:avLst/>
            <a:gdLst>
              <a:gd name="T0" fmla="*/ 17 w 21"/>
              <a:gd name="T1" fmla="*/ 5 h 23"/>
              <a:gd name="T2" fmla="*/ 17 w 21"/>
              <a:gd name="T3" fmla="*/ 7 h 23"/>
              <a:gd name="T4" fmla="*/ 21 w 21"/>
              <a:gd name="T5" fmla="*/ 14 h 23"/>
              <a:gd name="T6" fmla="*/ 21 w 21"/>
              <a:gd name="T7" fmla="*/ 19 h 23"/>
              <a:gd name="T8" fmla="*/ 19 w 21"/>
              <a:gd name="T9" fmla="*/ 21 h 23"/>
              <a:gd name="T10" fmla="*/ 17 w 21"/>
              <a:gd name="T11" fmla="*/ 23 h 23"/>
              <a:gd name="T12" fmla="*/ 14 w 21"/>
              <a:gd name="T13" fmla="*/ 23 h 23"/>
              <a:gd name="T14" fmla="*/ 12 w 21"/>
              <a:gd name="T15" fmla="*/ 21 h 23"/>
              <a:gd name="T16" fmla="*/ 10 w 21"/>
              <a:gd name="T17" fmla="*/ 19 h 23"/>
              <a:gd name="T18" fmla="*/ 7 w 21"/>
              <a:gd name="T19" fmla="*/ 19 h 23"/>
              <a:gd name="T20" fmla="*/ 5 w 21"/>
              <a:gd name="T21" fmla="*/ 16 h 23"/>
              <a:gd name="T22" fmla="*/ 7 w 21"/>
              <a:gd name="T23" fmla="*/ 14 h 23"/>
              <a:gd name="T24" fmla="*/ 5 w 21"/>
              <a:gd name="T25" fmla="*/ 9 h 23"/>
              <a:gd name="T26" fmla="*/ 0 w 21"/>
              <a:gd name="T27" fmla="*/ 9 h 23"/>
              <a:gd name="T28" fmla="*/ 2 w 21"/>
              <a:gd name="T29" fmla="*/ 5 h 23"/>
              <a:gd name="T30" fmla="*/ 5 w 21"/>
              <a:gd name="T31" fmla="*/ 5 h 23"/>
              <a:gd name="T32" fmla="*/ 7 w 21"/>
              <a:gd name="T33" fmla="*/ 7 h 23"/>
              <a:gd name="T34" fmla="*/ 7 w 21"/>
              <a:gd name="T35" fmla="*/ 2 h 23"/>
              <a:gd name="T36" fmla="*/ 10 w 21"/>
              <a:gd name="T37" fmla="*/ 0 h 23"/>
              <a:gd name="T38" fmla="*/ 14 w 21"/>
              <a:gd name="T39" fmla="*/ 0 h 23"/>
              <a:gd name="T40" fmla="*/ 17 w 21"/>
              <a:gd name="T41" fmla="*/ 2 h 23"/>
              <a:gd name="T42" fmla="*/ 17 w 21"/>
              <a:gd name="T43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23">
                <a:moveTo>
                  <a:pt x="17" y="5"/>
                </a:moveTo>
                <a:lnTo>
                  <a:pt x="17" y="7"/>
                </a:lnTo>
                <a:lnTo>
                  <a:pt x="21" y="14"/>
                </a:lnTo>
                <a:lnTo>
                  <a:pt x="21" y="19"/>
                </a:lnTo>
                <a:lnTo>
                  <a:pt x="19" y="21"/>
                </a:lnTo>
                <a:lnTo>
                  <a:pt x="17" y="23"/>
                </a:lnTo>
                <a:lnTo>
                  <a:pt x="14" y="23"/>
                </a:lnTo>
                <a:lnTo>
                  <a:pt x="12" y="21"/>
                </a:lnTo>
                <a:lnTo>
                  <a:pt x="10" y="19"/>
                </a:lnTo>
                <a:lnTo>
                  <a:pt x="7" y="19"/>
                </a:lnTo>
                <a:lnTo>
                  <a:pt x="5" y="16"/>
                </a:lnTo>
                <a:lnTo>
                  <a:pt x="7" y="14"/>
                </a:lnTo>
                <a:lnTo>
                  <a:pt x="5" y="9"/>
                </a:lnTo>
                <a:lnTo>
                  <a:pt x="0" y="9"/>
                </a:lnTo>
                <a:lnTo>
                  <a:pt x="2" y="5"/>
                </a:lnTo>
                <a:lnTo>
                  <a:pt x="5" y="5"/>
                </a:lnTo>
                <a:lnTo>
                  <a:pt x="7" y="7"/>
                </a:lnTo>
                <a:lnTo>
                  <a:pt x="7" y="2"/>
                </a:lnTo>
                <a:lnTo>
                  <a:pt x="10" y="0"/>
                </a:lnTo>
                <a:lnTo>
                  <a:pt x="14" y="0"/>
                </a:lnTo>
                <a:lnTo>
                  <a:pt x="17" y="2"/>
                </a:lnTo>
                <a:lnTo>
                  <a:pt x="17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9" name="Freeform 133"/>
          <p:cNvSpPr>
            <a:spLocks/>
          </p:cNvSpPr>
          <p:nvPr/>
        </p:nvSpPr>
        <p:spPr bwMode="auto">
          <a:xfrm>
            <a:off x="5851526" y="1347788"/>
            <a:ext cx="46038" cy="22225"/>
          </a:xfrm>
          <a:custGeom>
            <a:avLst/>
            <a:gdLst>
              <a:gd name="T0" fmla="*/ 26 w 29"/>
              <a:gd name="T1" fmla="*/ 12 h 14"/>
              <a:gd name="T2" fmla="*/ 22 w 29"/>
              <a:gd name="T3" fmla="*/ 14 h 14"/>
              <a:gd name="T4" fmla="*/ 19 w 29"/>
              <a:gd name="T5" fmla="*/ 14 h 14"/>
              <a:gd name="T6" fmla="*/ 17 w 29"/>
              <a:gd name="T7" fmla="*/ 14 h 14"/>
              <a:gd name="T8" fmla="*/ 12 w 29"/>
              <a:gd name="T9" fmla="*/ 12 h 14"/>
              <a:gd name="T10" fmla="*/ 10 w 29"/>
              <a:gd name="T11" fmla="*/ 12 h 14"/>
              <a:gd name="T12" fmla="*/ 5 w 29"/>
              <a:gd name="T13" fmla="*/ 12 h 14"/>
              <a:gd name="T14" fmla="*/ 3 w 29"/>
              <a:gd name="T15" fmla="*/ 12 h 14"/>
              <a:gd name="T16" fmla="*/ 0 w 29"/>
              <a:gd name="T17" fmla="*/ 10 h 14"/>
              <a:gd name="T18" fmla="*/ 0 w 29"/>
              <a:gd name="T19" fmla="*/ 7 h 14"/>
              <a:gd name="T20" fmla="*/ 7 w 29"/>
              <a:gd name="T21" fmla="*/ 5 h 14"/>
              <a:gd name="T22" fmla="*/ 17 w 29"/>
              <a:gd name="T23" fmla="*/ 0 h 14"/>
              <a:gd name="T24" fmla="*/ 22 w 29"/>
              <a:gd name="T25" fmla="*/ 0 h 14"/>
              <a:gd name="T26" fmla="*/ 24 w 29"/>
              <a:gd name="T27" fmla="*/ 5 h 14"/>
              <a:gd name="T28" fmla="*/ 29 w 29"/>
              <a:gd name="T29" fmla="*/ 7 h 14"/>
              <a:gd name="T30" fmla="*/ 26 w 29"/>
              <a:gd name="T3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14">
                <a:moveTo>
                  <a:pt x="26" y="12"/>
                </a:moveTo>
                <a:lnTo>
                  <a:pt x="22" y="14"/>
                </a:lnTo>
                <a:lnTo>
                  <a:pt x="19" y="14"/>
                </a:lnTo>
                <a:lnTo>
                  <a:pt x="17" y="14"/>
                </a:lnTo>
                <a:lnTo>
                  <a:pt x="12" y="12"/>
                </a:lnTo>
                <a:lnTo>
                  <a:pt x="10" y="12"/>
                </a:lnTo>
                <a:lnTo>
                  <a:pt x="5" y="12"/>
                </a:lnTo>
                <a:lnTo>
                  <a:pt x="3" y="12"/>
                </a:lnTo>
                <a:lnTo>
                  <a:pt x="0" y="10"/>
                </a:lnTo>
                <a:lnTo>
                  <a:pt x="0" y="7"/>
                </a:lnTo>
                <a:lnTo>
                  <a:pt x="7" y="5"/>
                </a:lnTo>
                <a:lnTo>
                  <a:pt x="17" y="0"/>
                </a:lnTo>
                <a:lnTo>
                  <a:pt x="22" y="0"/>
                </a:lnTo>
                <a:lnTo>
                  <a:pt x="24" y="5"/>
                </a:lnTo>
                <a:lnTo>
                  <a:pt x="29" y="7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0" name="Freeform 134"/>
          <p:cNvSpPr>
            <a:spLocks/>
          </p:cNvSpPr>
          <p:nvPr/>
        </p:nvSpPr>
        <p:spPr bwMode="auto">
          <a:xfrm>
            <a:off x="5851526" y="1347788"/>
            <a:ext cx="46038" cy="22225"/>
          </a:xfrm>
          <a:custGeom>
            <a:avLst/>
            <a:gdLst>
              <a:gd name="T0" fmla="*/ 26 w 29"/>
              <a:gd name="T1" fmla="*/ 12 h 14"/>
              <a:gd name="T2" fmla="*/ 22 w 29"/>
              <a:gd name="T3" fmla="*/ 14 h 14"/>
              <a:gd name="T4" fmla="*/ 19 w 29"/>
              <a:gd name="T5" fmla="*/ 14 h 14"/>
              <a:gd name="T6" fmla="*/ 17 w 29"/>
              <a:gd name="T7" fmla="*/ 14 h 14"/>
              <a:gd name="T8" fmla="*/ 12 w 29"/>
              <a:gd name="T9" fmla="*/ 12 h 14"/>
              <a:gd name="T10" fmla="*/ 10 w 29"/>
              <a:gd name="T11" fmla="*/ 12 h 14"/>
              <a:gd name="T12" fmla="*/ 5 w 29"/>
              <a:gd name="T13" fmla="*/ 12 h 14"/>
              <a:gd name="T14" fmla="*/ 3 w 29"/>
              <a:gd name="T15" fmla="*/ 12 h 14"/>
              <a:gd name="T16" fmla="*/ 0 w 29"/>
              <a:gd name="T17" fmla="*/ 10 h 14"/>
              <a:gd name="T18" fmla="*/ 0 w 29"/>
              <a:gd name="T19" fmla="*/ 7 h 14"/>
              <a:gd name="T20" fmla="*/ 7 w 29"/>
              <a:gd name="T21" fmla="*/ 5 h 14"/>
              <a:gd name="T22" fmla="*/ 17 w 29"/>
              <a:gd name="T23" fmla="*/ 0 h 14"/>
              <a:gd name="T24" fmla="*/ 22 w 29"/>
              <a:gd name="T25" fmla="*/ 0 h 14"/>
              <a:gd name="T26" fmla="*/ 24 w 29"/>
              <a:gd name="T27" fmla="*/ 5 h 14"/>
              <a:gd name="T28" fmla="*/ 29 w 29"/>
              <a:gd name="T29" fmla="*/ 7 h 14"/>
              <a:gd name="T30" fmla="*/ 26 w 29"/>
              <a:gd name="T3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14">
                <a:moveTo>
                  <a:pt x="26" y="12"/>
                </a:moveTo>
                <a:lnTo>
                  <a:pt x="22" y="14"/>
                </a:lnTo>
                <a:lnTo>
                  <a:pt x="19" y="14"/>
                </a:lnTo>
                <a:lnTo>
                  <a:pt x="17" y="14"/>
                </a:lnTo>
                <a:lnTo>
                  <a:pt x="12" y="12"/>
                </a:lnTo>
                <a:lnTo>
                  <a:pt x="10" y="12"/>
                </a:lnTo>
                <a:lnTo>
                  <a:pt x="5" y="12"/>
                </a:lnTo>
                <a:lnTo>
                  <a:pt x="3" y="12"/>
                </a:lnTo>
                <a:lnTo>
                  <a:pt x="0" y="10"/>
                </a:lnTo>
                <a:lnTo>
                  <a:pt x="0" y="7"/>
                </a:lnTo>
                <a:lnTo>
                  <a:pt x="7" y="5"/>
                </a:lnTo>
                <a:lnTo>
                  <a:pt x="17" y="0"/>
                </a:lnTo>
                <a:lnTo>
                  <a:pt x="22" y="0"/>
                </a:lnTo>
                <a:lnTo>
                  <a:pt x="24" y="5"/>
                </a:lnTo>
                <a:lnTo>
                  <a:pt x="29" y="7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1" name="Freeform 135"/>
          <p:cNvSpPr>
            <a:spLocks/>
          </p:cNvSpPr>
          <p:nvPr/>
        </p:nvSpPr>
        <p:spPr bwMode="auto">
          <a:xfrm>
            <a:off x="5851526" y="1347788"/>
            <a:ext cx="46038" cy="22225"/>
          </a:xfrm>
          <a:custGeom>
            <a:avLst/>
            <a:gdLst>
              <a:gd name="T0" fmla="*/ 26 w 29"/>
              <a:gd name="T1" fmla="*/ 12 h 14"/>
              <a:gd name="T2" fmla="*/ 22 w 29"/>
              <a:gd name="T3" fmla="*/ 14 h 14"/>
              <a:gd name="T4" fmla="*/ 19 w 29"/>
              <a:gd name="T5" fmla="*/ 14 h 14"/>
              <a:gd name="T6" fmla="*/ 17 w 29"/>
              <a:gd name="T7" fmla="*/ 14 h 14"/>
              <a:gd name="T8" fmla="*/ 12 w 29"/>
              <a:gd name="T9" fmla="*/ 12 h 14"/>
              <a:gd name="T10" fmla="*/ 10 w 29"/>
              <a:gd name="T11" fmla="*/ 12 h 14"/>
              <a:gd name="T12" fmla="*/ 5 w 29"/>
              <a:gd name="T13" fmla="*/ 12 h 14"/>
              <a:gd name="T14" fmla="*/ 3 w 29"/>
              <a:gd name="T15" fmla="*/ 12 h 14"/>
              <a:gd name="T16" fmla="*/ 0 w 29"/>
              <a:gd name="T17" fmla="*/ 10 h 14"/>
              <a:gd name="T18" fmla="*/ 0 w 29"/>
              <a:gd name="T19" fmla="*/ 7 h 14"/>
              <a:gd name="T20" fmla="*/ 7 w 29"/>
              <a:gd name="T21" fmla="*/ 5 h 14"/>
              <a:gd name="T22" fmla="*/ 17 w 29"/>
              <a:gd name="T23" fmla="*/ 0 h 14"/>
              <a:gd name="T24" fmla="*/ 22 w 29"/>
              <a:gd name="T25" fmla="*/ 0 h 14"/>
              <a:gd name="T26" fmla="*/ 24 w 29"/>
              <a:gd name="T27" fmla="*/ 5 h 14"/>
              <a:gd name="T28" fmla="*/ 29 w 29"/>
              <a:gd name="T29" fmla="*/ 7 h 14"/>
              <a:gd name="T30" fmla="*/ 26 w 29"/>
              <a:gd name="T3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14">
                <a:moveTo>
                  <a:pt x="26" y="12"/>
                </a:moveTo>
                <a:lnTo>
                  <a:pt x="22" y="14"/>
                </a:lnTo>
                <a:lnTo>
                  <a:pt x="19" y="14"/>
                </a:lnTo>
                <a:lnTo>
                  <a:pt x="17" y="14"/>
                </a:lnTo>
                <a:lnTo>
                  <a:pt x="12" y="12"/>
                </a:lnTo>
                <a:lnTo>
                  <a:pt x="10" y="12"/>
                </a:lnTo>
                <a:lnTo>
                  <a:pt x="5" y="12"/>
                </a:lnTo>
                <a:lnTo>
                  <a:pt x="3" y="12"/>
                </a:lnTo>
                <a:lnTo>
                  <a:pt x="0" y="10"/>
                </a:lnTo>
                <a:lnTo>
                  <a:pt x="0" y="7"/>
                </a:lnTo>
                <a:lnTo>
                  <a:pt x="7" y="5"/>
                </a:lnTo>
                <a:lnTo>
                  <a:pt x="17" y="0"/>
                </a:lnTo>
                <a:lnTo>
                  <a:pt x="22" y="0"/>
                </a:lnTo>
                <a:lnTo>
                  <a:pt x="24" y="5"/>
                </a:lnTo>
                <a:lnTo>
                  <a:pt x="29" y="7"/>
                </a:lnTo>
                <a:lnTo>
                  <a:pt x="26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2" name="Freeform 136"/>
          <p:cNvSpPr>
            <a:spLocks/>
          </p:cNvSpPr>
          <p:nvPr/>
        </p:nvSpPr>
        <p:spPr bwMode="auto">
          <a:xfrm>
            <a:off x="5911851" y="1325563"/>
            <a:ext cx="22225" cy="14288"/>
          </a:xfrm>
          <a:custGeom>
            <a:avLst/>
            <a:gdLst>
              <a:gd name="T0" fmla="*/ 12 w 14"/>
              <a:gd name="T1" fmla="*/ 5 h 9"/>
              <a:gd name="T2" fmla="*/ 7 w 14"/>
              <a:gd name="T3" fmla="*/ 9 h 9"/>
              <a:gd name="T4" fmla="*/ 5 w 14"/>
              <a:gd name="T5" fmla="*/ 9 h 9"/>
              <a:gd name="T6" fmla="*/ 2 w 14"/>
              <a:gd name="T7" fmla="*/ 7 h 9"/>
              <a:gd name="T8" fmla="*/ 0 w 14"/>
              <a:gd name="T9" fmla="*/ 5 h 9"/>
              <a:gd name="T10" fmla="*/ 5 w 14"/>
              <a:gd name="T11" fmla="*/ 2 h 9"/>
              <a:gd name="T12" fmla="*/ 10 w 14"/>
              <a:gd name="T13" fmla="*/ 0 h 9"/>
              <a:gd name="T14" fmla="*/ 14 w 14"/>
              <a:gd name="T15" fmla="*/ 0 h 9"/>
              <a:gd name="T16" fmla="*/ 12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12" y="5"/>
                </a:moveTo>
                <a:lnTo>
                  <a:pt x="7" y="9"/>
                </a:lnTo>
                <a:lnTo>
                  <a:pt x="5" y="9"/>
                </a:lnTo>
                <a:lnTo>
                  <a:pt x="2" y="7"/>
                </a:lnTo>
                <a:lnTo>
                  <a:pt x="0" y="5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1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3" name="Freeform 137"/>
          <p:cNvSpPr>
            <a:spLocks/>
          </p:cNvSpPr>
          <p:nvPr/>
        </p:nvSpPr>
        <p:spPr bwMode="auto">
          <a:xfrm>
            <a:off x="5911851" y="1325563"/>
            <a:ext cx="22225" cy="14288"/>
          </a:xfrm>
          <a:custGeom>
            <a:avLst/>
            <a:gdLst>
              <a:gd name="T0" fmla="*/ 12 w 14"/>
              <a:gd name="T1" fmla="*/ 5 h 9"/>
              <a:gd name="T2" fmla="*/ 7 w 14"/>
              <a:gd name="T3" fmla="*/ 9 h 9"/>
              <a:gd name="T4" fmla="*/ 5 w 14"/>
              <a:gd name="T5" fmla="*/ 9 h 9"/>
              <a:gd name="T6" fmla="*/ 2 w 14"/>
              <a:gd name="T7" fmla="*/ 7 h 9"/>
              <a:gd name="T8" fmla="*/ 0 w 14"/>
              <a:gd name="T9" fmla="*/ 5 h 9"/>
              <a:gd name="T10" fmla="*/ 5 w 14"/>
              <a:gd name="T11" fmla="*/ 2 h 9"/>
              <a:gd name="T12" fmla="*/ 10 w 14"/>
              <a:gd name="T13" fmla="*/ 0 h 9"/>
              <a:gd name="T14" fmla="*/ 14 w 14"/>
              <a:gd name="T15" fmla="*/ 0 h 9"/>
              <a:gd name="T16" fmla="*/ 12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12" y="5"/>
                </a:moveTo>
                <a:lnTo>
                  <a:pt x="7" y="9"/>
                </a:lnTo>
                <a:lnTo>
                  <a:pt x="5" y="9"/>
                </a:lnTo>
                <a:lnTo>
                  <a:pt x="2" y="7"/>
                </a:lnTo>
                <a:lnTo>
                  <a:pt x="0" y="5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1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4" name="Freeform 138"/>
          <p:cNvSpPr>
            <a:spLocks/>
          </p:cNvSpPr>
          <p:nvPr/>
        </p:nvSpPr>
        <p:spPr bwMode="auto">
          <a:xfrm>
            <a:off x="5911851" y="1325563"/>
            <a:ext cx="22225" cy="14288"/>
          </a:xfrm>
          <a:custGeom>
            <a:avLst/>
            <a:gdLst>
              <a:gd name="T0" fmla="*/ 12 w 14"/>
              <a:gd name="T1" fmla="*/ 5 h 9"/>
              <a:gd name="T2" fmla="*/ 7 w 14"/>
              <a:gd name="T3" fmla="*/ 9 h 9"/>
              <a:gd name="T4" fmla="*/ 5 w 14"/>
              <a:gd name="T5" fmla="*/ 9 h 9"/>
              <a:gd name="T6" fmla="*/ 2 w 14"/>
              <a:gd name="T7" fmla="*/ 7 h 9"/>
              <a:gd name="T8" fmla="*/ 0 w 14"/>
              <a:gd name="T9" fmla="*/ 5 h 9"/>
              <a:gd name="T10" fmla="*/ 5 w 14"/>
              <a:gd name="T11" fmla="*/ 2 h 9"/>
              <a:gd name="T12" fmla="*/ 10 w 14"/>
              <a:gd name="T13" fmla="*/ 0 h 9"/>
              <a:gd name="T14" fmla="*/ 14 w 14"/>
              <a:gd name="T15" fmla="*/ 0 h 9"/>
              <a:gd name="T16" fmla="*/ 12 w 14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9">
                <a:moveTo>
                  <a:pt x="12" y="5"/>
                </a:moveTo>
                <a:lnTo>
                  <a:pt x="7" y="9"/>
                </a:lnTo>
                <a:lnTo>
                  <a:pt x="5" y="9"/>
                </a:lnTo>
                <a:lnTo>
                  <a:pt x="2" y="7"/>
                </a:lnTo>
                <a:lnTo>
                  <a:pt x="0" y="5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12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5" name="Freeform 139"/>
          <p:cNvSpPr>
            <a:spLocks/>
          </p:cNvSpPr>
          <p:nvPr/>
        </p:nvSpPr>
        <p:spPr bwMode="auto">
          <a:xfrm>
            <a:off x="5930901" y="1309688"/>
            <a:ext cx="41275" cy="34925"/>
          </a:xfrm>
          <a:custGeom>
            <a:avLst/>
            <a:gdLst>
              <a:gd name="T0" fmla="*/ 26 w 26"/>
              <a:gd name="T1" fmla="*/ 12 h 22"/>
              <a:gd name="T2" fmla="*/ 24 w 26"/>
              <a:gd name="T3" fmla="*/ 17 h 22"/>
              <a:gd name="T4" fmla="*/ 19 w 26"/>
              <a:gd name="T5" fmla="*/ 19 h 22"/>
              <a:gd name="T6" fmla="*/ 14 w 26"/>
              <a:gd name="T7" fmla="*/ 17 h 22"/>
              <a:gd name="T8" fmla="*/ 12 w 26"/>
              <a:gd name="T9" fmla="*/ 17 h 22"/>
              <a:gd name="T10" fmla="*/ 7 w 26"/>
              <a:gd name="T11" fmla="*/ 17 h 22"/>
              <a:gd name="T12" fmla="*/ 7 w 26"/>
              <a:gd name="T13" fmla="*/ 17 h 22"/>
              <a:gd name="T14" fmla="*/ 2 w 26"/>
              <a:gd name="T15" fmla="*/ 22 h 22"/>
              <a:gd name="T16" fmla="*/ 0 w 26"/>
              <a:gd name="T17" fmla="*/ 22 h 22"/>
              <a:gd name="T18" fmla="*/ 0 w 26"/>
              <a:gd name="T19" fmla="*/ 19 h 22"/>
              <a:gd name="T20" fmla="*/ 2 w 26"/>
              <a:gd name="T21" fmla="*/ 17 h 22"/>
              <a:gd name="T22" fmla="*/ 5 w 26"/>
              <a:gd name="T23" fmla="*/ 12 h 22"/>
              <a:gd name="T24" fmla="*/ 9 w 26"/>
              <a:gd name="T25" fmla="*/ 8 h 22"/>
              <a:gd name="T26" fmla="*/ 12 w 26"/>
              <a:gd name="T27" fmla="*/ 5 h 22"/>
              <a:gd name="T28" fmla="*/ 12 w 26"/>
              <a:gd name="T29" fmla="*/ 8 h 22"/>
              <a:gd name="T30" fmla="*/ 9 w 26"/>
              <a:gd name="T31" fmla="*/ 10 h 22"/>
              <a:gd name="T32" fmla="*/ 9 w 26"/>
              <a:gd name="T33" fmla="*/ 12 h 22"/>
              <a:gd name="T34" fmla="*/ 12 w 26"/>
              <a:gd name="T35" fmla="*/ 12 h 22"/>
              <a:gd name="T36" fmla="*/ 14 w 26"/>
              <a:gd name="T37" fmla="*/ 10 h 22"/>
              <a:gd name="T38" fmla="*/ 14 w 26"/>
              <a:gd name="T39" fmla="*/ 8 h 22"/>
              <a:gd name="T40" fmla="*/ 16 w 26"/>
              <a:gd name="T41" fmla="*/ 5 h 22"/>
              <a:gd name="T42" fmla="*/ 19 w 26"/>
              <a:gd name="T43" fmla="*/ 0 h 22"/>
              <a:gd name="T44" fmla="*/ 21 w 26"/>
              <a:gd name="T45" fmla="*/ 3 h 22"/>
              <a:gd name="T46" fmla="*/ 24 w 26"/>
              <a:gd name="T47" fmla="*/ 5 h 22"/>
              <a:gd name="T48" fmla="*/ 24 w 26"/>
              <a:gd name="T49" fmla="*/ 8 h 22"/>
              <a:gd name="T50" fmla="*/ 21 w 26"/>
              <a:gd name="T51" fmla="*/ 10 h 22"/>
              <a:gd name="T52" fmla="*/ 24 w 26"/>
              <a:gd name="T53" fmla="*/ 12 h 22"/>
              <a:gd name="T54" fmla="*/ 26 w 26"/>
              <a:gd name="T55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" h="22">
                <a:moveTo>
                  <a:pt x="26" y="12"/>
                </a:moveTo>
                <a:lnTo>
                  <a:pt x="24" y="17"/>
                </a:lnTo>
                <a:lnTo>
                  <a:pt x="19" y="19"/>
                </a:lnTo>
                <a:lnTo>
                  <a:pt x="14" y="17"/>
                </a:lnTo>
                <a:lnTo>
                  <a:pt x="12" y="17"/>
                </a:lnTo>
                <a:lnTo>
                  <a:pt x="7" y="17"/>
                </a:lnTo>
                <a:lnTo>
                  <a:pt x="7" y="17"/>
                </a:lnTo>
                <a:lnTo>
                  <a:pt x="2" y="22"/>
                </a:lnTo>
                <a:lnTo>
                  <a:pt x="0" y="22"/>
                </a:lnTo>
                <a:lnTo>
                  <a:pt x="0" y="19"/>
                </a:lnTo>
                <a:lnTo>
                  <a:pt x="2" y="17"/>
                </a:lnTo>
                <a:lnTo>
                  <a:pt x="5" y="12"/>
                </a:lnTo>
                <a:lnTo>
                  <a:pt x="9" y="8"/>
                </a:lnTo>
                <a:lnTo>
                  <a:pt x="12" y="5"/>
                </a:lnTo>
                <a:lnTo>
                  <a:pt x="12" y="8"/>
                </a:lnTo>
                <a:lnTo>
                  <a:pt x="9" y="10"/>
                </a:lnTo>
                <a:lnTo>
                  <a:pt x="9" y="12"/>
                </a:lnTo>
                <a:lnTo>
                  <a:pt x="12" y="12"/>
                </a:lnTo>
                <a:lnTo>
                  <a:pt x="14" y="10"/>
                </a:lnTo>
                <a:lnTo>
                  <a:pt x="14" y="8"/>
                </a:lnTo>
                <a:lnTo>
                  <a:pt x="16" y="5"/>
                </a:lnTo>
                <a:lnTo>
                  <a:pt x="19" y="0"/>
                </a:lnTo>
                <a:lnTo>
                  <a:pt x="21" y="3"/>
                </a:lnTo>
                <a:lnTo>
                  <a:pt x="24" y="5"/>
                </a:lnTo>
                <a:lnTo>
                  <a:pt x="24" y="8"/>
                </a:lnTo>
                <a:lnTo>
                  <a:pt x="21" y="10"/>
                </a:lnTo>
                <a:lnTo>
                  <a:pt x="24" y="12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6" name="Freeform 140"/>
          <p:cNvSpPr>
            <a:spLocks/>
          </p:cNvSpPr>
          <p:nvPr/>
        </p:nvSpPr>
        <p:spPr bwMode="auto">
          <a:xfrm>
            <a:off x="5930901" y="1309688"/>
            <a:ext cx="41275" cy="34925"/>
          </a:xfrm>
          <a:custGeom>
            <a:avLst/>
            <a:gdLst>
              <a:gd name="T0" fmla="*/ 26 w 26"/>
              <a:gd name="T1" fmla="*/ 12 h 22"/>
              <a:gd name="T2" fmla="*/ 24 w 26"/>
              <a:gd name="T3" fmla="*/ 17 h 22"/>
              <a:gd name="T4" fmla="*/ 19 w 26"/>
              <a:gd name="T5" fmla="*/ 19 h 22"/>
              <a:gd name="T6" fmla="*/ 14 w 26"/>
              <a:gd name="T7" fmla="*/ 17 h 22"/>
              <a:gd name="T8" fmla="*/ 12 w 26"/>
              <a:gd name="T9" fmla="*/ 17 h 22"/>
              <a:gd name="T10" fmla="*/ 7 w 26"/>
              <a:gd name="T11" fmla="*/ 17 h 22"/>
              <a:gd name="T12" fmla="*/ 7 w 26"/>
              <a:gd name="T13" fmla="*/ 17 h 22"/>
              <a:gd name="T14" fmla="*/ 2 w 26"/>
              <a:gd name="T15" fmla="*/ 22 h 22"/>
              <a:gd name="T16" fmla="*/ 0 w 26"/>
              <a:gd name="T17" fmla="*/ 22 h 22"/>
              <a:gd name="T18" fmla="*/ 0 w 26"/>
              <a:gd name="T19" fmla="*/ 19 h 22"/>
              <a:gd name="T20" fmla="*/ 2 w 26"/>
              <a:gd name="T21" fmla="*/ 17 h 22"/>
              <a:gd name="T22" fmla="*/ 5 w 26"/>
              <a:gd name="T23" fmla="*/ 12 h 22"/>
              <a:gd name="T24" fmla="*/ 9 w 26"/>
              <a:gd name="T25" fmla="*/ 8 h 22"/>
              <a:gd name="T26" fmla="*/ 12 w 26"/>
              <a:gd name="T27" fmla="*/ 5 h 22"/>
              <a:gd name="T28" fmla="*/ 12 w 26"/>
              <a:gd name="T29" fmla="*/ 8 h 22"/>
              <a:gd name="T30" fmla="*/ 9 w 26"/>
              <a:gd name="T31" fmla="*/ 10 h 22"/>
              <a:gd name="T32" fmla="*/ 9 w 26"/>
              <a:gd name="T33" fmla="*/ 12 h 22"/>
              <a:gd name="T34" fmla="*/ 12 w 26"/>
              <a:gd name="T35" fmla="*/ 12 h 22"/>
              <a:gd name="T36" fmla="*/ 14 w 26"/>
              <a:gd name="T37" fmla="*/ 10 h 22"/>
              <a:gd name="T38" fmla="*/ 14 w 26"/>
              <a:gd name="T39" fmla="*/ 8 h 22"/>
              <a:gd name="T40" fmla="*/ 16 w 26"/>
              <a:gd name="T41" fmla="*/ 5 h 22"/>
              <a:gd name="T42" fmla="*/ 19 w 26"/>
              <a:gd name="T43" fmla="*/ 0 h 22"/>
              <a:gd name="T44" fmla="*/ 21 w 26"/>
              <a:gd name="T45" fmla="*/ 3 h 22"/>
              <a:gd name="T46" fmla="*/ 24 w 26"/>
              <a:gd name="T47" fmla="*/ 5 h 22"/>
              <a:gd name="T48" fmla="*/ 24 w 26"/>
              <a:gd name="T49" fmla="*/ 8 h 22"/>
              <a:gd name="T50" fmla="*/ 21 w 26"/>
              <a:gd name="T51" fmla="*/ 10 h 22"/>
              <a:gd name="T52" fmla="*/ 24 w 26"/>
              <a:gd name="T53" fmla="*/ 12 h 22"/>
              <a:gd name="T54" fmla="*/ 26 w 26"/>
              <a:gd name="T55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" h="22">
                <a:moveTo>
                  <a:pt x="26" y="12"/>
                </a:moveTo>
                <a:lnTo>
                  <a:pt x="24" y="17"/>
                </a:lnTo>
                <a:lnTo>
                  <a:pt x="19" y="19"/>
                </a:lnTo>
                <a:lnTo>
                  <a:pt x="14" y="17"/>
                </a:lnTo>
                <a:lnTo>
                  <a:pt x="12" y="17"/>
                </a:lnTo>
                <a:lnTo>
                  <a:pt x="7" y="17"/>
                </a:lnTo>
                <a:lnTo>
                  <a:pt x="7" y="17"/>
                </a:lnTo>
                <a:lnTo>
                  <a:pt x="2" y="22"/>
                </a:lnTo>
                <a:lnTo>
                  <a:pt x="0" y="22"/>
                </a:lnTo>
                <a:lnTo>
                  <a:pt x="0" y="19"/>
                </a:lnTo>
                <a:lnTo>
                  <a:pt x="2" y="17"/>
                </a:lnTo>
                <a:lnTo>
                  <a:pt x="5" y="12"/>
                </a:lnTo>
                <a:lnTo>
                  <a:pt x="9" y="8"/>
                </a:lnTo>
                <a:lnTo>
                  <a:pt x="12" y="5"/>
                </a:lnTo>
                <a:lnTo>
                  <a:pt x="12" y="8"/>
                </a:lnTo>
                <a:lnTo>
                  <a:pt x="9" y="10"/>
                </a:lnTo>
                <a:lnTo>
                  <a:pt x="9" y="12"/>
                </a:lnTo>
                <a:lnTo>
                  <a:pt x="12" y="12"/>
                </a:lnTo>
                <a:lnTo>
                  <a:pt x="14" y="10"/>
                </a:lnTo>
                <a:lnTo>
                  <a:pt x="14" y="8"/>
                </a:lnTo>
                <a:lnTo>
                  <a:pt x="16" y="5"/>
                </a:lnTo>
                <a:lnTo>
                  <a:pt x="19" y="0"/>
                </a:lnTo>
                <a:lnTo>
                  <a:pt x="21" y="3"/>
                </a:lnTo>
                <a:lnTo>
                  <a:pt x="24" y="5"/>
                </a:lnTo>
                <a:lnTo>
                  <a:pt x="24" y="8"/>
                </a:lnTo>
                <a:lnTo>
                  <a:pt x="21" y="10"/>
                </a:lnTo>
                <a:lnTo>
                  <a:pt x="24" y="12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7" name="Freeform 141"/>
          <p:cNvSpPr>
            <a:spLocks/>
          </p:cNvSpPr>
          <p:nvPr/>
        </p:nvSpPr>
        <p:spPr bwMode="auto">
          <a:xfrm>
            <a:off x="5930901" y="1309688"/>
            <a:ext cx="41275" cy="34925"/>
          </a:xfrm>
          <a:custGeom>
            <a:avLst/>
            <a:gdLst>
              <a:gd name="T0" fmla="*/ 26 w 26"/>
              <a:gd name="T1" fmla="*/ 12 h 22"/>
              <a:gd name="T2" fmla="*/ 24 w 26"/>
              <a:gd name="T3" fmla="*/ 17 h 22"/>
              <a:gd name="T4" fmla="*/ 19 w 26"/>
              <a:gd name="T5" fmla="*/ 19 h 22"/>
              <a:gd name="T6" fmla="*/ 14 w 26"/>
              <a:gd name="T7" fmla="*/ 17 h 22"/>
              <a:gd name="T8" fmla="*/ 12 w 26"/>
              <a:gd name="T9" fmla="*/ 17 h 22"/>
              <a:gd name="T10" fmla="*/ 7 w 26"/>
              <a:gd name="T11" fmla="*/ 17 h 22"/>
              <a:gd name="T12" fmla="*/ 7 w 26"/>
              <a:gd name="T13" fmla="*/ 17 h 22"/>
              <a:gd name="T14" fmla="*/ 2 w 26"/>
              <a:gd name="T15" fmla="*/ 22 h 22"/>
              <a:gd name="T16" fmla="*/ 0 w 26"/>
              <a:gd name="T17" fmla="*/ 22 h 22"/>
              <a:gd name="T18" fmla="*/ 0 w 26"/>
              <a:gd name="T19" fmla="*/ 19 h 22"/>
              <a:gd name="T20" fmla="*/ 2 w 26"/>
              <a:gd name="T21" fmla="*/ 17 h 22"/>
              <a:gd name="T22" fmla="*/ 5 w 26"/>
              <a:gd name="T23" fmla="*/ 12 h 22"/>
              <a:gd name="T24" fmla="*/ 9 w 26"/>
              <a:gd name="T25" fmla="*/ 8 h 22"/>
              <a:gd name="T26" fmla="*/ 12 w 26"/>
              <a:gd name="T27" fmla="*/ 5 h 22"/>
              <a:gd name="T28" fmla="*/ 12 w 26"/>
              <a:gd name="T29" fmla="*/ 8 h 22"/>
              <a:gd name="T30" fmla="*/ 9 w 26"/>
              <a:gd name="T31" fmla="*/ 10 h 22"/>
              <a:gd name="T32" fmla="*/ 9 w 26"/>
              <a:gd name="T33" fmla="*/ 12 h 22"/>
              <a:gd name="T34" fmla="*/ 12 w 26"/>
              <a:gd name="T35" fmla="*/ 12 h 22"/>
              <a:gd name="T36" fmla="*/ 14 w 26"/>
              <a:gd name="T37" fmla="*/ 10 h 22"/>
              <a:gd name="T38" fmla="*/ 14 w 26"/>
              <a:gd name="T39" fmla="*/ 8 h 22"/>
              <a:gd name="T40" fmla="*/ 16 w 26"/>
              <a:gd name="T41" fmla="*/ 5 h 22"/>
              <a:gd name="T42" fmla="*/ 19 w 26"/>
              <a:gd name="T43" fmla="*/ 0 h 22"/>
              <a:gd name="T44" fmla="*/ 21 w 26"/>
              <a:gd name="T45" fmla="*/ 3 h 22"/>
              <a:gd name="T46" fmla="*/ 24 w 26"/>
              <a:gd name="T47" fmla="*/ 5 h 22"/>
              <a:gd name="T48" fmla="*/ 24 w 26"/>
              <a:gd name="T49" fmla="*/ 8 h 22"/>
              <a:gd name="T50" fmla="*/ 21 w 26"/>
              <a:gd name="T51" fmla="*/ 10 h 22"/>
              <a:gd name="T52" fmla="*/ 24 w 26"/>
              <a:gd name="T53" fmla="*/ 12 h 22"/>
              <a:gd name="T54" fmla="*/ 26 w 26"/>
              <a:gd name="T55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" h="22">
                <a:moveTo>
                  <a:pt x="26" y="12"/>
                </a:moveTo>
                <a:lnTo>
                  <a:pt x="24" y="17"/>
                </a:lnTo>
                <a:lnTo>
                  <a:pt x="19" y="19"/>
                </a:lnTo>
                <a:lnTo>
                  <a:pt x="14" y="17"/>
                </a:lnTo>
                <a:lnTo>
                  <a:pt x="12" y="17"/>
                </a:lnTo>
                <a:lnTo>
                  <a:pt x="7" y="17"/>
                </a:lnTo>
                <a:lnTo>
                  <a:pt x="7" y="17"/>
                </a:lnTo>
                <a:lnTo>
                  <a:pt x="2" y="22"/>
                </a:lnTo>
                <a:lnTo>
                  <a:pt x="0" y="22"/>
                </a:lnTo>
                <a:lnTo>
                  <a:pt x="0" y="19"/>
                </a:lnTo>
                <a:lnTo>
                  <a:pt x="2" y="17"/>
                </a:lnTo>
                <a:lnTo>
                  <a:pt x="5" y="12"/>
                </a:lnTo>
                <a:lnTo>
                  <a:pt x="9" y="8"/>
                </a:lnTo>
                <a:lnTo>
                  <a:pt x="12" y="5"/>
                </a:lnTo>
                <a:lnTo>
                  <a:pt x="12" y="8"/>
                </a:lnTo>
                <a:lnTo>
                  <a:pt x="9" y="10"/>
                </a:lnTo>
                <a:lnTo>
                  <a:pt x="9" y="12"/>
                </a:lnTo>
                <a:lnTo>
                  <a:pt x="12" y="12"/>
                </a:lnTo>
                <a:lnTo>
                  <a:pt x="14" y="10"/>
                </a:lnTo>
                <a:lnTo>
                  <a:pt x="14" y="8"/>
                </a:lnTo>
                <a:lnTo>
                  <a:pt x="16" y="5"/>
                </a:lnTo>
                <a:lnTo>
                  <a:pt x="19" y="0"/>
                </a:lnTo>
                <a:lnTo>
                  <a:pt x="21" y="3"/>
                </a:lnTo>
                <a:lnTo>
                  <a:pt x="24" y="5"/>
                </a:lnTo>
                <a:lnTo>
                  <a:pt x="24" y="8"/>
                </a:lnTo>
                <a:lnTo>
                  <a:pt x="21" y="10"/>
                </a:lnTo>
                <a:lnTo>
                  <a:pt x="24" y="12"/>
                </a:lnTo>
                <a:lnTo>
                  <a:pt x="26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8" name="Freeform 142"/>
          <p:cNvSpPr>
            <a:spLocks/>
          </p:cNvSpPr>
          <p:nvPr/>
        </p:nvSpPr>
        <p:spPr bwMode="auto">
          <a:xfrm>
            <a:off x="5956301" y="1257300"/>
            <a:ext cx="7938" cy="26988"/>
          </a:xfrm>
          <a:custGeom>
            <a:avLst/>
            <a:gdLst>
              <a:gd name="T0" fmla="*/ 3 w 5"/>
              <a:gd name="T1" fmla="*/ 12 h 17"/>
              <a:gd name="T2" fmla="*/ 3 w 5"/>
              <a:gd name="T3" fmla="*/ 17 h 17"/>
              <a:gd name="T4" fmla="*/ 0 w 5"/>
              <a:gd name="T5" fmla="*/ 17 h 17"/>
              <a:gd name="T6" fmla="*/ 0 w 5"/>
              <a:gd name="T7" fmla="*/ 14 h 17"/>
              <a:gd name="T8" fmla="*/ 0 w 5"/>
              <a:gd name="T9" fmla="*/ 12 h 17"/>
              <a:gd name="T10" fmla="*/ 0 w 5"/>
              <a:gd name="T11" fmla="*/ 10 h 17"/>
              <a:gd name="T12" fmla="*/ 0 w 5"/>
              <a:gd name="T13" fmla="*/ 5 h 17"/>
              <a:gd name="T14" fmla="*/ 5 w 5"/>
              <a:gd name="T15" fmla="*/ 0 h 17"/>
              <a:gd name="T16" fmla="*/ 5 w 5"/>
              <a:gd name="T17" fmla="*/ 5 h 17"/>
              <a:gd name="T18" fmla="*/ 5 w 5"/>
              <a:gd name="T19" fmla="*/ 7 h 17"/>
              <a:gd name="T20" fmla="*/ 5 w 5"/>
              <a:gd name="T21" fmla="*/ 10 h 17"/>
              <a:gd name="T22" fmla="*/ 3 w 5"/>
              <a:gd name="T23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17">
                <a:moveTo>
                  <a:pt x="3" y="12"/>
                </a:moveTo>
                <a:lnTo>
                  <a:pt x="3" y="17"/>
                </a:lnTo>
                <a:lnTo>
                  <a:pt x="0" y="17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0" y="5"/>
                </a:lnTo>
                <a:lnTo>
                  <a:pt x="5" y="0"/>
                </a:lnTo>
                <a:lnTo>
                  <a:pt x="5" y="5"/>
                </a:lnTo>
                <a:lnTo>
                  <a:pt x="5" y="7"/>
                </a:lnTo>
                <a:lnTo>
                  <a:pt x="5" y="10"/>
                </a:lnTo>
                <a:lnTo>
                  <a:pt x="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9" name="Freeform 143"/>
          <p:cNvSpPr>
            <a:spLocks/>
          </p:cNvSpPr>
          <p:nvPr/>
        </p:nvSpPr>
        <p:spPr bwMode="auto">
          <a:xfrm>
            <a:off x="5956301" y="1257300"/>
            <a:ext cx="7938" cy="26988"/>
          </a:xfrm>
          <a:custGeom>
            <a:avLst/>
            <a:gdLst>
              <a:gd name="T0" fmla="*/ 3 w 5"/>
              <a:gd name="T1" fmla="*/ 12 h 17"/>
              <a:gd name="T2" fmla="*/ 3 w 5"/>
              <a:gd name="T3" fmla="*/ 17 h 17"/>
              <a:gd name="T4" fmla="*/ 0 w 5"/>
              <a:gd name="T5" fmla="*/ 17 h 17"/>
              <a:gd name="T6" fmla="*/ 0 w 5"/>
              <a:gd name="T7" fmla="*/ 14 h 17"/>
              <a:gd name="T8" fmla="*/ 0 w 5"/>
              <a:gd name="T9" fmla="*/ 12 h 17"/>
              <a:gd name="T10" fmla="*/ 0 w 5"/>
              <a:gd name="T11" fmla="*/ 10 h 17"/>
              <a:gd name="T12" fmla="*/ 0 w 5"/>
              <a:gd name="T13" fmla="*/ 5 h 17"/>
              <a:gd name="T14" fmla="*/ 5 w 5"/>
              <a:gd name="T15" fmla="*/ 0 h 17"/>
              <a:gd name="T16" fmla="*/ 5 w 5"/>
              <a:gd name="T17" fmla="*/ 5 h 17"/>
              <a:gd name="T18" fmla="*/ 5 w 5"/>
              <a:gd name="T19" fmla="*/ 7 h 17"/>
              <a:gd name="T20" fmla="*/ 5 w 5"/>
              <a:gd name="T21" fmla="*/ 10 h 17"/>
              <a:gd name="T22" fmla="*/ 3 w 5"/>
              <a:gd name="T23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17">
                <a:moveTo>
                  <a:pt x="3" y="12"/>
                </a:moveTo>
                <a:lnTo>
                  <a:pt x="3" y="17"/>
                </a:lnTo>
                <a:lnTo>
                  <a:pt x="0" y="17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0" y="5"/>
                </a:lnTo>
                <a:lnTo>
                  <a:pt x="5" y="0"/>
                </a:lnTo>
                <a:lnTo>
                  <a:pt x="5" y="5"/>
                </a:lnTo>
                <a:lnTo>
                  <a:pt x="5" y="7"/>
                </a:lnTo>
                <a:lnTo>
                  <a:pt x="5" y="10"/>
                </a:lnTo>
                <a:lnTo>
                  <a:pt x="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0" name="Freeform 144"/>
          <p:cNvSpPr>
            <a:spLocks/>
          </p:cNvSpPr>
          <p:nvPr/>
        </p:nvSpPr>
        <p:spPr bwMode="auto">
          <a:xfrm>
            <a:off x="5956301" y="1257300"/>
            <a:ext cx="7938" cy="26988"/>
          </a:xfrm>
          <a:custGeom>
            <a:avLst/>
            <a:gdLst>
              <a:gd name="T0" fmla="*/ 3 w 5"/>
              <a:gd name="T1" fmla="*/ 12 h 17"/>
              <a:gd name="T2" fmla="*/ 3 w 5"/>
              <a:gd name="T3" fmla="*/ 17 h 17"/>
              <a:gd name="T4" fmla="*/ 0 w 5"/>
              <a:gd name="T5" fmla="*/ 17 h 17"/>
              <a:gd name="T6" fmla="*/ 0 w 5"/>
              <a:gd name="T7" fmla="*/ 14 h 17"/>
              <a:gd name="T8" fmla="*/ 0 w 5"/>
              <a:gd name="T9" fmla="*/ 12 h 17"/>
              <a:gd name="T10" fmla="*/ 0 w 5"/>
              <a:gd name="T11" fmla="*/ 10 h 17"/>
              <a:gd name="T12" fmla="*/ 0 w 5"/>
              <a:gd name="T13" fmla="*/ 5 h 17"/>
              <a:gd name="T14" fmla="*/ 5 w 5"/>
              <a:gd name="T15" fmla="*/ 0 h 17"/>
              <a:gd name="T16" fmla="*/ 5 w 5"/>
              <a:gd name="T17" fmla="*/ 5 h 17"/>
              <a:gd name="T18" fmla="*/ 5 w 5"/>
              <a:gd name="T19" fmla="*/ 7 h 17"/>
              <a:gd name="T20" fmla="*/ 5 w 5"/>
              <a:gd name="T21" fmla="*/ 10 h 17"/>
              <a:gd name="T22" fmla="*/ 3 w 5"/>
              <a:gd name="T23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17">
                <a:moveTo>
                  <a:pt x="3" y="12"/>
                </a:moveTo>
                <a:lnTo>
                  <a:pt x="3" y="17"/>
                </a:lnTo>
                <a:lnTo>
                  <a:pt x="0" y="17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0" y="5"/>
                </a:lnTo>
                <a:lnTo>
                  <a:pt x="5" y="0"/>
                </a:lnTo>
                <a:lnTo>
                  <a:pt x="5" y="5"/>
                </a:lnTo>
                <a:lnTo>
                  <a:pt x="5" y="7"/>
                </a:lnTo>
                <a:lnTo>
                  <a:pt x="5" y="10"/>
                </a:lnTo>
                <a:lnTo>
                  <a:pt x="3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1" name="Freeform 145"/>
          <p:cNvSpPr>
            <a:spLocks/>
          </p:cNvSpPr>
          <p:nvPr/>
        </p:nvSpPr>
        <p:spPr bwMode="auto">
          <a:xfrm>
            <a:off x="5934076" y="1227138"/>
            <a:ext cx="30163" cy="23813"/>
          </a:xfrm>
          <a:custGeom>
            <a:avLst/>
            <a:gdLst>
              <a:gd name="T0" fmla="*/ 12 w 19"/>
              <a:gd name="T1" fmla="*/ 7 h 15"/>
              <a:gd name="T2" fmla="*/ 7 w 19"/>
              <a:gd name="T3" fmla="*/ 15 h 15"/>
              <a:gd name="T4" fmla="*/ 5 w 19"/>
              <a:gd name="T5" fmla="*/ 12 h 15"/>
              <a:gd name="T6" fmla="*/ 0 w 19"/>
              <a:gd name="T7" fmla="*/ 10 h 15"/>
              <a:gd name="T8" fmla="*/ 3 w 19"/>
              <a:gd name="T9" fmla="*/ 10 h 15"/>
              <a:gd name="T10" fmla="*/ 3 w 19"/>
              <a:gd name="T11" fmla="*/ 3 h 15"/>
              <a:gd name="T12" fmla="*/ 7 w 19"/>
              <a:gd name="T13" fmla="*/ 0 h 15"/>
              <a:gd name="T14" fmla="*/ 10 w 19"/>
              <a:gd name="T15" fmla="*/ 0 h 15"/>
              <a:gd name="T16" fmla="*/ 14 w 19"/>
              <a:gd name="T17" fmla="*/ 0 h 15"/>
              <a:gd name="T18" fmla="*/ 17 w 19"/>
              <a:gd name="T19" fmla="*/ 3 h 15"/>
              <a:gd name="T20" fmla="*/ 19 w 19"/>
              <a:gd name="T21" fmla="*/ 3 h 15"/>
              <a:gd name="T22" fmla="*/ 17 w 19"/>
              <a:gd name="T23" fmla="*/ 5 h 15"/>
              <a:gd name="T24" fmla="*/ 12 w 19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5">
                <a:moveTo>
                  <a:pt x="12" y="7"/>
                </a:moveTo>
                <a:lnTo>
                  <a:pt x="7" y="15"/>
                </a:lnTo>
                <a:lnTo>
                  <a:pt x="5" y="12"/>
                </a:lnTo>
                <a:lnTo>
                  <a:pt x="0" y="10"/>
                </a:lnTo>
                <a:lnTo>
                  <a:pt x="3" y="10"/>
                </a:lnTo>
                <a:lnTo>
                  <a:pt x="3" y="3"/>
                </a:lnTo>
                <a:lnTo>
                  <a:pt x="7" y="0"/>
                </a:lnTo>
                <a:lnTo>
                  <a:pt x="10" y="0"/>
                </a:lnTo>
                <a:lnTo>
                  <a:pt x="14" y="0"/>
                </a:lnTo>
                <a:lnTo>
                  <a:pt x="17" y="3"/>
                </a:lnTo>
                <a:lnTo>
                  <a:pt x="19" y="3"/>
                </a:lnTo>
                <a:lnTo>
                  <a:pt x="17" y="5"/>
                </a:lnTo>
                <a:lnTo>
                  <a:pt x="1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2" name="Freeform 146"/>
          <p:cNvSpPr>
            <a:spLocks/>
          </p:cNvSpPr>
          <p:nvPr/>
        </p:nvSpPr>
        <p:spPr bwMode="auto">
          <a:xfrm>
            <a:off x="5934076" y="1227138"/>
            <a:ext cx="30163" cy="23813"/>
          </a:xfrm>
          <a:custGeom>
            <a:avLst/>
            <a:gdLst>
              <a:gd name="T0" fmla="*/ 12 w 19"/>
              <a:gd name="T1" fmla="*/ 7 h 15"/>
              <a:gd name="T2" fmla="*/ 7 w 19"/>
              <a:gd name="T3" fmla="*/ 15 h 15"/>
              <a:gd name="T4" fmla="*/ 5 w 19"/>
              <a:gd name="T5" fmla="*/ 12 h 15"/>
              <a:gd name="T6" fmla="*/ 0 w 19"/>
              <a:gd name="T7" fmla="*/ 10 h 15"/>
              <a:gd name="T8" fmla="*/ 3 w 19"/>
              <a:gd name="T9" fmla="*/ 10 h 15"/>
              <a:gd name="T10" fmla="*/ 3 w 19"/>
              <a:gd name="T11" fmla="*/ 3 h 15"/>
              <a:gd name="T12" fmla="*/ 7 w 19"/>
              <a:gd name="T13" fmla="*/ 0 h 15"/>
              <a:gd name="T14" fmla="*/ 10 w 19"/>
              <a:gd name="T15" fmla="*/ 0 h 15"/>
              <a:gd name="T16" fmla="*/ 14 w 19"/>
              <a:gd name="T17" fmla="*/ 0 h 15"/>
              <a:gd name="T18" fmla="*/ 17 w 19"/>
              <a:gd name="T19" fmla="*/ 3 h 15"/>
              <a:gd name="T20" fmla="*/ 19 w 19"/>
              <a:gd name="T21" fmla="*/ 3 h 15"/>
              <a:gd name="T22" fmla="*/ 17 w 19"/>
              <a:gd name="T23" fmla="*/ 5 h 15"/>
              <a:gd name="T24" fmla="*/ 12 w 19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5">
                <a:moveTo>
                  <a:pt x="12" y="7"/>
                </a:moveTo>
                <a:lnTo>
                  <a:pt x="7" y="15"/>
                </a:lnTo>
                <a:lnTo>
                  <a:pt x="5" y="12"/>
                </a:lnTo>
                <a:lnTo>
                  <a:pt x="0" y="10"/>
                </a:lnTo>
                <a:lnTo>
                  <a:pt x="3" y="10"/>
                </a:lnTo>
                <a:lnTo>
                  <a:pt x="3" y="3"/>
                </a:lnTo>
                <a:lnTo>
                  <a:pt x="7" y="0"/>
                </a:lnTo>
                <a:lnTo>
                  <a:pt x="10" y="0"/>
                </a:lnTo>
                <a:lnTo>
                  <a:pt x="14" y="0"/>
                </a:lnTo>
                <a:lnTo>
                  <a:pt x="17" y="3"/>
                </a:lnTo>
                <a:lnTo>
                  <a:pt x="19" y="3"/>
                </a:lnTo>
                <a:lnTo>
                  <a:pt x="17" y="5"/>
                </a:lnTo>
                <a:lnTo>
                  <a:pt x="12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3" name="Freeform 147"/>
          <p:cNvSpPr>
            <a:spLocks/>
          </p:cNvSpPr>
          <p:nvPr/>
        </p:nvSpPr>
        <p:spPr bwMode="auto">
          <a:xfrm>
            <a:off x="5934076" y="1227138"/>
            <a:ext cx="30163" cy="23813"/>
          </a:xfrm>
          <a:custGeom>
            <a:avLst/>
            <a:gdLst>
              <a:gd name="T0" fmla="*/ 12 w 19"/>
              <a:gd name="T1" fmla="*/ 7 h 15"/>
              <a:gd name="T2" fmla="*/ 7 w 19"/>
              <a:gd name="T3" fmla="*/ 15 h 15"/>
              <a:gd name="T4" fmla="*/ 5 w 19"/>
              <a:gd name="T5" fmla="*/ 12 h 15"/>
              <a:gd name="T6" fmla="*/ 0 w 19"/>
              <a:gd name="T7" fmla="*/ 10 h 15"/>
              <a:gd name="T8" fmla="*/ 3 w 19"/>
              <a:gd name="T9" fmla="*/ 10 h 15"/>
              <a:gd name="T10" fmla="*/ 3 w 19"/>
              <a:gd name="T11" fmla="*/ 3 h 15"/>
              <a:gd name="T12" fmla="*/ 7 w 19"/>
              <a:gd name="T13" fmla="*/ 0 h 15"/>
              <a:gd name="T14" fmla="*/ 10 w 19"/>
              <a:gd name="T15" fmla="*/ 0 h 15"/>
              <a:gd name="T16" fmla="*/ 14 w 19"/>
              <a:gd name="T17" fmla="*/ 0 h 15"/>
              <a:gd name="T18" fmla="*/ 17 w 19"/>
              <a:gd name="T19" fmla="*/ 3 h 15"/>
              <a:gd name="T20" fmla="*/ 19 w 19"/>
              <a:gd name="T21" fmla="*/ 3 h 15"/>
              <a:gd name="T22" fmla="*/ 17 w 19"/>
              <a:gd name="T23" fmla="*/ 5 h 15"/>
              <a:gd name="T24" fmla="*/ 12 w 19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5">
                <a:moveTo>
                  <a:pt x="12" y="7"/>
                </a:moveTo>
                <a:lnTo>
                  <a:pt x="7" y="15"/>
                </a:lnTo>
                <a:lnTo>
                  <a:pt x="5" y="12"/>
                </a:lnTo>
                <a:lnTo>
                  <a:pt x="0" y="10"/>
                </a:lnTo>
                <a:lnTo>
                  <a:pt x="3" y="10"/>
                </a:lnTo>
                <a:lnTo>
                  <a:pt x="3" y="3"/>
                </a:lnTo>
                <a:lnTo>
                  <a:pt x="7" y="0"/>
                </a:lnTo>
                <a:lnTo>
                  <a:pt x="10" y="0"/>
                </a:lnTo>
                <a:lnTo>
                  <a:pt x="14" y="0"/>
                </a:lnTo>
                <a:lnTo>
                  <a:pt x="17" y="3"/>
                </a:lnTo>
                <a:lnTo>
                  <a:pt x="19" y="3"/>
                </a:lnTo>
                <a:lnTo>
                  <a:pt x="17" y="5"/>
                </a:lnTo>
                <a:lnTo>
                  <a:pt x="12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4" name="Freeform 148"/>
          <p:cNvSpPr>
            <a:spLocks/>
          </p:cNvSpPr>
          <p:nvPr/>
        </p:nvSpPr>
        <p:spPr bwMode="auto">
          <a:xfrm>
            <a:off x="5983289" y="1174750"/>
            <a:ext cx="38100" cy="34925"/>
          </a:xfrm>
          <a:custGeom>
            <a:avLst/>
            <a:gdLst>
              <a:gd name="T0" fmla="*/ 24 w 24"/>
              <a:gd name="T1" fmla="*/ 5 h 22"/>
              <a:gd name="T2" fmla="*/ 19 w 24"/>
              <a:gd name="T3" fmla="*/ 7 h 22"/>
              <a:gd name="T4" fmla="*/ 14 w 24"/>
              <a:gd name="T5" fmla="*/ 7 h 22"/>
              <a:gd name="T6" fmla="*/ 9 w 24"/>
              <a:gd name="T7" fmla="*/ 12 h 22"/>
              <a:gd name="T8" fmla="*/ 7 w 24"/>
              <a:gd name="T9" fmla="*/ 14 h 22"/>
              <a:gd name="T10" fmla="*/ 5 w 24"/>
              <a:gd name="T11" fmla="*/ 19 h 22"/>
              <a:gd name="T12" fmla="*/ 0 w 24"/>
              <a:gd name="T13" fmla="*/ 22 h 22"/>
              <a:gd name="T14" fmla="*/ 2 w 24"/>
              <a:gd name="T15" fmla="*/ 19 h 22"/>
              <a:gd name="T16" fmla="*/ 2 w 24"/>
              <a:gd name="T17" fmla="*/ 17 h 22"/>
              <a:gd name="T18" fmla="*/ 0 w 24"/>
              <a:gd name="T19" fmla="*/ 17 h 22"/>
              <a:gd name="T20" fmla="*/ 0 w 24"/>
              <a:gd name="T21" fmla="*/ 14 h 22"/>
              <a:gd name="T22" fmla="*/ 2 w 24"/>
              <a:gd name="T23" fmla="*/ 10 h 22"/>
              <a:gd name="T24" fmla="*/ 9 w 24"/>
              <a:gd name="T25" fmla="*/ 3 h 22"/>
              <a:gd name="T26" fmla="*/ 12 w 24"/>
              <a:gd name="T27" fmla="*/ 3 h 22"/>
              <a:gd name="T28" fmla="*/ 9 w 24"/>
              <a:gd name="T29" fmla="*/ 5 h 22"/>
              <a:gd name="T30" fmla="*/ 9 w 24"/>
              <a:gd name="T31" fmla="*/ 7 h 22"/>
              <a:gd name="T32" fmla="*/ 12 w 24"/>
              <a:gd name="T33" fmla="*/ 5 h 22"/>
              <a:gd name="T34" fmla="*/ 14 w 24"/>
              <a:gd name="T35" fmla="*/ 3 h 22"/>
              <a:gd name="T36" fmla="*/ 17 w 24"/>
              <a:gd name="T37" fmla="*/ 3 h 22"/>
              <a:gd name="T38" fmla="*/ 24 w 24"/>
              <a:gd name="T39" fmla="*/ 0 h 22"/>
              <a:gd name="T40" fmla="*/ 24 w 24"/>
              <a:gd name="T41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2">
                <a:moveTo>
                  <a:pt x="24" y="5"/>
                </a:moveTo>
                <a:lnTo>
                  <a:pt x="19" y="7"/>
                </a:lnTo>
                <a:lnTo>
                  <a:pt x="14" y="7"/>
                </a:lnTo>
                <a:lnTo>
                  <a:pt x="9" y="12"/>
                </a:lnTo>
                <a:lnTo>
                  <a:pt x="7" y="14"/>
                </a:lnTo>
                <a:lnTo>
                  <a:pt x="5" y="19"/>
                </a:lnTo>
                <a:lnTo>
                  <a:pt x="0" y="22"/>
                </a:lnTo>
                <a:lnTo>
                  <a:pt x="2" y="19"/>
                </a:lnTo>
                <a:lnTo>
                  <a:pt x="2" y="17"/>
                </a:lnTo>
                <a:lnTo>
                  <a:pt x="0" y="17"/>
                </a:lnTo>
                <a:lnTo>
                  <a:pt x="0" y="14"/>
                </a:lnTo>
                <a:lnTo>
                  <a:pt x="2" y="10"/>
                </a:lnTo>
                <a:lnTo>
                  <a:pt x="9" y="3"/>
                </a:lnTo>
                <a:lnTo>
                  <a:pt x="12" y="3"/>
                </a:lnTo>
                <a:lnTo>
                  <a:pt x="9" y="5"/>
                </a:lnTo>
                <a:lnTo>
                  <a:pt x="9" y="7"/>
                </a:lnTo>
                <a:lnTo>
                  <a:pt x="12" y="5"/>
                </a:lnTo>
                <a:lnTo>
                  <a:pt x="14" y="3"/>
                </a:lnTo>
                <a:lnTo>
                  <a:pt x="17" y="3"/>
                </a:lnTo>
                <a:lnTo>
                  <a:pt x="24" y="0"/>
                </a:lnTo>
                <a:lnTo>
                  <a:pt x="2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5" name="Freeform 149"/>
          <p:cNvSpPr>
            <a:spLocks/>
          </p:cNvSpPr>
          <p:nvPr/>
        </p:nvSpPr>
        <p:spPr bwMode="auto">
          <a:xfrm>
            <a:off x="5983289" y="1174750"/>
            <a:ext cx="38100" cy="34925"/>
          </a:xfrm>
          <a:custGeom>
            <a:avLst/>
            <a:gdLst>
              <a:gd name="T0" fmla="*/ 24 w 24"/>
              <a:gd name="T1" fmla="*/ 5 h 22"/>
              <a:gd name="T2" fmla="*/ 19 w 24"/>
              <a:gd name="T3" fmla="*/ 7 h 22"/>
              <a:gd name="T4" fmla="*/ 14 w 24"/>
              <a:gd name="T5" fmla="*/ 7 h 22"/>
              <a:gd name="T6" fmla="*/ 9 w 24"/>
              <a:gd name="T7" fmla="*/ 12 h 22"/>
              <a:gd name="T8" fmla="*/ 7 w 24"/>
              <a:gd name="T9" fmla="*/ 14 h 22"/>
              <a:gd name="T10" fmla="*/ 5 w 24"/>
              <a:gd name="T11" fmla="*/ 19 h 22"/>
              <a:gd name="T12" fmla="*/ 0 w 24"/>
              <a:gd name="T13" fmla="*/ 22 h 22"/>
              <a:gd name="T14" fmla="*/ 2 w 24"/>
              <a:gd name="T15" fmla="*/ 19 h 22"/>
              <a:gd name="T16" fmla="*/ 2 w 24"/>
              <a:gd name="T17" fmla="*/ 17 h 22"/>
              <a:gd name="T18" fmla="*/ 0 w 24"/>
              <a:gd name="T19" fmla="*/ 17 h 22"/>
              <a:gd name="T20" fmla="*/ 0 w 24"/>
              <a:gd name="T21" fmla="*/ 14 h 22"/>
              <a:gd name="T22" fmla="*/ 2 w 24"/>
              <a:gd name="T23" fmla="*/ 10 h 22"/>
              <a:gd name="T24" fmla="*/ 9 w 24"/>
              <a:gd name="T25" fmla="*/ 3 h 22"/>
              <a:gd name="T26" fmla="*/ 12 w 24"/>
              <a:gd name="T27" fmla="*/ 3 h 22"/>
              <a:gd name="T28" fmla="*/ 9 w 24"/>
              <a:gd name="T29" fmla="*/ 5 h 22"/>
              <a:gd name="T30" fmla="*/ 9 w 24"/>
              <a:gd name="T31" fmla="*/ 7 h 22"/>
              <a:gd name="T32" fmla="*/ 12 w 24"/>
              <a:gd name="T33" fmla="*/ 5 h 22"/>
              <a:gd name="T34" fmla="*/ 14 w 24"/>
              <a:gd name="T35" fmla="*/ 3 h 22"/>
              <a:gd name="T36" fmla="*/ 17 w 24"/>
              <a:gd name="T37" fmla="*/ 3 h 22"/>
              <a:gd name="T38" fmla="*/ 24 w 24"/>
              <a:gd name="T39" fmla="*/ 0 h 22"/>
              <a:gd name="T40" fmla="*/ 24 w 24"/>
              <a:gd name="T41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2">
                <a:moveTo>
                  <a:pt x="24" y="5"/>
                </a:moveTo>
                <a:lnTo>
                  <a:pt x="19" y="7"/>
                </a:lnTo>
                <a:lnTo>
                  <a:pt x="14" y="7"/>
                </a:lnTo>
                <a:lnTo>
                  <a:pt x="9" y="12"/>
                </a:lnTo>
                <a:lnTo>
                  <a:pt x="7" y="14"/>
                </a:lnTo>
                <a:lnTo>
                  <a:pt x="5" y="19"/>
                </a:lnTo>
                <a:lnTo>
                  <a:pt x="0" y="22"/>
                </a:lnTo>
                <a:lnTo>
                  <a:pt x="2" y="19"/>
                </a:lnTo>
                <a:lnTo>
                  <a:pt x="2" y="17"/>
                </a:lnTo>
                <a:lnTo>
                  <a:pt x="0" y="17"/>
                </a:lnTo>
                <a:lnTo>
                  <a:pt x="0" y="14"/>
                </a:lnTo>
                <a:lnTo>
                  <a:pt x="2" y="10"/>
                </a:lnTo>
                <a:lnTo>
                  <a:pt x="9" y="3"/>
                </a:lnTo>
                <a:lnTo>
                  <a:pt x="12" y="3"/>
                </a:lnTo>
                <a:lnTo>
                  <a:pt x="9" y="5"/>
                </a:lnTo>
                <a:lnTo>
                  <a:pt x="9" y="7"/>
                </a:lnTo>
                <a:lnTo>
                  <a:pt x="12" y="5"/>
                </a:lnTo>
                <a:lnTo>
                  <a:pt x="14" y="3"/>
                </a:lnTo>
                <a:lnTo>
                  <a:pt x="17" y="3"/>
                </a:lnTo>
                <a:lnTo>
                  <a:pt x="24" y="0"/>
                </a:lnTo>
                <a:lnTo>
                  <a:pt x="2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6" name="Freeform 150"/>
          <p:cNvSpPr>
            <a:spLocks/>
          </p:cNvSpPr>
          <p:nvPr/>
        </p:nvSpPr>
        <p:spPr bwMode="auto">
          <a:xfrm>
            <a:off x="5983289" y="1174750"/>
            <a:ext cx="38100" cy="34925"/>
          </a:xfrm>
          <a:custGeom>
            <a:avLst/>
            <a:gdLst>
              <a:gd name="T0" fmla="*/ 24 w 24"/>
              <a:gd name="T1" fmla="*/ 5 h 22"/>
              <a:gd name="T2" fmla="*/ 19 w 24"/>
              <a:gd name="T3" fmla="*/ 7 h 22"/>
              <a:gd name="T4" fmla="*/ 14 w 24"/>
              <a:gd name="T5" fmla="*/ 7 h 22"/>
              <a:gd name="T6" fmla="*/ 9 w 24"/>
              <a:gd name="T7" fmla="*/ 12 h 22"/>
              <a:gd name="T8" fmla="*/ 7 w 24"/>
              <a:gd name="T9" fmla="*/ 14 h 22"/>
              <a:gd name="T10" fmla="*/ 5 w 24"/>
              <a:gd name="T11" fmla="*/ 19 h 22"/>
              <a:gd name="T12" fmla="*/ 0 w 24"/>
              <a:gd name="T13" fmla="*/ 22 h 22"/>
              <a:gd name="T14" fmla="*/ 2 w 24"/>
              <a:gd name="T15" fmla="*/ 19 h 22"/>
              <a:gd name="T16" fmla="*/ 2 w 24"/>
              <a:gd name="T17" fmla="*/ 17 h 22"/>
              <a:gd name="T18" fmla="*/ 0 w 24"/>
              <a:gd name="T19" fmla="*/ 17 h 22"/>
              <a:gd name="T20" fmla="*/ 0 w 24"/>
              <a:gd name="T21" fmla="*/ 14 h 22"/>
              <a:gd name="T22" fmla="*/ 2 w 24"/>
              <a:gd name="T23" fmla="*/ 10 h 22"/>
              <a:gd name="T24" fmla="*/ 9 w 24"/>
              <a:gd name="T25" fmla="*/ 3 h 22"/>
              <a:gd name="T26" fmla="*/ 12 w 24"/>
              <a:gd name="T27" fmla="*/ 3 h 22"/>
              <a:gd name="T28" fmla="*/ 9 w 24"/>
              <a:gd name="T29" fmla="*/ 5 h 22"/>
              <a:gd name="T30" fmla="*/ 9 w 24"/>
              <a:gd name="T31" fmla="*/ 7 h 22"/>
              <a:gd name="T32" fmla="*/ 12 w 24"/>
              <a:gd name="T33" fmla="*/ 5 h 22"/>
              <a:gd name="T34" fmla="*/ 14 w 24"/>
              <a:gd name="T35" fmla="*/ 3 h 22"/>
              <a:gd name="T36" fmla="*/ 17 w 24"/>
              <a:gd name="T37" fmla="*/ 3 h 22"/>
              <a:gd name="T38" fmla="*/ 24 w 24"/>
              <a:gd name="T39" fmla="*/ 0 h 22"/>
              <a:gd name="T40" fmla="*/ 24 w 24"/>
              <a:gd name="T41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2">
                <a:moveTo>
                  <a:pt x="24" y="5"/>
                </a:moveTo>
                <a:lnTo>
                  <a:pt x="19" y="7"/>
                </a:lnTo>
                <a:lnTo>
                  <a:pt x="14" y="7"/>
                </a:lnTo>
                <a:lnTo>
                  <a:pt x="9" y="12"/>
                </a:lnTo>
                <a:lnTo>
                  <a:pt x="7" y="14"/>
                </a:lnTo>
                <a:lnTo>
                  <a:pt x="5" y="19"/>
                </a:lnTo>
                <a:lnTo>
                  <a:pt x="0" y="22"/>
                </a:lnTo>
                <a:lnTo>
                  <a:pt x="2" y="19"/>
                </a:lnTo>
                <a:lnTo>
                  <a:pt x="2" y="17"/>
                </a:lnTo>
                <a:lnTo>
                  <a:pt x="0" y="17"/>
                </a:lnTo>
                <a:lnTo>
                  <a:pt x="0" y="14"/>
                </a:lnTo>
                <a:lnTo>
                  <a:pt x="2" y="10"/>
                </a:lnTo>
                <a:lnTo>
                  <a:pt x="9" y="3"/>
                </a:lnTo>
                <a:lnTo>
                  <a:pt x="12" y="3"/>
                </a:lnTo>
                <a:lnTo>
                  <a:pt x="9" y="5"/>
                </a:lnTo>
                <a:lnTo>
                  <a:pt x="9" y="7"/>
                </a:lnTo>
                <a:lnTo>
                  <a:pt x="12" y="5"/>
                </a:lnTo>
                <a:lnTo>
                  <a:pt x="14" y="3"/>
                </a:lnTo>
                <a:lnTo>
                  <a:pt x="17" y="3"/>
                </a:lnTo>
                <a:lnTo>
                  <a:pt x="24" y="0"/>
                </a:lnTo>
                <a:lnTo>
                  <a:pt x="24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7" name="Freeform 151"/>
          <p:cNvSpPr>
            <a:spLocks/>
          </p:cNvSpPr>
          <p:nvPr/>
        </p:nvSpPr>
        <p:spPr bwMode="auto">
          <a:xfrm>
            <a:off x="5975351" y="1141413"/>
            <a:ext cx="26988" cy="44450"/>
          </a:xfrm>
          <a:custGeom>
            <a:avLst/>
            <a:gdLst>
              <a:gd name="T0" fmla="*/ 14 w 17"/>
              <a:gd name="T1" fmla="*/ 5 h 28"/>
              <a:gd name="T2" fmla="*/ 14 w 17"/>
              <a:gd name="T3" fmla="*/ 7 h 28"/>
              <a:gd name="T4" fmla="*/ 17 w 17"/>
              <a:gd name="T5" fmla="*/ 9 h 28"/>
              <a:gd name="T6" fmla="*/ 17 w 17"/>
              <a:gd name="T7" fmla="*/ 14 h 28"/>
              <a:gd name="T8" fmla="*/ 14 w 17"/>
              <a:gd name="T9" fmla="*/ 16 h 28"/>
              <a:gd name="T10" fmla="*/ 12 w 17"/>
              <a:gd name="T11" fmla="*/ 19 h 28"/>
              <a:gd name="T12" fmla="*/ 10 w 17"/>
              <a:gd name="T13" fmla="*/ 21 h 28"/>
              <a:gd name="T14" fmla="*/ 7 w 17"/>
              <a:gd name="T15" fmla="*/ 24 h 28"/>
              <a:gd name="T16" fmla="*/ 5 w 17"/>
              <a:gd name="T17" fmla="*/ 24 h 28"/>
              <a:gd name="T18" fmla="*/ 3 w 17"/>
              <a:gd name="T19" fmla="*/ 28 h 28"/>
              <a:gd name="T20" fmla="*/ 0 w 17"/>
              <a:gd name="T21" fmla="*/ 28 h 28"/>
              <a:gd name="T22" fmla="*/ 0 w 17"/>
              <a:gd name="T23" fmla="*/ 26 h 28"/>
              <a:gd name="T24" fmla="*/ 0 w 17"/>
              <a:gd name="T25" fmla="*/ 21 h 28"/>
              <a:gd name="T26" fmla="*/ 5 w 17"/>
              <a:gd name="T27" fmla="*/ 19 h 28"/>
              <a:gd name="T28" fmla="*/ 5 w 17"/>
              <a:gd name="T29" fmla="*/ 16 h 28"/>
              <a:gd name="T30" fmla="*/ 7 w 17"/>
              <a:gd name="T31" fmla="*/ 14 h 28"/>
              <a:gd name="T32" fmla="*/ 10 w 17"/>
              <a:gd name="T33" fmla="*/ 12 h 28"/>
              <a:gd name="T34" fmla="*/ 14 w 17"/>
              <a:gd name="T35" fmla="*/ 7 h 28"/>
              <a:gd name="T36" fmla="*/ 10 w 17"/>
              <a:gd name="T37" fmla="*/ 7 h 28"/>
              <a:gd name="T38" fmla="*/ 10 w 17"/>
              <a:gd name="T39" fmla="*/ 5 h 28"/>
              <a:gd name="T40" fmla="*/ 14 w 17"/>
              <a:gd name="T41" fmla="*/ 0 h 28"/>
              <a:gd name="T42" fmla="*/ 17 w 17"/>
              <a:gd name="T43" fmla="*/ 2 h 28"/>
              <a:gd name="T44" fmla="*/ 14 w 17"/>
              <a:gd name="T45" fmla="*/ 5 h 28"/>
              <a:gd name="T46" fmla="*/ 14 w 17"/>
              <a:gd name="T47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28">
                <a:moveTo>
                  <a:pt x="14" y="5"/>
                </a:moveTo>
                <a:lnTo>
                  <a:pt x="14" y="7"/>
                </a:lnTo>
                <a:lnTo>
                  <a:pt x="17" y="9"/>
                </a:lnTo>
                <a:lnTo>
                  <a:pt x="17" y="14"/>
                </a:lnTo>
                <a:lnTo>
                  <a:pt x="14" y="16"/>
                </a:lnTo>
                <a:lnTo>
                  <a:pt x="12" y="19"/>
                </a:lnTo>
                <a:lnTo>
                  <a:pt x="10" y="21"/>
                </a:lnTo>
                <a:lnTo>
                  <a:pt x="7" y="24"/>
                </a:lnTo>
                <a:lnTo>
                  <a:pt x="5" y="24"/>
                </a:lnTo>
                <a:lnTo>
                  <a:pt x="3" y="28"/>
                </a:lnTo>
                <a:lnTo>
                  <a:pt x="0" y="28"/>
                </a:lnTo>
                <a:lnTo>
                  <a:pt x="0" y="26"/>
                </a:lnTo>
                <a:lnTo>
                  <a:pt x="0" y="21"/>
                </a:lnTo>
                <a:lnTo>
                  <a:pt x="5" y="19"/>
                </a:lnTo>
                <a:lnTo>
                  <a:pt x="5" y="16"/>
                </a:lnTo>
                <a:lnTo>
                  <a:pt x="7" y="14"/>
                </a:lnTo>
                <a:lnTo>
                  <a:pt x="10" y="12"/>
                </a:lnTo>
                <a:lnTo>
                  <a:pt x="14" y="7"/>
                </a:lnTo>
                <a:lnTo>
                  <a:pt x="10" y="7"/>
                </a:lnTo>
                <a:lnTo>
                  <a:pt x="10" y="5"/>
                </a:lnTo>
                <a:lnTo>
                  <a:pt x="14" y="0"/>
                </a:lnTo>
                <a:lnTo>
                  <a:pt x="17" y="2"/>
                </a:lnTo>
                <a:lnTo>
                  <a:pt x="14" y="5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8" name="Freeform 152"/>
          <p:cNvSpPr>
            <a:spLocks/>
          </p:cNvSpPr>
          <p:nvPr/>
        </p:nvSpPr>
        <p:spPr bwMode="auto">
          <a:xfrm>
            <a:off x="5975351" y="1141413"/>
            <a:ext cx="26988" cy="44450"/>
          </a:xfrm>
          <a:custGeom>
            <a:avLst/>
            <a:gdLst>
              <a:gd name="T0" fmla="*/ 14 w 17"/>
              <a:gd name="T1" fmla="*/ 5 h 28"/>
              <a:gd name="T2" fmla="*/ 14 w 17"/>
              <a:gd name="T3" fmla="*/ 7 h 28"/>
              <a:gd name="T4" fmla="*/ 17 w 17"/>
              <a:gd name="T5" fmla="*/ 9 h 28"/>
              <a:gd name="T6" fmla="*/ 17 w 17"/>
              <a:gd name="T7" fmla="*/ 14 h 28"/>
              <a:gd name="T8" fmla="*/ 14 w 17"/>
              <a:gd name="T9" fmla="*/ 16 h 28"/>
              <a:gd name="T10" fmla="*/ 12 w 17"/>
              <a:gd name="T11" fmla="*/ 19 h 28"/>
              <a:gd name="T12" fmla="*/ 10 w 17"/>
              <a:gd name="T13" fmla="*/ 21 h 28"/>
              <a:gd name="T14" fmla="*/ 7 w 17"/>
              <a:gd name="T15" fmla="*/ 24 h 28"/>
              <a:gd name="T16" fmla="*/ 5 w 17"/>
              <a:gd name="T17" fmla="*/ 24 h 28"/>
              <a:gd name="T18" fmla="*/ 3 w 17"/>
              <a:gd name="T19" fmla="*/ 28 h 28"/>
              <a:gd name="T20" fmla="*/ 0 w 17"/>
              <a:gd name="T21" fmla="*/ 28 h 28"/>
              <a:gd name="T22" fmla="*/ 0 w 17"/>
              <a:gd name="T23" fmla="*/ 26 h 28"/>
              <a:gd name="T24" fmla="*/ 0 w 17"/>
              <a:gd name="T25" fmla="*/ 21 h 28"/>
              <a:gd name="T26" fmla="*/ 5 w 17"/>
              <a:gd name="T27" fmla="*/ 19 h 28"/>
              <a:gd name="T28" fmla="*/ 5 w 17"/>
              <a:gd name="T29" fmla="*/ 16 h 28"/>
              <a:gd name="T30" fmla="*/ 7 w 17"/>
              <a:gd name="T31" fmla="*/ 14 h 28"/>
              <a:gd name="T32" fmla="*/ 10 w 17"/>
              <a:gd name="T33" fmla="*/ 12 h 28"/>
              <a:gd name="T34" fmla="*/ 14 w 17"/>
              <a:gd name="T35" fmla="*/ 7 h 28"/>
              <a:gd name="T36" fmla="*/ 10 w 17"/>
              <a:gd name="T37" fmla="*/ 7 h 28"/>
              <a:gd name="T38" fmla="*/ 10 w 17"/>
              <a:gd name="T39" fmla="*/ 5 h 28"/>
              <a:gd name="T40" fmla="*/ 14 w 17"/>
              <a:gd name="T41" fmla="*/ 0 h 28"/>
              <a:gd name="T42" fmla="*/ 17 w 17"/>
              <a:gd name="T43" fmla="*/ 2 h 28"/>
              <a:gd name="T44" fmla="*/ 14 w 17"/>
              <a:gd name="T45" fmla="*/ 5 h 28"/>
              <a:gd name="T46" fmla="*/ 14 w 17"/>
              <a:gd name="T47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28">
                <a:moveTo>
                  <a:pt x="14" y="5"/>
                </a:moveTo>
                <a:lnTo>
                  <a:pt x="14" y="7"/>
                </a:lnTo>
                <a:lnTo>
                  <a:pt x="17" y="9"/>
                </a:lnTo>
                <a:lnTo>
                  <a:pt x="17" y="14"/>
                </a:lnTo>
                <a:lnTo>
                  <a:pt x="14" y="16"/>
                </a:lnTo>
                <a:lnTo>
                  <a:pt x="12" y="19"/>
                </a:lnTo>
                <a:lnTo>
                  <a:pt x="10" y="21"/>
                </a:lnTo>
                <a:lnTo>
                  <a:pt x="7" y="24"/>
                </a:lnTo>
                <a:lnTo>
                  <a:pt x="5" y="24"/>
                </a:lnTo>
                <a:lnTo>
                  <a:pt x="3" y="28"/>
                </a:lnTo>
                <a:lnTo>
                  <a:pt x="0" y="28"/>
                </a:lnTo>
                <a:lnTo>
                  <a:pt x="0" y="26"/>
                </a:lnTo>
                <a:lnTo>
                  <a:pt x="0" y="21"/>
                </a:lnTo>
                <a:lnTo>
                  <a:pt x="5" y="19"/>
                </a:lnTo>
                <a:lnTo>
                  <a:pt x="5" y="16"/>
                </a:lnTo>
                <a:lnTo>
                  <a:pt x="7" y="14"/>
                </a:lnTo>
                <a:lnTo>
                  <a:pt x="10" y="12"/>
                </a:lnTo>
                <a:lnTo>
                  <a:pt x="14" y="7"/>
                </a:lnTo>
                <a:lnTo>
                  <a:pt x="10" y="7"/>
                </a:lnTo>
                <a:lnTo>
                  <a:pt x="10" y="5"/>
                </a:lnTo>
                <a:lnTo>
                  <a:pt x="14" y="0"/>
                </a:lnTo>
                <a:lnTo>
                  <a:pt x="17" y="2"/>
                </a:lnTo>
                <a:lnTo>
                  <a:pt x="14" y="5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9" name="Freeform 153"/>
          <p:cNvSpPr>
            <a:spLocks/>
          </p:cNvSpPr>
          <p:nvPr/>
        </p:nvSpPr>
        <p:spPr bwMode="auto">
          <a:xfrm>
            <a:off x="5975351" y="1141413"/>
            <a:ext cx="26988" cy="44450"/>
          </a:xfrm>
          <a:custGeom>
            <a:avLst/>
            <a:gdLst>
              <a:gd name="T0" fmla="*/ 14 w 17"/>
              <a:gd name="T1" fmla="*/ 5 h 28"/>
              <a:gd name="T2" fmla="*/ 14 w 17"/>
              <a:gd name="T3" fmla="*/ 7 h 28"/>
              <a:gd name="T4" fmla="*/ 17 w 17"/>
              <a:gd name="T5" fmla="*/ 9 h 28"/>
              <a:gd name="T6" fmla="*/ 17 w 17"/>
              <a:gd name="T7" fmla="*/ 14 h 28"/>
              <a:gd name="T8" fmla="*/ 14 w 17"/>
              <a:gd name="T9" fmla="*/ 16 h 28"/>
              <a:gd name="T10" fmla="*/ 12 w 17"/>
              <a:gd name="T11" fmla="*/ 19 h 28"/>
              <a:gd name="T12" fmla="*/ 10 w 17"/>
              <a:gd name="T13" fmla="*/ 21 h 28"/>
              <a:gd name="T14" fmla="*/ 7 w 17"/>
              <a:gd name="T15" fmla="*/ 24 h 28"/>
              <a:gd name="T16" fmla="*/ 5 w 17"/>
              <a:gd name="T17" fmla="*/ 24 h 28"/>
              <a:gd name="T18" fmla="*/ 3 w 17"/>
              <a:gd name="T19" fmla="*/ 28 h 28"/>
              <a:gd name="T20" fmla="*/ 0 w 17"/>
              <a:gd name="T21" fmla="*/ 28 h 28"/>
              <a:gd name="T22" fmla="*/ 0 w 17"/>
              <a:gd name="T23" fmla="*/ 26 h 28"/>
              <a:gd name="T24" fmla="*/ 0 w 17"/>
              <a:gd name="T25" fmla="*/ 21 h 28"/>
              <a:gd name="T26" fmla="*/ 5 w 17"/>
              <a:gd name="T27" fmla="*/ 19 h 28"/>
              <a:gd name="T28" fmla="*/ 5 w 17"/>
              <a:gd name="T29" fmla="*/ 16 h 28"/>
              <a:gd name="T30" fmla="*/ 7 w 17"/>
              <a:gd name="T31" fmla="*/ 14 h 28"/>
              <a:gd name="T32" fmla="*/ 10 w 17"/>
              <a:gd name="T33" fmla="*/ 12 h 28"/>
              <a:gd name="T34" fmla="*/ 14 w 17"/>
              <a:gd name="T35" fmla="*/ 7 h 28"/>
              <a:gd name="T36" fmla="*/ 10 w 17"/>
              <a:gd name="T37" fmla="*/ 7 h 28"/>
              <a:gd name="T38" fmla="*/ 10 w 17"/>
              <a:gd name="T39" fmla="*/ 5 h 28"/>
              <a:gd name="T40" fmla="*/ 14 w 17"/>
              <a:gd name="T41" fmla="*/ 0 h 28"/>
              <a:gd name="T42" fmla="*/ 17 w 17"/>
              <a:gd name="T43" fmla="*/ 2 h 28"/>
              <a:gd name="T44" fmla="*/ 14 w 17"/>
              <a:gd name="T45" fmla="*/ 5 h 28"/>
              <a:gd name="T46" fmla="*/ 14 w 17"/>
              <a:gd name="T47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28">
                <a:moveTo>
                  <a:pt x="14" y="5"/>
                </a:moveTo>
                <a:lnTo>
                  <a:pt x="14" y="7"/>
                </a:lnTo>
                <a:lnTo>
                  <a:pt x="17" y="9"/>
                </a:lnTo>
                <a:lnTo>
                  <a:pt x="17" y="14"/>
                </a:lnTo>
                <a:lnTo>
                  <a:pt x="14" y="16"/>
                </a:lnTo>
                <a:lnTo>
                  <a:pt x="12" y="19"/>
                </a:lnTo>
                <a:lnTo>
                  <a:pt x="10" y="21"/>
                </a:lnTo>
                <a:lnTo>
                  <a:pt x="7" y="24"/>
                </a:lnTo>
                <a:lnTo>
                  <a:pt x="5" y="24"/>
                </a:lnTo>
                <a:lnTo>
                  <a:pt x="3" y="28"/>
                </a:lnTo>
                <a:lnTo>
                  <a:pt x="0" y="28"/>
                </a:lnTo>
                <a:lnTo>
                  <a:pt x="0" y="26"/>
                </a:lnTo>
                <a:lnTo>
                  <a:pt x="0" y="21"/>
                </a:lnTo>
                <a:lnTo>
                  <a:pt x="5" y="19"/>
                </a:lnTo>
                <a:lnTo>
                  <a:pt x="5" y="16"/>
                </a:lnTo>
                <a:lnTo>
                  <a:pt x="7" y="14"/>
                </a:lnTo>
                <a:lnTo>
                  <a:pt x="10" y="12"/>
                </a:lnTo>
                <a:lnTo>
                  <a:pt x="14" y="7"/>
                </a:lnTo>
                <a:lnTo>
                  <a:pt x="10" y="7"/>
                </a:lnTo>
                <a:lnTo>
                  <a:pt x="10" y="5"/>
                </a:lnTo>
                <a:lnTo>
                  <a:pt x="14" y="0"/>
                </a:lnTo>
                <a:lnTo>
                  <a:pt x="17" y="2"/>
                </a:lnTo>
                <a:lnTo>
                  <a:pt x="14" y="5"/>
                </a:lnTo>
                <a:lnTo>
                  <a:pt x="14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0" name="Freeform 154"/>
          <p:cNvSpPr>
            <a:spLocks/>
          </p:cNvSpPr>
          <p:nvPr/>
        </p:nvSpPr>
        <p:spPr bwMode="auto">
          <a:xfrm>
            <a:off x="6021389" y="1138238"/>
            <a:ext cx="17463" cy="3175"/>
          </a:xfrm>
          <a:custGeom>
            <a:avLst/>
            <a:gdLst>
              <a:gd name="T0" fmla="*/ 2 w 11"/>
              <a:gd name="T1" fmla="*/ 2 h 2"/>
              <a:gd name="T2" fmla="*/ 0 w 11"/>
              <a:gd name="T3" fmla="*/ 2 h 2"/>
              <a:gd name="T4" fmla="*/ 2 w 11"/>
              <a:gd name="T5" fmla="*/ 0 h 2"/>
              <a:gd name="T6" fmla="*/ 7 w 11"/>
              <a:gd name="T7" fmla="*/ 0 h 2"/>
              <a:gd name="T8" fmla="*/ 11 w 11"/>
              <a:gd name="T9" fmla="*/ 0 h 2"/>
              <a:gd name="T10" fmla="*/ 7 w 11"/>
              <a:gd name="T11" fmla="*/ 2 h 2"/>
              <a:gd name="T12" fmla="*/ 2 w 11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">
                <a:moveTo>
                  <a:pt x="2" y="2"/>
                </a:move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11" y="0"/>
                </a:lnTo>
                <a:lnTo>
                  <a:pt x="7" y="2"/>
                </a:lnTo>
                <a:lnTo>
                  <a:pt x="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1" name="Freeform 155"/>
          <p:cNvSpPr>
            <a:spLocks/>
          </p:cNvSpPr>
          <p:nvPr/>
        </p:nvSpPr>
        <p:spPr bwMode="auto">
          <a:xfrm>
            <a:off x="6021389" y="1138238"/>
            <a:ext cx="17463" cy="3175"/>
          </a:xfrm>
          <a:custGeom>
            <a:avLst/>
            <a:gdLst>
              <a:gd name="T0" fmla="*/ 2 w 11"/>
              <a:gd name="T1" fmla="*/ 2 h 2"/>
              <a:gd name="T2" fmla="*/ 0 w 11"/>
              <a:gd name="T3" fmla="*/ 2 h 2"/>
              <a:gd name="T4" fmla="*/ 2 w 11"/>
              <a:gd name="T5" fmla="*/ 0 h 2"/>
              <a:gd name="T6" fmla="*/ 7 w 11"/>
              <a:gd name="T7" fmla="*/ 0 h 2"/>
              <a:gd name="T8" fmla="*/ 11 w 11"/>
              <a:gd name="T9" fmla="*/ 0 h 2"/>
              <a:gd name="T10" fmla="*/ 7 w 11"/>
              <a:gd name="T11" fmla="*/ 2 h 2"/>
              <a:gd name="T12" fmla="*/ 2 w 11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">
                <a:moveTo>
                  <a:pt x="2" y="2"/>
                </a:move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11" y="0"/>
                </a:lnTo>
                <a:lnTo>
                  <a:pt x="7" y="2"/>
                </a:lnTo>
                <a:lnTo>
                  <a:pt x="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2" name="Freeform 156"/>
          <p:cNvSpPr>
            <a:spLocks/>
          </p:cNvSpPr>
          <p:nvPr/>
        </p:nvSpPr>
        <p:spPr bwMode="auto">
          <a:xfrm>
            <a:off x="6021389" y="1138238"/>
            <a:ext cx="17463" cy="3175"/>
          </a:xfrm>
          <a:custGeom>
            <a:avLst/>
            <a:gdLst>
              <a:gd name="T0" fmla="*/ 2 w 11"/>
              <a:gd name="T1" fmla="*/ 2 h 2"/>
              <a:gd name="T2" fmla="*/ 0 w 11"/>
              <a:gd name="T3" fmla="*/ 2 h 2"/>
              <a:gd name="T4" fmla="*/ 2 w 11"/>
              <a:gd name="T5" fmla="*/ 0 h 2"/>
              <a:gd name="T6" fmla="*/ 7 w 11"/>
              <a:gd name="T7" fmla="*/ 0 h 2"/>
              <a:gd name="T8" fmla="*/ 11 w 11"/>
              <a:gd name="T9" fmla="*/ 0 h 2"/>
              <a:gd name="T10" fmla="*/ 7 w 11"/>
              <a:gd name="T11" fmla="*/ 2 h 2"/>
              <a:gd name="T12" fmla="*/ 2 w 11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">
                <a:moveTo>
                  <a:pt x="2" y="2"/>
                </a:move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11" y="0"/>
                </a:lnTo>
                <a:lnTo>
                  <a:pt x="7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3" name="Freeform 157"/>
          <p:cNvSpPr>
            <a:spLocks/>
          </p:cNvSpPr>
          <p:nvPr/>
        </p:nvSpPr>
        <p:spPr bwMode="auto">
          <a:xfrm>
            <a:off x="6005514" y="1133475"/>
            <a:ext cx="11113" cy="11113"/>
          </a:xfrm>
          <a:custGeom>
            <a:avLst/>
            <a:gdLst>
              <a:gd name="T0" fmla="*/ 7 w 7"/>
              <a:gd name="T1" fmla="*/ 5 h 7"/>
              <a:gd name="T2" fmla="*/ 5 w 7"/>
              <a:gd name="T3" fmla="*/ 7 h 7"/>
              <a:gd name="T4" fmla="*/ 3 w 7"/>
              <a:gd name="T5" fmla="*/ 5 h 7"/>
              <a:gd name="T6" fmla="*/ 0 w 7"/>
              <a:gd name="T7" fmla="*/ 3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3 h 7"/>
              <a:gd name="T16" fmla="*/ 7 w 7"/>
              <a:gd name="T1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7" y="5"/>
                </a:moveTo>
                <a:lnTo>
                  <a:pt x="5" y="7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4" name="Freeform 158"/>
          <p:cNvSpPr>
            <a:spLocks/>
          </p:cNvSpPr>
          <p:nvPr/>
        </p:nvSpPr>
        <p:spPr bwMode="auto">
          <a:xfrm>
            <a:off x="6005514" y="1133475"/>
            <a:ext cx="11113" cy="11113"/>
          </a:xfrm>
          <a:custGeom>
            <a:avLst/>
            <a:gdLst>
              <a:gd name="T0" fmla="*/ 7 w 7"/>
              <a:gd name="T1" fmla="*/ 5 h 7"/>
              <a:gd name="T2" fmla="*/ 5 w 7"/>
              <a:gd name="T3" fmla="*/ 7 h 7"/>
              <a:gd name="T4" fmla="*/ 3 w 7"/>
              <a:gd name="T5" fmla="*/ 5 h 7"/>
              <a:gd name="T6" fmla="*/ 0 w 7"/>
              <a:gd name="T7" fmla="*/ 3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3 h 7"/>
              <a:gd name="T16" fmla="*/ 7 w 7"/>
              <a:gd name="T1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7" y="5"/>
                </a:moveTo>
                <a:lnTo>
                  <a:pt x="5" y="7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5" name="Freeform 159"/>
          <p:cNvSpPr>
            <a:spLocks/>
          </p:cNvSpPr>
          <p:nvPr/>
        </p:nvSpPr>
        <p:spPr bwMode="auto">
          <a:xfrm>
            <a:off x="6005514" y="1133475"/>
            <a:ext cx="11113" cy="11113"/>
          </a:xfrm>
          <a:custGeom>
            <a:avLst/>
            <a:gdLst>
              <a:gd name="T0" fmla="*/ 7 w 7"/>
              <a:gd name="T1" fmla="*/ 5 h 7"/>
              <a:gd name="T2" fmla="*/ 5 w 7"/>
              <a:gd name="T3" fmla="*/ 7 h 7"/>
              <a:gd name="T4" fmla="*/ 3 w 7"/>
              <a:gd name="T5" fmla="*/ 5 h 7"/>
              <a:gd name="T6" fmla="*/ 0 w 7"/>
              <a:gd name="T7" fmla="*/ 3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3 h 7"/>
              <a:gd name="T16" fmla="*/ 7 w 7"/>
              <a:gd name="T1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7" y="5"/>
                </a:moveTo>
                <a:lnTo>
                  <a:pt x="5" y="7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3"/>
                </a:lnTo>
                <a:lnTo>
                  <a:pt x="7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6" name="Freeform 160"/>
          <p:cNvSpPr>
            <a:spLocks/>
          </p:cNvSpPr>
          <p:nvPr/>
        </p:nvSpPr>
        <p:spPr bwMode="auto">
          <a:xfrm>
            <a:off x="6013451" y="1108075"/>
            <a:ext cx="11113" cy="14288"/>
          </a:xfrm>
          <a:custGeom>
            <a:avLst/>
            <a:gdLst>
              <a:gd name="T0" fmla="*/ 7 w 7"/>
              <a:gd name="T1" fmla="*/ 2 h 9"/>
              <a:gd name="T2" fmla="*/ 7 w 7"/>
              <a:gd name="T3" fmla="*/ 7 h 9"/>
              <a:gd name="T4" fmla="*/ 5 w 7"/>
              <a:gd name="T5" fmla="*/ 7 h 9"/>
              <a:gd name="T6" fmla="*/ 2 w 7"/>
              <a:gd name="T7" fmla="*/ 9 h 9"/>
              <a:gd name="T8" fmla="*/ 0 w 7"/>
              <a:gd name="T9" fmla="*/ 7 h 9"/>
              <a:gd name="T10" fmla="*/ 0 w 7"/>
              <a:gd name="T11" fmla="*/ 4 h 9"/>
              <a:gd name="T12" fmla="*/ 2 w 7"/>
              <a:gd name="T13" fmla="*/ 2 h 9"/>
              <a:gd name="T14" fmla="*/ 2 w 7"/>
              <a:gd name="T15" fmla="*/ 0 h 9"/>
              <a:gd name="T16" fmla="*/ 5 w 7"/>
              <a:gd name="T17" fmla="*/ 0 h 9"/>
              <a:gd name="T18" fmla="*/ 7 w 7"/>
              <a:gd name="T19" fmla="*/ 0 h 9"/>
              <a:gd name="T20" fmla="*/ 7 w 7"/>
              <a:gd name="T2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9">
                <a:moveTo>
                  <a:pt x="7" y="2"/>
                </a:moveTo>
                <a:lnTo>
                  <a:pt x="7" y="7"/>
                </a:lnTo>
                <a:lnTo>
                  <a:pt x="5" y="7"/>
                </a:lnTo>
                <a:lnTo>
                  <a:pt x="2" y="9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7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7" name="Freeform 161"/>
          <p:cNvSpPr>
            <a:spLocks/>
          </p:cNvSpPr>
          <p:nvPr/>
        </p:nvSpPr>
        <p:spPr bwMode="auto">
          <a:xfrm>
            <a:off x="6013451" y="1108075"/>
            <a:ext cx="11113" cy="14288"/>
          </a:xfrm>
          <a:custGeom>
            <a:avLst/>
            <a:gdLst>
              <a:gd name="T0" fmla="*/ 7 w 7"/>
              <a:gd name="T1" fmla="*/ 2 h 9"/>
              <a:gd name="T2" fmla="*/ 7 w 7"/>
              <a:gd name="T3" fmla="*/ 7 h 9"/>
              <a:gd name="T4" fmla="*/ 5 w 7"/>
              <a:gd name="T5" fmla="*/ 7 h 9"/>
              <a:gd name="T6" fmla="*/ 2 w 7"/>
              <a:gd name="T7" fmla="*/ 9 h 9"/>
              <a:gd name="T8" fmla="*/ 0 w 7"/>
              <a:gd name="T9" fmla="*/ 7 h 9"/>
              <a:gd name="T10" fmla="*/ 0 w 7"/>
              <a:gd name="T11" fmla="*/ 4 h 9"/>
              <a:gd name="T12" fmla="*/ 2 w 7"/>
              <a:gd name="T13" fmla="*/ 2 h 9"/>
              <a:gd name="T14" fmla="*/ 2 w 7"/>
              <a:gd name="T15" fmla="*/ 0 h 9"/>
              <a:gd name="T16" fmla="*/ 5 w 7"/>
              <a:gd name="T17" fmla="*/ 0 h 9"/>
              <a:gd name="T18" fmla="*/ 7 w 7"/>
              <a:gd name="T19" fmla="*/ 0 h 9"/>
              <a:gd name="T20" fmla="*/ 7 w 7"/>
              <a:gd name="T2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9">
                <a:moveTo>
                  <a:pt x="7" y="2"/>
                </a:moveTo>
                <a:lnTo>
                  <a:pt x="7" y="7"/>
                </a:lnTo>
                <a:lnTo>
                  <a:pt x="5" y="7"/>
                </a:lnTo>
                <a:lnTo>
                  <a:pt x="2" y="9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7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8" name="Freeform 162"/>
          <p:cNvSpPr>
            <a:spLocks/>
          </p:cNvSpPr>
          <p:nvPr/>
        </p:nvSpPr>
        <p:spPr bwMode="auto">
          <a:xfrm>
            <a:off x="6013451" y="1108075"/>
            <a:ext cx="11113" cy="14288"/>
          </a:xfrm>
          <a:custGeom>
            <a:avLst/>
            <a:gdLst>
              <a:gd name="T0" fmla="*/ 7 w 7"/>
              <a:gd name="T1" fmla="*/ 2 h 9"/>
              <a:gd name="T2" fmla="*/ 7 w 7"/>
              <a:gd name="T3" fmla="*/ 7 h 9"/>
              <a:gd name="T4" fmla="*/ 5 w 7"/>
              <a:gd name="T5" fmla="*/ 7 h 9"/>
              <a:gd name="T6" fmla="*/ 2 w 7"/>
              <a:gd name="T7" fmla="*/ 9 h 9"/>
              <a:gd name="T8" fmla="*/ 0 w 7"/>
              <a:gd name="T9" fmla="*/ 7 h 9"/>
              <a:gd name="T10" fmla="*/ 0 w 7"/>
              <a:gd name="T11" fmla="*/ 4 h 9"/>
              <a:gd name="T12" fmla="*/ 2 w 7"/>
              <a:gd name="T13" fmla="*/ 2 h 9"/>
              <a:gd name="T14" fmla="*/ 2 w 7"/>
              <a:gd name="T15" fmla="*/ 0 h 9"/>
              <a:gd name="T16" fmla="*/ 5 w 7"/>
              <a:gd name="T17" fmla="*/ 0 h 9"/>
              <a:gd name="T18" fmla="*/ 7 w 7"/>
              <a:gd name="T19" fmla="*/ 0 h 9"/>
              <a:gd name="T20" fmla="*/ 7 w 7"/>
              <a:gd name="T2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9">
                <a:moveTo>
                  <a:pt x="7" y="2"/>
                </a:moveTo>
                <a:lnTo>
                  <a:pt x="7" y="7"/>
                </a:lnTo>
                <a:lnTo>
                  <a:pt x="5" y="7"/>
                </a:lnTo>
                <a:lnTo>
                  <a:pt x="2" y="9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7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9" name="Freeform 163"/>
          <p:cNvSpPr>
            <a:spLocks/>
          </p:cNvSpPr>
          <p:nvPr/>
        </p:nvSpPr>
        <p:spPr bwMode="auto">
          <a:xfrm>
            <a:off x="6046789" y="1055688"/>
            <a:ext cx="15875" cy="3175"/>
          </a:xfrm>
          <a:custGeom>
            <a:avLst/>
            <a:gdLst>
              <a:gd name="T0" fmla="*/ 5 w 10"/>
              <a:gd name="T1" fmla="*/ 2 h 2"/>
              <a:gd name="T2" fmla="*/ 0 w 10"/>
              <a:gd name="T3" fmla="*/ 0 h 2"/>
              <a:gd name="T4" fmla="*/ 5 w 10"/>
              <a:gd name="T5" fmla="*/ 0 h 2"/>
              <a:gd name="T6" fmla="*/ 7 w 10"/>
              <a:gd name="T7" fmla="*/ 0 h 2"/>
              <a:gd name="T8" fmla="*/ 10 w 10"/>
              <a:gd name="T9" fmla="*/ 0 h 2"/>
              <a:gd name="T10" fmla="*/ 10 w 10"/>
              <a:gd name="T11" fmla="*/ 2 h 2"/>
              <a:gd name="T12" fmla="*/ 5 w 10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">
                <a:moveTo>
                  <a:pt x="5" y="2"/>
                </a:move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  <a:lnTo>
                  <a:pt x="10" y="2"/>
                </a:lnTo>
                <a:lnTo>
                  <a:pt x="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0" name="Freeform 164"/>
          <p:cNvSpPr>
            <a:spLocks/>
          </p:cNvSpPr>
          <p:nvPr/>
        </p:nvSpPr>
        <p:spPr bwMode="auto">
          <a:xfrm>
            <a:off x="6046789" y="1055688"/>
            <a:ext cx="15875" cy="3175"/>
          </a:xfrm>
          <a:custGeom>
            <a:avLst/>
            <a:gdLst>
              <a:gd name="T0" fmla="*/ 5 w 10"/>
              <a:gd name="T1" fmla="*/ 2 h 2"/>
              <a:gd name="T2" fmla="*/ 0 w 10"/>
              <a:gd name="T3" fmla="*/ 0 h 2"/>
              <a:gd name="T4" fmla="*/ 5 w 10"/>
              <a:gd name="T5" fmla="*/ 0 h 2"/>
              <a:gd name="T6" fmla="*/ 7 w 10"/>
              <a:gd name="T7" fmla="*/ 0 h 2"/>
              <a:gd name="T8" fmla="*/ 10 w 10"/>
              <a:gd name="T9" fmla="*/ 0 h 2"/>
              <a:gd name="T10" fmla="*/ 10 w 10"/>
              <a:gd name="T11" fmla="*/ 2 h 2"/>
              <a:gd name="T12" fmla="*/ 5 w 10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">
                <a:moveTo>
                  <a:pt x="5" y="2"/>
                </a:move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  <a:lnTo>
                  <a:pt x="10" y="2"/>
                </a:lnTo>
                <a:lnTo>
                  <a:pt x="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1" name="Freeform 165"/>
          <p:cNvSpPr>
            <a:spLocks/>
          </p:cNvSpPr>
          <p:nvPr/>
        </p:nvSpPr>
        <p:spPr bwMode="auto">
          <a:xfrm>
            <a:off x="6046789" y="1055688"/>
            <a:ext cx="15875" cy="3175"/>
          </a:xfrm>
          <a:custGeom>
            <a:avLst/>
            <a:gdLst>
              <a:gd name="T0" fmla="*/ 5 w 10"/>
              <a:gd name="T1" fmla="*/ 2 h 2"/>
              <a:gd name="T2" fmla="*/ 0 w 10"/>
              <a:gd name="T3" fmla="*/ 0 h 2"/>
              <a:gd name="T4" fmla="*/ 5 w 10"/>
              <a:gd name="T5" fmla="*/ 0 h 2"/>
              <a:gd name="T6" fmla="*/ 7 w 10"/>
              <a:gd name="T7" fmla="*/ 0 h 2"/>
              <a:gd name="T8" fmla="*/ 10 w 10"/>
              <a:gd name="T9" fmla="*/ 0 h 2"/>
              <a:gd name="T10" fmla="*/ 10 w 10"/>
              <a:gd name="T11" fmla="*/ 2 h 2"/>
              <a:gd name="T12" fmla="*/ 5 w 10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">
                <a:moveTo>
                  <a:pt x="5" y="2"/>
                </a:move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  <a:lnTo>
                  <a:pt x="10" y="2"/>
                </a:lnTo>
                <a:lnTo>
                  <a:pt x="5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2" name="Freeform 166"/>
          <p:cNvSpPr>
            <a:spLocks/>
          </p:cNvSpPr>
          <p:nvPr/>
        </p:nvSpPr>
        <p:spPr bwMode="auto">
          <a:xfrm>
            <a:off x="6054726" y="1042988"/>
            <a:ext cx="14288" cy="4763"/>
          </a:xfrm>
          <a:custGeom>
            <a:avLst/>
            <a:gdLst>
              <a:gd name="T0" fmla="*/ 2 w 9"/>
              <a:gd name="T1" fmla="*/ 3 h 3"/>
              <a:gd name="T2" fmla="*/ 0 w 9"/>
              <a:gd name="T3" fmla="*/ 3 h 3"/>
              <a:gd name="T4" fmla="*/ 0 w 9"/>
              <a:gd name="T5" fmla="*/ 0 h 3"/>
              <a:gd name="T6" fmla="*/ 2 w 9"/>
              <a:gd name="T7" fmla="*/ 0 h 3"/>
              <a:gd name="T8" fmla="*/ 5 w 9"/>
              <a:gd name="T9" fmla="*/ 0 h 3"/>
              <a:gd name="T10" fmla="*/ 9 w 9"/>
              <a:gd name="T11" fmla="*/ 0 h 3"/>
              <a:gd name="T12" fmla="*/ 9 w 9"/>
              <a:gd name="T13" fmla="*/ 3 h 3"/>
              <a:gd name="T14" fmla="*/ 7 w 9"/>
              <a:gd name="T15" fmla="*/ 3 h 3"/>
              <a:gd name="T16" fmla="*/ 2 w 9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0"/>
                </a:lnTo>
                <a:lnTo>
                  <a:pt x="9" y="3"/>
                </a:lnTo>
                <a:lnTo>
                  <a:pt x="7" y="3"/>
                </a:lnTo>
                <a:lnTo>
                  <a:pt x="2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3" name="Freeform 167"/>
          <p:cNvSpPr>
            <a:spLocks/>
          </p:cNvSpPr>
          <p:nvPr/>
        </p:nvSpPr>
        <p:spPr bwMode="auto">
          <a:xfrm>
            <a:off x="6054726" y="1042988"/>
            <a:ext cx="14288" cy="4763"/>
          </a:xfrm>
          <a:custGeom>
            <a:avLst/>
            <a:gdLst>
              <a:gd name="T0" fmla="*/ 2 w 9"/>
              <a:gd name="T1" fmla="*/ 3 h 3"/>
              <a:gd name="T2" fmla="*/ 0 w 9"/>
              <a:gd name="T3" fmla="*/ 3 h 3"/>
              <a:gd name="T4" fmla="*/ 0 w 9"/>
              <a:gd name="T5" fmla="*/ 0 h 3"/>
              <a:gd name="T6" fmla="*/ 2 w 9"/>
              <a:gd name="T7" fmla="*/ 0 h 3"/>
              <a:gd name="T8" fmla="*/ 5 w 9"/>
              <a:gd name="T9" fmla="*/ 0 h 3"/>
              <a:gd name="T10" fmla="*/ 9 w 9"/>
              <a:gd name="T11" fmla="*/ 0 h 3"/>
              <a:gd name="T12" fmla="*/ 9 w 9"/>
              <a:gd name="T13" fmla="*/ 3 h 3"/>
              <a:gd name="T14" fmla="*/ 7 w 9"/>
              <a:gd name="T15" fmla="*/ 3 h 3"/>
              <a:gd name="T16" fmla="*/ 2 w 9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0"/>
                </a:lnTo>
                <a:lnTo>
                  <a:pt x="9" y="3"/>
                </a:lnTo>
                <a:lnTo>
                  <a:pt x="7" y="3"/>
                </a:lnTo>
                <a:lnTo>
                  <a:pt x="2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4" name="Freeform 168"/>
          <p:cNvSpPr>
            <a:spLocks/>
          </p:cNvSpPr>
          <p:nvPr/>
        </p:nvSpPr>
        <p:spPr bwMode="auto">
          <a:xfrm>
            <a:off x="6054726" y="1042988"/>
            <a:ext cx="14288" cy="4763"/>
          </a:xfrm>
          <a:custGeom>
            <a:avLst/>
            <a:gdLst>
              <a:gd name="T0" fmla="*/ 2 w 9"/>
              <a:gd name="T1" fmla="*/ 3 h 3"/>
              <a:gd name="T2" fmla="*/ 0 w 9"/>
              <a:gd name="T3" fmla="*/ 3 h 3"/>
              <a:gd name="T4" fmla="*/ 0 w 9"/>
              <a:gd name="T5" fmla="*/ 0 h 3"/>
              <a:gd name="T6" fmla="*/ 2 w 9"/>
              <a:gd name="T7" fmla="*/ 0 h 3"/>
              <a:gd name="T8" fmla="*/ 5 w 9"/>
              <a:gd name="T9" fmla="*/ 0 h 3"/>
              <a:gd name="T10" fmla="*/ 9 w 9"/>
              <a:gd name="T11" fmla="*/ 0 h 3"/>
              <a:gd name="T12" fmla="*/ 9 w 9"/>
              <a:gd name="T13" fmla="*/ 3 h 3"/>
              <a:gd name="T14" fmla="*/ 7 w 9"/>
              <a:gd name="T15" fmla="*/ 3 h 3"/>
              <a:gd name="T16" fmla="*/ 2 w 9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0"/>
                </a:lnTo>
                <a:lnTo>
                  <a:pt x="9" y="3"/>
                </a:lnTo>
                <a:lnTo>
                  <a:pt x="7" y="3"/>
                </a:lnTo>
                <a:lnTo>
                  <a:pt x="2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5" name="Freeform 169"/>
          <p:cNvSpPr>
            <a:spLocks/>
          </p:cNvSpPr>
          <p:nvPr/>
        </p:nvSpPr>
        <p:spPr bwMode="auto">
          <a:xfrm>
            <a:off x="5307014" y="1922463"/>
            <a:ext cx="38100" cy="33338"/>
          </a:xfrm>
          <a:custGeom>
            <a:avLst/>
            <a:gdLst>
              <a:gd name="T0" fmla="*/ 24 w 24"/>
              <a:gd name="T1" fmla="*/ 10 h 21"/>
              <a:gd name="T2" fmla="*/ 24 w 24"/>
              <a:gd name="T3" fmla="*/ 12 h 21"/>
              <a:gd name="T4" fmla="*/ 22 w 24"/>
              <a:gd name="T5" fmla="*/ 12 h 21"/>
              <a:gd name="T6" fmla="*/ 19 w 24"/>
              <a:gd name="T7" fmla="*/ 14 h 21"/>
              <a:gd name="T8" fmla="*/ 17 w 24"/>
              <a:gd name="T9" fmla="*/ 14 h 21"/>
              <a:gd name="T10" fmla="*/ 14 w 24"/>
              <a:gd name="T11" fmla="*/ 17 h 21"/>
              <a:gd name="T12" fmla="*/ 10 w 24"/>
              <a:gd name="T13" fmla="*/ 19 h 21"/>
              <a:gd name="T14" fmla="*/ 7 w 24"/>
              <a:gd name="T15" fmla="*/ 17 h 21"/>
              <a:gd name="T16" fmla="*/ 5 w 24"/>
              <a:gd name="T17" fmla="*/ 19 h 21"/>
              <a:gd name="T18" fmla="*/ 3 w 24"/>
              <a:gd name="T19" fmla="*/ 21 h 21"/>
              <a:gd name="T20" fmla="*/ 0 w 24"/>
              <a:gd name="T21" fmla="*/ 21 h 21"/>
              <a:gd name="T22" fmla="*/ 0 w 24"/>
              <a:gd name="T23" fmla="*/ 19 h 21"/>
              <a:gd name="T24" fmla="*/ 0 w 24"/>
              <a:gd name="T25" fmla="*/ 14 h 21"/>
              <a:gd name="T26" fmla="*/ 3 w 24"/>
              <a:gd name="T27" fmla="*/ 10 h 21"/>
              <a:gd name="T28" fmla="*/ 7 w 24"/>
              <a:gd name="T29" fmla="*/ 7 h 21"/>
              <a:gd name="T30" fmla="*/ 14 w 24"/>
              <a:gd name="T31" fmla="*/ 0 h 21"/>
              <a:gd name="T32" fmla="*/ 17 w 24"/>
              <a:gd name="T33" fmla="*/ 0 h 21"/>
              <a:gd name="T34" fmla="*/ 19 w 24"/>
              <a:gd name="T35" fmla="*/ 0 h 21"/>
              <a:gd name="T36" fmla="*/ 24 w 24"/>
              <a:gd name="T37" fmla="*/ 2 h 21"/>
              <a:gd name="T38" fmla="*/ 24 w 24"/>
              <a:gd name="T39" fmla="*/ 7 h 21"/>
              <a:gd name="T40" fmla="*/ 24 w 24"/>
              <a:gd name="T41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1">
                <a:moveTo>
                  <a:pt x="24" y="10"/>
                </a:moveTo>
                <a:lnTo>
                  <a:pt x="24" y="12"/>
                </a:lnTo>
                <a:lnTo>
                  <a:pt x="22" y="12"/>
                </a:lnTo>
                <a:lnTo>
                  <a:pt x="19" y="14"/>
                </a:lnTo>
                <a:lnTo>
                  <a:pt x="17" y="14"/>
                </a:lnTo>
                <a:lnTo>
                  <a:pt x="14" y="17"/>
                </a:lnTo>
                <a:lnTo>
                  <a:pt x="10" y="19"/>
                </a:lnTo>
                <a:lnTo>
                  <a:pt x="7" y="17"/>
                </a:lnTo>
                <a:lnTo>
                  <a:pt x="5" y="19"/>
                </a:lnTo>
                <a:lnTo>
                  <a:pt x="3" y="21"/>
                </a:lnTo>
                <a:lnTo>
                  <a:pt x="0" y="21"/>
                </a:lnTo>
                <a:lnTo>
                  <a:pt x="0" y="19"/>
                </a:lnTo>
                <a:lnTo>
                  <a:pt x="0" y="14"/>
                </a:lnTo>
                <a:lnTo>
                  <a:pt x="3" y="10"/>
                </a:lnTo>
                <a:lnTo>
                  <a:pt x="7" y="7"/>
                </a:lnTo>
                <a:lnTo>
                  <a:pt x="14" y="0"/>
                </a:lnTo>
                <a:lnTo>
                  <a:pt x="17" y="0"/>
                </a:lnTo>
                <a:lnTo>
                  <a:pt x="19" y="0"/>
                </a:lnTo>
                <a:lnTo>
                  <a:pt x="24" y="2"/>
                </a:lnTo>
                <a:lnTo>
                  <a:pt x="24" y="7"/>
                </a:lnTo>
                <a:lnTo>
                  <a:pt x="24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6" name="Freeform 170"/>
          <p:cNvSpPr>
            <a:spLocks/>
          </p:cNvSpPr>
          <p:nvPr/>
        </p:nvSpPr>
        <p:spPr bwMode="auto">
          <a:xfrm>
            <a:off x="5307014" y="1922463"/>
            <a:ext cx="38100" cy="33338"/>
          </a:xfrm>
          <a:custGeom>
            <a:avLst/>
            <a:gdLst>
              <a:gd name="T0" fmla="*/ 24 w 24"/>
              <a:gd name="T1" fmla="*/ 10 h 21"/>
              <a:gd name="T2" fmla="*/ 24 w 24"/>
              <a:gd name="T3" fmla="*/ 12 h 21"/>
              <a:gd name="T4" fmla="*/ 22 w 24"/>
              <a:gd name="T5" fmla="*/ 12 h 21"/>
              <a:gd name="T6" fmla="*/ 19 w 24"/>
              <a:gd name="T7" fmla="*/ 14 h 21"/>
              <a:gd name="T8" fmla="*/ 17 w 24"/>
              <a:gd name="T9" fmla="*/ 14 h 21"/>
              <a:gd name="T10" fmla="*/ 14 w 24"/>
              <a:gd name="T11" fmla="*/ 17 h 21"/>
              <a:gd name="T12" fmla="*/ 10 w 24"/>
              <a:gd name="T13" fmla="*/ 19 h 21"/>
              <a:gd name="T14" fmla="*/ 7 w 24"/>
              <a:gd name="T15" fmla="*/ 17 h 21"/>
              <a:gd name="T16" fmla="*/ 5 w 24"/>
              <a:gd name="T17" fmla="*/ 19 h 21"/>
              <a:gd name="T18" fmla="*/ 3 w 24"/>
              <a:gd name="T19" fmla="*/ 21 h 21"/>
              <a:gd name="T20" fmla="*/ 0 w 24"/>
              <a:gd name="T21" fmla="*/ 21 h 21"/>
              <a:gd name="T22" fmla="*/ 0 w 24"/>
              <a:gd name="T23" fmla="*/ 19 h 21"/>
              <a:gd name="T24" fmla="*/ 0 w 24"/>
              <a:gd name="T25" fmla="*/ 14 h 21"/>
              <a:gd name="T26" fmla="*/ 3 w 24"/>
              <a:gd name="T27" fmla="*/ 10 h 21"/>
              <a:gd name="T28" fmla="*/ 7 w 24"/>
              <a:gd name="T29" fmla="*/ 7 h 21"/>
              <a:gd name="T30" fmla="*/ 14 w 24"/>
              <a:gd name="T31" fmla="*/ 0 h 21"/>
              <a:gd name="T32" fmla="*/ 17 w 24"/>
              <a:gd name="T33" fmla="*/ 0 h 21"/>
              <a:gd name="T34" fmla="*/ 19 w 24"/>
              <a:gd name="T35" fmla="*/ 0 h 21"/>
              <a:gd name="T36" fmla="*/ 24 w 24"/>
              <a:gd name="T37" fmla="*/ 2 h 21"/>
              <a:gd name="T38" fmla="*/ 24 w 24"/>
              <a:gd name="T39" fmla="*/ 7 h 21"/>
              <a:gd name="T40" fmla="*/ 24 w 24"/>
              <a:gd name="T41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1">
                <a:moveTo>
                  <a:pt x="24" y="10"/>
                </a:moveTo>
                <a:lnTo>
                  <a:pt x="24" y="12"/>
                </a:lnTo>
                <a:lnTo>
                  <a:pt x="22" y="12"/>
                </a:lnTo>
                <a:lnTo>
                  <a:pt x="19" y="14"/>
                </a:lnTo>
                <a:lnTo>
                  <a:pt x="17" y="14"/>
                </a:lnTo>
                <a:lnTo>
                  <a:pt x="14" y="17"/>
                </a:lnTo>
                <a:lnTo>
                  <a:pt x="10" y="19"/>
                </a:lnTo>
                <a:lnTo>
                  <a:pt x="7" y="17"/>
                </a:lnTo>
                <a:lnTo>
                  <a:pt x="5" y="19"/>
                </a:lnTo>
                <a:lnTo>
                  <a:pt x="3" y="21"/>
                </a:lnTo>
                <a:lnTo>
                  <a:pt x="0" y="21"/>
                </a:lnTo>
                <a:lnTo>
                  <a:pt x="0" y="19"/>
                </a:lnTo>
                <a:lnTo>
                  <a:pt x="0" y="14"/>
                </a:lnTo>
                <a:lnTo>
                  <a:pt x="3" y="10"/>
                </a:lnTo>
                <a:lnTo>
                  <a:pt x="7" y="7"/>
                </a:lnTo>
                <a:lnTo>
                  <a:pt x="14" y="0"/>
                </a:lnTo>
                <a:lnTo>
                  <a:pt x="17" y="0"/>
                </a:lnTo>
                <a:lnTo>
                  <a:pt x="19" y="0"/>
                </a:lnTo>
                <a:lnTo>
                  <a:pt x="24" y="2"/>
                </a:lnTo>
                <a:lnTo>
                  <a:pt x="24" y="7"/>
                </a:lnTo>
                <a:lnTo>
                  <a:pt x="24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7" name="Freeform 171"/>
          <p:cNvSpPr>
            <a:spLocks/>
          </p:cNvSpPr>
          <p:nvPr/>
        </p:nvSpPr>
        <p:spPr bwMode="auto">
          <a:xfrm>
            <a:off x="5307014" y="1922463"/>
            <a:ext cx="38100" cy="33338"/>
          </a:xfrm>
          <a:custGeom>
            <a:avLst/>
            <a:gdLst>
              <a:gd name="T0" fmla="*/ 24 w 24"/>
              <a:gd name="T1" fmla="*/ 10 h 21"/>
              <a:gd name="T2" fmla="*/ 24 w 24"/>
              <a:gd name="T3" fmla="*/ 12 h 21"/>
              <a:gd name="T4" fmla="*/ 22 w 24"/>
              <a:gd name="T5" fmla="*/ 12 h 21"/>
              <a:gd name="T6" fmla="*/ 19 w 24"/>
              <a:gd name="T7" fmla="*/ 14 h 21"/>
              <a:gd name="T8" fmla="*/ 17 w 24"/>
              <a:gd name="T9" fmla="*/ 14 h 21"/>
              <a:gd name="T10" fmla="*/ 14 w 24"/>
              <a:gd name="T11" fmla="*/ 17 h 21"/>
              <a:gd name="T12" fmla="*/ 10 w 24"/>
              <a:gd name="T13" fmla="*/ 19 h 21"/>
              <a:gd name="T14" fmla="*/ 7 w 24"/>
              <a:gd name="T15" fmla="*/ 17 h 21"/>
              <a:gd name="T16" fmla="*/ 5 w 24"/>
              <a:gd name="T17" fmla="*/ 19 h 21"/>
              <a:gd name="T18" fmla="*/ 3 w 24"/>
              <a:gd name="T19" fmla="*/ 21 h 21"/>
              <a:gd name="T20" fmla="*/ 0 w 24"/>
              <a:gd name="T21" fmla="*/ 21 h 21"/>
              <a:gd name="T22" fmla="*/ 0 w 24"/>
              <a:gd name="T23" fmla="*/ 19 h 21"/>
              <a:gd name="T24" fmla="*/ 0 w 24"/>
              <a:gd name="T25" fmla="*/ 14 h 21"/>
              <a:gd name="T26" fmla="*/ 3 w 24"/>
              <a:gd name="T27" fmla="*/ 10 h 21"/>
              <a:gd name="T28" fmla="*/ 7 w 24"/>
              <a:gd name="T29" fmla="*/ 7 h 21"/>
              <a:gd name="T30" fmla="*/ 14 w 24"/>
              <a:gd name="T31" fmla="*/ 0 h 21"/>
              <a:gd name="T32" fmla="*/ 17 w 24"/>
              <a:gd name="T33" fmla="*/ 0 h 21"/>
              <a:gd name="T34" fmla="*/ 19 w 24"/>
              <a:gd name="T35" fmla="*/ 0 h 21"/>
              <a:gd name="T36" fmla="*/ 24 w 24"/>
              <a:gd name="T37" fmla="*/ 2 h 21"/>
              <a:gd name="T38" fmla="*/ 24 w 24"/>
              <a:gd name="T39" fmla="*/ 7 h 21"/>
              <a:gd name="T40" fmla="*/ 24 w 24"/>
              <a:gd name="T41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1">
                <a:moveTo>
                  <a:pt x="24" y="10"/>
                </a:moveTo>
                <a:lnTo>
                  <a:pt x="24" y="12"/>
                </a:lnTo>
                <a:lnTo>
                  <a:pt x="22" y="12"/>
                </a:lnTo>
                <a:lnTo>
                  <a:pt x="19" y="14"/>
                </a:lnTo>
                <a:lnTo>
                  <a:pt x="17" y="14"/>
                </a:lnTo>
                <a:lnTo>
                  <a:pt x="14" y="17"/>
                </a:lnTo>
                <a:lnTo>
                  <a:pt x="10" y="19"/>
                </a:lnTo>
                <a:lnTo>
                  <a:pt x="7" y="17"/>
                </a:lnTo>
                <a:lnTo>
                  <a:pt x="5" y="19"/>
                </a:lnTo>
                <a:lnTo>
                  <a:pt x="3" y="21"/>
                </a:lnTo>
                <a:lnTo>
                  <a:pt x="0" y="21"/>
                </a:lnTo>
                <a:lnTo>
                  <a:pt x="0" y="19"/>
                </a:lnTo>
                <a:lnTo>
                  <a:pt x="0" y="14"/>
                </a:lnTo>
                <a:lnTo>
                  <a:pt x="3" y="10"/>
                </a:lnTo>
                <a:lnTo>
                  <a:pt x="7" y="7"/>
                </a:lnTo>
                <a:lnTo>
                  <a:pt x="14" y="0"/>
                </a:lnTo>
                <a:lnTo>
                  <a:pt x="17" y="0"/>
                </a:lnTo>
                <a:lnTo>
                  <a:pt x="19" y="0"/>
                </a:lnTo>
                <a:lnTo>
                  <a:pt x="24" y="2"/>
                </a:lnTo>
                <a:lnTo>
                  <a:pt x="24" y="7"/>
                </a:lnTo>
                <a:lnTo>
                  <a:pt x="24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8" name="Freeform 172"/>
          <p:cNvSpPr>
            <a:spLocks/>
          </p:cNvSpPr>
          <p:nvPr/>
        </p:nvSpPr>
        <p:spPr bwMode="auto">
          <a:xfrm>
            <a:off x="5334001" y="1897063"/>
            <a:ext cx="11113" cy="11113"/>
          </a:xfrm>
          <a:custGeom>
            <a:avLst/>
            <a:gdLst>
              <a:gd name="T0" fmla="*/ 7 w 7"/>
              <a:gd name="T1" fmla="*/ 7 h 7"/>
              <a:gd name="T2" fmla="*/ 5 w 7"/>
              <a:gd name="T3" fmla="*/ 7 h 7"/>
              <a:gd name="T4" fmla="*/ 2 w 7"/>
              <a:gd name="T5" fmla="*/ 7 h 7"/>
              <a:gd name="T6" fmla="*/ 0 w 7"/>
              <a:gd name="T7" fmla="*/ 2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5" y="7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9" name="Freeform 173"/>
          <p:cNvSpPr>
            <a:spLocks/>
          </p:cNvSpPr>
          <p:nvPr/>
        </p:nvSpPr>
        <p:spPr bwMode="auto">
          <a:xfrm>
            <a:off x="5334001" y="1897063"/>
            <a:ext cx="11113" cy="11113"/>
          </a:xfrm>
          <a:custGeom>
            <a:avLst/>
            <a:gdLst>
              <a:gd name="T0" fmla="*/ 7 w 7"/>
              <a:gd name="T1" fmla="*/ 7 h 7"/>
              <a:gd name="T2" fmla="*/ 5 w 7"/>
              <a:gd name="T3" fmla="*/ 7 h 7"/>
              <a:gd name="T4" fmla="*/ 2 w 7"/>
              <a:gd name="T5" fmla="*/ 7 h 7"/>
              <a:gd name="T6" fmla="*/ 0 w 7"/>
              <a:gd name="T7" fmla="*/ 2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5" y="7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0" name="Freeform 174"/>
          <p:cNvSpPr>
            <a:spLocks/>
          </p:cNvSpPr>
          <p:nvPr/>
        </p:nvSpPr>
        <p:spPr bwMode="auto">
          <a:xfrm>
            <a:off x="5334001" y="1897063"/>
            <a:ext cx="11113" cy="11113"/>
          </a:xfrm>
          <a:custGeom>
            <a:avLst/>
            <a:gdLst>
              <a:gd name="T0" fmla="*/ 7 w 7"/>
              <a:gd name="T1" fmla="*/ 7 h 7"/>
              <a:gd name="T2" fmla="*/ 5 w 7"/>
              <a:gd name="T3" fmla="*/ 7 h 7"/>
              <a:gd name="T4" fmla="*/ 2 w 7"/>
              <a:gd name="T5" fmla="*/ 7 h 7"/>
              <a:gd name="T6" fmla="*/ 0 w 7"/>
              <a:gd name="T7" fmla="*/ 2 h 7"/>
              <a:gd name="T8" fmla="*/ 0 w 7"/>
              <a:gd name="T9" fmla="*/ 0 h 7"/>
              <a:gd name="T10" fmla="*/ 5 w 7"/>
              <a:gd name="T11" fmla="*/ 0 h 7"/>
              <a:gd name="T12" fmla="*/ 7 w 7"/>
              <a:gd name="T13" fmla="*/ 0 h 7"/>
              <a:gd name="T14" fmla="*/ 7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5" y="7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7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1" name="Freeform 175"/>
          <p:cNvSpPr>
            <a:spLocks/>
          </p:cNvSpPr>
          <p:nvPr/>
        </p:nvSpPr>
        <p:spPr bwMode="auto">
          <a:xfrm>
            <a:off x="5341939" y="1806575"/>
            <a:ext cx="36513" cy="25400"/>
          </a:xfrm>
          <a:custGeom>
            <a:avLst/>
            <a:gdLst>
              <a:gd name="T0" fmla="*/ 9 w 23"/>
              <a:gd name="T1" fmla="*/ 14 h 16"/>
              <a:gd name="T2" fmla="*/ 0 w 23"/>
              <a:gd name="T3" fmla="*/ 16 h 16"/>
              <a:gd name="T4" fmla="*/ 0 w 23"/>
              <a:gd name="T5" fmla="*/ 12 h 16"/>
              <a:gd name="T6" fmla="*/ 0 w 23"/>
              <a:gd name="T7" fmla="*/ 12 h 16"/>
              <a:gd name="T8" fmla="*/ 4 w 23"/>
              <a:gd name="T9" fmla="*/ 12 h 16"/>
              <a:gd name="T10" fmla="*/ 4 w 23"/>
              <a:gd name="T11" fmla="*/ 7 h 16"/>
              <a:gd name="T12" fmla="*/ 2 w 23"/>
              <a:gd name="T13" fmla="*/ 7 h 16"/>
              <a:gd name="T14" fmla="*/ 2 w 23"/>
              <a:gd name="T15" fmla="*/ 4 h 16"/>
              <a:gd name="T16" fmla="*/ 7 w 23"/>
              <a:gd name="T17" fmla="*/ 2 h 16"/>
              <a:gd name="T18" fmla="*/ 7 w 23"/>
              <a:gd name="T19" fmla="*/ 0 h 16"/>
              <a:gd name="T20" fmla="*/ 9 w 23"/>
              <a:gd name="T21" fmla="*/ 2 h 16"/>
              <a:gd name="T22" fmla="*/ 14 w 23"/>
              <a:gd name="T23" fmla="*/ 4 h 16"/>
              <a:gd name="T24" fmla="*/ 21 w 23"/>
              <a:gd name="T25" fmla="*/ 7 h 16"/>
              <a:gd name="T26" fmla="*/ 23 w 23"/>
              <a:gd name="T27" fmla="*/ 9 h 16"/>
              <a:gd name="T28" fmla="*/ 23 w 23"/>
              <a:gd name="T29" fmla="*/ 12 h 16"/>
              <a:gd name="T30" fmla="*/ 16 w 23"/>
              <a:gd name="T31" fmla="*/ 12 h 16"/>
              <a:gd name="T32" fmla="*/ 9 w 23"/>
              <a:gd name="T33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16">
                <a:moveTo>
                  <a:pt x="9" y="14"/>
                </a:moveTo>
                <a:lnTo>
                  <a:pt x="0" y="16"/>
                </a:lnTo>
                <a:lnTo>
                  <a:pt x="0" y="12"/>
                </a:lnTo>
                <a:lnTo>
                  <a:pt x="0" y="12"/>
                </a:lnTo>
                <a:lnTo>
                  <a:pt x="4" y="12"/>
                </a:lnTo>
                <a:lnTo>
                  <a:pt x="4" y="7"/>
                </a:lnTo>
                <a:lnTo>
                  <a:pt x="2" y="7"/>
                </a:lnTo>
                <a:lnTo>
                  <a:pt x="2" y="4"/>
                </a:lnTo>
                <a:lnTo>
                  <a:pt x="7" y="2"/>
                </a:lnTo>
                <a:lnTo>
                  <a:pt x="7" y="0"/>
                </a:lnTo>
                <a:lnTo>
                  <a:pt x="9" y="2"/>
                </a:lnTo>
                <a:lnTo>
                  <a:pt x="14" y="4"/>
                </a:lnTo>
                <a:lnTo>
                  <a:pt x="21" y="7"/>
                </a:lnTo>
                <a:lnTo>
                  <a:pt x="23" y="9"/>
                </a:lnTo>
                <a:lnTo>
                  <a:pt x="23" y="12"/>
                </a:lnTo>
                <a:lnTo>
                  <a:pt x="16" y="12"/>
                </a:lnTo>
                <a:lnTo>
                  <a:pt x="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2" name="Freeform 176"/>
          <p:cNvSpPr>
            <a:spLocks/>
          </p:cNvSpPr>
          <p:nvPr/>
        </p:nvSpPr>
        <p:spPr bwMode="auto">
          <a:xfrm>
            <a:off x="5341939" y="1806575"/>
            <a:ext cx="36513" cy="25400"/>
          </a:xfrm>
          <a:custGeom>
            <a:avLst/>
            <a:gdLst>
              <a:gd name="T0" fmla="*/ 9 w 23"/>
              <a:gd name="T1" fmla="*/ 14 h 16"/>
              <a:gd name="T2" fmla="*/ 0 w 23"/>
              <a:gd name="T3" fmla="*/ 16 h 16"/>
              <a:gd name="T4" fmla="*/ 0 w 23"/>
              <a:gd name="T5" fmla="*/ 12 h 16"/>
              <a:gd name="T6" fmla="*/ 0 w 23"/>
              <a:gd name="T7" fmla="*/ 12 h 16"/>
              <a:gd name="T8" fmla="*/ 4 w 23"/>
              <a:gd name="T9" fmla="*/ 12 h 16"/>
              <a:gd name="T10" fmla="*/ 4 w 23"/>
              <a:gd name="T11" fmla="*/ 7 h 16"/>
              <a:gd name="T12" fmla="*/ 2 w 23"/>
              <a:gd name="T13" fmla="*/ 7 h 16"/>
              <a:gd name="T14" fmla="*/ 2 w 23"/>
              <a:gd name="T15" fmla="*/ 4 h 16"/>
              <a:gd name="T16" fmla="*/ 7 w 23"/>
              <a:gd name="T17" fmla="*/ 2 h 16"/>
              <a:gd name="T18" fmla="*/ 7 w 23"/>
              <a:gd name="T19" fmla="*/ 0 h 16"/>
              <a:gd name="T20" fmla="*/ 9 w 23"/>
              <a:gd name="T21" fmla="*/ 2 h 16"/>
              <a:gd name="T22" fmla="*/ 14 w 23"/>
              <a:gd name="T23" fmla="*/ 4 h 16"/>
              <a:gd name="T24" fmla="*/ 21 w 23"/>
              <a:gd name="T25" fmla="*/ 7 h 16"/>
              <a:gd name="T26" fmla="*/ 23 w 23"/>
              <a:gd name="T27" fmla="*/ 9 h 16"/>
              <a:gd name="T28" fmla="*/ 23 w 23"/>
              <a:gd name="T29" fmla="*/ 12 h 16"/>
              <a:gd name="T30" fmla="*/ 16 w 23"/>
              <a:gd name="T31" fmla="*/ 12 h 16"/>
              <a:gd name="T32" fmla="*/ 9 w 23"/>
              <a:gd name="T33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16">
                <a:moveTo>
                  <a:pt x="9" y="14"/>
                </a:moveTo>
                <a:lnTo>
                  <a:pt x="0" y="16"/>
                </a:lnTo>
                <a:lnTo>
                  <a:pt x="0" y="12"/>
                </a:lnTo>
                <a:lnTo>
                  <a:pt x="0" y="12"/>
                </a:lnTo>
                <a:lnTo>
                  <a:pt x="4" y="12"/>
                </a:lnTo>
                <a:lnTo>
                  <a:pt x="4" y="7"/>
                </a:lnTo>
                <a:lnTo>
                  <a:pt x="2" y="7"/>
                </a:lnTo>
                <a:lnTo>
                  <a:pt x="2" y="4"/>
                </a:lnTo>
                <a:lnTo>
                  <a:pt x="7" y="2"/>
                </a:lnTo>
                <a:lnTo>
                  <a:pt x="7" y="0"/>
                </a:lnTo>
                <a:lnTo>
                  <a:pt x="9" y="2"/>
                </a:lnTo>
                <a:lnTo>
                  <a:pt x="14" y="4"/>
                </a:lnTo>
                <a:lnTo>
                  <a:pt x="21" y="7"/>
                </a:lnTo>
                <a:lnTo>
                  <a:pt x="23" y="9"/>
                </a:lnTo>
                <a:lnTo>
                  <a:pt x="23" y="12"/>
                </a:lnTo>
                <a:lnTo>
                  <a:pt x="16" y="12"/>
                </a:lnTo>
                <a:lnTo>
                  <a:pt x="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3" name="Freeform 177"/>
          <p:cNvSpPr>
            <a:spLocks/>
          </p:cNvSpPr>
          <p:nvPr/>
        </p:nvSpPr>
        <p:spPr bwMode="auto">
          <a:xfrm>
            <a:off x="5341939" y="1806575"/>
            <a:ext cx="36513" cy="25400"/>
          </a:xfrm>
          <a:custGeom>
            <a:avLst/>
            <a:gdLst>
              <a:gd name="T0" fmla="*/ 9 w 23"/>
              <a:gd name="T1" fmla="*/ 14 h 16"/>
              <a:gd name="T2" fmla="*/ 0 w 23"/>
              <a:gd name="T3" fmla="*/ 16 h 16"/>
              <a:gd name="T4" fmla="*/ 0 w 23"/>
              <a:gd name="T5" fmla="*/ 12 h 16"/>
              <a:gd name="T6" fmla="*/ 0 w 23"/>
              <a:gd name="T7" fmla="*/ 12 h 16"/>
              <a:gd name="T8" fmla="*/ 4 w 23"/>
              <a:gd name="T9" fmla="*/ 12 h 16"/>
              <a:gd name="T10" fmla="*/ 4 w 23"/>
              <a:gd name="T11" fmla="*/ 7 h 16"/>
              <a:gd name="T12" fmla="*/ 2 w 23"/>
              <a:gd name="T13" fmla="*/ 7 h 16"/>
              <a:gd name="T14" fmla="*/ 2 w 23"/>
              <a:gd name="T15" fmla="*/ 4 h 16"/>
              <a:gd name="T16" fmla="*/ 7 w 23"/>
              <a:gd name="T17" fmla="*/ 2 h 16"/>
              <a:gd name="T18" fmla="*/ 7 w 23"/>
              <a:gd name="T19" fmla="*/ 0 h 16"/>
              <a:gd name="T20" fmla="*/ 9 w 23"/>
              <a:gd name="T21" fmla="*/ 2 h 16"/>
              <a:gd name="T22" fmla="*/ 14 w 23"/>
              <a:gd name="T23" fmla="*/ 4 h 16"/>
              <a:gd name="T24" fmla="*/ 21 w 23"/>
              <a:gd name="T25" fmla="*/ 7 h 16"/>
              <a:gd name="T26" fmla="*/ 23 w 23"/>
              <a:gd name="T27" fmla="*/ 9 h 16"/>
              <a:gd name="T28" fmla="*/ 23 w 23"/>
              <a:gd name="T29" fmla="*/ 12 h 16"/>
              <a:gd name="T30" fmla="*/ 16 w 23"/>
              <a:gd name="T31" fmla="*/ 12 h 16"/>
              <a:gd name="T32" fmla="*/ 9 w 23"/>
              <a:gd name="T33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16">
                <a:moveTo>
                  <a:pt x="9" y="14"/>
                </a:moveTo>
                <a:lnTo>
                  <a:pt x="0" y="16"/>
                </a:lnTo>
                <a:lnTo>
                  <a:pt x="0" y="12"/>
                </a:lnTo>
                <a:lnTo>
                  <a:pt x="0" y="12"/>
                </a:lnTo>
                <a:lnTo>
                  <a:pt x="4" y="12"/>
                </a:lnTo>
                <a:lnTo>
                  <a:pt x="4" y="7"/>
                </a:lnTo>
                <a:lnTo>
                  <a:pt x="2" y="7"/>
                </a:lnTo>
                <a:lnTo>
                  <a:pt x="2" y="4"/>
                </a:lnTo>
                <a:lnTo>
                  <a:pt x="7" y="2"/>
                </a:lnTo>
                <a:lnTo>
                  <a:pt x="7" y="0"/>
                </a:lnTo>
                <a:lnTo>
                  <a:pt x="9" y="2"/>
                </a:lnTo>
                <a:lnTo>
                  <a:pt x="14" y="4"/>
                </a:lnTo>
                <a:lnTo>
                  <a:pt x="21" y="7"/>
                </a:lnTo>
                <a:lnTo>
                  <a:pt x="23" y="9"/>
                </a:lnTo>
                <a:lnTo>
                  <a:pt x="23" y="12"/>
                </a:lnTo>
                <a:lnTo>
                  <a:pt x="16" y="12"/>
                </a:lnTo>
                <a:lnTo>
                  <a:pt x="9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4" name="Freeform 178"/>
          <p:cNvSpPr>
            <a:spLocks/>
          </p:cNvSpPr>
          <p:nvPr/>
        </p:nvSpPr>
        <p:spPr bwMode="auto">
          <a:xfrm>
            <a:off x="5359401" y="1787525"/>
            <a:ext cx="15875" cy="22225"/>
          </a:xfrm>
          <a:custGeom>
            <a:avLst/>
            <a:gdLst>
              <a:gd name="T0" fmla="*/ 5 w 10"/>
              <a:gd name="T1" fmla="*/ 2 h 14"/>
              <a:gd name="T2" fmla="*/ 7 w 10"/>
              <a:gd name="T3" fmla="*/ 2 h 14"/>
              <a:gd name="T4" fmla="*/ 10 w 10"/>
              <a:gd name="T5" fmla="*/ 5 h 14"/>
              <a:gd name="T6" fmla="*/ 7 w 10"/>
              <a:gd name="T7" fmla="*/ 7 h 14"/>
              <a:gd name="T8" fmla="*/ 7 w 10"/>
              <a:gd name="T9" fmla="*/ 9 h 14"/>
              <a:gd name="T10" fmla="*/ 3 w 10"/>
              <a:gd name="T11" fmla="*/ 14 h 14"/>
              <a:gd name="T12" fmla="*/ 0 w 10"/>
              <a:gd name="T13" fmla="*/ 9 h 14"/>
              <a:gd name="T14" fmla="*/ 3 w 10"/>
              <a:gd name="T15" fmla="*/ 7 h 14"/>
              <a:gd name="T16" fmla="*/ 0 w 10"/>
              <a:gd name="T17" fmla="*/ 5 h 14"/>
              <a:gd name="T18" fmla="*/ 0 w 10"/>
              <a:gd name="T19" fmla="*/ 0 h 14"/>
              <a:gd name="T20" fmla="*/ 5 w 10"/>
              <a:gd name="T21" fmla="*/ 0 h 14"/>
              <a:gd name="T22" fmla="*/ 5 w 10"/>
              <a:gd name="T2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14">
                <a:moveTo>
                  <a:pt x="5" y="2"/>
                </a:moveTo>
                <a:lnTo>
                  <a:pt x="7" y="2"/>
                </a:lnTo>
                <a:lnTo>
                  <a:pt x="10" y="5"/>
                </a:lnTo>
                <a:lnTo>
                  <a:pt x="7" y="7"/>
                </a:lnTo>
                <a:lnTo>
                  <a:pt x="7" y="9"/>
                </a:lnTo>
                <a:lnTo>
                  <a:pt x="3" y="14"/>
                </a:lnTo>
                <a:lnTo>
                  <a:pt x="0" y="9"/>
                </a:lnTo>
                <a:lnTo>
                  <a:pt x="3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5" name="Freeform 179"/>
          <p:cNvSpPr>
            <a:spLocks/>
          </p:cNvSpPr>
          <p:nvPr/>
        </p:nvSpPr>
        <p:spPr bwMode="auto">
          <a:xfrm>
            <a:off x="5359401" y="1787525"/>
            <a:ext cx="15875" cy="22225"/>
          </a:xfrm>
          <a:custGeom>
            <a:avLst/>
            <a:gdLst>
              <a:gd name="T0" fmla="*/ 5 w 10"/>
              <a:gd name="T1" fmla="*/ 2 h 14"/>
              <a:gd name="T2" fmla="*/ 7 w 10"/>
              <a:gd name="T3" fmla="*/ 2 h 14"/>
              <a:gd name="T4" fmla="*/ 10 w 10"/>
              <a:gd name="T5" fmla="*/ 5 h 14"/>
              <a:gd name="T6" fmla="*/ 7 w 10"/>
              <a:gd name="T7" fmla="*/ 7 h 14"/>
              <a:gd name="T8" fmla="*/ 7 w 10"/>
              <a:gd name="T9" fmla="*/ 9 h 14"/>
              <a:gd name="T10" fmla="*/ 3 w 10"/>
              <a:gd name="T11" fmla="*/ 14 h 14"/>
              <a:gd name="T12" fmla="*/ 0 w 10"/>
              <a:gd name="T13" fmla="*/ 9 h 14"/>
              <a:gd name="T14" fmla="*/ 3 w 10"/>
              <a:gd name="T15" fmla="*/ 7 h 14"/>
              <a:gd name="T16" fmla="*/ 0 w 10"/>
              <a:gd name="T17" fmla="*/ 5 h 14"/>
              <a:gd name="T18" fmla="*/ 0 w 10"/>
              <a:gd name="T19" fmla="*/ 0 h 14"/>
              <a:gd name="T20" fmla="*/ 5 w 10"/>
              <a:gd name="T21" fmla="*/ 0 h 14"/>
              <a:gd name="T22" fmla="*/ 5 w 10"/>
              <a:gd name="T2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14">
                <a:moveTo>
                  <a:pt x="5" y="2"/>
                </a:moveTo>
                <a:lnTo>
                  <a:pt x="7" y="2"/>
                </a:lnTo>
                <a:lnTo>
                  <a:pt x="10" y="5"/>
                </a:lnTo>
                <a:lnTo>
                  <a:pt x="7" y="7"/>
                </a:lnTo>
                <a:lnTo>
                  <a:pt x="7" y="9"/>
                </a:lnTo>
                <a:lnTo>
                  <a:pt x="3" y="14"/>
                </a:lnTo>
                <a:lnTo>
                  <a:pt x="0" y="9"/>
                </a:lnTo>
                <a:lnTo>
                  <a:pt x="3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6" name="Freeform 180"/>
          <p:cNvSpPr>
            <a:spLocks/>
          </p:cNvSpPr>
          <p:nvPr/>
        </p:nvSpPr>
        <p:spPr bwMode="auto">
          <a:xfrm>
            <a:off x="5359401" y="1787525"/>
            <a:ext cx="15875" cy="22225"/>
          </a:xfrm>
          <a:custGeom>
            <a:avLst/>
            <a:gdLst>
              <a:gd name="T0" fmla="*/ 5 w 10"/>
              <a:gd name="T1" fmla="*/ 2 h 14"/>
              <a:gd name="T2" fmla="*/ 7 w 10"/>
              <a:gd name="T3" fmla="*/ 2 h 14"/>
              <a:gd name="T4" fmla="*/ 10 w 10"/>
              <a:gd name="T5" fmla="*/ 5 h 14"/>
              <a:gd name="T6" fmla="*/ 7 w 10"/>
              <a:gd name="T7" fmla="*/ 7 h 14"/>
              <a:gd name="T8" fmla="*/ 7 w 10"/>
              <a:gd name="T9" fmla="*/ 9 h 14"/>
              <a:gd name="T10" fmla="*/ 3 w 10"/>
              <a:gd name="T11" fmla="*/ 14 h 14"/>
              <a:gd name="T12" fmla="*/ 0 w 10"/>
              <a:gd name="T13" fmla="*/ 9 h 14"/>
              <a:gd name="T14" fmla="*/ 3 w 10"/>
              <a:gd name="T15" fmla="*/ 7 h 14"/>
              <a:gd name="T16" fmla="*/ 0 w 10"/>
              <a:gd name="T17" fmla="*/ 5 h 14"/>
              <a:gd name="T18" fmla="*/ 0 w 10"/>
              <a:gd name="T19" fmla="*/ 0 h 14"/>
              <a:gd name="T20" fmla="*/ 5 w 10"/>
              <a:gd name="T21" fmla="*/ 0 h 14"/>
              <a:gd name="T22" fmla="*/ 5 w 10"/>
              <a:gd name="T2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14">
                <a:moveTo>
                  <a:pt x="5" y="2"/>
                </a:moveTo>
                <a:lnTo>
                  <a:pt x="7" y="2"/>
                </a:lnTo>
                <a:lnTo>
                  <a:pt x="10" y="5"/>
                </a:lnTo>
                <a:lnTo>
                  <a:pt x="7" y="7"/>
                </a:lnTo>
                <a:lnTo>
                  <a:pt x="7" y="9"/>
                </a:lnTo>
                <a:lnTo>
                  <a:pt x="3" y="14"/>
                </a:lnTo>
                <a:lnTo>
                  <a:pt x="0" y="9"/>
                </a:lnTo>
                <a:lnTo>
                  <a:pt x="3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5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7" name="Freeform 181"/>
          <p:cNvSpPr>
            <a:spLocks/>
          </p:cNvSpPr>
          <p:nvPr/>
        </p:nvSpPr>
        <p:spPr bwMode="auto">
          <a:xfrm>
            <a:off x="5411789" y="1735138"/>
            <a:ext cx="46038" cy="33338"/>
          </a:xfrm>
          <a:custGeom>
            <a:avLst/>
            <a:gdLst>
              <a:gd name="T0" fmla="*/ 29 w 29"/>
              <a:gd name="T1" fmla="*/ 5 h 21"/>
              <a:gd name="T2" fmla="*/ 29 w 29"/>
              <a:gd name="T3" fmla="*/ 9 h 21"/>
              <a:gd name="T4" fmla="*/ 29 w 29"/>
              <a:gd name="T5" fmla="*/ 9 h 21"/>
              <a:gd name="T6" fmla="*/ 24 w 29"/>
              <a:gd name="T7" fmla="*/ 14 h 21"/>
              <a:gd name="T8" fmla="*/ 19 w 29"/>
              <a:gd name="T9" fmla="*/ 19 h 21"/>
              <a:gd name="T10" fmla="*/ 17 w 29"/>
              <a:gd name="T11" fmla="*/ 19 h 21"/>
              <a:gd name="T12" fmla="*/ 15 w 29"/>
              <a:gd name="T13" fmla="*/ 19 h 21"/>
              <a:gd name="T14" fmla="*/ 12 w 29"/>
              <a:gd name="T15" fmla="*/ 21 h 21"/>
              <a:gd name="T16" fmla="*/ 10 w 29"/>
              <a:gd name="T17" fmla="*/ 21 h 21"/>
              <a:gd name="T18" fmla="*/ 3 w 29"/>
              <a:gd name="T19" fmla="*/ 21 h 21"/>
              <a:gd name="T20" fmla="*/ 0 w 29"/>
              <a:gd name="T21" fmla="*/ 19 h 21"/>
              <a:gd name="T22" fmla="*/ 0 w 29"/>
              <a:gd name="T23" fmla="*/ 16 h 21"/>
              <a:gd name="T24" fmla="*/ 0 w 29"/>
              <a:gd name="T25" fmla="*/ 14 h 21"/>
              <a:gd name="T26" fmla="*/ 3 w 29"/>
              <a:gd name="T27" fmla="*/ 12 h 21"/>
              <a:gd name="T28" fmla="*/ 5 w 29"/>
              <a:gd name="T29" fmla="*/ 9 h 21"/>
              <a:gd name="T30" fmla="*/ 5 w 29"/>
              <a:gd name="T31" fmla="*/ 7 h 21"/>
              <a:gd name="T32" fmla="*/ 8 w 29"/>
              <a:gd name="T33" fmla="*/ 2 h 21"/>
              <a:gd name="T34" fmla="*/ 10 w 29"/>
              <a:gd name="T35" fmla="*/ 5 h 21"/>
              <a:gd name="T36" fmla="*/ 12 w 29"/>
              <a:gd name="T37" fmla="*/ 5 h 21"/>
              <a:gd name="T38" fmla="*/ 15 w 29"/>
              <a:gd name="T39" fmla="*/ 7 h 21"/>
              <a:gd name="T40" fmla="*/ 17 w 29"/>
              <a:gd name="T41" fmla="*/ 5 h 21"/>
              <a:gd name="T42" fmla="*/ 17 w 29"/>
              <a:gd name="T43" fmla="*/ 2 h 21"/>
              <a:gd name="T44" fmla="*/ 19 w 29"/>
              <a:gd name="T45" fmla="*/ 0 h 21"/>
              <a:gd name="T46" fmla="*/ 24 w 29"/>
              <a:gd name="T47" fmla="*/ 0 h 21"/>
              <a:gd name="T48" fmla="*/ 27 w 29"/>
              <a:gd name="T49" fmla="*/ 0 h 21"/>
              <a:gd name="T50" fmla="*/ 29 w 29"/>
              <a:gd name="T51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1">
                <a:moveTo>
                  <a:pt x="29" y="5"/>
                </a:moveTo>
                <a:lnTo>
                  <a:pt x="29" y="9"/>
                </a:lnTo>
                <a:lnTo>
                  <a:pt x="29" y="9"/>
                </a:lnTo>
                <a:lnTo>
                  <a:pt x="24" y="14"/>
                </a:lnTo>
                <a:lnTo>
                  <a:pt x="19" y="19"/>
                </a:lnTo>
                <a:lnTo>
                  <a:pt x="17" y="19"/>
                </a:lnTo>
                <a:lnTo>
                  <a:pt x="15" y="19"/>
                </a:lnTo>
                <a:lnTo>
                  <a:pt x="12" y="21"/>
                </a:lnTo>
                <a:lnTo>
                  <a:pt x="10" y="21"/>
                </a:lnTo>
                <a:lnTo>
                  <a:pt x="3" y="21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5"/>
                </a:lnTo>
                <a:lnTo>
                  <a:pt x="12" y="5"/>
                </a:lnTo>
                <a:lnTo>
                  <a:pt x="15" y="7"/>
                </a:lnTo>
                <a:lnTo>
                  <a:pt x="17" y="5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7" y="0"/>
                </a:lnTo>
                <a:lnTo>
                  <a:pt x="29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8" name="Freeform 182"/>
          <p:cNvSpPr>
            <a:spLocks/>
          </p:cNvSpPr>
          <p:nvPr/>
        </p:nvSpPr>
        <p:spPr bwMode="auto">
          <a:xfrm>
            <a:off x="5411789" y="1735138"/>
            <a:ext cx="46038" cy="33338"/>
          </a:xfrm>
          <a:custGeom>
            <a:avLst/>
            <a:gdLst>
              <a:gd name="T0" fmla="*/ 29 w 29"/>
              <a:gd name="T1" fmla="*/ 5 h 21"/>
              <a:gd name="T2" fmla="*/ 29 w 29"/>
              <a:gd name="T3" fmla="*/ 9 h 21"/>
              <a:gd name="T4" fmla="*/ 29 w 29"/>
              <a:gd name="T5" fmla="*/ 9 h 21"/>
              <a:gd name="T6" fmla="*/ 24 w 29"/>
              <a:gd name="T7" fmla="*/ 14 h 21"/>
              <a:gd name="T8" fmla="*/ 19 w 29"/>
              <a:gd name="T9" fmla="*/ 19 h 21"/>
              <a:gd name="T10" fmla="*/ 17 w 29"/>
              <a:gd name="T11" fmla="*/ 19 h 21"/>
              <a:gd name="T12" fmla="*/ 15 w 29"/>
              <a:gd name="T13" fmla="*/ 19 h 21"/>
              <a:gd name="T14" fmla="*/ 12 w 29"/>
              <a:gd name="T15" fmla="*/ 21 h 21"/>
              <a:gd name="T16" fmla="*/ 10 w 29"/>
              <a:gd name="T17" fmla="*/ 21 h 21"/>
              <a:gd name="T18" fmla="*/ 3 w 29"/>
              <a:gd name="T19" fmla="*/ 21 h 21"/>
              <a:gd name="T20" fmla="*/ 0 w 29"/>
              <a:gd name="T21" fmla="*/ 19 h 21"/>
              <a:gd name="T22" fmla="*/ 0 w 29"/>
              <a:gd name="T23" fmla="*/ 16 h 21"/>
              <a:gd name="T24" fmla="*/ 0 w 29"/>
              <a:gd name="T25" fmla="*/ 14 h 21"/>
              <a:gd name="T26" fmla="*/ 3 w 29"/>
              <a:gd name="T27" fmla="*/ 12 h 21"/>
              <a:gd name="T28" fmla="*/ 5 w 29"/>
              <a:gd name="T29" fmla="*/ 9 h 21"/>
              <a:gd name="T30" fmla="*/ 5 w 29"/>
              <a:gd name="T31" fmla="*/ 7 h 21"/>
              <a:gd name="T32" fmla="*/ 8 w 29"/>
              <a:gd name="T33" fmla="*/ 2 h 21"/>
              <a:gd name="T34" fmla="*/ 10 w 29"/>
              <a:gd name="T35" fmla="*/ 5 h 21"/>
              <a:gd name="T36" fmla="*/ 12 w 29"/>
              <a:gd name="T37" fmla="*/ 5 h 21"/>
              <a:gd name="T38" fmla="*/ 15 w 29"/>
              <a:gd name="T39" fmla="*/ 7 h 21"/>
              <a:gd name="T40" fmla="*/ 17 w 29"/>
              <a:gd name="T41" fmla="*/ 5 h 21"/>
              <a:gd name="T42" fmla="*/ 17 w 29"/>
              <a:gd name="T43" fmla="*/ 2 h 21"/>
              <a:gd name="T44" fmla="*/ 19 w 29"/>
              <a:gd name="T45" fmla="*/ 0 h 21"/>
              <a:gd name="T46" fmla="*/ 24 w 29"/>
              <a:gd name="T47" fmla="*/ 0 h 21"/>
              <a:gd name="T48" fmla="*/ 27 w 29"/>
              <a:gd name="T49" fmla="*/ 0 h 21"/>
              <a:gd name="T50" fmla="*/ 29 w 29"/>
              <a:gd name="T51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1">
                <a:moveTo>
                  <a:pt x="29" y="5"/>
                </a:moveTo>
                <a:lnTo>
                  <a:pt x="29" y="9"/>
                </a:lnTo>
                <a:lnTo>
                  <a:pt x="29" y="9"/>
                </a:lnTo>
                <a:lnTo>
                  <a:pt x="24" y="14"/>
                </a:lnTo>
                <a:lnTo>
                  <a:pt x="19" y="19"/>
                </a:lnTo>
                <a:lnTo>
                  <a:pt x="17" y="19"/>
                </a:lnTo>
                <a:lnTo>
                  <a:pt x="15" y="19"/>
                </a:lnTo>
                <a:lnTo>
                  <a:pt x="12" y="21"/>
                </a:lnTo>
                <a:lnTo>
                  <a:pt x="10" y="21"/>
                </a:lnTo>
                <a:lnTo>
                  <a:pt x="3" y="21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5"/>
                </a:lnTo>
                <a:lnTo>
                  <a:pt x="12" y="5"/>
                </a:lnTo>
                <a:lnTo>
                  <a:pt x="15" y="7"/>
                </a:lnTo>
                <a:lnTo>
                  <a:pt x="17" y="5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7" y="0"/>
                </a:lnTo>
                <a:lnTo>
                  <a:pt x="29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9" name="Freeform 183"/>
          <p:cNvSpPr>
            <a:spLocks/>
          </p:cNvSpPr>
          <p:nvPr/>
        </p:nvSpPr>
        <p:spPr bwMode="auto">
          <a:xfrm>
            <a:off x="5411789" y="1735138"/>
            <a:ext cx="46038" cy="33338"/>
          </a:xfrm>
          <a:custGeom>
            <a:avLst/>
            <a:gdLst>
              <a:gd name="T0" fmla="*/ 29 w 29"/>
              <a:gd name="T1" fmla="*/ 5 h 21"/>
              <a:gd name="T2" fmla="*/ 29 w 29"/>
              <a:gd name="T3" fmla="*/ 9 h 21"/>
              <a:gd name="T4" fmla="*/ 29 w 29"/>
              <a:gd name="T5" fmla="*/ 9 h 21"/>
              <a:gd name="T6" fmla="*/ 24 w 29"/>
              <a:gd name="T7" fmla="*/ 14 h 21"/>
              <a:gd name="T8" fmla="*/ 19 w 29"/>
              <a:gd name="T9" fmla="*/ 19 h 21"/>
              <a:gd name="T10" fmla="*/ 17 w 29"/>
              <a:gd name="T11" fmla="*/ 19 h 21"/>
              <a:gd name="T12" fmla="*/ 15 w 29"/>
              <a:gd name="T13" fmla="*/ 19 h 21"/>
              <a:gd name="T14" fmla="*/ 12 w 29"/>
              <a:gd name="T15" fmla="*/ 21 h 21"/>
              <a:gd name="T16" fmla="*/ 10 w 29"/>
              <a:gd name="T17" fmla="*/ 21 h 21"/>
              <a:gd name="T18" fmla="*/ 3 w 29"/>
              <a:gd name="T19" fmla="*/ 21 h 21"/>
              <a:gd name="T20" fmla="*/ 0 w 29"/>
              <a:gd name="T21" fmla="*/ 19 h 21"/>
              <a:gd name="T22" fmla="*/ 0 w 29"/>
              <a:gd name="T23" fmla="*/ 16 h 21"/>
              <a:gd name="T24" fmla="*/ 0 w 29"/>
              <a:gd name="T25" fmla="*/ 14 h 21"/>
              <a:gd name="T26" fmla="*/ 3 w 29"/>
              <a:gd name="T27" fmla="*/ 12 h 21"/>
              <a:gd name="T28" fmla="*/ 5 w 29"/>
              <a:gd name="T29" fmla="*/ 9 h 21"/>
              <a:gd name="T30" fmla="*/ 5 w 29"/>
              <a:gd name="T31" fmla="*/ 7 h 21"/>
              <a:gd name="T32" fmla="*/ 8 w 29"/>
              <a:gd name="T33" fmla="*/ 2 h 21"/>
              <a:gd name="T34" fmla="*/ 10 w 29"/>
              <a:gd name="T35" fmla="*/ 5 h 21"/>
              <a:gd name="T36" fmla="*/ 12 w 29"/>
              <a:gd name="T37" fmla="*/ 5 h 21"/>
              <a:gd name="T38" fmla="*/ 15 w 29"/>
              <a:gd name="T39" fmla="*/ 7 h 21"/>
              <a:gd name="T40" fmla="*/ 17 w 29"/>
              <a:gd name="T41" fmla="*/ 5 h 21"/>
              <a:gd name="T42" fmla="*/ 17 w 29"/>
              <a:gd name="T43" fmla="*/ 2 h 21"/>
              <a:gd name="T44" fmla="*/ 19 w 29"/>
              <a:gd name="T45" fmla="*/ 0 h 21"/>
              <a:gd name="T46" fmla="*/ 24 w 29"/>
              <a:gd name="T47" fmla="*/ 0 h 21"/>
              <a:gd name="T48" fmla="*/ 27 w 29"/>
              <a:gd name="T49" fmla="*/ 0 h 21"/>
              <a:gd name="T50" fmla="*/ 29 w 29"/>
              <a:gd name="T51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1">
                <a:moveTo>
                  <a:pt x="29" y="5"/>
                </a:moveTo>
                <a:lnTo>
                  <a:pt x="29" y="9"/>
                </a:lnTo>
                <a:lnTo>
                  <a:pt x="29" y="9"/>
                </a:lnTo>
                <a:lnTo>
                  <a:pt x="24" y="14"/>
                </a:lnTo>
                <a:lnTo>
                  <a:pt x="19" y="19"/>
                </a:lnTo>
                <a:lnTo>
                  <a:pt x="17" y="19"/>
                </a:lnTo>
                <a:lnTo>
                  <a:pt x="15" y="19"/>
                </a:lnTo>
                <a:lnTo>
                  <a:pt x="12" y="21"/>
                </a:lnTo>
                <a:lnTo>
                  <a:pt x="10" y="21"/>
                </a:lnTo>
                <a:lnTo>
                  <a:pt x="3" y="21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3" y="12"/>
                </a:lnTo>
                <a:lnTo>
                  <a:pt x="5" y="9"/>
                </a:lnTo>
                <a:lnTo>
                  <a:pt x="5" y="7"/>
                </a:lnTo>
                <a:lnTo>
                  <a:pt x="8" y="2"/>
                </a:lnTo>
                <a:lnTo>
                  <a:pt x="10" y="5"/>
                </a:lnTo>
                <a:lnTo>
                  <a:pt x="12" y="5"/>
                </a:lnTo>
                <a:lnTo>
                  <a:pt x="15" y="7"/>
                </a:lnTo>
                <a:lnTo>
                  <a:pt x="17" y="5"/>
                </a:lnTo>
                <a:lnTo>
                  <a:pt x="17" y="2"/>
                </a:lnTo>
                <a:lnTo>
                  <a:pt x="19" y="0"/>
                </a:lnTo>
                <a:lnTo>
                  <a:pt x="24" y="0"/>
                </a:lnTo>
                <a:lnTo>
                  <a:pt x="27" y="0"/>
                </a:lnTo>
                <a:lnTo>
                  <a:pt x="29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0" name="Freeform 184"/>
          <p:cNvSpPr>
            <a:spLocks/>
          </p:cNvSpPr>
          <p:nvPr/>
        </p:nvSpPr>
        <p:spPr bwMode="auto">
          <a:xfrm>
            <a:off x="5457826" y="1730375"/>
            <a:ext cx="22225" cy="12700"/>
          </a:xfrm>
          <a:custGeom>
            <a:avLst/>
            <a:gdLst>
              <a:gd name="T0" fmla="*/ 7 w 14"/>
              <a:gd name="T1" fmla="*/ 0 h 8"/>
              <a:gd name="T2" fmla="*/ 9 w 14"/>
              <a:gd name="T3" fmla="*/ 3 h 8"/>
              <a:gd name="T4" fmla="*/ 12 w 14"/>
              <a:gd name="T5" fmla="*/ 3 h 8"/>
              <a:gd name="T6" fmla="*/ 14 w 14"/>
              <a:gd name="T7" fmla="*/ 5 h 8"/>
              <a:gd name="T8" fmla="*/ 12 w 14"/>
              <a:gd name="T9" fmla="*/ 8 h 8"/>
              <a:gd name="T10" fmla="*/ 9 w 14"/>
              <a:gd name="T11" fmla="*/ 8 h 8"/>
              <a:gd name="T12" fmla="*/ 5 w 14"/>
              <a:gd name="T13" fmla="*/ 8 h 8"/>
              <a:gd name="T14" fmla="*/ 0 w 14"/>
              <a:gd name="T15" fmla="*/ 5 h 8"/>
              <a:gd name="T16" fmla="*/ 2 w 14"/>
              <a:gd name="T17" fmla="*/ 3 h 8"/>
              <a:gd name="T18" fmla="*/ 2 w 14"/>
              <a:gd name="T19" fmla="*/ 0 h 8"/>
              <a:gd name="T20" fmla="*/ 5 w 14"/>
              <a:gd name="T21" fmla="*/ 3 h 8"/>
              <a:gd name="T22" fmla="*/ 7 w 14"/>
              <a:gd name="T2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8">
                <a:moveTo>
                  <a:pt x="7" y="0"/>
                </a:moveTo>
                <a:lnTo>
                  <a:pt x="9" y="3"/>
                </a:lnTo>
                <a:lnTo>
                  <a:pt x="12" y="3"/>
                </a:lnTo>
                <a:lnTo>
                  <a:pt x="14" y="5"/>
                </a:lnTo>
                <a:lnTo>
                  <a:pt x="12" y="8"/>
                </a:lnTo>
                <a:lnTo>
                  <a:pt x="9" y="8"/>
                </a:lnTo>
                <a:lnTo>
                  <a:pt x="5" y="8"/>
                </a:lnTo>
                <a:lnTo>
                  <a:pt x="0" y="5"/>
                </a:lnTo>
                <a:lnTo>
                  <a:pt x="2" y="3"/>
                </a:lnTo>
                <a:lnTo>
                  <a:pt x="2" y="0"/>
                </a:lnTo>
                <a:lnTo>
                  <a:pt x="5" y="3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1" name="Freeform 185"/>
          <p:cNvSpPr>
            <a:spLocks/>
          </p:cNvSpPr>
          <p:nvPr/>
        </p:nvSpPr>
        <p:spPr bwMode="auto">
          <a:xfrm>
            <a:off x="5457826" y="1730375"/>
            <a:ext cx="22225" cy="12700"/>
          </a:xfrm>
          <a:custGeom>
            <a:avLst/>
            <a:gdLst>
              <a:gd name="T0" fmla="*/ 7 w 14"/>
              <a:gd name="T1" fmla="*/ 0 h 8"/>
              <a:gd name="T2" fmla="*/ 9 w 14"/>
              <a:gd name="T3" fmla="*/ 3 h 8"/>
              <a:gd name="T4" fmla="*/ 12 w 14"/>
              <a:gd name="T5" fmla="*/ 3 h 8"/>
              <a:gd name="T6" fmla="*/ 14 w 14"/>
              <a:gd name="T7" fmla="*/ 5 h 8"/>
              <a:gd name="T8" fmla="*/ 12 w 14"/>
              <a:gd name="T9" fmla="*/ 8 h 8"/>
              <a:gd name="T10" fmla="*/ 9 w 14"/>
              <a:gd name="T11" fmla="*/ 8 h 8"/>
              <a:gd name="T12" fmla="*/ 5 w 14"/>
              <a:gd name="T13" fmla="*/ 8 h 8"/>
              <a:gd name="T14" fmla="*/ 0 w 14"/>
              <a:gd name="T15" fmla="*/ 5 h 8"/>
              <a:gd name="T16" fmla="*/ 2 w 14"/>
              <a:gd name="T17" fmla="*/ 3 h 8"/>
              <a:gd name="T18" fmla="*/ 2 w 14"/>
              <a:gd name="T19" fmla="*/ 0 h 8"/>
              <a:gd name="T20" fmla="*/ 5 w 14"/>
              <a:gd name="T21" fmla="*/ 3 h 8"/>
              <a:gd name="T22" fmla="*/ 7 w 14"/>
              <a:gd name="T2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8">
                <a:moveTo>
                  <a:pt x="7" y="0"/>
                </a:moveTo>
                <a:lnTo>
                  <a:pt x="9" y="3"/>
                </a:lnTo>
                <a:lnTo>
                  <a:pt x="12" y="3"/>
                </a:lnTo>
                <a:lnTo>
                  <a:pt x="14" y="5"/>
                </a:lnTo>
                <a:lnTo>
                  <a:pt x="12" y="8"/>
                </a:lnTo>
                <a:lnTo>
                  <a:pt x="9" y="8"/>
                </a:lnTo>
                <a:lnTo>
                  <a:pt x="5" y="8"/>
                </a:lnTo>
                <a:lnTo>
                  <a:pt x="0" y="5"/>
                </a:lnTo>
                <a:lnTo>
                  <a:pt x="2" y="3"/>
                </a:lnTo>
                <a:lnTo>
                  <a:pt x="2" y="0"/>
                </a:lnTo>
                <a:lnTo>
                  <a:pt x="5" y="3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2" name="Freeform 186"/>
          <p:cNvSpPr>
            <a:spLocks/>
          </p:cNvSpPr>
          <p:nvPr/>
        </p:nvSpPr>
        <p:spPr bwMode="auto">
          <a:xfrm>
            <a:off x="5457826" y="1730375"/>
            <a:ext cx="22225" cy="12700"/>
          </a:xfrm>
          <a:custGeom>
            <a:avLst/>
            <a:gdLst>
              <a:gd name="T0" fmla="*/ 7 w 14"/>
              <a:gd name="T1" fmla="*/ 0 h 8"/>
              <a:gd name="T2" fmla="*/ 9 w 14"/>
              <a:gd name="T3" fmla="*/ 3 h 8"/>
              <a:gd name="T4" fmla="*/ 12 w 14"/>
              <a:gd name="T5" fmla="*/ 3 h 8"/>
              <a:gd name="T6" fmla="*/ 14 w 14"/>
              <a:gd name="T7" fmla="*/ 5 h 8"/>
              <a:gd name="T8" fmla="*/ 12 w 14"/>
              <a:gd name="T9" fmla="*/ 8 h 8"/>
              <a:gd name="T10" fmla="*/ 9 w 14"/>
              <a:gd name="T11" fmla="*/ 8 h 8"/>
              <a:gd name="T12" fmla="*/ 5 w 14"/>
              <a:gd name="T13" fmla="*/ 8 h 8"/>
              <a:gd name="T14" fmla="*/ 0 w 14"/>
              <a:gd name="T15" fmla="*/ 5 h 8"/>
              <a:gd name="T16" fmla="*/ 2 w 14"/>
              <a:gd name="T17" fmla="*/ 3 h 8"/>
              <a:gd name="T18" fmla="*/ 2 w 14"/>
              <a:gd name="T19" fmla="*/ 0 h 8"/>
              <a:gd name="T20" fmla="*/ 5 w 14"/>
              <a:gd name="T21" fmla="*/ 3 h 8"/>
              <a:gd name="T22" fmla="*/ 7 w 14"/>
              <a:gd name="T2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8">
                <a:moveTo>
                  <a:pt x="7" y="0"/>
                </a:moveTo>
                <a:lnTo>
                  <a:pt x="9" y="3"/>
                </a:lnTo>
                <a:lnTo>
                  <a:pt x="12" y="3"/>
                </a:lnTo>
                <a:lnTo>
                  <a:pt x="14" y="5"/>
                </a:lnTo>
                <a:lnTo>
                  <a:pt x="12" y="8"/>
                </a:lnTo>
                <a:lnTo>
                  <a:pt x="9" y="8"/>
                </a:lnTo>
                <a:lnTo>
                  <a:pt x="5" y="8"/>
                </a:lnTo>
                <a:lnTo>
                  <a:pt x="0" y="5"/>
                </a:lnTo>
                <a:lnTo>
                  <a:pt x="2" y="3"/>
                </a:lnTo>
                <a:lnTo>
                  <a:pt x="2" y="0"/>
                </a:lnTo>
                <a:lnTo>
                  <a:pt x="5" y="3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3" name="Freeform 187"/>
          <p:cNvSpPr>
            <a:spLocks/>
          </p:cNvSpPr>
          <p:nvPr/>
        </p:nvSpPr>
        <p:spPr bwMode="auto">
          <a:xfrm>
            <a:off x="5502276" y="1689100"/>
            <a:ext cx="30163" cy="15875"/>
          </a:xfrm>
          <a:custGeom>
            <a:avLst/>
            <a:gdLst>
              <a:gd name="T0" fmla="*/ 7 w 19"/>
              <a:gd name="T1" fmla="*/ 0 h 10"/>
              <a:gd name="T2" fmla="*/ 10 w 19"/>
              <a:gd name="T3" fmla="*/ 3 h 10"/>
              <a:gd name="T4" fmla="*/ 14 w 19"/>
              <a:gd name="T5" fmla="*/ 3 h 10"/>
              <a:gd name="T6" fmla="*/ 19 w 19"/>
              <a:gd name="T7" fmla="*/ 3 h 10"/>
              <a:gd name="T8" fmla="*/ 19 w 19"/>
              <a:gd name="T9" fmla="*/ 5 h 10"/>
              <a:gd name="T10" fmla="*/ 17 w 19"/>
              <a:gd name="T11" fmla="*/ 7 h 10"/>
              <a:gd name="T12" fmla="*/ 12 w 19"/>
              <a:gd name="T13" fmla="*/ 7 h 10"/>
              <a:gd name="T14" fmla="*/ 7 w 19"/>
              <a:gd name="T15" fmla="*/ 10 h 10"/>
              <a:gd name="T16" fmla="*/ 3 w 19"/>
              <a:gd name="T17" fmla="*/ 10 h 10"/>
              <a:gd name="T18" fmla="*/ 0 w 19"/>
              <a:gd name="T19" fmla="*/ 7 h 10"/>
              <a:gd name="T20" fmla="*/ 0 w 19"/>
              <a:gd name="T21" fmla="*/ 7 h 10"/>
              <a:gd name="T22" fmla="*/ 5 w 19"/>
              <a:gd name="T23" fmla="*/ 3 h 10"/>
              <a:gd name="T24" fmla="*/ 7 w 19"/>
              <a:gd name="T2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0">
                <a:moveTo>
                  <a:pt x="7" y="0"/>
                </a:moveTo>
                <a:lnTo>
                  <a:pt x="10" y="3"/>
                </a:lnTo>
                <a:lnTo>
                  <a:pt x="14" y="3"/>
                </a:lnTo>
                <a:lnTo>
                  <a:pt x="19" y="3"/>
                </a:lnTo>
                <a:lnTo>
                  <a:pt x="19" y="5"/>
                </a:lnTo>
                <a:lnTo>
                  <a:pt x="17" y="7"/>
                </a:lnTo>
                <a:lnTo>
                  <a:pt x="12" y="7"/>
                </a:lnTo>
                <a:lnTo>
                  <a:pt x="7" y="10"/>
                </a:lnTo>
                <a:lnTo>
                  <a:pt x="3" y="10"/>
                </a:lnTo>
                <a:lnTo>
                  <a:pt x="0" y="7"/>
                </a:lnTo>
                <a:lnTo>
                  <a:pt x="0" y="7"/>
                </a:lnTo>
                <a:lnTo>
                  <a:pt x="5" y="3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4" name="Freeform 188"/>
          <p:cNvSpPr>
            <a:spLocks/>
          </p:cNvSpPr>
          <p:nvPr/>
        </p:nvSpPr>
        <p:spPr bwMode="auto">
          <a:xfrm>
            <a:off x="5502276" y="1689100"/>
            <a:ext cx="30163" cy="15875"/>
          </a:xfrm>
          <a:custGeom>
            <a:avLst/>
            <a:gdLst>
              <a:gd name="T0" fmla="*/ 7 w 19"/>
              <a:gd name="T1" fmla="*/ 0 h 10"/>
              <a:gd name="T2" fmla="*/ 10 w 19"/>
              <a:gd name="T3" fmla="*/ 3 h 10"/>
              <a:gd name="T4" fmla="*/ 14 w 19"/>
              <a:gd name="T5" fmla="*/ 3 h 10"/>
              <a:gd name="T6" fmla="*/ 19 w 19"/>
              <a:gd name="T7" fmla="*/ 3 h 10"/>
              <a:gd name="T8" fmla="*/ 19 w 19"/>
              <a:gd name="T9" fmla="*/ 5 h 10"/>
              <a:gd name="T10" fmla="*/ 17 w 19"/>
              <a:gd name="T11" fmla="*/ 7 h 10"/>
              <a:gd name="T12" fmla="*/ 12 w 19"/>
              <a:gd name="T13" fmla="*/ 7 h 10"/>
              <a:gd name="T14" fmla="*/ 7 w 19"/>
              <a:gd name="T15" fmla="*/ 10 h 10"/>
              <a:gd name="T16" fmla="*/ 3 w 19"/>
              <a:gd name="T17" fmla="*/ 10 h 10"/>
              <a:gd name="T18" fmla="*/ 0 w 19"/>
              <a:gd name="T19" fmla="*/ 7 h 10"/>
              <a:gd name="T20" fmla="*/ 0 w 19"/>
              <a:gd name="T21" fmla="*/ 7 h 10"/>
              <a:gd name="T22" fmla="*/ 5 w 19"/>
              <a:gd name="T23" fmla="*/ 3 h 10"/>
              <a:gd name="T24" fmla="*/ 7 w 19"/>
              <a:gd name="T2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0">
                <a:moveTo>
                  <a:pt x="7" y="0"/>
                </a:moveTo>
                <a:lnTo>
                  <a:pt x="10" y="3"/>
                </a:lnTo>
                <a:lnTo>
                  <a:pt x="14" y="3"/>
                </a:lnTo>
                <a:lnTo>
                  <a:pt x="19" y="3"/>
                </a:lnTo>
                <a:lnTo>
                  <a:pt x="19" y="5"/>
                </a:lnTo>
                <a:lnTo>
                  <a:pt x="17" y="7"/>
                </a:lnTo>
                <a:lnTo>
                  <a:pt x="12" y="7"/>
                </a:lnTo>
                <a:lnTo>
                  <a:pt x="7" y="10"/>
                </a:lnTo>
                <a:lnTo>
                  <a:pt x="3" y="10"/>
                </a:lnTo>
                <a:lnTo>
                  <a:pt x="0" y="7"/>
                </a:lnTo>
                <a:lnTo>
                  <a:pt x="0" y="7"/>
                </a:lnTo>
                <a:lnTo>
                  <a:pt x="5" y="3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5" name="Freeform 189"/>
          <p:cNvSpPr>
            <a:spLocks/>
          </p:cNvSpPr>
          <p:nvPr/>
        </p:nvSpPr>
        <p:spPr bwMode="auto">
          <a:xfrm>
            <a:off x="5502276" y="1689100"/>
            <a:ext cx="30163" cy="15875"/>
          </a:xfrm>
          <a:custGeom>
            <a:avLst/>
            <a:gdLst>
              <a:gd name="T0" fmla="*/ 7 w 19"/>
              <a:gd name="T1" fmla="*/ 0 h 10"/>
              <a:gd name="T2" fmla="*/ 10 w 19"/>
              <a:gd name="T3" fmla="*/ 3 h 10"/>
              <a:gd name="T4" fmla="*/ 14 w 19"/>
              <a:gd name="T5" fmla="*/ 3 h 10"/>
              <a:gd name="T6" fmla="*/ 19 w 19"/>
              <a:gd name="T7" fmla="*/ 3 h 10"/>
              <a:gd name="T8" fmla="*/ 19 w 19"/>
              <a:gd name="T9" fmla="*/ 5 h 10"/>
              <a:gd name="T10" fmla="*/ 17 w 19"/>
              <a:gd name="T11" fmla="*/ 7 h 10"/>
              <a:gd name="T12" fmla="*/ 12 w 19"/>
              <a:gd name="T13" fmla="*/ 7 h 10"/>
              <a:gd name="T14" fmla="*/ 7 w 19"/>
              <a:gd name="T15" fmla="*/ 10 h 10"/>
              <a:gd name="T16" fmla="*/ 3 w 19"/>
              <a:gd name="T17" fmla="*/ 10 h 10"/>
              <a:gd name="T18" fmla="*/ 0 w 19"/>
              <a:gd name="T19" fmla="*/ 7 h 10"/>
              <a:gd name="T20" fmla="*/ 0 w 19"/>
              <a:gd name="T21" fmla="*/ 7 h 10"/>
              <a:gd name="T22" fmla="*/ 5 w 19"/>
              <a:gd name="T23" fmla="*/ 3 h 10"/>
              <a:gd name="T24" fmla="*/ 7 w 19"/>
              <a:gd name="T2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0">
                <a:moveTo>
                  <a:pt x="7" y="0"/>
                </a:moveTo>
                <a:lnTo>
                  <a:pt x="10" y="3"/>
                </a:lnTo>
                <a:lnTo>
                  <a:pt x="14" y="3"/>
                </a:lnTo>
                <a:lnTo>
                  <a:pt x="19" y="3"/>
                </a:lnTo>
                <a:lnTo>
                  <a:pt x="19" y="5"/>
                </a:lnTo>
                <a:lnTo>
                  <a:pt x="17" y="7"/>
                </a:lnTo>
                <a:lnTo>
                  <a:pt x="12" y="7"/>
                </a:lnTo>
                <a:lnTo>
                  <a:pt x="7" y="10"/>
                </a:lnTo>
                <a:lnTo>
                  <a:pt x="3" y="10"/>
                </a:lnTo>
                <a:lnTo>
                  <a:pt x="0" y="7"/>
                </a:lnTo>
                <a:lnTo>
                  <a:pt x="0" y="7"/>
                </a:lnTo>
                <a:lnTo>
                  <a:pt x="5" y="3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6" name="Freeform 190"/>
          <p:cNvSpPr>
            <a:spLocks/>
          </p:cNvSpPr>
          <p:nvPr/>
        </p:nvSpPr>
        <p:spPr bwMode="auto">
          <a:xfrm>
            <a:off x="5521326" y="1671638"/>
            <a:ext cx="15875" cy="14288"/>
          </a:xfrm>
          <a:custGeom>
            <a:avLst/>
            <a:gdLst>
              <a:gd name="T0" fmla="*/ 7 w 10"/>
              <a:gd name="T1" fmla="*/ 9 h 9"/>
              <a:gd name="T2" fmla="*/ 5 w 10"/>
              <a:gd name="T3" fmla="*/ 9 h 9"/>
              <a:gd name="T4" fmla="*/ 2 w 10"/>
              <a:gd name="T5" fmla="*/ 7 h 9"/>
              <a:gd name="T6" fmla="*/ 0 w 10"/>
              <a:gd name="T7" fmla="*/ 4 h 9"/>
              <a:gd name="T8" fmla="*/ 0 w 10"/>
              <a:gd name="T9" fmla="*/ 2 h 9"/>
              <a:gd name="T10" fmla="*/ 2 w 10"/>
              <a:gd name="T11" fmla="*/ 0 h 9"/>
              <a:gd name="T12" fmla="*/ 7 w 10"/>
              <a:gd name="T13" fmla="*/ 2 h 9"/>
              <a:gd name="T14" fmla="*/ 10 w 10"/>
              <a:gd name="T15" fmla="*/ 2 h 9"/>
              <a:gd name="T16" fmla="*/ 10 w 10"/>
              <a:gd name="T17" fmla="*/ 4 h 9"/>
              <a:gd name="T18" fmla="*/ 7 w 10"/>
              <a:gd name="T19" fmla="*/ 7 h 9"/>
              <a:gd name="T20" fmla="*/ 7 w 10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9">
                <a:moveTo>
                  <a:pt x="7" y="9"/>
                </a:moveTo>
                <a:lnTo>
                  <a:pt x="5" y="9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2"/>
                </a:lnTo>
                <a:lnTo>
                  <a:pt x="10" y="2"/>
                </a:lnTo>
                <a:lnTo>
                  <a:pt x="10" y="4"/>
                </a:lnTo>
                <a:lnTo>
                  <a:pt x="7" y="7"/>
                </a:lnTo>
                <a:lnTo>
                  <a:pt x="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7" name="Freeform 191"/>
          <p:cNvSpPr>
            <a:spLocks/>
          </p:cNvSpPr>
          <p:nvPr/>
        </p:nvSpPr>
        <p:spPr bwMode="auto">
          <a:xfrm>
            <a:off x="5521326" y="1671638"/>
            <a:ext cx="15875" cy="14288"/>
          </a:xfrm>
          <a:custGeom>
            <a:avLst/>
            <a:gdLst>
              <a:gd name="T0" fmla="*/ 7 w 10"/>
              <a:gd name="T1" fmla="*/ 9 h 9"/>
              <a:gd name="T2" fmla="*/ 5 w 10"/>
              <a:gd name="T3" fmla="*/ 9 h 9"/>
              <a:gd name="T4" fmla="*/ 2 w 10"/>
              <a:gd name="T5" fmla="*/ 7 h 9"/>
              <a:gd name="T6" fmla="*/ 0 w 10"/>
              <a:gd name="T7" fmla="*/ 4 h 9"/>
              <a:gd name="T8" fmla="*/ 0 w 10"/>
              <a:gd name="T9" fmla="*/ 2 h 9"/>
              <a:gd name="T10" fmla="*/ 2 w 10"/>
              <a:gd name="T11" fmla="*/ 0 h 9"/>
              <a:gd name="T12" fmla="*/ 7 w 10"/>
              <a:gd name="T13" fmla="*/ 2 h 9"/>
              <a:gd name="T14" fmla="*/ 10 w 10"/>
              <a:gd name="T15" fmla="*/ 2 h 9"/>
              <a:gd name="T16" fmla="*/ 10 w 10"/>
              <a:gd name="T17" fmla="*/ 4 h 9"/>
              <a:gd name="T18" fmla="*/ 7 w 10"/>
              <a:gd name="T19" fmla="*/ 7 h 9"/>
              <a:gd name="T20" fmla="*/ 7 w 10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9">
                <a:moveTo>
                  <a:pt x="7" y="9"/>
                </a:moveTo>
                <a:lnTo>
                  <a:pt x="5" y="9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2"/>
                </a:lnTo>
                <a:lnTo>
                  <a:pt x="10" y="2"/>
                </a:lnTo>
                <a:lnTo>
                  <a:pt x="10" y="4"/>
                </a:lnTo>
                <a:lnTo>
                  <a:pt x="7" y="7"/>
                </a:lnTo>
                <a:lnTo>
                  <a:pt x="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8" name="Freeform 192"/>
          <p:cNvSpPr>
            <a:spLocks/>
          </p:cNvSpPr>
          <p:nvPr/>
        </p:nvSpPr>
        <p:spPr bwMode="auto">
          <a:xfrm>
            <a:off x="5521326" y="1671638"/>
            <a:ext cx="15875" cy="14288"/>
          </a:xfrm>
          <a:custGeom>
            <a:avLst/>
            <a:gdLst>
              <a:gd name="T0" fmla="*/ 7 w 10"/>
              <a:gd name="T1" fmla="*/ 9 h 9"/>
              <a:gd name="T2" fmla="*/ 5 w 10"/>
              <a:gd name="T3" fmla="*/ 9 h 9"/>
              <a:gd name="T4" fmla="*/ 2 w 10"/>
              <a:gd name="T5" fmla="*/ 7 h 9"/>
              <a:gd name="T6" fmla="*/ 0 w 10"/>
              <a:gd name="T7" fmla="*/ 4 h 9"/>
              <a:gd name="T8" fmla="*/ 0 w 10"/>
              <a:gd name="T9" fmla="*/ 2 h 9"/>
              <a:gd name="T10" fmla="*/ 2 w 10"/>
              <a:gd name="T11" fmla="*/ 0 h 9"/>
              <a:gd name="T12" fmla="*/ 7 w 10"/>
              <a:gd name="T13" fmla="*/ 2 h 9"/>
              <a:gd name="T14" fmla="*/ 10 w 10"/>
              <a:gd name="T15" fmla="*/ 2 h 9"/>
              <a:gd name="T16" fmla="*/ 10 w 10"/>
              <a:gd name="T17" fmla="*/ 4 h 9"/>
              <a:gd name="T18" fmla="*/ 7 w 10"/>
              <a:gd name="T19" fmla="*/ 7 h 9"/>
              <a:gd name="T20" fmla="*/ 7 w 10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9">
                <a:moveTo>
                  <a:pt x="7" y="9"/>
                </a:moveTo>
                <a:lnTo>
                  <a:pt x="5" y="9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2"/>
                </a:lnTo>
                <a:lnTo>
                  <a:pt x="10" y="2"/>
                </a:lnTo>
                <a:lnTo>
                  <a:pt x="10" y="4"/>
                </a:lnTo>
                <a:lnTo>
                  <a:pt x="7" y="7"/>
                </a:lnTo>
                <a:lnTo>
                  <a:pt x="7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9" name="Freeform 193"/>
          <p:cNvSpPr>
            <a:spLocks/>
          </p:cNvSpPr>
          <p:nvPr/>
        </p:nvSpPr>
        <p:spPr bwMode="auto">
          <a:xfrm>
            <a:off x="5573714" y="1636713"/>
            <a:ext cx="41275" cy="26988"/>
          </a:xfrm>
          <a:custGeom>
            <a:avLst/>
            <a:gdLst>
              <a:gd name="T0" fmla="*/ 26 w 26"/>
              <a:gd name="T1" fmla="*/ 5 h 17"/>
              <a:gd name="T2" fmla="*/ 24 w 26"/>
              <a:gd name="T3" fmla="*/ 7 h 17"/>
              <a:gd name="T4" fmla="*/ 21 w 26"/>
              <a:gd name="T5" fmla="*/ 10 h 17"/>
              <a:gd name="T6" fmla="*/ 14 w 26"/>
              <a:gd name="T7" fmla="*/ 12 h 17"/>
              <a:gd name="T8" fmla="*/ 12 w 26"/>
              <a:gd name="T9" fmla="*/ 14 h 17"/>
              <a:gd name="T10" fmla="*/ 5 w 26"/>
              <a:gd name="T11" fmla="*/ 17 h 17"/>
              <a:gd name="T12" fmla="*/ 3 w 26"/>
              <a:gd name="T13" fmla="*/ 17 h 17"/>
              <a:gd name="T14" fmla="*/ 3 w 26"/>
              <a:gd name="T15" fmla="*/ 14 h 17"/>
              <a:gd name="T16" fmla="*/ 0 w 26"/>
              <a:gd name="T17" fmla="*/ 10 h 17"/>
              <a:gd name="T18" fmla="*/ 3 w 26"/>
              <a:gd name="T19" fmla="*/ 7 h 17"/>
              <a:gd name="T20" fmla="*/ 3 w 26"/>
              <a:gd name="T21" fmla="*/ 5 h 17"/>
              <a:gd name="T22" fmla="*/ 5 w 26"/>
              <a:gd name="T23" fmla="*/ 3 h 17"/>
              <a:gd name="T24" fmla="*/ 7 w 26"/>
              <a:gd name="T25" fmla="*/ 3 h 17"/>
              <a:gd name="T26" fmla="*/ 10 w 26"/>
              <a:gd name="T27" fmla="*/ 3 h 17"/>
              <a:gd name="T28" fmla="*/ 10 w 26"/>
              <a:gd name="T29" fmla="*/ 0 h 17"/>
              <a:gd name="T30" fmla="*/ 14 w 26"/>
              <a:gd name="T31" fmla="*/ 0 h 17"/>
              <a:gd name="T32" fmla="*/ 17 w 26"/>
              <a:gd name="T33" fmla="*/ 0 h 17"/>
              <a:gd name="T34" fmla="*/ 24 w 26"/>
              <a:gd name="T35" fmla="*/ 0 h 17"/>
              <a:gd name="T36" fmla="*/ 26 w 26"/>
              <a:gd name="T37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7">
                <a:moveTo>
                  <a:pt x="26" y="5"/>
                </a:moveTo>
                <a:lnTo>
                  <a:pt x="24" y="7"/>
                </a:lnTo>
                <a:lnTo>
                  <a:pt x="21" y="10"/>
                </a:lnTo>
                <a:lnTo>
                  <a:pt x="14" y="12"/>
                </a:lnTo>
                <a:lnTo>
                  <a:pt x="12" y="14"/>
                </a:lnTo>
                <a:lnTo>
                  <a:pt x="5" y="17"/>
                </a:lnTo>
                <a:lnTo>
                  <a:pt x="3" y="17"/>
                </a:lnTo>
                <a:lnTo>
                  <a:pt x="3" y="14"/>
                </a:lnTo>
                <a:lnTo>
                  <a:pt x="0" y="10"/>
                </a:lnTo>
                <a:lnTo>
                  <a:pt x="3" y="7"/>
                </a:lnTo>
                <a:lnTo>
                  <a:pt x="3" y="5"/>
                </a:lnTo>
                <a:lnTo>
                  <a:pt x="5" y="3"/>
                </a:lnTo>
                <a:lnTo>
                  <a:pt x="7" y="3"/>
                </a:lnTo>
                <a:lnTo>
                  <a:pt x="10" y="3"/>
                </a:lnTo>
                <a:lnTo>
                  <a:pt x="10" y="0"/>
                </a:lnTo>
                <a:lnTo>
                  <a:pt x="14" y="0"/>
                </a:lnTo>
                <a:lnTo>
                  <a:pt x="17" y="0"/>
                </a:lnTo>
                <a:lnTo>
                  <a:pt x="24" y="0"/>
                </a:lnTo>
                <a:lnTo>
                  <a:pt x="26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0" name="Freeform 194"/>
          <p:cNvSpPr>
            <a:spLocks/>
          </p:cNvSpPr>
          <p:nvPr/>
        </p:nvSpPr>
        <p:spPr bwMode="auto">
          <a:xfrm>
            <a:off x="5573714" y="1636713"/>
            <a:ext cx="41275" cy="26988"/>
          </a:xfrm>
          <a:custGeom>
            <a:avLst/>
            <a:gdLst>
              <a:gd name="T0" fmla="*/ 26 w 26"/>
              <a:gd name="T1" fmla="*/ 5 h 17"/>
              <a:gd name="T2" fmla="*/ 24 w 26"/>
              <a:gd name="T3" fmla="*/ 7 h 17"/>
              <a:gd name="T4" fmla="*/ 21 w 26"/>
              <a:gd name="T5" fmla="*/ 10 h 17"/>
              <a:gd name="T6" fmla="*/ 14 w 26"/>
              <a:gd name="T7" fmla="*/ 12 h 17"/>
              <a:gd name="T8" fmla="*/ 12 w 26"/>
              <a:gd name="T9" fmla="*/ 14 h 17"/>
              <a:gd name="T10" fmla="*/ 5 w 26"/>
              <a:gd name="T11" fmla="*/ 17 h 17"/>
              <a:gd name="T12" fmla="*/ 3 w 26"/>
              <a:gd name="T13" fmla="*/ 17 h 17"/>
              <a:gd name="T14" fmla="*/ 3 w 26"/>
              <a:gd name="T15" fmla="*/ 14 h 17"/>
              <a:gd name="T16" fmla="*/ 0 w 26"/>
              <a:gd name="T17" fmla="*/ 10 h 17"/>
              <a:gd name="T18" fmla="*/ 3 w 26"/>
              <a:gd name="T19" fmla="*/ 7 h 17"/>
              <a:gd name="T20" fmla="*/ 3 w 26"/>
              <a:gd name="T21" fmla="*/ 5 h 17"/>
              <a:gd name="T22" fmla="*/ 5 w 26"/>
              <a:gd name="T23" fmla="*/ 3 h 17"/>
              <a:gd name="T24" fmla="*/ 7 w 26"/>
              <a:gd name="T25" fmla="*/ 3 h 17"/>
              <a:gd name="T26" fmla="*/ 10 w 26"/>
              <a:gd name="T27" fmla="*/ 3 h 17"/>
              <a:gd name="T28" fmla="*/ 10 w 26"/>
              <a:gd name="T29" fmla="*/ 0 h 17"/>
              <a:gd name="T30" fmla="*/ 14 w 26"/>
              <a:gd name="T31" fmla="*/ 0 h 17"/>
              <a:gd name="T32" fmla="*/ 17 w 26"/>
              <a:gd name="T33" fmla="*/ 0 h 17"/>
              <a:gd name="T34" fmla="*/ 24 w 26"/>
              <a:gd name="T35" fmla="*/ 0 h 17"/>
              <a:gd name="T36" fmla="*/ 26 w 26"/>
              <a:gd name="T37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7">
                <a:moveTo>
                  <a:pt x="26" y="5"/>
                </a:moveTo>
                <a:lnTo>
                  <a:pt x="24" y="7"/>
                </a:lnTo>
                <a:lnTo>
                  <a:pt x="21" y="10"/>
                </a:lnTo>
                <a:lnTo>
                  <a:pt x="14" y="12"/>
                </a:lnTo>
                <a:lnTo>
                  <a:pt x="12" y="14"/>
                </a:lnTo>
                <a:lnTo>
                  <a:pt x="5" y="17"/>
                </a:lnTo>
                <a:lnTo>
                  <a:pt x="3" y="17"/>
                </a:lnTo>
                <a:lnTo>
                  <a:pt x="3" y="14"/>
                </a:lnTo>
                <a:lnTo>
                  <a:pt x="0" y="10"/>
                </a:lnTo>
                <a:lnTo>
                  <a:pt x="3" y="7"/>
                </a:lnTo>
                <a:lnTo>
                  <a:pt x="3" y="5"/>
                </a:lnTo>
                <a:lnTo>
                  <a:pt x="5" y="3"/>
                </a:lnTo>
                <a:lnTo>
                  <a:pt x="7" y="3"/>
                </a:lnTo>
                <a:lnTo>
                  <a:pt x="10" y="3"/>
                </a:lnTo>
                <a:lnTo>
                  <a:pt x="10" y="0"/>
                </a:lnTo>
                <a:lnTo>
                  <a:pt x="14" y="0"/>
                </a:lnTo>
                <a:lnTo>
                  <a:pt x="17" y="0"/>
                </a:lnTo>
                <a:lnTo>
                  <a:pt x="24" y="0"/>
                </a:lnTo>
                <a:lnTo>
                  <a:pt x="26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1" name="Freeform 195"/>
          <p:cNvSpPr>
            <a:spLocks/>
          </p:cNvSpPr>
          <p:nvPr/>
        </p:nvSpPr>
        <p:spPr bwMode="auto">
          <a:xfrm>
            <a:off x="5573714" y="1636713"/>
            <a:ext cx="41275" cy="26988"/>
          </a:xfrm>
          <a:custGeom>
            <a:avLst/>
            <a:gdLst>
              <a:gd name="T0" fmla="*/ 26 w 26"/>
              <a:gd name="T1" fmla="*/ 5 h 17"/>
              <a:gd name="T2" fmla="*/ 24 w 26"/>
              <a:gd name="T3" fmla="*/ 7 h 17"/>
              <a:gd name="T4" fmla="*/ 21 w 26"/>
              <a:gd name="T5" fmla="*/ 10 h 17"/>
              <a:gd name="T6" fmla="*/ 14 w 26"/>
              <a:gd name="T7" fmla="*/ 12 h 17"/>
              <a:gd name="T8" fmla="*/ 12 w 26"/>
              <a:gd name="T9" fmla="*/ 14 h 17"/>
              <a:gd name="T10" fmla="*/ 5 w 26"/>
              <a:gd name="T11" fmla="*/ 17 h 17"/>
              <a:gd name="T12" fmla="*/ 3 w 26"/>
              <a:gd name="T13" fmla="*/ 17 h 17"/>
              <a:gd name="T14" fmla="*/ 3 w 26"/>
              <a:gd name="T15" fmla="*/ 14 h 17"/>
              <a:gd name="T16" fmla="*/ 0 w 26"/>
              <a:gd name="T17" fmla="*/ 10 h 17"/>
              <a:gd name="T18" fmla="*/ 3 w 26"/>
              <a:gd name="T19" fmla="*/ 7 h 17"/>
              <a:gd name="T20" fmla="*/ 3 w 26"/>
              <a:gd name="T21" fmla="*/ 5 h 17"/>
              <a:gd name="T22" fmla="*/ 5 w 26"/>
              <a:gd name="T23" fmla="*/ 3 h 17"/>
              <a:gd name="T24" fmla="*/ 7 w 26"/>
              <a:gd name="T25" fmla="*/ 3 h 17"/>
              <a:gd name="T26" fmla="*/ 10 w 26"/>
              <a:gd name="T27" fmla="*/ 3 h 17"/>
              <a:gd name="T28" fmla="*/ 10 w 26"/>
              <a:gd name="T29" fmla="*/ 0 h 17"/>
              <a:gd name="T30" fmla="*/ 14 w 26"/>
              <a:gd name="T31" fmla="*/ 0 h 17"/>
              <a:gd name="T32" fmla="*/ 17 w 26"/>
              <a:gd name="T33" fmla="*/ 0 h 17"/>
              <a:gd name="T34" fmla="*/ 24 w 26"/>
              <a:gd name="T35" fmla="*/ 0 h 17"/>
              <a:gd name="T36" fmla="*/ 26 w 26"/>
              <a:gd name="T37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7">
                <a:moveTo>
                  <a:pt x="26" y="5"/>
                </a:moveTo>
                <a:lnTo>
                  <a:pt x="24" y="7"/>
                </a:lnTo>
                <a:lnTo>
                  <a:pt x="21" y="10"/>
                </a:lnTo>
                <a:lnTo>
                  <a:pt x="14" y="12"/>
                </a:lnTo>
                <a:lnTo>
                  <a:pt x="12" y="14"/>
                </a:lnTo>
                <a:lnTo>
                  <a:pt x="5" y="17"/>
                </a:lnTo>
                <a:lnTo>
                  <a:pt x="3" y="17"/>
                </a:lnTo>
                <a:lnTo>
                  <a:pt x="3" y="14"/>
                </a:lnTo>
                <a:lnTo>
                  <a:pt x="0" y="10"/>
                </a:lnTo>
                <a:lnTo>
                  <a:pt x="3" y="7"/>
                </a:lnTo>
                <a:lnTo>
                  <a:pt x="3" y="5"/>
                </a:lnTo>
                <a:lnTo>
                  <a:pt x="5" y="3"/>
                </a:lnTo>
                <a:lnTo>
                  <a:pt x="7" y="3"/>
                </a:lnTo>
                <a:lnTo>
                  <a:pt x="10" y="3"/>
                </a:lnTo>
                <a:lnTo>
                  <a:pt x="10" y="0"/>
                </a:lnTo>
                <a:lnTo>
                  <a:pt x="14" y="0"/>
                </a:lnTo>
                <a:lnTo>
                  <a:pt x="17" y="0"/>
                </a:lnTo>
                <a:lnTo>
                  <a:pt x="24" y="0"/>
                </a:lnTo>
                <a:lnTo>
                  <a:pt x="26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2" name="Freeform 196"/>
          <p:cNvSpPr>
            <a:spLocks/>
          </p:cNvSpPr>
          <p:nvPr/>
        </p:nvSpPr>
        <p:spPr bwMode="auto">
          <a:xfrm>
            <a:off x="5614989" y="1614488"/>
            <a:ext cx="52388" cy="22225"/>
          </a:xfrm>
          <a:custGeom>
            <a:avLst/>
            <a:gdLst>
              <a:gd name="T0" fmla="*/ 33 w 33"/>
              <a:gd name="T1" fmla="*/ 12 h 14"/>
              <a:gd name="T2" fmla="*/ 31 w 33"/>
              <a:gd name="T3" fmla="*/ 14 h 14"/>
              <a:gd name="T4" fmla="*/ 29 w 33"/>
              <a:gd name="T5" fmla="*/ 14 h 14"/>
              <a:gd name="T6" fmla="*/ 24 w 33"/>
              <a:gd name="T7" fmla="*/ 14 h 14"/>
              <a:gd name="T8" fmla="*/ 22 w 33"/>
              <a:gd name="T9" fmla="*/ 12 h 14"/>
              <a:gd name="T10" fmla="*/ 17 w 33"/>
              <a:gd name="T11" fmla="*/ 14 h 14"/>
              <a:gd name="T12" fmla="*/ 12 w 33"/>
              <a:gd name="T13" fmla="*/ 12 h 14"/>
              <a:gd name="T14" fmla="*/ 7 w 33"/>
              <a:gd name="T15" fmla="*/ 14 h 14"/>
              <a:gd name="T16" fmla="*/ 3 w 33"/>
              <a:gd name="T17" fmla="*/ 12 h 14"/>
              <a:gd name="T18" fmla="*/ 0 w 33"/>
              <a:gd name="T19" fmla="*/ 12 h 14"/>
              <a:gd name="T20" fmla="*/ 3 w 33"/>
              <a:gd name="T21" fmla="*/ 10 h 14"/>
              <a:gd name="T22" fmla="*/ 5 w 33"/>
              <a:gd name="T23" fmla="*/ 7 h 14"/>
              <a:gd name="T24" fmla="*/ 10 w 33"/>
              <a:gd name="T25" fmla="*/ 5 h 14"/>
              <a:gd name="T26" fmla="*/ 14 w 33"/>
              <a:gd name="T27" fmla="*/ 2 h 14"/>
              <a:gd name="T28" fmla="*/ 19 w 33"/>
              <a:gd name="T29" fmla="*/ 0 h 14"/>
              <a:gd name="T30" fmla="*/ 24 w 33"/>
              <a:gd name="T31" fmla="*/ 0 h 14"/>
              <a:gd name="T32" fmla="*/ 29 w 33"/>
              <a:gd name="T33" fmla="*/ 0 h 14"/>
              <a:gd name="T34" fmla="*/ 31 w 33"/>
              <a:gd name="T35" fmla="*/ 2 h 14"/>
              <a:gd name="T36" fmla="*/ 31 w 33"/>
              <a:gd name="T37" fmla="*/ 5 h 14"/>
              <a:gd name="T38" fmla="*/ 33 w 33"/>
              <a:gd name="T39" fmla="*/ 7 h 14"/>
              <a:gd name="T40" fmla="*/ 33 w 33"/>
              <a:gd name="T4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14">
                <a:moveTo>
                  <a:pt x="33" y="12"/>
                </a:moveTo>
                <a:lnTo>
                  <a:pt x="31" y="14"/>
                </a:lnTo>
                <a:lnTo>
                  <a:pt x="29" y="14"/>
                </a:lnTo>
                <a:lnTo>
                  <a:pt x="24" y="14"/>
                </a:lnTo>
                <a:lnTo>
                  <a:pt x="22" y="12"/>
                </a:lnTo>
                <a:lnTo>
                  <a:pt x="17" y="14"/>
                </a:lnTo>
                <a:lnTo>
                  <a:pt x="12" y="12"/>
                </a:lnTo>
                <a:lnTo>
                  <a:pt x="7" y="14"/>
                </a:lnTo>
                <a:lnTo>
                  <a:pt x="3" y="12"/>
                </a:lnTo>
                <a:lnTo>
                  <a:pt x="0" y="12"/>
                </a:lnTo>
                <a:lnTo>
                  <a:pt x="3" y="10"/>
                </a:lnTo>
                <a:lnTo>
                  <a:pt x="5" y="7"/>
                </a:lnTo>
                <a:lnTo>
                  <a:pt x="10" y="5"/>
                </a:lnTo>
                <a:lnTo>
                  <a:pt x="14" y="2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1" y="2"/>
                </a:lnTo>
                <a:lnTo>
                  <a:pt x="31" y="5"/>
                </a:lnTo>
                <a:lnTo>
                  <a:pt x="33" y="7"/>
                </a:lnTo>
                <a:lnTo>
                  <a:pt x="3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3" name="Freeform 197"/>
          <p:cNvSpPr>
            <a:spLocks/>
          </p:cNvSpPr>
          <p:nvPr/>
        </p:nvSpPr>
        <p:spPr bwMode="auto">
          <a:xfrm>
            <a:off x="5614989" y="1614488"/>
            <a:ext cx="52388" cy="22225"/>
          </a:xfrm>
          <a:custGeom>
            <a:avLst/>
            <a:gdLst>
              <a:gd name="T0" fmla="*/ 33 w 33"/>
              <a:gd name="T1" fmla="*/ 12 h 14"/>
              <a:gd name="T2" fmla="*/ 31 w 33"/>
              <a:gd name="T3" fmla="*/ 14 h 14"/>
              <a:gd name="T4" fmla="*/ 29 w 33"/>
              <a:gd name="T5" fmla="*/ 14 h 14"/>
              <a:gd name="T6" fmla="*/ 24 w 33"/>
              <a:gd name="T7" fmla="*/ 14 h 14"/>
              <a:gd name="T8" fmla="*/ 22 w 33"/>
              <a:gd name="T9" fmla="*/ 12 h 14"/>
              <a:gd name="T10" fmla="*/ 17 w 33"/>
              <a:gd name="T11" fmla="*/ 14 h 14"/>
              <a:gd name="T12" fmla="*/ 12 w 33"/>
              <a:gd name="T13" fmla="*/ 12 h 14"/>
              <a:gd name="T14" fmla="*/ 7 w 33"/>
              <a:gd name="T15" fmla="*/ 14 h 14"/>
              <a:gd name="T16" fmla="*/ 3 w 33"/>
              <a:gd name="T17" fmla="*/ 12 h 14"/>
              <a:gd name="T18" fmla="*/ 0 w 33"/>
              <a:gd name="T19" fmla="*/ 12 h 14"/>
              <a:gd name="T20" fmla="*/ 3 w 33"/>
              <a:gd name="T21" fmla="*/ 10 h 14"/>
              <a:gd name="T22" fmla="*/ 5 w 33"/>
              <a:gd name="T23" fmla="*/ 7 h 14"/>
              <a:gd name="T24" fmla="*/ 10 w 33"/>
              <a:gd name="T25" fmla="*/ 5 h 14"/>
              <a:gd name="T26" fmla="*/ 14 w 33"/>
              <a:gd name="T27" fmla="*/ 2 h 14"/>
              <a:gd name="T28" fmla="*/ 19 w 33"/>
              <a:gd name="T29" fmla="*/ 0 h 14"/>
              <a:gd name="T30" fmla="*/ 24 w 33"/>
              <a:gd name="T31" fmla="*/ 0 h 14"/>
              <a:gd name="T32" fmla="*/ 29 w 33"/>
              <a:gd name="T33" fmla="*/ 0 h 14"/>
              <a:gd name="T34" fmla="*/ 31 w 33"/>
              <a:gd name="T35" fmla="*/ 2 h 14"/>
              <a:gd name="T36" fmla="*/ 31 w 33"/>
              <a:gd name="T37" fmla="*/ 5 h 14"/>
              <a:gd name="T38" fmla="*/ 33 w 33"/>
              <a:gd name="T39" fmla="*/ 7 h 14"/>
              <a:gd name="T40" fmla="*/ 33 w 33"/>
              <a:gd name="T4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14">
                <a:moveTo>
                  <a:pt x="33" y="12"/>
                </a:moveTo>
                <a:lnTo>
                  <a:pt x="31" y="14"/>
                </a:lnTo>
                <a:lnTo>
                  <a:pt x="29" y="14"/>
                </a:lnTo>
                <a:lnTo>
                  <a:pt x="24" y="14"/>
                </a:lnTo>
                <a:lnTo>
                  <a:pt x="22" y="12"/>
                </a:lnTo>
                <a:lnTo>
                  <a:pt x="17" y="14"/>
                </a:lnTo>
                <a:lnTo>
                  <a:pt x="12" y="12"/>
                </a:lnTo>
                <a:lnTo>
                  <a:pt x="7" y="14"/>
                </a:lnTo>
                <a:lnTo>
                  <a:pt x="3" y="12"/>
                </a:lnTo>
                <a:lnTo>
                  <a:pt x="0" y="12"/>
                </a:lnTo>
                <a:lnTo>
                  <a:pt x="3" y="10"/>
                </a:lnTo>
                <a:lnTo>
                  <a:pt x="5" y="7"/>
                </a:lnTo>
                <a:lnTo>
                  <a:pt x="10" y="5"/>
                </a:lnTo>
                <a:lnTo>
                  <a:pt x="14" y="2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1" y="2"/>
                </a:lnTo>
                <a:lnTo>
                  <a:pt x="31" y="5"/>
                </a:lnTo>
                <a:lnTo>
                  <a:pt x="33" y="7"/>
                </a:lnTo>
                <a:lnTo>
                  <a:pt x="3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4" name="Freeform 198"/>
          <p:cNvSpPr>
            <a:spLocks/>
          </p:cNvSpPr>
          <p:nvPr/>
        </p:nvSpPr>
        <p:spPr bwMode="auto">
          <a:xfrm>
            <a:off x="5614989" y="1614488"/>
            <a:ext cx="52388" cy="22225"/>
          </a:xfrm>
          <a:custGeom>
            <a:avLst/>
            <a:gdLst>
              <a:gd name="T0" fmla="*/ 33 w 33"/>
              <a:gd name="T1" fmla="*/ 12 h 14"/>
              <a:gd name="T2" fmla="*/ 31 w 33"/>
              <a:gd name="T3" fmla="*/ 14 h 14"/>
              <a:gd name="T4" fmla="*/ 29 w 33"/>
              <a:gd name="T5" fmla="*/ 14 h 14"/>
              <a:gd name="T6" fmla="*/ 24 w 33"/>
              <a:gd name="T7" fmla="*/ 14 h 14"/>
              <a:gd name="T8" fmla="*/ 22 w 33"/>
              <a:gd name="T9" fmla="*/ 12 h 14"/>
              <a:gd name="T10" fmla="*/ 17 w 33"/>
              <a:gd name="T11" fmla="*/ 14 h 14"/>
              <a:gd name="T12" fmla="*/ 12 w 33"/>
              <a:gd name="T13" fmla="*/ 12 h 14"/>
              <a:gd name="T14" fmla="*/ 7 w 33"/>
              <a:gd name="T15" fmla="*/ 14 h 14"/>
              <a:gd name="T16" fmla="*/ 3 w 33"/>
              <a:gd name="T17" fmla="*/ 12 h 14"/>
              <a:gd name="T18" fmla="*/ 0 w 33"/>
              <a:gd name="T19" fmla="*/ 12 h 14"/>
              <a:gd name="T20" fmla="*/ 3 w 33"/>
              <a:gd name="T21" fmla="*/ 10 h 14"/>
              <a:gd name="T22" fmla="*/ 5 w 33"/>
              <a:gd name="T23" fmla="*/ 7 h 14"/>
              <a:gd name="T24" fmla="*/ 10 w 33"/>
              <a:gd name="T25" fmla="*/ 5 h 14"/>
              <a:gd name="T26" fmla="*/ 14 w 33"/>
              <a:gd name="T27" fmla="*/ 2 h 14"/>
              <a:gd name="T28" fmla="*/ 19 w 33"/>
              <a:gd name="T29" fmla="*/ 0 h 14"/>
              <a:gd name="T30" fmla="*/ 24 w 33"/>
              <a:gd name="T31" fmla="*/ 0 h 14"/>
              <a:gd name="T32" fmla="*/ 29 w 33"/>
              <a:gd name="T33" fmla="*/ 0 h 14"/>
              <a:gd name="T34" fmla="*/ 31 w 33"/>
              <a:gd name="T35" fmla="*/ 2 h 14"/>
              <a:gd name="T36" fmla="*/ 31 w 33"/>
              <a:gd name="T37" fmla="*/ 5 h 14"/>
              <a:gd name="T38" fmla="*/ 33 w 33"/>
              <a:gd name="T39" fmla="*/ 7 h 14"/>
              <a:gd name="T40" fmla="*/ 33 w 33"/>
              <a:gd name="T4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14">
                <a:moveTo>
                  <a:pt x="33" y="12"/>
                </a:moveTo>
                <a:lnTo>
                  <a:pt x="31" y="14"/>
                </a:lnTo>
                <a:lnTo>
                  <a:pt x="29" y="14"/>
                </a:lnTo>
                <a:lnTo>
                  <a:pt x="24" y="14"/>
                </a:lnTo>
                <a:lnTo>
                  <a:pt x="22" y="12"/>
                </a:lnTo>
                <a:lnTo>
                  <a:pt x="17" y="14"/>
                </a:lnTo>
                <a:lnTo>
                  <a:pt x="12" y="12"/>
                </a:lnTo>
                <a:lnTo>
                  <a:pt x="7" y="14"/>
                </a:lnTo>
                <a:lnTo>
                  <a:pt x="3" y="12"/>
                </a:lnTo>
                <a:lnTo>
                  <a:pt x="0" y="12"/>
                </a:lnTo>
                <a:lnTo>
                  <a:pt x="3" y="10"/>
                </a:lnTo>
                <a:lnTo>
                  <a:pt x="5" y="7"/>
                </a:lnTo>
                <a:lnTo>
                  <a:pt x="10" y="5"/>
                </a:lnTo>
                <a:lnTo>
                  <a:pt x="14" y="2"/>
                </a:lnTo>
                <a:lnTo>
                  <a:pt x="19" y="0"/>
                </a:lnTo>
                <a:lnTo>
                  <a:pt x="24" y="0"/>
                </a:lnTo>
                <a:lnTo>
                  <a:pt x="29" y="0"/>
                </a:lnTo>
                <a:lnTo>
                  <a:pt x="31" y="2"/>
                </a:lnTo>
                <a:lnTo>
                  <a:pt x="31" y="5"/>
                </a:lnTo>
                <a:lnTo>
                  <a:pt x="33" y="7"/>
                </a:lnTo>
                <a:lnTo>
                  <a:pt x="33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5" name="Freeform 199"/>
          <p:cNvSpPr>
            <a:spLocks/>
          </p:cNvSpPr>
          <p:nvPr/>
        </p:nvSpPr>
        <p:spPr bwMode="auto">
          <a:xfrm>
            <a:off x="5653089" y="1595438"/>
            <a:ext cx="25400" cy="15875"/>
          </a:xfrm>
          <a:custGeom>
            <a:avLst/>
            <a:gdLst>
              <a:gd name="T0" fmla="*/ 16 w 16"/>
              <a:gd name="T1" fmla="*/ 7 h 10"/>
              <a:gd name="T2" fmla="*/ 14 w 16"/>
              <a:gd name="T3" fmla="*/ 10 h 10"/>
              <a:gd name="T4" fmla="*/ 9 w 16"/>
              <a:gd name="T5" fmla="*/ 10 h 10"/>
              <a:gd name="T6" fmla="*/ 7 w 16"/>
              <a:gd name="T7" fmla="*/ 10 h 10"/>
              <a:gd name="T8" fmla="*/ 5 w 16"/>
              <a:gd name="T9" fmla="*/ 10 h 10"/>
              <a:gd name="T10" fmla="*/ 0 w 16"/>
              <a:gd name="T11" fmla="*/ 10 h 10"/>
              <a:gd name="T12" fmla="*/ 2 w 16"/>
              <a:gd name="T13" fmla="*/ 7 h 10"/>
              <a:gd name="T14" fmla="*/ 5 w 16"/>
              <a:gd name="T15" fmla="*/ 7 h 10"/>
              <a:gd name="T16" fmla="*/ 7 w 16"/>
              <a:gd name="T17" fmla="*/ 5 h 10"/>
              <a:gd name="T18" fmla="*/ 9 w 16"/>
              <a:gd name="T19" fmla="*/ 3 h 10"/>
              <a:gd name="T20" fmla="*/ 14 w 16"/>
              <a:gd name="T21" fmla="*/ 0 h 10"/>
              <a:gd name="T22" fmla="*/ 16 w 16"/>
              <a:gd name="T23" fmla="*/ 3 h 10"/>
              <a:gd name="T24" fmla="*/ 16 w 16"/>
              <a:gd name="T25" fmla="*/ 5 h 10"/>
              <a:gd name="T26" fmla="*/ 16 w 16"/>
              <a:gd name="T2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0">
                <a:moveTo>
                  <a:pt x="16" y="7"/>
                </a:moveTo>
                <a:lnTo>
                  <a:pt x="14" y="10"/>
                </a:lnTo>
                <a:lnTo>
                  <a:pt x="9" y="10"/>
                </a:lnTo>
                <a:lnTo>
                  <a:pt x="7" y="10"/>
                </a:lnTo>
                <a:lnTo>
                  <a:pt x="5" y="10"/>
                </a:lnTo>
                <a:lnTo>
                  <a:pt x="0" y="10"/>
                </a:lnTo>
                <a:lnTo>
                  <a:pt x="2" y="7"/>
                </a:lnTo>
                <a:lnTo>
                  <a:pt x="5" y="7"/>
                </a:lnTo>
                <a:lnTo>
                  <a:pt x="7" y="5"/>
                </a:lnTo>
                <a:lnTo>
                  <a:pt x="9" y="3"/>
                </a:lnTo>
                <a:lnTo>
                  <a:pt x="14" y="0"/>
                </a:lnTo>
                <a:lnTo>
                  <a:pt x="16" y="3"/>
                </a:lnTo>
                <a:lnTo>
                  <a:pt x="16" y="5"/>
                </a:lnTo>
                <a:lnTo>
                  <a:pt x="16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6" name="Freeform 200"/>
          <p:cNvSpPr>
            <a:spLocks/>
          </p:cNvSpPr>
          <p:nvPr/>
        </p:nvSpPr>
        <p:spPr bwMode="auto">
          <a:xfrm>
            <a:off x="5653089" y="1595438"/>
            <a:ext cx="25400" cy="15875"/>
          </a:xfrm>
          <a:custGeom>
            <a:avLst/>
            <a:gdLst>
              <a:gd name="T0" fmla="*/ 16 w 16"/>
              <a:gd name="T1" fmla="*/ 7 h 10"/>
              <a:gd name="T2" fmla="*/ 14 w 16"/>
              <a:gd name="T3" fmla="*/ 10 h 10"/>
              <a:gd name="T4" fmla="*/ 9 w 16"/>
              <a:gd name="T5" fmla="*/ 10 h 10"/>
              <a:gd name="T6" fmla="*/ 7 w 16"/>
              <a:gd name="T7" fmla="*/ 10 h 10"/>
              <a:gd name="T8" fmla="*/ 5 w 16"/>
              <a:gd name="T9" fmla="*/ 10 h 10"/>
              <a:gd name="T10" fmla="*/ 0 w 16"/>
              <a:gd name="T11" fmla="*/ 10 h 10"/>
              <a:gd name="T12" fmla="*/ 2 w 16"/>
              <a:gd name="T13" fmla="*/ 7 h 10"/>
              <a:gd name="T14" fmla="*/ 5 w 16"/>
              <a:gd name="T15" fmla="*/ 7 h 10"/>
              <a:gd name="T16" fmla="*/ 7 w 16"/>
              <a:gd name="T17" fmla="*/ 5 h 10"/>
              <a:gd name="T18" fmla="*/ 9 w 16"/>
              <a:gd name="T19" fmla="*/ 3 h 10"/>
              <a:gd name="T20" fmla="*/ 14 w 16"/>
              <a:gd name="T21" fmla="*/ 0 h 10"/>
              <a:gd name="T22" fmla="*/ 16 w 16"/>
              <a:gd name="T23" fmla="*/ 3 h 10"/>
              <a:gd name="T24" fmla="*/ 16 w 16"/>
              <a:gd name="T25" fmla="*/ 5 h 10"/>
              <a:gd name="T26" fmla="*/ 16 w 16"/>
              <a:gd name="T2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0">
                <a:moveTo>
                  <a:pt x="16" y="7"/>
                </a:moveTo>
                <a:lnTo>
                  <a:pt x="14" y="10"/>
                </a:lnTo>
                <a:lnTo>
                  <a:pt x="9" y="10"/>
                </a:lnTo>
                <a:lnTo>
                  <a:pt x="7" y="10"/>
                </a:lnTo>
                <a:lnTo>
                  <a:pt x="5" y="10"/>
                </a:lnTo>
                <a:lnTo>
                  <a:pt x="0" y="10"/>
                </a:lnTo>
                <a:lnTo>
                  <a:pt x="2" y="7"/>
                </a:lnTo>
                <a:lnTo>
                  <a:pt x="5" y="7"/>
                </a:lnTo>
                <a:lnTo>
                  <a:pt x="7" y="5"/>
                </a:lnTo>
                <a:lnTo>
                  <a:pt x="9" y="3"/>
                </a:lnTo>
                <a:lnTo>
                  <a:pt x="14" y="0"/>
                </a:lnTo>
                <a:lnTo>
                  <a:pt x="16" y="3"/>
                </a:lnTo>
                <a:lnTo>
                  <a:pt x="16" y="5"/>
                </a:lnTo>
                <a:lnTo>
                  <a:pt x="16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7" name="Freeform 201"/>
          <p:cNvSpPr>
            <a:spLocks/>
          </p:cNvSpPr>
          <p:nvPr/>
        </p:nvSpPr>
        <p:spPr bwMode="auto">
          <a:xfrm>
            <a:off x="5653089" y="1595438"/>
            <a:ext cx="25400" cy="15875"/>
          </a:xfrm>
          <a:custGeom>
            <a:avLst/>
            <a:gdLst>
              <a:gd name="T0" fmla="*/ 16 w 16"/>
              <a:gd name="T1" fmla="*/ 7 h 10"/>
              <a:gd name="T2" fmla="*/ 14 w 16"/>
              <a:gd name="T3" fmla="*/ 10 h 10"/>
              <a:gd name="T4" fmla="*/ 9 w 16"/>
              <a:gd name="T5" fmla="*/ 10 h 10"/>
              <a:gd name="T6" fmla="*/ 7 w 16"/>
              <a:gd name="T7" fmla="*/ 10 h 10"/>
              <a:gd name="T8" fmla="*/ 5 w 16"/>
              <a:gd name="T9" fmla="*/ 10 h 10"/>
              <a:gd name="T10" fmla="*/ 0 w 16"/>
              <a:gd name="T11" fmla="*/ 10 h 10"/>
              <a:gd name="T12" fmla="*/ 2 w 16"/>
              <a:gd name="T13" fmla="*/ 7 h 10"/>
              <a:gd name="T14" fmla="*/ 5 w 16"/>
              <a:gd name="T15" fmla="*/ 7 h 10"/>
              <a:gd name="T16" fmla="*/ 7 w 16"/>
              <a:gd name="T17" fmla="*/ 5 h 10"/>
              <a:gd name="T18" fmla="*/ 9 w 16"/>
              <a:gd name="T19" fmla="*/ 3 h 10"/>
              <a:gd name="T20" fmla="*/ 14 w 16"/>
              <a:gd name="T21" fmla="*/ 0 h 10"/>
              <a:gd name="T22" fmla="*/ 16 w 16"/>
              <a:gd name="T23" fmla="*/ 3 h 10"/>
              <a:gd name="T24" fmla="*/ 16 w 16"/>
              <a:gd name="T25" fmla="*/ 5 h 10"/>
              <a:gd name="T26" fmla="*/ 16 w 16"/>
              <a:gd name="T2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0">
                <a:moveTo>
                  <a:pt x="16" y="7"/>
                </a:moveTo>
                <a:lnTo>
                  <a:pt x="14" y="10"/>
                </a:lnTo>
                <a:lnTo>
                  <a:pt x="9" y="10"/>
                </a:lnTo>
                <a:lnTo>
                  <a:pt x="7" y="10"/>
                </a:lnTo>
                <a:lnTo>
                  <a:pt x="5" y="10"/>
                </a:lnTo>
                <a:lnTo>
                  <a:pt x="0" y="10"/>
                </a:lnTo>
                <a:lnTo>
                  <a:pt x="2" y="7"/>
                </a:lnTo>
                <a:lnTo>
                  <a:pt x="5" y="7"/>
                </a:lnTo>
                <a:lnTo>
                  <a:pt x="7" y="5"/>
                </a:lnTo>
                <a:lnTo>
                  <a:pt x="9" y="3"/>
                </a:lnTo>
                <a:lnTo>
                  <a:pt x="14" y="0"/>
                </a:lnTo>
                <a:lnTo>
                  <a:pt x="16" y="3"/>
                </a:lnTo>
                <a:lnTo>
                  <a:pt x="16" y="5"/>
                </a:lnTo>
                <a:lnTo>
                  <a:pt x="16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8" name="Freeform 202"/>
          <p:cNvSpPr>
            <a:spLocks/>
          </p:cNvSpPr>
          <p:nvPr/>
        </p:nvSpPr>
        <p:spPr bwMode="auto">
          <a:xfrm>
            <a:off x="5611814" y="1576388"/>
            <a:ext cx="33338" cy="30163"/>
          </a:xfrm>
          <a:custGeom>
            <a:avLst/>
            <a:gdLst>
              <a:gd name="T0" fmla="*/ 21 w 21"/>
              <a:gd name="T1" fmla="*/ 12 h 19"/>
              <a:gd name="T2" fmla="*/ 19 w 21"/>
              <a:gd name="T3" fmla="*/ 17 h 19"/>
              <a:gd name="T4" fmla="*/ 12 w 21"/>
              <a:gd name="T5" fmla="*/ 19 h 19"/>
              <a:gd name="T6" fmla="*/ 9 w 21"/>
              <a:gd name="T7" fmla="*/ 19 h 19"/>
              <a:gd name="T8" fmla="*/ 7 w 21"/>
              <a:gd name="T9" fmla="*/ 15 h 19"/>
              <a:gd name="T10" fmla="*/ 5 w 21"/>
              <a:gd name="T11" fmla="*/ 17 h 19"/>
              <a:gd name="T12" fmla="*/ 2 w 21"/>
              <a:gd name="T13" fmla="*/ 15 h 19"/>
              <a:gd name="T14" fmla="*/ 0 w 21"/>
              <a:gd name="T15" fmla="*/ 12 h 19"/>
              <a:gd name="T16" fmla="*/ 0 w 21"/>
              <a:gd name="T17" fmla="*/ 8 h 19"/>
              <a:gd name="T18" fmla="*/ 2 w 21"/>
              <a:gd name="T19" fmla="*/ 5 h 19"/>
              <a:gd name="T20" fmla="*/ 9 w 21"/>
              <a:gd name="T21" fmla="*/ 0 h 19"/>
              <a:gd name="T22" fmla="*/ 16 w 21"/>
              <a:gd name="T23" fmla="*/ 3 h 19"/>
              <a:gd name="T24" fmla="*/ 19 w 21"/>
              <a:gd name="T25" fmla="*/ 3 h 19"/>
              <a:gd name="T26" fmla="*/ 19 w 21"/>
              <a:gd name="T27" fmla="*/ 8 h 19"/>
              <a:gd name="T28" fmla="*/ 21 w 21"/>
              <a:gd name="T2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9">
                <a:moveTo>
                  <a:pt x="21" y="12"/>
                </a:moveTo>
                <a:lnTo>
                  <a:pt x="19" y="17"/>
                </a:lnTo>
                <a:lnTo>
                  <a:pt x="12" y="19"/>
                </a:lnTo>
                <a:lnTo>
                  <a:pt x="9" y="19"/>
                </a:lnTo>
                <a:lnTo>
                  <a:pt x="7" y="15"/>
                </a:lnTo>
                <a:lnTo>
                  <a:pt x="5" y="17"/>
                </a:lnTo>
                <a:lnTo>
                  <a:pt x="2" y="15"/>
                </a:lnTo>
                <a:lnTo>
                  <a:pt x="0" y="12"/>
                </a:lnTo>
                <a:lnTo>
                  <a:pt x="0" y="8"/>
                </a:lnTo>
                <a:lnTo>
                  <a:pt x="2" y="5"/>
                </a:lnTo>
                <a:lnTo>
                  <a:pt x="9" y="0"/>
                </a:lnTo>
                <a:lnTo>
                  <a:pt x="16" y="3"/>
                </a:lnTo>
                <a:lnTo>
                  <a:pt x="19" y="3"/>
                </a:lnTo>
                <a:lnTo>
                  <a:pt x="19" y="8"/>
                </a:lnTo>
                <a:lnTo>
                  <a:pt x="21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9" name="Freeform 203"/>
          <p:cNvSpPr>
            <a:spLocks/>
          </p:cNvSpPr>
          <p:nvPr/>
        </p:nvSpPr>
        <p:spPr bwMode="auto">
          <a:xfrm>
            <a:off x="5611814" y="1576388"/>
            <a:ext cx="33338" cy="30163"/>
          </a:xfrm>
          <a:custGeom>
            <a:avLst/>
            <a:gdLst>
              <a:gd name="T0" fmla="*/ 21 w 21"/>
              <a:gd name="T1" fmla="*/ 12 h 19"/>
              <a:gd name="T2" fmla="*/ 19 w 21"/>
              <a:gd name="T3" fmla="*/ 17 h 19"/>
              <a:gd name="T4" fmla="*/ 12 w 21"/>
              <a:gd name="T5" fmla="*/ 19 h 19"/>
              <a:gd name="T6" fmla="*/ 9 w 21"/>
              <a:gd name="T7" fmla="*/ 19 h 19"/>
              <a:gd name="T8" fmla="*/ 7 w 21"/>
              <a:gd name="T9" fmla="*/ 15 h 19"/>
              <a:gd name="T10" fmla="*/ 5 w 21"/>
              <a:gd name="T11" fmla="*/ 17 h 19"/>
              <a:gd name="T12" fmla="*/ 2 w 21"/>
              <a:gd name="T13" fmla="*/ 15 h 19"/>
              <a:gd name="T14" fmla="*/ 0 w 21"/>
              <a:gd name="T15" fmla="*/ 12 h 19"/>
              <a:gd name="T16" fmla="*/ 0 w 21"/>
              <a:gd name="T17" fmla="*/ 8 h 19"/>
              <a:gd name="T18" fmla="*/ 2 w 21"/>
              <a:gd name="T19" fmla="*/ 5 h 19"/>
              <a:gd name="T20" fmla="*/ 9 w 21"/>
              <a:gd name="T21" fmla="*/ 0 h 19"/>
              <a:gd name="T22" fmla="*/ 16 w 21"/>
              <a:gd name="T23" fmla="*/ 3 h 19"/>
              <a:gd name="T24" fmla="*/ 19 w 21"/>
              <a:gd name="T25" fmla="*/ 3 h 19"/>
              <a:gd name="T26" fmla="*/ 19 w 21"/>
              <a:gd name="T27" fmla="*/ 8 h 19"/>
              <a:gd name="T28" fmla="*/ 21 w 21"/>
              <a:gd name="T2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9">
                <a:moveTo>
                  <a:pt x="21" y="12"/>
                </a:moveTo>
                <a:lnTo>
                  <a:pt x="19" y="17"/>
                </a:lnTo>
                <a:lnTo>
                  <a:pt x="12" y="19"/>
                </a:lnTo>
                <a:lnTo>
                  <a:pt x="9" y="19"/>
                </a:lnTo>
                <a:lnTo>
                  <a:pt x="7" y="15"/>
                </a:lnTo>
                <a:lnTo>
                  <a:pt x="5" y="17"/>
                </a:lnTo>
                <a:lnTo>
                  <a:pt x="2" y="15"/>
                </a:lnTo>
                <a:lnTo>
                  <a:pt x="0" y="12"/>
                </a:lnTo>
                <a:lnTo>
                  <a:pt x="0" y="8"/>
                </a:lnTo>
                <a:lnTo>
                  <a:pt x="2" y="5"/>
                </a:lnTo>
                <a:lnTo>
                  <a:pt x="9" y="0"/>
                </a:lnTo>
                <a:lnTo>
                  <a:pt x="16" y="3"/>
                </a:lnTo>
                <a:lnTo>
                  <a:pt x="19" y="3"/>
                </a:lnTo>
                <a:lnTo>
                  <a:pt x="19" y="8"/>
                </a:lnTo>
                <a:lnTo>
                  <a:pt x="21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0" name="Freeform 204"/>
          <p:cNvSpPr>
            <a:spLocks/>
          </p:cNvSpPr>
          <p:nvPr/>
        </p:nvSpPr>
        <p:spPr bwMode="auto">
          <a:xfrm>
            <a:off x="5611814" y="1576388"/>
            <a:ext cx="33338" cy="30163"/>
          </a:xfrm>
          <a:custGeom>
            <a:avLst/>
            <a:gdLst>
              <a:gd name="T0" fmla="*/ 21 w 21"/>
              <a:gd name="T1" fmla="*/ 12 h 19"/>
              <a:gd name="T2" fmla="*/ 19 w 21"/>
              <a:gd name="T3" fmla="*/ 17 h 19"/>
              <a:gd name="T4" fmla="*/ 12 w 21"/>
              <a:gd name="T5" fmla="*/ 19 h 19"/>
              <a:gd name="T6" fmla="*/ 9 w 21"/>
              <a:gd name="T7" fmla="*/ 19 h 19"/>
              <a:gd name="T8" fmla="*/ 7 w 21"/>
              <a:gd name="T9" fmla="*/ 15 h 19"/>
              <a:gd name="T10" fmla="*/ 5 w 21"/>
              <a:gd name="T11" fmla="*/ 17 h 19"/>
              <a:gd name="T12" fmla="*/ 2 w 21"/>
              <a:gd name="T13" fmla="*/ 15 h 19"/>
              <a:gd name="T14" fmla="*/ 0 w 21"/>
              <a:gd name="T15" fmla="*/ 12 h 19"/>
              <a:gd name="T16" fmla="*/ 0 w 21"/>
              <a:gd name="T17" fmla="*/ 8 h 19"/>
              <a:gd name="T18" fmla="*/ 2 w 21"/>
              <a:gd name="T19" fmla="*/ 5 h 19"/>
              <a:gd name="T20" fmla="*/ 9 w 21"/>
              <a:gd name="T21" fmla="*/ 0 h 19"/>
              <a:gd name="T22" fmla="*/ 16 w 21"/>
              <a:gd name="T23" fmla="*/ 3 h 19"/>
              <a:gd name="T24" fmla="*/ 19 w 21"/>
              <a:gd name="T25" fmla="*/ 3 h 19"/>
              <a:gd name="T26" fmla="*/ 19 w 21"/>
              <a:gd name="T27" fmla="*/ 8 h 19"/>
              <a:gd name="T28" fmla="*/ 21 w 21"/>
              <a:gd name="T2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9">
                <a:moveTo>
                  <a:pt x="21" y="12"/>
                </a:moveTo>
                <a:lnTo>
                  <a:pt x="19" y="17"/>
                </a:lnTo>
                <a:lnTo>
                  <a:pt x="12" y="19"/>
                </a:lnTo>
                <a:lnTo>
                  <a:pt x="9" y="19"/>
                </a:lnTo>
                <a:lnTo>
                  <a:pt x="7" y="15"/>
                </a:lnTo>
                <a:lnTo>
                  <a:pt x="5" y="17"/>
                </a:lnTo>
                <a:lnTo>
                  <a:pt x="2" y="15"/>
                </a:lnTo>
                <a:lnTo>
                  <a:pt x="0" y="12"/>
                </a:lnTo>
                <a:lnTo>
                  <a:pt x="0" y="8"/>
                </a:lnTo>
                <a:lnTo>
                  <a:pt x="2" y="5"/>
                </a:lnTo>
                <a:lnTo>
                  <a:pt x="9" y="0"/>
                </a:lnTo>
                <a:lnTo>
                  <a:pt x="16" y="3"/>
                </a:lnTo>
                <a:lnTo>
                  <a:pt x="19" y="3"/>
                </a:lnTo>
                <a:lnTo>
                  <a:pt x="19" y="8"/>
                </a:lnTo>
                <a:lnTo>
                  <a:pt x="21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206"/>
          <p:cNvSpPr>
            <a:spLocks/>
          </p:cNvSpPr>
          <p:nvPr/>
        </p:nvSpPr>
        <p:spPr bwMode="auto">
          <a:xfrm>
            <a:off x="5653088" y="1554163"/>
            <a:ext cx="66675" cy="38100"/>
          </a:xfrm>
          <a:custGeom>
            <a:avLst/>
            <a:gdLst>
              <a:gd name="T0" fmla="*/ 40 w 42"/>
              <a:gd name="T1" fmla="*/ 0 h 24"/>
              <a:gd name="T2" fmla="*/ 42 w 42"/>
              <a:gd name="T3" fmla="*/ 5 h 24"/>
              <a:gd name="T4" fmla="*/ 40 w 42"/>
              <a:gd name="T5" fmla="*/ 7 h 24"/>
              <a:gd name="T6" fmla="*/ 40 w 42"/>
              <a:gd name="T7" fmla="*/ 10 h 24"/>
              <a:gd name="T8" fmla="*/ 42 w 42"/>
              <a:gd name="T9" fmla="*/ 12 h 24"/>
              <a:gd name="T10" fmla="*/ 38 w 42"/>
              <a:gd name="T11" fmla="*/ 17 h 24"/>
              <a:gd name="T12" fmla="*/ 33 w 42"/>
              <a:gd name="T13" fmla="*/ 19 h 24"/>
              <a:gd name="T14" fmla="*/ 26 w 42"/>
              <a:gd name="T15" fmla="*/ 19 h 24"/>
              <a:gd name="T16" fmla="*/ 21 w 42"/>
              <a:gd name="T17" fmla="*/ 19 h 24"/>
              <a:gd name="T18" fmla="*/ 14 w 42"/>
              <a:gd name="T19" fmla="*/ 19 h 24"/>
              <a:gd name="T20" fmla="*/ 12 w 42"/>
              <a:gd name="T21" fmla="*/ 24 h 24"/>
              <a:gd name="T22" fmla="*/ 5 w 42"/>
              <a:gd name="T23" fmla="*/ 22 h 24"/>
              <a:gd name="T24" fmla="*/ 0 w 42"/>
              <a:gd name="T25" fmla="*/ 19 h 24"/>
              <a:gd name="T26" fmla="*/ 0 w 42"/>
              <a:gd name="T27" fmla="*/ 17 h 24"/>
              <a:gd name="T28" fmla="*/ 2 w 42"/>
              <a:gd name="T29" fmla="*/ 12 h 24"/>
              <a:gd name="T30" fmla="*/ 5 w 42"/>
              <a:gd name="T31" fmla="*/ 10 h 24"/>
              <a:gd name="T32" fmla="*/ 12 w 42"/>
              <a:gd name="T33" fmla="*/ 10 h 24"/>
              <a:gd name="T34" fmla="*/ 16 w 42"/>
              <a:gd name="T35" fmla="*/ 5 h 24"/>
              <a:gd name="T36" fmla="*/ 19 w 42"/>
              <a:gd name="T37" fmla="*/ 3 h 24"/>
              <a:gd name="T38" fmla="*/ 24 w 42"/>
              <a:gd name="T39" fmla="*/ 3 h 24"/>
              <a:gd name="T40" fmla="*/ 26 w 42"/>
              <a:gd name="T41" fmla="*/ 0 h 24"/>
              <a:gd name="T42" fmla="*/ 28 w 42"/>
              <a:gd name="T43" fmla="*/ 3 h 24"/>
              <a:gd name="T44" fmla="*/ 33 w 42"/>
              <a:gd name="T45" fmla="*/ 3 h 24"/>
              <a:gd name="T46" fmla="*/ 38 w 42"/>
              <a:gd name="T47" fmla="*/ 0 h 24"/>
              <a:gd name="T48" fmla="*/ 40 w 42"/>
              <a:gd name="T4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" h="24">
                <a:moveTo>
                  <a:pt x="40" y="0"/>
                </a:moveTo>
                <a:lnTo>
                  <a:pt x="42" y="5"/>
                </a:lnTo>
                <a:lnTo>
                  <a:pt x="40" y="7"/>
                </a:lnTo>
                <a:lnTo>
                  <a:pt x="40" y="10"/>
                </a:lnTo>
                <a:lnTo>
                  <a:pt x="42" y="12"/>
                </a:lnTo>
                <a:lnTo>
                  <a:pt x="38" y="17"/>
                </a:lnTo>
                <a:lnTo>
                  <a:pt x="33" y="19"/>
                </a:lnTo>
                <a:lnTo>
                  <a:pt x="26" y="19"/>
                </a:lnTo>
                <a:lnTo>
                  <a:pt x="21" y="19"/>
                </a:lnTo>
                <a:lnTo>
                  <a:pt x="14" y="19"/>
                </a:lnTo>
                <a:lnTo>
                  <a:pt x="12" y="24"/>
                </a:lnTo>
                <a:lnTo>
                  <a:pt x="5" y="22"/>
                </a:lnTo>
                <a:lnTo>
                  <a:pt x="0" y="19"/>
                </a:lnTo>
                <a:lnTo>
                  <a:pt x="0" y="17"/>
                </a:lnTo>
                <a:lnTo>
                  <a:pt x="2" y="12"/>
                </a:lnTo>
                <a:lnTo>
                  <a:pt x="5" y="10"/>
                </a:lnTo>
                <a:lnTo>
                  <a:pt x="12" y="10"/>
                </a:lnTo>
                <a:lnTo>
                  <a:pt x="16" y="5"/>
                </a:lnTo>
                <a:lnTo>
                  <a:pt x="19" y="3"/>
                </a:lnTo>
                <a:lnTo>
                  <a:pt x="24" y="3"/>
                </a:lnTo>
                <a:lnTo>
                  <a:pt x="26" y="0"/>
                </a:lnTo>
                <a:lnTo>
                  <a:pt x="28" y="3"/>
                </a:lnTo>
                <a:lnTo>
                  <a:pt x="33" y="3"/>
                </a:lnTo>
                <a:lnTo>
                  <a:pt x="38" y="0"/>
                </a:lnTo>
                <a:lnTo>
                  <a:pt x="4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207"/>
          <p:cNvSpPr>
            <a:spLocks/>
          </p:cNvSpPr>
          <p:nvPr/>
        </p:nvSpPr>
        <p:spPr bwMode="auto">
          <a:xfrm>
            <a:off x="5653088" y="1554163"/>
            <a:ext cx="66675" cy="38100"/>
          </a:xfrm>
          <a:custGeom>
            <a:avLst/>
            <a:gdLst>
              <a:gd name="T0" fmla="*/ 40 w 42"/>
              <a:gd name="T1" fmla="*/ 0 h 24"/>
              <a:gd name="T2" fmla="*/ 42 w 42"/>
              <a:gd name="T3" fmla="*/ 5 h 24"/>
              <a:gd name="T4" fmla="*/ 40 w 42"/>
              <a:gd name="T5" fmla="*/ 7 h 24"/>
              <a:gd name="T6" fmla="*/ 40 w 42"/>
              <a:gd name="T7" fmla="*/ 10 h 24"/>
              <a:gd name="T8" fmla="*/ 42 w 42"/>
              <a:gd name="T9" fmla="*/ 12 h 24"/>
              <a:gd name="T10" fmla="*/ 38 w 42"/>
              <a:gd name="T11" fmla="*/ 17 h 24"/>
              <a:gd name="T12" fmla="*/ 33 w 42"/>
              <a:gd name="T13" fmla="*/ 19 h 24"/>
              <a:gd name="T14" fmla="*/ 26 w 42"/>
              <a:gd name="T15" fmla="*/ 19 h 24"/>
              <a:gd name="T16" fmla="*/ 21 w 42"/>
              <a:gd name="T17" fmla="*/ 19 h 24"/>
              <a:gd name="T18" fmla="*/ 14 w 42"/>
              <a:gd name="T19" fmla="*/ 19 h 24"/>
              <a:gd name="T20" fmla="*/ 12 w 42"/>
              <a:gd name="T21" fmla="*/ 24 h 24"/>
              <a:gd name="T22" fmla="*/ 5 w 42"/>
              <a:gd name="T23" fmla="*/ 22 h 24"/>
              <a:gd name="T24" fmla="*/ 0 w 42"/>
              <a:gd name="T25" fmla="*/ 19 h 24"/>
              <a:gd name="T26" fmla="*/ 0 w 42"/>
              <a:gd name="T27" fmla="*/ 17 h 24"/>
              <a:gd name="T28" fmla="*/ 2 w 42"/>
              <a:gd name="T29" fmla="*/ 12 h 24"/>
              <a:gd name="T30" fmla="*/ 5 w 42"/>
              <a:gd name="T31" fmla="*/ 10 h 24"/>
              <a:gd name="T32" fmla="*/ 12 w 42"/>
              <a:gd name="T33" fmla="*/ 10 h 24"/>
              <a:gd name="T34" fmla="*/ 16 w 42"/>
              <a:gd name="T35" fmla="*/ 5 h 24"/>
              <a:gd name="T36" fmla="*/ 19 w 42"/>
              <a:gd name="T37" fmla="*/ 3 h 24"/>
              <a:gd name="T38" fmla="*/ 24 w 42"/>
              <a:gd name="T39" fmla="*/ 3 h 24"/>
              <a:gd name="T40" fmla="*/ 26 w 42"/>
              <a:gd name="T41" fmla="*/ 0 h 24"/>
              <a:gd name="T42" fmla="*/ 28 w 42"/>
              <a:gd name="T43" fmla="*/ 3 h 24"/>
              <a:gd name="T44" fmla="*/ 33 w 42"/>
              <a:gd name="T45" fmla="*/ 3 h 24"/>
              <a:gd name="T46" fmla="*/ 38 w 42"/>
              <a:gd name="T47" fmla="*/ 0 h 24"/>
              <a:gd name="T48" fmla="*/ 40 w 42"/>
              <a:gd name="T4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" h="24">
                <a:moveTo>
                  <a:pt x="40" y="0"/>
                </a:moveTo>
                <a:lnTo>
                  <a:pt x="42" y="5"/>
                </a:lnTo>
                <a:lnTo>
                  <a:pt x="40" y="7"/>
                </a:lnTo>
                <a:lnTo>
                  <a:pt x="40" y="10"/>
                </a:lnTo>
                <a:lnTo>
                  <a:pt x="42" y="12"/>
                </a:lnTo>
                <a:lnTo>
                  <a:pt x="38" y="17"/>
                </a:lnTo>
                <a:lnTo>
                  <a:pt x="33" y="19"/>
                </a:lnTo>
                <a:lnTo>
                  <a:pt x="26" y="19"/>
                </a:lnTo>
                <a:lnTo>
                  <a:pt x="21" y="19"/>
                </a:lnTo>
                <a:lnTo>
                  <a:pt x="14" y="19"/>
                </a:lnTo>
                <a:lnTo>
                  <a:pt x="12" y="24"/>
                </a:lnTo>
                <a:lnTo>
                  <a:pt x="5" y="22"/>
                </a:lnTo>
                <a:lnTo>
                  <a:pt x="0" y="19"/>
                </a:lnTo>
                <a:lnTo>
                  <a:pt x="0" y="17"/>
                </a:lnTo>
                <a:lnTo>
                  <a:pt x="2" y="12"/>
                </a:lnTo>
                <a:lnTo>
                  <a:pt x="5" y="10"/>
                </a:lnTo>
                <a:lnTo>
                  <a:pt x="12" y="10"/>
                </a:lnTo>
                <a:lnTo>
                  <a:pt x="16" y="5"/>
                </a:lnTo>
                <a:lnTo>
                  <a:pt x="19" y="3"/>
                </a:lnTo>
                <a:lnTo>
                  <a:pt x="24" y="3"/>
                </a:lnTo>
                <a:lnTo>
                  <a:pt x="26" y="0"/>
                </a:lnTo>
                <a:lnTo>
                  <a:pt x="28" y="3"/>
                </a:lnTo>
                <a:lnTo>
                  <a:pt x="33" y="3"/>
                </a:lnTo>
                <a:lnTo>
                  <a:pt x="38" y="0"/>
                </a:lnTo>
                <a:lnTo>
                  <a:pt x="4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208"/>
          <p:cNvSpPr>
            <a:spLocks/>
          </p:cNvSpPr>
          <p:nvPr/>
        </p:nvSpPr>
        <p:spPr bwMode="auto">
          <a:xfrm>
            <a:off x="5653088" y="1554163"/>
            <a:ext cx="66675" cy="38100"/>
          </a:xfrm>
          <a:custGeom>
            <a:avLst/>
            <a:gdLst>
              <a:gd name="T0" fmla="*/ 40 w 42"/>
              <a:gd name="T1" fmla="*/ 0 h 24"/>
              <a:gd name="T2" fmla="*/ 42 w 42"/>
              <a:gd name="T3" fmla="*/ 5 h 24"/>
              <a:gd name="T4" fmla="*/ 40 w 42"/>
              <a:gd name="T5" fmla="*/ 7 h 24"/>
              <a:gd name="T6" fmla="*/ 40 w 42"/>
              <a:gd name="T7" fmla="*/ 10 h 24"/>
              <a:gd name="T8" fmla="*/ 42 w 42"/>
              <a:gd name="T9" fmla="*/ 12 h 24"/>
              <a:gd name="T10" fmla="*/ 38 w 42"/>
              <a:gd name="T11" fmla="*/ 17 h 24"/>
              <a:gd name="T12" fmla="*/ 33 w 42"/>
              <a:gd name="T13" fmla="*/ 19 h 24"/>
              <a:gd name="T14" fmla="*/ 26 w 42"/>
              <a:gd name="T15" fmla="*/ 19 h 24"/>
              <a:gd name="T16" fmla="*/ 21 w 42"/>
              <a:gd name="T17" fmla="*/ 19 h 24"/>
              <a:gd name="T18" fmla="*/ 14 w 42"/>
              <a:gd name="T19" fmla="*/ 19 h 24"/>
              <a:gd name="T20" fmla="*/ 12 w 42"/>
              <a:gd name="T21" fmla="*/ 24 h 24"/>
              <a:gd name="T22" fmla="*/ 5 w 42"/>
              <a:gd name="T23" fmla="*/ 22 h 24"/>
              <a:gd name="T24" fmla="*/ 0 w 42"/>
              <a:gd name="T25" fmla="*/ 19 h 24"/>
              <a:gd name="T26" fmla="*/ 0 w 42"/>
              <a:gd name="T27" fmla="*/ 17 h 24"/>
              <a:gd name="T28" fmla="*/ 2 w 42"/>
              <a:gd name="T29" fmla="*/ 12 h 24"/>
              <a:gd name="T30" fmla="*/ 5 w 42"/>
              <a:gd name="T31" fmla="*/ 10 h 24"/>
              <a:gd name="T32" fmla="*/ 12 w 42"/>
              <a:gd name="T33" fmla="*/ 10 h 24"/>
              <a:gd name="T34" fmla="*/ 16 w 42"/>
              <a:gd name="T35" fmla="*/ 5 h 24"/>
              <a:gd name="T36" fmla="*/ 19 w 42"/>
              <a:gd name="T37" fmla="*/ 3 h 24"/>
              <a:gd name="T38" fmla="*/ 24 w 42"/>
              <a:gd name="T39" fmla="*/ 3 h 24"/>
              <a:gd name="T40" fmla="*/ 26 w 42"/>
              <a:gd name="T41" fmla="*/ 0 h 24"/>
              <a:gd name="T42" fmla="*/ 28 w 42"/>
              <a:gd name="T43" fmla="*/ 3 h 24"/>
              <a:gd name="T44" fmla="*/ 33 w 42"/>
              <a:gd name="T45" fmla="*/ 3 h 24"/>
              <a:gd name="T46" fmla="*/ 38 w 42"/>
              <a:gd name="T47" fmla="*/ 0 h 24"/>
              <a:gd name="T48" fmla="*/ 40 w 42"/>
              <a:gd name="T4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" h="24">
                <a:moveTo>
                  <a:pt x="40" y="0"/>
                </a:moveTo>
                <a:lnTo>
                  <a:pt x="42" y="5"/>
                </a:lnTo>
                <a:lnTo>
                  <a:pt x="40" y="7"/>
                </a:lnTo>
                <a:lnTo>
                  <a:pt x="40" y="10"/>
                </a:lnTo>
                <a:lnTo>
                  <a:pt x="42" y="12"/>
                </a:lnTo>
                <a:lnTo>
                  <a:pt x="38" y="17"/>
                </a:lnTo>
                <a:lnTo>
                  <a:pt x="33" y="19"/>
                </a:lnTo>
                <a:lnTo>
                  <a:pt x="26" y="19"/>
                </a:lnTo>
                <a:lnTo>
                  <a:pt x="21" y="19"/>
                </a:lnTo>
                <a:lnTo>
                  <a:pt x="14" y="19"/>
                </a:lnTo>
                <a:lnTo>
                  <a:pt x="12" y="24"/>
                </a:lnTo>
                <a:lnTo>
                  <a:pt x="5" y="22"/>
                </a:lnTo>
                <a:lnTo>
                  <a:pt x="0" y="19"/>
                </a:lnTo>
                <a:lnTo>
                  <a:pt x="0" y="17"/>
                </a:lnTo>
                <a:lnTo>
                  <a:pt x="2" y="12"/>
                </a:lnTo>
                <a:lnTo>
                  <a:pt x="5" y="10"/>
                </a:lnTo>
                <a:lnTo>
                  <a:pt x="12" y="10"/>
                </a:lnTo>
                <a:lnTo>
                  <a:pt x="16" y="5"/>
                </a:lnTo>
                <a:lnTo>
                  <a:pt x="19" y="3"/>
                </a:lnTo>
                <a:lnTo>
                  <a:pt x="24" y="3"/>
                </a:lnTo>
                <a:lnTo>
                  <a:pt x="26" y="0"/>
                </a:lnTo>
                <a:lnTo>
                  <a:pt x="28" y="3"/>
                </a:lnTo>
                <a:lnTo>
                  <a:pt x="33" y="3"/>
                </a:lnTo>
                <a:lnTo>
                  <a:pt x="38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209"/>
          <p:cNvSpPr>
            <a:spLocks/>
          </p:cNvSpPr>
          <p:nvPr/>
        </p:nvSpPr>
        <p:spPr bwMode="auto">
          <a:xfrm>
            <a:off x="5656263" y="1528763"/>
            <a:ext cx="41275" cy="25400"/>
          </a:xfrm>
          <a:custGeom>
            <a:avLst/>
            <a:gdLst>
              <a:gd name="T0" fmla="*/ 12 w 26"/>
              <a:gd name="T1" fmla="*/ 14 h 16"/>
              <a:gd name="T2" fmla="*/ 5 w 26"/>
              <a:gd name="T3" fmla="*/ 16 h 16"/>
              <a:gd name="T4" fmla="*/ 0 w 26"/>
              <a:gd name="T5" fmla="*/ 14 h 16"/>
              <a:gd name="T6" fmla="*/ 0 w 26"/>
              <a:gd name="T7" fmla="*/ 11 h 16"/>
              <a:gd name="T8" fmla="*/ 3 w 26"/>
              <a:gd name="T9" fmla="*/ 11 h 16"/>
              <a:gd name="T10" fmla="*/ 7 w 26"/>
              <a:gd name="T11" fmla="*/ 11 h 16"/>
              <a:gd name="T12" fmla="*/ 12 w 26"/>
              <a:gd name="T13" fmla="*/ 9 h 16"/>
              <a:gd name="T14" fmla="*/ 17 w 26"/>
              <a:gd name="T15" fmla="*/ 7 h 16"/>
              <a:gd name="T16" fmla="*/ 19 w 26"/>
              <a:gd name="T17" fmla="*/ 2 h 16"/>
              <a:gd name="T18" fmla="*/ 26 w 26"/>
              <a:gd name="T19" fmla="*/ 0 h 16"/>
              <a:gd name="T20" fmla="*/ 26 w 26"/>
              <a:gd name="T21" fmla="*/ 2 h 16"/>
              <a:gd name="T22" fmla="*/ 26 w 26"/>
              <a:gd name="T23" fmla="*/ 7 h 16"/>
              <a:gd name="T24" fmla="*/ 26 w 26"/>
              <a:gd name="T25" fmla="*/ 11 h 16"/>
              <a:gd name="T26" fmla="*/ 24 w 26"/>
              <a:gd name="T27" fmla="*/ 14 h 16"/>
              <a:gd name="T28" fmla="*/ 19 w 26"/>
              <a:gd name="T29" fmla="*/ 14 h 16"/>
              <a:gd name="T30" fmla="*/ 12 w 26"/>
              <a:gd name="T3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16">
                <a:moveTo>
                  <a:pt x="12" y="14"/>
                </a:moveTo>
                <a:lnTo>
                  <a:pt x="5" y="16"/>
                </a:lnTo>
                <a:lnTo>
                  <a:pt x="0" y="14"/>
                </a:lnTo>
                <a:lnTo>
                  <a:pt x="0" y="11"/>
                </a:lnTo>
                <a:lnTo>
                  <a:pt x="3" y="11"/>
                </a:lnTo>
                <a:lnTo>
                  <a:pt x="7" y="11"/>
                </a:lnTo>
                <a:lnTo>
                  <a:pt x="12" y="9"/>
                </a:lnTo>
                <a:lnTo>
                  <a:pt x="17" y="7"/>
                </a:lnTo>
                <a:lnTo>
                  <a:pt x="19" y="2"/>
                </a:lnTo>
                <a:lnTo>
                  <a:pt x="26" y="0"/>
                </a:lnTo>
                <a:lnTo>
                  <a:pt x="26" y="2"/>
                </a:lnTo>
                <a:lnTo>
                  <a:pt x="26" y="7"/>
                </a:lnTo>
                <a:lnTo>
                  <a:pt x="26" y="11"/>
                </a:lnTo>
                <a:lnTo>
                  <a:pt x="24" y="14"/>
                </a:lnTo>
                <a:lnTo>
                  <a:pt x="19" y="14"/>
                </a:lnTo>
                <a:lnTo>
                  <a:pt x="12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210"/>
          <p:cNvSpPr>
            <a:spLocks/>
          </p:cNvSpPr>
          <p:nvPr/>
        </p:nvSpPr>
        <p:spPr bwMode="auto">
          <a:xfrm>
            <a:off x="5656263" y="1528763"/>
            <a:ext cx="41275" cy="25400"/>
          </a:xfrm>
          <a:custGeom>
            <a:avLst/>
            <a:gdLst>
              <a:gd name="T0" fmla="*/ 12 w 26"/>
              <a:gd name="T1" fmla="*/ 14 h 16"/>
              <a:gd name="T2" fmla="*/ 5 w 26"/>
              <a:gd name="T3" fmla="*/ 16 h 16"/>
              <a:gd name="T4" fmla="*/ 0 w 26"/>
              <a:gd name="T5" fmla="*/ 14 h 16"/>
              <a:gd name="T6" fmla="*/ 0 w 26"/>
              <a:gd name="T7" fmla="*/ 11 h 16"/>
              <a:gd name="T8" fmla="*/ 3 w 26"/>
              <a:gd name="T9" fmla="*/ 11 h 16"/>
              <a:gd name="T10" fmla="*/ 7 w 26"/>
              <a:gd name="T11" fmla="*/ 11 h 16"/>
              <a:gd name="T12" fmla="*/ 12 w 26"/>
              <a:gd name="T13" fmla="*/ 9 h 16"/>
              <a:gd name="T14" fmla="*/ 17 w 26"/>
              <a:gd name="T15" fmla="*/ 7 h 16"/>
              <a:gd name="T16" fmla="*/ 19 w 26"/>
              <a:gd name="T17" fmla="*/ 2 h 16"/>
              <a:gd name="T18" fmla="*/ 26 w 26"/>
              <a:gd name="T19" fmla="*/ 0 h 16"/>
              <a:gd name="T20" fmla="*/ 26 w 26"/>
              <a:gd name="T21" fmla="*/ 2 h 16"/>
              <a:gd name="T22" fmla="*/ 26 w 26"/>
              <a:gd name="T23" fmla="*/ 7 h 16"/>
              <a:gd name="T24" fmla="*/ 26 w 26"/>
              <a:gd name="T25" fmla="*/ 11 h 16"/>
              <a:gd name="T26" fmla="*/ 24 w 26"/>
              <a:gd name="T27" fmla="*/ 14 h 16"/>
              <a:gd name="T28" fmla="*/ 19 w 26"/>
              <a:gd name="T29" fmla="*/ 14 h 16"/>
              <a:gd name="T30" fmla="*/ 12 w 26"/>
              <a:gd name="T3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16">
                <a:moveTo>
                  <a:pt x="12" y="14"/>
                </a:moveTo>
                <a:lnTo>
                  <a:pt x="5" y="16"/>
                </a:lnTo>
                <a:lnTo>
                  <a:pt x="0" y="14"/>
                </a:lnTo>
                <a:lnTo>
                  <a:pt x="0" y="11"/>
                </a:lnTo>
                <a:lnTo>
                  <a:pt x="3" y="11"/>
                </a:lnTo>
                <a:lnTo>
                  <a:pt x="7" y="11"/>
                </a:lnTo>
                <a:lnTo>
                  <a:pt x="12" y="9"/>
                </a:lnTo>
                <a:lnTo>
                  <a:pt x="17" y="7"/>
                </a:lnTo>
                <a:lnTo>
                  <a:pt x="19" y="2"/>
                </a:lnTo>
                <a:lnTo>
                  <a:pt x="26" y="0"/>
                </a:lnTo>
                <a:lnTo>
                  <a:pt x="26" y="2"/>
                </a:lnTo>
                <a:lnTo>
                  <a:pt x="26" y="7"/>
                </a:lnTo>
                <a:lnTo>
                  <a:pt x="26" y="11"/>
                </a:lnTo>
                <a:lnTo>
                  <a:pt x="24" y="14"/>
                </a:lnTo>
                <a:lnTo>
                  <a:pt x="19" y="14"/>
                </a:lnTo>
                <a:lnTo>
                  <a:pt x="12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211"/>
          <p:cNvSpPr>
            <a:spLocks/>
          </p:cNvSpPr>
          <p:nvPr/>
        </p:nvSpPr>
        <p:spPr bwMode="auto">
          <a:xfrm>
            <a:off x="5656263" y="1528763"/>
            <a:ext cx="41275" cy="25400"/>
          </a:xfrm>
          <a:custGeom>
            <a:avLst/>
            <a:gdLst>
              <a:gd name="T0" fmla="*/ 12 w 26"/>
              <a:gd name="T1" fmla="*/ 14 h 16"/>
              <a:gd name="T2" fmla="*/ 5 w 26"/>
              <a:gd name="T3" fmla="*/ 16 h 16"/>
              <a:gd name="T4" fmla="*/ 0 w 26"/>
              <a:gd name="T5" fmla="*/ 14 h 16"/>
              <a:gd name="T6" fmla="*/ 0 w 26"/>
              <a:gd name="T7" fmla="*/ 11 h 16"/>
              <a:gd name="T8" fmla="*/ 3 w 26"/>
              <a:gd name="T9" fmla="*/ 11 h 16"/>
              <a:gd name="T10" fmla="*/ 7 w 26"/>
              <a:gd name="T11" fmla="*/ 11 h 16"/>
              <a:gd name="T12" fmla="*/ 12 w 26"/>
              <a:gd name="T13" fmla="*/ 9 h 16"/>
              <a:gd name="T14" fmla="*/ 17 w 26"/>
              <a:gd name="T15" fmla="*/ 7 h 16"/>
              <a:gd name="T16" fmla="*/ 19 w 26"/>
              <a:gd name="T17" fmla="*/ 2 h 16"/>
              <a:gd name="T18" fmla="*/ 26 w 26"/>
              <a:gd name="T19" fmla="*/ 0 h 16"/>
              <a:gd name="T20" fmla="*/ 26 w 26"/>
              <a:gd name="T21" fmla="*/ 2 h 16"/>
              <a:gd name="T22" fmla="*/ 26 w 26"/>
              <a:gd name="T23" fmla="*/ 7 h 16"/>
              <a:gd name="T24" fmla="*/ 26 w 26"/>
              <a:gd name="T25" fmla="*/ 11 h 16"/>
              <a:gd name="T26" fmla="*/ 24 w 26"/>
              <a:gd name="T27" fmla="*/ 14 h 16"/>
              <a:gd name="T28" fmla="*/ 19 w 26"/>
              <a:gd name="T29" fmla="*/ 14 h 16"/>
              <a:gd name="T30" fmla="*/ 12 w 26"/>
              <a:gd name="T3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16">
                <a:moveTo>
                  <a:pt x="12" y="14"/>
                </a:moveTo>
                <a:lnTo>
                  <a:pt x="5" y="16"/>
                </a:lnTo>
                <a:lnTo>
                  <a:pt x="0" y="14"/>
                </a:lnTo>
                <a:lnTo>
                  <a:pt x="0" y="11"/>
                </a:lnTo>
                <a:lnTo>
                  <a:pt x="3" y="11"/>
                </a:lnTo>
                <a:lnTo>
                  <a:pt x="7" y="11"/>
                </a:lnTo>
                <a:lnTo>
                  <a:pt x="12" y="9"/>
                </a:lnTo>
                <a:lnTo>
                  <a:pt x="17" y="7"/>
                </a:lnTo>
                <a:lnTo>
                  <a:pt x="19" y="2"/>
                </a:lnTo>
                <a:lnTo>
                  <a:pt x="26" y="0"/>
                </a:lnTo>
                <a:lnTo>
                  <a:pt x="26" y="2"/>
                </a:lnTo>
                <a:lnTo>
                  <a:pt x="26" y="7"/>
                </a:lnTo>
                <a:lnTo>
                  <a:pt x="26" y="11"/>
                </a:lnTo>
                <a:lnTo>
                  <a:pt x="24" y="14"/>
                </a:lnTo>
                <a:lnTo>
                  <a:pt x="19" y="14"/>
                </a:lnTo>
                <a:lnTo>
                  <a:pt x="12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212"/>
          <p:cNvSpPr>
            <a:spLocks/>
          </p:cNvSpPr>
          <p:nvPr/>
        </p:nvSpPr>
        <p:spPr bwMode="auto">
          <a:xfrm>
            <a:off x="5788026" y="2332038"/>
            <a:ext cx="22225" cy="19050"/>
          </a:xfrm>
          <a:custGeom>
            <a:avLst/>
            <a:gdLst>
              <a:gd name="T0" fmla="*/ 7 w 14"/>
              <a:gd name="T1" fmla="*/ 2 h 12"/>
              <a:gd name="T2" fmla="*/ 7 w 14"/>
              <a:gd name="T3" fmla="*/ 5 h 12"/>
              <a:gd name="T4" fmla="*/ 12 w 14"/>
              <a:gd name="T5" fmla="*/ 5 h 12"/>
              <a:gd name="T6" fmla="*/ 14 w 14"/>
              <a:gd name="T7" fmla="*/ 5 h 12"/>
              <a:gd name="T8" fmla="*/ 14 w 14"/>
              <a:gd name="T9" fmla="*/ 7 h 12"/>
              <a:gd name="T10" fmla="*/ 12 w 14"/>
              <a:gd name="T11" fmla="*/ 12 h 12"/>
              <a:gd name="T12" fmla="*/ 9 w 14"/>
              <a:gd name="T13" fmla="*/ 12 h 12"/>
              <a:gd name="T14" fmla="*/ 7 w 14"/>
              <a:gd name="T15" fmla="*/ 12 h 12"/>
              <a:gd name="T16" fmla="*/ 5 w 14"/>
              <a:gd name="T17" fmla="*/ 12 h 12"/>
              <a:gd name="T18" fmla="*/ 2 w 14"/>
              <a:gd name="T19" fmla="*/ 7 h 12"/>
              <a:gd name="T20" fmla="*/ 0 w 14"/>
              <a:gd name="T21" fmla="*/ 5 h 12"/>
              <a:gd name="T22" fmla="*/ 0 w 14"/>
              <a:gd name="T23" fmla="*/ 2 h 12"/>
              <a:gd name="T24" fmla="*/ 0 w 14"/>
              <a:gd name="T25" fmla="*/ 0 h 12"/>
              <a:gd name="T26" fmla="*/ 5 w 14"/>
              <a:gd name="T27" fmla="*/ 0 h 12"/>
              <a:gd name="T28" fmla="*/ 7 w 14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2">
                <a:moveTo>
                  <a:pt x="7" y="2"/>
                </a:moveTo>
                <a:lnTo>
                  <a:pt x="7" y="5"/>
                </a:lnTo>
                <a:lnTo>
                  <a:pt x="12" y="5"/>
                </a:lnTo>
                <a:lnTo>
                  <a:pt x="14" y="5"/>
                </a:lnTo>
                <a:lnTo>
                  <a:pt x="14" y="7"/>
                </a:lnTo>
                <a:lnTo>
                  <a:pt x="12" y="12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213"/>
          <p:cNvSpPr>
            <a:spLocks/>
          </p:cNvSpPr>
          <p:nvPr/>
        </p:nvSpPr>
        <p:spPr bwMode="auto">
          <a:xfrm>
            <a:off x="5788026" y="2332038"/>
            <a:ext cx="22225" cy="19050"/>
          </a:xfrm>
          <a:custGeom>
            <a:avLst/>
            <a:gdLst>
              <a:gd name="T0" fmla="*/ 7 w 14"/>
              <a:gd name="T1" fmla="*/ 2 h 12"/>
              <a:gd name="T2" fmla="*/ 7 w 14"/>
              <a:gd name="T3" fmla="*/ 5 h 12"/>
              <a:gd name="T4" fmla="*/ 12 w 14"/>
              <a:gd name="T5" fmla="*/ 5 h 12"/>
              <a:gd name="T6" fmla="*/ 14 w 14"/>
              <a:gd name="T7" fmla="*/ 5 h 12"/>
              <a:gd name="T8" fmla="*/ 14 w 14"/>
              <a:gd name="T9" fmla="*/ 7 h 12"/>
              <a:gd name="T10" fmla="*/ 12 w 14"/>
              <a:gd name="T11" fmla="*/ 12 h 12"/>
              <a:gd name="T12" fmla="*/ 9 w 14"/>
              <a:gd name="T13" fmla="*/ 12 h 12"/>
              <a:gd name="T14" fmla="*/ 7 w 14"/>
              <a:gd name="T15" fmla="*/ 12 h 12"/>
              <a:gd name="T16" fmla="*/ 5 w 14"/>
              <a:gd name="T17" fmla="*/ 12 h 12"/>
              <a:gd name="T18" fmla="*/ 2 w 14"/>
              <a:gd name="T19" fmla="*/ 7 h 12"/>
              <a:gd name="T20" fmla="*/ 0 w 14"/>
              <a:gd name="T21" fmla="*/ 5 h 12"/>
              <a:gd name="T22" fmla="*/ 0 w 14"/>
              <a:gd name="T23" fmla="*/ 2 h 12"/>
              <a:gd name="T24" fmla="*/ 0 w 14"/>
              <a:gd name="T25" fmla="*/ 0 h 12"/>
              <a:gd name="T26" fmla="*/ 5 w 14"/>
              <a:gd name="T27" fmla="*/ 0 h 12"/>
              <a:gd name="T28" fmla="*/ 7 w 14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2">
                <a:moveTo>
                  <a:pt x="7" y="2"/>
                </a:moveTo>
                <a:lnTo>
                  <a:pt x="7" y="5"/>
                </a:lnTo>
                <a:lnTo>
                  <a:pt x="12" y="5"/>
                </a:lnTo>
                <a:lnTo>
                  <a:pt x="14" y="5"/>
                </a:lnTo>
                <a:lnTo>
                  <a:pt x="14" y="7"/>
                </a:lnTo>
                <a:lnTo>
                  <a:pt x="12" y="12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214"/>
          <p:cNvSpPr>
            <a:spLocks/>
          </p:cNvSpPr>
          <p:nvPr/>
        </p:nvSpPr>
        <p:spPr bwMode="auto">
          <a:xfrm>
            <a:off x="5788026" y="2332038"/>
            <a:ext cx="22225" cy="19050"/>
          </a:xfrm>
          <a:custGeom>
            <a:avLst/>
            <a:gdLst>
              <a:gd name="T0" fmla="*/ 7 w 14"/>
              <a:gd name="T1" fmla="*/ 2 h 12"/>
              <a:gd name="T2" fmla="*/ 7 w 14"/>
              <a:gd name="T3" fmla="*/ 5 h 12"/>
              <a:gd name="T4" fmla="*/ 12 w 14"/>
              <a:gd name="T5" fmla="*/ 5 h 12"/>
              <a:gd name="T6" fmla="*/ 14 w 14"/>
              <a:gd name="T7" fmla="*/ 5 h 12"/>
              <a:gd name="T8" fmla="*/ 14 w 14"/>
              <a:gd name="T9" fmla="*/ 7 h 12"/>
              <a:gd name="T10" fmla="*/ 12 w 14"/>
              <a:gd name="T11" fmla="*/ 12 h 12"/>
              <a:gd name="T12" fmla="*/ 9 w 14"/>
              <a:gd name="T13" fmla="*/ 12 h 12"/>
              <a:gd name="T14" fmla="*/ 7 w 14"/>
              <a:gd name="T15" fmla="*/ 12 h 12"/>
              <a:gd name="T16" fmla="*/ 5 w 14"/>
              <a:gd name="T17" fmla="*/ 12 h 12"/>
              <a:gd name="T18" fmla="*/ 2 w 14"/>
              <a:gd name="T19" fmla="*/ 7 h 12"/>
              <a:gd name="T20" fmla="*/ 0 w 14"/>
              <a:gd name="T21" fmla="*/ 5 h 12"/>
              <a:gd name="T22" fmla="*/ 0 w 14"/>
              <a:gd name="T23" fmla="*/ 2 h 12"/>
              <a:gd name="T24" fmla="*/ 0 w 14"/>
              <a:gd name="T25" fmla="*/ 0 h 12"/>
              <a:gd name="T26" fmla="*/ 5 w 14"/>
              <a:gd name="T27" fmla="*/ 0 h 12"/>
              <a:gd name="T28" fmla="*/ 7 w 14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2">
                <a:moveTo>
                  <a:pt x="7" y="2"/>
                </a:moveTo>
                <a:lnTo>
                  <a:pt x="7" y="5"/>
                </a:lnTo>
                <a:lnTo>
                  <a:pt x="12" y="5"/>
                </a:lnTo>
                <a:lnTo>
                  <a:pt x="14" y="5"/>
                </a:lnTo>
                <a:lnTo>
                  <a:pt x="14" y="7"/>
                </a:lnTo>
                <a:lnTo>
                  <a:pt x="12" y="12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7"/>
                </a:ln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215"/>
          <p:cNvSpPr>
            <a:spLocks/>
          </p:cNvSpPr>
          <p:nvPr/>
        </p:nvSpPr>
        <p:spPr bwMode="auto">
          <a:xfrm>
            <a:off x="5334001" y="2279651"/>
            <a:ext cx="19050" cy="11113"/>
          </a:xfrm>
          <a:custGeom>
            <a:avLst/>
            <a:gdLst>
              <a:gd name="T0" fmla="*/ 2 w 12"/>
              <a:gd name="T1" fmla="*/ 0 h 7"/>
              <a:gd name="T2" fmla="*/ 2 w 12"/>
              <a:gd name="T3" fmla="*/ 2 h 7"/>
              <a:gd name="T4" fmla="*/ 5 w 12"/>
              <a:gd name="T5" fmla="*/ 5 h 7"/>
              <a:gd name="T6" fmla="*/ 7 w 12"/>
              <a:gd name="T7" fmla="*/ 5 h 7"/>
              <a:gd name="T8" fmla="*/ 9 w 12"/>
              <a:gd name="T9" fmla="*/ 5 h 7"/>
              <a:gd name="T10" fmla="*/ 12 w 12"/>
              <a:gd name="T11" fmla="*/ 5 h 7"/>
              <a:gd name="T12" fmla="*/ 9 w 12"/>
              <a:gd name="T13" fmla="*/ 7 h 7"/>
              <a:gd name="T14" fmla="*/ 7 w 12"/>
              <a:gd name="T15" fmla="*/ 7 h 7"/>
              <a:gd name="T16" fmla="*/ 7 w 12"/>
              <a:gd name="T17" fmla="*/ 5 h 7"/>
              <a:gd name="T18" fmla="*/ 2 w 12"/>
              <a:gd name="T19" fmla="*/ 2 h 7"/>
              <a:gd name="T20" fmla="*/ 0 w 12"/>
              <a:gd name="T21" fmla="*/ 2 h 7"/>
              <a:gd name="T22" fmla="*/ 0 w 12"/>
              <a:gd name="T23" fmla="*/ 2 h 7"/>
              <a:gd name="T24" fmla="*/ 2 w 12"/>
              <a:gd name="T2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7">
                <a:moveTo>
                  <a:pt x="2" y="0"/>
                </a:moveTo>
                <a:lnTo>
                  <a:pt x="2" y="2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2" y="5"/>
                </a:lnTo>
                <a:lnTo>
                  <a:pt x="9" y="7"/>
                </a:lnTo>
                <a:lnTo>
                  <a:pt x="7" y="7"/>
                </a:lnTo>
                <a:lnTo>
                  <a:pt x="7" y="5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216"/>
          <p:cNvSpPr>
            <a:spLocks/>
          </p:cNvSpPr>
          <p:nvPr/>
        </p:nvSpPr>
        <p:spPr bwMode="auto">
          <a:xfrm>
            <a:off x="5334001" y="2279651"/>
            <a:ext cx="19050" cy="11113"/>
          </a:xfrm>
          <a:custGeom>
            <a:avLst/>
            <a:gdLst>
              <a:gd name="T0" fmla="*/ 2 w 12"/>
              <a:gd name="T1" fmla="*/ 0 h 7"/>
              <a:gd name="T2" fmla="*/ 2 w 12"/>
              <a:gd name="T3" fmla="*/ 2 h 7"/>
              <a:gd name="T4" fmla="*/ 5 w 12"/>
              <a:gd name="T5" fmla="*/ 5 h 7"/>
              <a:gd name="T6" fmla="*/ 7 w 12"/>
              <a:gd name="T7" fmla="*/ 5 h 7"/>
              <a:gd name="T8" fmla="*/ 9 w 12"/>
              <a:gd name="T9" fmla="*/ 5 h 7"/>
              <a:gd name="T10" fmla="*/ 12 w 12"/>
              <a:gd name="T11" fmla="*/ 5 h 7"/>
              <a:gd name="T12" fmla="*/ 9 w 12"/>
              <a:gd name="T13" fmla="*/ 7 h 7"/>
              <a:gd name="T14" fmla="*/ 7 w 12"/>
              <a:gd name="T15" fmla="*/ 7 h 7"/>
              <a:gd name="T16" fmla="*/ 7 w 12"/>
              <a:gd name="T17" fmla="*/ 5 h 7"/>
              <a:gd name="T18" fmla="*/ 2 w 12"/>
              <a:gd name="T19" fmla="*/ 2 h 7"/>
              <a:gd name="T20" fmla="*/ 0 w 12"/>
              <a:gd name="T21" fmla="*/ 2 h 7"/>
              <a:gd name="T22" fmla="*/ 0 w 12"/>
              <a:gd name="T23" fmla="*/ 2 h 7"/>
              <a:gd name="T24" fmla="*/ 2 w 12"/>
              <a:gd name="T2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7">
                <a:moveTo>
                  <a:pt x="2" y="0"/>
                </a:moveTo>
                <a:lnTo>
                  <a:pt x="2" y="2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2" y="5"/>
                </a:lnTo>
                <a:lnTo>
                  <a:pt x="9" y="7"/>
                </a:lnTo>
                <a:lnTo>
                  <a:pt x="7" y="7"/>
                </a:lnTo>
                <a:lnTo>
                  <a:pt x="7" y="5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217"/>
          <p:cNvSpPr>
            <a:spLocks/>
          </p:cNvSpPr>
          <p:nvPr/>
        </p:nvSpPr>
        <p:spPr bwMode="auto">
          <a:xfrm>
            <a:off x="5334001" y="2279651"/>
            <a:ext cx="19050" cy="11113"/>
          </a:xfrm>
          <a:custGeom>
            <a:avLst/>
            <a:gdLst>
              <a:gd name="T0" fmla="*/ 2 w 12"/>
              <a:gd name="T1" fmla="*/ 0 h 7"/>
              <a:gd name="T2" fmla="*/ 2 w 12"/>
              <a:gd name="T3" fmla="*/ 2 h 7"/>
              <a:gd name="T4" fmla="*/ 5 w 12"/>
              <a:gd name="T5" fmla="*/ 5 h 7"/>
              <a:gd name="T6" fmla="*/ 7 w 12"/>
              <a:gd name="T7" fmla="*/ 5 h 7"/>
              <a:gd name="T8" fmla="*/ 9 w 12"/>
              <a:gd name="T9" fmla="*/ 5 h 7"/>
              <a:gd name="T10" fmla="*/ 12 w 12"/>
              <a:gd name="T11" fmla="*/ 5 h 7"/>
              <a:gd name="T12" fmla="*/ 9 w 12"/>
              <a:gd name="T13" fmla="*/ 7 h 7"/>
              <a:gd name="T14" fmla="*/ 7 w 12"/>
              <a:gd name="T15" fmla="*/ 7 h 7"/>
              <a:gd name="T16" fmla="*/ 7 w 12"/>
              <a:gd name="T17" fmla="*/ 5 h 7"/>
              <a:gd name="T18" fmla="*/ 2 w 12"/>
              <a:gd name="T19" fmla="*/ 2 h 7"/>
              <a:gd name="T20" fmla="*/ 0 w 12"/>
              <a:gd name="T21" fmla="*/ 2 h 7"/>
              <a:gd name="T22" fmla="*/ 0 w 12"/>
              <a:gd name="T23" fmla="*/ 2 h 7"/>
              <a:gd name="T24" fmla="*/ 2 w 12"/>
              <a:gd name="T2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7">
                <a:moveTo>
                  <a:pt x="2" y="0"/>
                </a:moveTo>
                <a:lnTo>
                  <a:pt x="2" y="2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2" y="5"/>
                </a:lnTo>
                <a:lnTo>
                  <a:pt x="9" y="7"/>
                </a:lnTo>
                <a:lnTo>
                  <a:pt x="7" y="7"/>
                </a:lnTo>
                <a:lnTo>
                  <a:pt x="7" y="5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218"/>
          <p:cNvSpPr>
            <a:spLocks/>
          </p:cNvSpPr>
          <p:nvPr/>
        </p:nvSpPr>
        <p:spPr bwMode="auto">
          <a:xfrm>
            <a:off x="5353051" y="2276476"/>
            <a:ext cx="6350" cy="6350"/>
          </a:xfrm>
          <a:custGeom>
            <a:avLst/>
            <a:gdLst>
              <a:gd name="T0" fmla="*/ 4 w 4"/>
              <a:gd name="T1" fmla="*/ 2 h 4"/>
              <a:gd name="T2" fmla="*/ 2 w 4"/>
              <a:gd name="T3" fmla="*/ 4 h 4"/>
              <a:gd name="T4" fmla="*/ 0 w 4"/>
              <a:gd name="T5" fmla="*/ 4 h 4"/>
              <a:gd name="T6" fmla="*/ 0 w 4"/>
              <a:gd name="T7" fmla="*/ 2 h 4"/>
              <a:gd name="T8" fmla="*/ 2 w 4"/>
              <a:gd name="T9" fmla="*/ 0 h 4"/>
              <a:gd name="T10" fmla="*/ 4 w 4"/>
              <a:gd name="T11" fmla="*/ 0 h 4"/>
              <a:gd name="T12" fmla="*/ 4 w 4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219"/>
          <p:cNvSpPr>
            <a:spLocks/>
          </p:cNvSpPr>
          <p:nvPr/>
        </p:nvSpPr>
        <p:spPr bwMode="auto">
          <a:xfrm>
            <a:off x="5353051" y="2276476"/>
            <a:ext cx="6350" cy="6350"/>
          </a:xfrm>
          <a:custGeom>
            <a:avLst/>
            <a:gdLst>
              <a:gd name="T0" fmla="*/ 4 w 4"/>
              <a:gd name="T1" fmla="*/ 2 h 4"/>
              <a:gd name="T2" fmla="*/ 2 w 4"/>
              <a:gd name="T3" fmla="*/ 4 h 4"/>
              <a:gd name="T4" fmla="*/ 0 w 4"/>
              <a:gd name="T5" fmla="*/ 4 h 4"/>
              <a:gd name="T6" fmla="*/ 0 w 4"/>
              <a:gd name="T7" fmla="*/ 2 h 4"/>
              <a:gd name="T8" fmla="*/ 2 w 4"/>
              <a:gd name="T9" fmla="*/ 0 h 4"/>
              <a:gd name="T10" fmla="*/ 4 w 4"/>
              <a:gd name="T11" fmla="*/ 0 h 4"/>
              <a:gd name="T12" fmla="*/ 4 w 4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220"/>
          <p:cNvSpPr>
            <a:spLocks/>
          </p:cNvSpPr>
          <p:nvPr/>
        </p:nvSpPr>
        <p:spPr bwMode="auto">
          <a:xfrm>
            <a:off x="5353051" y="2276476"/>
            <a:ext cx="6350" cy="6350"/>
          </a:xfrm>
          <a:custGeom>
            <a:avLst/>
            <a:gdLst>
              <a:gd name="T0" fmla="*/ 4 w 4"/>
              <a:gd name="T1" fmla="*/ 2 h 4"/>
              <a:gd name="T2" fmla="*/ 2 w 4"/>
              <a:gd name="T3" fmla="*/ 4 h 4"/>
              <a:gd name="T4" fmla="*/ 0 w 4"/>
              <a:gd name="T5" fmla="*/ 4 h 4"/>
              <a:gd name="T6" fmla="*/ 0 w 4"/>
              <a:gd name="T7" fmla="*/ 2 h 4"/>
              <a:gd name="T8" fmla="*/ 2 w 4"/>
              <a:gd name="T9" fmla="*/ 0 h 4"/>
              <a:gd name="T10" fmla="*/ 4 w 4"/>
              <a:gd name="T11" fmla="*/ 0 h 4"/>
              <a:gd name="T12" fmla="*/ 4 w 4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221"/>
          <p:cNvSpPr>
            <a:spLocks/>
          </p:cNvSpPr>
          <p:nvPr/>
        </p:nvSpPr>
        <p:spPr bwMode="auto">
          <a:xfrm>
            <a:off x="5370513" y="2271713"/>
            <a:ext cx="12700" cy="7938"/>
          </a:xfrm>
          <a:custGeom>
            <a:avLst/>
            <a:gdLst>
              <a:gd name="T0" fmla="*/ 3 w 8"/>
              <a:gd name="T1" fmla="*/ 5 h 5"/>
              <a:gd name="T2" fmla="*/ 0 w 8"/>
              <a:gd name="T3" fmla="*/ 5 h 5"/>
              <a:gd name="T4" fmla="*/ 0 w 8"/>
              <a:gd name="T5" fmla="*/ 3 h 5"/>
              <a:gd name="T6" fmla="*/ 0 w 8"/>
              <a:gd name="T7" fmla="*/ 0 h 5"/>
              <a:gd name="T8" fmla="*/ 5 w 8"/>
              <a:gd name="T9" fmla="*/ 0 h 5"/>
              <a:gd name="T10" fmla="*/ 8 w 8"/>
              <a:gd name="T11" fmla="*/ 0 h 5"/>
              <a:gd name="T12" fmla="*/ 5 w 8"/>
              <a:gd name="T13" fmla="*/ 3 h 5"/>
              <a:gd name="T14" fmla="*/ 3 w 8"/>
              <a:gd name="T15" fmla="*/ 5 h 5"/>
              <a:gd name="T16" fmla="*/ 3 w 8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5">
                <a:moveTo>
                  <a:pt x="3" y="5"/>
                </a:move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8" y="0"/>
                </a:lnTo>
                <a:lnTo>
                  <a:pt x="5" y="3"/>
                </a:lnTo>
                <a:lnTo>
                  <a:pt x="3" y="5"/>
                </a:lnTo>
                <a:lnTo>
                  <a:pt x="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222"/>
          <p:cNvSpPr>
            <a:spLocks/>
          </p:cNvSpPr>
          <p:nvPr/>
        </p:nvSpPr>
        <p:spPr bwMode="auto">
          <a:xfrm>
            <a:off x="5370513" y="2271713"/>
            <a:ext cx="12700" cy="7938"/>
          </a:xfrm>
          <a:custGeom>
            <a:avLst/>
            <a:gdLst>
              <a:gd name="T0" fmla="*/ 3 w 8"/>
              <a:gd name="T1" fmla="*/ 5 h 5"/>
              <a:gd name="T2" fmla="*/ 0 w 8"/>
              <a:gd name="T3" fmla="*/ 5 h 5"/>
              <a:gd name="T4" fmla="*/ 0 w 8"/>
              <a:gd name="T5" fmla="*/ 3 h 5"/>
              <a:gd name="T6" fmla="*/ 0 w 8"/>
              <a:gd name="T7" fmla="*/ 0 h 5"/>
              <a:gd name="T8" fmla="*/ 5 w 8"/>
              <a:gd name="T9" fmla="*/ 0 h 5"/>
              <a:gd name="T10" fmla="*/ 8 w 8"/>
              <a:gd name="T11" fmla="*/ 0 h 5"/>
              <a:gd name="T12" fmla="*/ 5 w 8"/>
              <a:gd name="T13" fmla="*/ 3 h 5"/>
              <a:gd name="T14" fmla="*/ 3 w 8"/>
              <a:gd name="T15" fmla="*/ 5 h 5"/>
              <a:gd name="T16" fmla="*/ 3 w 8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5">
                <a:moveTo>
                  <a:pt x="3" y="5"/>
                </a:move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8" y="0"/>
                </a:lnTo>
                <a:lnTo>
                  <a:pt x="5" y="3"/>
                </a:lnTo>
                <a:lnTo>
                  <a:pt x="3" y="5"/>
                </a:lnTo>
                <a:lnTo>
                  <a:pt x="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223"/>
          <p:cNvSpPr>
            <a:spLocks/>
          </p:cNvSpPr>
          <p:nvPr/>
        </p:nvSpPr>
        <p:spPr bwMode="auto">
          <a:xfrm>
            <a:off x="5370513" y="2271713"/>
            <a:ext cx="12700" cy="7938"/>
          </a:xfrm>
          <a:custGeom>
            <a:avLst/>
            <a:gdLst>
              <a:gd name="T0" fmla="*/ 3 w 8"/>
              <a:gd name="T1" fmla="*/ 5 h 5"/>
              <a:gd name="T2" fmla="*/ 0 w 8"/>
              <a:gd name="T3" fmla="*/ 5 h 5"/>
              <a:gd name="T4" fmla="*/ 0 w 8"/>
              <a:gd name="T5" fmla="*/ 3 h 5"/>
              <a:gd name="T6" fmla="*/ 0 w 8"/>
              <a:gd name="T7" fmla="*/ 0 h 5"/>
              <a:gd name="T8" fmla="*/ 5 w 8"/>
              <a:gd name="T9" fmla="*/ 0 h 5"/>
              <a:gd name="T10" fmla="*/ 8 w 8"/>
              <a:gd name="T11" fmla="*/ 0 h 5"/>
              <a:gd name="T12" fmla="*/ 5 w 8"/>
              <a:gd name="T13" fmla="*/ 3 h 5"/>
              <a:gd name="T14" fmla="*/ 3 w 8"/>
              <a:gd name="T15" fmla="*/ 5 h 5"/>
              <a:gd name="T16" fmla="*/ 3 w 8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5">
                <a:moveTo>
                  <a:pt x="3" y="5"/>
                </a:move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8" y="0"/>
                </a:lnTo>
                <a:lnTo>
                  <a:pt x="5" y="3"/>
                </a:lnTo>
                <a:lnTo>
                  <a:pt x="3" y="5"/>
                </a:lnTo>
                <a:lnTo>
                  <a:pt x="3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224"/>
          <p:cNvSpPr>
            <a:spLocks/>
          </p:cNvSpPr>
          <p:nvPr/>
        </p:nvSpPr>
        <p:spPr bwMode="auto">
          <a:xfrm>
            <a:off x="5314951" y="2260601"/>
            <a:ext cx="14288" cy="15875"/>
          </a:xfrm>
          <a:custGeom>
            <a:avLst/>
            <a:gdLst>
              <a:gd name="T0" fmla="*/ 7 w 9"/>
              <a:gd name="T1" fmla="*/ 0 h 10"/>
              <a:gd name="T2" fmla="*/ 9 w 9"/>
              <a:gd name="T3" fmla="*/ 0 h 10"/>
              <a:gd name="T4" fmla="*/ 9 w 9"/>
              <a:gd name="T5" fmla="*/ 5 h 10"/>
              <a:gd name="T6" fmla="*/ 7 w 9"/>
              <a:gd name="T7" fmla="*/ 7 h 10"/>
              <a:gd name="T8" fmla="*/ 5 w 9"/>
              <a:gd name="T9" fmla="*/ 10 h 10"/>
              <a:gd name="T10" fmla="*/ 2 w 9"/>
              <a:gd name="T11" fmla="*/ 10 h 10"/>
              <a:gd name="T12" fmla="*/ 0 w 9"/>
              <a:gd name="T13" fmla="*/ 7 h 10"/>
              <a:gd name="T14" fmla="*/ 0 w 9"/>
              <a:gd name="T15" fmla="*/ 5 h 10"/>
              <a:gd name="T16" fmla="*/ 2 w 9"/>
              <a:gd name="T17" fmla="*/ 0 h 10"/>
              <a:gd name="T18" fmla="*/ 5 w 9"/>
              <a:gd name="T19" fmla="*/ 0 h 10"/>
              <a:gd name="T20" fmla="*/ 7 w 9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0">
                <a:moveTo>
                  <a:pt x="7" y="0"/>
                </a:moveTo>
                <a:lnTo>
                  <a:pt x="9" y="0"/>
                </a:lnTo>
                <a:lnTo>
                  <a:pt x="9" y="5"/>
                </a:lnTo>
                <a:lnTo>
                  <a:pt x="7" y="7"/>
                </a:lnTo>
                <a:lnTo>
                  <a:pt x="5" y="10"/>
                </a:lnTo>
                <a:lnTo>
                  <a:pt x="2" y="10"/>
                </a:lnTo>
                <a:lnTo>
                  <a:pt x="0" y="7"/>
                </a:lnTo>
                <a:lnTo>
                  <a:pt x="0" y="5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225"/>
          <p:cNvSpPr>
            <a:spLocks/>
          </p:cNvSpPr>
          <p:nvPr/>
        </p:nvSpPr>
        <p:spPr bwMode="auto">
          <a:xfrm>
            <a:off x="5314951" y="2260601"/>
            <a:ext cx="14288" cy="15875"/>
          </a:xfrm>
          <a:custGeom>
            <a:avLst/>
            <a:gdLst>
              <a:gd name="T0" fmla="*/ 7 w 9"/>
              <a:gd name="T1" fmla="*/ 0 h 10"/>
              <a:gd name="T2" fmla="*/ 9 w 9"/>
              <a:gd name="T3" fmla="*/ 0 h 10"/>
              <a:gd name="T4" fmla="*/ 9 w 9"/>
              <a:gd name="T5" fmla="*/ 5 h 10"/>
              <a:gd name="T6" fmla="*/ 7 w 9"/>
              <a:gd name="T7" fmla="*/ 7 h 10"/>
              <a:gd name="T8" fmla="*/ 5 w 9"/>
              <a:gd name="T9" fmla="*/ 10 h 10"/>
              <a:gd name="T10" fmla="*/ 2 w 9"/>
              <a:gd name="T11" fmla="*/ 10 h 10"/>
              <a:gd name="T12" fmla="*/ 0 w 9"/>
              <a:gd name="T13" fmla="*/ 7 h 10"/>
              <a:gd name="T14" fmla="*/ 0 w 9"/>
              <a:gd name="T15" fmla="*/ 5 h 10"/>
              <a:gd name="T16" fmla="*/ 2 w 9"/>
              <a:gd name="T17" fmla="*/ 0 h 10"/>
              <a:gd name="T18" fmla="*/ 5 w 9"/>
              <a:gd name="T19" fmla="*/ 0 h 10"/>
              <a:gd name="T20" fmla="*/ 7 w 9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0">
                <a:moveTo>
                  <a:pt x="7" y="0"/>
                </a:moveTo>
                <a:lnTo>
                  <a:pt x="9" y="0"/>
                </a:lnTo>
                <a:lnTo>
                  <a:pt x="9" y="5"/>
                </a:lnTo>
                <a:lnTo>
                  <a:pt x="7" y="7"/>
                </a:lnTo>
                <a:lnTo>
                  <a:pt x="5" y="10"/>
                </a:lnTo>
                <a:lnTo>
                  <a:pt x="2" y="10"/>
                </a:lnTo>
                <a:lnTo>
                  <a:pt x="0" y="7"/>
                </a:lnTo>
                <a:lnTo>
                  <a:pt x="0" y="5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226"/>
          <p:cNvSpPr>
            <a:spLocks/>
          </p:cNvSpPr>
          <p:nvPr/>
        </p:nvSpPr>
        <p:spPr bwMode="auto">
          <a:xfrm>
            <a:off x="5314951" y="2260601"/>
            <a:ext cx="14288" cy="15875"/>
          </a:xfrm>
          <a:custGeom>
            <a:avLst/>
            <a:gdLst>
              <a:gd name="T0" fmla="*/ 7 w 9"/>
              <a:gd name="T1" fmla="*/ 0 h 10"/>
              <a:gd name="T2" fmla="*/ 9 w 9"/>
              <a:gd name="T3" fmla="*/ 0 h 10"/>
              <a:gd name="T4" fmla="*/ 9 w 9"/>
              <a:gd name="T5" fmla="*/ 5 h 10"/>
              <a:gd name="T6" fmla="*/ 7 w 9"/>
              <a:gd name="T7" fmla="*/ 7 h 10"/>
              <a:gd name="T8" fmla="*/ 5 w 9"/>
              <a:gd name="T9" fmla="*/ 10 h 10"/>
              <a:gd name="T10" fmla="*/ 2 w 9"/>
              <a:gd name="T11" fmla="*/ 10 h 10"/>
              <a:gd name="T12" fmla="*/ 0 w 9"/>
              <a:gd name="T13" fmla="*/ 7 h 10"/>
              <a:gd name="T14" fmla="*/ 0 w 9"/>
              <a:gd name="T15" fmla="*/ 5 h 10"/>
              <a:gd name="T16" fmla="*/ 2 w 9"/>
              <a:gd name="T17" fmla="*/ 0 h 10"/>
              <a:gd name="T18" fmla="*/ 5 w 9"/>
              <a:gd name="T19" fmla="*/ 0 h 10"/>
              <a:gd name="T20" fmla="*/ 7 w 9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0">
                <a:moveTo>
                  <a:pt x="7" y="0"/>
                </a:moveTo>
                <a:lnTo>
                  <a:pt x="9" y="0"/>
                </a:lnTo>
                <a:lnTo>
                  <a:pt x="9" y="5"/>
                </a:lnTo>
                <a:lnTo>
                  <a:pt x="7" y="7"/>
                </a:lnTo>
                <a:lnTo>
                  <a:pt x="5" y="10"/>
                </a:lnTo>
                <a:lnTo>
                  <a:pt x="2" y="10"/>
                </a:lnTo>
                <a:lnTo>
                  <a:pt x="0" y="7"/>
                </a:lnTo>
                <a:lnTo>
                  <a:pt x="0" y="5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227"/>
          <p:cNvSpPr>
            <a:spLocks/>
          </p:cNvSpPr>
          <p:nvPr/>
        </p:nvSpPr>
        <p:spPr bwMode="auto">
          <a:xfrm>
            <a:off x="5367338" y="2260601"/>
            <a:ext cx="15875" cy="11113"/>
          </a:xfrm>
          <a:custGeom>
            <a:avLst/>
            <a:gdLst>
              <a:gd name="T0" fmla="*/ 7 w 10"/>
              <a:gd name="T1" fmla="*/ 5 h 7"/>
              <a:gd name="T2" fmla="*/ 2 w 10"/>
              <a:gd name="T3" fmla="*/ 7 h 7"/>
              <a:gd name="T4" fmla="*/ 0 w 10"/>
              <a:gd name="T5" fmla="*/ 7 h 7"/>
              <a:gd name="T6" fmla="*/ 0 w 10"/>
              <a:gd name="T7" fmla="*/ 2 h 7"/>
              <a:gd name="T8" fmla="*/ 0 w 10"/>
              <a:gd name="T9" fmla="*/ 0 h 7"/>
              <a:gd name="T10" fmla="*/ 2 w 10"/>
              <a:gd name="T11" fmla="*/ 0 h 7"/>
              <a:gd name="T12" fmla="*/ 7 w 10"/>
              <a:gd name="T13" fmla="*/ 0 h 7"/>
              <a:gd name="T14" fmla="*/ 10 w 10"/>
              <a:gd name="T15" fmla="*/ 2 h 7"/>
              <a:gd name="T16" fmla="*/ 10 w 10"/>
              <a:gd name="T17" fmla="*/ 5 h 7"/>
              <a:gd name="T18" fmla="*/ 7 w 10"/>
              <a:gd name="T1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7" y="5"/>
                </a:moveTo>
                <a:lnTo>
                  <a:pt x="2" y="7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lnTo>
                  <a:pt x="10" y="2"/>
                </a:lnTo>
                <a:lnTo>
                  <a:pt x="10" y="5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228"/>
          <p:cNvSpPr>
            <a:spLocks/>
          </p:cNvSpPr>
          <p:nvPr/>
        </p:nvSpPr>
        <p:spPr bwMode="auto">
          <a:xfrm>
            <a:off x="5367338" y="2260601"/>
            <a:ext cx="15875" cy="11113"/>
          </a:xfrm>
          <a:custGeom>
            <a:avLst/>
            <a:gdLst>
              <a:gd name="T0" fmla="*/ 7 w 10"/>
              <a:gd name="T1" fmla="*/ 5 h 7"/>
              <a:gd name="T2" fmla="*/ 2 w 10"/>
              <a:gd name="T3" fmla="*/ 7 h 7"/>
              <a:gd name="T4" fmla="*/ 0 w 10"/>
              <a:gd name="T5" fmla="*/ 7 h 7"/>
              <a:gd name="T6" fmla="*/ 0 w 10"/>
              <a:gd name="T7" fmla="*/ 2 h 7"/>
              <a:gd name="T8" fmla="*/ 0 w 10"/>
              <a:gd name="T9" fmla="*/ 0 h 7"/>
              <a:gd name="T10" fmla="*/ 2 w 10"/>
              <a:gd name="T11" fmla="*/ 0 h 7"/>
              <a:gd name="T12" fmla="*/ 7 w 10"/>
              <a:gd name="T13" fmla="*/ 0 h 7"/>
              <a:gd name="T14" fmla="*/ 10 w 10"/>
              <a:gd name="T15" fmla="*/ 2 h 7"/>
              <a:gd name="T16" fmla="*/ 10 w 10"/>
              <a:gd name="T17" fmla="*/ 5 h 7"/>
              <a:gd name="T18" fmla="*/ 7 w 10"/>
              <a:gd name="T1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7" y="5"/>
                </a:moveTo>
                <a:lnTo>
                  <a:pt x="2" y="7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lnTo>
                  <a:pt x="10" y="2"/>
                </a:lnTo>
                <a:lnTo>
                  <a:pt x="10" y="5"/>
                </a:lnTo>
                <a:lnTo>
                  <a:pt x="7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229"/>
          <p:cNvSpPr>
            <a:spLocks/>
          </p:cNvSpPr>
          <p:nvPr/>
        </p:nvSpPr>
        <p:spPr bwMode="auto">
          <a:xfrm>
            <a:off x="5367338" y="2260601"/>
            <a:ext cx="15875" cy="11113"/>
          </a:xfrm>
          <a:custGeom>
            <a:avLst/>
            <a:gdLst>
              <a:gd name="T0" fmla="*/ 7 w 10"/>
              <a:gd name="T1" fmla="*/ 5 h 7"/>
              <a:gd name="T2" fmla="*/ 2 w 10"/>
              <a:gd name="T3" fmla="*/ 7 h 7"/>
              <a:gd name="T4" fmla="*/ 0 w 10"/>
              <a:gd name="T5" fmla="*/ 7 h 7"/>
              <a:gd name="T6" fmla="*/ 0 w 10"/>
              <a:gd name="T7" fmla="*/ 2 h 7"/>
              <a:gd name="T8" fmla="*/ 0 w 10"/>
              <a:gd name="T9" fmla="*/ 0 h 7"/>
              <a:gd name="T10" fmla="*/ 2 w 10"/>
              <a:gd name="T11" fmla="*/ 0 h 7"/>
              <a:gd name="T12" fmla="*/ 7 w 10"/>
              <a:gd name="T13" fmla="*/ 0 h 7"/>
              <a:gd name="T14" fmla="*/ 10 w 10"/>
              <a:gd name="T15" fmla="*/ 2 h 7"/>
              <a:gd name="T16" fmla="*/ 10 w 10"/>
              <a:gd name="T17" fmla="*/ 5 h 7"/>
              <a:gd name="T18" fmla="*/ 7 w 10"/>
              <a:gd name="T1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7">
                <a:moveTo>
                  <a:pt x="7" y="5"/>
                </a:moveTo>
                <a:lnTo>
                  <a:pt x="2" y="7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lnTo>
                  <a:pt x="10" y="2"/>
                </a:lnTo>
                <a:lnTo>
                  <a:pt x="10" y="5"/>
                </a:lnTo>
                <a:lnTo>
                  <a:pt x="7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230"/>
          <p:cNvSpPr>
            <a:spLocks/>
          </p:cNvSpPr>
          <p:nvPr/>
        </p:nvSpPr>
        <p:spPr bwMode="auto">
          <a:xfrm>
            <a:off x="5295901" y="2230438"/>
            <a:ext cx="19050" cy="46038"/>
          </a:xfrm>
          <a:custGeom>
            <a:avLst/>
            <a:gdLst>
              <a:gd name="T0" fmla="*/ 7 w 12"/>
              <a:gd name="T1" fmla="*/ 29 h 29"/>
              <a:gd name="T2" fmla="*/ 5 w 12"/>
              <a:gd name="T3" fmla="*/ 29 h 29"/>
              <a:gd name="T4" fmla="*/ 0 w 12"/>
              <a:gd name="T5" fmla="*/ 26 h 29"/>
              <a:gd name="T6" fmla="*/ 3 w 12"/>
              <a:gd name="T7" fmla="*/ 21 h 29"/>
              <a:gd name="T8" fmla="*/ 5 w 12"/>
              <a:gd name="T9" fmla="*/ 14 h 29"/>
              <a:gd name="T10" fmla="*/ 5 w 12"/>
              <a:gd name="T11" fmla="*/ 12 h 29"/>
              <a:gd name="T12" fmla="*/ 5 w 12"/>
              <a:gd name="T13" fmla="*/ 7 h 29"/>
              <a:gd name="T14" fmla="*/ 7 w 12"/>
              <a:gd name="T15" fmla="*/ 5 h 29"/>
              <a:gd name="T16" fmla="*/ 7 w 12"/>
              <a:gd name="T17" fmla="*/ 0 h 29"/>
              <a:gd name="T18" fmla="*/ 10 w 12"/>
              <a:gd name="T19" fmla="*/ 0 h 29"/>
              <a:gd name="T20" fmla="*/ 10 w 12"/>
              <a:gd name="T21" fmla="*/ 5 h 29"/>
              <a:gd name="T22" fmla="*/ 10 w 12"/>
              <a:gd name="T23" fmla="*/ 7 h 29"/>
              <a:gd name="T24" fmla="*/ 10 w 12"/>
              <a:gd name="T25" fmla="*/ 12 h 29"/>
              <a:gd name="T26" fmla="*/ 12 w 12"/>
              <a:gd name="T27" fmla="*/ 17 h 29"/>
              <a:gd name="T28" fmla="*/ 10 w 12"/>
              <a:gd name="T29" fmla="*/ 24 h 29"/>
              <a:gd name="T30" fmla="*/ 7 w 12"/>
              <a:gd name="T3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9">
                <a:moveTo>
                  <a:pt x="7" y="29"/>
                </a:moveTo>
                <a:lnTo>
                  <a:pt x="5" y="29"/>
                </a:lnTo>
                <a:lnTo>
                  <a:pt x="0" y="26"/>
                </a:lnTo>
                <a:lnTo>
                  <a:pt x="3" y="21"/>
                </a:lnTo>
                <a:lnTo>
                  <a:pt x="5" y="14"/>
                </a:lnTo>
                <a:lnTo>
                  <a:pt x="5" y="12"/>
                </a:lnTo>
                <a:lnTo>
                  <a:pt x="5" y="7"/>
                </a:lnTo>
                <a:lnTo>
                  <a:pt x="7" y="5"/>
                </a:lnTo>
                <a:lnTo>
                  <a:pt x="7" y="0"/>
                </a:lnTo>
                <a:lnTo>
                  <a:pt x="10" y="0"/>
                </a:lnTo>
                <a:lnTo>
                  <a:pt x="10" y="5"/>
                </a:lnTo>
                <a:lnTo>
                  <a:pt x="10" y="7"/>
                </a:lnTo>
                <a:lnTo>
                  <a:pt x="10" y="12"/>
                </a:lnTo>
                <a:lnTo>
                  <a:pt x="12" y="17"/>
                </a:lnTo>
                <a:lnTo>
                  <a:pt x="10" y="24"/>
                </a:lnTo>
                <a:lnTo>
                  <a:pt x="7" y="2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231"/>
          <p:cNvSpPr>
            <a:spLocks/>
          </p:cNvSpPr>
          <p:nvPr/>
        </p:nvSpPr>
        <p:spPr bwMode="auto">
          <a:xfrm>
            <a:off x="5295901" y="2230438"/>
            <a:ext cx="19050" cy="46038"/>
          </a:xfrm>
          <a:custGeom>
            <a:avLst/>
            <a:gdLst>
              <a:gd name="T0" fmla="*/ 7 w 12"/>
              <a:gd name="T1" fmla="*/ 29 h 29"/>
              <a:gd name="T2" fmla="*/ 5 w 12"/>
              <a:gd name="T3" fmla="*/ 29 h 29"/>
              <a:gd name="T4" fmla="*/ 0 w 12"/>
              <a:gd name="T5" fmla="*/ 26 h 29"/>
              <a:gd name="T6" fmla="*/ 3 w 12"/>
              <a:gd name="T7" fmla="*/ 21 h 29"/>
              <a:gd name="T8" fmla="*/ 5 w 12"/>
              <a:gd name="T9" fmla="*/ 14 h 29"/>
              <a:gd name="T10" fmla="*/ 5 w 12"/>
              <a:gd name="T11" fmla="*/ 12 h 29"/>
              <a:gd name="T12" fmla="*/ 5 w 12"/>
              <a:gd name="T13" fmla="*/ 7 h 29"/>
              <a:gd name="T14" fmla="*/ 7 w 12"/>
              <a:gd name="T15" fmla="*/ 5 h 29"/>
              <a:gd name="T16" fmla="*/ 7 w 12"/>
              <a:gd name="T17" fmla="*/ 0 h 29"/>
              <a:gd name="T18" fmla="*/ 10 w 12"/>
              <a:gd name="T19" fmla="*/ 0 h 29"/>
              <a:gd name="T20" fmla="*/ 10 w 12"/>
              <a:gd name="T21" fmla="*/ 5 h 29"/>
              <a:gd name="T22" fmla="*/ 10 w 12"/>
              <a:gd name="T23" fmla="*/ 7 h 29"/>
              <a:gd name="T24" fmla="*/ 10 w 12"/>
              <a:gd name="T25" fmla="*/ 12 h 29"/>
              <a:gd name="T26" fmla="*/ 12 w 12"/>
              <a:gd name="T27" fmla="*/ 17 h 29"/>
              <a:gd name="T28" fmla="*/ 10 w 12"/>
              <a:gd name="T29" fmla="*/ 24 h 29"/>
              <a:gd name="T30" fmla="*/ 7 w 12"/>
              <a:gd name="T3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9">
                <a:moveTo>
                  <a:pt x="7" y="29"/>
                </a:moveTo>
                <a:lnTo>
                  <a:pt x="5" y="29"/>
                </a:lnTo>
                <a:lnTo>
                  <a:pt x="0" y="26"/>
                </a:lnTo>
                <a:lnTo>
                  <a:pt x="3" y="21"/>
                </a:lnTo>
                <a:lnTo>
                  <a:pt x="5" y="14"/>
                </a:lnTo>
                <a:lnTo>
                  <a:pt x="5" y="12"/>
                </a:lnTo>
                <a:lnTo>
                  <a:pt x="5" y="7"/>
                </a:lnTo>
                <a:lnTo>
                  <a:pt x="7" y="5"/>
                </a:lnTo>
                <a:lnTo>
                  <a:pt x="7" y="0"/>
                </a:lnTo>
                <a:lnTo>
                  <a:pt x="10" y="0"/>
                </a:lnTo>
                <a:lnTo>
                  <a:pt x="10" y="5"/>
                </a:lnTo>
                <a:lnTo>
                  <a:pt x="10" y="7"/>
                </a:lnTo>
                <a:lnTo>
                  <a:pt x="10" y="12"/>
                </a:lnTo>
                <a:lnTo>
                  <a:pt x="12" y="17"/>
                </a:lnTo>
                <a:lnTo>
                  <a:pt x="10" y="24"/>
                </a:lnTo>
                <a:lnTo>
                  <a:pt x="7" y="2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232"/>
          <p:cNvSpPr>
            <a:spLocks/>
          </p:cNvSpPr>
          <p:nvPr/>
        </p:nvSpPr>
        <p:spPr bwMode="auto">
          <a:xfrm>
            <a:off x="5295901" y="2230438"/>
            <a:ext cx="19050" cy="46038"/>
          </a:xfrm>
          <a:custGeom>
            <a:avLst/>
            <a:gdLst>
              <a:gd name="T0" fmla="*/ 7 w 12"/>
              <a:gd name="T1" fmla="*/ 29 h 29"/>
              <a:gd name="T2" fmla="*/ 5 w 12"/>
              <a:gd name="T3" fmla="*/ 29 h 29"/>
              <a:gd name="T4" fmla="*/ 0 w 12"/>
              <a:gd name="T5" fmla="*/ 26 h 29"/>
              <a:gd name="T6" fmla="*/ 3 w 12"/>
              <a:gd name="T7" fmla="*/ 21 h 29"/>
              <a:gd name="T8" fmla="*/ 5 w 12"/>
              <a:gd name="T9" fmla="*/ 14 h 29"/>
              <a:gd name="T10" fmla="*/ 5 w 12"/>
              <a:gd name="T11" fmla="*/ 12 h 29"/>
              <a:gd name="T12" fmla="*/ 5 w 12"/>
              <a:gd name="T13" fmla="*/ 7 h 29"/>
              <a:gd name="T14" fmla="*/ 7 w 12"/>
              <a:gd name="T15" fmla="*/ 5 h 29"/>
              <a:gd name="T16" fmla="*/ 7 w 12"/>
              <a:gd name="T17" fmla="*/ 0 h 29"/>
              <a:gd name="T18" fmla="*/ 10 w 12"/>
              <a:gd name="T19" fmla="*/ 0 h 29"/>
              <a:gd name="T20" fmla="*/ 10 w 12"/>
              <a:gd name="T21" fmla="*/ 5 h 29"/>
              <a:gd name="T22" fmla="*/ 10 w 12"/>
              <a:gd name="T23" fmla="*/ 7 h 29"/>
              <a:gd name="T24" fmla="*/ 10 w 12"/>
              <a:gd name="T25" fmla="*/ 12 h 29"/>
              <a:gd name="T26" fmla="*/ 12 w 12"/>
              <a:gd name="T27" fmla="*/ 17 h 29"/>
              <a:gd name="T28" fmla="*/ 10 w 12"/>
              <a:gd name="T29" fmla="*/ 24 h 29"/>
              <a:gd name="T30" fmla="*/ 7 w 12"/>
              <a:gd name="T3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9">
                <a:moveTo>
                  <a:pt x="7" y="29"/>
                </a:moveTo>
                <a:lnTo>
                  <a:pt x="5" y="29"/>
                </a:lnTo>
                <a:lnTo>
                  <a:pt x="0" y="26"/>
                </a:lnTo>
                <a:lnTo>
                  <a:pt x="3" y="21"/>
                </a:lnTo>
                <a:lnTo>
                  <a:pt x="5" y="14"/>
                </a:lnTo>
                <a:lnTo>
                  <a:pt x="5" y="12"/>
                </a:lnTo>
                <a:lnTo>
                  <a:pt x="5" y="7"/>
                </a:lnTo>
                <a:lnTo>
                  <a:pt x="7" y="5"/>
                </a:lnTo>
                <a:lnTo>
                  <a:pt x="7" y="0"/>
                </a:lnTo>
                <a:lnTo>
                  <a:pt x="10" y="0"/>
                </a:lnTo>
                <a:lnTo>
                  <a:pt x="10" y="5"/>
                </a:lnTo>
                <a:lnTo>
                  <a:pt x="10" y="7"/>
                </a:lnTo>
                <a:lnTo>
                  <a:pt x="10" y="12"/>
                </a:lnTo>
                <a:lnTo>
                  <a:pt x="12" y="17"/>
                </a:lnTo>
                <a:lnTo>
                  <a:pt x="10" y="24"/>
                </a:lnTo>
                <a:lnTo>
                  <a:pt x="7" y="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233"/>
          <p:cNvSpPr>
            <a:spLocks/>
          </p:cNvSpPr>
          <p:nvPr/>
        </p:nvSpPr>
        <p:spPr bwMode="auto">
          <a:xfrm>
            <a:off x="5311776" y="2144713"/>
            <a:ext cx="17463" cy="55563"/>
          </a:xfrm>
          <a:custGeom>
            <a:avLst/>
            <a:gdLst>
              <a:gd name="T0" fmla="*/ 4 w 11"/>
              <a:gd name="T1" fmla="*/ 33 h 35"/>
              <a:gd name="T2" fmla="*/ 0 w 11"/>
              <a:gd name="T3" fmla="*/ 35 h 35"/>
              <a:gd name="T4" fmla="*/ 0 w 11"/>
              <a:gd name="T5" fmla="*/ 30 h 35"/>
              <a:gd name="T6" fmla="*/ 0 w 11"/>
              <a:gd name="T7" fmla="*/ 26 h 35"/>
              <a:gd name="T8" fmla="*/ 2 w 11"/>
              <a:gd name="T9" fmla="*/ 21 h 35"/>
              <a:gd name="T10" fmla="*/ 4 w 11"/>
              <a:gd name="T11" fmla="*/ 19 h 35"/>
              <a:gd name="T12" fmla="*/ 0 w 11"/>
              <a:gd name="T13" fmla="*/ 16 h 35"/>
              <a:gd name="T14" fmla="*/ 2 w 11"/>
              <a:gd name="T15" fmla="*/ 12 h 35"/>
              <a:gd name="T16" fmla="*/ 0 w 11"/>
              <a:gd name="T17" fmla="*/ 9 h 35"/>
              <a:gd name="T18" fmla="*/ 0 w 11"/>
              <a:gd name="T19" fmla="*/ 4 h 35"/>
              <a:gd name="T20" fmla="*/ 0 w 11"/>
              <a:gd name="T21" fmla="*/ 0 h 35"/>
              <a:gd name="T22" fmla="*/ 2 w 11"/>
              <a:gd name="T23" fmla="*/ 0 h 35"/>
              <a:gd name="T24" fmla="*/ 4 w 11"/>
              <a:gd name="T25" fmla="*/ 2 h 35"/>
              <a:gd name="T26" fmla="*/ 7 w 11"/>
              <a:gd name="T27" fmla="*/ 4 h 35"/>
              <a:gd name="T28" fmla="*/ 9 w 11"/>
              <a:gd name="T29" fmla="*/ 9 h 35"/>
              <a:gd name="T30" fmla="*/ 9 w 11"/>
              <a:gd name="T31" fmla="*/ 12 h 35"/>
              <a:gd name="T32" fmla="*/ 9 w 11"/>
              <a:gd name="T33" fmla="*/ 19 h 35"/>
              <a:gd name="T34" fmla="*/ 11 w 11"/>
              <a:gd name="T35" fmla="*/ 23 h 35"/>
              <a:gd name="T36" fmla="*/ 11 w 11"/>
              <a:gd name="T37" fmla="*/ 26 h 35"/>
              <a:gd name="T38" fmla="*/ 7 w 11"/>
              <a:gd name="T39" fmla="*/ 28 h 35"/>
              <a:gd name="T40" fmla="*/ 7 w 11"/>
              <a:gd name="T41" fmla="*/ 28 h 35"/>
              <a:gd name="T42" fmla="*/ 4 w 11"/>
              <a:gd name="T43" fmla="*/ 28 h 35"/>
              <a:gd name="T44" fmla="*/ 4 w 11"/>
              <a:gd name="T45" fmla="*/ 33 h 35"/>
              <a:gd name="T46" fmla="*/ 4 w 11"/>
              <a:gd name="T4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35">
                <a:moveTo>
                  <a:pt x="4" y="33"/>
                </a:moveTo>
                <a:lnTo>
                  <a:pt x="0" y="35"/>
                </a:lnTo>
                <a:lnTo>
                  <a:pt x="0" y="30"/>
                </a:lnTo>
                <a:lnTo>
                  <a:pt x="0" y="26"/>
                </a:lnTo>
                <a:lnTo>
                  <a:pt x="2" y="21"/>
                </a:lnTo>
                <a:lnTo>
                  <a:pt x="4" y="19"/>
                </a:lnTo>
                <a:lnTo>
                  <a:pt x="0" y="16"/>
                </a:lnTo>
                <a:lnTo>
                  <a:pt x="2" y="12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7" y="4"/>
                </a:lnTo>
                <a:lnTo>
                  <a:pt x="9" y="9"/>
                </a:lnTo>
                <a:lnTo>
                  <a:pt x="9" y="12"/>
                </a:lnTo>
                <a:lnTo>
                  <a:pt x="9" y="19"/>
                </a:lnTo>
                <a:lnTo>
                  <a:pt x="11" y="23"/>
                </a:lnTo>
                <a:lnTo>
                  <a:pt x="11" y="26"/>
                </a:lnTo>
                <a:lnTo>
                  <a:pt x="7" y="28"/>
                </a:lnTo>
                <a:lnTo>
                  <a:pt x="7" y="28"/>
                </a:lnTo>
                <a:lnTo>
                  <a:pt x="4" y="28"/>
                </a:lnTo>
                <a:lnTo>
                  <a:pt x="4" y="33"/>
                </a:lnTo>
                <a:lnTo>
                  <a:pt x="4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234"/>
          <p:cNvSpPr>
            <a:spLocks/>
          </p:cNvSpPr>
          <p:nvPr/>
        </p:nvSpPr>
        <p:spPr bwMode="auto">
          <a:xfrm>
            <a:off x="5311776" y="2144713"/>
            <a:ext cx="17463" cy="55563"/>
          </a:xfrm>
          <a:custGeom>
            <a:avLst/>
            <a:gdLst>
              <a:gd name="T0" fmla="*/ 4 w 11"/>
              <a:gd name="T1" fmla="*/ 33 h 35"/>
              <a:gd name="T2" fmla="*/ 0 w 11"/>
              <a:gd name="T3" fmla="*/ 35 h 35"/>
              <a:gd name="T4" fmla="*/ 0 w 11"/>
              <a:gd name="T5" fmla="*/ 30 h 35"/>
              <a:gd name="T6" fmla="*/ 0 w 11"/>
              <a:gd name="T7" fmla="*/ 26 h 35"/>
              <a:gd name="T8" fmla="*/ 2 w 11"/>
              <a:gd name="T9" fmla="*/ 21 h 35"/>
              <a:gd name="T10" fmla="*/ 4 w 11"/>
              <a:gd name="T11" fmla="*/ 19 h 35"/>
              <a:gd name="T12" fmla="*/ 0 w 11"/>
              <a:gd name="T13" fmla="*/ 16 h 35"/>
              <a:gd name="T14" fmla="*/ 2 w 11"/>
              <a:gd name="T15" fmla="*/ 12 h 35"/>
              <a:gd name="T16" fmla="*/ 0 w 11"/>
              <a:gd name="T17" fmla="*/ 9 h 35"/>
              <a:gd name="T18" fmla="*/ 0 w 11"/>
              <a:gd name="T19" fmla="*/ 4 h 35"/>
              <a:gd name="T20" fmla="*/ 0 w 11"/>
              <a:gd name="T21" fmla="*/ 0 h 35"/>
              <a:gd name="T22" fmla="*/ 2 w 11"/>
              <a:gd name="T23" fmla="*/ 0 h 35"/>
              <a:gd name="T24" fmla="*/ 4 w 11"/>
              <a:gd name="T25" fmla="*/ 2 h 35"/>
              <a:gd name="T26" fmla="*/ 7 w 11"/>
              <a:gd name="T27" fmla="*/ 4 h 35"/>
              <a:gd name="T28" fmla="*/ 9 w 11"/>
              <a:gd name="T29" fmla="*/ 9 h 35"/>
              <a:gd name="T30" fmla="*/ 9 w 11"/>
              <a:gd name="T31" fmla="*/ 12 h 35"/>
              <a:gd name="T32" fmla="*/ 9 w 11"/>
              <a:gd name="T33" fmla="*/ 19 h 35"/>
              <a:gd name="T34" fmla="*/ 11 w 11"/>
              <a:gd name="T35" fmla="*/ 23 h 35"/>
              <a:gd name="T36" fmla="*/ 11 w 11"/>
              <a:gd name="T37" fmla="*/ 26 h 35"/>
              <a:gd name="T38" fmla="*/ 7 w 11"/>
              <a:gd name="T39" fmla="*/ 28 h 35"/>
              <a:gd name="T40" fmla="*/ 7 w 11"/>
              <a:gd name="T41" fmla="*/ 28 h 35"/>
              <a:gd name="T42" fmla="*/ 4 w 11"/>
              <a:gd name="T43" fmla="*/ 28 h 35"/>
              <a:gd name="T44" fmla="*/ 4 w 11"/>
              <a:gd name="T45" fmla="*/ 33 h 35"/>
              <a:gd name="T46" fmla="*/ 4 w 11"/>
              <a:gd name="T4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35">
                <a:moveTo>
                  <a:pt x="4" y="33"/>
                </a:moveTo>
                <a:lnTo>
                  <a:pt x="0" y="35"/>
                </a:lnTo>
                <a:lnTo>
                  <a:pt x="0" y="30"/>
                </a:lnTo>
                <a:lnTo>
                  <a:pt x="0" y="26"/>
                </a:lnTo>
                <a:lnTo>
                  <a:pt x="2" y="21"/>
                </a:lnTo>
                <a:lnTo>
                  <a:pt x="4" y="19"/>
                </a:lnTo>
                <a:lnTo>
                  <a:pt x="0" y="16"/>
                </a:lnTo>
                <a:lnTo>
                  <a:pt x="2" y="12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7" y="4"/>
                </a:lnTo>
                <a:lnTo>
                  <a:pt x="9" y="9"/>
                </a:lnTo>
                <a:lnTo>
                  <a:pt x="9" y="12"/>
                </a:lnTo>
                <a:lnTo>
                  <a:pt x="9" y="19"/>
                </a:lnTo>
                <a:lnTo>
                  <a:pt x="11" y="23"/>
                </a:lnTo>
                <a:lnTo>
                  <a:pt x="11" y="26"/>
                </a:lnTo>
                <a:lnTo>
                  <a:pt x="7" y="28"/>
                </a:lnTo>
                <a:lnTo>
                  <a:pt x="7" y="28"/>
                </a:lnTo>
                <a:lnTo>
                  <a:pt x="4" y="28"/>
                </a:lnTo>
                <a:lnTo>
                  <a:pt x="4" y="33"/>
                </a:lnTo>
                <a:lnTo>
                  <a:pt x="4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235"/>
          <p:cNvSpPr>
            <a:spLocks/>
          </p:cNvSpPr>
          <p:nvPr/>
        </p:nvSpPr>
        <p:spPr bwMode="auto">
          <a:xfrm>
            <a:off x="5311776" y="2144713"/>
            <a:ext cx="17463" cy="55563"/>
          </a:xfrm>
          <a:custGeom>
            <a:avLst/>
            <a:gdLst>
              <a:gd name="T0" fmla="*/ 4 w 11"/>
              <a:gd name="T1" fmla="*/ 33 h 35"/>
              <a:gd name="T2" fmla="*/ 0 w 11"/>
              <a:gd name="T3" fmla="*/ 35 h 35"/>
              <a:gd name="T4" fmla="*/ 0 w 11"/>
              <a:gd name="T5" fmla="*/ 30 h 35"/>
              <a:gd name="T6" fmla="*/ 0 w 11"/>
              <a:gd name="T7" fmla="*/ 26 h 35"/>
              <a:gd name="T8" fmla="*/ 2 w 11"/>
              <a:gd name="T9" fmla="*/ 21 h 35"/>
              <a:gd name="T10" fmla="*/ 4 w 11"/>
              <a:gd name="T11" fmla="*/ 19 h 35"/>
              <a:gd name="T12" fmla="*/ 0 w 11"/>
              <a:gd name="T13" fmla="*/ 16 h 35"/>
              <a:gd name="T14" fmla="*/ 2 w 11"/>
              <a:gd name="T15" fmla="*/ 12 h 35"/>
              <a:gd name="T16" fmla="*/ 0 w 11"/>
              <a:gd name="T17" fmla="*/ 9 h 35"/>
              <a:gd name="T18" fmla="*/ 0 w 11"/>
              <a:gd name="T19" fmla="*/ 4 h 35"/>
              <a:gd name="T20" fmla="*/ 0 w 11"/>
              <a:gd name="T21" fmla="*/ 0 h 35"/>
              <a:gd name="T22" fmla="*/ 2 w 11"/>
              <a:gd name="T23" fmla="*/ 0 h 35"/>
              <a:gd name="T24" fmla="*/ 4 w 11"/>
              <a:gd name="T25" fmla="*/ 2 h 35"/>
              <a:gd name="T26" fmla="*/ 7 w 11"/>
              <a:gd name="T27" fmla="*/ 4 h 35"/>
              <a:gd name="T28" fmla="*/ 9 w 11"/>
              <a:gd name="T29" fmla="*/ 9 h 35"/>
              <a:gd name="T30" fmla="*/ 9 w 11"/>
              <a:gd name="T31" fmla="*/ 12 h 35"/>
              <a:gd name="T32" fmla="*/ 9 w 11"/>
              <a:gd name="T33" fmla="*/ 19 h 35"/>
              <a:gd name="T34" fmla="*/ 11 w 11"/>
              <a:gd name="T35" fmla="*/ 23 h 35"/>
              <a:gd name="T36" fmla="*/ 11 w 11"/>
              <a:gd name="T37" fmla="*/ 26 h 35"/>
              <a:gd name="T38" fmla="*/ 7 w 11"/>
              <a:gd name="T39" fmla="*/ 28 h 35"/>
              <a:gd name="T40" fmla="*/ 7 w 11"/>
              <a:gd name="T41" fmla="*/ 28 h 35"/>
              <a:gd name="T42" fmla="*/ 4 w 11"/>
              <a:gd name="T43" fmla="*/ 28 h 35"/>
              <a:gd name="T44" fmla="*/ 4 w 11"/>
              <a:gd name="T45" fmla="*/ 33 h 35"/>
              <a:gd name="T46" fmla="*/ 4 w 11"/>
              <a:gd name="T4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35">
                <a:moveTo>
                  <a:pt x="4" y="33"/>
                </a:moveTo>
                <a:lnTo>
                  <a:pt x="0" y="35"/>
                </a:lnTo>
                <a:lnTo>
                  <a:pt x="0" y="30"/>
                </a:lnTo>
                <a:lnTo>
                  <a:pt x="0" y="26"/>
                </a:lnTo>
                <a:lnTo>
                  <a:pt x="2" y="21"/>
                </a:lnTo>
                <a:lnTo>
                  <a:pt x="4" y="19"/>
                </a:lnTo>
                <a:lnTo>
                  <a:pt x="0" y="16"/>
                </a:lnTo>
                <a:lnTo>
                  <a:pt x="2" y="12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7" y="4"/>
                </a:lnTo>
                <a:lnTo>
                  <a:pt x="9" y="9"/>
                </a:lnTo>
                <a:lnTo>
                  <a:pt x="9" y="12"/>
                </a:lnTo>
                <a:lnTo>
                  <a:pt x="9" y="19"/>
                </a:lnTo>
                <a:lnTo>
                  <a:pt x="11" y="23"/>
                </a:lnTo>
                <a:lnTo>
                  <a:pt x="11" y="26"/>
                </a:lnTo>
                <a:lnTo>
                  <a:pt x="7" y="28"/>
                </a:lnTo>
                <a:lnTo>
                  <a:pt x="7" y="28"/>
                </a:lnTo>
                <a:lnTo>
                  <a:pt x="4" y="28"/>
                </a:lnTo>
                <a:lnTo>
                  <a:pt x="4" y="33"/>
                </a:lnTo>
                <a:lnTo>
                  <a:pt x="4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236"/>
          <p:cNvSpPr>
            <a:spLocks/>
          </p:cNvSpPr>
          <p:nvPr/>
        </p:nvSpPr>
        <p:spPr bwMode="auto">
          <a:xfrm>
            <a:off x="5329238" y="2133601"/>
            <a:ext cx="19050" cy="44450"/>
          </a:xfrm>
          <a:custGeom>
            <a:avLst/>
            <a:gdLst>
              <a:gd name="T0" fmla="*/ 8 w 12"/>
              <a:gd name="T1" fmla="*/ 26 h 28"/>
              <a:gd name="T2" fmla="*/ 5 w 12"/>
              <a:gd name="T3" fmla="*/ 28 h 28"/>
              <a:gd name="T4" fmla="*/ 3 w 12"/>
              <a:gd name="T5" fmla="*/ 26 h 28"/>
              <a:gd name="T6" fmla="*/ 0 w 12"/>
              <a:gd name="T7" fmla="*/ 23 h 28"/>
              <a:gd name="T8" fmla="*/ 0 w 12"/>
              <a:gd name="T9" fmla="*/ 19 h 28"/>
              <a:gd name="T10" fmla="*/ 0 w 12"/>
              <a:gd name="T11" fmla="*/ 11 h 28"/>
              <a:gd name="T12" fmla="*/ 0 w 12"/>
              <a:gd name="T13" fmla="*/ 7 h 28"/>
              <a:gd name="T14" fmla="*/ 3 w 12"/>
              <a:gd name="T15" fmla="*/ 2 h 28"/>
              <a:gd name="T16" fmla="*/ 3 w 12"/>
              <a:gd name="T17" fmla="*/ 0 h 28"/>
              <a:gd name="T18" fmla="*/ 5 w 12"/>
              <a:gd name="T19" fmla="*/ 2 h 28"/>
              <a:gd name="T20" fmla="*/ 8 w 12"/>
              <a:gd name="T21" fmla="*/ 7 h 28"/>
              <a:gd name="T22" fmla="*/ 10 w 12"/>
              <a:gd name="T23" fmla="*/ 9 h 28"/>
              <a:gd name="T24" fmla="*/ 10 w 12"/>
              <a:gd name="T25" fmla="*/ 14 h 28"/>
              <a:gd name="T26" fmla="*/ 12 w 12"/>
              <a:gd name="T27" fmla="*/ 16 h 28"/>
              <a:gd name="T28" fmla="*/ 10 w 12"/>
              <a:gd name="T29" fmla="*/ 23 h 28"/>
              <a:gd name="T30" fmla="*/ 8 w 12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8" y="26"/>
                </a:moveTo>
                <a:lnTo>
                  <a:pt x="5" y="28"/>
                </a:lnTo>
                <a:lnTo>
                  <a:pt x="3" y="26"/>
                </a:lnTo>
                <a:lnTo>
                  <a:pt x="0" y="23"/>
                </a:lnTo>
                <a:lnTo>
                  <a:pt x="0" y="19"/>
                </a:lnTo>
                <a:lnTo>
                  <a:pt x="0" y="11"/>
                </a:lnTo>
                <a:lnTo>
                  <a:pt x="0" y="7"/>
                </a:lnTo>
                <a:lnTo>
                  <a:pt x="3" y="2"/>
                </a:lnTo>
                <a:lnTo>
                  <a:pt x="3" y="0"/>
                </a:lnTo>
                <a:lnTo>
                  <a:pt x="5" y="2"/>
                </a:lnTo>
                <a:lnTo>
                  <a:pt x="8" y="7"/>
                </a:lnTo>
                <a:lnTo>
                  <a:pt x="10" y="9"/>
                </a:lnTo>
                <a:lnTo>
                  <a:pt x="10" y="14"/>
                </a:lnTo>
                <a:lnTo>
                  <a:pt x="12" y="16"/>
                </a:lnTo>
                <a:lnTo>
                  <a:pt x="10" y="23"/>
                </a:lnTo>
                <a:lnTo>
                  <a:pt x="8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237"/>
          <p:cNvSpPr>
            <a:spLocks/>
          </p:cNvSpPr>
          <p:nvPr/>
        </p:nvSpPr>
        <p:spPr bwMode="auto">
          <a:xfrm>
            <a:off x="5329238" y="2133601"/>
            <a:ext cx="19050" cy="44450"/>
          </a:xfrm>
          <a:custGeom>
            <a:avLst/>
            <a:gdLst>
              <a:gd name="T0" fmla="*/ 8 w 12"/>
              <a:gd name="T1" fmla="*/ 26 h 28"/>
              <a:gd name="T2" fmla="*/ 5 w 12"/>
              <a:gd name="T3" fmla="*/ 28 h 28"/>
              <a:gd name="T4" fmla="*/ 3 w 12"/>
              <a:gd name="T5" fmla="*/ 26 h 28"/>
              <a:gd name="T6" fmla="*/ 0 w 12"/>
              <a:gd name="T7" fmla="*/ 23 h 28"/>
              <a:gd name="T8" fmla="*/ 0 w 12"/>
              <a:gd name="T9" fmla="*/ 19 h 28"/>
              <a:gd name="T10" fmla="*/ 0 w 12"/>
              <a:gd name="T11" fmla="*/ 11 h 28"/>
              <a:gd name="T12" fmla="*/ 0 w 12"/>
              <a:gd name="T13" fmla="*/ 7 h 28"/>
              <a:gd name="T14" fmla="*/ 3 w 12"/>
              <a:gd name="T15" fmla="*/ 2 h 28"/>
              <a:gd name="T16" fmla="*/ 3 w 12"/>
              <a:gd name="T17" fmla="*/ 0 h 28"/>
              <a:gd name="T18" fmla="*/ 5 w 12"/>
              <a:gd name="T19" fmla="*/ 2 h 28"/>
              <a:gd name="T20" fmla="*/ 8 w 12"/>
              <a:gd name="T21" fmla="*/ 7 h 28"/>
              <a:gd name="T22" fmla="*/ 10 w 12"/>
              <a:gd name="T23" fmla="*/ 9 h 28"/>
              <a:gd name="T24" fmla="*/ 10 w 12"/>
              <a:gd name="T25" fmla="*/ 14 h 28"/>
              <a:gd name="T26" fmla="*/ 12 w 12"/>
              <a:gd name="T27" fmla="*/ 16 h 28"/>
              <a:gd name="T28" fmla="*/ 10 w 12"/>
              <a:gd name="T29" fmla="*/ 23 h 28"/>
              <a:gd name="T30" fmla="*/ 8 w 12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8" y="26"/>
                </a:moveTo>
                <a:lnTo>
                  <a:pt x="5" y="28"/>
                </a:lnTo>
                <a:lnTo>
                  <a:pt x="3" y="26"/>
                </a:lnTo>
                <a:lnTo>
                  <a:pt x="0" y="23"/>
                </a:lnTo>
                <a:lnTo>
                  <a:pt x="0" y="19"/>
                </a:lnTo>
                <a:lnTo>
                  <a:pt x="0" y="11"/>
                </a:lnTo>
                <a:lnTo>
                  <a:pt x="0" y="7"/>
                </a:lnTo>
                <a:lnTo>
                  <a:pt x="3" y="2"/>
                </a:lnTo>
                <a:lnTo>
                  <a:pt x="3" y="0"/>
                </a:lnTo>
                <a:lnTo>
                  <a:pt x="5" y="2"/>
                </a:lnTo>
                <a:lnTo>
                  <a:pt x="8" y="7"/>
                </a:lnTo>
                <a:lnTo>
                  <a:pt x="10" y="9"/>
                </a:lnTo>
                <a:lnTo>
                  <a:pt x="10" y="14"/>
                </a:lnTo>
                <a:lnTo>
                  <a:pt x="12" y="16"/>
                </a:lnTo>
                <a:lnTo>
                  <a:pt x="10" y="23"/>
                </a:lnTo>
                <a:lnTo>
                  <a:pt x="8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238"/>
          <p:cNvSpPr>
            <a:spLocks/>
          </p:cNvSpPr>
          <p:nvPr/>
        </p:nvSpPr>
        <p:spPr bwMode="auto">
          <a:xfrm>
            <a:off x="5329238" y="2133601"/>
            <a:ext cx="19050" cy="44450"/>
          </a:xfrm>
          <a:custGeom>
            <a:avLst/>
            <a:gdLst>
              <a:gd name="T0" fmla="*/ 8 w 12"/>
              <a:gd name="T1" fmla="*/ 26 h 28"/>
              <a:gd name="T2" fmla="*/ 5 w 12"/>
              <a:gd name="T3" fmla="*/ 28 h 28"/>
              <a:gd name="T4" fmla="*/ 3 w 12"/>
              <a:gd name="T5" fmla="*/ 26 h 28"/>
              <a:gd name="T6" fmla="*/ 0 w 12"/>
              <a:gd name="T7" fmla="*/ 23 h 28"/>
              <a:gd name="T8" fmla="*/ 0 w 12"/>
              <a:gd name="T9" fmla="*/ 19 h 28"/>
              <a:gd name="T10" fmla="*/ 0 w 12"/>
              <a:gd name="T11" fmla="*/ 11 h 28"/>
              <a:gd name="T12" fmla="*/ 0 w 12"/>
              <a:gd name="T13" fmla="*/ 7 h 28"/>
              <a:gd name="T14" fmla="*/ 3 w 12"/>
              <a:gd name="T15" fmla="*/ 2 h 28"/>
              <a:gd name="T16" fmla="*/ 3 w 12"/>
              <a:gd name="T17" fmla="*/ 0 h 28"/>
              <a:gd name="T18" fmla="*/ 5 w 12"/>
              <a:gd name="T19" fmla="*/ 2 h 28"/>
              <a:gd name="T20" fmla="*/ 8 w 12"/>
              <a:gd name="T21" fmla="*/ 7 h 28"/>
              <a:gd name="T22" fmla="*/ 10 w 12"/>
              <a:gd name="T23" fmla="*/ 9 h 28"/>
              <a:gd name="T24" fmla="*/ 10 w 12"/>
              <a:gd name="T25" fmla="*/ 14 h 28"/>
              <a:gd name="T26" fmla="*/ 12 w 12"/>
              <a:gd name="T27" fmla="*/ 16 h 28"/>
              <a:gd name="T28" fmla="*/ 10 w 12"/>
              <a:gd name="T29" fmla="*/ 23 h 28"/>
              <a:gd name="T30" fmla="*/ 8 w 12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8" y="26"/>
                </a:moveTo>
                <a:lnTo>
                  <a:pt x="5" y="28"/>
                </a:lnTo>
                <a:lnTo>
                  <a:pt x="3" y="26"/>
                </a:lnTo>
                <a:lnTo>
                  <a:pt x="0" y="23"/>
                </a:lnTo>
                <a:lnTo>
                  <a:pt x="0" y="19"/>
                </a:lnTo>
                <a:lnTo>
                  <a:pt x="0" y="11"/>
                </a:lnTo>
                <a:lnTo>
                  <a:pt x="0" y="7"/>
                </a:lnTo>
                <a:lnTo>
                  <a:pt x="3" y="2"/>
                </a:lnTo>
                <a:lnTo>
                  <a:pt x="3" y="0"/>
                </a:lnTo>
                <a:lnTo>
                  <a:pt x="5" y="2"/>
                </a:lnTo>
                <a:lnTo>
                  <a:pt x="8" y="7"/>
                </a:lnTo>
                <a:lnTo>
                  <a:pt x="10" y="9"/>
                </a:lnTo>
                <a:lnTo>
                  <a:pt x="10" y="14"/>
                </a:lnTo>
                <a:lnTo>
                  <a:pt x="12" y="16"/>
                </a:lnTo>
                <a:lnTo>
                  <a:pt x="10" y="23"/>
                </a:lnTo>
                <a:lnTo>
                  <a:pt x="8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239"/>
          <p:cNvSpPr>
            <a:spLocks/>
          </p:cNvSpPr>
          <p:nvPr/>
        </p:nvSpPr>
        <p:spPr bwMode="auto">
          <a:xfrm>
            <a:off x="5337176" y="2117726"/>
            <a:ext cx="30163" cy="49213"/>
          </a:xfrm>
          <a:custGeom>
            <a:avLst/>
            <a:gdLst>
              <a:gd name="T0" fmla="*/ 5 w 19"/>
              <a:gd name="T1" fmla="*/ 7 h 31"/>
              <a:gd name="T2" fmla="*/ 7 w 19"/>
              <a:gd name="T3" fmla="*/ 5 h 31"/>
              <a:gd name="T4" fmla="*/ 12 w 19"/>
              <a:gd name="T5" fmla="*/ 3 h 31"/>
              <a:gd name="T6" fmla="*/ 17 w 19"/>
              <a:gd name="T7" fmla="*/ 3 h 31"/>
              <a:gd name="T8" fmla="*/ 19 w 19"/>
              <a:gd name="T9" fmla="*/ 5 h 31"/>
              <a:gd name="T10" fmla="*/ 17 w 19"/>
              <a:gd name="T11" fmla="*/ 10 h 31"/>
              <a:gd name="T12" fmla="*/ 17 w 19"/>
              <a:gd name="T13" fmla="*/ 12 h 31"/>
              <a:gd name="T14" fmla="*/ 14 w 19"/>
              <a:gd name="T15" fmla="*/ 14 h 31"/>
              <a:gd name="T16" fmla="*/ 12 w 19"/>
              <a:gd name="T17" fmla="*/ 17 h 31"/>
              <a:gd name="T18" fmla="*/ 14 w 19"/>
              <a:gd name="T19" fmla="*/ 21 h 31"/>
              <a:gd name="T20" fmla="*/ 12 w 19"/>
              <a:gd name="T21" fmla="*/ 24 h 31"/>
              <a:gd name="T22" fmla="*/ 10 w 19"/>
              <a:gd name="T23" fmla="*/ 31 h 31"/>
              <a:gd name="T24" fmla="*/ 7 w 19"/>
              <a:gd name="T25" fmla="*/ 31 h 31"/>
              <a:gd name="T26" fmla="*/ 7 w 19"/>
              <a:gd name="T27" fmla="*/ 26 h 31"/>
              <a:gd name="T28" fmla="*/ 7 w 19"/>
              <a:gd name="T29" fmla="*/ 24 h 31"/>
              <a:gd name="T30" fmla="*/ 7 w 19"/>
              <a:gd name="T31" fmla="*/ 19 h 31"/>
              <a:gd name="T32" fmla="*/ 5 w 19"/>
              <a:gd name="T33" fmla="*/ 14 h 31"/>
              <a:gd name="T34" fmla="*/ 0 w 19"/>
              <a:gd name="T35" fmla="*/ 12 h 31"/>
              <a:gd name="T36" fmla="*/ 0 w 19"/>
              <a:gd name="T37" fmla="*/ 5 h 31"/>
              <a:gd name="T38" fmla="*/ 3 w 19"/>
              <a:gd name="T39" fmla="*/ 0 h 31"/>
              <a:gd name="T40" fmla="*/ 5 w 19"/>
              <a:gd name="T41" fmla="*/ 0 h 31"/>
              <a:gd name="T42" fmla="*/ 5 w 19"/>
              <a:gd name="T43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31">
                <a:moveTo>
                  <a:pt x="5" y="7"/>
                </a:moveTo>
                <a:lnTo>
                  <a:pt x="7" y="5"/>
                </a:lnTo>
                <a:lnTo>
                  <a:pt x="12" y="3"/>
                </a:lnTo>
                <a:lnTo>
                  <a:pt x="17" y="3"/>
                </a:lnTo>
                <a:lnTo>
                  <a:pt x="19" y="5"/>
                </a:lnTo>
                <a:lnTo>
                  <a:pt x="17" y="10"/>
                </a:lnTo>
                <a:lnTo>
                  <a:pt x="17" y="12"/>
                </a:lnTo>
                <a:lnTo>
                  <a:pt x="14" y="14"/>
                </a:lnTo>
                <a:lnTo>
                  <a:pt x="12" y="17"/>
                </a:lnTo>
                <a:lnTo>
                  <a:pt x="14" y="21"/>
                </a:lnTo>
                <a:lnTo>
                  <a:pt x="12" y="24"/>
                </a:lnTo>
                <a:lnTo>
                  <a:pt x="10" y="31"/>
                </a:lnTo>
                <a:lnTo>
                  <a:pt x="7" y="31"/>
                </a:lnTo>
                <a:lnTo>
                  <a:pt x="7" y="26"/>
                </a:lnTo>
                <a:lnTo>
                  <a:pt x="7" y="24"/>
                </a:lnTo>
                <a:lnTo>
                  <a:pt x="7" y="19"/>
                </a:lnTo>
                <a:lnTo>
                  <a:pt x="5" y="14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5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240"/>
          <p:cNvSpPr>
            <a:spLocks/>
          </p:cNvSpPr>
          <p:nvPr/>
        </p:nvSpPr>
        <p:spPr bwMode="auto">
          <a:xfrm>
            <a:off x="5337176" y="2117726"/>
            <a:ext cx="30163" cy="49213"/>
          </a:xfrm>
          <a:custGeom>
            <a:avLst/>
            <a:gdLst>
              <a:gd name="T0" fmla="*/ 5 w 19"/>
              <a:gd name="T1" fmla="*/ 7 h 31"/>
              <a:gd name="T2" fmla="*/ 7 w 19"/>
              <a:gd name="T3" fmla="*/ 5 h 31"/>
              <a:gd name="T4" fmla="*/ 12 w 19"/>
              <a:gd name="T5" fmla="*/ 3 h 31"/>
              <a:gd name="T6" fmla="*/ 17 w 19"/>
              <a:gd name="T7" fmla="*/ 3 h 31"/>
              <a:gd name="T8" fmla="*/ 19 w 19"/>
              <a:gd name="T9" fmla="*/ 5 h 31"/>
              <a:gd name="T10" fmla="*/ 17 w 19"/>
              <a:gd name="T11" fmla="*/ 10 h 31"/>
              <a:gd name="T12" fmla="*/ 17 w 19"/>
              <a:gd name="T13" fmla="*/ 12 h 31"/>
              <a:gd name="T14" fmla="*/ 14 w 19"/>
              <a:gd name="T15" fmla="*/ 14 h 31"/>
              <a:gd name="T16" fmla="*/ 12 w 19"/>
              <a:gd name="T17" fmla="*/ 17 h 31"/>
              <a:gd name="T18" fmla="*/ 14 w 19"/>
              <a:gd name="T19" fmla="*/ 21 h 31"/>
              <a:gd name="T20" fmla="*/ 12 w 19"/>
              <a:gd name="T21" fmla="*/ 24 h 31"/>
              <a:gd name="T22" fmla="*/ 10 w 19"/>
              <a:gd name="T23" fmla="*/ 31 h 31"/>
              <a:gd name="T24" fmla="*/ 7 w 19"/>
              <a:gd name="T25" fmla="*/ 31 h 31"/>
              <a:gd name="T26" fmla="*/ 7 w 19"/>
              <a:gd name="T27" fmla="*/ 26 h 31"/>
              <a:gd name="T28" fmla="*/ 7 w 19"/>
              <a:gd name="T29" fmla="*/ 24 h 31"/>
              <a:gd name="T30" fmla="*/ 7 w 19"/>
              <a:gd name="T31" fmla="*/ 19 h 31"/>
              <a:gd name="T32" fmla="*/ 5 w 19"/>
              <a:gd name="T33" fmla="*/ 14 h 31"/>
              <a:gd name="T34" fmla="*/ 0 w 19"/>
              <a:gd name="T35" fmla="*/ 12 h 31"/>
              <a:gd name="T36" fmla="*/ 0 w 19"/>
              <a:gd name="T37" fmla="*/ 5 h 31"/>
              <a:gd name="T38" fmla="*/ 3 w 19"/>
              <a:gd name="T39" fmla="*/ 0 h 31"/>
              <a:gd name="T40" fmla="*/ 5 w 19"/>
              <a:gd name="T41" fmla="*/ 0 h 31"/>
              <a:gd name="T42" fmla="*/ 5 w 19"/>
              <a:gd name="T43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31">
                <a:moveTo>
                  <a:pt x="5" y="7"/>
                </a:moveTo>
                <a:lnTo>
                  <a:pt x="7" y="5"/>
                </a:lnTo>
                <a:lnTo>
                  <a:pt x="12" y="3"/>
                </a:lnTo>
                <a:lnTo>
                  <a:pt x="17" y="3"/>
                </a:lnTo>
                <a:lnTo>
                  <a:pt x="19" y="5"/>
                </a:lnTo>
                <a:lnTo>
                  <a:pt x="17" y="10"/>
                </a:lnTo>
                <a:lnTo>
                  <a:pt x="17" y="12"/>
                </a:lnTo>
                <a:lnTo>
                  <a:pt x="14" y="14"/>
                </a:lnTo>
                <a:lnTo>
                  <a:pt x="12" y="17"/>
                </a:lnTo>
                <a:lnTo>
                  <a:pt x="14" y="21"/>
                </a:lnTo>
                <a:lnTo>
                  <a:pt x="12" y="24"/>
                </a:lnTo>
                <a:lnTo>
                  <a:pt x="10" y="31"/>
                </a:lnTo>
                <a:lnTo>
                  <a:pt x="7" y="31"/>
                </a:lnTo>
                <a:lnTo>
                  <a:pt x="7" y="26"/>
                </a:lnTo>
                <a:lnTo>
                  <a:pt x="7" y="24"/>
                </a:lnTo>
                <a:lnTo>
                  <a:pt x="7" y="19"/>
                </a:lnTo>
                <a:lnTo>
                  <a:pt x="5" y="14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5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241"/>
          <p:cNvSpPr>
            <a:spLocks/>
          </p:cNvSpPr>
          <p:nvPr/>
        </p:nvSpPr>
        <p:spPr bwMode="auto">
          <a:xfrm>
            <a:off x="5337176" y="2117726"/>
            <a:ext cx="30163" cy="49213"/>
          </a:xfrm>
          <a:custGeom>
            <a:avLst/>
            <a:gdLst>
              <a:gd name="T0" fmla="*/ 5 w 19"/>
              <a:gd name="T1" fmla="*/ 7 h 31"/>
              <a:gd name="T2" fmla="*/ 7 w 19"/>
              <a:gd name="T3" fmla="*/ 5 h 31"/>
              <a:gd name="T4" fmla="*/ 12 w 19"/>
              <a:gd name="T5" fmla="*/ 3 h 31"/>
              <a:gd name="T6" fmla="*/ 17 w 19"/>
              <a:gd name="T7" fmla="*/ 3 h 31"/>
              <a:gd name="T8" fmla="*/ 19 w 19"/>
              <a:gd name="T9" fmla="*/ 5 h 31"/>
              <a:gd name="T10" fmla="*/ 17 w 19"/>
              <a:gd name="T11" fmla="*/ 10 h 31"/>
              <a:gd name="T12" fmla="*/ 17 w 19"/>
              <a:gd name="T13" fmla="*/ 12 h 31"/>
              <a:gd name="T14" fmla="*/ 14 w 19"/>
              <a:gd name="T15" fmla="*/ 14 h 31"/>
              <a:gd name="T16" fmla="*/ 12 w 19"/>
              <a:gd name="T17" fmla="*/ 17 h 31"/>
              <a:gd name="T18" fmla="*/ 14 w 19"/>
              <a:gd name="T19" fmla="*/ 21 h 31"/>
              <a:gd name="T20" fmla="*/ 12 w 19"/>
              <a:gd name="T21" fmla="*/ 24 h 31"/>
              <a:gd name="T22" fmla="*/ 10 w 19"/>
              <a:gd name="T23" fmla="*/ 31 h 31"/>
              <a:gd name="T24" fmla="*/ 7 w 19"/>
              <a:gd name="T25" fmla="*/ 31 h 31"/>
              <a:gd name="T26" fmla="*/ 7 w 19"/>
              <a:gd name="T27" fmla="*/ 26 h 31"/>
              <a:gd name="T28" fmla="*/ 7 w 19"/>
              <a:gd name="T29" fmla="*/ 24 h 31"/>
              <a:gd name="T30" fmla="*/ 7 w 19"/>
              <a:gd name="T31" fmla="*/ 19 h 31"/>
              <a:gd name="T32" fmla="*/ 5 w 19"/>
              <a:gd name="T33" fmla="*/ 14 h 31"/>
              <a:gd name="T34" fmla="*/ 0 w 19"/>
              <a:gd name="T35" fmla="*/ 12 h 31"/>
              <a:gd name="T36" fmla="*/ 0 w 19"/>
              <a:gd name="T37" fmla="*/ 5 h 31"/>
              <a:gd name="T38" fmla="*/ 3 w 19"/>
              <a:gd name="T39" fmla="*/ 0 h 31"/>
              <a:gd name="T40" fmla="*/ 5 w 19"/>
              <a:gd name="T41" fmla="*/ 0 h 31"/>
              <a:gd name="T42" fmla="*/ 5 w 19"/>
              <a:gd name="T43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31">
                <a:moveTo>
                  <a:pt x="5" y="7"/>
                </a:moveTo>
                <a:lnTo>
                  <a:pt x="7" y="5"/>
                </a:lnTo>
                <a:lnTo>
                  <a:pt x="12" y="3"/>
                </a:lnTo>
                <a:lnTo>
                  <a:pt x="17" y="3"/>
                </a:lnTo>
                <a:lnTo>
                  <a:pt x="19" y="5"/>
                </a:lnTo>
                <a:lnTo>
                  <a:pt x="17" y="10"/>
                </a:lnTo>
                <a:lnTo>
                  <a:pt x="17" y="12"/>
                </a:lnTo>
                <a:lnTo>
                  <a:pt x="14" y="14"/>
                </a:lnTo>
                <a:lnTo>
                  <a:pt x="12" y="17"/>
                </a:lnTo>
                <a:lnTo>
                  <a:pt x="14" y="21"/>
                </a:lnTo>
                <a:lnTo>
                  <a:pt x="12" y="24"/>
                </a:lnTo>
                <a:lnTo>
                  <a:pt x="10" y="31"/>
                </a:lnTo>
                <a:lnTo>
                  <a:pt x="7" y="31"/>
                </a:lnTo>
                <a:lnTo>
                  <a:pt x="7" y="26"/>
                </a:lnTo>
                <a:lnTo>
                  <a:pt x="7" y="24"/>
                </a:lnTo>
                <a:lnTo>
                  <a:pt x="7" y="19"/>
                </a:lnTo>
                <a:lnTo>
                  <a:pt x="5" y="14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5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242"/>
          <p:cNvSpPr>
            <a:spLocks/>
          </p:cNvSpPr>
          <p:nvPr/>
        </p:nvSpPr>
        <p:spPr bwMode="auto">
          <a:xfrm>
            <a:off x="5311776" y="2106613"/>
            <a:ext cx="25400" cy="26988"/>
          </a:xfrm>
          <a:custGeom>
            <a:avLst/>
            <a:gdLst>
              <a:gd name="T0" fmla="*/ 14 w 16"/>
              <a:gd name="T1" fmla="*/ 14 h 17"/>
              <a:gd name="T2" fmla="*/ 9 w 16"/>
              <a:gd name="T3" fmla="*/ 17 h 17"/>
              <a:gd name="T4" fmla="*/ 4 w 16"/>
              <a:gd name="T5" fmla="*/ 17 h 17"/>
              <a:gd name="T6" fmla="*/ 2 w 16"/>
              <a:gd name="T7" fmla="*/ 14 h 17"/>
              <a:gd name="T8" fmla="*/ 0 w 16"/>
              <a:gd name="T9" fmla="*/ 14 h 17"/>
              <a:gd name="T10" fmla="*/ 2 w 16"/>
              <a:gd name="T11" fmla="*/ 12 h 17"/>
              <a:gd name="T12" fmla="*/ 4 w 16"/>
              <a:gd name="T13" fmla="*/ 14 h 17"/>
              <a:gd name="T14" fmla="*/ 7 w 16"/>
              <a:gd name="T15" fmla="*/ 12 h 17"/>
              <a:gd name="T16" fmla="*/ 9 w 16"/>
              <a:gd name="T17" fmla="*/ 12 h 17"/>
              <a:gd name="T18" fmla="*/ 9 w 16"/>
              <a:gd name="T19" fmla="*/ 10 h 17"/>
              <a:gd name="T20" fmla="*/ 11 w 16"/>
              <a:gd name="T21" fmla="*/ 7 h 17"/>
              <a:gd name="T22" fmla="*/ 11 w 16"/>
              <a:gd name="T23" fmla="*/ 2 h 17"/>
              <a:gd name="T24" fmla="*/ 11 w 16"/>
              <a:gd name="T25" fmla="*/ 0 h 17"/>
              <a:gd name="T26" fmla="*/ 14 w 16"/>
              <a:gd name="T27" fmla="*/ 2 h 17"/>
              <a:gd name="T28" fmla="*/ 14 w 16"/>
              <a:gd name="T29" fmla="*/ 5 h 17"/>
              <a:gd name="T30" fmla="*/ 16 w 16"/>
              <a:gd name="T31" fmla="*/ 7 h 17"/>
              <a:gd name="T32" fmla="*/ 14 w 16"/>
              <a:gd name="T33" fmla="*/ 12 h 17"/>
              <a:gd name="T34" fmla="*/ 14 w 16"/>
              <a:gd name="T35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17">
                <a:moveTo>
                  <a:pt x="14" y="14"/>
                </a:moveTo>
                <a:lnTo>
                  <a:pt x="9" y="17"/>
                </a:lnTo>
                <a:lnTo>
                  <a:pt x="4" y="17"/>
                </a:lnTo>
                <a:lnTo>
                  <a:pt x="2" y="14"/>
                </a:lnTo>
                <a:lnTo>
                  <a:pt x="0" y="14"/>
                </a:lnTo>
                <a:lnTo>
                  <a:pt x="2" y="12"/>
                </a:lnTo>
                <a:lnTo>
                  <a:pt x="4" y="14"/>
                </a:lnTo>
                <a:lnTo>
                  <a:pt x="7" y="12"/>
                </a:lnTo>
                <a:lnTo>
                  <a:pt x="9" y="12"/>
                </a:lnTo>
                <a:lnTo>
                  <a:pt x="9" y="10"/>
                </a:lnTo>
                <a:lnTo>
                  <a:pt x="11" y="7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4" y="5"/>
                </a:lnTo>
                <a:lnTo>
                  <a:pt x="16" y="7"/>
                </a:lnTo>
                <a:lnTo>
                  <a:pt x="14" y="12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243"/>
          <p:cNvSpPr>
            <a:spLocks/>
          </p:cNvSpPr>
          <p:nvPr/>
        </p:nvSpPr>
        <p:spPr bwMode="auto">
          <a:xfrm>
            <a:off x="5311776" y="2106613"/>
            <a:ext cx="25400" cy="26988"/>
          </a:xfrm>
          <a:custGeom>
            <a:avLst/>
            <a:gdLst>
              <a:gd name="T0" fmla="*/ 14 w 16"/>
              <a:gd name="T1" fmla="*/ 14 h 17"/>
              <a:gd name="T2" fmla="*/ 9 w 16"/>
              <a:gd name="T3" fmla="*/ 17 h 17"/>
              <a:gd name="T4" fmla="*/ 4 w 16"/>
              <a:gd name="T5" fmla="*/ 17 h 17"/>
              <a:gd name="T6" fmla="*/ 2 w 16"/>
              <a:gd name="T7" fmla="*/ 14 h 17"/>
              <a:gd name="T8" fmla="*/ 0 w 16"/>
              <a:gd name="T9" fmla="*/ 14 h 17"/>
              <a:gd name="T10" fmla="*/ 2 w 16"/>
              <a:gd name="T11" fmla="*/ 12 h 17"/>
              <a:gd name="T12" fmla="*/ 4 w 16"/>
              <a:gd name="T13" fmla="*/ 14 h 17"/>
              <a:gd name="T14" fmla="*/ 7 w 16"/>
              <a:gd name="T15" fmla="*/ 12 h 17"/>
              <a:gd name="T16" fmla="*/ 9 w 16"/>
              <a:gd name="T17" fmla="*/ 12 h 17"/>
              <a:gd name="T18" fmla="*/ 9 w 16"/>
              <a:gd name="T19" fmla="*/ 10 h 17"/>
              <a:gd name="T20" fmla="*/ 11 w 16"/>
              <a:gd name="T21" fmla="*/ 7 h 17"/>
              <a:gd name="T22" fmla="*/ 11 w 16"/>
              <a:gd name="T23" fmla="*/ 2 h 17"/>
              <a:gd name="T24" fmla="*/ 11 w 16"/>
              <a:gd name="T25" fmla="*/ 0 h 17"/>
              <a:gd name="T26" fmla="*/ 14 w 16"/>
              <a:gd name="T27" fmla="*/ 2 h 17"/>
              <a:gd name="T28" fmla="*/ 14 w 16"/>
              <a:gd name="T29" fmla="*/ 5 h 17"/>
              <a:gd name="T30" fmla="*/ 16 w 16"/>
              <a:gd name="T31" fmla="*/ 7 h 17"/>
              <a:gd name="T32" fmla="*/ 14 w 16"/>
              <a:gd name="T33" fmla="*/ 12 h 17"/>
              <a:gd name="T34" fmla="*/ 14 w 16"/>
              <a:gd name="T35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17">
                <a:moveTo>
                  <a:pt x="14" y="14"/>
                </a:moveTo>
                <a:lnTo>
                  <a:pt x="9" y="17"/>
                </a:lnTo>
                <a:lnTo>
                  <a:pt x="4" y="17"/>
                </a:lnTo>
                <a:lnTo>
                  <a:pt x="2" y="14"/>
                </a:lnTo>
                <a:lnTo>
                  <a:pt x="0" y="14"/>
                </a:lnTo>
                <a:lnTo>
                  <a:pt x="2" y="12"/>
                </a:lnTo>
                <a:lnTo>
                  <a:pt x="4" y="14"/>
                </a:lnTo>
                <a:lnTo>
                  <a:pt x="7" y="12"/>
                </a:lnTo>
                <a:lnTo>
                  <a:pt x="9" y="12"/>
                </a:lnTo>
                <a:lnTo>
                  <a:pt x="9" y="10"/>
                </a:lnTo>
                <a:lnTo>
                  <a:pt x="11" y="7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4" y="5"/>
                </a:lnTo>
                <a:lnTo>
                  <a:pt x="16" y="7"/>
                </a:lnTo>
                <a:lnTo>
                  <a:pt x="14" y="12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244"/>
          <p:cNvSpPr>
            <a:spLocks/>
          </p:cNvSpPr>
          <p:nvPr/>
        </p:nvSpPr>
        <p:spPr bwMode="auto">
          <a:xfrm>
            <a:off x="5311776" y="2106613"/>
            <a:ext cx="25400" cy="26988"/>
          </a:xfrm>
          <a:custGeom>
            <a:avLst/>
            <a:gdLst>
              <a:gd name="T0" fmla="*/ 14 w 16"/>
              <a:gd name="T1" fmla="*/ 14 h 17"/>
              <a:gd name="T2" fmla="*/ 9 w 16"/>
              <a:gd name="T3" fmla="*/ 17 h 17"/>
              <a:gd name="T4" fmla="*/ 4 w 16"/>
              <a:gd name="T5" fmla="*/ 17 h 17"/>
              <a:gd name="T6" fmla="*/ 2 w 16"/>
              <a:gd name="T7" fmla="*/ 14 h 17"/>
              <a:gd name="T8" fmla="*/ 0 w 16"/>
              <a:gd name="T9" fmla="*/ 14 h 17"/>
              <a:gd name="T10" fmla="*/ 2 w 16"/>
              <a:gd name="T11" fmla="*/ 12 h 17"/>
              <a:gd name="T12" fmla="*/ 4 w 16"/>
              <a:gd name="T13" fmla="*/ 14 h 17"/>
              <a:gd name="T14" fmla="*/ 7 w 16"/>
              <a:gd name="T15" fmla="*/ 12 h 17"/>
              <a:gd name="T16" fmla="*/ 9 w 16"/>
              <a:gd name="T17" fmla="*/ 12 h 17"/>
              <a:gd name="T18" fmla="*/ 9 w 16"/>
              <a:gd name="T19" fmla="*/ 10 h 17"/>
              <a:gd name="T20" fmla="*/ 11 w 16"/>
              <a:gd name="T21" fmla="*/ 7 h 17"/>
              <a:gd name="T22" fmla="*/ 11 w 16"/>
              <a:gd name="T23" fmla="*/ 2 h 17"/>
              <a:gd name="T24" fmla="*/ 11 w 16"/>
              <a:gd name="T25" fmla="*/ 0 h 17"/>
              <a:gd name="T26" fmla="*/ 14 w 16"/>
              <a:gd name="T27" fmla="*/ 2 h 17"/>
              <a:gd name="T28" fmla="*/ 14 w 16"/>
              <a:gd name="T29" fmla="*/ 5 h 17"/>
              <a:gd name="T30" fmla="*/ 16 w 16"/>
              <a:gd name="T31" fmla="*/ 7 h 17"/>
              <a:gd name="T32" fmla="*/ 14 w 16"/>
              <a:gd name="T33" fmla="*/ 12 h 17"/>
              <a:gd name="T34" fmla="*/ 14 w 16"/>
              <a:gd name="T35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17">
                <a:moveTo>
                  <a:pt x="14" y="14"/>
                </a:moveTo>
                <a:lnTo>
                  <a:pt x="9" y="17"/>
                </a:lnTo>
                <a:lnTo>
                  <a:pt x="4" y="17"/>
                </a:lnTo>
                <a:lnTo>
                  <a:pt x="2" y="14"/>
                </a:lnTo>
                <a:lnTo>
                  <a:pt x="0" y="14"/>
                </a:lnTo>
                <a:lnTo>
                  <a:pt x="2" y="12"/>
                </a:lnTo>
                <a:lnTo>
                  <a:pt x="4" y="14"/>
                </a:lnTo>
                <a:lnTo>
                  <a:pt x="7" y="12"/>
                </a:lnTo>
                <a:lnTo>
                  <a:pt x="9" y="12"/>
                </a:lnTo>
                <a:lnTo>
                  <a:pt x="9" y="10"/>
                </a:lnTo>
                <a:lnTo>
                  <a:pt x="11" y="7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4" y="5"/>
                </a:lnTo>
                <a:lnTo>
                  <a:pt x="16" y="7"/>
                </a:lnTo>
                <a:lnTo>
                  <a:pt x="14" y="12"/>
                </a:lnTo>
                <a:lnTo>
                  <a:pt x="1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245"/>
          <p:cNvSpPr>
            <a:spLocks/>
          </p:cNvSpPr>
          <p:nvPr/>
        </p:nvSpPr>
        <p:spPr bwMode="auto">
          <a:xfrm>
            <a:off x="5318126" y="2035176"/>
            <a:ext cx="23813" cy="30163"/>
          </a:xfrm>
          <a:custGeom>
            <a:avLst/>
            <a:gdLst>
              <a:gd name="T0" fmla="*/ 15 w 15"/>
              <a:gd name="T1" fmla="*/ 17 h 19"/>
              <a:gd name="T2" fmla="*/ 10 w 15"/>
              <a:gd name="T3" fmla="*/ 19 h 19"/>
              <a:gd name="T4" fmla="*/ 10 w 15"/>
              <a:gd name="T5" fmla="*/ 14 h 19"/>
              <a:gd name="T6" fmla="*/ 7 w 15"/>
              <a:gd name="T7" fmla="*/ 12 h 19"/>
              <a:gd name="T8" fmla="*/ 5 w 15"/>
              <a:gd name="T9" fmla="*/ 7 h 19"/>
              <a:gd name="T10" fmla="*/ 0 w 15"/>
              <a:gd name="T11" fmla="*/ 2 h 19"/>
              <a:gd name="T12" fmla="*/ 3 w 15"/>
              <a:gd name="T13" fmla="*/ 0 h 19"/>
              <a:gd name="T14" fmla="*/ 5 w 15"/>
              <a:gd name="T15" fmla="*/ 2 h 19"/>
              <a:gd name="T16" fmla="*/ 7 w 15"/>
              <a:gd name="T17" fmla="*/ 5 h 19"/>
              <a:gd name="T18" fmla="*/ 15 w 15"/>
              <a:gd name="T19" fmla="*/ 7 h 19"/>
              <a:gd name="T20" fmla="*/ 15 w 15"/>
              <a:gd name="T2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9">
                <a:moveTo>
                  <a:pt x="15" y="17"/>
                </a:moveTo>
                <a:lnTo>
                  <a:pt x="10" y="19"/>
                </a:lnTo>
                <a:lnTo>
                  <a:pt x="10" y="14"/>
                </a:lnTo>
                <a:lnTo>
                  <a:pt x="7" y="12"/>
                </a:lnTo>
                <a:lnTo>
                  <a:pt x="5" y="7"/>
                </a:lnTo>
                <a:lnTo>
                  <a:pt x="0" y="2"/>
                </a:lnTo>
                <a:lnTo>
                  <a:pt x="3" y="0"/>
                </a:lnTo>
                <a:lnTo>
                  <a:pt x="5" y="2"/>
                </a:lnTo>
                <a:lnTo>
                  <a:pt x="7" y="5"/>
                </a:lnTo>
                <a:lnTo>
                  <a:pt x="15" y="7"/>
                </a:lnTo>
                <a:lnTo>
                  <a:pt x="1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246"/>
          <p:cNvSpPr>
            <a:spLocks/>
          </p:cNvSpPr>
          <p:nvPr/>
        </p:nvSpPr>
        <p:spPr bwMode="auto">
          <a:xfrm>
            <a:off x="5318126" y="2035176"/>
            <a:ext cx="23813" cy="30163"/>
          </a:xfrm>
          <a:custGeom>
            <a:avLst/>
            <a:gdLst>
              <a:gd name="T0" fmla="*/ 15 w 15"/>
              <a:gd name="T1" fmla="*/ 17 h 19"/>
              <a:gd name="T2" fmla="*/ 10 w 15"/>
              <a:gd name="T3" fmla="*/ 19 h 19"/>
              <a:gd name="T4" fmla="*/ 10 w 15"/>
              <a:gd name="T5" fmla="*/ 14 h 19"/>
              <a:gd name="T6" fmla="*/ 7 w 15"/>
              <a:gd name="T7" fmla="*/ 12 h 19"/>
              <a:gd name="T8" fmla="*/ 5 w 15"/>
              <a:gd name="T9" fmla="*/ 7 h 19"/>
              <a:gd name="T10" fmla="*/ 0 w 15"/>
              <a:gd name="T11" fmla="*/ 2 h 19"/>
              <a:gd name="T12" fmla="*/ 3 w 15"/>
              <a:gd name="T13" fmla="*/ 0 h 19"/>
              <a:gd name="T14" fmla="*/ 5 w 15"/>
              <a:gd name="T15" fmla="*/ 2 h 19"/>
              <a:gd name="T16" fmla="*/ 7 w 15"/>
              <a:gd name="T17" fmla="*/ 5 h 19"/>
              <a:gd name="T18" fmla="*/ 15 w 15"/>
              <a:gd name="T19" fmla="*/ 7 h 19"/>
              <a:gd name="T20" fmla="*/ 15 w 15"/>
              <a:gd name="T2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9">
                <a:moveTo>
                  <a:pt x="15" y="17"/>
                </a:moveTo>
                <a:lnTo>
                  <a:pt x="10" y="19"/>
                </a:lnTo>
                <a:lnTo>
                  <a:pt x="10" y="14"/>
                </a:lnTo>
                <a:lnTo>
                  <a:pt x="7" y="12"/>
                </a:lnTo>
                <a:lnTo>
                  <a:pt x="5" y="7"/>
                </a:lnTo>
                <a:lnTo>
                  <a:pt x="0" y="2"/>
                </a:lnTo>
                <a:lnTo>
                  <a:pt x="3" y="0"/>
                </a:lnTo>
                <a:lnTo>
                  <a:pt x="5" y="2"/>
                </a:lnTo>
                <a:lnTo>
                  <a:pt x="7" y="5"/>
                </a:lnTo>
                <a:lnTo>
                  <a:pt x="15" y="7"/>
                </a:lnTo>
                <a:lnTo>
                  <a:pt x="1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247"/>
          <p:cNvSpPr>
            <a:spLocks/>
          </p:cNvSpPr>
          <p:nvPr/>
        </p:nvSpPr>
        <p:spPr bwMode="auto">
          <a:xfrm>
            <a:off x="5318126" y="2035176"/>
            <a:ext cx="23813" cy="30163"/>
          </a:xfrm>
          <a:custGeom>
            <a:avLst/>
            <a:gdLst>
              <a:gd name="T0" fmla="*/ 15 w 15"/>
              <a:gd name="T1" fmla="*/ 17 h 19"/>
              <a:gd name="T2" fmla="*/ 10 w 15"/>
              <a:gd name="T3" fmla="*/ 19 h 19"/>
              <a:gd name="T4" fmla="*/ 10 w 15"/>
              <a:gd name="T5" fmla="*/ 14 h 19"/>
              <a:gd name="T6" fmla="*/ 7 w 15"/>
              <a:gd name="T7" fmla="*/ 12 h 19"/>
              <a:gd name="T8" fmla="*/ 5 w 15"/>
              <a:gd name="T9" fmla="*/ 7 h 19"/>
              <a:gd name="T10" fmla="*/ 0 w 15"/>
              <a:gd name="T11" fmla="*/ 2 h 19"/>
              <a:gd name="T12" fmla="*/ 3 w 15"/>
              <a:gd name="T13" fmla="*/ 0 h 19"/>
              <a:gd name="T14" fmla="*/ 5 w 15"/>
              <a:gd name="T15" fmla="*/ 2 h 19"/>
              <a:gd name="T16" fmla="*/ 7 w 15"/>
              <a:gd name="T17" fmla="*/ 5 h 19"/>
              <a:gd name="T18" fmla="*/ 15 w 15"/>
              <a:gd name="T19" fmla="*/ 7 h 19"/>
              <a:gd name="T20" fmla="*/ 15 w 15"/>
              <a:gd name="T2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9">
                <a:moveTo>
                  <a:pt x="15" y="17"/>
                </a:moveTo>
                <a:lnTo>
                  <a:pt x="10" y="19"/>
                </a:lnTo>
                <a:lnTo>
                  <a:pt x="10" y="14"/>
                </a:lnTo>
                <a:lnTo>
                  <a:pt x="7" y="12"/>
                </a:lnTo>
                <a:lnTo>
                  <a:pt x="5" y="7"/>
                </a:lnTo>
                <a:lnTo>
                  <a:pt x="0" y="2"/>
                </a:lnTo>
                <a:lnTo>
                  <a:pt x="3" y="0"/>
                </a:lnTo>
                <a:lnTo>
                  <a:pt x="5" y="2"/>
                </a:lnTo>
                <a:lnTo>
                  <a:pt x="7" y="5"/>
                </a:lnTo>
                <a:lnTo>
                  <a:pt x="15" y="7"/>
                </a:lnTo>
                <a:lnTo>
                  <a:pt x="15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248"/>
          <p:cNvSpPr>
            <a:spLocks/>
          </p:cNvSpPr>
          <p:nvPr/>
        </p:nvSpPr>
        <p:spPr bwMode="auto">
          <a:xfrm>
            <a:off x="5318126" y="2024063"/>
            <a:ext cx="26988" cy="22225"/>
          </a:xfrm>
          <a:custGeom>
            <a:avLst/>
            <a:gdLst>
              <a:gd name="T0" fmla="*/ 17 w 17"/>
              <a:gd name="T1" fmla="*/ 12 h 14"/>
              <a:gd name="T2" fmla="*/ 15 w 17"/>
              <a:gd name="T3" fmla="*/ 14 h 14"/>
              <a:gd name="T4" fmla="*/ 10 w 17"/>
              <a:gd name="T5" fmla="*/ 9 h 14"/>
              <a:gd name="T6" fmla="*/ 5 w 17"/>
              <a:gd name="T7" fmla="*/ 7 h 14"/>
              <a:gd name="T8" fmla="*/ 3 w 17"/>
              <a:gd name="T9" fmla="*/ 5 h 14"/>
              <a:gd name="T10" fmla="*/ 0 w 17"/>
              <a:gd name="T11" fmla="*/ 0 h 14"/>
              <a:gd name="T12" fmla="*/ 3 w 17"/>
              <a:gd name="T13" fmla="*/ 0 h 14"/>
              <a:gd name="T14" fmla="*/ 5 w 17"/>
              <a:gd name="T15" fmla="*/ 0 h 14"/>
              <a:gd name="T16" fmla="*/ 7 w 17"/>
              <a:gd name="T17" fmla="*/ 2 h 14"/>
              <a:gd name="T18" fmla="*/ 10 w 17"/>
              <a:gd name="T19" fmla="*/ 2 h 14"/>
              <a:gd name="T20" fmla="*/ 15 w 17"/>
              <a:gd name="T21" fmla="*/ 7 h 14"/>
              <a:gd name="T22" fmla="*/ 17 w 17"/>
              <a:gd name="T2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4">
                <a:moveTo>
                  <a:pt x="17" y="12"/>
                </a:moveTo>
                <a:lnTo>
                  <a:pt x="15" y="14"/>
                </a:lnTo>
                <a:lnTo>
                  <a:pt x="10" y="9"/>
                </a:lnTo>
                <a:lnTo>
                  <a:pt x="5" y="7"/>
                </a:lnTo>
                <a:lnTo>
                  <a:pt x="3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2"/>
                </a:lnTo>
                <a:lnTo>
                  <a:pt x="15" y="7"/>
                </a:lnTo>
                <a:lnTo>
                  <a:pt x="17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249"/>
          <p:cNvSpPr>
            <a:spLocks/>
          </p:cNvSpPr>
          <p:nvPr/>
        </p:nvSpPr>
        <p:spPr bwMode="auto">
          <a:xfrm>
            <a:off x="5318126" y="2024063"/>
            <a:ext cx="26988" cy="22225"/>
          </a:xfrm>
          <a:custGeom>
            <a:avLst/>
            <a:gdLst>
              <a:gd name="T0" fmla="*/ 17 w 17"/>
              <a:gd name="T1" fmla="*/ 12 h 14"/>
              <a:gd name="T2" fmla="*/ 15 w 17"/>
              <a:gd name="T3" fmla="*/ 14 h 14"/>
              <a:gd name="T4" fmla="*/ 10 w 17"/>
              <a:gd name="T5" fmla="*/ 9 h 14"/>
              <a:gd name="T6" fmla="*/ 5 w 17"/>
              <a:gd name="T7" fmla="*/ 7 h 14"/>
              <a:gd name="T8" fmla="*/ 3 w 17"/>
              <a:gd name="T9" fmla="*/ 5 h 14"/>
              <a:gd name="T10" fmla="*/ 0 w 17"/>
              <a:gd name="T11" fmla="*/ 0 h 14"/>
              <a:gd name="T12" fmla="*/ 3 w 17"/>
              <a:gd name="T13" fmla="*/ 0 h 14"/>
              <a:gd name="T14" fmla="*/ 5 w 17"/>
              <a:gd name="T15" fmla="*/ 0 h 14"/>
              <a:gd name="T16" fmla="*/ 7 w 17"/>
              <a:gd name="T17" fmla="*/ 2 h 14"/>
              <a:gd name="T18" fmla="*/ 10 w 17"/>
              <a:gd name="T19" fmla="*/ 2 h 14"/>
              <a:gd name="T20" fmla="*/ 15 w 17"/>
              <a:gd name="T21" fmla="*/ 7 h 14"/>
              <a:gd name="T22" fmla="*/ 17 w 17"/>
              <a:gd name="T2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4">
                <a:moveTo>
                  <a:pt x="17" y="12"/>
                </a:moveTo>
                <a:lnTo>
                  <a:pt x="15" y="14"/>
                </a:lnTo>
                <a:lnTo>
                  <a:pt x="10" y="9"/>
                </a:lnTo>
                <a:lnTo>
                  <a:pt x="5" y="7"/>
                </a:lnTo>
                <a:lnTo>
                  <a:pt x="3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2"/>
                </a:lnTo>
                <a:lnTo>
                  <a:pt x="15" y="7"/>
                </a:lnTo>
                <a:lnTo>
                  <a:pt x="17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250"/>
          <p:cNvSpPr>
            <a:spLocks/>
          </p:cNvSpPr>
          <p:nvPr/>
        </p:nvSpPr>
        <p:spPr bwMode="auto">
          <a:xfrm>
            <a:off x="5318126" y="2024063"/>
            <a:ext cx="26988" cy="22225"/>
          </a:xfrm>
          <a:custGeom>
            <a:avLst/>
            <a:gdLst>
              <a:gd name="T0" fmla="*/ 17 w 17"/>
              <a:gd name="T1" fmla="*/ 12 h 14"/>
              <a:gd name="T2" fmla="*/ 15 w 17"/>
              <a:gd name="T3" fmla="*/ 14 h 14"/>
              <a:gd name="T4" fmla="*/ 10 w 17"/>
              <a:gd name="T5" fmla="*/ 9 h 14"/>
              <a:gd name="T6" fmla="*/ 5 w 17"/>
              <a:gd name="T7" fmla="*/ 7 h 14"/>
              <a:gd name="T8" fmla="*/ 3 w 17"/>
              <a:gd name="T9" fmla="*/ 5 h 14"/>
              <a:gd name="T10" fmla="*/ 0 w 17"/>
              <a:gd name="T11" fmla="*/ 0 h 14"/>
              <a:gd name="T12" fmla="*/ 3 w 17"/>
              <a:gd name="T13" fmla="*/ 0 h 14"/>
              <a:gd name="T14" fmla="*/ 5 w 17"/>
              <a:gd name="T15" fmla="*/ 0 h 14"/>
              <a:gd name="T16" fmla="*/ 7 w 17"/>
              <a:gd name="T17" fmla="*/ 2 h 14"/>
              <a:gd name="T18" fmla="*/ 10 w 17"/>
              <a:gd name="T19" fmla="*/ 2 h 14"/>
              <a:gd name="T20" fmla="*/ 15 w 17"/>
              <a:gd name="T21" fmla="*/ 7 h 14"/>
              <a:gd name="T22" fmla="*/ 17 w 17"/>
              <a:gd name="T2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4">
                <a:moveTo>
                  <a:pt x="17" y="12"/>
                </a:moveTo>
                <a:lnTo>
                  <a:pt x="15" y="14"/>
                </a:lnTo>
                <a:lnTo>
                  <a:pt x="10" y="9"/>
                </a:lnTo>
                <a:lnTo>
                  <a:pt x="5" y="7"/>
                </a:lnTo>
                <a:lnTo>
                  <a:pt x="3" y="5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0" y="2"/>
                </a:lnTo>
                <a:lnTo>
                  <a:pt x="15" y="7"/>
                </a:lnTo>
                <a:lnTo>
                  <a:pt x="17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251"/>
          <p:cNvSpPr>
            <a:spLocks/>
          </p:cNvSpPr>
          <p:nvPr/>
        </p:nvSpPr>
        <p:spPr bwMode="auto">
          <a:xfrm>
            <a:off x="5353051" y="2020888"/>
            <a:ext cx="30163" cy="41275"/>
          </a:xfrm>
          <a:custGeom>
            <a:avLst/>
            <a:gdLst>
              <a:gd name="T0" fmla="*/ 9 w 19"/>
              <a:gd name="T1" fmla="*/ 26 h 26"/>
              <a:gd name="T2" fmla="*/ 7 w 19"/>
              <a:gd name="T3" fmla="*/ 26 h 26"/>
              <a:gd name="T4" fmla="*/ 4 w 19"/>
              <a:gd name="T5" fmla="*/ 23 h 26"/>
              <a:gd name="T6" fmla="*/ 2 w 19"/>
              <a:gd name="T7" fmla="*/ 16 h 26"/>
              <a:gd name="T8" fmla="*/ 0 w 19"/>
              <a:gd name="T9" fmla="*/ 14 h 26"/>
              <a:gd name="T10" fmla="*/ 0 w 19"/>
              <a:gd name="T11" fmla="*/ 11 h 26"/>
              <a:gd name="T12" fmla="*/ 2 w 19"/>
              <a:gd name="T13" fmla="*/ 11 h 26"/>
              <a:gd name="T14" fmla="*/ 7 w 19"/>
              <a:gd name="T15" fmla="*/ 9 h 26"/>
              <a:gd name="T16" fmla="*/ 9 w 19"/>
              <a:gd name="T17" fmla="*/ 7 h 26"/>
              <a:gd name="T18" fmla="*/ 11 w 19"/>
              <a:gd name="T19" fmla="*/ 7 h 26"/>
              <a:gd name="T20" fmla="*/ 14 w 19"/>
              <a:gd name="T21" fmla="*/ 2 h 26"/>
              <a:gd name="T22" fmla="*/ 14 w 19"/>
              <a:gd name="T23" fmla="*/ 2 h 26"/>
              <a:gd name="T24" fmla="*/ 14 w 19"/>
              <a:gd name="T25" fmla="*/ 0 h 26"/>
              <a:gd name="T26" fmla="*/ 16 w 19"/>
              <a:gd name="T27" fmla="*/ 0 h 26"/>
              <a:gd name="T28" fmla="*/ 19 w 19"/>
              <a:gd name="T29" fmla="*/ 2 h 26"/>
              <a:gd name="T30" fmla="*/ 19 w 19"/>
              <a:gd name="T31" fmla="*/ 4 h 26"/>
              <a:gd name="T32" fmla="*/ 16 w 19"/>
              <a:gd name="T33" fmla="*/ 16 h 26"/>
              <a:gd name="T34" fmla="*/ 14 w 19"/>
              <a:gd name="T35" fmla="*/ 21 h 26"/>
              <a:gd name="T36" fmla="*/ 11 w 19"/>
              <a:gd name="T37" fmla="*/ 23 h 26"/>
              <a:gd name="T38" fmla="*/ 9 w 19"/>
              <a:gd name="T3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6">
                <a:moveTo>
                  <a:pt x="9" y="26"/>
                </a:moveTo>
                <a:lnTo>
                  <a:pt x="7" y="26"/>
                </a:lnTo>
                <a:lnTo>
                  <a:pt x="4" y="23"/>
                </a:lnTo>
                <a:lnTo>
                  <a:pt x="2" y="16"/>
                </a:lnTo>
                <a:lnTo>
                  <a:pt x="0" y="14"/>
                </a:lnTo>
                <a:lnTo>
                  <a:pt x="0" y="11"/>
                </a:lnTo>
                <a:lnTo>
                  <a:pt x="2" y="11"/>
                </a:lnTo>
                <a:lnTo>
                  <a:pt x="7" y="9"/>
                </a:lnTo>
                <a:lnTo>
                  <a:pt x="9" y="7"/>
                </a:lnTo>
                <a:lnTo>
                  <a:pt x="11" y="7"/>
                </a:lnTo>
                <a:lnTo>
                  <a:pt x="14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9" y="2"/>
                </a:lnTo>
                <a:lnTo>
                  <a:pt x="19" y="4"/>
                </a:lnTo>
                <a:lnTo>
                  <a:pt x="16" y="16"/>
                </a:lnTo>
                <a:lnTo>
                  <a:pt x="14" y="21"/>
                </a:lnTo>
                <a:lnTo>
                  <a:pt x="11" y="23"/>
                </a:lnTo>
                <a:lnTo>
                  <a:pt x="9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Freeform 252"/>
          <p:cNvSpPr>
            <a:spLocks/>
          </p:cNvSpPr>
          <p:nvPr/>
        </p:nvSpPr>
        <p:spPr bwMode="auto">
          <a:xfrm>
            <a:off x="5353051" y="2020888"/>
            <a:ext cx="30163" cy="41275"/>
          </a:xfrm>
          <a:custGeom>
            <a:avLst/>
            <a:gdLst>
              <a:gd name="T0" fmla="*/ 9 w 19"/>
              <a:gd name="T1" fmla="*/ 26 h 26"/>
              <a:gd name="T2" fmla="*/ 7 w 19"/>
              <a:gd name="T3" fmla="*/ 26 h 26"/>
              <a:gd name="T4" fmla="*/ 4 w 19"/>
              <a:gd name="T5" fmla="*/ 23 h 26"/>
              <a:gd name="T6" fmla="*/ 2 w 19"/>
              <a:gd name="T7" fmla="*/ 16 h 26"/>
              <a:gd name="T8" fmla="*/ 0 w 19"/>
              <a:gd name="T9" fmla="*/ 14 h 26"/>
              <a:gd name="T10" fmla="*/ 0 w 19"/>
              <a:gd name="T11" fmla="*/ 11 h 26"/>
              <a:gd name="T12" fmla="*/ 2 w 19"/>
              <a:gd name="T13" fmla="*/ 11 h 26"/>
              <a:gd name="T14" fmla="*/ 7 w 19"/>
              <a:gd name="T15" fmla="*/ 9 h 26"/>
              <a:gd name="T16" fmla="*/ 9 w 19"/>
              <a:gd name="T17" fmla="*/ 7 h 26"/>
              <a:gd name="T18" fmla="*/ 11 w 19"/>
              <a:gd name="T19" fmla="*/ 7 h 26"/>
              <a:gd name="T20" fmla="*/ 14 w 19"/>
              <a:gd name="T21" fmla="*/ 2 h 26"/>
              <a:gd name="T22" fmla="*/ 14 w 19"/>
              <a:gd name="T23" fmla="*/ 2 h 26"/>
              <a:gd name="T24" fmla="*/ 14 w 19"/>
              <a:gd name="T25" fmla="*/ 0 h 26"/>
              <a:gd name="T26" fmla="*/ 16 w 19"/>
              <a:gd name="T27" fmla="*/ 0 h 26"/>
              <a:gd name="T28" fmla="*/ 19 w 19"/>
              <a:gd name="T29" fmla="*/ 2 h 26"/>
              <a:gd name="T30" fmla="*/ 19 w 19"/>
              <a:gd name="T31" fmla="*/ 4 h 26"/>
              <a:gd name="T32" fmla="*/ 16 w 19"/>
              <a:gd name="T33" fmla="*/ 16 h 26"/>
              <a:gd name="T34" fmla="*/ 14 w 19"/>
              <a:gd name="T35" fmla="*/ 21 h 26"/>
              <a:gd name="T36" fmla="*/ 11 w 19"/>
              <a:gd name="T37" fmla="*/ 23 h 26"/>
              <a:gd name="T38" fmla="*/ 9 w 19"/>
              <a:gd name="T3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6">
                <a:moveTo>
                  <a:pt x="9" y="26"/>
                </a:moveTo>
                <a:lnTo>
                  <a:pt x="7" y="26"/>
                </a:lnTo>
                <a:lnTo>
                  <a:pt x="4" y="23"/>
                </a:lnTo>
                <a:lnTo>
                  <a:pt x="2" y="16"/>
                </a:lnTo>
                <a:lnTo>
                  <a:pt x="0" y="14"/>
                </a:lnTo>
                <a:lnTo>
                  <a:pt x="0" y="11"/>
                </a:lnTo>
                <a:lnTo>
                  <a:pt x="2" y="11"/>
                </a:lnTo>
                <a:lnTo>
                  <a:pt x="7" y="9"/>
                </a:lnTo>
                <a:lnTo>
                  <a:pt x="9" y="7"/>
                </a:lnTo>
                <a:lnTo>
                  <a:pt x="11" y="7"/>
                </a:lnTo>
                <a:lnTo>
                  <a:pt x="14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9" y="2"/>
                </a:lnTo>
                <a:lnTo>
                  <a:pt x="19" y="4"/>
                </a:lnTo>
                <a:lnTo>
                  <a:pt x="16" y="16"/>
                </a:lnTo>
                <a:lnTo>
                  <a:pt x="14" y="21"/>
                </a:lnTo>
                <a:lnTo>
                  <a:pt x="11" y="23"/>
                </a:lnTo>
                <a:lnTo>
                  <a:pt x="9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253"/>
          <p:cNvSpPr>
            <a:spLocks/>
          </p:cNvSpPr>
          <p:nvPr/>
        </p:nvSpPr>
        <p:spPr bwMode="auto">
          <a:xfrm>
            <a:off x="5353051" y="2020888"/>
            <a:ext cx="30163" cy="41275"/>
          </a:xfrm>
          <a:custGeom>
            <a:avLst/>
            <a:gdLst>
              <a:gd name="T0" fmla="*/ 9 w 19"/>
              <a:gd name="T1" fmla="*/ 26 h 26"/>
              <a:gd name="T2" fmla="*/ 7 w 19"/>
              <a:gd name="T3" fmla="*/ 26 h 26"/>
              <a:gd name="T4" fmla="*/ 4 w 19"/>
              <a:gd name="T5" fmla="*/ 23 h 26"/>
              <a:gd name="T6" fmla="*/ 2 w 19"/>
              <a:gd name="T7" fmla="*/ 16 h 26"/>
              <a:gd name="T8" fmla="*/ 0 w 19"/>
              <a:gd name="T9" fmla="*/ 14 h 26"/>
              <a:gd name="T10" fmla="*/ 0 w 19"/>
              <a:gd name="T11" fmla="*/ 11 h 26"/>
              <a:gd name="T12" fmla="*/ 2 w 19"/>
              <a:gd name="T13" fmla="*/ 11 h 26"/>
              <a:gd name="T14" fmla="*/ 7 w 19"/>
              <a:gd name="T15" fmla="*/ 9 h 26"/>
              <a:gd name="T16" fmla="*/ 9 w 19"/>
              <a:gd name="T17" fmla="*/ 7 h 26"/>
              <a:gd name="T18" fmla="*/ 11 w 19"/>
              <a:gd name="T19" fmla="*/ 7 h 26"/>
              <a:gd name="T20" fmla="*/ 14 w 19"/>
              <a:gd name="T21" fmla="*/ 2 h 26"/>
              <a:gd name="T22" fmla="*/ 14 w 19"/>
              <a:gd name="T23" fmla="*/ 2 h 26"/>
              <a:gd name="T24" fmla="*/ 14 w 19"/>
              <a:gd name="T25" fmla="*/ 0 h 26"/>
              <a:gd name="T26" fmla="*/ 16 w 19"/>
              <a:gd name="T27" fmla="*/ 0 h 26"/>
              <a:gd name="T28" fmla="*/ 19 w 19"/>
              <a:gd name="T29" fmla="*/ 2 h 26"/>
              <a:gd name="T30" fmla="*/ 19 w 19"/>
              <a:gd name="T31" fmla="*/ 4 h 26"/>
              <a:gd name="T32" fmla="*/ 16 w 19"/>
              <a:gd name="T33" fmla="*/ 16 h 26"/>
              <a:gd name="T34" fmla="*/ 14 w 19"/>
              <a:gd name="T35" fmla="*/ 21 h 26"/>
              <a:gd name="T36" fmla="*/ 11 w 19"/>
              <a:gd name="T37" fmla="*/ 23 h 26"/>
              <a:gd name="T38" fmla="*/ 9 w 19"/>
              <a:gd name="T3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6">
                <a:moveTo>
                  <a:pt x="9" y="26"/>
                </a:moveTo>
                <a:lnTo>
                  <a:pt x="7" y="26"/>
                </a:lnTo>
                <a:lnTo>
                  <a:pt x="4" y="23"/>
                </a:lnTo>
                <a:lnTo>
                  <a:pt x="2" y="16"/>
                </a:lnTo>
                <a:lnTo>
                  <a:pt x="0" y="14"/>
                </a:lnTo>
                <a:lnTo>
                  <a:pt x="0" y="11"/>
                </a:lnTo>
                <a:lnTo>
                  <a:pt x="2" y="11"/>
                </a:lnTo>
                <a:lnTo>
                  <a:pt x="7" y="9"/>
                </a:lnTo>
                <a:lnTo>
                  <a:pt x="9" y="7"/>
                </a:lnTo>
                <a:lnTo>
                  <a:pt x="11" y="7"/>
                </a:lnTo>
                <a:lnTo>
                  <a:pt x="14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9" y="2"/>
                </a:lnTo>
                <a:lnTo>
                  <a:pt x="19" y="4"/>
                </a:lnTo>
                <a:lnTo>
                  <a:pt x="16" y="16"/>
                </a:lnTo>
                <a:lnTo>
                  <a:pt x="14" y="21"/>
                </a:lnTo>
                <a:lnTo>
                  <a:pt x="11" y="23"/>
                </a:lnTo>
                <a:lnTo>
                  <a:pt x="9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254"/>
          <p:cNvSpPr>
            <a:spLocks/>
          </p:cNvSpPr>
          <p:nvPr/>
        </p:nvSpPr>
        <p:spPr bwMode="auto">
          <a:xfrm>
            <a:off x="5307013" y="2009776"/>
            <a:ext cx="22225" cy="88900"/>
          </a:xfrm>
          <a:custGeom>
            <a:avLst/>
            <a:gdLst>
              <a:gd name="T0" fmla="*/ 10 w 14"/>
              <a:gd name="T1" fmla="*/ 56 h 56"/>
              <a:gd name="T2" fmla="*/ 5 w 14"/>
              <a:gd name="T3" fmla="*/ 56 h 56"/>
              <a:gd name="T4" fmla="*/ 5 w 14"/>
              <a:gd name="T5" fmla="*/ 54 h 56"/>
              <a:gd name="T6" fmla="*/ 3 w 14"/>
              <a:gd name="T7" fmla="*/ 49 h 56"/>
              <a:gd name="T8" fmla="*/ 3 w 14"/>
              <a:gd name="T9" fmla="*/ 42 h 56"/>
              <a:gd name="T10" fmla="*/ 3 w 14"/>
              <a:gd name="T11" fmla="*/ 37 h 56"/>
              <a:gd name="T12" fmla="*/ 5 w 14"/>
              <a:gd name="T13" fmla="*/ 35 h 56"/>
              <a:gd name="T14" fmla="*/ 5 w 14"/>
              <a:gd name="T15" fmla="*/ 28 h 56"/>
              <a:gd name="T16" fmla="*/ 5 w 14"/>
              <a:gd name="T17" fmla="*/ 26 h 56"/>
              <a:gd name="T18" fmla="*/ 3 w 14"/>
              <a:gd name="T19" fmla="*/ 21 h 56"/>
              <a:gd name="T20" fmla="*/ 3 w 14"/>
              <a:gd name="T21" fmla="*/ 16 h 56"/>
              <a:gd name="T22" fmla="*/ 0 w 14"/>
              <a:gd name="T23" fmla="*/ 11 h 56"/>
              <a:gd name="T24" fmla="*/ 0 w 14"/>
              <a:gd name="T25" fmla="*/ 9 h 56"/>
              <a:gd name="T26" fmla="*/ 0 w 14"/>
              <a:gd name="T27" fmla="*/ 4 h 56"/>
              <a:gd name="T28" fmla="*/ 0 w 14"/>
              <a:gd name="T29" fmla="*/ 0 h 56"/>
              <a:gd name="T30" fmla="*/ 3 w 14"/>
              <a:gd name="T31" fmla="*/ 2 h 56"/>
              <a:gd name="T32" fmla="*/ 3 w 14"/>
              <a:gd name="T33" fmla="*/ 7 h 56"/>
              <a:gd name="T34" fmla="*/ 3 w 14"/>
              <a:gd name="T35" fmla="*/ 11 h 56"/>
              <a:gd name="T36" fmla="*/ 5 w 14"/>
              <a:gd name="T37" fmla="*/ 16 h 56"/>
              <a:gd name="T38" fmla="*/ 7 w 14"/>
              <a:gd name="T39" fmla="*/ 21 h 56"/>
              <a:gd name="T40" fmla="*/ 7 w 14"/>
              <a:gd name="T41" fmla="*/ 28 h 56"/>
              <a:gd name="T42" fmla="*/ 7 w 14"/>
              <a:gd name="T43" fmla="*/ 30 h 56"/>
              <a:gd name="T44" fmla="*/ 12 w 14"/>
              <a:gd name="T45" fmla="*/ 33 h 56"/>
              <a:gd name="T46" fmla="*/ 14 w 14"/>
              <a:gd name="T47" fmla="*/ 35 h 56"/>
              <a:gd name="T48" fmla="*/ 14 w 14"/>
              <a:gd name="T49" fmla="*/ 37 h 56"/>
              <a:gd name="T50" fmla="*/ 14 w 14"/>
              <a:gd name="T51" fmla="*/ 42 h 56"/>
              <a:gd name="T52" fmla="*/ 12 w 14"/>
              <a:gd name="T53" fmla="*/ 47 h 56"/>
              <a:gd name="T54" fmla="*/ 12 w 14"/>
              <a:gd name="T55" fmla="*/ 54 h 56"/>
              <a:gd name="T56" fmla="*/ 12 w 14"/>
              <a:gd name="T57" fmla="*/ 56 h 56"/>
              <a:gd name="T58" fmla="*/ 10 w 14"/>
              <a:gd name="T5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56">
                <a:moveTo>
                  <a:pt x="10" y="56"/>
                </a:moveTo>
                <a:lnTo>
                  <a:pt x="5" y="56"/>
                </a:lnTo>
                <a:lnTo>
                  <a:pt x="5" y="54"/>
                </a:lnTo>
                <a:lnTo>
                  <a:pt x="3" y="49"/>
                </a:lnTo>
                <a:lnTo>
                  <a:pt x="3" y="42"/>
                </a:lnTo>
                <a:lnTo>
                  <a:pt x="3" y="37"/>
                </a:lnTo>
                <a:lnTo>
                  <a:pt x="5" y="35"/>
                </a:lnTo>
                <a:lnTo>
                  <a:pt x="5" y="28"/>
                </a:lnTo>
                <a:lnTo>
                  <a:pt x="5" y="26"/>
                </a:lnTo>
                <a:lnTo>
                  <a:pt x="3" y="21"/>
                </a:lnTo>
                <a:lnTo>
                  <a:pt x="3" y="16"/>
                </a:lnTo>
                <a:lnTo>
                  <a:pt x="0" y="11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3" y="2"/>
                </a:lnTo>
                <a:lnTo>
                  <a:pt x="3" y="7"/>
                </a:lnTo>
                <a:lnTo>
                  <a:pt x="3" y="11"/>
                </a:lnTo>
                <a:lnTo>
                  <a:pt x="5" y="16"/>
                </a:lnTo>
                <a:lnTo>
                  <a:pt x="7" y="21"/>
                </a:lnTo>
                <a:lnTo>
                  <a:pt x="7" y="28"/>
                </a:lnTo>
                <a:lnTo>
                  <a:pt x="7" y="30"/>
                </a:lnTo>
                <a:lnTo>
                  <a:pt x="12" y="33"/>
                </a:lnTo>
                <a:lnTo>
                  <a:pt x="14" y="35"/>
                </a:lnTo>
                <a:lnTo>
                  <a:pt x="14" y="37"/>
                </a:lnTo>
                <a:lnTo>
                  <a:pt x="14" y="42"/>
                </a:lnTo>
                <a:lnTo>
                  <a:pt x="12" y="47"/>
                </a:lnTo>
                <a:lnTo>
                  <a:pt x="12" y="54"/>
                </a:lnTo>
                <a:lnTo>
                  <a:pt x="12" y="56"/>
                </a:lnTo>
                <a:lnTo>
                  <a:pt x="10" y="5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255"/>
          <p:cNvSpPr>
            <a:spLocks/>
          </p:cNvSpPr>
          <p:nvPr/>
        </p:nvSpPr>
        <p:spPr bwMode="auto">
          <a:xfrm>
            <a:off x="5307013" y="2009776"/>
            <a:ext cx="22225" cy="88900"/>
          </a:xfrm>
          <a:custGeom>
            <a:avLst/>
            <a:gdLst>
              <a:gd name="T0" fmla="*/ 10 w 14"/>
              <a:gd name="T1" fmla="*/ 56 h 56"/>
              <a:gd name="T2" fmla="*/ 5 w 14"/>
              <a:gd name="T3" fmla="*/ 56 h 56"/>
              <a:gd name="T4" fmla="*/ 5 w 14"/>
              <a:gd name="T5" fmla="*/ 54 h 56"/>
              <a:gd name="T6" fmla="*/ 3 w 14"/>
              <a:gd name="T7" fmla="*/ 49 h 56"/>
              <a:gd name="T8" fmla="*/ 3 w 14"/>
              <a:gd name="T9" fmla="*/ 42 h 56"/>
              <a:gd name="T10" fmla="*/ 3 w 14"/>
              <a:gd name="T11" fmla="*/ 37 h 56"/>
              <a:gd name="T12" fmla="*/ 5 w 14"/>
              <a:gd name="T13" fmla="*/ 35 h 56"/>
              <a:gd name="T14" fmla="*/ 5 w 14"/>
              <a:gd name="T15" fmla="*/ 28 h 56"/>
              <a:gd name="T16" fmla="*/ 5 w 14"/>
              <a:gd name="T17" fmla="*/ 26 h 56"/>
              <a:gd name="T18" fmla="*/ 3 w 14"/>
              <a:gd name="T19" fmla="*/ 21 h 56"/>
              <a:gd name="T20" fmla="*/ 3 w 14"/>
              <a:gd name="T21" fmla="*/ 16 h 56"/>
              <a:gd name="T22" fmla="*/ 0 w 14"/>
              <a:gd name="T23" fmla="*/ 11 h 56"/>
              <a:gd name="T24" fmla="*/ 0 w 14"/>
              <a:gd name="T25" fmla="*/ 9 h 56"/>
              <a:gd name="T26" fmla="*/ 0 w 14"/>
              <a:gd name="T27" fmla="*/ 4 h 56"/>
              <a:gd name="T28" fmla="*/ 0 w 14"/>
              <a:gd name="T29" fmla="*/ 0 h 56"/>
              <a:gd name="T30" fmla="*/ 3 w 14"/>
              <a:gd name="T31" fmla="*/ 2 h 56"/>
              <a:gd name="T32" fmla="*/ 3 w 14"/>
              <a:gd name="T33" fmla="*/ 7 h 56"/>
              <a:gd name="T34" fmla="*/ 3 w 14"/>
              <a:gd name="T35" fmla="*/ 11 h 56"/>
              <a:gd name="T36" fmla="*/ 5 w 14"/>
              <a:gd name="T37" fmla="*/ 16 h 56"/>
              <a:gd name="T38" fmla="*/ 7 w 14"/>
              <a:gd name="T39" fmla="*/ 21 h 56"/>
              <a:gd name="T40" fmla="*/ 7 w 14"/>
              <a:gd name="T41" fmla="*/ 28 h 56"/>
              <a:gd name="T42" fmla="*/ 7 w 14"/>
              <a:gd name="T43" fmla="*/ 30 h 56"/>
              <a:gd name="T44" fmla="*/ 12 w 14"/>
              <a:gd name="T45" fmla="*/ 33 h 56"/>
              <a:gd name="T46" fmla="*/ 14 w 14"/>
              <a:gd name="T47" fmla="*/ 35 h 56"/>
              <a:gd name="T48" fmla="*/ 14 w 14"/>
              <a:gd name="T49" fmla="*/ 37 h 56"/>
              <a:gd name="T50" fmla="*/ 14 w 14"/>
              <a:gd name="T51" fmla="*/ 42 h 56"/>
              <a:gd name="T52" fmla="*/ 12 w 14"/>
              <a:gd name="T53" fmla="*/ 47 h 56"/>
              <a:gd name="T54" fmla="*/ 12 w 14"/>
              <a:gd name="T55" fmla="*/ 54 h 56"/>
              <a:gd name="T56" fmla="*/ 12 w 14"/>
              <a:gd name="T57" fmla="*/ 56 h 56"/>
              <a:gd name="T58" fmla="*/ 10 w 14"/>
              <a:gd name="T5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56">
                <a:moveTo>
                  <a:pt x="10" y="56"/>
                </a:moveTo>
                <a:lnTo>
                  <a:pt x="5" y="56"/>
                </a:lnTo>
                <a:lnTo>
                  <a:pt x="5" y="54"/>
                </a:lnTo>
                <a:lnTo>
                  <a:pt x="3" y="49"/>
                </a:lnTo>
                <a:lnTo>
                  <a:pt x="3" y="42"/>
                </a:lnTo>
                <a:lnTo>
                  <a:pt x="3" y="37"/>
                </a:lnTo>
                <a:lnTo>
                  <a:pt x="5" y="35"/>
                </a:lnTo>
                <a:lnTo>
                  <a:pt x="5" y="28"/>
                </a:lnTo>
                <a:lnTo>
                  <a:pt x="5" y="26"/>
                </a:lnTo>
                <a:lnTo>
                  <a:pt x="3" y="21"/>
                </a:lnTo>
                <a:lnTo>
                  <a:pt x="3" y="16"/>
                </a:lnTo>
                <a:lnTo>
                  <a:pt x="0" y="11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3" y="2"/>
                </a:lnTo>
                <a:lnTo>
                  <a:pt x="3" y="7"/>
                </a:lnTo>
                <a:lnTo>
                  <a:pt x="3" y="11"/>
                </a:lnTo>
                <a:lnTo>
                  <a:pt x="5" y="16"/>
                </a:lnTo>
                <a:lnTo>
                  <a:pt x="7" y="21"/>
                </a:lnTo>
                <a:lnTo>
                  <a:pt x="7" y="28"/>
                </a:lnTo>
                <a:lnTo>
                  <a:pt x="7" y="30"/>
                </a:lnTo>
                <a:lnTo>
                  <a:pt x="12" y="33"/>
                </a:lnTo>
                <a:lnTo>
                  <a:pt x="14" y="35"/>
                </a:lnTo>
                <a:lnTo>
                  <a:pt x="14" y="37"/>
                </a:lnTo>
                <a:lnTo>
                  <a:pt x="14" y="42"/>
                </a:lnTo>
                <a:lnTo>
                  <a:pt x="12" y="47"/>
                </a:lnTo>
                <a:lnTo>
                  <a:pt x="12" y="54"/>
                </a:lnTo>
                <a:lnTo>
                  <a:pt x="12" y="56"/>
                </a:lnTo>
                <a:lnTo>
                  <a:pt x="10" y="5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256"/>
          <p:cNvSpPr>
            <a:spLocks/>
          </p:cNvSpPr>
          <p:nvPr/>
        </p:nvSpPr>
        <p:spPr bwMode="auto">
          <a:xfrm>
            <a:off x="5307013" y="2009776"/>
            <a:ext cx="22225" cy="88900"/>
          </a:xfrm>
          <a:custGeom>
            <a:avLst/>
            <a:gdLst>
              <a:gd name="T0" fmla="*/ 10 w 14"/>
              <a:gd name="T1" fmla="*/ 56 h 56"/>
              <a:gd name="T2" fmla="*/ 5 w 14"/>
              <a:gd name="T3" fmla="*/ 56 h 56"/>
              <a:gd name="T4" fmla="*/ 5 w 14"/>
              <a:gd name="T5" fmla="*/ 54 h 56"/>
              <a:gd name="T6" fmla="*/ 3 w 14"/>
              <a:gd name="T7" fmla="*/ 49 h 56"/>
              <a:gd name="T8" fmla="*/ 3 w 14"/>
              <a:gd name="T9" fmla="*/ 42 h 56"/>
              <a:gd name="T10" fmla="*/ 3 w 14"/>
              <a:gd name="T11" fmla="*/ 37 h 56"/>
              <a:gd name="T12" fmla="*/ 5 w 14"/>
              <a:gd name="T13" fmla="*/ 35 h 56"/>
              <a:gd name="T14" fmla="*/ 5 w 14"/>
              <a:gd name="T15" fmla="*/ 28 h 56"/>
              <a:gd name="T16" fmla="*/ 5 w 14"/>
              <a:gd name="T17" fmla="*/ 26 h 56"/>
              <a:gd name="T18" fmla="*/ 3 w 14"/>
              <a:gd name="T19" fmla="*/ 21 h 56"/>
              <a:gd name="T20" fmla="*/ 3 w 14"/>
              <a:gd name="T21" fmla="*/ 16 h 56"/>
              <a:gd name="T22" fmla="*/ 0 w 14"/>
              <a:gd name="T23" fmla="*/ 11 h 56"/>
              <a:gd name="T24" fmla="*/ 0 w 14"/>
              <a:gd name="T25" fmla="*/ 9 h 56"/>
              <a:gd name="T26" fmla="*/ 0 w 14"/>
              <a:gd name="T27" fmla="*/ 4 h 56"/>
              <a:gd name="T28" fmla="*/ 0 w 14"/>
              <a:gd name="T29" fmla="*/ 0 h 56"/>
              <a:gd name="T30" fmla="*/ 3 w 14"/>
              <a:gd name="T31" fmla="*/ 2 h 56"/>
              <a:gd name="T32" fmla="*/ 3 w 14"/>
              <a:gd name="T33" fmla="*/ 7 h 56"/>
              <a:gd name="T34" fmla="*/ 3 w 14"/>
              <a:gd name="T35" fmla="*/ 11 h 56"/>
              <a:gd name="T36" fmla="*/ 5 w 14"/>
              <a:gd name="T37" fmla="*/ 16 h 56"/>
              <a:gd name="T38" fmla="*/ 7 w 14"/>
              <a:gd name="T39" fmla="*/ 21 h 56"/>
              <a:gd name="T40" fmla="*/ 7 w 14"/>
              <a:gd name="T41" fmla="*/ 28 h 56"/>
              <a:gd name="T42" fmla="*/ 7 w 14"/>
              <a:gd name="T43" fmla="*/ 30 h 56"/>
              <a:gd name="T44" fmla="*/ 12 w 14"/>
              <a:gd name="T45" fmla="*/ 33 h 56"/>
              <a:gd name="T46" fmla="*/ 14 w 14"/>
              <a:gd name="T47" fmla="*/ 35 h 56"/>
              <a:gd name="T48" fmla="*/ 14 w 14"/>
              <a:gd name="T49" fmla="*/ 37 h 56"/>
              <a:gd name="T50" fmla="*/ 14 w 14"/>
              <a:gd name="T51" fmla="*/ 42 h 56"/>
              <a:gd name="T52" fmla="*/ 12 w 14"/>
              <a:gd name="T53" fmla="*/ 47 h 56"/>
              <a:gd name="T54" fmla="*/ 12 w 14"/>
              <a:gd name="T55" fmla="*/ 54 h 56"/>
              <a:gd name="T56" fmla="*/ 12 w 14"/>
              <a:gd name="T57" fmla="*/ 56 h 56"/>
              <a:gd name="T58" fmla="*/ 10 w 14"/>
              <a:gd name="T5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" h="56">
                <a:moveTo>
                  <a:pt x="10" y="56"/>
                </a:moveTo>
                <a:lnTo>
                  <a:pt x="5" y="56"/>
                </a:lnTo>
                <a:lnTo>
                  <a:pt x="5" y="54"/>
                </a:lnTo>
                <a:lnTo>
                  <a:pt x="3" y="49"/>
                </a:lnTo>
                <a:lnTo>
                  <a:pt x="3" y="42"/>
                </a:lnTo>
                <a:lnTo>
                  <a:pt x="3" y="37"/>
                </a:lnTo>
                <a:lnTo>
                  <a:pt x="5" y="35"/>
                </a:lnTo>
                <a:lnTo>
                  <a:pt x="5" y="28"/>
                </a:lnTo>
                <a:lnTo>
                  <a:pt x="5" y="26"/>
                </a:lnTo>
                <a:lnTo>
                  <a:pt x="3" y="21"/>
                </a:lnTo>
                <a:lnTo>
                  <a:pt x="3" y="16"/>
                </a:lnTo>
                <a:lnTo>
                  <a:pt x="0" y="11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3" y="2"/>
                </a:lnTo>
                <a:lnTo>
                  <a:pt x="3" y="7"/>
                </a:lnTo>
                <a:lnTo>
                  <a:pt x="3" y="11"/>
                </a:lnTo>
                <a:lnTo>
                  <a:pt x="5" y="16"/>
                </a:lnTo>
                <a:lnTo>
                  <a:pt x="7" y="21"/>
                </a:lnTo>
                <a:lnTo>
                  <a:pt x="7" y="28"/>
                </a:lnTo>
                <a:lnTo>
                  <a:pt x="7" y="30"/>
                </a:lnTo>
                <a:lnTo>
                  <a:pt x="12" y="33"/>
                </a:lnTo>
                <a:lnTo>
                  <a:pt x="14" y="35"/>
                </a:lnTo>
                <a:lnTo>
                  <a:pt x="14" y="37"/>
                </a:lnTo>
                <a:lnTo>
                  <a:pt x="14" y="42"/>
                </a:lnTo>
                <a:lnTo>
                  <a:pt x="12" y="47"/>
                </a:lnTo>
                <a:lnTo>
                  <a:pt x="12" y="54"/>
                </a:lnTo>
                <a:lnTo>
                  <a:pt x="12" y="56"/>
                </a:lnTo>
                <a:lnTo>
                  <a:pt x="10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257"/>
          <p:cNvSpPr>
            <a:spLocks/>
          </p:cNvSpPr>
          <p:nvPr/>
        </p:nvSpPr>
        <p:spPr bwMode="auto">
          <a:xfrm>
            <a:off x="5314951" y="1993901"/>
            <a:ext cx="26988" cy="38100"/>
          </a:xfrm>
          <a:custGeom>
            <a:avLst/>
            <a:gdLst>
              <a:gd name="T0" fmla="*/ 17 w 17"/>
              <a:gd name="T1" fmla="*/ 24 h 24"/>
              <a:gd name="T2" fmla="*/ 14 w 17"/>
              <a:gd name="T3" fmla="*/ 24 h 24"/>
              <a:gd name="T4" fmla="*/ 14 w 17"/>
              <a:gd name="T5" fmla="*/ 21 h 24"/>
              <a:gd name="T6" fmla="*/ 12 w 17"/>
              <a:gd name="T7" fmla="*/ 21 h 24"/>
              <a:gd name="T8" fmla="*/ 9 w 17"/>
              <a:gd name="T9" fmla="*/ 17 h 24"/>
              <a:gd name="T10" fmla="*/ 5 w 17"/>
              <a:gd name="T11" fmla="*/ 14 h 24"/>
              <a:gd name="T12" fmla="*/ 2 w 17"/>
              <a:gd name="T13" fmla="*/ 12 h 24"/>
              <a:gd name="T14" fmla="*/ 0 w 17"/>
              <a:gd name="T15" fmla="*/ 7 h 24"/>
              <a:gd name="T16" fmla="*/ 2 w 17"/>
              <a:gd name="T17" fmla="*/ 2 h 24"/>
              <a:gd name="T18" fmla="*/ 2 w 17"/>
              <a:gd name="T19" fmla="*/ 0 h 24"/>
              <a:gd name="T20" fmla="*/ 5 w 17"/>
              <a:gd name="T21" fmla="*/ 0 h 24"/>
              <a:gd name="T22" fmla="*/ 7 w 17"/>
              <a:gd name="T23" fmla="*/ 0 h 24"/>
              <a:gd name="T24" fmla="*/ 9 w 17"/>
              <a:gd name="T25" fmla="*/ 5 h 24"/>
              <a:gd name="T26" fmla="*/ 7 w 17"/>
              <a:gd name="T27" fmla="*/ 7 h 24"/>
              <a:gd name="T28" fmla="*/ 12 w 17"/>
              <a:gd name="T29" fmla="*/ 12 h 24"/>
              <a:gd name="T30" fmla="*/ 12 w 17"/>
              <a:gd name="T31" fmla="*/ 14 h 24"/>
              <a:gd name="T32" fmla="*/ 17 w 17"/>
              <a:gd name="T33" fmla="*/ 19 h 24"/>
              <a:gd name="T34" fmla="*/ 17 w 17"/>
              <a:gd name="T3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24">
                <a:moveTo>
                  <a:pt x="17" y="24"/>
                </a:moveTo>
                <a:lnTo>
                  <a:pt x="14" y="24"/>
                </a:lnTo>
                <a:lnTo>
                  <a:pt x="14" y="21"/>
                </a:lnTo>
                <a:lnTo>
                  <a:pt x="12" y="21"/>
                </a:lnTo>
                <a:lnTo>
                  <a:pt x="9" y="17"/>
                </a:lnTo>
                <a:lnTo>
                  <a:pt x="5" y="14"/>
                </a:lnTo>
                <a:lnTo>
                  <a:pt x="2" y="12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9" y="5"/>
                </a:lnTo>
                <a:lnTo>
                  <a:pt x="7" y="7"/>
                </a:lnTo>
                <a:lnTo>
                  <a:pt x="12" y="12"/>
                </a:lnTo>
                <a:lnTo>
                  <a:pt x="12" y="14"/>
                </a:lnTo>
                <a:lnTo>
                  <a:pt x="17" y="19"/>
                </a:lnTo>
                <a:lnTo>
                  <a:pt x="17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258"/>
          <p:cNvSpPr>
            <a:spLocks/>
          </p:cNvSpPr>
          <p:nvPr/>
        </p:nvSpPr>
        <p:spPr bwMode="auto">
          <a:xfrm>
            <a:off x="5314951" y="1993901"/>
            <a:ext cx="26988" cy="38100"/>
          </a:xfrm>
          <a:custGeom>
            <a:avLst/>
            <a:gdLst>
              <a:gd name="T0" fmla="*/ 17 w 17"/>
              <a:gd name="T1" fmla="*/ 24 h 24"/>
              <a:gd name="T2" fmla="*/ 14 w 17"/>
              <a:gd name="T3" fmla="*/ 24 h 24"/>
              <a:gd name="T4" fmla="*/ 14 w 17"/>
              <a:gd name="T5" fmla="*/ 21 h 24"/>
              <a:gd name="T6" fmla="*/ 12 w 17"/>
              <a:gd name="T7" fmla="*/ 21 h 24"/>
              <a:gd name="T8" fmla="*/ 9 w 17"/>
              <a:gd name="T9" fmla="*/ 17 h 24"/>
              <a:gd name="T10" fmla="*/ 5 w 17"/>
              <a:gd name="T11" fmla="*/ 14 h 24"/>
              <a:gd name="T12" fmla="*/ 2 w 17"/>
              <a:gd name="T13" fmla="*/ 12 h 24"/>
              <a:gd name="T14" fmla="*/ 0 w 17"/>
              <a:gd name="T15" fmla="*/ 7 h 24"/>
              <a:gd name="T16" fmla="*/ 2 w 17"/>
              <a:gd name="T17" fmla="*/ 2 h 24"/>
              <a:gd name="T18" fmla="*/ 2 w 17"/>
              <a:gd name="T19" fmla="*/ 0 h 24"/>
              <a:gd name="T20" fmla="*/ 5 w 17"/>
              <a:gd name="T21" fmla="*/ 0 h 24"/>
              <a:gd name="T22" fmla="*/ 7 w 17"/>
              <a:gd name="T23" fmla="*/ 0 h 24"/>
              <a:gd name="T24" fmla="*/ 9 w 17"/>
              <a:gd name="T25" fmla="*/ 5 h 24"/>
              <a:gd name="T26" fmla="*/ 7 w 17"/>
              <a:gd name="T27" fmla="*/ 7 h 24"/>
              <a:gd name="T28" fmla="*/ 12 w 17"/>
              <a:gd name="T29" fmla="*/ 12 h 24"/>
              <a:gd name="T30" fmla="*/ 12 w 17"/>
              <a:gd name="T31" fmla="*/ 14 h 24"/>
              <a:gd name="T32" fmla="*/ 17 w 17"/>
              <a:gd name="T33" fmla="*/ 19 h 24"/>
              <a:gd name="T34" fmla="*/ 17 w 17"/>
              <a:gd name="T3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24">
                <a:moveTo>
                  <a:pt x="17" y="24"/>
                </a:moveTo>
                <a:lnTo>
                  <a:pt x="14" y="24"/>
                </a:lnTo>
                <a:lnTo>
                  <a:pt x="14" y="21"/>
                </a:lnTo>
                <a:lnTo>
                  <a:pt x="12" y="21"/>
                </a:lnTo>
                <a:lnTo>
                  <a:pt x="9" y="17"/>
                </a:lnTo>
                <a:lnTo>
                  <a:pt x="5" y="14"/>
                </a:lnTo>
                <a:lnTo>
                  <a:pt x="2" y="12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9" y="5"/>
                </a:lnTo>
                <a:lnTo>
                  <a:pt x="7" y="7"/>
                </a:lnTo>
                <a:lnTo>
                  <a:pt x="12" y="12"/>
                </a:lnTo>
                <a:lnTo>
                  <a:pt x="12" y="14"/>
                </a:lnTo>
                <a:lnTo>
                  <a:pt x="17" y="19"/>
                </a:lnTo>
                <a:lnTo>
                  <a:pt x="17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259"/>
          <p:cNvSpPr>
            <a:spLocks/>
          </p:cNvSpPr>
          <p:nvPr/>
        </p:nvSpPr>
        <p:spPr bwMode="auto">
          <a:xfrm>
            <a:off x="5314951" y="1993901"/>
            <a:ext cx="26988" cy="38100"/>
          </a:xfrm>
          <a:custGeom>
            <a:avLst/>
            <a:gdLst>
              <a:gd name="T0" fmla="*/ 17 w 17"/>
              <a:gd name="T1" fmla="*/ 24 h 24"/>
              <a:gd name="T2" fmla="*/ 14 w 17"/>
              <a:gd name="T3" fmla="*/ 24 h 24"/>
              <a:gd name="T4" fmla="*/ 14 w 17"/>
              <a:gd name="T5" fmla="*/ 21 h 24"/>
              <a:gd name="T6" fmla="*/ 12 w 17"/>
              <a:gd name="T7" fmla="*/ 21 h 24"/>
              <a:gd name="T8" fmla="*/ 9 w 17"/>
              <a:gd name="T9" fmla="*/ 17 h 24"/>
              <a:gd name="T10" fmla="*/ 5 w 17"/>
              <a:gd name="T11" fmla="*/ 14 h 24"/>
              <a:gd name="T12" fmla="*/ 2 w 17"/>
              <a:gd name="T13" fmla="*/ 12 h 24"/>
              <a:gd name="T14" fmla="*/ 0 w 17"/>
              <a:gd name="T15" fmla="*/ 7 h 24"/>
              <a:gd name="T16" fmla="*/ 2 w 17"/>
              <a:gd name="T17" fmla="*/ 2 h 24"/>
              <a:gd name="T18" fmla="*/ 2 w 17"/>
              <a:gd name="T19" fmla="*/ 0 h 24"/>
              <a:gd name="T20" fmla="*/ 5 w 17"/>
              <a:gd name="T21" fmla="*/ 0 h 24"/>
              <a:gd name="T22" fmla="*/ 7 w 17"/>
              <a:gd name="T23" fmla="*/ 0 h 24"/>
              <a:gd name="T24" fmla="*/ 9 w 17"/>
              <a:gd name="T25" fmla="*/ 5 h 24"/>
              <a:gd name="T26" fmla="*/ 7 w 17"/>
              <a:gd name="T27" fmla="*/ 7 h 24"/>
              <a:gd name="T28" fmla="*/ 12 w 17"/>
              <a:gd name="T29" fmla="*/ 12 h 24"/>
              <a:gd name="T30" fmla="*/ 12 w 17"/>
              <a:gd name="T31" fmla="*/ 14 h 24"/>
              <a:gd name="T32" fmla="*/ 17 w 17"/>
              <a:gd name="T33" fmla="*/ 19 h 24"/>
              <a:gd name="T34" fmla="*/ 17 w 17"/>
              <a:gd name="T3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24">
                <a:moveTo>
                  <a:pt x="17" y="24"/>
                </a:moveTo>
                <a:lnTo>
                  <a:pt x="14" y="24"/>
                </a:lnTo>
                <a:lnTo>
                  <a:pt x="14" y="21"/>
                </a:lnTo>
                <a:lnTo>
                  <a:pt x="12" y="21"/>
                </a:lnTo>
                <a:lnTo>
                  <a:pt x="9" y="17"/>
                </a:lnTo>
                <a:lnTo>
                  <a:pt x="5" y="14"/>
                </a:lnTo>
                <a:lnTo>
                  <a:pt x="2" y="12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9" y="5"/>
                </a:lnTo>
                <a:lnTo>
                  <a:pt x="7" y="7"/>
                </a:lnTo>
                <a:lnTo>
                  <a:pt x="12" y="12"/>
                </a:lnTo>
                <a:lnTo>
                  <a:pt x="12" y="14"/>
                </a:lnTo>
                <a:lnTo>
                  <a:pt x="17" y="19"/>
                </a:lnTo>
                <a:lnTo>
                  <a:pt x="17" y="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260"/>
          <p:cNvSpPr>
            <a:spLocks/>
          </p:cNvSpPr>
          <p:nvPr/>
        </p:nvSpPr>
        <p:spPr bwMode="auto">
          <a:xfrm>
            <a:off x="5314951" y="1955801"/>
            <a:ext cx="22225" cy="30163"/>
          </a:xfrm>
          <a:custGeom>
            <a:avLst/>
            <a:gdLst>
              <a:gd name="T0" fmla="*/ 12 w 14"/>
              <a:gd name="T1" fmla="*/ 12 h 19"/>
              <a:gd name="T2" fmla="*/ 12 w 14"/>
              <a:gd name="T3" fmla="*/ 19 h 19"/>
              <a:gd name="T4" fmla="*/ 9 w 14"/>
              <a:gd name="T5" fmla="*/ 19 h 19"/>
              <a:gd name="T6" fmla="*/ 9 w 14"/>
              <a:gd name="T7" fmla="*/ 17 h 19"/>
              <a:gd name="T8" fmla="*/ 5 w 14"/>
              <a:gd name="T9" fmla="*/ 17 h 19"/>
              <a:gd name="T10" fmla="*/ 2 w 14"/>
              <a:gd name="T11" fmla="*/ 17 h 19"/>
              <a:gd name="T12" fmla="*/ 2 w 14"/>
              <a:gd name="T13" fmla="*/ 12 h 19"/>
              <a:gd name="T14" fmla="*/ 0 w 14"/>
              <a:gd name="T15" fmla="*/ 10 h 19"/>
              <a:gd name="T16" fmla="*/ 5 w 14"/>
              <a:gd name="T17" fmla="*/ 7 h 19"/>
              <a:gd name="T18" fmla="*/ 7 w 14"/>
              <a:gd name="T19" fmla="*/ 5 h 19"/>
              <a:gd name="T20" fmla="*/ 9 w 14"/>
              <a:gd name="T21" fmla="*/ 0 h 19"/>
              <a:gd name="T22" fmla="*/ 12 w 14"/>
              <a:gd name="T23" fmla="*/ 0 h 19"/>
              <a:gd name="T24" fmla="*/ 14 w 14"/>
              <a:gd name="T25" fmla="*/ 5 h 19"/>
              <a:gd name="T26" fmla="*/ 12 w 14"/>
              <a:gd name="T27" fmla="*/ 7 h 19"/>
              <a:gd name="T28" fmla="*/ 9 w 14"/>
              <a:gd name="T29" fmla="*/ 10 h 19"/>
              <a:gd name="T30" fmla="*/ 12 w 14"/>
              <a:gd name="T31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9">
                <a:moveTo>
                  <a:pt x="12" y="12"/>
                </a:moveTo>
                <a:lnTo>
                  <a:pt x="12" y="19"/>
                </a:lnTo>
                <a:lnTo>
                  <a:pt x="9" y="19"/>
                </a:lnTo>
                <a:lnTo>
                  <a:pt x="9" y="17"/>
                </a:lnTo>
                <a:lnTo>
                  <a:pt x="5" y="17"/>
                </a:lnTo>
                <a:lnTo>
                  <a:pt x="2" y="17"/>
                </a:lnTo>
                <a:lnTo>
                  <a:pt x="2" y="12"/>
                </a:lnTo>
                <a:lnTo>
                  <a:pt x="0" y="10"/>
                </a:lnTo>
                <a:lnTo>
                  <a:pt x="5" y="7"/>
                </a:lnTo>
                <a:lnTo>
                  <a:pt x="7" y="5"/>
                </a:lnTo>
                <a:lnTo>
                  <a:pt x="9" y="0"/>
                </a:lnTo>
                <a:lnTo>
                  <a:pt x="12" y="0"/>
                </a:lnTo>
                <a:lnTo>
                  <a:pt x="14" y="5"/>
                </a:lnTo>
                <a:lnTo>
                  <a:pt x="12" y="7"/>
                </a:lnTo>
                <a:lnTo>
                  <a:pt x="9" y="10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261"/>
          <p:cNvSpPr>
            <a:spLocks/>
          </p:cNvSpPr>
          <p:nvPr/>
        </p:nvSpPr>
        <p:spPr bwMode="auto">
          <a:xfrm>
            <a:off x="5314951" y="1955801"/>
            <a:ext cx="22225" cy="30163"/>
          </a:xfrm>
          <a:custGeom>
            <a:avLst/>
            <a:gdLst>
              <a:gd name="T0" fmla="*/ 12 w 14"/>
              <a:gd name="T1" fmla="*/ 12 h 19"/>
              <a:gd name="T2" fmla="*/ 12 w 14"/>
              <a:gd name="T3" fmla="*/ 19 h 19"/>
              <a:gd name="T4" fmla="*/ 9 w 14"/>
              <a:gd name="T5" fmla="*/ 19 h 19"/>
              <a:gd name="T6" fmla="*/ 9 w 14"/>
              <a:gd name="T7" fmla="*/ 17 h 19"/>
              <a:gd name="T8" fmla="*/ 5 w 14"/>
              <a:gd name="T9" fmla="*/ 17 h 19"/>
              <a:gd name="T10" fmla="*/ 2 w 14"/>
              <a:gd name="T11" fmla="*/ 17 h 19"/>
              <a:gd name="T12" fmla="*/ 2 w 14"/>
              <a:gd name="T13" fmla="*/ 12 h 19"/>
              <a:gd name="T14" fmla="*/ 0 w 14"/>
              <a:gd name="T15" fmla="*/ 10 h 19"/>
              <a:gd name="T16" fmla="*/ 5 w 14"/>
              <a:gd name="T17" fmla="*/ 7 h 19"/>
              <a:gd name="T18" fmla="*/ 7 w 14"/>
              <a:gd name="T19" fmla="*/ 5 h 19"/>
              <a:gd name="T20" fmla="*/ 9 w 14"/>
              <a:gd name="T21" fmla="*/ 0 h 19"/>
              <a:gd name="T22" fmla="*/ 12 w 14"/>
              <a:gd name="T23" fmla="*/ 0 h 19"/>
              <a:gd name="T24" fmla="*/ 14 w 14"/>
              <a:gd name="T25" fmla="*/ 5 h 19"/>
              <a:gd name="T26" fmla="*/ 12 w 14"/>
              <a:gd name="T27" fmla="*/ 7 h 19"/>
              <a:gd name="T28" fmla="*/ 9 w 14"/>
              <a:gd name="T29" fmla="*/ 10 h 19"/>
              <a:gd name="T30" fmla="*/ 12 w 14"/>
              <a:gd name="T31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9">
                <a:moveTo>
                  <a:pt x="12" y="12"/>
                </a:moveTo>
                <a:lnTo>
                  <a:pt x="12" y="19"/>
                </a:lnTo>
                <a:lnTo>
                  <a:pt x="9" y="19"/>
                </a:lnTo>
                <a:lnTo>
                  <a:pt x="9" y="17"/>
                </a:lnTo>
                <a:lnTo>
                  <a:pt x="5" y="17"/>
                </a:lnTo>
                <a:lnTo>
                  <a:pt x="2" y="17"/>
                </a:lnTo>
                <a:lnTo>
                  <a:pt x="2" y="12"/>
                </a:lnTo>
                <a:lnTo>
                  <a:pt x="0" y="10"/>
                </a:lnTo>
                <a:lnTo>
                  <a:pt x="5" y="7"/>
                </a:lnTo>
                <a:lnTo>
                  <a:pt x="7" y="5"/>
                </a:lnTo>
                <a:lnTo>
                  <a:pt x="9" y="0"/>
                </a:lnTo>
                <a:lnTo>
                  <a:pt x="12" y="0"/>
                </a:lnTo>
                <a:lnTo>
                  <a:pt x="14" y="5"/>
                </a:lnTo>
                <a:lnTo>
                  <a:pt x="12" y="7"/>
                </a:lnTo>
                <a:lnTo>
                  <a:pt x="9" y="10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262"/>
          <p:cNvSpPr>
            <a:spLocks/>
          </p:cNvSpPr>
          <p:nvPr/>
        </p:nvSpPr>
        <p:spPr bwMode="auto">
          <a:xfrm>
            <a:off x="5314951" y="1955801"/>
            <a:ext cx="22225" cy="30163"/>
          </a:xfrm>
          <a:custGeom>
            <a:avLst/>
            <a:gdLst>
              <a:gd name="T0" fmla="*/ 12 w 14"/>
              <a:gd name="T1" fmla="*/ 12 h 19"/>
              <a:gd name="T2" fmla="*/ 12 w 14"/>
              <a:gd name="T3" fmla="*/ 19 h 19"/>
              <a:gd name="T4" fmla="*/ 9 w 14"/>
              <a:gd name="T5" fmla="*/ 19 h 19"/>
              <a:gd name="T6" fmla="*/ 9 w 14"/>
              <a:gd name="T7" fmla="*/ 17 h 19"/>
              <a:gd name="T8" fmla="*/ 5 w 14"/>
              <a:gd name="T9" fmla="*/ 17 h 19"/>
              <a:gd name="T10" fmla="*/ 2 w 14"/>
              <a:gd name="T11" fmla="*/ 17 h 19"/>
              <a:gd name="T12" fmla="*/ 2 w 14"/>
              <a:gd name="T13" fmla="*/ 12 h 19"/>
              <a:gd name="T14" fmla="*/ 0 w 14"/>
              <a:gd name="T15" fmla="*/ 10 h 19"/>
              <a:gd name="T16" fmla="*/ 5 w 14"/>
              <a:gd name="T17" fmla="*/ 7 h 19"/>
              <a:gd name="T18" fmla="*/ 7 w 14"/>
              <a:gd name="T19" fmla="*/ 5 h 19"/>
              <a:gd name="T20" fmla="*/ 9 w 14"/>
              <a:gd name="T21" fmla="*/ 0 h 19"/>
              <a:gd name="T22" fmla="*/ 12 w 14"/>
              <a:gd name="T23" fmla="*/ 0 h 19"/>
              <a:gd name="T24" fmla="*/ 14 w 14"/>
              <a:gd name="T25" fmla="*/ 5 h 19"/>
              <a:gd name="T26" fmla="*/ 12 w 14"/>
              <a:gd name="T27" fmla="*/ 7 h 19"/>
              <a:gd name="T28" fmla="*/ 9 w 14"/>
              <a:gd name="T29" fmla="*/ 10 h 19"/>
              <a:gd name="T30" fmla="*/ 12 w 14"/>
              <a:gd name="T31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9">
                <a:moveTo>
                  <a:pt x="12" y="12"/>
                </a:moveTo>
                <a:lnTo>
                  <a:pt x="12" y="19"/>
                </a:lnTo>
                <a:lnTo>
                  <a:pt x="9" y="19"/>
                </a:lnTo>
                <a:lnTo>
                  <a:pt x="9" y="17"/>
                </a:lnTo>
                <a:lnTo>
                  <a:pt x="5" y="17"/>
                </a:lnTo>
                <a:lnTo>
                  <a:pt x="2" y="17"/>
                </a:lnTo>
                <a:lnTo>
                  <a:pt x="2" y="12"/>
                </a:lnTo>
                <a:lnTo>
                  <a:pt x="0" y="10"/>
                </a:lnTo>
                <a:lnTo>
                  <a:pt x="5" y="7"/>
                </a:lnTo>
                <a:lnTo>
                  <a:pt x="7" y="5"/>
                </a:lnTo>
                <a:lnTo>
                  <a:pt x="9" y="0"/>
                </a:lnTo>
                <a:lnTo>
                  <a:pt x="12" y="0"/>
                </a:lnTo>
                <a:lnTo>
                  <a:pt x="14" y="5"/>
                </a:lnTo>
                <a:lnTo>
                  <a:pt x="12" y="7"/>
                </a:lnTo>
                <a:lnTo>
                  <a:pt x="9" y="10"/>
                </a:lnTo>
                <a:lnTo>
                  <a:pt x="12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Freeform 263"/>
          <p:cNvSpPr>
            <a:spLocks noEditPoints="1"/>
          </p:cNvSpPr>
          <p:nvPr/>
        </p:nvSpPr>
        <p:spPr bwMode="auto">
          <a:xfrm>
            <a:off x="5807076" y="657226"/>
            <a:ext cx="990600" cy="2328863"/>
          </a:xfrm>
          <a:custGeom>
            <a:avLst/>
            <a:gdLst>
              <a:gd name="T0" fmla="*/ 556 w 624"/>
              <a:gd name="T1" fmla="*/ 87 h 1467"/>
              <a:gd name="T2" fmla="*/ 584 w 624"/>
              <a:gd name="T3" fmla="*/ 175 h 1467"/>
              <a:gd name="T4" fmla="*/ 608 w 624"/>
              <a:gd name="T5" fmla="*/ 293 h 1467"/>
              <a:gd name="T6" fmla="*/ 579 w 624"/>
              <a:gd name="T7" fmla="*/ 343 h 1467"/>
              <a:gd name="T8" fmla="*/ 551 w 624"/>
              <a:gd name="T9" fmla="*/ 340 h 1467"/>
              <a:gd name="T10" fmla="*/ 530 w 624"/>
              <a:gd name="T11" fmla="*/ 371 h 1467"/>
              <a:gd name="T12" fmla="*/ 508 w 624"/>
              <a:gd name="T13" fmla="*/ 397 h 1467"/>
              <a:gd name="T14" fmla="*/ 506 w 624"/>
              <a:gd name="T15" fmla="*/ 468 h 1467"/>
              <a:gd name="T16" fmla="*/ 494 w 624"/>
              <a:gd name="T17" fmla="*/ 544 h 1467"/>
              <a:gd name="T18" fmla="*/ 449 w 624"/>
              <a:gd name="T19" fmla="*/ 598 h 1467"/>
              <a:gd name="T20" fmla="*/ 423 w 624"/>
              <a:gd name="T21" fmla="*/ 615 h 1467"/>
              <a:gd name="T22" fmla="*/ 378 w 624"/>
              <a:gd name="T23" fmla="*/ 674 h 1467"/>
              <a:gd name="T24" fmla="*/ 350 w 624"/>
              <a:gd name="T25" fmla="*/ 712 h 1467"/>
              <a:gd name="T26" fmla="*/ 338 w 624"/>
              <a:gd name="T27" fmla="*/ 771 h 1467"/>
              <a:gd name="T28" fmla="*/ 329 w 624"/>
              <a:gd name="T29" fmla="*/ 807 h 1467"/>
              <a:gd name="T30" fmla="*/ 345 w 624"/>
              <a:gd name="T31" fmla="*/ 906 h 1467"/>
              <a:gd name="T32" fmla="*/ 376 w 624"/>
              <a:gd name="T33" fmla="*/ 918 h 1467"/>
              <a:gd name="T34" fmla="*/ 433 w 624"/>
              <a:gd name="T35" fmla="*/ 1001 h 1467"/>
              <a:gd name="T36" fmla="*/ 392 w 624"/>
              <a:gd name="T37" fmla="*/ 1069 h 1467"/>
              <a:gd name="T38" fmla="*/ 345 w 624"/>
              <a:gd name="T39" fmla="*/ 1107 h 1467"/>
              <a:gd name="T40" fmla="*/ 319 w 624"/>
              <a:gd name="T41" fmla="*/ 1150 h 1467"/>
              <a:gd name="T42" fmla="*/ 310 w 624"/>
              <a:gd name="T43" fmla="*/ 1242 h 1467"/>
              <a:gd name="T44" fmla="*/ 293 w 624"/>
              <a:gd name="T45" fmla="*/ 1325 h 1467"/>
              <a:gd name="T46" fmla="*/ 215 w 624"/>
              <a:gd name="T47" fmla="*/ 1382 h 1467"/>
              <a:gd name="T48" fmla="*/ 180 w 624"/>
              <a:gd name="T49" fmla="*/ 1398 h 1467"/>
              <a:gd name="T50" fmla="*/ 165 w 624"/>
              <a:gd name="T51" fmla="*/ 1457 h 1467"/>
              <a:gd name="T52" fmla="*/ 111 w 624"/>
              <a:gd name="T53" fmla="*/ 1467 h 1467"/>
              <a:gd name="T54" fmla="*/ 90 w 624"/>
              <a:gd name="T55" fmla="*/ 1436 h 1467"/>
              <a:gd name="T56" fmla="*/ 80 w 624"/>
              <a:gd name="T57" fmla="*/ 1405 h 1467"/>
              <a:gd name="T58" fmla="*/ 80 w 624"/>
              <a:gd name="T59" fmla="*/ 1370 h 1467"/>
              <a:gd name="T60" fmla="*/ 78 w 624"/>
              <a:gd name="T61" fmla="*/ 1346 h 1467"/>
              <a:gd name="T62" fmla="*/ 73 w 624"/>
              <a:gd name="T63" fmla="*/ 1308 h 1467"/>
              <a:gd name="T64" fmla="*/ 47 w 624"/>
              <a:gd name="T65" fmla="*/ 1249 h 1467"/>
              <a:gd name="T66" fmla="*/ 23 w 624"/>
              <a:gd name="T67" fmla="*/ 1195 h 1467"/>
              <a:gd name="T68" fmla="*/ 12 w 624"/>
              <a:gd name="T69" fmla="*/ 1154 h 1467"/>
              <a:gd name="T70" fmla="*/ 2 w 624"/>
              <a:gd name="T71" fmla="*/ 1074 h 1467"/>
              <a:gd name="T72" fmla="*/ 23 w 624"/>
              <a:gd name="T73" fmla="*/ 1086 h 1467"/>
              <a:gd name="T74" fmla="*/ 38 w 624"/>
              <a:gd name="T75" fmla="*/ 1012 h 1467"/>
              <a:gd name="T76" fmla="*/ 66 w 624"/>
              <a:gd name="T77" fmla="*/ 979 h 1467"/>
              <a:gd name="T78" fmla="*/ 87 w 624"/>
              <a:gd name="T79" fmla="*/ 906 h 1467"/>
              <a:gd name="T80" fmla="*/ 102 w 624"/>
              <a:gd name="T81" fmla="*/ 847 h 1467"/>
              <a:gd name="T82" fmla="*/ 76 w 624"/>
              <a:gd name="T83" fmla="*/ 688 h 1467"/>
              <a:gd name="T84" fmla="*/ 113 w 624"/>
              <a:gd name="T85" fmla="*/ 546 h 1467"/>
              <a:gd name="T86" fmla="*/ 173 w 624"/>
              <a:gd name="T87" fmla="*/ 492 h 1467"/>
              <a:gd name="T88" fmla="*/ 203 w 624"/>
              <a:gd name="T89" fmla="*/ 366 h 1467"/>
              <a:gd name="T90" fmla="*/ 269 w 624"/>
              <a:gd name="T91" fmla="*/ 236 h 1467"/>
              <a:gd name="T92" fmla="*/ 296 w 624"/>
              <a:gd name="T93" fmla="*/ 127 h 1467"/>
              <a:gd name="T94" fmla="*/ 362 w 624"/>
              <a:gd name="T95" fmla="*/ 56 h 1467"/>
              <a:gd name="T96" fmla="*/ 435 w 624"/>
              <a:gd name="T97" fmla="*/ 28 h 1467"/>
              <a:gd name="T98" fmla="*/ 478 w 624"/>
              <a:gd name="T99" fmla="*/ 38 h 1467"/>
              <a:gd name="T100" fmla="*/ 113 w 624"/>
              <a:gd name="T101" fmla="*/ 1086 h 1467"/>
              <a:gd name="T102" fmla="*/ 97 w 624"/>
              <a:gd name="T103" fmla="*/ 1069 h 1467"/>
              <a:gd name="T104" fmla="*/ 87 w 624"/>
              <a:gd name="T105" fmla="*/ 1119 h 1467"/>
              <a:gd name="T106" fmla="*/ 109 w 624"/>
              <a:gd name="T107" fmla="*/ 1121 h 1467"/>
              <a:gd name="T108" fmla="*/ 146 w 624"/>
              <a:gd name="T109" fmla="*/ 1112 h 1467"/>
              <a:gd name="T110" fmla="*/ 149 w 624"/>
              <a:gd name="T111" fmla="*/ 1043 h 1467"/>
              <a:gd name="T112" fmla="*/ 118 w 624"/>
              <a:gd name="T113" fmla="*/ 1062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4" h="1467">
                <a:moveTo>
                  <a:pt x="494" y="47"/>
                </a:moveTo>
                <a:lnTo>
                  <a:pt x="504" y="56"/>
                </a:lnTo>
                <a:lnTo>
                  <a:pt x="515" y="56"/>
                </a:lnTo>
                <a:lnTo>
                  <a:pt x="534" y="64"/>
                </a:lnTo>
                <a:lnTo>
                  <a:pt x="544" y="73"/>
                </a:lnTo>
                <a:lnTo>
                  <a:pt x="549" y="87"/>
                </a:lnTo>
                <a:lnTo>
                  <a:pt x="556" y="87"/>
                </a:lnTo>
                <a:lnTo>
                  <a:pt x="572" y="104"/>
                </a:lnTo>
                <a:lnTo>
                  <a:pt x="568" y="116"/>
                </a:lnTo>
                <a:lnTo>
                  <a:pt x="572" y="144"/>
                </a:lnTo>
                <a:lnTo>
                  <a:pt x="568" y="156"/>
                </a:lnTo>
                <a:lnTo>
                  <a:pt x="572" y="158"/>
                </a:lnTo>
                <a:lnTo>
                  <a:pt x="582" y="158"/>
                </a:lnTo>
                <a:lnTo>
                  <a:pt x="584" y="175"/>
                </a:lnTo>
                <a:lnTo>
                  <a:pt x="579" y="180"/>
                </a:lnTo>
                <a:lnTo>
                  <a:pt x="579" y="189"/>
                </a:lnTo>
                <a:lnTo>
                  <a:pt x="603" y="222"/>
                </a:lnTo>
                <a:lnTo>
                  <a:pt x="598" y="253"/>
                </a:lnTo>
                <a:lnTo>
                  <a:pt x="591" y="265"/>
                </a:lnTo>
                <a:lnTo>
                  <a:pt x="598" y="288"/>
                </a:lnTo>
                <a:lnTo>
                  <a:pt x="608" y="293"/>
                </a:lnTo>
                <a:lnTo>
                  <a:pt x="624" y="329"/>
                </a:lnTo>
                <a:lnTo>
                  <a:pt x="617" y="336"/>
                </a:lnTo>
                <a:lnTo>
                  <a:pt x="610" y="336"/>
                </a:lnTo>
                <a:lnTo>
                  <a:pt x="601" y="333"/>
                </a:lnTo>
                <a:lnTo>
                  <a:pt x="594" y="336"/>
                </a:lnTo>
                <a:lnTo>
                  <a:pt x="584" y="336"/>
                </a:lnTo>
                <a:lnTo>
                  <a:pt x="579" y="343"/>
                </a:lnTo>
                <a:lnTo>
                  <a:pt x="572" y="340"/>
                </a:lnTo>
                <a:lnTo>
                  <a:pt x="568" y="338"/>
                </a:lnTo>
                <a:lnTo>
                  <a:pt x="563" y="333"/>
                </a:lnTo>
                <a:lnTo>
                  <a:pt x="560" y="333"/>
                </a:lnTo>
                <a:lnTo>
                  <a:pt x="563" y="338"/>
                </a:lnTo>
                <a:lnTo>
                  <a:pt x="558" y="340"/>
                </a:lnTo>
                <a:lnTo>
                  <a:pt x="551" y="340"/>
                </a:lnTo>
                <a:lnTo>
                  <a:pt x="549" y="333"/>
                </a:lnTo>
                <a:lnTo>
                  <a:pt x="544" y="333"/>
                </a:lnTo>
                <a:lnTo>
                  <a:pt x="546" y="350"/>
                </a:lnTo>
                <a:lnTo>
                  <a:pt x="549" y="362"/>
                </a:lnTo>
                <a:lnTo>
                  <a:pt x="549" y="369"/>
                </a:lnTo>
                <a:lnTo>
                  <a:pt x="539" y="369"/>
                </a:lnTo>
                <a:lnTo>
                  <a:pt x="530" y="371"/>
                </a:lnTo>
                <a:lnTo>
                  <a:pt x="532" y="374"/>
                </a:lnTo>
                <a:lnTo>
                  <a:pt x="534" y="378"/>
                </a:lnTo>
                <a:lnTo>
                  <a:pt x="532" y="383"/>
                </a:lnTo>
                <a:lnTo>
                  <a:pt x="527" y="388"/>
                </a:lnTo>
                <a:lnTo>
                  <a:pt x="515" y="388"/>
                </a:lnTo>
                <a:lnTo>
                  <a:pt x="511" y="390"/>
                </a:lnTo>
                <a:lnTo>
                  <a:pt x="508" y="397"/>
                </a:lnTo>
                <a:lnTo>
                  <a:pt x="518" y="414"/>
                </a:lnTo>
                <a:lnTo>
                  <a:pt x="515" y="426"/>
                </a:lnTo>
                <a:lnTo>
                  <a:pt x="504" y="440"/>
                </a:lnTo>
                <a:lnTo>
                  <a:pt x="497" y="449"/>
                </a:lnTo>
                <a:lnTo>
                  <a:pt x="506" y="456"/>
                </a:lnTo>
                <a:lnTo>
                  <a:pt x="508" y="461"/>
                </a:lnTo>
                <a:lnTo>
                  <a:pt x="506" y="468"/>
                </a:lnTo>
                <a:lnTo>
                  <a:pt x="513" y="473"/>
                </a:lnTo>
                <a:lnTo>
                  <a:pt x="523" y="478"/>
                </a:lnTo>
                <a:lnTo>
                  <a:pt x="520" y="485"/>
                </a:lnTo>
                <a:lnTo>
                  <a:pt x="525" y="487"/>
                </a:lnTo>
                <a:lnTo>
                  <a:pt x="511" y="508"/>
                </a:lnTo>
                <a:lnTo>
                  <a:pt x="501" y="525"/>
                </a:lnTo>
                <a:lnTo>
                  <a:pt x="494" y="544"/>
                </a:lnTo>
                <a:lnTo>
                  <a:pt x="487" y="558"/>
                </a:lnTo>
                <a:lnTo>
                  <a:pt x="482" y="563"/>
                </a:lnTo>
                <a:lnTo>
                  <a:pt x="473" y="575"/>
                </a:lnTo>
                <a:lnTo>
                  <a:pt x="463" y="577"/>
                </a:lnTo>
                <a:lnTo>
                  <a:pt x="459" y="579"/>
                </a:lnTo>
                <a:lnTo>
                  <a:pt x="447" y="591"/>
                </a:lnTo>
                <a:lnTo>
                  <a:pt x="449" y="598"/>
                </a:lnTo>
                <a:lnTo>
                  <a:pt x="442" y="601"/>
                </a:lnTo>
                <a:lnTo>
                  <a:pt x="440" y="594"/>
                </a:lnTo>
                <a:lnTo>
                  <a:pt x="435" y="589"/>
                </a:lnTo>
                <a:lnTo>
                  <a:pt x="433" y="589"/>
                </a:lnTo>
                <a:lnTo>
                  <a:pt x="435" y="601"/>
                </a:lnTo>
                <a:lnTo>
                  <a:pt x="428" y="601"/>
                </a:lnTo>
                <a:lnTo>
                  <a:pt x="423" y="615"/>
                </a:lnTo>
                <a:lnTo>
                  <a:pt x="414" y="627"/>
                </a:lnTo>
                <a:lnTo>
                  <a:pt x="402" y="629"/>
                </a:lnTo>
                <a:lnTo>
                  <a:pt x="390" y="641"/>
                </a:lnTo>
                <a:lnTo>
                  <a:pt x="388" y="650"/>
                </a:lnTo>
                <a:lnTo>
                  <a:pt x="390" y="657"/>
                </a:lnTo>
                <a:lnTo>
                  <a:pt x="383" y="667"/>
                </a:lnTo>
                <a:lnTo>
                  <a:pt x="378" y="674"/>
                </a:lnTo>
                <a:lnTo>
                  <a:pt x="371" y="669"/>
                </a:lnTo>
                <a:lnTo>
                  <a:pt x="364" y="674"/>
                </a:lnTo>
                <a:lnTo>
                  <a:pt x="364" y="691"/>
                </a:lnTo>
                <a:lnTo>
                  <a:pt x="359" y="707"/>
                </a:lnTo>
                <a:lnTo>
                  <a:pt x="352" y="705"/>
                </a:lnTo>
                <a:lnTo>
                  <a:pt x="350" y="710"/>
                </a:lnTo>
                <a:lnTo>
                  <a:pt x="350" y="712"/>
                </a:lnTo>
                <a:lnTo>
                  <a:pt x="343" y="712"/>
                </a:lnTo>
                <a:lnTo>
                  <a:pt x="343" y="707"/>
                </a:lnTo>
                <a:lnTo>
                  <a:pt x="336" y="707"/>
                </a:lnTo>
                <a:lnTo>
                  <a:pt x="338" y="724"/>
                </a:lnTo>
                <a:lnTo>
                  <a:pt x="348" y="736"/>
                </a:lnTo>
                <a:lnTo>
                  <a:pt x="340" y="762"/>
                </a:lnTo>
                <a:lnTo>
                  <a:pt x="338" y="771"/>
                </a:lnTo>
                <a:lnTo>
                  <a:pt x="338" y="783"/>
                </a:lnTo>
                <a:lnTo>
                  <a:pt x="348" y="788"/>
                </a:lnTo>
                <a:lnTo>
                  <a:pt x="345" y="797"/>
                </a:lnTo>
                <a:lnTo>
                  <a:pt x="340" y="799"/>
                </a:lnTo>
                <a:lnTo>
                  <a:pt x="336" y="792"/>
                </a:lnTo>
                <a:lnTo>
                  <a:pt x="331" y="797"/>
                </a:lnTo>
                <a:lnTo>
                  <a:pt x="329" y="807"/>
                </a:lnTo>
                <a:lnTo>
                  <a:pt x="326" y="825"/>
                </a:lnTo>
                <a:lnTo>
                  <a:pt x="329" y="842"/>
                </a:lnTo>
                <a:lnTo>
                  <a:pt x="331" y="868"/>
                </a:lnTo>
                <a:lnTo>
                  <a:pt x="333" y="878"/>
                </a:lnTo>
                <a:lnTo>
                  <a:pt x="338" y="887"/>
                </a:lnTo>
                <a:lnTo>
                  <a:pt x="336" y="899"/>
                </a:lnTo>
                <a:lnTo>
                  <a:pt x="345" y="906"/>
                </a:lnTo>
                <a:lnTo>
                  <a:pt x="350" y="901"/>
                </a:lnTo>
                <a:lnTo>
                  <a:pt x="355" y="906"/>
                </a:lnTo>
                <a:lnTo>
                  <a:pt x="355" y="913"/>
                </a:lnTo>
                <a:lnTo>
                  <a:pt x="359" y="915"/>
                </a:lnTo>
                <a:lnTo>
                  <a:pt x="371" y="908"/>
                </a:lnTo>
                <a:lnTo>
                  <a:pt x="374" y="908"/>
                </a:lnTo>
                <a:lnTo>
                  <a:pt x="376" y="918"/>
                </a:lnTo>
                <a:lnTo>
                  <a:pt x="388" y="930"/>
                </a:lnTo>
                <a:lnTo>
                  <a:pt x="400" y="934"/>
                </a:lnTo>
                <a:lnTo>
                  <a:pt x="407" y="944"/>
                </a:lnTo>
                <a:lnTo>
                  <a:pt x="421" y="958"/>
                </a:lnTo>
                <a:lnTo>
                  <a:pt x="428" y="975"/>
                </a:lnTo>
                <a:lnTo>
                  <a:pt x="433" y="993"/>
                </a:lnTo>
                <a:lnTo>
                  <a:pt x="433" y="1001"/>
                </a:lnTo>
                <a:lnTo>
                  <a:pt x="419" y="1012"/>
                </a:lnTo>
                <a:lnTo>
                  <a:pt x="404" y="1027"/>
                </a:lnTo>
                <a:lnTo>
                  <a:pt x="395" y="1034"/>
                </a:lnTo>
                <a:lnTo>
                  <a:pt x="385" y="1036"/>
                </a:lnTo>
                <a:lnTo>
                  <a:pt x="392" y="1050"/>
                </a:lnTo>
                <a:lnTo>
                  <a:pt x="404" y="1062"/>
                </a:lnTo>
                <a:lnTo>
                  <a:pt x="392" y="1069"/>
                </a:lnTo>
                <a:lnTo>
                  <a:pt x="381" y="1081"/>
                </a:lnTo>
                <a:lnTo>
                  <a:pt x="378" y="1088"/>
                </a:lnTo>
                <a:lnTo>
                  <a:pt x="376" y="1095"/>
                </a:lnTo>
                <a:lnTo>
                  <a:pt x="374" y="1091"/>
                </a:lnTo>
                <a:lnTo>
                  <a:pt x="364" y="1083"/>
                </a:lnTo>
                <a:lnTo>
                  <a:pt x="352" y="1098"/>
                </a:lnTo>
                <a:lnTo>
                  <a:pt x="345" y="1107"/>
                </a:lnTo>
                <a:lnTo>
                  <a:pt x="331" y="1112"/>
                </a:lnTo>
                <a:lnTo>
                  <a:pt x="329" y="1119"/>
                </a:lnTo>
                <a:lnTo>
                  <a:pt x="324" y="1121"/>
                </a:lnTo>
                <a:lnTo>
                  <a:pt x="314" y="1124"/>
                </a:lnTo>
                <a:lnTo>
                  <a:pt x="324" y="1133"/>
                </a:lnTo>
                <a:lnTo>
                  <a:pt x="312" y="1143"/>
                </a:lnTo>
                <a:lnTo>
                  <a:pt x="319" y="1150"/>
                </a:lnTo>
                <a:lnTo>
                  <a:pt x="317" y="1157"/>
                </a:lnTo>
                <a:lnTo>
                  <a:pt x="317" y="1164"/>
                </a:lnTo>
                <a:lnTo>
                  <a:pt x="314" y="1185"/>
                </a:lnTo>
                <a:lnTo>
                  <a:pt x="310" y="1202"/>
                </a:lnTo>
                <a:lnTo>
                  <a:pt x="307" y="1214"/>
                </a:lnTo>
                <a:lnTo>
                  <a:pt x="305" y="1230"/>
                </a:lnTo>
                <a:lnTo>
                  <a:pt x="310" y="1242"/>
                </a:lnTo>
                <a:lnTo>
                  <a:pt x="303" y="1256"/>
                </a:lnTo>
                <a:lnTo>
                  <a:pt x="298" y="1263"/>
                </a:lnTo>
                <a:lnTo>
                  <a:pt x="298" y="1275"/>
                </a:lnTo>
                <a:lnTo>
                  <a:pt x="303" y="1285"/>
                </a:lnTo>
                <a:lnTo>
                  <a:pt x="298" y="1296"/>
                </a:lnTo>
                <a:lnTo>
                  <a:pt x="291" y="1318"/>
                </a:lnTo>
                <a:lnTo>
                  <a:pt x="293" y="1325"/>
                </a:lnTo>
                <a:lnTo>
                  <a:pt x="284" y="1334"/>
                </a:lnTo>
                <a:lnTo>
                  <a:pt x="277" y="1358"/>
                </a:lnTo>
                <a:lnTo>
                  <a:pt x="274" y="1370"/>
                </a:lnTo>
                <a:lnTo>
                  <a:pt x="262" y="1391"/>
                </a:lnTo>
                <a:lnTo>
                  <a:pt x="253" y="1384"/>
                </a:lnTo>
                <a:lnTo>
                  <a:pt x="234" y="1382"/>
                </a:lnTo>
                <a:lnTo>
                  <a:pt x="215" y="1382"/>
                </a:lnTo>
                <a:lnTo>
                  <a:pt x="203" y="1382"/>
                </a:lnTo>
                <a:lnTo>
                  <a:pt x="191" y="1382"/>
                </a:lnTo>
                <a:lnTo>
                  <a:pt x="191" y="1389"/>
                </a:lnTo>
                <a:lnTo>
                  <a:pt x="196" y="1393"/>
                </a:lnTo>
                <a:lnTo>
                  <a:pt x="194" y="1398"/>
                </a:lnTo>
                <a:lnTo>
                  <a:pt x="189" y="1400"/>
                </a:lnTo>
                <a:lnTo>
                  <a:pt x="180" y="1398"/>
                </a:lnTo>
                <a:lnTo>
                  <a:pt x="168" y="1408"/>
                </a:lnTo>
                <a:lnTo>
                  <a:pt x="163" y="1422"/>
                </a:lnTo>
                <a:lnTo>
                  <a:pt x="163" y="1429"/>
                </a:lnTo>
                <a:lnTo>
                  <a:pt x="168" y="1434"/>
                </a:lnTo>
                <a:lnTo>
                  <a:pt x="173" y="1445"/>
                </a:lnTo>
                <a:lnTo>
                  <a:pt x="170" y="1453"/>
                </a:lnTo>
                <a:lnTo>
                  <a:pt x="165" y="1457"/>
                </a:lnTo>
                <a:lnTo>
                  <a:pt x="161" y="1464"/>
                </a:lnTo>
                <a:lnTo>
                  <a:pt x="154" y="1464"/>
                </a:lnTo>
                <a:lnTo>
                  <a:pt x="144" y="1457"/>
                </a:lnTo>
                <a:lnTo>
                  <a:pt x="132" y="1457"/>
                </a:lnTo>
                <a:lnTo>
                  <a:pt x="123" y="1462"/>
                </a:lnTo>
                <a:lnTo>
                  <a:pt x="120" y="1462"/>
                </a:lnTo>
                <a:lnTo>
                  <a:pt x="111" y="1467"/>
                </a:lnTo>
                <a:lnTo>
                  <a:pt x="102" y="1464"/>
                </a:lnTo>
                <a:lnTo>
                  <a:pt x="94" y="1462"/>
                </a:lnTo>
                <a:lnTo>
                  <a:pt x="90" y="1460"/>
                </a:lnTo>
                <a:lnTo>
                  <a:pt x="87" y="1455"/>
                </a:lnTo>
                <a:lnTo>
                  <a:pt x="85" y="1445"/>
                </a:lnTo>
                <a:lnTo>
                  <a:pt x="85" y="1441"/>
                </a:lnTo>
                <a:lnTo>
                  <a:pt x="90" y="1436"/>
                </a:lnTo>
                <a:lnTo>
                  <a:pt x="94" y="1429"/>
                </a:lnTo>
                <a:lnTo>
                  <a:pt x="90" y="1427"/>
                </a:lnTo>
                <a:lnTo>
                  <a:pt x="85" y="1422"/>
                </a:lnTo>
                <a:lnTo>
                  <a:pt x="87" y="1419"/>
                </a:lnTo>
                <a:lnTo>
                  <a:pt x="85" y="1412"/>
                </a:lnTo>
                <a:lnTo>
                  <a:pt x="80" y="1410"/>
                </a:lnTo>
                <a:lnTo>
                  <a:pt x="80" y="1405"/>
                </a:lnTo>
                <a:lnTo>
                  <a:pt x="76" y="1396"/>
                </a:lnTo>
                <a:lnTo>
                  <a:pt x="73" y="1386"/>
                </a:lnTo>
                <a:lnTo>
                  <a:pt x="68" y="1379"/>
                </a:lnTo>
                <a:lnTo>
                  <a:pt x="66" y="1372"/>
                </a:lnTo>
                <a:lnTo>
                  <a:pt x="64" y="1363"/>
                </a:lnTo>
                <a:lnTo>
                  <a:pt x="73" y="1365"/>
                </a:lnTo>
                <a:lnTo>
                  <a:pt x="80" y="1370"/>
                </a:lnTo>
                <a:lnTo>
                  <a:pt x="83" y="1370"/>
                </a:lnTo>
                <a:lnTo>
                  <a:pt x="83" y="1367"/>
                </a:lnTo>
                <a:lnTo>
                  <a:pt x="80" y="1365"/>
                </a:lnTo>
                <a:lnTo>
                  <a:pt x="80" y="1358"/>
                </a:lnTo>
                <a:lnTo>
                  <a:pt x="73" y="1353"/>
                </a:lnTo>
                <a:lnTo>
                  <a:pt x="73" y="1348"/>
                </a:lnTo>
                <a:lnTo>
                  <a:pt x="78" y="1346"/>
                </a:lnTo>
                <a:lnTo>
                  <a:pt x="87" y="1348"/>
                </a:lnTo>
                <a:lnTo>
                  <a:pt x="90" y="1341"/>
                </a:lnTo>
                <a:lnTo>
                  <a:pt x="92" y="1334"/>
                </a:lnTo>
                <a:lnTo>
                  <a:pt x="90" y="1330"/>
                </a:lnTo>
                <a:lnTo>
                  <a:pt x="80" y="1327"/>
                </a:lnTo>
                <a:lnTo>
                  <a:pt x="73" y="1313"/>
                </a:lnTo>
                <a:lnTo>
                  <a:pt x="73" y="1308"/>
                </a:lnTo>
                <a:lnTo>
                  <a:pt x="64" y="1301"/>
                </a:lnTo>
                <a:lnTo>
                  <a:pt x="59" y="1296"/>
                </a:lnTo>
                <a:lnTo>
                  <a:pt x="57" y="1287"/>
                </a:lnTo>
                <a:lnTo>
                  <a:pt x="52" y="1273"/>
                </a:lnTo>
                <a:lnTo>
                  <a:pt x="47" y="1261"/>
                </a:lnTo>
                <a:lnTo>
                  <a:pt x="50" y="1254"/>
                </a:lnTo>
                <a:lnTo>
                  <a:pt x="47" y="1249"/>
                </a:lnTo>
                <a:lnTo>
                  <a:pt x="38" y="1249"/>
                </a:lnTo>
                <a:lnTo>
                  <a:pt x="38" y="1235"/>
                </a:lnTo>
                <a:lnTo>
                  <a:pt x="38" y="1221"/>
                </a:lnTo>
                <a:lnTo>
                  <a:pt x="33" y="1214"/>
                </a:lnTo>
                <a:lnTo>
                  <a:pt x="23" y="1209"/>
                </a:lnTo>
                <a:lnTo>
                  <a:pt x="28" y="1202"/>
                </a:lnTo>
                <a:lnTo>
                  <a:pt x="23" y="1195"/>
                </a:lnTo>
                <a:lnTo>
                  <a:pt x="33" y="1183"/>
                </a:lnTo>
                <a:lnTo>
                  <a:pt x="35" y="1169"/>
                </a:lnTo>
                <a:lnTo>
                  <a:pt x="40" y="1157"/>
                </a:lnTo>
                <a:lnTo>
                  <a:pt x="38" y="1145"/>
                </a:lnTo>
                <a:lnTo>
                  <a:pt x="33" y="1143"/>
                </a:lnTo>
                <a:lnTo>
                  <a:pt x="26" y="1147"/>
                </a:lnTo>
                <a:lnTo>
                  <a:pt x="12" y="1154"/>
                </a:lnTo>
                <a:lnTo>
                  <a:pt x="14" y="1143"/>
                </a:lnTo>
                <a:lnTo>
                  <a:pt x="5" y="1138"/>
                </a:lnTo>
                <a:lnTo>
                  <a:pt x="9" y="1128"/>
                </a:lnTo>
                <a:lnTo>
                  <a:pt x="5" y="1117"/>
                </a:lnTo>
                <a:lnTo>
                  <a:pt x="5" y="1098"/>
                </a:lnTo>
                <a:lnTo>
                  <a:pt x="5" y="1086"/>
                </a:lnTo>
                <a:lnTo>
                  <a:pt x="2" y="1074"/>
                </a:lnTo>
                <a:lnTo>
                  <a:pt x="0" y="1069"/>
                </a:lnTo>
                <a:lnTo>
                  <a:pt x="5" y="1064"/>
                </a:lnTo>
                <a:lnTo>
                  <a:pt x="14" y="1062"/>
                </a:lnTo>
                <a:lnTo>
                  <a:pt x="19" y="1067"/>
                </a:lnTo>
                <a:lnTo>
                  <a:pt x="21" y="1072"/>
                </a:lnTo>
                <a:lnTo>
                  <a:pt x="19" y="1083"/>
                </a:lnTo>
                <a:lnTo>
                  <a:pt x="23" y="1086"/>
                </a:lnTo>
                <a:lnTo>
                  <a:pt x="31" y="1081"/>
                </a:lnTo>
                <a:lnTo>
                  <a:pt x="33" y="1076"/>
                </a:lnTo>
                <a:lnTo>
                  <a:pt x="35" y="1069"/>
                </a:lnTo>
                <a:lnTo>
                  <a:pt x="38" y="1062"/>
                </a:lnTo>
                <a:lnTo>
                  <a:pt x="42" y="1048"/>
                </a:lnTo>
                <a:lnTo>
                  <a:pt x="42" y="1036"/>
                </a:lnTo>
                <a:lnTo>
                  <a:pt x="38" y="1012"/>
                </a:lnTo>
                <a:lnTo>
                  <a:pt x="38" y="1008"/>
                </a:lnTo>
                <a:lnTo>
                  <a:pt x="52" y="1001"/>
                </a:lnTo>
                <a:lnTo>
                  <a:pt x="52" y="989"/>
                </a:lnTo>
                <a:lnTo>
                  <a:pt x="47" y="984"/>
                </a:lnTo>
                <a:lnTo>
                  <a:pt x="54" y="977"/>
                </a:lnTo>
                <a:lnTo>
                  <a:pt x="59" y="979"/>
                </a:lnTo>
                <a:lnTo>
                  <a:pt x="66" y="979"/>
                </a:lnTo>
                <a:lnTo>
                  <a:pt x="76" y="970"/>
                </a:lnTo>
                <a:lnTo>
                  <a:pt x="85" y="960"/>
                </a:lnTo>
                <a:lnTo>
                  <a:pt x="87" y="949"/>
                </a:lnTo>
                <a:lnTo>
                  <a:pt x="85" y="934"/>
                </a:lnTo>
                <a:lnTo>
                  <a:pt x="92" y="925"/>
                </a:lnTo>
                <a:lnTo>
                  <a:pt x="92" y="911"/>
                </a:lnTo>
                <a:lnTo>
                  <a:pt x="87" y="906"/>
                </a:lnTo>
                <a:lnTo>
                  <a:pt x="87" y="901"/>
                </a:lnTo>
                <a:lnTo>
                  <a:pt x="83" y="889"/>
                </a:lnTo>
                <a:lnTo>
                  <a:pt x="78" y="873"/>
                </a:lnTo>
                <a:lnTo>
                  <a:pt x="73" y="859"/>
                </a:lnTo>
                <a:lnTo>
                  <a:pt x="87" y="859"/>
                </a:lnTo>
                <a:lnTo>
                  <a:pt x="97" y="859"/>
                </a:lnTo>
                <a:lnTo>
                  <a:pt x="102" y="847"/>
                </a:lnTo>
                <a:lnTo>
                  <a:pt x="104" y="842"/>
                </a:lnTo>
                <a:lnTo>
                  <a:pt x="109" y="825"/>
                </a:lnTo>
                <a:lnTo>
                  <a:pt x="94" y="802"/>
                </a:lnTo>
                <a:lnTo>
                  <a:pt x="87" y="802"/>
                </a:lnTo>
                <a:lnTo>
                  <a:pt x="76" y="785"/>
                </a:lnTo>
                <a:lnTo>
                  <a:pt x="85" y="728"/>
                </a:lnTo>
                <a:lnTo>
                  <a:pt x="76" y="688"/>
                </a:lnTo>
                <a:lnTo>
                  <a:pt x="80" y="676"/>
                </a:lnTo>
                <a:lnTo>
                  <a:pt x="78" y="660"/>
                </a:lnTo>
                <a:lnTo>
                  <a:pt x="85" y="648"/>
                </a:lnTo>
                <a:lnTo>
                  <a:pt x="78" y="620"/>
                </a:lnTo>
                <a:lnTo>
                  <a:pt x="90" y="598"/>
                </a:lnTo>
                <a:lnTo>
                  <a:pt x="87" y="584"/>
                </a:lnTo>
                <a:lnTo>
                  <a:pt x="113" y="546"/>
                </a:lnTo>
                <a:lnTo>
                  <a:pt x="125" y="537"/>
                </a:lnTo>
                <a:lnTo>
                  <a:pt x="137" y="534"/>
                </a:lnTo>
                <a:lnTo>
                  <a:pt x="158" y="539"/>
                </a:lnTo>
                <a:lnTo>
                  <a:pt x="173" y="544"/>
                </a:lnTo>
                <a:lnTo>
                  <a:pt x="182" y="525"/>
                </a:lnTo>
                <a:lnTo>
                  <a:pt x="180" y="494"/>
                </a:lnTo>
                <a:lnTo>
                  <a:pt x="173" y="492"/>
                </a:lnTo>
                <a:lnTo>
                  <a:pt x="161" y="482"/>
                </a:lnTo>
                <a:lnTo>
                  <a:pt x="163" y="478"/>
                </a:lnTo>
                <a:lnTo>
                  <a:pt x="194" y="428"/>
                </a:lnTo>
                <a:lnTo>
                  <a:pt x="196" y="414"/>
                </a:lnTo>
                <a:lnTo>
                  <a:pt x="203" y="407"/>
                </a:lnTo>
                <a:lnTo>
                  <a:pt x="203" y="385"/>
                </a:lnTo>
                <a:lnTo>
                  <a:pt x="203" y="366"/>
                </a:lnTo>
                <a:lnTo>
                  <a:pt x="208" y="355"/>
                </a:lnTo>
                <a:lnTo>
                  <a:pt x="203" y="321"/>
                </a:lnTo>
                <a:lnTo>
                  <a:pt x="227" y="317"/>
                </a:lnTo>
                <a:lnTo>
                  <a:pt x="246" y="303"/>
                </a:lnTo>
                <a:lnTo>
                  <a:pt x="241" y="281"/>
                </a:lnTo>
                <a:lnTo>
                  <a:pt x="251" y="272"/>
                </a:lnTo>
                <a:lnTo>
                  <a:pt x="269" y="236"/>
                </a:lnTo>
                <a:lnTo>
                  <a:pt x="284" y="222"/>
                </a:lnTo>
                <a:lnTo>
                  <a:pt x="284" y="206"/>
                </a:lnTo>
                <a:lnTo>
                  <a:pt x="272" y="180"/>
                </a:lnTo>
                <a:lnTo>
                  <a:pt x="274" y="172"/>
                </a:lnTo>
                <a:lnTo>
                  <a:pt x="281" y="170"/>
                </a:lnTo>
                <a:lnTo>
                  <a:pt x="288" y="156"/>
                </a:lnTo>
                <a:lnTo>
                  <a:pt x="296" y="127"/>
                </a:lnTo>
                <a:lnTo>
                  <a:pt x="314" y="116"/>
                </a:lnTo>
                <a:lnTo>
                  <a:pt x="317" y="109"/>
                </a:lnTo>
                <a:lnTo>
                  <a:pt x="343" y="123"/>
                </a:lnTo>
                <a:lnTo>
                  <a:pt x="352" y="97"/>
                </a:lnTo>
                <a:lnTo>
                  <a:pt x="350" y="78"/>
                </a:lnTo>
                <a:lnTo>
                  <a:pt x="350" y="61"/>
                </a:lnTo>
                <a:lnTo>
                  <a:pt x="362" y="56"/>
                </a:lnTo>
                <a:lnTo>
                  <a:pt x="369" y="64"/>
                </a:lnTo>
                <a:lnTo>
                  <a:pt x="383" y="61"/>
                </a:lnTo>
                <a:lnTo>
                  <a:pt x="421" y="78"/>
                </a:lnTo>
                <a:lnTo>
                  <a:pt x="430" y="61"/>
                </a:lnTo>
                <a:lnTo>
                  <a:pt x="421" y="54"/>
                </a:lnTo>
                <a:lnTo>
                  <a:pt x="430" y="45"/>
                </a:lnTo>
                <a:lnTo>
                  <a:pt x="435" y="28"/>
                </a:lnTo>
                <a:lnTo>
                  <a:pt x="433" y="16"/>
                </a:lnTo>
                <a:lnTo>
                  <a:pt x="421" y="2"/>
                </a:lnTo>
                <a:lnTo>
                  <a:pt x="440" y="0"/>
                </a:lnTo>
                <a:lnTo>
                  <a:pt x="447" y="2"/>
                </a:lnTo>
                <a:lnTo>
                  <a:pt x="454" y="16"/>
                </a:lnTo>
                <a:lnTo>
                  <a:pt x="459" y="16"/>
                </a:lnTo>
                <a:lnTo>
                  <a:pt x="478" y="38"/>
                </a:lnTo>
                <a:lnTo>
                  <a:pt x="494" y="47"/>
                </a:lnTo>
                <a:close/>
                <a:moveTo>
                  <a:pt x="118" y="1062"/>
                </a:moveTo>
                <a:lnTo>
                  <a:pt x="120" y="1076"/>
                </a:lnTo>
                <a:lnTo>
                  <a:pt x="123" y="1091"/>
                </a:lnTo>
                <a:lnTo>
                  <a:pt x="118" y="1093"/>
                </a:lnTo>
                <a:lnTo>
                  <a:pt x="116" y="1093"/>
                </a:lnTo>
                <a:lnTo>
                  <a:pt x="113" y="1086"/>
                </a:lnTo>
                <a:lnTo>
                  <a:pt x="111" y="1083"/>
                </a:lnTo>
                <a:lnTo>
                  <a:pt x="111" y="1079"/>
                </a:lnTo>
                <a:lnTo>
                  <a:pt x="111" y="1076"/>
                </a:lnTo>
                <a:lnTo>
                  <a:pt x="106" y="1074"/>
                </a:lnTo>
                <a:lnTo>
                  <a:pt x="104" y="1069"/>
                </a:lnTo>
                <a:lnTo>
                  <a:pt x="102" y="1069"/>
                </a:lnTo>
                <a:lnTo>
                  <a:pt x="97" y="1069"/>
                </a:lnTo>
                <a:lnTo>
                  <a:pt x="92" y="1079"/>
                </a:lnTo>
                <a:lnTo>
                  <a:pt x="87" y="1088"/>
                </a:lnTo>
                <a:lnTo>
                  <a:pt x="83" y="1095"/>
                </a:lnTo>
                <a:lnTo>
                  <a:pt x="80" y="1102"/>
                </a:lnTo>
                <a:lnTo>
                  <a:pt x="80" y="1114"/>
                </a:lnTo>
                <a:lnTo>
                  <a:pt x="85" y="1114"/>
                </a:lnTo>
                <a:lnTo>
                  <a:pt x="87" y="1119"/>
                </a:lnTo>
                <a:lnTo>
                  <a:pt x="83" y="1126"/>
                </a:lnTo>
                <a:lnTo>
                  <a:pt x="73" y="1133"/>
                </a:lnTo>
                <a:lnTo>
                  <a:pt x="68" y="1140"/>
                </a:lnTo>
                <a:lnTo>
                  <a:pt x="76" y="1140"/>
                </a:lnTo>
                <a:lnTo>
                  <a:pt x="85" y="1140"/>
                </a:lnTo>
                <a:lnTo>
                  <a:pt x="94" y="1135"/>
                </a:lnTo>
                <a:lnTo>
                  <a:pt x="109" y="1121"/>
                </a:lnTo>
                <a:lnTo>
                  <a:pt x="116" y="1119"/>
                </a:lnTo>
                <a:lnTo>
                  <a:pt x="116" y="1126"/>
                </a:lnTo>
                <a:lnTo>
                  <a:pt x="118" y="1133"/>
                </a:lnTo>
                <a:lnTo>
                  <a:pt x="123" y="1133"/>
                </a:lnTo>
                <a:lnTo>
                  <a:pt x="128" y="1119"/>
                </a:lnTo>
                <a:lnTo>
                  <a:pt x="137" y="1114"/>
                </a:lnTo>
                <a:lnTo>
                  <a:pt x="146" y="1112"/>
                </a:lnTo>
                <a:lnTo>
                  <a:pt x="156" y="1107"/>
                </a:lnTo>
                <a:lnTo>
                  <a:pt x="161" y="1095"/>
                </a:lnTo>
                <a:lnTo>
                  <a:pt x="165" y="1079"/>
                </a:lnTo>
                <a:lnTo>
                  <a:pt x="168" y="1053"/>
                </a:lnTo>
                <a:lnTo>
                  <a:pt x="163" y="1048"/>
                </a:lnTo>
                <a:lnTo>
                  <a:pt x="158" y="1048"/>
                </a:lnTo>
                <a:lnTo>
                  <a:pt x="149" y="1043"/>
                </a:lnTo>
                <a:lnTo>
                  <a:pt x="144" y="1041"/>
                </a:lnTo>
                <a:lnTo>
                  <a:pt x="135" y="1041"/>
                </a:lnTo>
                <a:lnTo>
                  <a:pt x="125" y="1041"/>
                </a:lnTo>
                <a:lnTo>
                  <a:pt x="118" y="1041"/>
                </a:lnTo>
                <a:lnTo>
                  <a:pt x="116" y="1043"/>
                </a:lnTo>
                <a:lnTo>
                  <a:pt x="116" y="1053"/>
                </a:lnTo>
                <a:lnTo>
                  <a:pt x="118" y="10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264"/>
          <p:cNvSpPr>
            <a:spLocks noEditPoints="1"/>
          </p:cNvSpPr>
          <p:nvPr/>
        </p:nvSpPr>
        <p:spPr bwMode="auto">
          <a:xfrm>
            <a:off x="5807076" y="657226"/>
            <a:ext cx="990600" cy="2328863"/>
          </a:xfrm>
          <a:custGeom>
            <a:avLst/>
            <a:gdLst>
              <a:gd name="T0" fmla="*/ 556 w 624"/>
              <a:gd name="T1" fmla="*/ 87 h 1467"/>
              <a:gd name="T2" fmla="*/ 584 w 624"/>
              <a:gd name="T3" fmla="*/ 175 h 1467"/>
              <a:gd name="T4" fmla="*/ 608 w 624"/>
              <a:gd name="T5" fmla="*/ 293 h 1467"/>
              <a:gd name="T6" fmla="*/ 579 w 624"/>
              <a:gd name="T7" fmla="*/ 343 h 1467"/>
              <a:gd name="T8" fmla="*/ 551 w 624"/>
              <a:gd name="T9" fmla="*/ 340 h 1467"/>
              <a:gd name="T10" fmla="*/ 530 w 624"/>
              <a:gd name="T11" fmla="*/ 371 h 1467"/>
              <a:gd name="T12" fmla="*/ 508 w 624"/>
              <a:gd name="T13" fmla="*/ 397 h 1467"/>
              <a:gd name="T14" fmla="*/ 506 w 624"/>
              <a:gd name="T15" fmla="*/ 468 h 1467"/>
              <a:gd name="T16" fmla="*/ 494 w 624"/>
              <a:gd name="T17" fmla="*/ 544 h 1467"/>
              <a:gd name="T18" fmla="*/ 449 w 624"/>
              <a:gd name="T19" fmla="*/ 598 h 1467"/>
              <a:gd name="T20" fmla="*/ 423 w 624"/>
              <a:gd name="T21" fmla="*/ 615 h 1467"/>
              <a:gd name="T22" fmla="*/ 378 w 624"/>
              <a:gd name="T23" fmla="*/ 674 h 1467"/>
              <a:gd name="T24" fmla="*/ 350 w 624"/>
              <a:gd name="T25" fmla="*/ 712 h 1467"/>
              <a:gd name="T26" fmla="*/ 338 w 624"/>
              <a:gd name="T27" fmla="*/ 771 h 1467"/>
              <a:gd name="T28" fmla="*/ 329 w 624"/>
              <a:gd name="T29" fmla="*/ 807 h 1467"/>
              <a:gd name="T30" fmla="*/ 345 w 624"/>
              <a:gd name="T31" fmla="*/ 906 h 1467"/>
              <a:gd name="T32" fmla="*/ 376 w 624"/>
              <a:gd name="T33" fmla="*/ 918 h 1467"/>
              <a:gd name="T34" fmla="*/ 433 w 624"/>
              <a:gd name="T35" fmla="*/ 1001 h 1467"/>
              <a:gd name="T36" fmla="*/ 392 w 624"/>
              <a:gd name="T37" fmla="*/ 1069 h 1467"/>
              <a:gd name="T38" fmla="*/ 345 w 624"/>
              <a:gd name="T39" fmla="*/ 1107 h 1467"/>
              <a:gd name="T40" fmla="*/ 319 w 624"/>
              <a:gd name="T41" fmla="*/ 1150 h 1467"/>
              <a:gd name="T42" fmla="*/ 310 w 624"/>
              <a:gd name="T43" fmla="*/ 1242 h 1467"/>
              <a:gd name="T44" fmla="*/ 293 w 624"/>
              <a:gd name="T45" fmla="*/ 1325 h 1467"/>
              <a:gd name="T46" fmla="*/ 215 w 624"/>
              <a:gd name="T47" fmla="*/ 1382 h 1467"/>
              <a:gd name="T48" fmla="*/ 180 w 624"/>
              <a:gd name="T49" fmla="*/ 1398 h 1467"/>
              <a:gd name="T50" fmla="*/ 165 w 624"/>
              <a:gd name="T51" fmla="*/ 1457 h 1467"/>
              <a:gd name="T52" fmla="*/ 111 w 624"/>
              <a:gd name="T53" fmla="*/ 1467 h 1467"/>
              <a:gd name="T54" fmla="*/ 90 w 624"/>
              <a:gd name="T55" fmla="*/ 1436 h 1467"/>
              <a:gd name="T56" fmla="*/ 80 w 624"/>
              <a:gd name="T57" fmla="*/ 1405 h 1467"/>
              <a:gd name="T58" fmla="*/ 80 w 624"/>
              <a:gd name="T59" fmla="*/ 1370 h 1467"/>
              <a:gd name="T60" fmla="*/ 78 w 624"/>
              <a:gd name="T61" fmla="*/ 1346 h 1467"/>
              <a:gd name="T62" fmla="*/ 73 w 624"/>
              <a:gd name="T63" fmla="*/ 1308 h 1467"/>
              <a:gd name="T64" fmla="*/ 47 w 624"/>
              <a:gd name="T65" fmla="*/ 1249 h 1467"/>
              <a:gd name="T66" fmla="*/ 23 w 624"/>
              <a:gd name="T67" fmla="*/ 1195 h 1467"/>
              <a:gd name="T68" fmla="*/ 12 w 624"/>
              <a:gd name="T69" fmla="*/ 1154 h 1467"/>
              <a:gd name="T70" fmla="*/ 2 w 624"/>
              <a:gd name="T71" fmla="*/ 1074 h 1467"/>
              <a:gd name="T72" fmla="*/ 23 w 624"/>
              <a:gd name="T73" fmla="*/ 1086 h 1467"/>
              <a:gd name="T74" fmla="*/ 38 w 624"/>
              <a:gd name="T75" fmla="*/ 1012 h 1467"/>
              <a:gd name="T76" fmla="*/ 66 w 624"/>
              <a:gd name="T77" fmla="*/ 979 h 1467"/>
              <a:gd name="T78" fmla="*/ 87 w 624"/>
              <a:gd name="T79" fmla="*/ 906 h 1467"/>
              <a:gd name="T80" fmla="*/ 102 w 624"/>
              <a:gd name="T81" fmla="*/ 847 h 1467"/>
              <a:gd name="T82" fmla="*/ 76 w 624"/>
              <a:gd name="T83" fmla="*/ 688 h 1467"/>
              <a:gd name="T84" fmla="*/ 113 w 624"/>
              <a:gd name="T85" fmla="*/ 546 h 1467"/>
              <a:gd name="T86" fmla="*/ 173 w 624"/>
              <a:gd name="T87" fmla="*/ 492 h 1467"/>
              <a:gd name="T88" fmla="*/ 203 w 624"/>
              <a:gd name="T89" fmla="*/ 366 h 1467"/>
              <a:gd name="T90" fmla="*/ 269 w 624"/>
              <a:gd name="T91" fmla="*/ 236 h 1467"/>
              <a:gd name="T92" fmla="*/ 296 w 624"/>
              <a:gd name="T93" fmla="*/ 127 h 1467"/>
              <a:gd name="T94" fmla="*/ 362 w 624"/>
              <a:gd name="T95" fmla="*/ 56 h 1467"/>
              <a:gd name="T96" fmla="*/ 435 w 624"/>
              <a:gd name="T97" fmla="*/ 28 h 1467"/>
              <a:gd name="T98" fmla="*/ 478 w 624"/>
              <a:gd name="T99" fmla="*/ 38 h 1467"/>
              <a:gd name="T100" fmla="*/ 113 w 624"/>
              <a:gd name="T101" fmla="*/ 1086 h 1467"/>
              <a:gd name="T102" fmla="*/ 97 w 624"/>
              <a:gd name="T103" fmla="*/ 1069 h 1467"/>
              <a:gd name="T104" fmla="*/ 87 w 624"/>
              <a:gd name="T105" fmla="*/ 1119 h 1467"/>
              <a:gd name="T106" fmla="*/ 109 w 624"/>
              <a:gd name="T107" fmla="*/ 1121 h 1467"/>
              <a:gd name="T108" fmla="*/ 146 w 624"/>
              <a:gd name="T109" fmla="*/ 1112 h 1467"/>
              <a:gd name="T110" fmla="*/ 149 w 624"/>
              <a:gd name="T111" fmla="*/ 1043 h 1467"/>
              <a:gd name="T112" fmla="*/ 118 w 624"/>
              <a:gd name="T113" fmla="*/ 1062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4" h="1467">
                <a:moveTo>
                  <a:pt x="494" y="47"/>
                </a:moveTo>
                <a:lnTo>
                  <a:pt x="504" y="56"/>
                </a:lnTo>
                <a:lnTo>
                  <a:pt x="515" y="56"/>
                </a:lnTo>
                <a:lnTo>
                  <a:pt x="534" y="64"/>
                </a:lnTo>
                <a:lnTo>
                  <a:pt x="544" y="73"/>
                </a:lnTo>
                <a:lnTo>
                  <a:pt x="549" y="87"/>
                </a:lnTo>
                <a:lnTo>
                  <a:pt x="556" y="87"/>
                </a:lnTo>
                <a:lnTo>
                  <a:pt x="572" y="104"/>
                </a:lnTo>
                <a:lnTo>
                  <a:pt x="568" y="116"/>
                </a:lnTo>
                <a:lnTo>
                  <a:pt x="572" y="144"/>
                </a:lnTo>
                <a:lnTo>
                  <a:pt x="568" y="156"/>
                </a:lnTo>
                <a:lnTo>
                  <a:pt x="572" y="158"/>
                </a:lnTo>
                <a:lnTo>
                  <a:pt x="582" y="158"/>
                </a:lnTo>
                <a:lnTo>
                  <a:pt x="584" y="175"/>
                </a:lnTo>
                <a:lnTo>
                  <a:pt x="579" y="180"/>
                </a:lnTo>
                <a:lnTo>
                  <a:pt x="579" y="189"/>
                </a:lnTo>
                <a:lnTo>
                  <a:pt x="603" y="222"/>
                </a:lnTo>
                <a:lnTo>
                  <a:pt x="598" y="253"/>
                </a:lnTo>
                <a:lnTo>
                  <a:pt x="591" y="265"/>
                </a:lnTo>
                <a:lnTo>
                  <a:pt x="598" y="288"/>
                </a:lnTo>
                <a:lnTo>
                  <a:pt x="608" y="293"/>
                </a:lnTo>
                <a:lnTo>
                  <a:pt x="624" y="329"/>
                </a:lnTo>
                <a:lnTo>
                  <a:pt x="617" y="336"/>
                </a:lnTo>
                <a:lnTo>
                  <a:pt x="610" y="336"/>
                </a:lnTo>
                <a:lnTo>
                  <a:pt x="601" y="333"/>
                </a:lnTo>
                <a:lnTo>
                  <a:pt x="594" y="336"/>
                </a:lnTo>
                <a:lnTo>
                  <a:pt x="584" y="336"/>
                </a:lnTo>
                <a:lnTo>
                  <a:pt x="579" y="343"/>
                </a:lnTo>
                <a:lnTo>
                  <a:pt x="572" y="340"/>
                </a:lnTo>
                <a:lnTo>
                  <a:pt x="568" y="338"/>
                </a:lnTo>
                <a:lnTo>
                  <a:pt x="563" y="333"/>
                </a:lnTo>
                <a:lnTo>
                  <a:pt x="560" y="333"/>
                </a:lnTo>
                <a:lnTo>
                  <a:pt x="563" y="338"/>
                </a:lnTo>
                <a:lnTo>
                  <a:pt x="558" y="340"/>
                </a:lnTo>
                <a:lnTo>
                  <a:pt x="551" y="340"/>
                </a:lnTo>
                <a:lnTo>
                  <a:pt x="549" y="333"/>
                </a:lnTo>
                <a:lnTo>
                  <a:pt x="544" y="333"/>
                </a:lnTo>
                <a:lnTo>
                  <a:pt x="546" y="350"/>
                </a:lnTo>
                <a:lnTo>
                  <a:pt x="549" y="362"/>
                </a:lnTo>
                <a:lnTo>
                  <a:pt x="549" y="369"/>
                </a:lnTo>
                <a:lnTo>
                  <a:pt x="539" y="369"/>
                </a:lnTo>
                <a:lnTo>
                  <a:pt x="530" y="371"/>
                </a:lnTo>
                <a:lnTo>
                  <a:pt x="532" y="374"/>
                </a:lnTo>
                <a:lnTo>
                  <a:pt x="534" y="378"/>
                </a:lnTo>
                <a:lnTo>
                  <a:pt x="532" y="383"/>
                </a:lnTo>
                <a:lnTo>
                  <a:pt x="527" y="388"/>
                </a:lnTo>
                <a:lnTo>
                  <a:pt x="515" y="388"/>
                </a:lnTo>
                <a:lnTo>
                  <a:pt x="511" y="390"/>
                </a:lnTo>
                <a:lnTo>
                  <a:pt x="508" y="397"/>
                </a:lnTo>
                <a:lnTo>
                  <a:pt x="518" y="414"/>
                </a:lnTo>
                <a:lnTo>
                  <a:pt x="515" y="426"/>
                </a:lnTo>
                <a:lnTo>
                  <a:pt x="504" y="440"/>
                </a:lnTo>
                <a:lnTo>
                  <a:pt x="497" y="449"/>
                </a:lnTo>
                <a:lnTo>
                  <a:pt x="506" y="456"/>
                </a:lnTo>
                <a:lnTo>
                  <a:pt x="508" y="461"/>
                </a:lnTo>
                <a:lnTo>
                  <a:pt x="506" y="468"/>
                </a:lnTo>
                <a:lnTo>
                  <a:pt x="513" y="473"/>
                </a:lnTo>
                <a:lnTo>
                  <a:pt x="523" y="478"/>
                </a:lnTo>
                <a:lnTo>
                  <a:pt x="520" y="485"/>
                </a:lnTo>
                <a:lnTo>
                  <a:pt x="525" y="487"/>
                </a:lnTo>
                <a:lnTo>
                  <a:pt x="511" y="508"/>
                </a:lnTo>
                <a:lnTo>
                  <a:pt x="501" y="525"/>
                </a:lnTo>
                <a:lnTo>
                  <a:pt x="494" y="544"/>
                </a:lnTo>
                <a:lnTo>
                  <a:pt x="487" y="558"/>
                </a:lnTo>
                <a:lnTo>
                  <a:pt x="482" y="563"/>
                </a:lnTo>
                <a:lnTo>
                  <a:pt x="473" y="575"/>
                </a:lnTo>
                <a:lnTo>
                  <a:pt x="463" y="577"/>
                </a:lnTo>
                <a:lnTo>
                  <a:pt x="459" y="579"/>
                </a:lnTo>
                <a:lnTo>
                  <a:pt x="447" y="591"/>
                </a:lnTo>
                <a:lnTo>
                  <a:pt x="449" y="598"/>
                </a:lnTo>
                <a:lnTo>
                  <a:pt x="442" y="601"/>
                </a:lnTo>
                <a:lnTo>
                  <a:pt x="440" y="594"/>
                </a:lnTo>
                <a:lnTo>
                  <a:pt x="435" y="589"/>
                </a:lnTo>
                <a:lnTo>
                  <a:pt x="433" y="589"/>
                </a:lnTo>
                <a:lnTo>
                  <a:pt x="435" y="601"/>
                </a:lnTo>
                <a:lnTo>
                  <a:pt x="428" y="601"/>
                </a:lnTo>
                <a:lnTo>
                  <a:pt x="423" y="615"/>
                </a:lnTo>
                <a:lnTo>
                  <a:pt x="414" y="627"/>
                </a:lnTo>
                <a:lnTo>
                  <a:pt x="402" y="629"/>
                </a:lnTo>
                <a:lnTo>
                  <a:pt x="390" y="641"/>
                </a:lnTo>
                <a:lnTo>
                  <a:pt x="388" y="650"/>
                </a:lnTo>
                <a:lnTo>
                  <a:pt x="390" y="657"/>
                </a:lnTo>
                <a:lnTo>
                  <a:pt x="383" y="667"/>
                </a:lnTo>
                <a:lnTo>
                  <a:pt x="378" y="674"/>
                </a:lnTo>
                <a:lnTo>
                  <a:pt x="371" y="669"/>
                </a:lnTo>
                <a:lnTo>
                  <a:pt x="364" y="674"/>
                </a:lnTo>
                <a:lnTo>
                  <a:pt x="364" y="691"/>
                </a:lnTo>
                <a:lnTo>
                  <a:pt x="359" y="707"/>
                </a:lnTo>
                <a:lnTo>
                  <a:pt x="352" y="705"/>
                </a:lnTo>
                <a:lnTo>
                  <a:pt x="350" y="710"/>
                </a:lnTo>
                <a:lnTo>
                  <a:pt x="350" y="712"/>
                </a:lnTo>
                <a:lnTo>
                  <a:pt x="343" y="712"/>
                </a:lnTo>
                <a:lnTo>
                  <a:pt x="343" y="707"/>
                </a:lnTo>
                <a:lnTo>
                  <a:pt x="336" y="707"/>
                </a:lnTo>
                <a:lnTo>
                  <a:pt x="338" y="724"/>
                </a:lnTo>
                <a:lnTo>
                  <a:pt x="348" y="736"/>
                </a:lnTo>
                <a:lnTo>
                  <a:pt x="340" y="762"/>
                </a:lnTo>
                <a:lnTo>
                  <a:pt x="338" y="771"/>
                </a:lnTo>
                <a:lnTo>
                  <a:pt x="338" y="783"/>
                </a:lnTo>
                <a:lnTo>
                  <a:pt x="348" y="788"/>
                </a:lnTo>
                <a:lnTo>
                  <a:pt x="345" y="797"/>
                </a:lnTo>
                <a:lnTo>
                  <a:pt x="340" y="799"/>
                </a:lnTo>
                <a:lnTo>
                  <a:pt x="336" y="792"/>
                </a:lnTo>
                <a:lnTo>
                  <a:pt x="331" y="797"/>
                </a:lnTo>
                <a:lnTo>
                  <a:pt x="329" y="807"/>
                </a:lnTo>
                <a:lnTo>
                  <a:pt x="326" y="825"/>
                </a:lnTo>
                <a:lnTo>
                  <a:pt x="329" y="842"/>
                </a:lnTo>
                <a:lnTo>
                  <a:pt x="331" y="868"/>
                </a:lnTo>
                <a:lnTo>
                  <a:pt x="333" y="878"/>
                </a:lnTo>
                <a:lnTo>
                  <a:pt x="338" y="887"/>
                </a:lnTo>
                <a:lnTo>
                  <a:pt x="336" y="899"/>
                </a:lnTo>
                <a:lnTo>
                  <a:pt x="345" y="906"/>
                </a:lnTo>
                <a:lnTo>
                  <a:pt x="350" y="901"/>
                </a:lnTo>
                <a:lnTo>
                  <a:pt x="355" y="906"/>
                </a:lnTo>
                <a:lnTo>
                  <a:pt x="355" y="913"/>
                </a:lnTo>
                <a:lnTo>
                  <a:pt x="359" y="915"/>
                </a:lnTo>
                <a:lnTo>
                  <a:pt x="371" y="908"/>
                </a:lnTo>
                <a:lnTo>
                  <a:pt x="374" y="908"/>
                </a:lnTo>
                <a:lnTo>
                  <a:pt x="376" y="918"/>
                </a:lnTo>
                <a:lnTo>
                  <a:pt x="388" y="930"/>
                </a:lnTo>
                <a:lnTo>
                  <a:pt x="400" y="934"/>
                </a:lnTo>
                <a:lnTo>
                  <a:pt x="407" y="944"/>
                </a:lnTo>
                <a:lnTo>
                  <a:pt x="421" y="958"/>
                </a:lnTo>
                <a:lnTo>
                  <a:pt x="428" y="975"/>
                </a:lnTo>
                <a:lnTo>
                  <a:pt x="433" y="993"/>
                </a:lnTo>
                <a:lnTo>
                  <a:pt x="433" y="1001"/>
                </a:lnTo>
                <a:lnTo>
                  <a:pt x="419" y="1012"/>
                </a:lnTo>
                <a:lnTo>
                  <a:pt x="404" y="1027"/>
                </a:lnTo>
                <a:lnTo>
                  <a:pt x="395" y="1034"/>
                </a:lnTo>
                <a:lnTo>
                  <a:pt x="385" y="1036"/>
                </a:lnTo>
                <a:lnTo>
                  <a:pt x="392" y="1050"/>
                </a:lnTo>
                <a:lnTo>
                  <a:pt x="404" y="1062"/>
                </a:lnTo>
                <a:lnTo>
                  <a:pt x="392" y="1069"/>
                </a:lnTo>
                <a:lnTo>
                  <a:pt x="381" y="1081"/>
                </a:lnTo>
                <a:lnTo>
                  <a:pt x="378" y="1088"/>
                </a:lnTo>
                <a:lnTo>
                  <a:pt x="376" y="1095"/>
                </a:lnTo>
                <a:lnTo>
                  <a:pt x="374" y="1091"/>
                </a:lnTo>
                <a:lnTo>
                  <a:pt x="364" y="1083"/>
                </a:lnTo>
                <a:lnTo>
                  <a:pt x="352" y="1098"/>
                </a:lnTo>
                <a:lnTo>
                  <a:pt x="345" y="1107"/>
                </a:lnTo>
                <a:lnTo>
                  <a:pt x="331" y="1112"/>
                </a:lnTo>
                <a:lnTo>
                  <a:pt x="329" y="1119"/>
                </a:lnTo>
                <a:lnTo>
                  <a:pt x="324" y="1121"/>
                </a:lnTo>
                <a:lnTo>
                  <a:pt x="314" y="1124"/>
                </a:lnTo>
                <a:lnTo>
                  <a:pt x="324" y="1133"/>
                </a:lnTo>
                <a:lnTo>
                  <a:pt x="312" y="1143"/>
                </a:lnTo>
                <a:lnTo>
                  <a:pt x="319" y="1150"/>
                </a:lnTo>
                <a:lnTo>
                  <a:pt x="317" y="1157"/>
                </a:lnTo>
                <a:lnTo>
                  <a:pt x="317" y="1164"/>
                </a:lnTo>
                <a:lnTo>
                  <a:pt x="314" y="1185"/>
                </a:lnTo>
                <a:lnTo>
                  <a:pt x="310" y="1202"/>
                </a:lnTo>
                <a:lnTo>
                  <a:pt x="307" y="1214"/>
                </a:lnTo>
                <a:lnTo>
                  <a:pt x="305" y="1230"/>
                </a:lnTo>
                <a:lnTo>
                  <a:pt x="310" y="1242"/>
                </a:lnTo>
                <a:lnTo>
                  <a:pt x="303" y="1256"/>
                </a:lnTo>
                <a:lnTo>
                  <a:pt x="298" y="1263"/>
                </a:lnTo>
                <a:lnTo>
                  <a:pt x="298" y="1275"/>
                </a:lnTo>
                <a:lnTo>
                  <a:pt x="303" y="1285"/>
                </a:lnTo>
                <a:lnTo>
                  <a:pt x="298" y="1296"/>
                </a:lnTo>
                <a:lnTo>
                  <a:pt x="291" y="1318"/>
                </a:lnTo>
                <a:lnTo>
                  <a:pt x="293" y="1325"/>
                </a:lnTo>
                <a:lnTo>
                  <a:pt x="284" y="1334"/>
                </a:lnTo>
                <a:lnTo>
                  <a:pt x="277" y="1358"/>
                </a:lnTo>
                <a:lnTo>
                  <a:pt x="274" y="1370"/>
                </a:lnTo>
                <a:lnTo>
                  <a:pt x="262" y="1391"/>
                </a:lnTo>
                <a:lnTo>
                  <a:pt x="253" y="1384"/>
                </a:lnTo>
                <a:lnTo>
                  <a:pt x="234" y="1382"/>
                </a:lnTo>
                <a:lnTo>
                  <a:pt x="215" y="1382"/>
                </a:lnTo>
                <a:lnTo>
                  <a:pt x="203" y="1382"/>
                </a:lnTo>
                <a:lnTo>
                  <a:pt x="191" y="1382"/>
                </a:lnTo>
                <a:lnTo>
                  <a:pt x="191" y="1389"/>
                </a:lnTo>
                <a:lnTo>
                  <a:pt x="196" y="1393"/>
                </a:lnTo>
                <a:lnTo>
                  <a:pt x="194" y="1398"/>
                </a:lnTo>
                <a:lnTo>
                  <a:pt x="189" y="1400"/>
                </a:lnTo>
                <a:lnTo>
                  <a:pt x="180" y="1398"/>
                </a:lnTo>
                <a:lnTo>
                  <a:pt x="168" y="1408"/>
                </a:lnTo>
                <a:lnTo>
                  <a:pt x="163" y="1422"/>
                </a:lnTo>
                <a:lnTo>
                  <a:pt x="163" y="1429"/>
                </a:lnTo>
                <a:lnTo>
                  <a:pt x="168" y="1434"/>
                </a:lnTo>
                <a:lnTo>
                  <a:pt x="173" y="1445"/>
                </a:lnTo>
                <a:lnTo>
                  <a:pt x="170" y="1453"/>
                </a:lnTo>
                <a:lnTo>
                  <a:pt x="165" y="1457"/>
                </a:lnTo>
                <a:lnTo>
                  <a:pt x="161" y="1464"/>
                </a:lnTo>
                <a:lnTo>
                  <a:pt x="154" y="1464"/>
                </a:lnTo>
                <a:lnTo>
                  <a:pt x="144" y="1457"/>
                </a:lnTo>
                <a:lnTo>
                  <a:pt x="132" y="1457"/>
                </a:lnTo>
                <a:lnTo>
                  <a:pt x="123" y="1462"/>
                </a:lnTo>
                <a:lnTo>
                  <a:pt x="120" y="1462"/>
                </a:lnTo>
                <a:lnTo>
                  <a:pt x="111" y="1467"/>
                </a:lnTo>
                <a:lnTo>
                  <a:pt x="102" y="1464"/>
                </a:lnTo>
                <a:lnTo>
                  <a:pt x="94" y="1462"/>
                </a:lnTo>
                <a:lnTo>
                  <a:pt x="90" y="1460"/>
                </a:lnTo>
                <a:lnTo>
                  <a:pt x="87" y="1455"/>
                </a:lnTo>
                <a:lnTo>
                  <a:pt x="85" y="1445"/>
                </a:lnTo>
                <a:lnTo>
                  <a:pt x="85" y="1441"/>
                </a:lnTo>
                <a:lnTo>
                  <a:pt x="90" y="1436"/>
                </a:lnTo>
                <a:lnTo>
                  <a:pt x="94" y="1429"/>
                </a:lnTo>
                <a:lnTo>
                  <a:pt x="90" y="1427"/>
                </a:lnTo>
                <a:lnTo>
                  <a:pt x="85" y="1422"/>
                </a:lnTo>
                <a:lnTo>
                  <a:pt x="87" y="1419"/>
                </a:lnTo>
                <a:lnTo>
                  <a:pt x="85" y="1412"/>
                </a:lnTo>
                <a:lnTo>
                  <a:pt x="80" y="1410"/>
                </a:lnTo>
                <a:lnTo>
                  <a:pt x="80" y="1405"/>
                </a:lnTo>
                <a:lnTo>
                  <a:pt x="76" y="1396"/>
                </a:lnTo>
                <a:lnTo>
                  <a:pt x="73" y="1386"/>
                </a:lnTo>
                <a:lnTo>
                  <a:pt x="68" y="1379"/>
                </a:lnTo>
                <a:lnTo>
                  <a:pt x="66" y="1372"/>
                </a:lnTo>
                <a:lnTo>
                  <a:pt x="64" y="1363"/>
                </a:lnTo>
                <a:lnTo>
                  <a:pt x="73" y="1365"/>
                </a:lnTo>
                <a:lnTo>
                  <a:pt x="80" y="1370"/>
                </a:lnTo>
                <a:lnTo>
                  <a:pt x="83" y="1370"/>
                </a:lnTo>
                <a:lnTo>
                  <a:pt x="83" y="1367"/>
                </a:lnTo>
                <a:lnTo>
                  <a:pt x="80" y="1365"/>
                </a:lnTo>
                <a:lnTo>
                  <a:pt x="80" y="1358"/>
                </a:lnTo>
                <a:lnTo>
                  <a:pt x="73" y="1353"/>
                </a:lnTo>
                <a:lnTo>
                  <a:pt x="73" y="1348"/>
                </a:lnTo>
                <a:lnTo>
                  <a:pt x="78" y="1346"/>
                </a:lnTo>
                <a:lnTo>
                  <a:pt x="87" y="1348"/>
                </a:lnTo>
                <a:lnTo>
                  <a:pt x="90" y="1341"/>
                </a:lnTo>
                <a:lnTo>
                  <a:pt x="92" y="1334"/>
                </a:lnTo>
                <a:lnTo>
                  <a:pt x="90" y="1330"/>
                </a:lnTo>
                <a:lnTo>
                  <a:pt x="80" y="1327"/>
                </a:lnTo>
                <a:lnTo>
                  <a:pt x="73" y="1313"/>
                </a:lnTo>
                <a:lnTo>
                  <a:pt x="73" y="1308"/>
                </a:lnTo>
                <a:lnTo>
                  <a:pt x="64" y="1301"/>
                </a:lnTo>
                <a:lnTo>
                  <a:pt x="59" y="1296"/>
                </a:lnTo>
                <a:lnTo>
                  <a:pt x="57" y="1287"/>
                </a:lnTo>
                <a:lnTo>
                  <a:pt x="52" y="1273"/>
                </a:lnTo>
                <a:lnTo>
                  <a:pt x="47" y="1261"/>
                </a:lnTo>
                <a:lnTo>
                  <a:pt x="50" y="1254"/>
                </a:lnTo>
                <a:lnTo>
                  <a:pt x="47" y="1249"/>
                </a:lnTo>
                <a:lnTo>
                  <a:pt x="38" y="1249"/>
                </a:lnTo>
                <a:lnTo>
                  <a:pt x="38" y="1235"/>
                </a:lnTo>
                <a:lnTo>
                  <a:pt x="38" y="1221"/>
                </a:lnTo>
                <a:lnTo>
                  <a:pt x="33" y="1214"/>
                </a:lnTo>
                <a:lnTo>
                  <a:pt x="23" y="1209"/>
                </a:lnTo>
                <a:lnTo>
                  <a:pt x="28" y="1202"/>
                </a:lnTo>
                <a:lnTo>
                  <a:pt x="23" y="1195"/>
                </a:lnTo>
                <a:lnTo>
                  <a:pt x="33" y="1183"/>
                </a:lnTo>
                <a:lnTo>
                  <a:pt x="35" y="1169"/>
                </a:lnTo>
                <a:lnTo>
                  <a:pt x="40" y="1157"/>
                </a:lnTo>
                <a:lnTo>
                  <a:pt x="38" y="1145"/>
                </a:lnTo>
                <a:lnTo>
                  <a:pt x="33" y="1143"/>
                </a:lnTo>
                <a:lnTo>
                  <a:pt x="26" y="1147"/>
                </a:lnTo>
                <a:lnTo>
                  <a:pt x="12" y="1154"/>
                </a:lnTo>
                <a:lnTo>
                  <a:pt x="14" y="1143"/>
                </a:lnTo>
                <a:lnTo>
                  <a:pt x="5" y="1138"/>
                </a:lnTo>
                <a:lnTo>
                  <a:pt x="9" y="1128"/>
                </a:lnTo>
                <a:lnTo>
                  <a:pt x="5" y="1117"/>
                </a:lnTo>
                <a:lnTo>
                  <a:pt x="5" y="1098"/>
                </a:lnTo>
                <a:lnTo>
                  <a:pt x="5" y="1086"/>
                </a:lnTo>
                <a:lnTo>
                  <a:pt x="2" y="1074"/>
                </a:lnTo>
                <a:lnTo>
                  <a:pt x="0" y="1069"/>
                </a:lnTo>
                <a:lnTo>
                  <a:pt x="5" y="1064"/>
                </a:lnTo>
                <a:lnTo>
                  <a:pt x="14" y="1062"/>
                </a:lnTo>
                <a:lnTo>
                  <a:pt x="19" y="1067"/>
                </a:lnTo>
                <a:lnTo>
                  <a:pt x="21" y="1072"/>
                </a:lnTo>
                <a:lnTo>
                  <a:pt x="19" y="1083"/>
                </a:lnTo>
                <a:lnTo>
                  <a:pt x="23" y="1086"/>
                </a:lnTo>
                <a:lnTo>
                  <a:pt x="31" y="1081"/>
                </a:lnTo>
                <a:lnTo>
                  <a:pt x="33" y="1076"/>
                </a:lnTo>
                <a:lnTo>
                  <a:pt x="35" y="1069"/>
                </a:lnTo>
                <a:lnTo>
                  <a:pt x="38" y="1062"/>
                </a:lnTo>
                <a:lnTo>
                  <a:pt x="42" y="1048"/>
                </a:lnTo>
                <a:lnTo>
                  <a:pt x="42" y="1036"/>
                </a:lnTo>
                <a:lnTo>
                  <a:pt x="38" y="1012"/>
                </a:lnTo>
                <a:lnTo>
                  <a:pt x="38" y="1008"/>
                </a:lnTo>
                <a:lnTo>
                  <a:pt x="52" y="1001"/>
                </a:lnTo>
                <a:lnTo>
                  <a:pt x="52" y="989"/>
                </a:lnTo>
                <a:lnTo>
                  <a:pt x="47" y="984"/>
                </a:lnTo>
                <a:lnTo>
                  <a:pt x="54" y="977"/>
                </a:lnTo>
                <a:lnTo>
                  <a:pt x="59" y="979"/>
                </a:lnTo>
                <a:lnTo>
                  <a:pt x="66" y="979"/>
                </a:lnTo>
                <a:lnTo>
                  <a:pt x="76" y="970"/>
                </a:lnTo>
                <a:lnTo>
                  <a:pt x="85" y="960"/>
                </a:lnTo>
                <a:lnTo>
                  <a:pt x="87" y="949"/>
                </a:lnTo>
                <a:lnTo>
                  <a:pt x="85" y="934"/>
                </a:lnTo>
                <a:lnTo>
                  <a:pt x="92" y="925"/>
                </a:lnTo>
                <a:lnTo>
                  <a:pt x="92" y="911"/>
                </a:lnTo>
                <a:lnTo>
                  <a:pt x="87" y="906"/>
                </a:lnTo>
                <a:lnTo>
                  <a:pt x="87" y="901"/>
                </a:lnTo>
                <a:lnTo>
                  <a:pt x="83" y="889"/>
                </a:lnTo>
                <a:lnTo>
                  <a:pt x="78" y="873"/>
                </a:lnTo>
                <a:lnTo>
                  <a:pt x="73" y="859"/>
                </a:lnTo>
                <a:lnTo>
                  <a:pt x="87" y="859"/>
                </a:lnTo>
                <a:lnTo>
                  <a:pt x="97" y="859"/>
                </a:lnTo>
                <a:lnTo>
                  <a:pt x="102" y="847"/>
                </a:lnTo>
                <a:lnTo>
                  <a:pt x="104" y="842"/>
                </a:lnTo>
                <a:lnTo>
                  <a:pt x="109" y="825"/>
                </a:lnTo>
                <a:lnTo>
                  <a:pt x="94" y="802"/>
                </a:lnTo>
                <a:lnTo>
                  <a:pt x="87" y="802"/>
                </a:lnTo>
                <a:lnTo>
                  <a:pt x="76" y="785"/>
                </a:lnTo>
                <a:lnTo>
                  <a:pt x="85" y="728"/>
                </a:lnTo>
                <a:lnTo>
                  <a:pt x="76" y="688"/>
                </a:lnTo>
                <a:lnTo>
                  <a:pt x="80" y="676"/>
                </a:lnTo>
                <a:lnTo>
                  <a:pt x="78" y="660"/>
                </a:lnTo>
                <a:lnTo>
                  <a:pt x="85" y="648"/>
                </a:lnTo>
                <a:lnTo>
                  <a:pt x="78" y="620"/>
                </a:lnTo>
                <a:lnTo>
                  <a:pt x="90" y="598"/>
                </a:lnTo>
                <a:lnTo>
                  <a:pt x="87" y="584"/>
                </a:lnTo>
                <a:lnTo>
                  <a:pt x="113" y="546"/>
                </a:lnTo>
                <a:lnTo>
                  <a:pt x="125" y="537"/>
                </a:lnTo>
                <a:lnTo>
                  <a:pt x="137" y="534"/>
                </a:lnTo>
                <a:lnTo>
                  <a:pt x="158" y="539"/>
                </a:lnTo>
                <a:lnTo>
                  <a:pt x="173" y="544"/>
                </a:lnTo>
                <a:lnTo>
                  <a:pt x="182" y="525"/>
                </a:lnTo>
                <a:lnTo>
                  <a:pt x="180" y="494"/>
                </a:lnTo>
                <a:lnTo>
                  <a:pt x="173" y="492"/>
                </a:lnTo>
                <a:lnTo>
                  <a:pt x="161" y="482"/>
                </a:lnTo>
                <a:lnTo>
                  <a:pt x="163" y="478"/>
                </a:lnTo>
                <a:lnTo>
                  <a:pt x="194" y="428"/>
                </a:lnTo>
                <a:lnTo>
                  <a:pt x="196" y="414"/>
                </a:lnTo>
                <a:lnTo>
                  <a:pt x="203" y="407"/>
                </a:lnTo>
                <a:lnTo>
                  <a:pt x="203" y="385"/>
                </a:lnTo>
                <a:lnTo>
                  <a:pt x="203" y="366"/>
                </a:lnTo>
                <a:lnTo>
                  <a:pt x="208" y="355"/>
                </a:lnTo>
                <a:lnTo>
                  <a:pt x="203" y="321"/>
                </a:lnTo>
                <a:lnTo>
                  <a:pt x="227" y="317"/>
                </a:lnTo>
                <a:lnTo>
                  <a:pt x="246" y="303"/>
                </a:lnTo>
                <a:lnTo>
                  <a:pt x="241" y="281"/>
                </a:lnTo>
                <a:lnTo>
                  <a:pt x="251" y="272"/>
                </a:lnTo>
                <a:lnTo>
                  <a:pt x="269" y="236"/>
                </a:lnTo>
                <a:lnTo>
                  <a:pt x="284" y="222"/>
                </a:lnTo>
                <a:lnTo>
                  <a:pt x="284" y="206"/>
                </a:lnTo>
                <a:lnTo>
                  <a:pt x="272" y="180"/>
                </a:lnTo>
                <a:lnTo>
                  <a:pt x="274" y="172"/>
                </a:lnTo>
                <a:lnTo>
                  <a:pt x="281" y="170"/>
                </a:lnTo>
                <a:lnTo>
                  <a:pt x="288" y="156"/>
                </a:lnTo>
                <a:lnTo>
                  <a:pt x="296" y="127"/>
                </a:lnTo>
                <a:lnTo>
                  <a:pt x="314" y="116"/>
                </a:lnTo>
                <a:lnTo>
                  <a:pt x="317" y="109"/>
                </a:lnTo>
                <a:lnTo>
                  <a:pt x="343" y="123"/>
                </a:lnTo>
                <a:lnTo>
                  <a:pt x="352" y="97"/>
                </a:lnTo>
                <a:lnTo>
                  <a:pt x="350" y="78"/>
                </a:lnTo>
                <a:lnTo>
                  <a:pt x="350" y="61"/>
                </a:lnTo>
                <a:lnTo>
                  <a:pt x="362" y="56"/>
                </a:lnTo>
                <a:lnTo>
                  <a:pt x="369" y="64"/>
                </a:lnTo>
                <a:lnTo>
                  <a:pt x="383" y="61"/>
                </a:lnTo>
                <a:lnTo>
                  <a:pt x="421" y="78"/>
                </a:lnTo>
                <a:lnTo>
                  <a:pt x="430" y="61"/>
                </a:lnTo>
                <a:lnTo>
                  <a:pt x="421" y="54"/>
                </a:lnTo>
                <a:lnTo>
                  <a:pt x="430" y="45"/>
                </a:lnTo>
                <a:lnTo>
                  <a:pt x="435" y="28"/>
                </a:lnTo>
                <a:lnTo>
                  <a:pt x="433" y="16"/>
                </a:lnTo>
                <a:lnTo>
                  <a:pt x="421" y="2"/>
                </a:lnTo>
                <a:lnTo>
                  <a:pt x="440" y="0"/>
                </a:lnTo>
                <a:lnTo>
                  <a:pt x="447" y="2"/>
                </a:lnTo>
                <a:lnTo>
                  <a:pt x="454" y="16"/>
                </a:lnTo>
                <a:lnTo>
                  <a:pt x="459" y="16"/>
                </a:lnTo>
                <a:lnTo>
                  <a:pt x="478" y="38"/>
                </a:lnTo>
                <a:lnTo>
                  <a:pt x="494" y="47"/>
                </a:lnTo>
                <a:close/>
                <a:moveTo>
                  <a:pt x="118" y="1062"/>
                </a:moveTo>
                <a:lnTo>
                  <a:pt x="120" y="1076"/>
                </a:lnTo>
                <a:lnTo>
                  <a:pt x="123" y="1091"/>
                </a:lnTo>
                <a:lnTo>
                  <a:pt x="118" y="1093"/>
                </a:lnTo>
                <a:lnTo>
                  <a:pt x="116" y="1093"/>
                </a:lnTo>
                <a:lnTo>
                  <a:pt x="113" y="1086"/>
                </a:lnTo>
                <a:lnTo>
                  <a:pt x="111" y="1083"/>
                </a:lnTo>
                <a:lnTo>
                  <a:pt x="111" y="1079"/>
                </a:lnTo>
                <a:lnTo>
                  <a:pt x="111" y="1076"/>
                </a:lnTo>
                <a:lnTo>
                  <a:pt x="106" y="1074"/>
                </a:lnTo>
                <a:lnTo>
                  <a:pt x="104" y="1069"/>
                </a:lnTo>
                <a:lnTo>
                  <a:pt x="102" y="1069"/>
                </a:lnTo>
                <a:lnTo>
                  <a:pt x="97" y="1069"/>
                </a:lnTo>
                <a:lnTo>
                  <a:pt x="92" y="1079"/>
                </a:lnTo>
                <a:lnTo>
                  <a:pt x="87" y="1088"/>
                </a:lnTo>
                <a:lnTo>
                  <a:pt x="83" y="1095"/>
                </a:lnTo>
                <a:lnTo>
                  <a:pt x="80" y="1102"/>
                </a:lnTo>
                <a:lnTo>
                  <a:pt x="80" y="1114"/>
                </a:lnTo>
                <a:lnTo>
                  <a:pt x="85" y="1114"/>
                </a:lnTo>
                <a:lnTo>
                  <a:pt x="87" y="1119"/>
                </a:lnTo>
                <a:lnTo>
                  <a:pt x="83" y="1126"/>
                </a:lnTo>
                <a:lnTo>
                  <a:pt x="73" y="1133"/>
                </a:lnTo>
                <a:lnTo>
                  <a:pt x="68" y="1140"/>
                </a:lnTo>
                <a:lnTo>
                  <a:pt x="76" y="1140"/>
                </a:lnTo>
                <a:lnTo>
                  <a:pt x="85" y="1140"/>
                </a:lnTo>
                <a:lnTo>
                  <a:pt x="94" y="1135"/>
                </a:lnTo>
                <a:lnTo>
                  <a:pt x="109" y="1121"/>
                </a:lnTo>
                <a:lnTo>
                  <a:pt x="116" y="1119"/>
                </a:lnTo>
                <a:lnTo>
                  <a:pt x="116" y="1126"/>
                </a:lnTo>
                <a:lnTo>
                  <a:pt x="118" y="1133"/>
                </a:lnTo>
                <a:lnTo>
                  <a:pt x="123" y="1133"/>
                </a:lnTo>
                <a:lnTo>
                  <a:pt x="128" y="1119"/>
                </a:lnTo>
                <a:lnTo>
                  <a:pt x="137" y="1114"/>
                </a:lnTo>
                <a:lnTo>
                  <a:pt x="146" y="1112"/>
                </a:lnTo>
                <a:lnTo>
                  <a:pt x="156" y="1107"/>
                </a:lnTo>
                <a:lnTo>
                  <a:pt x="161" y="1095"/>
                </a:lnTo>
                <a:lnTo>
                  <a:pt x="165" y="1079"/>
                </a:lnTo>
                <a:lnTo>
                  <a:pt x="168" y="1053"/>
                </a:lnTo>
                <a:lnTo>
                  <a:pt x="163" y="1048"/>
                </a:lnTo>
                <a:lnTo>
                  <a:pt x="158" y="1048"/>
                </a:lnTo>
                <a:lnTo>
                  <a:pt x="149" y="1043"/>
                </a:lnTo>
                <a:lnTo>
                  <a:pt x="144" y="1041"/>
                </a:lnTo>
                <a:lnTo>
                  <a:pt x="135" y="1041"/>
                </a:lnTo>
                <a:lnTo>
                  <a:pt x="125" y="1041"/>
                </a:lnTo>
                <a:lnTo>
                  <a:pt x="118" y="1041"/>
                </a:lnTo>
                <a:lnTo>
                  <a:pt x="116" y="1043"/>
                </a:lnTo>
                <a:lnTo>
                  <a:pt x="116" y="1053"/>
                </a:lnTo>
                <a:lnTo>
                  <a:pt x="118" y="10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265"/>
          <p:cNvSpPr>
            <a:spLocks noEditPoints="1"/>
          </p:cNvSpPr>
          <p:nvPr/>
        </p:nvSpPr>
        <p:spPr bwMode="auto">
          <a:xfrm>
            <a:off x="5807076" y="657226"/>
            <a:ext cx="990600" cy="2328863"/>
          </a:xfrm>
          <a:custGeom>
            <a:avLst/>
            <a:gdLst>
              <a:gd name="T0" fmla="*/ 556 w 624"/>
              <a:gd name="T1" fmla="*/ 87 h 1467"/>
              <a:gd name="T2" fmla="*/ 584 w 624"/>
              <a:gd name="T3" fmla="*/ 175 h 1467"/>
              <a:gd name="T4" fmla="*/ 608 w 624"/>
              <a:gd name="T5" fmla="*/ 293 h 1467"/>
              <a:gd name="T6" fmla="*/ 579 w 624"/>
              <a:gd name="T7" fmla="*/ 343 h 1467"/>
              <a:gd name="T8" fmla="*/ 551 w 624"/>
              <a:gd name="T9" fmla="*/ 340 h 1467"/>
              <a:gd name="T10" fmla="*/ 530 w 624"/>
              <a:gd name="T11" fmla="*/ 371 h 1467"/>
              <a:gd name="T12" fmla="*/ 508 w 624"/>
              <a:gd name="T13" fmla="*/ 397 h 1467"/>
              <a:gd name="T14" fmla="*/ 506 w 624"/>
              <a:gd name="T15" fmla="*/ 468 h 1467"/>
              <a:gd name="T16" fmla="*/ 494 w 624"/>
              <a:gd name="T17" fmla="*/ 544 h 1467"/>
              <a:gd name="T18" fmla="*/ 449 w 624"/>
              <a:gd name="T19" fmla="*/ 598 h 1467"/>
              <a:gd name="T20" fmla="*/ 423 w 624"/>
              <a:gd name="T21" fmla="*/ 615 h 1467"/>
              <a:gd name="T22" fmla="*/ 378 w 624"/>
              <a:gd name="T23" fmla="*/ 674 h 1467"/>
              <a:gd name="T24" fmla="*/ 350 w 624"/>
              <a:gd name="T25" fmla="*/ 712 h 1467"/>
              <a:gd name="T26" fmla="*/ 338 w 624"/>
              <a:gd name="T27" fmla="*/ 771 h 1467"/>
              <a:gd name="T28" fmla="*/ 329 w 624"/>
              <a:gd name="T29" fmla="*/ 807 h 1467"/>
              <a:gd name="T30" fmla="*/ 345 w 624"/>
              <a:gd name="T31" fmla="*/ 906 h 1467"/>
              <a:gd name="T32" fmla="*/ 376 w 624"/>
              <a:gd name="T33" fmla="*/ 918 h 1467"/>
              <a:gd name="T34" fmla="*/ 433 w 624"/>
              <a:gd name="T35" fmla="*/ 1001 h 1467"/>
              <a:gd name="T36" fmla="*/ 392 w 624"/>
              <a:gd name="T37" fmla="*/ 1069 h 1467"/>
              <a:gd name="T38" fmla="*/ 345 w 624"/>
              <a:gd name="T39" fmla="*/ 1107 h 1467"/>
              <a:gd name="T40" fmla="*/ 319 w 624"/>
              <a:gd name="T41" fmla="*/ 1150 h 1467"/>
              <a:gd name="T42" fmla="*/ 310 w 624"/>
              <a:gd name="T43" fmla="*/ 1242 h 1467"/>
              <a:gd name="T44" fmla="*/ 293 w 624"/>
              <a:gd name="T45" fmla="*/ 1325 h 1467"/>
              <a:gd name="T46" fmla="*/ 215 w 624"/>
              <a:gd name="T47" fmla="*/ 1382 h 1467"/>
              <a:gd name="T48" fmla="*/ 180 w 624"/>
              <a:gd name="T49" fmla="*/ 1398 h 1467"/>
              <a:gd name="T50" fmla="*/ 165 w 624"/>
              <a:gd name="T51" fmla="*/ 1457 h 1467"/>
              <a:gd name="T52" fmla="*/ 111 w 624"/>
              <a:gd name="T53" fmla="*/ 1467 h 1467"/>
              <a:gd name="T54" fmla="*/ 90 w 624"/>
              <a:gd name="T55" fmla="*/ 1436 h 1467"/>
              <a:gd name="T56" fmla="*/ 80 w 624"/>
              <a:gd name="T57" fmla="*/ 1405 h 1467"/>
              <a:gd name="T58" fmla="*/ 80 w 624"/>
              <a:gd name="T59" fmla="*/ 1370 h 1467"/>
              <a:gd name="T60" fmla="*/ 78 w 624"/>
              <a:gd name="T61" fmla="*/ 1346 h 1467"/>
              <a:gd name="T62" fmla="*/ 73 w 624"/>
              <a:gd name="T63" fmla="*/ 1308 h 1467"/>
              <a:gd name="T64" fmla="*/ 47 w 624"/>
              <a:gd name="T65" fmla="*/ 1249 h 1467"/>
              <a:gd name="T66" fmla="*/ 23 w 624"/>
              <a:gd name="T67" fmla="*/ 1195 h 1467"/>
              <a:gd name="T68" fmla="*/ 12 w 624"/>
              <a:gd name="T69" fmla="*/ 1154 h 1467"/>
              <a:gd name="T70" fmla="*/ 2 w 624"/>
              <a:gd name="T71" fmla="*/ 1074 h 1467"/>
              <a:gd name="T72" fmla="*/ 23 w 624"/>
              <a:gd name="T73" fmla="*/ 1086 h 1467"/>
              <a:gd name="T74" fmla="*/ 38 w 624"/>
              <a:gd name="T75" fmla="*/ 1012 h 1467"/>
              <a:gd name="T76" fmla="*/ 66 w 624"/>
              <a:gd name="T77" fmla="*/ 979 h 1467"/>
              <a:gd name="T78" fmla="*/ 87 w 624"/>
              <a:gd name="T79" fmla="*/ 906 h 1467"/>
              <a:gd name="T80" fmla="*/ 102 w 624"/>
              <a:gd name="T81" fmla="*/ 847 h 1467"/>
              <a:gd name="T82" fmla="*/ 76 w 624"/>
              <a:gd name="T83" fmla="*/ 688 h 1467"/>
              <a:gd name="T84" fmla="*/ 113 w 624"/>
              <a:gd name="T85" fmla="*/ 546 h 1467"/>
              <a:gd name="T86" fmla="*/ 173 w 624"/>
              <a:gd name="T87" fmla="*/ 492 h 1467"/>
              <a:gd name="T88" fmla="*/ 203 w 624"/>
              <a:gd name="T89" fmla="*/ 366 h 1467"/>
              <a:gd name="T90" fmla="*/ 269 w 624"/>
              <a:gd name="T91" fmla="*/ 236 h 1467"/>
              <a:gd name="T92" fmla="*/ 296 w 624"/>
              <a:gd name="T93" fmla="*/ 127 h 1467"/>
              <a:gd name="T94" fmla="*/ 362 w 624"/>
              <a:gd name="T95" fmla="*/ 56 h 1467"/>
              <a:gd name="T96" fmla="*/ 435 w 624"/>
              <a:gd name="T97" fmla="*/ 28 h 1467"/>
              <a:gd name="T98" fmla="*/ 478 w 624"/>
              <a:gd name="T99" fmla="*/ 38 h 1467"/>
              <a:gd name="T100" fmla="*/ 113 w 624"/>
              <a:gd name="T101" fmla="*/ 1086 h 1467"/>
              <a:gd name="T102" fmla="*/ 97 w 624"/>
              <a:gd name="T103" fmla="*/ 1069 h 1467"/>
              <a:gd name="T104" fmla="*/ 87 w 624"/>
              <a:gd name="T105" fmla="*/ 1119 h 1467"/>
              <a:gd name="T106" fmla="*/ 109 w 624"/>
              <a:gd name="T107" fmla="*/ 1121 h 1467"/>
              <a:gd name="T108" fmla="*/ 146 w 624"/>
              <a:gd name="T109" fmla="*/ 1112 h 1467"/>
              <a:gd name="T110" fmla="*/ 149 w 624"/>
              <a:gd name="T111" fmla="*/ 1043 h 1467"/>
              <a:gd name="T112" fmla="*/ 118 w 624"/>
              <a:gd name="T113" fmla="*/ 1062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4" h="1467">
                <a:moveTo>
                  <a:pt x="494" y="47"/>
                </a:moveTo>
                <a:lnTo>
                  <a:pt x="504" y="56"/>
                </a:lnTo>
                <a:lnTo>
                  <a:pt x="515" y="56"/>
                </a:lnTo>
                <a:lnTo>
                  <a:pt x="534" y="64"/>
                </a:lnTo>
                <a:lnTo>
                  <a:pt x="544" y="73"/>
                </a:lnTo>
                <a:lnTo>
                  <a:pt x="549" y="87"/>
                </a:lnTo>
                <a:lnTo>
                  <a:pt x="556" y="87"/>
                </a:lnTo>
                <a:lnTo>
                  <a:pt x="572" y="104"/>
                </a:lnTo>
                <a:lnTo>
                  <a:pt x="568" y="116"/>
                </a:lnTo>
                <a:lnTo>
                  <a:pt x="572" y="144"/>
                </a:lnTo>
                <a:lnTo>
                  <a:pt x="568" y="156"/>
                </a:lnTo>
                <a:lnTo>
                  <a:pt x="572" y="158"/>
                </a:lnTo>
                <a:lnTo>
                  <a:pt x="582" y="158"/>
                </a:lnTo>
                <a:lnTo>
                  <a:pt x="584" y="175"/>
                </a:lnTo>
                <a:lnTo>
                  <a:pt x="579" y="180"/>
                </a:lnTo>
                <a:lnTo>
                  <a:pt x="579" y="189"/>
                </a:lnTo>
                <a:lnTo>
                  <a:pt x="603" y="222"/>
                </a:lnTo>
                <a:lnTo>
                  <a:pt x="598" y="253"/>
                </a:lnTo>
                <a:lnTo>
                  <a:pt x="591" y="265"/>
                </a:lnTo>
                <a:lnTo>
                  <a:pt x="598" y="288"/>
                </a:lnTo>
                <a:lnTo>
                  <a:pt x="608" y="293"/>
                </a:lnTo>
                <a:lnTo>
                  <a:pt x="624" y="329"/>
                </a:lnTo>
                <a:lnTo>
                  <a:pt x="617" y="336"/>
                </a:lnTo>
                <a:lnTo>
                  <a:pt x="610" y="336"/>
                </a:lnTo>
                <a:lnTo>
                  <a:pt x="601" y="333"/>
                </a:lnTo>
                <a:lnTo>
                  <a:pt x="594" y="336"/>
                </a:lnTo>
                <a:lnTo>
                  <a:pt x="584" y="336"/>
                </a:lnTo>
                <a:lnTo>
                  <a:pt x="579" y="343"/>
                </a:lnTo>
                <a:lnTo>
                  <a:pt x="572" y="340"/>
                </a:lnTo>
                <a:lnTo>
                  <a:pt x="568" y="338"/>
                </a:lnTo>
                <a:lnTo>
                  <a:pt x="563" y="333"/>
                </a:lnTo>
                <a:lnTo>
                  <a:pt x="560" y="333"/>
                </a:lnTo>
                <a:lnTo>
                  <a:pt x="563" y="338"/>
                </a:lnTo>
                <a:lnTo>
                  <a:pt x="558" y="340"/>
                </a:lnTo>
                <a:lnTo>
                  <a:pt x="551" y="340"/>
                </a:lnTo>
                <a:lnTo>
                  <a:pt x="549" y="333"/>
                </a:lnTo>
                <a:lnTo>
                  <a:pt x="544" y="333"/>
                </a:lnTo>
                <a:lnTo>
                  <a:pt x="546" y="350"/>
                </a:lnTo>
                <a:lnTo>
                  <a:pt x="549" y="362"/>
                </a:lnTo>
                <a:lnTo>
                  <a:pt x="549" y="369"/>
                </a:lnTo>
                <a:lnTo>
                  <a:pt x="539" y="369"/>
                </a:lnTo>
                <a:lnTo>
                  <a:pt x="530" y="371"/>
                </a:lnTo>
                <a:lnTo>
                  <a:pt x="532" y="374"/>
                </a:lnTo>
                <a:lnTo>
                  <a:pt x="534" y="378"/>
                </a:lnTo>
                <a:lnTo>
                  <a:pt x="532" y="383"/>
                </a:lnTo>
                <a:lnTo>
                  <a:pt x="527" y="388"/>
                </a:lnTo>
                <a:lnTo>
                  <a:pt x="515" y="388"/>
                </a:lnTo>
                <a:lnTo>
                  <a:pt x="511" y="390"/>
                </a:lnTo>
                <a:lnTo>
                  <a:pt x="508" y="397"/>
                </a:lnTo>
                <a:lnTo>
                  <a:pt x="518" y="414"/>
                </a:lnTo>
                <a:lnTo>
                  <a:pt x="515" y="426"/>
                </a:lnTo>
                <a:lnTo>
                  <a:pt x="504" y="440"/>
                </a:lnTo>
                <a:lnTo>
                  <a:pt x="497" y="449"/>
                </a:lnTo>
                <a:lnTo>
                  <a:pt x="506" y="456"/>
                </a:lnTo>
                <a:lnTo>
                  <a:pt x="508" y="461"/>
                </a:lnTo>
                <a:lnTo>
                  <a:pt x="506" y="468"/>
                </a:lnTo>
                <a:lnTo>
                  <a:pt x="513" y="473"/>
                </a:lnTo>
                <a:lnTo>
                  <a:pt x="523" y="478"/>
                </a:lnTo>
                <a:lnTo>
                  <a:pt x="520" y="485"/>
                </a:lnTo>
                <a:lnTo>
                  <a:pt x="525" y="487"/>
                </a:lnTo>
                <a:lnTo>
                  <a:pt x="511" y="508"/>
                </a:lnTo>
                <a:lnTo>
                  <a:pt x="501" y="525"/>
                </a:lnTo>
                <a:lnTo>
                  <a:pt x="494" y="544"/>
                </a:lnTo>
                <a:lnTo>
                  <a:pt x="487" y="558"/>
                </a:lnTo>
                <a:lnTo>
                  <a:pt x="482" y="563"/>
                </a:lnTo>
                <a:lnTo>
                  <a:pt x="473" y="575"/>
                </a:lnTo>
                <a:lnTo>
                  <a:pt x="463" y="577"/>
                </a:lnTo>
                <a:lnTo>
                  <a:pt x="459" y="579"/>
                </a:lnTo>
                <a:lnTo>
                  <a:pt x="447" y="591"/>
                </a:lnTo>
                <a:lnTo>
                  <a:pt x="449" y="598"/>
                </a:lnTo>
                <a:lnTo>
                  <a:pt x="442" y="601"/>
                </a:lnTo>
                <a:lnTo>
                  <a:pt x="440" y="594"/>
                </a:lnTo>
                <a:lnTo>
                  <a:pt x="435" y="589"/>
                </a:lnTo>
                <a:lnTo>
                  <a:pt x="433" y="589"/>
                </a:lnTo>
                <a:lnTo>
                  <a:pt x="435" y="601"/>
                </a:lnTo>
                <a:lnTo>
                  <a:pt x="428" y="601"/>
                </a:lnTo>
                <a:lnTo>
                  <a:pt x="423" y="615"/>
                </a:lnTo>
                <a:lnTo>
                  <a:pt x="414" y="627"/>
                </a:lnTo>
                <a:lnTo>
                  <a:pt x="402" y="629"/>
                </a:lnTo>
                <a:lnTo>
                  <a:pt x="390" y="641"/>
                </a:lnTo>
                <a:lnTo>
                  <a:pt x="388" y="650"/>
                </a:lnTo>
                <a:lnTo>
                  <a:pt x="390" y="657"/>
                </a:lnTo>
                <a:lnTo>
                  <a:pt x="383" y="667"/>
                </a:lnTo>
                <a:lnTo>
                  <a:pt x="378" y="674"/>
                </a:lnTo>
                <a:lnTo>
                  <a:pt x="371" y="669"/>
                </a:lnTo>
                <a:lnTo>
                  <a:pt x="364" y="674"/>
                </a:lnTo>
                <a:lnTo>
                  <a:pt x="364" y="691"/>
                </a:lnTo>
                <a:lnTo>
                  <a:pt x="359" y="707"/>
                </a:lnTo>
                <a:lnTo>
                  <a:pt x="352" y="705"/>
                </a:lnTo>
                <a:lnTo>
                  <a:pt x="350" y="710"/>
                </a:lnTo>
                <a:lnTo>
                  <a:pt x="350" y="712"/>
                </a:lnTo>
                <a:lnTo>
                  <a:pt x="343" y="712"/>
                </a:lnTo>
                <a:lnTo>
                  <a:pt x="343" y="707"/>
                </a:lnTo>
                <a:lnTo>
                  <a:pt x="336" y="707"/>
                </a:lnTo>
                <a:lnTo>
                  <a:pt x="338" y="724"/>
                </a:lnTo>
                <a:lnTo>
                  <a:pt x="348" y="736"/>
                </a:lnTo>
                <a:lnTo>
                  <a:pt x="340" y="762"/>
                </a:lnTo>
                <a:lnTo>
                  <a:pt x="338" y="771"/>
                </a:lnTo>
                <a:lnTo>
                  <a:pt x="338" y="783"/>
                </a:lnTo>
                <a:lnTo>
                  <a:pt x="348" y="788"/>
                </a:lnTo>
                <a:lnTo>
                  <a:pt x="345" y="797"/>
                </a:lnTo>
                <a:lnTo>
                  <a:pt x="340" y="799"/>
                </a:lnTo>
                <a:lnTo>
                  <a:pt x="336" y="792"/>
                </a:lnTo>
                <a:lnTo>
                  <a:pt x="331" y="797"/>
                </a:lnTo>
                <a:lnTo>
                  <a:pt x="329" y="807"/>
                </a:lnTo>
                <a:lnTo>
                  <a:pt x="326" y="825"/>
                </a:lnTo>
                <a:lnTo>
                  <a:pt x="329" y="842"/>
                </a:lnTo>
                <a:lnTo>
                  <a:pt x="331" y="868"/>
                </a:lnTo>
                <a:lnTo>
                  <a:pt x="333" y="878"/>
                </a:lnTo>
                <a:lnTo>
                  <a:pt x="338" y="887"/>
                </a:lnTo>
                <a:lnTo>
                  <a:pt x="336" y="899"/>
                </a:lnTo>
                <a:lnTo>
                  <a:pt x="345" y="906"/>
                </a:lnTo>
                <a:lnTo>
                  <a:pt x="350" y="901"/>
                </a:lnTo>
                <a:lnTo>
                  <a:pt x="355" y="906"/>
                </a:lnTo>
                <a:lnTo>
                  <a:pt x="355" y="913"/>
                </a:lnTo>
                <a:lnTo>
                  <a:pt x="359" y="915"/>
                </a:lnTo>
                <a:lnTo>
                  <a:pt x="371" y="908"/>
                </a:lnTo>
                <a:lnTo>
                  <a:pt x="374" y="908"/>
                </a:lnTo>
                <a:lnTo>
                  <a:pt x="376" y="918"/>
                </a:lnTo>
                <a:lnTo>
                  <a:pt x="388" y="930"/>
                </a:lnTo>
                <a:lnTo>
                  <a:pt x="400" y="934"/>
                </a:lnTo>
                <a:lnTo>
                  <a:pt x="407" y="944"/>
                </a:lnTo>
                <a:lnTo>
                  <a:pt x="421" y="958"/>
                </a:lnTo>
                <a:lnTo>
                  <a:pt x="428" y="975"/>
                </a:lnTo>
                <a:lnTo>
                  <a:pt x="433" y="993"/>
                </a:lnTo>
                <a:lnTo>
                  <a:pt x="433" y="1001"/>
                </a:lnTo>
                <a:lnTo>
                  <a:pt x="419" y="1012"/>
                </a:lnTo>
                <a:lnTo>
                  <a:pt x="404" y="1027"/>
                </a:lnTo>
                <a:lnTo>
                  <a:pt x="395" y="1034"/>
                </a:lnTo>
                <a:lnTo>
                  <a:pt x="385" y="1036"/>
                </a:lnTo>
                <a:lnTo>
                  <a:pt x="392" y="1050"/>
                </a:lnTo>
                <a:lnTo>
                  <a:pt x="404" y="1062"/>
                </a:lnTo>
                <a:lnTo>
                  <a:pt x="392" y="1069"/>
                </a:lnTo>
                <a:lnTo>
                  <a:pt x="381" y="1081"/>
                </a:lnTo>
                <a:lnTo>
                  <a:pt x="378" y="1088"/>
                </a:lnTo>
                <a:lnTo>
                  <a:pt x="376" y="1095"/>
                </a:lnTo>
                <a:lnTo>
                  <a:pt x="374" y="1091"/>
                </a:lnTo>
                <a:lnTo>
                  <a:pt x="364" y="1083"/>
                </a:lnTo>
                <a:lnTo>
                  <a:pt x="352" y="1098"/>
                </a:lnTo>
                <a:lnTo>
                  <a:pt x="345" y="1107"/>
                </a:lnTo>
                <a:lnTo>
                  <a:pt x="331" y="1112"/>
                </a:lnTo>
                <a:lnTo>
                  <a:pt x="329" y="1119"/>
                </a:lnTo>
                <a:lnTo>
                  <a:pt x="324" y="1121"/>
                </a:lnTo>
                <a:lnTo>
                  <a:pt x="314" y="1124"/>
                </a:lnTo>
                <a:lnTo>
                  <a:pt x="324" y="1133"/>
                </a:lnTo>
                <a:lnTo>
                  <a:pt x="312" y="1143"/>
                </a:lnTo>
                <a:lnTo>
                  <a:pt x="319" y="1150"/>
                </a:lnTo>
                <a:lnTo>
                  <a:pt x="317" y="1157"/>
                </a:lnTo>
                <a:lnTo>
                  <a:pt x="317" y="1164"/>
                </a:lnTo>
                <a:lnTo>
                  <a:pt x="314" y="1185"/>
                </a:lnTo>
                <a:lnTo>
                  <a:pt x="310" y="1202"/>
                </a:lnTo>
                <a:lnTo>
                  <a:pt x="307" y="1214"/>
                </a:lnTo>
                <a:lnTo>
                  <a:pt x="305" y="1230"/>
                </a:lnTo>
                <a:lnTo>
                  <a:pt x="310" y="1242"/>
                </a:lnTo>
                <a:lnTo>
                  <a:pt x="303" y="1256"/>
                </a:lnTo>
                <a:lnTo>
                  <a:pt x="298" y="1263"/>
                </a:lnTo>
                <a:lnTo>
                  <a:pt x="298" y="1275"/>
                </a:lnTo>
                <a:lnTo>
                  <a:pt x="303" y="1285"/>
                </a:lnTo>
                <a:lnTo>
                  <a:pt x="298" y="1296"/>
                </a:lnTo>
                <a:lnTo>
                  <a:pt x="291" y="1318"/>
                </a:lnTo>
                <a:lnTo>
                  <a:pt x="293" y="1325"/>
                </a:lnTo>
                <a:lnTo>
                  <a:pt x="284" y="1334"/>
                </a:lnTo>
                <a:lnTo>
                  <a:pt x="277" y="1358"/>
                </a:lnTo>
                <a:lnTo>
                  <a:pt x="274" y="1370"/>
                </a:lnTo>
                <a:lnTo>
                  <a:pt x="262" y="1391"/>
                </a:lnTo>
                <a:lnTo>
                  <a:pt x="253" y="1384"/>
                </a:lnTo>
                <a:lnTo>
                  <a:pt x="234" y="1382"/>
                </a:lnTo>
                <a:lnTo>
                  <a:pt x="215" y="1382"/>
                </a:lnTo>
                <a:lnTo>
                  <a:pt x="203" y="1382"/>
                </a:lnTo>
                <a:lnTo>
                  <a:pt x="191" y="1382"/>
                </a:lnTo>
                <a:lnTo>
                  <a:pt x="191" y="1389"/>
                </a:lnTo>
                <a:lnTo>
                  <a:pt x="196" y="1393"/>
                </a:lnTo>
                <a:lnTo>
                  <a:pt x="194" y="1398"/>
                </a:lnTo>
                <a:lnTo>
                  <a:pt x="189" y="1400"/>
                </a:lnTo>
                <a:lnTo>
                  <a:pt x="180" y="1398"/>
                </a:lnTo>
                <a:lnTo>
                  <a:pt x="168" y="1408"/>
                </a:lnTo>
                <a:lnTo>
                  <a:pt x="163" y="1422"/>
                </a:lnTo>
                <a:lnTo>
                  <a:pt x="163" y="1429"/>
                </a:lnTo>
                <a:lnTo>
                  <a:pt x="168" y="1434"/>
                </a:lnTo>
                <a:lnTo>
                  <a:pt x="173" y="1445"/>
                </a:lnTo>
                <a:lnTo>
                  <a:pt x="170" y="1453"/>
                </a:lnTo>
                <a:lnTo>
                  <a:pt x="165" y="1457"/>
                </a:lnTo>
                <a:lnTo>
                  <a:pt x="161" y="1464"/>
                </a:lnTo>
                <a:lnTo>
                  <a:pt x="154" y="1464"/>
                </a:lnTo>
                <a:lnTo>
                  <a:pt x="144" y="1457"/>
                </a:lnTo>
                <a:lnTo>
                  <a:pt x="132" y="1457"/>
                </a:lnTo>
                <a:lnTo>
                  <a:pt x="123" y="1462"/>
                </a:lnTo>
                <a:lnTo>
                  <a:pt x="120" y="1462"/>
                </a:lnTo>
                <a:lnTo>
                  <a:pt x="111" y="1467"/>
                </a:lnTo>
                <a:lnTo>
                  <a:pt x="102" y="1464"/>
                </a:lnTo>
                <a:lnTo>
                  <a:pt x="94" y="1462"/>
                </a:lnTo>
                <a:lnTo>
                  <a:pt x="90" y="1460"/>
                </a:lnTo>
                <a:lnTo>
                  <a:pt x="87" y="1455"/>
                </a:lnTo>
                <a:lnTo>
                  <a:pt x="85" y="1445"/>
                </a:lnTo>
                <a:lnTo>
                  <a:pt x="85" y="1441"/>
                </a:lnTo>
                <a:lnTo>
                  <a:pt x="90" y="1436"/>
                </a:lnTo>
                <a:lnTo>
                  <a:pt x="94" y="1429"/>
                </a:lnTo>
                <a:lnTo>
                  <a:pt x="90" y="1427"/>
                </a:lnTo>
                <a:lnTo>
                  <a:pt x="85" y="1422"/>
                </a:lnTo>
                <a:lnTo>
                  <a:pt x="87" y="1419"/>
                </a:lnTo>
                <a:lnTo>
                  <a:pt x="85" y="1412"/>
                </a:lnTo>
                <a:lnTo>
                  <a:pt x="80" y="1410"/>
                </a:lnTo>
                <a:lnTo>
                  <a:pt x="80" y="1405"/>
                </a:lnTo>
                <a:lnTo>
                  <a:pt x="76" y="1396"/>
                </a:lnTo>
                <a:lnTo>
                  <a:pt x="73" y="1386"/>
                </a:lnTo>
                <a:lnTo>
                  <a:pt x="68" y="1379"/>
                </a:lnTo>
                <a:lnTo>
                  <a:pt x="66" y="1372"/>
                </a:lnTo>
                <a:lnTo>
                  <a:pt x="64" y="1363"/>
                </a:lnTo>
                <a:lnTo>
                  <a:pt x="73" y="1365"/>
                </a:lnTo>
                <a:lnTo>
                  <a:pt x="80" y="1370"/>
                </a:lnTo>
                <a:lnTo>
                  <a:pt x="83" y="1370"/>
                </a:lnTo>
                <a:lnTo>
                  <a:pt x="83" y="1367"/>
                </a:lnTo>
                <a:lnTo>
                  <a:pt x="80" y="1365"/>
                </a:lnTo>
                <a:lnTo>
                  <a:pt x="80" y="1358"/>
                </a:lnTo>
                <a:lnTo>
                  <a:pt x="73" y="1353"/>
                </a:lnTo>
                <a:lnTo>
                  <a:pt x="73" y="1348"/>
                </a:lnTo>
                <a:lnTo>
                  <a:pt x="78" y="1346"/>
                </a:lnTo>
                <a:lnTo>
                  <a:pt x="87" y="1348"/>
                </a:lnTo>
                <a:lnTo>
                  <a:pt x="90" y="1341"/>
                </a:lnTo>
                <a:lnTo>
                  <a:pt x="92" y="1334"/>
                </a:lnTo>
                <a:lnTo>
                  <a:pt x="90" y="1330"/>
                </a:lnTo>
                <a:lnTo>
                  <a:pt x="80" y="1327"/>
                </a:lnTo>
                <a:lnTo>
                  <a:pt x="73" y="1313"/>
                </a:lnTo>
                <a:lnTo>
                  <a:pt x="73" y="1308"/>
                </a:lnTo>
                <a:lnTo>
                  <a:pt x="64" y="1301"/>
                </a:lnTo>
                <a:lnTo>
                  <a:pt x="59" y="1296"/>
                </a:lnTo>
                <a:lnTo>
                  <a:pt x="57" y="1287"/>
                </a:lnTo>
                <a:lnTo>
                  <a:pt x="52" y="1273"/>
                </a:lnTo>
                <a:lnTo>
                  <a:pt x="47" y="1261"/>
                </a:lnTo>
                <a:lnTo>
                  <a:pt x="50" y="1254"/>
                </a:lnTo>
                <a:lnTo>
                  <a:pt x="47" y="1249"/>
                </a:lnTo>
                <a:lnTo>
                  <a:pt x="38" y="1249"/>
                </a:lnTo>
                <a:lnTo>
                  <a:pt x="38" y="1235"/>
                </a:lnTo>
                <a:lnTo>
                  <a:pt x="38" y="1221"/>
                </a:lnTo>
                <a:lnTo>
                  <a:pt x="33" y="1214"/>
                </a:lnTo>
                <a:lnTo>
                  <a:pt x="23" y="1209"/>
                </a:lnTo>
                <a:lnTo>
                  <a:pt x="28" y="1202"/>
                </a:lnTo>
                <a:lnTo>
                  <a:pt x="23" y="1195"/>
                </a:lnTo>
                <a:lnTo>
                  <a:pt x="33" y="1183"/>
                </a:lnTo>
                <a:lnTo>
                  <a:pt x="35" y="1169"/>
                </a:lnTo>
                <a:lnTo>
                  <a:pt x="40" y="1157"/>
                </a:lnTo>
                <a:lnTo>
                  <a:pt x="38" y="1145"/>
                </a:lnTo>
                <a:lnTo>
                  <a:pt x="33" y="1143"/>
                </a:lnTo>
                <a:lnTo>
                  <a:pt x="26" y="1147"/>
                </a:lnTo>
                <a:lnTo>
                  <a:pt x="12" y="1154"/>
                </a:lnTo>
                <a:lnTo>
                  <a:pt x="14" y="1143"/>
                </a:lnTo>
                <a:lnTo>
                  <a:pt x="5" y="1138"/>
                </a:lnTo>
                <a:lnTo>
                  <a:pt x="9" y="1128"/>
                </a:lnTo>
                <a:lnTo>
                  <a:pt x="5" y="1117"/>
                </a:lnTo>
                <a:lnTo>
                  <a:pt x="5" y="1098"/>
                </a:lnTo>
                <a:lnTo>
                  <a:pt x="5" y="1086"/>
                </a:lnTo>
                <a:lnTo>
                  <a:pt x="2" y="1074"/>
                </a:lnTo>
                <a:lnTo>
                  <a:pt x="0" y="1069"/>
                </a:lnTo>
                <a:lnTo>
                  <a:pt x="5" y="1064"/>
                </a:lnTo>
                <a:lnTo>
                  <a:pt x="14" y="1062"/>
                </a:lnTo>
                <a:lnTo>
                  <a:pt x="19" y="1067"/>
                </a:lnTo>
                <a:lnTo>
                  <a:pt x="21" y="1072"/>
                </a:lnTo>
                <a:lnTo>
                  <a:pt x="19" y="1083"/>
                </a:lnTo>
                <a:lnTo>
                  <a:pt x="23" y="1086"/>
                </a:lnTo>
                <a:lnTo>
                  <a:pt x="31" y="1081"/>
                </a:lnTo>
                <a:lnTo>
                  <a:pt x="33" y="1076"/>
                </a:lnTo>
                <a:lnTo>
                  <a:pt x="35" y="1069"/>
                </a:lnTo>
                <a:lnTo>
                  <a:pt x="38" y="1062"/>
                </a:lnTo>
                <a:lnTo>
                  <a:pt x="42" y="1048"/>
                </a:lnTo>
                <a:lnTo>
                  <a:pt x="42" y="1036"/>
                </a:lnTo>
                <a:lnTo>
                  <a:pt x="38" y="1012"/>
                </a:lnTo>
                <a:lnTo>
                  <a:pt x="38" y="1008"/>
                </a:lnTo>
                <a:lnTo>
                  <a:pt x="52" y="1001"/>
                </a:lnTo>
                <a:lnTo>
                  <a:pt x="52" y="989"/>
                </a:lnTo>
                <a:lnTo>
                  <a:pt x="47" y="984"/>
                </a:lnTo>
                <a:lnTo>
                  <a:pt x="54" y="977"/>
                </a:lnTo>
                <a:lnTo>
                  <a:pt x="59" y="979"/>
                </a:lnTo>
                <a:lnTo>
                  <a:pt x="66" y="979"/>
                </a:lnTo>
                <a:lnTo>
                  <a:pt x="76" y="970"/>
                </a:lnTo>
                <a:lnTo>
                  <a:pt x="85" y="960"/>
                </a:lnTo>
                <a:lnTo>
                  <a:pt x="87" y="949"/>
                </a:lnTo>
                <a:lnTo>
                  <a:pt x="85" y="934"/>
                </a:lnTo>
                <a:lnTo>
                  <a:pt x="92" y="925"/>
                </a:lnTo>
                <a:lnTo>
                  <a:pt x="92" y="911"/>
                </a:lnTo>
                <a:lnTo>
                  <a:pt x="87" y="906"/>
                </a:lnTo>
                <a:lnTo>
                  <a:pt x="87" y="901"/>
                </a:lnTo>
                <a:lnTo>
                  <a:pt x="83" y="889"/>
                </a:lnTo>
                <a:lnTo>
                  <a:pt x="78" y="873"/>
                </a:lnTo>
                <a:lnTo>
                  <a:pt x="73" y="859"/>
                </a:lnTo>
                <a:lnTo>
                  <a:pt x="87" y="859"/>
                </a:lnTo>
                <a:lnTo>
                  <a:pt x="97" y="859"/>
                </a:lnTo>
                <a:lnTo>
                  <a:pt x="102" y="847"/>
                </a:lnTo>
                <a:lnTo>
                  <a:pt x="104" y="842"/>
                </a:lnTo>
                <a:lnTo>
                  <a:pt x="109" y="825"/>
                </a:lnTo>
                <a:lnTo>
                  <a:pt x="94" y="802"/>
                </a:lnTo>
                <a:lnTo>
                  <a:pt x="87" y="802"/>
                </a:lnTo>
                <a:lnTo>
                  <a:pt x="76" y="785"/>
                </a:lnTo>
                <a:lnTo>
                  <a:pt x="85" y="728"/>
                </a:lnTo>
                <a:lnTo>
                  <a:pt x="76" y="688"/>
                </a:lnTo>
                <a:lnTo>
                  <a:pt x="80" y="676"/>
                </a:lnTo>
                <a:lnTo>
                  <a:pt x="78" y="660"/>
                </a:lnTo>
                <a:lnTo>
                  <a:pt x="85" y="648"/>
                </a:lnTo>
                <a:lnTo>
                  <a:pt x="78" y="620"/>
                </a:lnTo>
                <a:lnTo>
                  <a:pt x="90" y="598"/>
                </a:lnTo>
                <a:lnTo>
                  <a:pt x="87" y="584"/>
                </a:lnTo>
                <a:lnTo>
                  <a:pt x="113" y="546"/>
                </a:lnTo>
                <a:lnTo>
                  <a:pt x="125" y="537"/>
                </a:lnTo>
                <a:lnTo>
                  <a:pt x="137" y="534"/>
                </a:lnTo>
                <a:lnTo>
                  <a:pt x="158" y="539"/>
                </a:lnTo>
                <a:lnTo>
                  <a:pt x="173" y="544"/>
                </a:lnTo>
                <a:lnTo>
                  <a:pt x="182" y="525"/>
                </a:lnTo>
                <a:lnTo>
                  <a:pt x="180" y="494"/>
                </a:lnTo>
                <a:lnTo>
                  <a:pt x="173" y="492"/>
                </a:lnTo>
                <a:lnTo>
                  <a:pt x="161" y="482"/>
                </a:lnTo>
                <a:lnTo>
                  <a:pt x="163" y="478"/>
                </a:lnTo>
                <a:lnTo>
                  <a:pt x="194" y="428"/>
                </a:lnTo>
                <a:lnTo>
                  <a:pt x="196" y="414"/>
                </a:lnTo>
                <a:lnTo>
                  <a:pt x="203" y="407"/>
                </a:lnTo>
                <a:lnTo>
                  <a:pt x="203" y="385"/>
                </a:lnTo>
                <a:lnTo>
                  <a:pt x="203" y="366"/>
                </a:lnTo>
                <a:lnTo>
                  <a:pt x="208" y="355"/>
                </a:lnTo>
                <a:lnTo>
                  <a:pt x="203" y="321"/>
                </a:lnTo>
                <a:lnTo>
                  <a:pt x="227" y="317"/>
                </a:lnTo>
                <a:lnTo>
                  <a:pt x="246" y="303"/>
                </a:lnTo>
                <a:lnTo>
                  <a:pt x="241" y="281"/>
                </a:lnTo>
                <a:lnTo>
                  <a:pt x="251" y="272"/>
                </a:lnTo>
                <a:lnTo>
                  <a:pt x="269" y="236"/>
                </a:lnTo>
                <a:lnTo>
                  <a:pt x="284" y="222"/>
                </a:lnTo>
                <a:lnTo>
                  <a:pt x="284" y="206"/>
                </a:lnTo>
                <a:lnTo>
                  <a:pt x="272" y="180"/>
                </a:lnTo>
                <a:lnTo>
                  <a:pt x="274" y="172"/>
                </a:lnTo>
                <a:lnTo>
                  <a:pt x="281" y="170"/>
                </a:lnTo>
                <a:lnTo>
                  <a:pt x="288" y="156"/>
                </a:lnTo>
                <a:lnTo>
                  <a:pt x="296" y="127"/>
                </a:lnTo>
                <a:lnTo>
                  <a:pt x="314" y="116"/>
                </a:lnTo>
                <a:lnTo>
                  <a:pt x="317" y="109"/>
                </a:lnTo>
                <a:lnTo>
                  <a:pt x="343" y="123"/>
                </a:lnTo>
                <a:lnTo>
                  <a:pt x="352" y="97"/>
                </a:lnTo>
                <a:lnTo>
                  <a:pt x="350" y="78"/>
                </a:lnTo>
                <a:lnTo>
                  <a:pt x="350" y="61"/>
                </a:lnTo>
                <a:lnTo>
                  <a:pt x="362" y="56"/>
                </a:lnTo>
                <a:lnTo>
                  <a:pt x="369" y="64"/>
                </a:lnTo>
                <a:lnTo>
                  <a:pt x="383" y="61"/>
                </a:lnTo>
                <a:lnTo>
                  <a:pt x="421" y="78"/>
                </a:lnTo>
                <a:lnTo>
                  <a:pt x="430" y="61"/>
                </a:lnTo>
                <a:lnTo>
                  <a:pt x="421" y="54"/>
                </a:lnTo>
                <a:lnTo>
                  <a:pt x="430" y="45"/>
                </a:lnTo>
                <a:lnTo>
                  <a:pt x="435" y="28"/>
                </a:lnTo>
                <a:lnTo>
                  <a:pt x="433" y="16"/>
                </a:lnTo>
                <a:lnTo>
                  <a:pt x="421" y="2"/>
                </a:lnTo>
                <a:lnTo>
                  <a:pt x="440" y="0"/>
                </a:lnTo>
                <a:lnTo>
                  <a:pt x="447" y="2"/>
                </a:lnTo>
                <a:lnTo>
                  <a:pt x="454" y="16"/>
                </a:lnTo>
                <a:lnTo>
                  <a:pt x="459" y="16"/>
                </a:lnTo>
                <a:lnTo>
                  <a:pt x="478" y="38"/>
                </a:lnTo>
                <a:lnTo>
                  <a:pt x="494" y="47"/>
                </a:lnTo>
                <a:moveTo>
                  <a:pt x="118" y="1062"/>
                </a:moveTo>
                <a:lnTo>
                  <a:pt x="120" y="1076"/>
                </a:lnTo>
                <a:lnTo>
                  <a:pt x="123" y="1091"/>
                </a:lnTo>
                <a:lnTo>
                  <a:pt x="118" y="1093"/>
                </a:lnTo>
                <a:lnTo>
                  <a:pt x="116" y="1093"/>
                </a:lnTo>
                <a:lnTo>
                  <a:pt x="113" y="1086"/>
                </a:lnTo>
                <a:lnTo>
                  <a:pt x="111" y="1083"/>
                </a:lnTo>
                <a:lnTo>
                  <a:pt x="111" y="1079"/>
                </a:lnTo>
                <a:lnTo>
                  <a:pt x="111" y="1076"/>
                </a:lnTo>
                <a:lnTo>
                  <a:pt x="106" y="1074"/>
                </a:lnTo>
                <a:lnTo>
                  <a:pt x="104" y="1069"/>
                </a:lnTo>
                <a:lnTo>
                  <a:pt x="102" y="1069"/>
                </a:lnTo>
                <a:lnTo>
                  <a:pt x="97" y="1069"/>
                </a:lnTo>
                <a:lnTo>
                  <a:pt x="92" y="1079"/>
                </a:lnTo>
                <a:lnTo>
                  <a:pt x="87" y="1088"/>
                </a:lnTo>
                <a:lnTo>
                  <a:pt x="83" y="1095"/>
                </a:lnTo>
                <a:lnTo>
                  <a:pt x="80" y="1102"/>
                </a:lnTo>
                <a:lnTo>
                  <a:pt x="80" y="1114"/>
                </a:lnTo>
                <a:lnTo>
                  <a:pt x="85" y="1114"/>
                </a:lnTo>
                <a:lnTo>
                  <a:pt x="87" y="1119"/>
                </a:lnTo>
                <a:lnTo>
                  <a:pt x="83" y="1126"/>
                </a:lnTo>
                <a:lnTo>
                  <a:pt x="73" y="1133"/>
                </a:lnTo>
                <a:lnTo>
                  <a:pt x="68" y="1140"/>
                </a:lnTo>
                <a:lnTo>
                  <a:pt x="76" y="1140"/>
                </a:lnTo>
                <a:lnTo>
                  <a:pt x="85" y="1140"/>
                </a:lnTo>
                <a:lnTo>
                  <a:pt x="94" y="1135"/>
                </a:lnTo>
                <a:lnTo>
                  <a:pt x="109" y="1121"/>
                </a:lnTo>
                <a:lnTo>
                  <a:pt x="116" y="1119"/>
                </a:lnTo>
                <a:lnTo>
                  <a:pt x="116" y="1126"/>
                </a:lnTo>
                <a:lnTo>
                  <a:pt x="118" y="1133"/>
                </a:lnTo>
                <a:lnTo>
                  <a:pt x="123" y="1133"/>
                </a:lnTo>
                <a:lnTo>
                  <a:pt x="128" y="1119"/>
                </a:lnTo>
                <a:lnTo>
                  <a:pt x="137" y="1114"/>
                </a:lnTo>
                <a:lnTo>
                  <a:pt x="146" y="1112"/>
                </a:lnTo>
                <a:lnTo>
                  <a:pt x="156" y="1107"/>
                </a:lnTo>
                <a:lnTo>
                  <a:pt x="161" y="1095"/>
                </a:lnTo>
                <a:lnTo>
                  <a:pt x="165" y="1079"/>
                </a:lnTo>
                <a:lnTo>
                  <a:pt x="168" y="1053"/>
                </a:lnTo>
                <a:lnTo>
                  <a:pt x="163" y="1048"/>
                </a:lnTo>
                <a:lnTo>
                  <a:pt x="158" y="1048"/>
                </a:lnTo>
                <a:lnTo>
                  <a:pt x="149" y="1043"/>
                </a:lnTo>
                <a:lnTo>
                  <a:pt x="144" y="1041"/>
                </a:lnTo>
                <a:lnTo>
                  <a:pt x="135" y="1041"/>
                </a:lnTo>
                <a:lnTo>
                  <a:pt x="125" y="1041"/>
                </a:lnTo>
                <a:lnTo>
                  <a:pt x="118" y="1041"/>
                </a:lnTo>
                <a:lnTo>
                  <a:pt x="116" y="1043"/>
                </a:lnTo>
                <a:lnTo>
                  <a:pt x="116" y="1053"/>
                </a:lnTo>
                <a:lnTo>
                  <a:pt x="118" y="106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266"/>
          <p:cNvSpPr>
            <a:spLocks/>
          </p:cNvSpPr>
          <p:nvPr/>
        </p:nvSpPr>
        <p:spPr bwMode="auto">
          <a:xfrm>
            <a:off x="6110288" y="2992438"/>
            <a:ext cx="41275" cy="57150"/>
          </a:xfrm>
          <a:custGeom>
            <a:avLst/>
            <a:gdLst>
              <a:gd name="T0" fmla="*/ 24 w 26"/>
              <a:gd name="T1" fmla="*/ 34 h 36"/>
              <a:gd name="T2" fmla="*/ 22 w 26"/>
              <a:gd name="T3" fmla="*/ 36 h 36"/>
              <a:gd name="T4" fmla="*/ 17 w 26"/>
              <a:gd name="T5" fmla="*/ 34 h 36"/>
              <a:gd name="T6" fmla="*/ 5 w 26"/>
              <a:gd name="T7" fmla="*/ 29 h 36"/>
              <a:gd name="T8" fmla="*/ 0 w 26"/>
              <a:gd name="T9" fmla="*/ 24 h 36"/>
              <a:gd name="T10" fmla="*/ 3 w 26"/>
              <a:gd name="T11" fmla="*/ 8 h 36"/>
              <a:gd name="T12" fmla="*/ 5 w 26"/>
              <a:gd name="T13" fmla="*/ 3 h 36"/>
              <a:gd name="T14" fmla="*/ 8 w 26"/>
              <a:gd name="T15" fmla="*/ 0 h 36"/>
              <a:gd name="T16" fmla="*/ 10 w 26"/>
              <a:gd name="T17" fmla="*/ 5 h 36"/>
              <a:gd name="T18" fmla="*/ 17 w 26"/>
              <a:gd name="T19" fmla="*/ 10 h 36"/>
              <a:gd name="T20" fmla="*/ 22 w 26"/>
              <a:gd name="T21" fmla="*/ 15 h 36"/>
              <a:gd name="T22" fmla="*/ 26 w 26"/>
              <a:gd name="T23" fmla="*/ 19 h 36"/>
              <a:gd name="T24" fmla="*/ 26 w 26"/>
              <a:gd name="T25" fmla="*/ 22 h 36"/>
              <a:gd name="T26" fmla="*/ 26 w 26"/>
              <a:gd name="T27" fmla="*/ 27 h 36"/>
              <a:gd name="T28" fmla="*/ 24 w 26"/>
              <a:gd name="T29" fmla="*/ 3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36">
                <a:moveTo>
                  <a:pt x="24" y="34"/>
                </a:moveTo>
                <a:lnTo>
                  <a:pt x="22" y="36"/>
                </a:lnTo>
                <a:lnTo>
                  <a:pt x="17" y="34"/>
                </a:lnTo>
                <a:lnTo>
                  <a:pt x="5" y="29"/>
                </a:lnTo>
                <a:lnTo>
                  <a:pt x="0" y="24"/>
                </a:lnTo>
                <a:lnTo>
                  <a:pt x="3" y="8"/>
                </a:lnTo>
                <a:lnTo>
                  <a:pt x="5" y="3"/>
                </a:lnTo>
                <a:lnTo>
                  <a:pt x="8" y="0"/>
                </a:lnTo>
                <a:lnTo>
                  <a:pt x="10" y="5"/>
                </a:lnTo>
                <a:lnTo>
                  <a:pt x="17" y="10"/>
                </a:lnTo>
                <a:lnTo>
                  <a:pt x="22" y="15"/>
                </a:lnTo>
                <a:lnTo>
                  <a:pt x="26" y="19"/>
                </a:lnTo>
                <a:lnTo>
                  <a:pt x="26" y="22"/>
                </a:lnTo>
                <a:lnTo>
                  <a:pt x="26" y="27"/>
                </a:lnTo>
                <a:lnTo>
                  <a:pt x="24" y="3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267"/>
          <p:cNvSpPr>
            <a:spLocks/>
          </p:cNvSpPr>
          <p:nvPr/>
        </p:nvSpPr>
        <p:spPr bwMode="auto">
          <a:xfrm>
            <a:off x="6110288" y="2992438"/>
            <a:ext cx="41275" cy="57150"/>
          </a:xfrm>
          <a:custGeom>
            <a:avLst/>
            <a:gdLst>
              <a:gd name="T0" fmla="*/ 24 w 26"/>
              <a:gd name="T1" fmla="*/ 34 h 36"/>
              <a:gd name="T2" fmla="*/ 22 w 26"/>
              <a:gd name="T3" fmla="*/ 36 h 36"/>
              <a:gd name="T4" fmla="*/ 17 w 26"/>
              <a:gd name="T5" fmla="*/ 34 h 36"/>
              <a:gd name="T6" fmla="*/ 5 w 26"/>
              <a:gd name="T7" fmla="*/ 29 h 36"/>
              <a:gd name="T8" fmla="*/ 0 w 26"/>
              <a:gd name="T9" fmla="*/ 24 h 36"/>
              <a:gd name="T10" fmla="*/ 3 w 26"/>
              <a:gd name="T11" fmla="*/ 8 h 36"/>
              <a:gd name="T12" fmla="*/ 5 w 26"/>
              <a:gd name="T13" fmla="*/ 3 h 36"/>
              <a:gd name="T14" fmla="*/ 8 w 26"/>
              <a:gd name="T15" fmla="*/ 0 h 36"/>
              <a:gd name="T16" fmla="*/ 10 w 26"/>
              <a:gd name="T17" fmla="*/ 5 h 36"/>
              <a:gd name="T18" fmla="*/ 17 w 26"/>
              <a:gd name="T19" fmla="*/ 10 h 36"/>
              <a:gd name="T20" fmla="*/ 22 w 26"/>
              <a:gd name="T21" fmla="*/ 15 h 36"/>
              <a:gd name="T22" fmla="*/ 26 w 26"/>
              <a:gd name="T23" fmla="*/ 19 h 36"/>
              <a:gd name="T24" fmla="*/ 26 w 26"/>
              <a:gd name="T25" fmla="*/ 22 h 36"/>
              <a:gd name="T26" fmla="*/ 26 w 26"/>
              <a:gd name="T27" fmla="*/ 27 h 36"/>
              <a:gd name="T28" fmla="*/ 24 w 26"/>
              <a:gd name="T29" fmla="*/ 3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36">
                <a:moveTo>
                  <a:pt x="24" y="34"/>
                </a:moveTo>
                <a:lnTo>
                  <a:pt x="22" y="36"/>
                </a:lnTo>
                <a:lnTo>
                  <a:pt x="17" y="34"/>
                </a:lnTo>
                <a:lnTo>
                  <a:pt x="5" y="29"/>
                </a:lnTo>
                <a:lnTo>
                  <a:pt x="0" y="24"/>
                </a:lnTo>
                <a:lnTo>
                  <a:pt x="3" y="8"/>
                </a:lnTo>
                <a:lnTo>
                  <a:pt x="5" y="3"/>
                </a:lnTo>
                <a:lnTo>
                  <a:pt x="8" y="0"/>
                </a:lnTo>
                <a:lnTo>
                  <a:pt x="10" y="5"/>
                </a:lnTo>
                <a:lnTo>
                  <a:pt x="17" y="10"/>
                </a:lnTo>
                <a:lnTo>
                  <a:pt x="22" y="15"/>
                </a:lnTo>
                <a:lnTo>
                  <a:pt x="26" y="19"/>
                </a:lnTo>
                <a:lnTo>
                  <a:pt x="26" y="22"/>
                </a:lnTo>
                <a:lnTo>
                  <a:pt x="26" y="27"/>
                </a:lnTo>
                <a:lnTo>
                  <a:pt x="24" y="3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268"/>
          <p:cNvSpPr>
            <a:spLocks/>
          </p:cNvSpPr>
          <p:nvPr/>
        </p:nvSpPr>
        <p:spPr bwMode="auto">
          <a:xfrm>
            <a:off x="6110288" y="2992438"/>
            <a:ext cx="41275" cy="57150"/>
          </a:xfrm>
          <a:custGeom>
            <a:avLst/>
            <a:gdLst>
              <a:gd name="T0" fmla="*/ 24 w 26"/>
              <a:gd name="T1" fmla="*/ 34 h 36"/>
              <a:gd name="T2" fmla="*/ 22 w 26"/>
              <a:gd name="T3" fmla="*/ 36 h 36"/>
              <a:gd name="T4" fmla="*/ 17 w 26"/>
              <a:gd name="T5" fmla="*/ 34 h 36"/>
              <a:gd name="T6" fmla="*/ 5 w 26"/>
              <a:gd name="T7" fmla="*/ 29 h 36"/>
              <a:gd name="T8" fmla="*/ 0 w 26"/>
              <a:gd name="T9" fmla="*/ 24 h 36"/>
              <a:gd name="T10" fmla="*/ 3 w 26"/>
              <a:gd name="T11" fmla="*/ 8 h 36"/>
              <a:gd name="T12" fmla="*/ 5 w 26"/>
              <a:gd name="T13" fmla="*/ 3 h 36"/>
              <a:gd name="T14" fmla="*/ 8 w 26"/>
              <a:gd name="T15" fmla="*/ 0 h 36"/>
              <a:gd name="T16" fmla="*/ 10 w 26"/>
              <a:gd name="T17" fmla="*/ 5 h 36"/>
              <a:gd name="T18" fmla="*/ 17 w 26"/>
              <a:gd name="T19" fmla="*/ 10 h 36"/>
              <a:gd name="T20" fmla="*/ 22 w 26"/>
              <a:gd name="T21" fmla="*/ 15 h 36"/>
              <a:gd name="T22" fmla="*/ 26 w 26"/>
              <a:gd name="T23" fmla="*/ 19 h 36"/>
              <a:gd name="T24" fmla="*/ 26 w 26"/>
              <a:gd name="T25" fmla="*/ 22 h 36"/>
              <a:gd name="T26" fmla="*/ 26 w 26"/>
              <a:gd name="T27" fmla="*/ 27 h 36"/>
              <a:gd name="T28" fmla="*/ 24 w 26"/>
              <a:gd name="T29" fmla="*/ 3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36">
                <a:moveTo>
                  <a:pt x="24" y="34"/>
                </a:moveTo>
                <a:lnTo>
                  <a:pt x="22" y="36"/>
                </a:lnTo>
                <a:lnTo>
                  <a:pt x="17" y="34"/>
                </a:lnTo>
                <a:lnTo>
                  <a:pt x="5" y="29"/>
                </a:lnTo>
                <a:lnTo>
                  <a:pt x="0" y="24"/>
                </a:lnTo>
                <a:lnTo>
                  <a:pt x="3" y="8"/>
                </a:lnTo>
                <a:lnTo>
                  <a:pt x="5" y="3"/>
                </a:lnTo>
                <a:lnTo>
                  <a:pt x="8" y="0"/>
                </a:lnTo>
                <a:lnTo>
                  <a:pt x="10" y="5"/>
                </a:lnTo>
                <a:lnTo>
                  <a:pt x="17" y="10"/>
                </a:lnTo>
                <a:lnTo>
                  <a:pt x="22" y="15"/>
                </a:lnTo>
                <a:lnTo>
                  <a:pt x="26" y="19"/>
                </a:lnTo>
                <a:lnTo>
                  <a:pt x="26" y="22"/>
                </a:lnTo>
                <a:lnTo>
                  <a:pt x="26" y="27"/>
                </a:lnTo>
                <a:lnTo>
                  <a:pt x="24" y="3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Freeform 269"/>
          <p:cNvSpPr>
            <a:spLocks/>
          </p:cNvSpPr>
          <p:nvPr/>
        </p:nvSpPr>
        <p:spPr bwMode="auto">
          <a:xfrm>
            <a:off x="6272213" y="2647951"/>
            <a:ext cx="71438" cy="195263"/>
          </a:xfrm>
          <a:custGeom>
            <a:avLst/>
            <a:gdLst>
              <a:gd name="T0" fmla="*/ 7 w 45"/>
              <a:gd name="T1" fmla="*/ 120 h 123"/>
              <a:gd name="T2" fmla="*/ 3 w 45"/>
              <a:gd name="T3" fmla="*/ 123 h 123"/>
              <a:gd name="T4" fmla="*/ 3 w 45"/>
              <a:gd name="T5" fmla="*/ 118 h 123"/>
              <a:gd name="T6" fmla="*/ 3 w 45"/>
              <a:gd name="T7" fmla="*/ 109 h 123"/>
              <a:gd name="T8" fmla="*/ 0 w 45"/>
              <a:gd name="T9" fmla="*/ 99 h 123"/>
              <a:gd name="T10" fmla="*/ 0 w 45"/>
              <a:gd name="T11" fmla="*/ 87 h 123"/>
              <a:gd name="T12" fmla="*/ 7 w 45"/>
              <a:gd name="T13" fmla="*/ 68 h 123"/>
              <a:gd name="T14" fmla="*/ 17 w 45"/>
              <a:gd name="T15" fmla="*/ 52 h 123"/>
              <a:gd name="T16" fmla="*/ 21 w 45"/>
              <a:gd name="T17" fmla="*/ 49 h 123"/>
              <a:gd name="T18" fmla="*/ 24 w 45"/>
              <a:gd name="T19" fmla="*/ 38 h 123"/>
              <a:gd name="T20" fmla="*/ 31 w 45"/>
              <a:gd name="T21" fmla="*/ 16 h 123"/>
              <a:gd name="T22" fmla="*/ 36 w 45"/>
              <a:gd name="T23" fmla="*/ 2 h 123"/>
              <a:gd name="T24" fmla="*/ 40 w 45"/>
              <a:gd name="T25" fmla="*/ 0 h 123"/>
              <a:gd name="T26" fmla="*/ 45 w 45"/>
              <a:gd name="T27" fmla="*/ 5 h 123"/>
              <a:gd name="T28" fmla="*/ 40 w 45"/>
              <a:gd name="T29" fmla="*/ 21 h 123"/>
              <a:gd name="T30" fmla="*/ 33 w 45"/>
              <a:gd name="T31" fmla="*/ 33 h 123"/>
              <a:gd name="T32" fmla="*/ 29 w 45"/>
              <a:gd name="T33" fmla="*/ 54 h 123"/>
              <a:gd name="T34" fmla="*/ 21 w 45"/>
              <a:gd name="T35" fmla="*/ 71 h 123"/>
              <a:gd name="T36" fmla="*/ 17 w 45"/>
              <a:gd name="T37" fmla="*/ 106 h 123"/>
              <a:gd name="T38" fmla="*/ 7 w 45"/>
              <a:gd name="T39" fmla="*/ 12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123">
                <a:moveTo>
                  <a:pt x="7" y="120"/>
                </a:moveTo>
                <a:lnTo>
                  <a:pt x="3" y="123"/>
                </a:lnTo>
                <a:lnTo>
                  <a:pt x="3" y="118"/>
                </a:lnTo>
                <a:lnTo>
                  <a:pt x="3" y="109"/>
                </a:lnTo>
                <a:lnTo>
                  <a:pt x="0" y="99"/>
                </a:lnTo>
                <a:lnTo>
                  <a:pt x="0" y="87"/>
                </a:lnTo>
                <a:lnTo>
                  <a:pt x="7" y="68"/>
                </a:lnTo>
                <a:lnTo>
                  <a:pt x="17" y="52"/>
                </a:lnTo>
                <a:lnTo>
                  <a:pt x="21" y="49"/>
                </a:lnTo>
                <a:lnTo>
                  <a:pt x="24" y="38"/>
                </a:lnTo>
                <a:lnTo>
                  <a:pt x="31" y="16"/>
                </a:lnTo>
                <a:lnTo>
                  <a:pt x="36" y="2"/>
                </a:lnTo>
                <a:lnTo>
                  <a:pt x="40" y="0"/>
                </a:lnTo>
                <a:lnTo>
                  <a:pt x="45" y="5"/>
                </a:lnTo>
                <a:lnTo>
                  <a:pt x="40" y="21"/>
                </a:lnTo>
                <a:lnTo>
                  <a:pt x="33" y="33"/>
                </a:lnTo>
                <a:lnTo>
                  <a:pt x="29" y="54"/>
                </a:lnTo>
                <a:lnTo>
                  <a:pt x="21" y="71"/>
                </a:lnTo>
                <a:lnTo>
                  <a:pt x="17" y="106"/>
                </a:lnTo>
                <a:lnTo>
                  <a:pt x="7" y="12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270"/>
          <p:cNvSpPr>
            <a:spLocks/>
          </p:cNvSpPr>
          <p:nvPr/>
        </p:nvSpPr>
        <p:spPr bwMode="auto">
          <a:xfrm>
            <a:off x="6272213" y="2647951"/>
            <a:ext cx="71438" cy="195263"/>
          </a:xfrm>
          <a:custGeom>
            <a:avLst/>
            <a:gdLst>
              <a:gd name="T0" fmla="*/ 7 w 45"/>
              <a:gd name="T1" fmla="*/ 120 h 123"/>
              <a:gd name="T2" fmla="*/ 3 w 45"/>
              <a:gd name="T3" fmla="*/ 123 h 123"/>
              <a:gd name="T4" fmla="*/ 3 w 45"/>
              <a:gd name="T5" fmla="*/ 118 h 123"/>
              <a:gd name="T6" fmla="*/ 3 w 45"/>
              <a:gd name="T7" fmla="*/ 109 h 123"/>
              <a:gd name="T8" fmla="*/ 0 w 45"/>
              <a:gd name="T9" fmla="*/ 99 h 123"/>
              <a:gd name="T10" fmla="*/ 0 w 45"/>
              <a:gd name="T11" fmla="*/ 87 h 123"/>
              <a:gd name="T12" fmla="*/ 7 w 45"/>
              <a:gd name="T13" fmla="*/ 68 h 123"/>
              <a:gd name="T14" fmla="*/ 17 w 45"/>
              <a:gd name="T15" fmla="*/ 52 h 123"/>
              <a:gd name="T16" fmla="*/ 21 w 45"/>
              <a:gd name="T17" fmla="*/ 49 h 123"/>
              <a:gd name="T18" fmla="*/ 24 w 45"/>
              <a:gd name="T19" fmla="*/ 38 h 123"/>
              <a:gd name="T20" fmla="*/ 31 w 45"/>
              <a:gd name="T21" fmla="*/ 16 h 123"/>
              <a:gd name="T22" fmla="*/ 36 w 45"/>
              <a:gd name="T23" fmla="*/ 2 h 123"/>
              <a:gd name="T24" fmla="*/ 40 w 45"/>
              <a:gd name="T25" fmla="*/ 0 h 123"/>
              <a:gd name="T26" fmla="*/ 45 w 45"/>
              <a:gd name="T27" fmla="*/ 5 h 123"/>
              <a:gd name="T28" fmla="*/ 40 w 45"/>
              <a:gd name="T29" fmla="*/ 21 h 123"/>
              <a:gd name="T30" fmla="*/ 33 w 45"/>
              <a:gd name="T31" fmla="*/ 33 h 123"/>
              <a:gd name="T32" fmla="*/ 29 w 45"/>
              <a:gd name="T33" fmla="*/ 54 h 123"/>
              <a:gd name="T34" fmla="*/ 21 w 45"/>
              <a:gd name="T35" fmla="*/ 71 h 123"/>
              <a:gd name="T36" fmla="*/ 17 w 45"/>
              <a:gd name="T37" fmla="*/ 106 h 123"/>
              <a:gd name="T38" fmla="*/ 7 w 45"/>
              <a:gd name="T39" fmla="*/ 12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123">
                <a:moveTo>
                  <a:pt x="7" y="120"/>
                </a:moveTo>
                <a:lnTo>
                  <a:pt x="3" y="123"/>
                </a:lnTo>
                <a:lnTo>
                  <a:pt x="3" y="118"/>
                </a:lnTo>
                <a:lnTo>
                  <a:pt x="3" y="109"/>
                </a:lnTo>
                <a:lnTo>
                  <a:pt x="0" y="99"/>
                </a:lnTo>
                <a:lnTo>
                  <a:pt x="0" y="87"/>
                </a:lnTo>
                <a:lnTo>
                  <a:pt x="7" y="68"/>
                </a:lnTo>
                <a:lnTo>
                  <a:pt x="17" y="52"/>
                </a:lnTo>
                <a:lnTo>
                  <a:pt x="21" y="49"/>
                </a:lnTo>
                <a:lnTo>
                  <a:pt x="24" y="38"/>
                </a:lnTo>
                <a:lnTo>
                  <a:pt x="31" y="16"/>
                </a:lnTo>
                <a:lnTo>
                  <a:pt x="36" y="2"/>
                </a:lnTo>
                <a:lnTo>
                  <a:pt x="40" y="0"/>
                </a:lnTo>
                <a:lnTo>
                  <a:pt x="45" y="5"/>
                </a:lnTo>
                <a:lnTo>
                  <a:pt x="40" y="21"/>
                </a:lnTo>
                <a:lnTo>
                  <a:pt x="33" y="33"/>
                </a:lnTo>
                <a:lnTo>
                  <a:pt x="29" y="54"/>
                </a:lnTo>
                <a:lnTo>
                  <a:pt x="21" y="71"/>
                </a:lnTo>
                <a:lnTo>
                  <a:pt x="17" y="106"/>
                </a:lnTo>
                <a:lnTo>
                  <a:pt x="7" y="12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271"/>
          <p:cNvSpPr>
            <a:spLocks/>
          </p:cNvSpPr>
          <p:nvPr/>
        </p:nvSpPr>
        <p:spPr bwMode="auto">
          <a:xfrm>
            <a:off x="6272213" y="2647951"/>
            <a:ext cx="71438" cy="195263"/>
          </a:xfrm>
          <a:custGeom>
            <a:avLst/>
            <a:gdLst>
              <a:gd name="T0" fmla="*/ 7 w 45"/>
              <a:gd name="T1" fmla="*/ 120 h 123"/>
              <a:gd name="T2" fmla="*/ 3 w 45"/>
              <a:gd name="T3" fmla="*/ 123 h 123"/>
              <a:gd name="T4" fmla="*/ 3 w 45"/>
              <a:gd name="T5" fmla="*/ 118 h 123"/>
              <a:gd name="T6" fmla="*/ 3 w 45"/>
              <a:gd name="T7" fmla="*/ 109 h 123"/>
              <a:gd name="T8" fmla="*/ 0 w 45"/>
              <a:gd name="T9" fmla="*/ 99 h 123"/>
              <a:gd name="T10" fmla="*/ 0 w 45"/>
              <a:gd name="T11" fmla="*/ 87 h 123"/>
              <a:gd name="T12" fmla="*/ 7 w 45"/>
              <a:gd name="T13" fmla="*/ 68 h 123"/>
              <a:gd name="T14" fmla="*/ 17 w 45"/>
              <a:gd name="T15" fmla="*/ 52 h 123"/>
              <a:gd name="T16" fmla="*/ 21 w 45"/>
              <a:gd name="T17" fmla="*/ 49 h 123"/>
              <a:gd name="T18" fmla="*/ 24 w 45"/>
              <a:gd name="T19" fmla="*/ 38 h 123"/>
              <a:gd name="T20" fmla="*/ 31 w 45"/>
              <a:gd name="T21" fmla="*/ 16 h 123"/>
              <a:gd name="T22" fmla="*/ 36 w 45"/>
              <a:gd name="T23" fmla="*/ 2 h 123"/>
              <a:gd name="T24" fmla="*/ 40 w 45"/>
              <a:gd name="T25" fmla="*/ 0 h 123"/>
              <a:gd name="T26" fmla="*/ 45 w 45"/>
              <a:gd name="T27" fmla="*/ 5 h 123"/>
              <a:gd name="T28" fmla="*/ 40 w 45"/>
              <a:gd name="T29" fmla="*/ 21 h 123"/>
              <a:gd name="T30" fmla="*/ 33 w 45"/>
              <a:gd name="T31" fmla="*/ 33 h 123"/>
              <a:gd name="T32" fmla="*/ 29 w 45"/>
              <a:gd name="T33" fmla="*/ 54 h 123"/>
              <a:gd name="T34" fmla="*/ 21 w 45"/>
              <a:gd name="T35" fmla="*/ 71 h 123"/>
              <a:gd name="T36" fmla="*/ 17 w 45"/>
              <a:gd name="T37" fmla="*/ 106 h 123"/>
              <a:gd name="T38" fmla="*/ 7 w 45"/>
              <a:gd name="T39" fmla="*/ 12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123">
                <a:moveTo>
                  <a:pt x="7" y="120"/>
                </a:moveTo>
                <a:lnTo>
                  <a:pt x="3" y="123"/>
                </a:lnTo>
                <a:lnTo>
                  <a:pt x="3" y="118"/>
                </a:lnTo>
                <a:lnTo>
                  <a:pt x="3" y="109"/>
                </a:lnTo>
                <a:lnTo>
                  <a:pt x="0" y="99"/>
                </a:lnTo>
                <a:lnTo>
                  <a:pt x="0" y="87"/>
                </a:lnTo>
                <a:lnTo>
                  <a:pt x="7" y="68"/>
                </a:lnTo>
                <a:lnTo>
                  <a:pt x="17" y="52"/>
                </a:lnTo>
                <a:lnTo>
                  <a:pt x="21" y="49"/>
                </a:lnTo>
                <a:lnTo>
                  <a:pt x="24" y="38"/>
                </a:lnTo>
                <a:lnTo>
                  <a:pt x="31" y="16"/>
                </a:lnTo>
                <a:lnTo>
                  <a:pt x="36" y="2"/>
                </a:lnTo>
                <a:lnTo>
                  <a:pt x="40" y="0"/>
                </a:lnTo>
                <a:lnTo>
                  <a:pt x="45" y="5"/>
                </a:lnTo>
                <a:lnTo>
                  <a:pt x="40" y="21"/>
                </a:lnTo>
                <a:lnTo>
                  <a:pt x="33" y="33"/>
                </a:lnTo>
                <a:lnTo>
                  <a:pt x="29" y="54"/>
                </a:lnTo>
                <a:lnTo>
                  <a:pt x="21" y="71"/>
                </a:lnTo>
                <a:lnTo>
                  <a:pt x="17" y="106"/>
                </a:lnTo>
                <a:lnTo>
                  <a:pt x="7" y="1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272"/>
          <p:cNvSpPr>
            <a:spLocks/>
          </p:cNvSpPr>
          <p:nvPr/>
        </p:nvSpPr>
        <p:spPr bwMode="auto">
          <a:xfrm>
            <a:off x="6423026" y="2535238"/>
            <a:ext cx="112713" cy="184150"/>
          </a:xfrm>
          <a:custGeom>
            <a:avLst/>
            <a:gdLst>
              <a:gd name="T0" fmla="*/ 14 w 71"/>
              <a:gd name="T1" fmla="*/ 113 h 116"/>
              <a:gd name="T2" fmla="*/ 7 w 71"/>
              <a:gd name="T3" fmla="*/ 116 h 116"/>
              <a:gd name="T4" fmla="*/ 7 w 71"/>
              <a:gd name="T5" fmla="*/ 113 h 116"/>
              <a:gd name="T6" fmla="*/ 9 w 71"/>
              <a:gd name="T7" fmla="*/ 106 h 116"/>
              <a:gd name="T8" fmla="*/ 9 w 71"/>
              <a:gd name="T9" fmla="*/ 99 h 116"/>
              <a:gd name="T10" fmla="*/ 4 w 71"/>
              <a:gd name="T11" fmla="*/ 80 h 116"/>
              <a:gd name="T12" fmla="*/ 9 w 71"/>
              <a:gd name="T13" fmla="*/ 66 h 116"/>
              <a:gd name="T14" fmla="*/ 0 w 71"/>
              <a:gd name="T15" fmla="*/ 52 h 116"/>
              <a:gd name="T16" fmla="*/ 7 w 71"/>
              <a:gd name="T17" fmla="*/ 47 h 116"/>
              <a:gd name="T18" fmla="*/ 14 w 71"/>
              <a:gd name="T19" fmla="*/ 38 h 116"/>
              <a:gd name="T20" fmla="*/ 23 w 71"/>
              <a:gd name="T21" fmla="*/ 19 h 116"/>
              <a:gd name="T22" fmla="*/ 38 w 71"/>
              <a:gd name="T23" fmla="*/ 7 h 116"/>
              <a:gd name="T24" fmla="*/ 52 w 71"/>
              <a:gd name="T25" fmla="*/ 9 h 116"/>
              <a:gd name="T26" fmla="*/ 66 w 71"/>
              <a:gd name="T27" fmla="*/ 0 h 116"/>
              <a:gd name="T28" fmla="*/ 71 w 71"/>
              <a:gd name="T29" fmla="*/ 5 h 116"/>
              <a:gd name="T30" fmla="*/ 61 w 71"/>
              <a:gd name="T31" fmla="*/ 12 h 116"/>
              <a:gd name="T32" fmla="*/ 59 w 71"/>
              <a:gd name="T33" fmla="*/ 16 h 116"/>
              <a:gd name="T34" fmla="*/ 54 w 71"/>
              <a:gd name="T35" fmla="*/ 26 h 116"/>
              <a:gd name="T36" fmla="*/ 45 w 71"/>
              <a:gd name="T37" fmla="*/ 31 h 116"/>
              <a:gd name="T38" fmla="*/ 42 w 71"/>
              <a:gd name="T39" fmla="*/ 42 h 116"/>
              <a:gd name="T40" fmla="*/ 42 w 71"/>
              <a:gd name="T41" fmla="*/ 54 h 116"/>
              <a:gd name="T42" fmla="*/ 54 w 71"/>
              <a:gd name="T43" fmla="*/ 61 h 116"/>
              <a:gd name="T44" fmla="*/ 40 w 71"/>
              <a:gd name="T45" fmla="*/ 68 h 116"/>
              <a:gd name="T46" fmla="*/ 40 w 71"/>
              <a:gd name="T47" fmla="*/ 80 h 116"/>
              <a:gd name="T48" fmla="*/ 23 w 71"/>
              <a:gd name="T49" fmla="*/ 94 h 116"/>
              <a:gd name="T50" fmla="*/ 21 w 71"/>
              <a:gd name="T51" fmla="*/ 109 h 116"/>
              <a:gd name="T52" fmla="*/ 14 w 71"/>
              <a:gd name="T53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116">
                <a:moveTo>
                  <a:pt x="14" y="113"/>
                </a:moveTo>
                <a:lnTo>
                  <a:pt x="7" y="116"/>
                </a:lnTo>
                <a:lnTo>
                  <a:pt x="7" y="113"/>
                </a:lnTo>
                <a:lnTo>
                  <a:pt x="9" y="106"/>
                </a:lnTo>
                <a:lnTo>
                  <a:pt x="9" y="99"/>
                </a:lnTo>
                <a:lnTo>
                  <a:pt x="4" y="80"/>
                </a:lnTo>
                <a:lnTo>
                  <a:pt x="9" y="66"/>
                </a:lnTo>
                <a:lnTo>
                  <a:pt x="0" y="52"/>
                </a:lnTo>
                <a:lnTo>
                  <a:pt x="7" y="47"/>
                </a:lnTo>
                <a:lnTo>
                  <a:pt x="14" y="38"/>
                </a:lnTo>
                <a:lnTo>
                  <a:pt x="23" y="19"/>
                </a:lnTo>
                <a:lnTo>
                  <a:pt x="38" y="7"/>
                </a:lnTo>
                <a:lnTo>
                  <a:pt x="52" y="9"/>
                </a:lnTo>
                <a:lnTo>
                  <a:pt x="66" y="0"/>
                </a:lnTo>
                <a:lnTo>
                  <a:pt x="71" y="5"/>
                </a:lnTo>
                <a:lnTo>
                  <a:pt x="61" y="12"/>
                </a:lnTo>
                <a:lnTo>
                  <a:pt x="59" y="16"/>
                </a:lnTo>
                <a:lnTo>
                  <a:pt x="54" y="26"/>
                </a:lnTo>
                <a:lnTo>
                  <a:pt x="45" y="31"/>
                </a:lnTo>
                <a:lnTo>
                  <a:pt x="42" y="42"/>
                </a:lnTo>
                <a:lnTo>
                  <a:pt x="42" y="54"/>
                </a:lnTo>
                <a:lnTo>
                  <a:pt x="54" y="61"/>
                </a:lnTo>
                <a:lnTo>
                  <a:pt x="40" y="68"/>
                </a:lnTo>
                <a:lnTo>
                  <a:pt x="40" y="80"/>
                </a:lnTo>
                <a:lnTo>
                  <a:pt x="23" y="94"/>
                </a:lnTo>
                <a:lnTo>
                  <a:pt x="21" y="109"/>
                </a:lnTo>
                <a:lnTo>
                  <a:pt x="14" y="11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273"/>
          <p:cNvSpPr>
            <a:spLocks/>
          </p:cNvSpPr>
          <p:nvPr/>
        </p:nvSpPr>
        <p:spPr bwMode="auto">
          <a:xfrm>
            <a:off x="6423026" y="2535238"/>
            <a:ext cx="112713" cy="184150"/>
          </a:xfrm>
          <a:custGeom>
            <a:avLst/>
            <a:gdLst>
              <a:gd name="T0" fmla="*/ 14 w 71"/>
              <a:gd name="T1" fmla="*/ 113 h 116"/>
              <a:gd name="T2" fmla="*/ 7 w 71"/>
              <a:gd name="T3" fmla="*/ 116 h 116"/>
              <a:gd name="T4" fmla="*/ 7 w 71"/>
              <a:gd name="T5" fmla="*/ 113 h 116"/>
              <a:gd name="T6" fmla="*/ 9 w 71"/>
              <a:gd name="T7" fmla="*/ 106 h 116"/>
              <a:gd name="T8" fmla="*/ 9 w 71"/>
              <a:gd name="T9" fmla="*/ 99 h 116"/>
              <a:gd name="T10" fmla="*/ 4 w 71"/>
              <a:gd name="T11" fmla="*/ 80 h 116"/>
              <a:gd name="T12" fmla="*/ 9 w 71"/>
              <a:gd name="T13" fmla="*/ 66 h 116"/>
              <a:gd name="T14" fmla="*/ 0 w 71"/>
              <a:gd name="T15" fmla="*/ 52 h 116"/>
              <a:gd name="T16" fmla="*/ 7 w 71"/>
              <a:gd name="T17" fmla="*/ 47 h 116"/>
              <a:gd name="T18" fmla="*/ 14 w 71"/>
              <a:gd name="T19" fmla="*/ 38 h 116"/>
              <a:gd name="T20" fmla="*/ 23 w 71"/>
              <a:gd name="T21" fmla="*/ 19 h 116"/>
              <a:gd name="T22" fmla="*/ 38 w 71"/>
              <a:gd name="T23" fmla="*/ 7 h 116"/>
              <a:gd name="T24" fmla="*/ 52 w 71"/>
              <a:gd name="T25" fmla="*/ 9 h 116"/>
              <a:gd name="T26" fmla="*/ 66 w 71"/>
              <a:gd name="T27" fmla="*/ 0 h 116"/>
              <a:gd name="T28" fmla="*/ 71 w 71"/>
              <a:gd name="T29" fmla="*/ 5 h 116"/>
              <a:gd name="T30" fmla="*/ 61 w 71"/>
              <a:gd name="T31" fmla="*/ 12 h 116"/>
              <a:gd name="T32" fmla="*/ 59 w 71"/>
              <a:gd name="T33" fmla="*/ 16 h 116"/>
              <a:gd name="T34" fmla="*/ 54 w 71"/>
              <a:gd name="T35" fmla="*/ 26 h 116"/>
              <a:gd name="T36" fmla="*/ 45 w 71"/>
              <a:gd name="T37" fmla="*/ 31 h 116"/>
              <a:gd name="T38" fmla="*/ 42 w 71"/>
              <a:gd name="T39" fmla="*/ 42 h 116"/>
              <a:gd name="T40" fmla="*/ 42 w 71"/>
              <a:gd name="T41" fmla="*/ 54 h 116"/>
              <a:gd name="T42" fmla="*/ 54 w 71"/>
              <a:gd name="T43" fmla="*/ 61 h 116"/>
              <a:gd name="T44" fmla="*/ 40 w 71"/>
              <a:gd name="T45" fmla="*/ 68 h 116"/>
              <a:gd name="T46" fmla="*/ 40 w 71"/>
              <a:gd name="T47" fmla="*/ 80 h 116"/>
              <a:gd name="T48" fmla="*/ 23 w 71"/>
              <a:gd name="T49" fmla="*/ 94 h 116"/>
              <a:gd name="T50" fmla="*/ 21 w 71"/>
              <a:gd name="T51" fmla="*/ 109 h 116"/>
              <a:gd name="T52" fmla="*/ 14 w 71"/>
              <a:gd name="T53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116">
                <a:moveTo>
                  <a:pt x="14" y="113"/>
                </a:moveTo>
                <a:lnTo>
                  <a:pt x="7" y="116"/>
                </a:lnTo>
                <a:lnTo>
                  <a:pt x="7" y="113"/>
                </a:lnTo>
                <a:lnTo>
                  <a:pt x="9" y="106"/>
                </a:lnTo>
                <a:lnTo>
                  <a:pt x="9" y="99"/>
                </a:lnTo>
                <a:lnTo>
                  <a:pt x="4" y="80"/>
                </a:lnTo>
                <a:lnTo>
                  <a:pt x="9" y="66"/>
                </a:lnTo>
                <a:lnTo>
                  <a:pt x="0" y="52"/>
                </a:lnTo>
                <a:lnTo>
                  <a:pt x="7" y="47"/>
                </a:lnTo>
                <a:lnTo>
                  <a:pt x="14" y="38"/>
                </a:lnTo>
                <a:lnTo>
                  <a:pt x="23" y="19"/>
                </a:lnTo>
                <a:lnTo>
                  <a:pt x="38" y="7"/>
                </a:lnTo>
                <a:lnTo>
                  <a:pt x="52" y="9"/>
                </a:lnTo>
                <a:lnTo>
                  <a:pt x="66" y="0"/>
                </a:lnTo>
                <a:lnTo>
                  <a:pt x="71" y="5"/>
                </a:lnTo>
                <a:lnTo>
                  <a:pt x="61" y="12"/>
                </a:lnTo>
                <a:lnTo>
                  <a:pt x="59" y="16"/>
                </a:lnTo>
                <a:lnTo>
                  <a:pt x="54" y="26"/>
                </a:lnTo>
                <a:lnTo>
                  <a:pt x="45" y="31"/>
                </a:lnTo>
                <a:lnTo>
                  <a:pt x="42" y="42"/>
                </a:lnTo>
                <a:lnTo>
                  <a:pt x="42" y="54"/>
                </a:lnTo>
                <a:lnTo>
                  <a:pt x="54" y="61"/>
                </a:lnTo>
                <a:lnTo>
                  <a:pt x="40" y="68"/>
                </a:lnTo>
                <a:lnTo>
                  <a:pt x="40" y="80"/>
                </a:lnTo>
                <a:lnTo>
                  <a:pt x="23" y="94"/>
                </a:lnTo>
                <a:lnTo>
                  <a:pt x="21" y="109"/>
                </a:lnTo>
                <a:lnTo>
                  <a:pt x="14" y="11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274"/>
          <p:cNvSpPr>
            <a:spLocks/>
          </p:cNvSpPr>
          <p:nvPr/>
        </p:nvSpPr>
        <p:spPr bwMode="auto">
          <a:xfrm>
            <a:off x="6423026" y="2535238"/>
            <a:ext cx="112713" cy="184150"/>
          </a:xfrm>
          <a:custGeom>
            <a:avLst/>
            <a:gdLst>
              <a:gd name="T0" fmla="*/ 14 w 71"/>
              <a:gd name="T1" fmla="*/ 113 h 116"/>
              <a:gd name="T2" fmla="*/ 7 w 71"/>
              <a:gd name="T3" fmla="*/ 116 h 116"/>
              <a:gd name="T4" fmla="*/ 7 w 71"/>
              <a:gd name="T5" fmla="*/ 113 h 116"/>
              <a:gd name="T6" fmla="*/ 9 w 71"/>
              <a:gd name="T7" fmla="*/ 106 h 116"/>
              <a:gd name="T8" fmla="*/ 9 w 71"/>
              <a:gd name="T9" fmla="*/ 99 h 116"/>
              <a:gd name="T10" fmla="*/ 4 w 71"/>
              <a:gd name="T11" fmla="*/ 80 h 116"/>
              <a:gd name="T12" fmla="*/ 9 w 71"/>
              <a:gd name="T13" fmla="*/ 66 h 116"/>
              <a:gd name="T14" fmla="*/ 0 w 71"/>
              <a:gd name="T15" fmla="*/ 52 h 116"/>
              <a:gd name="T16" fmla="*/ 7 w 71"/>
              <a:gd name="T17" fmla="*/ 47 h 116"/>
              <a:gd name="T18" fmla="*/ 14 w 71"/>
              <a:gd name="T19" fmla="*/ 38 h 116"/>
              <a:gd name="T20" fmla="*/ 23 w 71"/>
              <a:gd name="T21" fmla="*/ 19 h 116"/>
              <a:gd name="T22" fmla="*/ 38 w 71"/>
              <a:gd name="T23" fmla="*/ 7 h 116"/>
              <a:gd name="T24" fmla="*/ 52 w 71"/>
              <a:gd name="T25" fmla="*/ 9 h 116"/>
              <a:gd name="T26" fmla="*/ 66 w 71"/>
              <a:gd name="T27" fmla="*/ 0 h 116"/>
              <a:gd name="T28" fmla="*/ 71 w 71"/>
              <a:gd name="T29" fmla="*/ 5 h 116"/>
              <a:gd name="T30" fmla="*/ 61 w 71"/>
              <a:gd name="T31" fmla="*/ 12 h 116"/>
              <a:gd name="T32" fmla="*/ 59 w 71"/>
              <a:gd name="T33" fmla="*/ 16 h 116"/>
              <a:gd name="T34" fmla="*/ 54 w 71"/>
              <a:gd name="T35" fmla="*/ 26 h 116"/>
              <a:gd name="T36" fmla="*/ 45 w 71"/>
              <a:gd name="T37" fmla="*/ 31 h 116"/>
              <a:gd name="T38" fmla="*/ 42 w 71"/>
              <a:gd name="T39" fmla="*/ 42 h 116"/>
              <a:gd name="T40" fmla="*/ 42 w 71"/>
              <a:gd name="T41" fmla="*/ 54 h 116"/>
              <a:gd name="T42" fmla="*/ 54 w 71"/>
              <a:gd name="T43" fmla="*/ 61 h 116"/>
              <a:gd name="T44" fmla="*/ 40 w 71"/>
              <a:gd name="T45" fmla="*/ 68 h 116"/>
              <a:gd name="T46" fmla="*/ 40 w 71"/>
              <a:gd name="T47" fmla="*/ 80 h 116"/>
              <a:gd name="T48" fmla="*/ 23 w 71"/>
              <a:gd name="T49" fmla="*/ 94 h 116"/>
              <a:gd name="T50" fmla="*/ 21 w 71"/>
              <a:gd name="T51" fmla="*/ 109 h 116"/>
              <a:gd name="T52" fmla="*/ 14 w 71"/>
              <a:gd name="T53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116">
                <a:moveTo>
                  <a:pt x="14" y="113"/>
                </a:moveTo>
                <a:lnTo>
                  <a:pt x="7" y="116"/>
                </a:lnTo>
                <a:lnTo>
                  <a:pt x="7" y="113"/>
                </a:lnTo>
                <a:lnTo>
                  <a:pt x="9" y="106"/>
                </a:lnTo>
                <a:lnTo>
                  <a:pt x="9" y="99"/>
                </a:lnTo>
                <a:lnTo>
                  <a:pt x="4" y="80"/>
                </a:lnTo>
                <a:lnTo>
                  <a:pt x="9" y="66"/>
                </a:lnTo>
                <a:lnTo>
                  <a:pt x="0" y="52"/>
                </a:lnTo>
                <a:lnTo>
                  <a:pt x="7" y="47"/>
                </a:lnTo>
                <a:lnTo>
                  <a:pt x="14" y="38"/>
                </a:lnTo>
                <a:lnTo>
                  <a:pt x="23" y="19"/>
                </a:lnTo>
                <a:lnTo>
                  <a:pt x="38" y="7"/>
                </a:lnTo>
                <a:lnTo>
                  <a:pt x="52" y="9"/>
                </a:lnTo>
                <a:lnTo>
                  <a:pt x="66" y="0"/>
                </a:lnTo>
                <a:lnTo>
                  <a:pt x="71" y="5"/>
                </a:lnTo>
                <a:lnTo>
                  <a:pt x="61" y="12"/>
                </a:lnTo>
                <a:lnTo>
                  <a:pt x="59" y="16"/>
                </a:lnTo>
                <a:lnTo>
                  <a:pt x="54" y="26"/>
                </a:lnTo>
                <a:lnTo>
                  <a:pt x="45" y="31"/>
                </a:lnTo>
                <a:lnTo>
                  <a:pt x="42" y="42"/>
                </a:lnTo>
                <a:lnTo>
                  <a:pt x="42" y="54"/>
                </a:lnTo>
                <a:lnTo>
                  <a:pt x="54" y="61"/>
                </a:lnTo>
                <a:lnTo>
                  <a:pt x="40" y="68"/>
                </a:lnTo>
                <a:lnTo>
                  <a:pt x="40" y="80"/>
                </a:lnTo>
                <a:lnTo>
                  <a:pt x="23" y="94"/>
                </a:lnTo>
                <a:lnTo>
                  <a:pt x="21" y="109"/>
                </a:lnTo>
                <a:lnTo>
                  <a:pt x="14" y="11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275"/>
          <p:cNvSpPr>
            <a:spLocks/>
          </p:cNvSpPr>
          <p:nvPr/>
        </p:nvSpPr>
        <p:spPr bwMode="auto">
          <a:xfrm>
            <a:off x="5826126" y="2478088"/>
            <a:ext cx="36513" cy="60325"/>
          </a:xfrm>
          <a:custGeom>
            <a:avLst/>
            <a:gdLst>
              <a:gd name="T0" fmla="*/ 14 w 23"/>
              <a:gd name="T1" fmla="*/ 36 h 38"/>
              <a:gd name="T2" fmla="*/ 9 w 23"/>
              <a:gd name="T3" fmla="*/ 38 h 38"/>
              <a:gd name="T4" fmla="*/ 7 w 23"/>
              <a:gd name="T5" fmla="*/ 33 h 38"/>
              <a:gd name="T6" fmla="*/ 4 w 23"/>
              <a:gd name="T7" fmla="*/ 29 h 38"/>
              <a:gd name="T8" fmla="*/ 2 w 23"/>
              <a:gd name="T9" fmla="*/ 22 h 38"/>
              <a:gd name="T10" fmla="*/ 0 w 23"/>
              <a:gd name="T11" fmla="*/ 17 h 38"/>
              <a:gd name="T12" fmla="*/ 4 w 23"/>
              <a:gd name="T13" fmla="*/ 12 h 38"/>
              <a:gd name="T14" fmla="*/ 11 w 23"/>
              <a:gd name="T15" fmla="*/ 7 h 38"/>
              <a:gd name="T16" fmla="*/ 19 w 23"/>
              <a:gd name="T17" fmla="*/ 0 h 38"/>
              <a:gd name="T18" fmla="*/ 23 w 23"/>
              <a:gd name="T19" fmla="*/ 3 h 38"/>
              <a:gd name="T20" fmla="*/ 23 w 23"/>
              <a:gd name="T21" fmla="*/ 10 h 38"/>
              <a:gd name="T22" fmla="*/ 19 w 23"/>
              <a:gd name="T23" fmla="*/ 22 h 38"/>
              <a:gd name="T24" fmla="*/ 19 w 23"/>
              <a:gd name="T25" fmla="*/ 29 h 38"/>
              <a:gd name="T26" fmla="*/ 14 w 23"/>
              <a:gd name="T27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8">
                <a:moveTo>
                  <a:pt x="14" y="36"/>
                </a:moveTo>
                <a:lnTo>
                  <a:pt x="9" y="38"/>
                </a:lnTo>
                <a:lnTo>
                  <a:pt x="7" y="33"/>
                </a:lnTo>
                <a:lnTo>
                  <a:pt x="4" y="29"/>
                </a:lnTo>
                <a:lnTo>
                  <a:pt x="2" y="22"/>
                </a:lnTo>
                <a:lnTo>
                  <a:pt x="0" y="17"/>
                </a:lnTo>
                <a:lnTo>
                  <a:pt x="4" y="12"/>
                </a:lnTo>
                <a:lnTo>
                  <a:pt x="11" y="7"/>
                </a:lnTo>
                <a:lnTo>
                  <a:pt x="19" y="0"/>
                </a:lnTo>
                <a:lnTo>
                  <a:pt x="23" y="3"/>
                </a:lnTo>
                <a:lnTo>
                  <a:pt x="23" y="10"/>
                </a:lnTo>
                <a:lnTo>
                  <a:pt x="19" y="22"/>
                </a:lnTo>
                <a:lnTo>
                  <a:pt x="19" y="29"/>
                </a:lnTo>
                <a:lnTo>
                  <a:pt x="14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276"/>
          <p:cNvSpPr>
            <a:spLocks/>
          </p:cNvSpPr>
          <p:nvPr/>
        </p:nvSpPr>
        <p:spPr bwMode="auto">
          <a:xfrm>
            <a:off x="5826126" y="2478088"/>
            <a:ext cx="36513" cy="60325"/>
          </a:xfrm>
          <a:custGeom>
            <a:avLst/>
            <a:gdLst>
              <a:gd name="T0" fmla="*/ 14 w 23"/>
              <a:gd name="T1" fmla="*/ 36 h 38"/>
              <a:gd name="T2" fmla="*/ 9 w 23"/>
              <a:gd name="T3" fmla="*/ 38 h 38"/>
              <a:gd name="T4" fmla="*/ 7 w 23"/>
              <a:gd name="T5" fmla="*/ 33 h 38"/>
              <a:gd name="T6" fmla="*/ 4 w 23"/>
              <a:gd name="T7" fmla="*/ 29 h 38"/>
              <a:gd name="T8" fmla="*/ 2 w 23"/>
              <a:gd name="T9" fmla="*/ 22 h 38"/>
              <a:gd name="T10" fmla="*/ 0 w 23"/>
              <a:gd name="T11" fmla="*/ 17 h 38"/>
              <a:gd name="T12" fmla="*/ 4 w 23"/>
              <a:gd name="T13" fmla="*/ 12 h 38"/>
              <a:gd name="T14" fmla="*/ 11 w 23"/>
              <a:gd name="T15" fmla="*/ 7 h 38"/>
              <a:gd name="T16" fmla="*/ 19 w 23"/>
              <a:gd name="T17" fmla="*/ 0 h 38"/>
              <a:gd name="T18" fmla="*/ 23 w 23"/>
              <a:gd name="T19" fmla="*/ 3 h 38"/>
              <a:gd name="T20" fmla="*/ 23 w 23"/>
              <a:gd name="T21" fmla="*/ 10 h 38"/>
              <a:gd name="T22" fmla="*/ 19 w 23"/>
              <a:gd name="T23" fmla="*/ 22 h 38"/>
              <a:gd name="T24" fmla="*/ 19 w 23"/>
              <a:gd name="T25" fmla="*/ 29 h 38"/>
              <a:gd name="T26" fmla="*/ 14 w 23"/>
              <a:gd name="T27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8">
                <a:moveTo>
                  <a:pt x="14" y="36"/>
                </a:moveTo>
                <a:lnTo>
                  <a:pt x="9" y="38"/>
                </a:lnTo>
                <a:lnTo>
                  <a:pt x="7" y="33"/>
                </a:lnTo>
                <a:lnTo>
                  <a:pt x="4" y="29"/>
                </a:lnTo>
                <a:lnTo>
                  <a:pt x="2" y="22"/>
                </a:lnTo>
                <a:lnTo>
                  <a:pt x="0" y="17"/>
                </a:lnTo>
                <a:lnTo>
                  <a:pt x="4" y="12"/>
                </a:lnTo>
                <a:lnTo>
                  <a:pt x="11" y="7"/>
                </a:lnTo>
                <a:lnTo>
                  <a:pt x="19" y="0"/>
                </a:lnTo>
                <a:lnTo>
                  <a:pt x="23" y="3"/>
                </a:lnTo>
                <a:lnTo>
                  <a:pt x="23" y="10"/>
                </a:lnTo>
                <a:lnTo>
                  <a:pt x="19" y="22"/>
                </a:lnTo>
                <a:lnTo>
                  <a:pt x="19" y="29"/>
                </a:lnTo>
                <a:lnTo>
                  <a:pt x="14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277"/>
          <p:cNvSpPr>
            <a:spLocks/>
          </p:cNvSpPr>
          <p:nvPr/>
        </p:nvSpPr>
        <p:spPr bwMode="auto">
          <a:xfrm>
            <a:off x="5826126" y="2478088"/>
            <a:ext cx="36513" cy="60325"/>
          </a:xfrm>
          <a:custGeom>
            <a:avLst/>
            <a:gdLst>
              <a:gd name="T0" fmla="*/ 14 w 23"/>
              <a:gd name="T1" fmla="*/ 36 h 38"/>
              <a:gd name="T2" fmla="*/ 9 w 23"/>
              <a:gd name="T3" fmla="*/ 38 h 38"/>
              <a:gd name="T4" fmla="*/ 7 w 23"/>
              <a:gd name="T5" fmla="*/ 33 h 38"/>
              <a:gd name="T6" fmla="*/ 4 w 23"/>
              <a:gd name="T7" fmla="*/ 29 h 38"/>
              <a:gd name="T8" fmla="*/ 2 w 23"/>
              <a:gd name="T9" fmla="*/ 22 h 38"/>
              <a:gd name="T10" fmla="*/ 0 w 23"/>
              <a:gd name="T11" fmla="*/ 17 h 38"/>
              <a:gd name="T12" fmla="*/ 4 w 23"/>
              <a:gd name="T13" fmla="*/ 12 h 38"/>
              <a:gd name="T14" fmla="*/ 11 w 23"/>
              <a:gd name="T15" fmla="*/ 7 h 38"/>
              <a:gd name="T16" fmla="*/ 19 w 23"/>
              <a:gd name="T17" fmla="*/ 0 h 38"/>
              <a:gd name="T18" fmla="*/ 23 w 23"/>
              <a:gd name="T19" fmla="*/ 3 h 38"/>
              <a:gd name="T20" fmla="*/ 23 w 23"/>
              <a:gd name="T21" fmla="*/ 10 h 38"/>
              <a:gd name="T22" fmla="*/ 19 w 23"/>
              <a:gd name="T23" fmla="*/ 22 h 38"/>
              <a:gd name="T24" fmla="*/ 19 w 23"/>
              <a:gd name="T25" fmla="*/ 29 h 38"/>
              <a:gd name="T26" fmla="*/ 14 w 23"/>
              <a:gd name="T27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8">
                <a:moveTo>
                  <a:pt x="14" y="36"/>
                </a:moveTo>
                <a:lnTo>
                  <a:pt x="9" y="38"/>
                </a:lnTo>
                <a:lnTo>
                  <a:pt x="7" y="33"/>
                </a:lnTo>
                <a:lnTo>
                  <a:pt x="4" y="29"/>
                </a:lnTo>
                <a:lnTo>
                  <a:pt x="2" y="22"/>
                </a:lnTo>
                <a:lnTo>
                  <a:pt x="0" y="17"/>
                </a:lnTo>
                <a:lnTo>
                  <a:pt x="4" y="12"/>
                </a:lnTo>
                <a:lnTo>
                  <a:pt x="11" y="7"/>
                </a:lnTo>
                <a:lnTo>
                  <a:pt x="19" y="0"/>
                </a:lnTo>
                <a:lnTo>
                  <a:pt x="23" y="3"/>
                </a:lnTo>
                <a:lnTo>
                  <a:pt x="23" y="10"/>
                </a:lnTo>
                <a:lnTo>
                  <a:pt x="19" y="22"/>
                </a:lnTo>
                <a:lnTo>
                  <a:pt x="19" y="29"/>
                </a:lnTo>
                <a:lnTo>
                  <a:pt x="14" y="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278"/>
          <p:cNvSpPr>
            <a:spLocks/>
          </p:cNvSpPr>
          <p:nvPr/>
        </p:nvSpPr>
        <p:spPr bwMode="auto">
          <a:xfrm>
            <a:off x="6527801" y="2117726"/>
            <a:ext cx="68263" cy="79375"/>
          </a:xfrm>
          <a:custGeom>
            <a:avLst/>
            <a:gdLst>
              <a:gd name="T0" fmla="*/ 31 w 43"/>
              <a:gd name="T1" fmla="*/ 29 h 50"/>
              <a:gd name="T2" fmla="*/ 38 w 43"/>
              <a:gd name="T3" fmla="*/ 36 h 50"/>
              <a:gd name="T4" fmla="*/ 43 w 43"/>
              <a:gd name="T5" fmla="*/ 29 h 50"/>
              <a:gd name="T6" fmla="*/ 38 w 43"/>
              <a:gd name="T7" fmla="*/ 50 h 50"/>
              <a:gd name="T8" fmla="*/ 35 w 43"/>
              <a:gd name="T9" fmla="*/ 43 h 50"/>
              <a:gd name="T10" fmla="*/ 28 w 43"/>
              <a:gd name="T11" fmla="*/ 40 h 50"/>
              <a:gd name="T12" fmla="*/ 14 w 43"/>
              <a:gd name="T13" fmla="*/ 36 h 50"/>
              <a:gd name="T14" fmla="*/ 12 w 43"/>
              <a:gd name="T15" fmla="*/ 31 h 50"/>
              <a:gd name="T16" fmla="*/ 2 w 43"/>
              <a:gd name="T17" fmla="*/ 31 h 50"/>
              <a:gd name="T18" fmla="*/ 0 w 43"/>
              <a:gd name="T19" fmla="*/ 21 h 50"/>
              <a:gd name="T20" fmla="*/ 5 w 43"/>
              <a:gd name="T21" fmla="*/ 17 h 50"/>
              <a:gd name="T22" fmla="*/ 14 w 43"/>
              <a:gd name="T23" fmla="*/ 12 h 50"/>
              <a:gd name="T24" fmla="*/ 14 w 43"/>
              <a:gd name="T25" fmla="*/ 5 h 50"/>
              <a:gd name="T26" fmla="*/ 19 w 43"/>
              <a:gd name="T27" fmla="*/ 0 h 50"/>
              <a:gd name="T28" fmla="*/ 33 w 43"/>
              <a:gd name="T29" fmla="*/ 3 h 50"/>
              <a:gd name="T30" fmla="*/ 38 w 43"/>
              <a:gd name="T31" fmla="*/ 7 h 50"/>
              <a:gd name="T32" fmla="*/ 43 w 43"/>
              <a:gd name="T33" fmla="*/ 14 h 50"/>
              <a:gd name="T34" fmla="*/ 43 w 43"/>
              <a:gd name="T35" fmla="*/ 21 h 50"/>
              <a:gd name="T36" fmla="*/ 31 w 43"/>
              <a:gd name="T37" fmla="*/ 2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50">
                <a:moveTo>
                  <a:pt x="31" y="29"/>
                </a:moveTo>
                <a:lnTo>
                  <a:pt x="38" y="36"/>
                </a:lnTo>
                <a:lnTo>
                  <a:pt x="43" y="29"/>
                </a:lnTo>
                <a:lnTo>
                  <a:pt x="38" y="50"/>
                </a:lnTo>
                <a:lnTo>
                  <a:pt x="35" y="43"/>
                </a:lnTo>
                <a:lnTo>
                  <a:pt x="28" y="40"/>
                </a:lnTo>
                <a:lnTo>
                  <a:pt x="14" y="36"/>
                </a:lnTo>
                <a:lnTo>
                  <a:pt x="12" y="31"/>
                </a:lnTo>
                <a:lnTo>
                  <a:pt x="2" y="31"/>
                </a:lnTo>
                <a:lnTo>
                  <a:pt x="0" y="21"/>
                </a:lnTo>
                <a:lnTo>
                  <a:pt x="5" y="17"/>
                </a:lnTo>
                <a:lnTo>
                  <a:pt x="14" y="12"/>
                </a:lnTo>
                <a:lnTo>
                  <a:pt x="14" y="5"/>
                </a:lnTo>
                <a:lnTo>
                  <a:pt x="19" y="0"/>
                </a:lnTo>
                <a:lnTo>
                  <a:pt x="33" y="3"/>
                </a:lnTo>
                <a:lnTo>
                  <a:pt x="38" y="7"/>
                </a:lnTo>
                <a:lnTo>
                  <a:pt x="43" y="14"/>
                </a:lnTo>
                <a:lnTo>
                  <a:pt x="43" y="21"/>
                </a:lnTo>
                <a:lnTo>
                  <a:pt x="31" y="2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279"/>
          <p:cNvSpPr>
            <a:spLocks/>
          </p:cNvSpPr>
          <p:nvPr/>
        </p:nvSpPr>
        <p:spPr bwMode="auto">
          <a:xfrm>
            <a:off x="6527801" y="2117726"/>
            <a:ext cx="68263" cy="79375"/>
          </a:xfrm>
          <a:custGeom>
            <a:avLst/>
            <a:gdLst>
              <a:gd name="T0" fmla="*/ 31 w 43"/>
              <a:gd name="T1" fmla="*/ 29 h 50"/>
              <a:gd name="T2" fmla="*/ 38 w 43"/>
              <a:gd name="T3" fmla="*/ 36 h 50"/>
              <a:gd name="T4" fmla="*/ 43 w 43"/>
              <a:gd name="T5" fmla="*/ 29 h 50"/>
              <a:gd name="T6" fmla="*/ 38 w 43"/>
              <a:gd name="T7" fmla="*/ 50 h 50"/>
              <a:gd name="T8" fmla="*/ 35 w 43"/>
              <a:gd name="T9" fmla="*/ 43 h 50"/>
              <a:gd name="T10" fmla="*/ 28 w 43"/>
              <a:gd name="T11" fmla="*/ 40 h 50"/>
              <a:gd name="T12" fmla="*/ 14 w 43"/>
              <a:gd name="T13" fmla="*/ 36 h 50"/>
              <a:gd name="T14" fmla="*/ 12 w 43"/>
              <a:gd name="T15" fmla="*/ 31 h 50"/>
              <a:gd name="T16" fmla="*/ 2 w 43"/>
              <a:gd name="T17" fmla="*/ 31 h 50"/>
              <a:gd name="T18" fmla="*/ 0 w 43"/>
              <a:gd name="T19" fmla="*/ 21 h 50"/>
              <a:gd name="T20" fmla="*/ 5 w 43"/>
              <a:gd name="T21" fmla="*/ 17 h 50"/>
              <a:gd name="T22" fmla="*/ 14 w 43"/>
              <a:gd name="T23" fmla="*/ 12 h 50"/>
              <a:gd name="T24" fmla="*/ 14 w 43"/>
              <a:gd name="T25" fmla="*/ 5 h 50"/>
              <a:gd name="T26" fmla="*/ 19 w 43"/>
              <a:gd name="T27" fmla="*/ 0 h 50"/>
              <a:gd name="T28" fmla="*/ 33 w 43"/>
              <a:gd name="T29" fmla="*/ 3 h 50"/>
              <a:gd name="T30" fmla="*/ 38 w 43"/>
              <a:gd name="T31" fmla="*/ 7 h 50"/>
              <a:gd name="T32" fmla="*/ 43 w 43"/>
              <a:gd name="T33" fmla="*/ 14 h 50"/>
              <a:gd name="T34" fmla="*/ 43 w 43"/>
              <a:gd name="T35" fmla="*/ 21 h 50"/>
              <a:gd name="T36" fmla="*/ 31 w 43"/>
              <a:gd name="T37" fmla="*/ 2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50">
                <a:moveTo>
                  <a:pt x="31" y="29"/>
                </a:moveTo>
                <a:lnTo>
                  <a:pt x="38" y="36"/>
                </a:lnTo>
                <a:lnTo>
                  <a:pt x="43" y="29"/>
                </a:lnTo>
                <a:lnTo>
                  <a:pt x="38" y="50"/>
                </a:lnTo>
                <a:lnTo>
                  <a:pt x="35" y="43"/>
                </a:lnTo>
                <a:lnTo>
                  <a:pt x="28" y="40"/>
                </a:lnTo>
                <a:lnTo>
                  <a:pt x="14" y="36"/>
                </a:lnTo>
                <a:lnTo>
                  <a:pt x="12" y="31"/>
                </a:lnTo>
                <a:lnTo>
                  <a:pt x="2" y="31"/>
                </a:lnTo>
                <a:lnTo>
                  <a:pt x="0" y="21"/>
                </a:lnTo>
                <a:lnTo>
                  <a:pt x="5" y="17"/>
                </a:lnTo>
                <a:lnTo>
                  <a:pt x="14" y="12"/>
                </a:lnTo>
                <a:lnTo>
                  <a:pt x="14" y="5"/>
                </a:lnTo>
                <a:lnTo>
                  <a:pt x="19" y="0"/>
                </a:lnTo>
                <a:lnTo>
                  <a:pt x="33" y="3"/>
                </a:lnTo>
                <a:lnTo>
                  <a:pt x="38" y="7"/>
                </a:lnTo>
                <a:lnTo>
                  <a:pt x="43" y="14"/>
                </a:lnTo>
                <a:lnTo>
                  <a:pt x="43" y="21"/>
                </a:lnTo>
                <a:lnTo>
                  <a:pt x="31" y="2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280"/>
          <p:cNvSpPr>
            <a:spLocks/>
          </p:cNvSpPr>
          <p:nvPr/>
        </p:nvSpPr>
        <p:spPr bwMode="auto">
          <a:xfrm>
            <a:off x="6527801" y="2117726"/>
            <a:ext cx="68263" cy="79375"/>
          </a:xfrm>
          <a:custGeom>
            <a:avLst/>
            <a:gdLst>
              <a:gd name="T0" fmla="*/ 31 w 43"/>
              <a:gd name="T1" fmla="*/ 29 h 50"/>
              <a:gd name="T2" fmla="*/ 38 w 43"/>
              <a:gd name="T3" fmla="*/ 36 h 50"/>
              <a:gd name="T4" fmla="*/ 43 w 43"/>
              <a:gd name="T5" fmla="*/ 29 h 50"/>
              <a:gd name="T6" fmla="*/ 38 w 43"/>
              <a:gd name="T7" fmla="*/ 50 h 50"/>
              <a:gd name="T8" fmla="*/ 35 w 43"/>
              <a:gd name="T9" fmla="*/ 43 h 50"/>
              <a:gd name="T10" fmla="*/ 28 w 43"/>
              <a:gd name="T11" fmla="*/ 40 h 50"/>
              <a:gd name="T12" fmla="*/ 14 w 43"/>
              <a:gd name="T13" fmla="*/ 36 h 50"/>
              <a:gd name="T14" fmla="*/ 12 w 43"/>
              <a:gd name="T15" fmla="*/ 31 h 50"/>
              <a:gd name="T16" fmla="*/ 2 w 43"/>
              <a:gd name="T17" fmla="*/ 31 h 50"/>
              <a:gd name="T18" fmla="*/ 0 w 43"/>
              <a:gd name="T19" fmla="*/ 21 h 50"/>
              <a:gd name="T20" fmla="*/ 5 w 43"/>
              <a:gd name="T21" fmla="*/ 17 h 50"/>
              <a:gd name="T22" fmla="*/ 14 w 43"/>
              <a:gd name="T23" fmla="*/ 12 h 50"/>
              <a:gd name="T24" fmla="*/ 14 w 43"/>
              <a:gd name="T25" fmla="*/ 5 h 50"/>
              <a:gd name="T26" fmla="*/ 19 w 43"/>
              <a:gd name="T27" fmla="*/ 0 h 50"/>
              <a:gd name="T28" fmla="*/ 33 w 43"/>
              <a:gd name="T29" fmla="*/ 3 h 50"/>
              <a:gd name="T30" fmla="*/ 38 w 43"/>
              <a:gd name="T31" fmla="*/ 7 h 50"/>
              <a:gd name="T32" fmla="*/ 43 w 43"/>
              <a:gd name="T33" fmla="*/ 14 h 50"/>
              <a:gd name="T34" fmla="*/ 43 w 43"/>
              <a:gd name="T35" fmla="*/ 21 h 50"/>
              <a:gd name="T36" fmla="*/ 31 w 43"/>
              <a:gd name="T37" fmla="*/ 2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50">
                <a:moveTo>
                  <a:pt x="31" y="29"/>
                </a:moveTo>
                <a:lnTo>
                  <a:pt x="38" y="36"/>
                </a:lnTo>
                <a:lnTo>
                  <a:pt x="43" y="29"/>
                </a:lnTo>
                <a:lnTo>
                  <a:pt x="38" y="50"/>
                </a:lnTo>
                <a:lnTo>
                  <a:pt x="35" y="43"/>
                </a:lnTo>
                <a:lnTo>
                  <a:pt x="28" y="40"/>
                </a:lnTo>
                <a:lnTo>
                  <a:pt x="14" y="36"/>
                </a:lnTo>
                <a:lnTo>
                  <a:pt x="12" y="31"/>
                </a:lnTo>
                <a:lnTo>
                  <a:pt x="2" y="31"/>
                </a:lnTo>
                <a:lnTo>
                  <a:pt x="0" y="21"/>
                </a:lnTo>
                <a:lnTo>
                  <a:pt x="5" y="17"/>
                </a:lnTo>
                <a:lnTo>
                  <a:pt x="14" y="12"/>
                </a:lnTo>
                <a:lnTo>
                  <a:pt x="14" y="5"/>
                </a:lnTo>
                <a:lnTo>
                  <a:pt x="19" y="0"/>
                </a:lnTo>
                <a:lnTo>
                  <a:pt x="33" y="3"/>
                </a:lnTo>
                <a:lnTo>
                  <a:pt x="38" y="7"/>
                </a:lnTo>
                <a:lnTo>
                  <a:pt x="43" y="14"/>
                </a:lnTo>
                <a:lnTo>
                  <a:pt x="43" y="21"/>
                </a:lnTo>
                <a:lnTo>
                  <a:pt x="31" y="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281"/>
          <p:cNvSpPr>
            <a:spLocks/>
          </p:cNvSpPr>
          <p:nvPr/>
        </p:nvSpPr>
        <p:spPr bwMode="auto">
          <a:xfrm>
            <a:off x="6621463" y="1614488"/>
            <a:ext cx="30163" cy="33338"/>
          </a:xfrm>
          <a:custGeom>
            <a:avLst/>
            <a:gdLst>
              <a:gd name="T0" fmla="*/ 14 w 19"/>
              <a:gd name="T1" fmla="*/ 19 h 21"/>
              <a:gd name="T2" fmla="*/ 12 w 19"/>
              <a:gd name="T3" fmla="*/ 21 h 21"/>
              <a:gd name="T4" fmla="*/ 7 w 19"/>
              <a:gd name="T5" fmla="*/ 21 h 21"/>
              <a:gd name="T6" fmla="*/ 2 w 19"/>
              <a:gd name="T7" fmla="*/ 19 h 21"/>
              <a:gd name="T8" fmla="*/ 0 w 19"/>
              <a:gd name="T9" fmla="*/ 10 h 21"/>
              <a:gd name="T10" fmla="*/ 0 w 19"/>
              <a:gd name="T11" fmla="*/ 5 h 21"/>
              <a:gd name="T12" fmla="*/ 2 w 19"/>
              <a:gd name="T13" fmla="*/ 2 h 21"/>
              <a:gd name="T14" fmla="*/ 10 w 19"/>
              <a:gd name="T15" fmla="*/ 0 h 21"/>
              <a:gd name="T16" fmla="*/ 12 w 19"/>
              <a:gd name="T17" fmla="*/ 0 h 21"/>
              <a:gd name="T18" fmla="*/ 14 w 19"/>
              <a:gd name="T19" fmla="*/ 0 h 21"/>
              <a:gd name="T20" fmla="*/ 14 w 19"/>
              <a:gd name="T21" fmla="*/ 7 h 21"/>
              <a:gd name="T22" fmla="*/ 17 w 19"/>
              <a:gd name="T23" fmla="*/ 10 h 21"/>
              <a:gd name="T24" fmla="*/ 19 w 19"/>
              <a:gd name="T25" fmla="*/ 17 h 21"/>
              <a:gd name="T26" fmla="*/ 14 w 19"/>
              <a:gd name="T2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1">
                <a:moveTo>
                  <a:pt x="14" y="19"/>
                </a:moveTo>
                <a:lnTo>
                  <a:pt x="12" y="21"/>
                </a:lnTo>
                <a:lnTo>
                  <a:pt x="7" y="21"/>
                </a:lnTo>
                <a:lnTo>
                  <a:pt x="2" y="19"/>
                </a:lnTo>
                <a:lnTo>
                  <a:pt x="0" y="10"/>
                </a:lnTo>
                <a:lnTo>
                  <a:pt x="0" y="5"/>
                </a:lnTo>
                <a:lnTo>
                  <a:pt x="2" y="2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4" y="7"/>
                </a:lnTo>
                <a:lnTo>
                  <a:pt x="17" y="10"/>
                </a:lnTo>
                <a:lnTo>
                  <a:pt x="19" y="17"/>
                </a:lnTo>
                <a:lnTo>
                  <a:pt x="14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282"/>
          <p:cNvSpPr>
            <a:spLocks/>
          </p:cNvSpPr>
          <p:nvPr/>
        </p:nvSpPr>
        <p:spPr bwMode="auto">
          <a:xfrm>
            <a:off x="6621463" y="1614488"/>
            <a:ext cx="30163" cy="33338"/>
          </a:xfrm>
          <a:custGeom>
            <a:avLst/>
            <a:gdLst>
              <a:gd name="T0" fmla="*/ 14 w 19"/>
              <a:gd name="T1" fmla="*/ 19 h 21"/>
              <a:gd name="T2" fmla="*/ 12 w 19"/>
              <a:gd name="T3" fmla="*/ 21 h 21"/>
              <a:gd name="T4" fmla="*/ 7 w 19"/>
              <a:gd name="T5" fmla="*/ 21 h 21"/>
              <a:gd name="T6" fmla="*/ 2 w 19"/>
              <a:gd name="T7" fmla="*/ 19 h 21"/>
              <a:gd name="T8" fmla="*/ 0 w 19"/>
              <a:gd name="T9" fmla="*/ 10 h 21"/>
              <a:gd name="T10" fmla="*/ 0 w 19"/>
              <a:gd name="T11" fmla="*/ 5 h 21"/>
              <a:gd name="T12" fmla="*/ 2 w 19"/>
              <a:gd name="T13" fmla="*/ 2 h 21"/>
              <a:gd name="T14" fmla="*/ 10 w 19"/>
              <a:gd name="T15" fmla="*/ 0 h 21"/>
              <a:gd name="T16" fmla="*/ 12 w 19"/>
              <a:gd name="T17" fmla="*/ 0 h 21"/>
              <a:gd name="T18" fmla="*/ 14 w 19"/>
              <a:gd name="T19" fmla="*/ 0 h 21"/>
              <a:gd name="T20" fmla="*/ 14 w 19"/>
              <a:gd name="T21" fmla="*/ 7 h 21"/>
              <a:gd name="T22" fmla="*/ 17 w 19"/>
              <a:gd name="T23" fmla="*/ 10 h 21"/>
              <a:gd name="T24" fmla="*/ 19 w 19"/>
              <a:gd name="T25" fmla="*/ 17 h 21"/>
              <a:gd name="T26" fmla="*/ 14 w 19"/>
              <a:gd name="T2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1">
                <a:moveTo>
                  <a:pt x="14" y="19"/>
                </a:moveTo>
                <a:lnTo>
                  <a:pt x="12" y="21"/>
                </a:lnTo>
                <a:lnTo>
                  <a:pt x="7" y="21"/>
                </a:lnTo>
                <a:lnTo>
                  <a:pt x="2" y="19"/>
                </a:lnTo>
                <a:lnTo>
                  <a:pt x="0" y="10"/>
                </a:lnTo>
                <a:lnTo>
                  <a:pt x="0" y="5"/>
                </a:lnTo>
                <a:lnTo>
                  <a:pt x="2" y="2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4" y="7"/>
                </a:lnTo>
                <a:lnTo>
                  <a:pt x="17" y="10"/>
                </a:lnTo>
                <a:lnTo>
                  <a:pt x="19" y="17"/>
                </a:lnTo>
                <a:lnTo>
                  <a:pt x="14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283"/>
          <p:cNvSpPr>
            <a:spLocks/>
          </p:cNvSpPr>
          <p:nvPr/>
        </p:nvSpPr>
        <p:spPr bwMode="auto">
          <a:xfrm>
            <a:off x="6621463" y="1614488"/>
            <a:ext cx="30163" cy="33338"/>
          </a:xfrm>
          <a:custGeom>
            <a:avLst/>
            <a:gdLst>
              <a:gd name="T0" fmla="*/ 14 w 19"/>
              <a:gd name="T1" fmla="*/ 19 h 21"/>
              <a:gd name="T2" fmla="*/ 12 w 19"/>
              <a:gd name="T3" fmla="*/ 21 h 21"/>
              <a:gd name="T4" fmla="*/ 7 w 19"/>
              <a:gd name="T5" fmla="*/ 21 h 21"/>
              <a:gd name="T6" fmla="*/ 2 w 19"/>
              <a:gd name="T7" fmla="*/ 19 h 21"/>
              <a:gd name="T8" fmla="*/ 0 w 19"/>
              <a:gd name="T9" fmla="*/ 10 h 21"/>
              <a:gd name="T10" fmla="*/ 0 w 19"/>
              <a:gd name="T11" fmla="*/ 5 h 21"/>
              <a:gd name="T12" fmla="*/ 2 w 19"/>
              <a:gd name="T13" fmla="*/ 2 h 21"/>
              <a:gd name="T14" fmla="*/ 10 w 19"/>
              <a:gd name="T15" fmla="*/ 0 h 21"/>
              <a:gd name="T16" fmla="*/ 12 w 19"/>
              <a:gd name="T17" fmla="*/ 0 h 21"/>
              <a:gd name="T18" fmla="*/ 14 w 19"/>
              <a:gd name="T19" fmla="*/ 0 h 21"/>
              <a:gd name="T20" fmla="*/ 14 w 19"/>
              <a:gd name="T21" fmla="*/ 7 h 21"/>
              <a:gd name="T22" fmla="*/ 17 w 19"/>
              <a:gd name="T23" fmla="*/ 10 h 21"/>
              <a:gd name="T24" fmla="*/ 19 w 19"/>
              <a:gd name="T25" fmla="*/ 17 h 21"/>
              <a:gd name="T26" fmla="*/ 14 w 19"/>
              <a:gd name="T2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1">
                <a:moveTo>
                  <a:pt x="14" y="19"/>
                </a:moveTo>
                <a:lnTo>
                  <a:pt x="12" y="21"/>
                </a:lnTo>
                <a:lnTo>
                  <a:pt x="7" y="21"/>
                </a:lnTo>
                <a:lnTo>
                  <a:pt x="2" y="19"/>
                </a:lnTo>
                <a:lnTo>
                  <a:pt x="0" y="10"/>
                </a:lnTo>
                <a:lnTo>
                  <a:pt x="0" y="5"/>
                </a:lnTo>
                <a:lnTo>
                  <a:pt x="2" y="2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4" y="7"/>
                </a:lnTo>
                <a:lnTo>
                  <a:pt x="17" y="10"/>
                </a:lnTo>
                <a:lnTo>
                  <a:pt x="19" y="17"/>
                </a:lnTo>
                <a:lnTo>
                  <a:pt x="14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284"/>
          <p:cNvSpPr>
            <a:spLocks/>
          </p:cNvSpPr>
          <p:nvPr/>
        </p:nvSpPr>
        <p:spPr bwMode="auto">
          <a:xfrm>
            <a:off x="6505576" y="423863"/>
            <a:ext cx="919163" cy="1776413"/>
          </a:xfrm>
          <a:custGeom>
            <a:avLst/>
            <a:gdLst>
              <a:gd name="T0" fmla="*/ 310 w 579"/>
              <a:gd name="T1" fmla="*/ 161 h 1119"/>
              <a:gd name="T2" fmla="*/ 369 w 579"/>
              <a:gd name="T3" fmla="*/ 317 h 1119"/>
              <a:gd name="T4" fmla="*/ 496 w 579"/>
              <a:gd name="T5" fmla="*/ 592 h 1119"/>
              <a:gd name="T6" fmla="*/ 572 w 579"/>
              <a:gd name="T7" fmla="*/ 771 h 1119"/>
              <a:gd name="T8" fmla="*/ 440 w 579"/>
              <a:gd name="T9" fmla="*/ 1010 h 1119"/>
              <a:gd name="T10" fmla="*/ 404 w 579"/>
              <a:gd name="T11" fmla="*/ 1017 h 1119"/>
              <a:gd name="T12" fmla="*/ 374 w 579"/>
              <a:gd name="T13" fmla="*/ 1034 h 1119"/>
              <a:gd name="T14" fmla="*/ 359 w 579"/>
              <a:gd name="T15" fmla="*/ 1048 h 1119"/>
              <a:gd name="T16" fmla="*/ 336 w 579"/>
              <a:gd name="T17" fmla="*/ 1053 h 1119"/>
              <a:gd name="T18" fmla="*/ 295 w 579"/>
              <a:gd name="T19" fmla="*/ 1072 h 1119"/>
              <a:gd name="T20" fmla="*/ 265 w 579"/>
              <a:gd name="T21" fmla="*/ 1086 h 1119"/>
              <a:gd name="T22" fmla="*/ 224 w 579"/>
              <a:gd name="T23" fmla="*/ 1107 h 1119"/>
              <a:gd name="T24" fmla="*/ 201 w 579"/>
              <a:gd name="T25" fmla="*/ 1119 h 1119"/>
              <a:gd name="T26" fmla="*/ 196 w 579"/>
              <a:gd name="T27" fmla="*/ 1105 h 1119"/>
              <a:gd name="T28" fmla="*/ 201 w 579"/>
              <a:gd name="T29" fmla="*/ 1065 h 1119"/>
              <a:gd name="T30" fmla="*/ 175 w 579"/>
              <a:gd name="T31" fmla="*/ 1074 h 1119"/>
              <a:gd name="T32" fmla="*/ 161 w 579"/>
              <a:gd name="T33" fmla="*/ 1062 h 1119"/>
              <a:gd name="T34" fmla="*/ 132 w 579"/>
              <a:gd name="T35" fmla="*/ 1053 h 1119"/>
              <a:gd name="T36" fmla="*/ 123 w 579"/>
              <a:gd name="T37" fmla="*/ 1048 h 1119"/>
              <a:gd name="T38" fmla="*/ 113 w 579"/>
              <a:gd name="T39" fmla="*/ 977 h 1119"/>
              <a:gd name="T40" fmla="*/ 101 w 579"/>
              <a:gd name="T41" fmla="*/ 902 h 1119"/>
              <a:gd name="T42" fmla="*/ 78 w 579"/>
              <a:gd name="T43" fmla="*/ 838 h 1119"/>
              <a:gd name="T44" fmla="*/ 92 w 579"/>
              <a:gd name="T45" fmla="*/ 781 h 1119"/>
              <a:gd name="T46" fmla="*/ 113 w 579"/>
              <a:gd name="T47" fmla="*/ 757 h 1119"/>
              <a:gd name="T48" fmla="*/ 132 w 579"/>
              <a:gd name="T49" fmla="*/ 748 h 1119"/>
              <a:gd name="T50" fmla="*/ 142 w 579"/>
              <a:gd name="T51" fmla="*/ 705 h 1119"/>
              <a:gd name="T52" fmla="*/ 172 w 579"/>
              <a:gd name="T53" fmla="*/ 679 h 1119"/>
              <a:gd name="T54" fmla="*/ 182 w 579"/>
              <a:gd name="T55" fmla="*/ 665 h 1119"/>
              <a:gd name="T56" fmla="*/ 196 w 579"/>
              <a:gd name="T57" fmla="*/ 629 h 1119"/>
              <a:gd name="T58" fmla="*/ 215 w 579"/>
              <a:gd name="T59" fmla="*/ 584 h 1119"/>
              <a:gd name="T60" fmla="*/ 239 w 579"/>
              <a:gd name="T61" fmla="*/ 563 h 1119"/>
              <a:gd name="T62" fmla="*/ 253 w 579"/>
              <a:gd name="T63" fmla="*/ 566 h 1119"/>
              <a:gd name="T64" fmla="*/ 253 w 579"/>
              <a:gd name="T65" fmla="*/ 554 h 1119"/>
              <a:gd name="T66" fmla="*/ 239 w 579"/>
              <a:gd name="T67" fmla="*/ 513 h 1119"/>
              <a:gd name="T68" fmla="*/ 208 w 579"/>
              <a:gd name="T69" fmla="*/ 492 h 1119"/>
              <a:gd name="T70" fmla="*/ 168 w 579"/>
              <a:gd name="T71" fmla="*/ 440 h 1119"/>
              <a:gd name="T72" fmla="*/ 163 w 579"/>
              <a:gd name="T73" fmla="*/ 369 h 1119"/>
              <a:gd name="T74" fmla="*/ 142 w 579"/>
              <a:gd name="T75" fmla="*/ 305 h 1119"/>
              <a:gd name="T76" fmla="*/ 128 w 579"/>
              <a:gd name="T77" fmla="*/ 263 h 1119"/>
              <a:gd name="T78" fmla="*/ 104 w 579"/>
              <a:gd name="T79" fmla="*/ 220 h 1119"/>
              <a:gd name="T80" fmla="*/ 54 w 579"/>
              <a:gd name="T81" fmla="*/ 194 h 1119"/>
              <a:gd name="T82" fmla="*/ 7 w 579"/>
              <a:gd name="T83" fmla="*/ 149 h 1119"/>
              <a:gd name="T84" fmla="*/ 19 w 579"/>
              <a:gd name="T85" fmla="*/ 142 h 1119"/>
              <a:gd name="T86" fmla="*/ 38 w 579"/>
              <a:gd name="T87" fmla="*/ 121 h 1119"/>
              <a:gd name="T88" fmla="*/ 80 w 579"/>
              <a:gd name="T89" fmla="*/ 173 h 1119"/>
              <a:gd name="T90" fmla="*/ 123 w 579"/>
              <a:gd name="T91" fmla="*/ 173 h 1119"/>
              <a:gd name="T92" fmla="*/ 146 w 579"/>
              <a:gd name="T93" fmla="*/ 168 h 1119"/>
              <a:gd name="T94" fmla="*/ 172 w 579"/>
              <a:gd name="T95" fmla="*/ 182 h 1119"/>
              <a:gd name="T96" fmla="*/ 182 w 579"/>
              <a:gd name="T97" fmla="*/ 149 h 1119"/>
              <a:gd name="T98" fmla="*/ 198 w 579"/>
              <a:gd name="T99" fmla="*/ 128 h 1119"/>
              <a:gd name="T100" fmla="*/ 196 w 579"/>
              <a:gd name="T101" fmla="*/ 61 h 1119"/>
              <a:gd name="T102" fmla="*/ 208 w 579"/>
              <a:gd name="T103" fmla="*/ 35 h 1119"/>
              <a:gd name="T104" fmla="*/ 236 w 579"/>
              <a:gd name="T105" fmla="*/ 19 h 1119"/>
              <a:gd name="T106" fmla="*/ 251 w 579"/>
              <a:gd name="T107" fmla="*/ 5 h 1119"/>
              <a:gd name="T108" fmla="*/ 274 w 579"/>
              <a:gd name="T109" fmla="*/ 19 h 1119"/>
              <a:gd name="T110" fmla="*/ 319 w 579"/>
              <a:gd name="T111" fmla="*/ 61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9" h="1119">
                <a:moveTo>
                  <a:pt x="317" y="102"/>
                </a:moveTo>
                <a:lnTo>
                  <a:pt x="300" y="123"/>
                </a:lnTo>
                <a:lnTo>
                  <a:pt x="314" y="123"/>
                </a:lnTo>
                <a:lnTo>
                  <a:pt x="310" y="161"/>
                </a:lnTo>
                <a:lnTo>
                  <a:pt x="326" y="192"/>
                </a:lnTo>
                <a:lnTo>
                  <a:pt x="355" y="199"/>
                </a:lnTo>
                <a:lnTo>
                  <a:pt x="390" y="237"/>
                </a:lnTo>
                <a:lnTo>
                  <a:pt x="369" y="317"/>
                </a:lnTo>
                <a:lnTo>
                  <a:pt x="440" y="431"/>
                </a:lnTo>
                <a:lnTo>
                  <a:pt x="428" y="450"/>
                </a:lnTo>
                <a:lnTo>
                  <a:pt x="444" y="535"/>
                </a:lnTo>
                <a:lnTo>
                  <a:pt x="496" y="592"/>
                </a:lnTo>
                <a:lnTo>
                  <a:pt x="501" y="603"/>
                </a:lnTo>
                <a:lnTo>
                  <a:pt x="482" y="646"/>
                </a:lnTo>
                <a:lnTo>
                  <a:pt x="579" y="717"/>
                </a:lnTo>
                <a:lnTo>
                  <a:pt x="572" y="771"/>
                </a:lnTo>
                <a:lnTo>
                  <a:pt x="487" y="944"/>
                </a:lnTo>
                <a:lnTo>
                  <a:pt x="468" y="968"/>
                </a:lnTo>
                <a:lnTo>
                  <a:pt x="447" y="1006"/>
                </a:lnTo>
                <a:lnTo>
                  <a:pt x="440" y="1010"/>
                </a:lnTo>
                <a:lnTo>
                  <a:pt x="430" y="1013"/>
                </a:lnTo>
                <a:lnTo>
                  <a:pt x="423" y="1015"/>
                </a:lnTo>
                <a:lnTo>
                  <a:pt x="414" y="1010"/>
                </a:lnTo>
                <a:lnTo>
                  <a:pt x="404" y="1017"/>
                </a:lnTo>
                <a:lnTo>
                  <a:pt x="400" y="1022"/>
                </a:lnTo>
                <a:lnTo>
                  <a:pt x="388" y="1029"/>
                </a:lnTo>
                <a:lnTo>
                  <a:pt x="383" y="1034"/>
                </a:lnTo>
                <a:lnTo>
                  <a:pt x="374" y="1034"/>
                </a:lnTo>
                <a:lnTo>
                  <a:pt x="364" y="1034"/>
                </a:lnTo>
                <a:lnTo>
                  <a:pt x="359" y="1034"/>
                </a:lnTo>
                <a:lnTo>
                  <a:pt x="359" y="1041"/>
                </a:lnTo>
                <a:lnTo>
                  <a:pt x="359" y="1048"/>
                </a:lnTo>
                <a:lnTo>
                  <a:pt x="352" y="1053"/>
                </a:lnTo>
                <a:lnTo>
                  <a:pt x="350" y="1058"/>
                </a:lnTo>
                <a:lnTo>
                  <a:pt x="340" y="1053"/>
                </a:lnTo>
                <a:lnTo>
                  <a:pt x="336" y="1053"/>
                </a:lnTo>
                <a:lnTo>
                  <a:pt x="324" y="1055"/>
                </a:lnTo>
                <a:lnTo>
                  <a:pt x="317" y="1060"/>
                </a:lnTo>
                <a:lnTo>
                  <a:pt x="307" y="1067"/>
                </a:lnTo>
                <a:lnTo>
                  <a:pt x="295" y="1072"/>
                </a:lnTo>
                <a:lnTo>
                  <a:pt x="288" y="1079"/>
                </a:lnTo>
                <a:lnTo>
                  <a:pt x="281" y="1088"/>
                </a:lnTo>
                <a:lnTo>
                  <a:pt x="274" y="1088"/>
                </a:lnTo>
                <a:lnTo>
                  <a:pt x="265" y="1086"/>
                </a:lnTo>
                <a:lnTo>
                  <a:pt x="251" y="1093"/>
                </a:lnTo>
                <a:lnTo>
                  <a:pt x="243" y="1100"/>
                </a:lnTo>
                <a:lnTo>
                  <a:pt x="234" y="1103"/>
                </a:lnTo>
                <a:lnTo>
                  <a:pt x="224" y="1107"/>
                </a:lnTo>
                <a:lnTo>
                  <a:pt x="220" y="1112"/>
                </a:lnTo>
                <a:lnTo>
                  <a:pt x="217" y="1114"/>
                </a:lnTo>
                <a:lnTo>
                  <a:pt x="208" y="1119"/>
                </a:lnTo>
                <a:lnTo>
                  <a:pt x="201" y="1119"/>
                </a:lnTo>
                <a:lnTo>
                  <a:pt x="201" y="1117"/>
                </a:lnTo>
                <a:lnTo>
                  <a:pt x="210" y="1107"/>
                </a:lnTo>
                <a:lnTo>
                  <a:pt x="206" y="1107"/>
                </a:lnTo>
                <a:lnTo>
                  <a:pt x="196" y="1105"/>
                </a:lnTo>
                <a:lnTo>
                  <a:pt x="194" y="1096"/>
                </a:lnTo>
                <a:lnTo>
                  <a:pt x="201" y="1086"/>
                </a:lnTo>
                <a:lnTo>
                  <a:pt x="194" y="1081"/>
                </a:lnTo>
                <a:lnTo>
                  <a:pt x="201" y="1065"/>
                </a:lnTo>
                <a:lnTo>
                  <a:pt x="196" y="1062"/>
                </a:lnTo>
                <a:lnTo>
                  <a:pt x="189" y="1065"/>
                </a:lnTo>
                <a:lnTo>
                  <a:pt x="187" y="1074"/>
                </a:lnTo>
                <a:lnTo>
                  <a:pt x="175" y="1074"/>
                </a:lnTo>
                <a:lnTo>
                  <a:pt x="172" y="1074"/>
                </a:lnTo>
                <a:lnTo>
                  <a:pt x="177" y="1060"/>
                </a:lnTo>
                <a:lnTo>
                  <a:pt x="172" y="1058"/>
                </a:lnTo>
                <a:lnTo>
                  <a:pt x="161" y="1062"/>
                </a:lnTo>
                <a:lnTo>
                  <a:pt x="151" y="1058"/>
                </a:lnTo>
                <a:lnTo>
                  <a:pt x="142" y="1051"/>
                </a:lnTo>
                <a:lnTo>
                  <a:pt x="137" y="1053"/>
                </a:lnTo>
                <a:lnTo>
                  <a:pt x="132" y="1053"/>
                </a:lnTo>
                <a:lnTo>
                  <a:pt x="132" y="1043"/>
                </a:lnTo>
                <a:lnTo>
                  <a:pt x="130" y="1039"/>
                </a:lnTo>
                <a:lnTo>
                  <a:pt x="125" y="1046"/>
                </a:lnTo>
                <a:lnTo>
                  <a:pt x="123" y="1048"/>
                </a:lnTo>
                <a:lnTo>
                  <a:pt x="113" y="1036"/>
                </a:lnTo>
                <a:lnTo>
                  <a:pt x="106" y="1027"/>
                </a:lnTo>
                <a:lnTo>
                  <a:pt x="104" y="1006"/>
                </a:lnTo>
                <a:lnTo>
                  <a:pt x="113" y="977"/>
                </a:lnTo>
                <a:lnTo>
                  <a:pt x="111" y="961"/>
                </a:lnTo>
                <a:lnTo>
                  <a:pt x="111" y="939"/>
                </a:lnTo>
                <a:lnTo>
                  <a:pt x="109" y="918"/>
                </a:lnTo>
                <a:lnTo>
                  <a:pt x="101" y="902"/>
                </a:lnTo>
                <a:lnTo>
                  <a:pt x="94" y="894"/>
                </a:lnTo>
                <a:lnTo>
                  <a:pt x="97" y="868"/>
                </a:lnTo>
                <a:lnTo>
                  <a:pt x="87" y="852"/>
                </a:lnTo>
                <a:lnTo>
                  <a:pt x="78" y="838"/>
                </a:lnTo>
                <a:lnTo>
                  <a:pt x="83" y="809"/>
                </a:lnTo>
                <a:lnTo>
                  <a:pt x="85" y="800"/>
                </a:lnTo>
                <a:lnTo>
                  <a:pt x="90" y="797"/>
                </a:lnTo>
                <a:lnTo>
                  <a:pt x="92" y="781"/>
                </a:lnTo>
                <a:lnTo>
                  <a:pt x="97" y="778"/>
                </a:lnTo>
                <a:lnTo>
                  <a:pt x="97" y="762"/>
                </a:lnTo>
                <a:lnTo>
                  <a:pt x="104" y="752"/>
                </a:lnTo>
                <a:lnTo>
                  <a:pt x="113" y="757"/>
                </a:lnTo>
                <a:lnTo>
                  <a:pt x="116" y="764"/>
                </a:lnTo>
                <a:lnTo>
                  <a:pt x="128" y="755"/>
                </a:lnTo>
                <a:lnTo>
                  <a:pt x="132" y="752"/>
                </a:lnTo>
                <a:lnTo>
                  <a:pt x="132" y="748"/>
                </a:lnTo>
                <a:lnTo>
                  <a:pt x="125" y="741"/>
                </a:lnTo>
                <a:lnTo>
                  <a:pt x="125" y="734"/>
                </a:lnTo>
                <a:lnTo>
                  <a:pt x="130" y="722"/>
                </a:lnTo>
                <a:lnTo>
                  <a:pt x="142" y="705"/>
                </a:lnTo>
                <a:lnTo>
                  <a:pt x="142" y="696"/>
                </a:lnTo>
                <a:lnTo>
                  <a:pt x="149" y="686"/>
                </a:lnTo>
                <a:lnTo>
                  <a:pt x="161" y="686"/>
                </a:lnTo>
                <a:lnTo>
                  <a:pt x="172" y="679"/>
                </a:lnTo>
                <a:lnTo>
                  <a:pt x="175" y="672"/>
                </a:lnTo>
                <a:lnTo>
                  <a:pt x="172" y="663"/>
                </a:lnTo>
                <a:lnTo>
                  <a:pt x="175" y="663"/>
                </a:lnTo>
                <a:lnTo>
                  <a:pt x="182" y="665"/>
                </a:lnTo>
                <a:lnTo>
                  <a:pt x="184" y="663"/>
                </a:lnTo>
                <a:lnTo>
                  <a:pt x="182" y="660"/>
                </a:lnTo>
                <a:lnTo>
                  <a:pt x="187" y="651"/>
                </a:lnTo>
                <a:lnTo>
                  <a:pt x="196" y="629"/>
                </a:lnTo>
                <a:lnTo>
                  <a:pt x="208" y="610"/>
                </a:lnTo>
                <a:lnTo>
                  <a:pt x="210" y="601"/>
                </a:lnTo>
                <a:lnTo>
                  <a:pt x="215" y="592"/>
                </a:lnTo>
                <a:lnTo>
                  <a:pt x="215" y="584"/>
                </a:lnTo>
                <a:lnTo>
                  <a:pt x="215" y="580"/>
                </a:lnTo>
                <a:lnTo>
                  <a:pt x="222" y="573"/>
                </a:lnTo>
                <a:lnTo>
                  <a:pt x="232" y="568"/>
                </a:lnTo>
                <a:lnTo>
                  <a:pt x="239" y="563"/>
                </a:lnTo>
                <a:lnTo>
                  <a:pt x="241" y="568"/>
                </a:lnTo>
                <a:lnTo>
                  <a:pt x="248" y="573"/>
                </a:lnTo>
                <a:lnTo>
                  <a:pt x="253" y="570"/>
                </a:lnTo>
                <a:lnTo>
                  <a:pt x="253" y="566"/>
                </a:lnTo>
                <a:lnTo>
                  <a:pt x="248" y="563"/>
                </a:lnTo>
                <a:lnTo>
                  <a:pt x="243" y="561"/>
                </a:lnTo>
                <a:lnTo>
                  <a:pt x="243" y="556"/>
                </a:lnTo>
                <a:lnTo>
                  <a:pt x="253" y="554"/>
                </a:lnTo>
                <a:lnTo>
                  <a:pt x="248" y="547"/>
                </a:lnTo>
                <a:lnTo>
                  <a:pt x="239" y="539"/>
                </a:lnTo>
                <a:lnTo>
                  <a:pt x="243" y="528"/>
                </a:lnTo>
                <a:lnTo>
                  <a:pt x="239" y="513"/>
                </a:lnTo>
                <a:lnTo>
                  <a:pt x="239" y="504"/>
                </a:lnTo>
                <a:lnTo>
                  <a:pt x="227" y="495"/>
                </a:lnTo>
                <a:lnTo>
                  <a:pt x="215" y="490"/>
                </a:lnTo>
                <a:lnTo>
                  <a:pt x="208" y="492"/>
                </a:lnTo>
                <a:lnTo>
                  <a:pt x="198" y="483"/>
                </a:lnTo>
                <a:lnTo>
                  <a:pt x="189" y="476"/>
                </a:lnTo>
                <a:lnTo>
                  <a:pt x="184" y="476"/>
                </a:lnTo>
                <a:lnTo>
                  <a:pt x="168" y="440"/>
                </a:lnTo>
                <a:lnTo>
                  <a:pt x="158" y="435"/>
                </a:lnTo>
                <a:lnTo>
                  <a:pt x="151" y="412"/>
                </a:lnTo>
                <a:lnTo>
                  <a:pt x="158" y="400"/>
                </a:lnTo>
                <a:lnTo>
                  <a:pt x="163" y="369"/>
                </a:lnTo>
                <a:lnTo>
                  <a:pt x="139" y="336"/>
                </a:lnTo>
                <a:lnTo>
                  <a:pt x="139" y="327"/>
                </a:lnTo>
                <a:lnTo>
                  <a:pt x="144" y="322"/>
                </a:lnTo>
                <a:lnTo>
                  <a:pt x="142" y="305"/>
                </a:lnTo>
                <a:lnTo>
                  <a:pt x="132" y="305"/>
                </a:lnTo>
                <a:lnTo>
                  <a:pt x="128" y="303"/>
                </a:lnTo>
                <a:lnTo>
                  <a:pt x="132" y="291"/>
                </a:lnTo>
                <a:lnTo>
                  <a:pt x="128" y="263"/>
                </a:lnTo>
                <a:lnTo>
                  <a:pt x="132" y="251"/>
                </a:lnTo>
                <a:lnTo>
                  <a:pt x="116" y="234"/>
                </a:lnTo>
                <a:lnTo>
                  <a:pt x="109" y="234"/>
                </a:lnTo>
                <a:lnTo>
                  <a:pt x="104" y="220"/>
                </a:lnTo>
                <a:lnTo>
                  <a:pt x="94" y="211"/>
                </a:lnTo>
                <a:lnTo>
                  <a:pt x="75" y="203"/>
                </a:lnTo>
                <a:lnTo>
                  <a:pt x="64" y="203"/>
                </a:lnTo>
                <a:lnTo>
                  <a:pt x="54" y="194"/>
                </a:lnTo>
                <a:lnTo>
                  <a:pt x="38" y="185"/>
                </a:lnTo>
                <a:lnTo>
                  <a:pt x="19" y="163"/>
                </a:lnTo>
                <a:lnTo>
                  <a:pt x="14" y="163"/>
                </a:lnTo>
                <a:lnTo>
                  <a:pt x="7" y="149"/>
                </a:lnTo>
                <a:lnTo>
                  <a:pt x="0" y="147"/>
                </a:lnTo>
                <a:lnTo>
                  <a:pt x="7" y="142"/>
                </a:lnTo>
                <a:lnTo>
                  <a:pt x="19" y="149"/>
                </a:lnTo>
                <a:lnTo>
                  <a:pt x="19" y="142"/>
                </a:lnTo>
                <a:lnTo>
                  <a:pt x="14" y="132"/>
                </a:lnTo>
                <a:lnTo>
                  <a:pt x="16" y="128"/>
                </a:lnTo>
                <a:lnTo>
                  <a:pt x="26" y="118"/>
                </a:lnTo>
                <a:lnTo>
                  <a:pt x="38" y="121"/>
                </a:lnTo>
                <a:lnTo>
                  <a:pt x="54" y="142"/>
                </a:lnTo>
                <a:lnTo>
                  <a:pt x="68" y="166"/>
                </a:lnTo>
                <a:lnTo>
                  <a:pt x="73" y="175"/>
                </a:lnTo>
                <a:lnTo>
                  <a:pt x="80" y="173"/>
                </a:lnTo>
                <a:lnTo>
                  <a:pt x="92" y="177"/>
                </a:lnTo>
                <a:lnTo>
                  <a:pt x="99" y="175"/>
                </a:lnTo>
                <a:lnTo>
                  <a:pt x="106" y="182"/>
                </a:lnTo>
                <a:lnTo>
                  <a:pt x="123" y="173"/>
                </a:lnTo>
                <a:lnTo>
                  <a:pt x="125" y="161"/>
                </a:lnTo>
                <a:lnTo>
                  <a:pt x="128" y="159"/>
                </a:lnTo>
                <a:lnTo>
                  <a:pt x="132" y="159"/>
                </a:lnTo>
                <a:lnTo>
                  <a:pt x="146" y="168"/>
                </a:lnTo>
                <a:lnTo>
                  <a:pt x="158" y="170"/>
                </a:lnTo>
                <a:lnTo>
                  <a:pt x="165" y="175"/>
                </a:lnTo>
                <a:lnTo>
                  <a:pt x="170" y="182"/>
                </a:lnTo>
                <a:lnTo>
                  <a:pt x="172" y="182"/>
                </a:lnTo>
                <a:lnTo>
                  <a:pt x="172" y="175"/>
                </a:lnTo>
                <a:lnTo>
                  <a:pt x="180" y="173"/>
                </a:lnTo>
                <a:lnTo>
                  <a:pt x="177" y="154"/>
                </a:lnTo>
                <a:lnTo>
                  <a:pt x="182" y="149"/>
                </a:lnTo>
                <a:lnTo>
                  <a:pt x="189" y="144"/>
                </a:lnTo>
                <a:lnTo>
                  <a:pt x="194" y="144"/>
                </a:lnTo>
                <a:lnTo>
                  <a:pt x="196" y="142"/>
                </a:lnTo>
                <a:lnTo>
                  <a:pt x="198" y="128"/>
                </a:lnTo>
                <a:lnTo>
                  <a:pt x="191" y="109"/>
                </a:lnTo>
                <a:lnTo>
                  <a:pt x="194" y="85"/>
                </a:lnTo>
                <a:lnTo>
                  <a:pt x="194" y="71"/>
                </a:lnTo>
                <a:lnTo>
                  <a:pt x="196" y="61"/>
                </a:lnTo>
                <a:lnTo>
                  <a:pt x="194" y="59"/>
                </a:lnTo>
                <a:lnTo>
                  <a:pt x="196" y="52"/>
                </a:lnTo>
                <a:lnTo>
                  <a:pt x="198" y="50"/>
                </a:lnTo>
                <a:lnTo>
                  <a:pt x="208" y="35"/>
                </a:lnTo>
                <a:lnTo>
                  <a:pt x="208" y="26"/>
                </a:lnTo>
                <a:lnTo>
                  <a:pt x="213" y="24"/>
                </a:lnTo>
                <a:lnTo>
                  <a:pt x="229" y="26"/>
                </a:lnTo>
                <a:lnTo>
                  <a:pt x="236" y="19"/>
                </a:lnTo>
                <a:lnTo>
                  <a:pt x="236" y="17"/>
                </a:lnTo>
                <a:lnTo>
                  <a:pt x="243" y="9"/>
                </a:lnTo>
                <a:lnTo>
                  <a:pt x="246" y="5"/>
                </a:lnTo>
                <a:lnTo>
                  <a:pt x="251" y="5"/>
                </a:lnTo>
                <a:lnTo>
                  <a:pt x="258" y="0"/>
                </a:lnTo>
                <a:lnTo>
                  <a:pt x="260" y="7"/>
                </a:lnTo>
                <a:lnTo>
                  <a:pt x="269" y="17"/>
                </a:lnTo>
                <a:lnTo>
                  <a:pt x="274" y="19"/>
                </a:lnTo>
                <a:lnTo>
                  <a:pt x="279" y="26"/>
                </a:lnTo>
                <a:lnTo>
                  <a:pt x="310" y="33"/>
                </a:lnTo>
                <a:lnTo>
                  <a:pt x="321" y="54"/>
                </a:lnTo>
                <a:lnTo>
                  <a:pt x="319" y="61"/>
                </a:lnTo>
                <a:lnTo>
                  <a:pt x="307" y="83"/>
                </a:lnTo>
                <a:lnTo>
                  <a:pt x="310" y="97"/>
                </a:lnTo>
                <a:lnTo>
                  <a:pt x="317" y="10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285"/>
          <p:cNvSpPr>
            <a:spLocks/>
          </p:cNvSpPr>
          <p:nvPr/>
        </p:nvSpPr>
        <p:spPr bwMode="auto">
          <a:xfrm>
            <a:off x="6505576" y="423863"/>
            <a:ext cx="919163" cy="1776413"/>
          </a:xfrm>
          <a:custGeom>
            <a:avLst/>
            <a:gdLst>
              <a:gd name="T0" fmla="*/ 310 w 579"/>
              <a:gd name="T1" fmla="*/ 161 h 1119"/>
              <a:gd name="T2" fmla="*/ 369 w 579"/>
              <a:gd name="T3" fmla="*/ 317 h 1119"/>
              <a:gd name="T4" fmla="*/ 496 w 579"/>
              <a:gd name="T5" fmla="*/ 592 h 1119"/>
              <a:gd name="T6" fmla="*/ 572 w 579"/>
              <a:gd name="T7" fmla="*/ 771 h 1119"/>
              <a:gd name="T8" fmla="*/ 440 w 579"/>
              <a:gd name="T9" fmla="*/ 1010 h 1119"/>
              <a:gd name="T10" fmla="*/ 404 w 579"/>
              <a:gd name="T11" fmla="*/ 1017 h 1119"/>
              <a:gd name="T12" fmla="*/ 374 w 579"/>
              <a:gd name="T13" fmla="*/ 1034 h 1119"/>
              <a:gd name="T14" fmla="*/ 359 w 579"/>
              <a:gd name="T15" fmla="*/ 1048 h 1119"/>
              <a:gd name="T16" fmla="*/ 336 w 579"/>
              <a:gd name="T17" fmla="*/ 1053 h 1119"/>
              <a:gd name="T18" fmla="*/ 295 w 579"/>
              <a:gd name="T19" fmla="*/ 1072 h 1119"/>
              <a:gd name="T20" fmla="*/ 265 w 579"/>
              <a:gd name="T21" fmla="*/ 1086 h 1119"/>
              <a:gd name="T22" fmla="*/ 224 w 579"/>
              <a:gd name="T23" fmla="*/ 1107 h 1119"/>
              <a:gd name="T24" fmla="*/ 201 w 579"/>
              <a:gd name="T25" fmla="*/ 1119 h 1119"/>
              <a:gd name="T26" fmla="*/ 196 w 579"/>
              <a:gd name="T27" fmla="*/ 1105 h 1119"/>
              <a:gd name="T28" fmla="*/ 201 w 579"/>
              <a:gd name="T29" fmla="*/ 1065 h 1119"/>
              <a:gd name="T30" fmla="*/ 175 w 579"/>
              <a:gd name="T31" fmla="*/ 1074 h 1119"/>
              <a:gd name="T32" fmla="*/ 161 w 579"/>
              <a:gd name="T33" fmla="*/ 1062 h 1119"/>
              <a:gd name="T34" fmla="*/ 132 w 579"/>
              <a:gd name="T35" fmla="*/ 1053 h 1119"/>
              <a:gd name="T36" fmla="*/ 123 w 579"/>
              <a:gd name="T37" fmla="*/ 1048 h 1119"/>
              <a:gd name="T38" fmla="*/ 113 w 579"/>
              <a:gd name="T39" fmla="*/ 977 h 1119"/>
              <a:gd name="T40" fmla="*/ 101 w 579"/>
              <a:gd name="T41" fmla="*/ 902 h 1119"/>
              <a:gd name="T42" fmla="*/ 78 w 579"/>
              <a:gd name="T43" fmla="*/ 838 h 1119"/>
              <a:gd name="T44" fmla="*/ 92 w 579"/>
              <a:gd name="T45" fmla="*/ 781 h 1119"/>
              <a:gd name="T46" fmla="*/ 113 w 579"/>
              <a:gd name="T47" fmla="*/ 757 h 1119"/>
              <a:gd name="T48" fmla="*/ 132 w 579"/>
              <a:gd name="T49" fmla="*/ 748 h 1119"/>
              <a:gd name="T50" fmla="*/ 142 w 579"/>
              <a:gd name="T51" fmla="*/ 705 h 1119"/>
              <a:gd name="T52" fmla="*/ 172 w 579"/>
              <a:gd name="T53" fmla="*/ 679 h 1119"/>
              <a:gd name="T54" fmla="*/ 182 w 579"/>
              <a:gd name="T55" fmla="*/ 665 h 1119"/>
              <a:gd name="T56" fmla="*/ 196 w 579"/>
              <a:gd name="T57" fmla="*/ 629 h 1119"/>
              <a:gd name="T58" fmla="*/ 215 w 579"/>
              <a:gd name="T59" fmla="*/ 584 h 1119"/>
              <a:gd name="T60" fmla="*/ 239 w 579"/>
              <a:gd name="T61" fmla="*/ 563 h 1119"/>
              <a:gd name="T62" fmla="*/ 253 w 579"/>
              <a:gd name="T63" fmla="*/ 566 h 1119"/>
              <a:gd name="T64" fmla="*/ 253 w 579"/>
              <a:gd name="T65" fmla="*/ 554 h 1119"/>
              <a:gd name="T66" fmla="*/ 239 w 579"/>
              <a:gd name="T67" fmla="*/ 513 h 1119"/>
              <a:gd name="T68" fmla="*/ 208 w 579"/>
              <a:gd name="T69" fmla="*/ 492 h 1119"/>
              <a:gd name="T70" fmla="*/ 168 w 579"/>
              <a:gd name="T71" fmla="*/ 440 h 1119"/>
              <a:gd name="T72" fmla="*/ 163 w 579"/>
              <a:gd name="T73" fmla="*/ 369 h 1119"/>
              <a:gd name="T74" fmla="*/ 142 w 579"/>
              <a:gd name="T75" fmla="*/ 305 h 1119"/>
              <a:gd name="T76" fmla="*/ 128 w 579"/>
              <a:gd name="T77" fmla="*/ 263 h 1119"/>
              <a:gd name="T78" fmla="*/ 104 w 579"/>
              <a:gd name="T79" fmla="*/ 220 h 1119"/>
              <a:gd name="T80" fmla="*/ 54 w 579"/>
              <a:gd name="T81" fmla="*/ 194 h 1119"/>
              <a:gd name="T82" fmla="*/ 7 w 579"/>
              <a:gd name="T83" fmla="*/ 149 h 1119"/>
              <a:gd name="T84" fmla="*/ 19 w 579"/>
              <a:gd name="T85" fmla="*/ 142 h 1119"/>
              <a:gd name="T86" fmla="*/ 38 w 579"/>
              <a:gd name="T87" fmla="*/ 121 h 1119"/>
              <a:gd name="T88" fmla="*/ 80 w 579"/>
              <a:gd name="T89" fmla="*/ 173 h 1119"/>
              <a:gd name="T90" fmla="*/ 123 w 579"/>
              <a:gd name="T91" fmla="*/ 173 h 1119"/>
              <a:gd name="T92" fmla="*/ 146 w 579"/>
              <a:gd name="T93" fmla="*/ 168 h 1119"/>
              <a:gd name="T94" fmla="*/ 172 w 579"/>
              <a:gd name="T95" fmla="*/ 182 h 1119"/>
              <a:gd name="T96" fmla="*/ 182 w 579"/>
              <a:gd name="T97" fmla="*/ 149 h 1119"/>
              <a:gd name="T98" fmla="*/ 198 w 579"/>
              <a:gd name="T99" fmla="*/ 128 h 1119"/>
              <a:gd name="T100" fmla="*/ 196 w 579"/>
              <a:gd name="T101" fmla="*/ 61 h 1119"/>
              <a:gd name="T102" fmla="*/ 208 w 579"/>
              <a:gd name="T103" fmla="*/ 35 h 1119"/>
              <a:gd name="T104" fmla="*/ 236 w 579"/>
              <a:gd name="T105" fmla="*/ 19 h 1119"/>
              <a:gd name="T106" fmla="*/ 251 w 579"/>
              <a:gd name="T107" fmla="*/ 5 h 1119"/>
              <a:gd name="T108" fmla="*/ 274 w 579"/>
              <a:gd name="T109" fmla="*/ 19 h 1119"/>
              <a:gd name="T110" fmla="*/ 319 w 579"/>
              <a:gd name="T111" fmla="*/ 61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9" h="1119">
                <a:moveTo>
                  <a:pt x="317" y="102"/>
                </a:moveTo>
                <a:lnTo>
                  <a:pt x="300" y="123"/>
                </a:lnTo>
                <a:lnTo>
                  <a:pt x="314" y="123"/>
                </a:lnTo>
                <a:lnTo>
                  <a:pt x="310" y="161"/>
                </a:lnTo>
                <a:lnTo>
                  <a:pt x="326" y="192"/>
                </a:lnTo>
                <a:lnTo>
                  <a:pt x="355" y="199"/>
                </a:lnTo>
                <a:lnTo>
                  <a:pt x="390" y="237"/>
                </a:lnTo>
                <a:lnTo>
                  <a:pt x="369" y="317"/>
                </a:lnTo>
                <a:lnTo>
                  <a:pt x="440" y="431"/>
                </a:lnTo>
                <a:lnTo>
                  <a:pt x="428" y="450"/>
                </a:lnTo>
                <a:lnTo>
                  <a:pt x="444" y="535"/>
                </a:lnTo>
                <a:lnTo>
                  <a:pt x="496" y="592"/>
                </a:lnTo>
                <a:lnTo>
                  <a:pt x="501" y="603"/>
                </a:lnTo>
                <a:lnTo>
                  <a:pt x="482" y="646"/>
                </a:lnTo>
                <a:lnTo>
                  <a:pt x="579" y="717"/>
                </a:lnTo>
                <a:lnTo>
                  <a:pt x="572" y="771"/>
                </a:lnTo>
                <a:lnTo>
                  <a:pt x="487" y="944"/>
                </a:lnTo>
                <a:lnTo>
                  <a:pt x="468" y="968"/>
                </a:lnTo>
                <a:lnTo>
                  <a:pt x="447" y="1006"/>
                </a:lnTo>
                <a:lnTo>
                  <a:pt x="440" y="1010"/>
                </a:lnTo>
                <a:lnTo>
                  <a:pt x="430" y="1013"/>
                </a:lnTo>
                <a:lnTo>
                  <a:pt x="423" y="1015"/>
                </a:lnTo>
                <a:lnTo>
                  <a:pt x="414" y="1010"/>
                </a:lnTo>
                <a:lnTo>
                  <a:pt x="404" y="1017"/>
                </a:lnTo>
                <a:lnTo>
                  <a:pt x="400" y="1022"/>
                </a:lnTo>
                <a:lnTo>
                  <a:pt x="388" y="1029"/>
                </a:lnTo>
                <a:lnTo>
                  <a:pt x="383" y="1034"/>
                </a:lnTo>
                <a:lnTo>
                  <a:pt x="374" y="1034"/>
                </a:lnTo>
                <a:lnTo>
                  <a:pt x="364" y="1034"/>
                </a:lnTo>
                <a:lnTo>
                  <a:pt x="359" y="1034"/>
                </a:lnTo>
                <a:lnTo>
                  <a:pt x="359" y="1041"/>
                </a:lnTo>
                <a:lnTo>
                  <a:pt x="359" y="1048"/>
                </a:lnTo>
                <a:lnTo>
                  <a:pt x="352" y="1053"/>
                </a:lnTo>
                <a:lnTo>
                  <a:pt x="350" y="1058"/>
                </a:lnTo>
                <a:lnTo>
                  <a:pt x="340" y="1053"/>
                </a:lnTo>
                <a:lnTo>
                  <a:pt x="336" y="1053"/>
                </a:lnTo>
                <a:lnTo>
                  <a:pt x="324" y="1055"/>
                </a:lnTo>
                <a:lnTo>
                  <a:pt x="317" y="1060"/>
                </a:lnTo>
                <a:lnTo>
                  <a:pt x="307" y="1067"/>
                </a:lnTo>
                <a:lnTo>
                  <a:pt x="295" y="1072"/>
                </a:lnTo>
                <a:lnTo>
                  <a:pt x="288" y="1079"/>
                </a:lnTo>
                <a:lnTo>
                  <a:pt x="281" y="1088"/>
                </a:lnTo>
                <a:lnTo>
                  <a:pt x="274" y="1088"/>
                </a:lnTo>
                <a:lnTo>
                  <a:pt x="265" y="1086"/>
                </a:lnTo>
                <a:lnTo>
                  <a:pt x="251" y="1093"/>
                </a:lnTo>
                <a:lnTo>
                  <a:pt x="243" y="1100"/>
                </a:lnTo>
                <a:lnTo>
                  <a:pt x="234" y="1103"/>
                </a:lnTo>
                <a:lnTo>
                  <a:pt x="224" y="1107"/>
                </a:lnTo>
                <a:lnTo>
                  <a:pt x="220" y="1112"/>
                </a:lnTo>
                <a:lnTo>
                  <a:pt x="217" y="1114"/>
                </a:lnTo>
                <a:lnTo>
                  <a:pt x="208" y="1119"/>
                </a:lnTo>
                <a:lnTo>
                  <a:pt x="201" y="1119"/>
                </a:lnTo>
                <a:lnTo>
                  <a:pt x="201" y="1117"/>
                </a:lnTo>
                <a:lnTo>
                  <a:pt x="210" y="1107"/>
                </a:lnTo>
                <a:lnTo>
                  <a:pt x="206" y="1107"/>
                </a:lnTo>
                <a:lnTo>
                  <a:pt x="196" y="1105"/>
                </a:lnTo>
                <a:lnTo>
                  <a:pt x="194" y="1096"/>
                </a:lnTo>
                <a:lnTo>
                  <a:pt x="201" y="1086"/>
                </a:lnTo>
                <a:lnTo>
                  <a:pt x="194" y="1081"/>
                </a:lnTo>
                <a:lnTo>
                  <a:pt x="201" y="1065"/>
                </a:lnTo>
                <a:lnTo>
                  <a:pt x="196" y="1062"/>
                </a:lnTo>
                <a:lnTo>
                  <a:pt x="189" y="1065"/>
                </a:lnTo>
                <a:lnTo>
                  <a:pt x="187" y="1074"/>
                </a:lnTo>
                <a:lnTo>
                  <a:pt x="175" y="1074"/>
                </a:lnTo>
                <a:lnTo>
                  <a:pt x="172" y="1074"/>
                </a:lnTo>
                <a:lnTo>
                  <a:pt x="177" y="1060"/>
                </a:lnTo>
                <a:lnTo>
                  <a:pt x="172" y="1058"/>
                </a:lnTo>
                <a:lnTo>
                  <a:pt x="161" y="1062"/>
                </a:lnTo>
                <a:lnTo>
                  <a:pt x="151" y="1058"/>
                </a:lnTo>
                <a:lnTo>
                  <a:pt x="142" y="1051"/>
                </a:lnTo>
                <a:lnTo>
                  <a:pt x="137" y="1053"/>
                </a:lnTo>
                <a:lnTo>
                  <a:pt x="132" y="1053"/>
                </a:lnTo>
                <a:lnTo>
                  <a:pt x="132" y="1043"/>
                </a:lnTo>
                <a:lnTo>
                  <a:pt x="130" y="1039"/>
                </a:lnTo>
                <a:lnTo>
                  <a:pt x="125" y="1046"/>
                </a:lnTo>
                <a:lnTo>
                  <a:pt x="123" y="1048"/>
                </a:lnTo>
                <a:lnTo>
                  <a:pt x="113" y="1036"/>
                </a:lnTo>
                <a:lnTo>
                  <a:pt x="106" y="1027"/>
                </a:lnTo>
                <a:lnTo>
                  <a:pt x="104" y="1006"/>
                </a:lnTo>
                <a:lnTo>
                  <a:pt x="113" y="977"/>
                </a:lnTo>
                <a:lnTo>
                  <a:pt x="111" y="961"/>
                </a:lnTo>
                <a:lnTo>
                  <a:pt x="111" y="939"/>
                </a:lnTo>
                <a:lnTo>
                  <a:pt x="109" y="918"/>
                </a:lnTo>
                <a:lnTo>
                  <a:pt x="101" y="902"/>
                </a:lnTo>
                <a:lnTo>
                  <a:pt x="94" y="894"/>
                </a:lnTo>
                <a:lnTo>
                  <a:pt x="97" y="868"/>
                </a:lnTo>
                <a:lnTo>
                  <a:pt x="87" y="852"/>
                </a:lnTo>
                <a:lnTo>
                  <a:pt x="78" y="838"/>
                </a:lnTo>
                <a:lnTo>
                  <a:pt x="83" y="809"/>
                </a:lnTo>
                <a:lnTo>
                  <a:pt x="85" y="800"/>
                </a:lnTo>
                <a:lnTo>
                  <a:pt x="90" y="797"/>
                </a:lnTo>
                <a:lnTo>
                  <a:pt x="92" y="781"/>
                </a:lnTo>
                <a:lnTo>
                  <a:pt x="97" y="778"/>
                </a:lnTo>
                <a:lnTo>
                  <a:pt x="97" y="762"/>
                </a:lnTo>
                <a:lnTo>
                  <a:pt x="104" y="752"/>
                </a:lnTo>
                <a:lnTo>
                  <a:pt x="113" y="757"/>
                </a:lnTo>
                <a:lnTo>
                  <a:pt x="116" y="764"/>
                </a:lnTo>
                <a:lnTo>
                  <a:pt x="128" y="755"/>
                </a:lnTo>
                <a:lnTo>
                  <a:pt x="132" y="752"/>
                </a:lnTo>
                <a:lnTo>
                  <a:pt x="132" y="748"/>
                </a:lnTo>
                <a:lnTo>
                  <a:pt x="125" y="741"/>
                </a:lnTo>
                <a:lnTo>
                  <a:pt x="125" y="734"/>
                </a:lnTo>
                <a:lnTo>
                  <a:pt x="130" y="722"/>
                </a:lnTo>
                <a:lnTo>
                  <a:pt x="142" y="705"/>
                </a:lnTo>
                <a:lnTo>
                  <a:pt x="142" y="696"/>
                </a:lnTo>
                <a:lnTo>
                  <a:pt x="149" y="686"/>
                </a:lnTo>
                <a:lnTo>
                  <a:pt x="161" y="686"/>
                </a:lnTo>
                <a:lnTo>
                  <a:pt x="172" y="679"/>
                </a:lnTo>
                <a:lnTo>
                  <a:pt x="175" y="672"/>
                </a:lnTo>
                <a:lnTo>
                  <a:pt x="172" y="663"/>
                </a:lnTo>
                <a:lnTo>
                  <a:pt x="175" y="663"/>
                </a:lnTo>
                <a:lnTo>
                  <a:pt x="182" y="665"/>
                </a:lnTo>
                <a:lnTo>
                  <a:pt x="184" y="663"/>
                </a:lnTo>
                <a:lnTo>
                  <a:pt x="182" y="660"/>
                </a:lnTo>
                <a:lnTo>
                  <a:pt x="187" y="651"/>
                </a:lnTo>
                <a:lnTo>
                  <a:pt x="196" y="629"/>
                </a:lnTo>
                <a:lnTo>
                  <a:pt x="208" y="610"/>
                </a:lnTo>
                <a:lnTo>
                  <a:pt x="210" y="601"/>
                </a:lnTo>
                <a:lnTo>
                  <a:pt x="215" y="592"/>
                </a:lnTo>
                <a:lnTo>
                  <a:pt x="215" y="584"/>
                </a:lnTo>
                <a:lnTo>
                  <a:pt x="215" y="580"/>
                </a:lnTo>
                <a:lnTo>
                  <a:pt x="222" y="573"/>
                </a:lnTo>
                <a:lnTo>
                  <a:pt x="232" y="568"/>
                </a:lnTo>
                <a:lnTo>
                  <a:pt x="239" y="563"/>
                </a:lnTo>
                <a:lnTo>
                  <a:pt x="241" y="568"/>
                </a:lnTo>
                <a:lnTo>
                  <a:pt x="248" y="573"/>
                </a:lnTo>
                <a:lnTo>
                  <a:pt x="253" y="570"/>
                </a:lnTo>
                <a:lnTo>
                  <a:pt x="253" y="566"/>
                </a:lnTo>
                <a:lnTo>
                  <a:pt x="248" y="563"/>
                </a:lnTo>
                <a:lnTo>
                  <a:pt x="243" y="561"/>
                </a:lnTo>
                <a:lnTo>
                  <a:pt x="243" y="556"/>
                </a:lnTo>
                <a:lnTo>
                  <a:pt x="253" y="554"/>
                </a:lnTo>
                <a:lnTo>
                  <a:pt x="248" y="547"/>
                </a:lnTo>
                <a:lnTo>
                  <a:pt x="239" y="539"/>
                </a:lnTo>
                <a:lnTo>
                  <a:pt x="243" y="528"/>
                </a:lnTo>
                <a:lnTo>
                  <a:pt x="239" y="513"/>
                </a:lnTo>
                <a:lnTo>
                  <a:pt x="239" y="504"/>
                </a:lnTo>
                <a:lnTo>
                  <a:pt x="227" y="495"/>
                </a:lnTo>
                <a:lnTo>
                  <a:pt x="215" y="490"/>
                </a:lnTo>
                <a:lnTo>
                  <a:pt x="208" y="492"/>
                </a:lnTo>
                <a:lnTo>
                  <a:pt x="198" y="483"/>
                </a:lnTo>
                <a:lnTo>
                  <a:pt x="189" y="476"/>
                </a:lnTo>
                <a:lnTo>
                  <a:pt x="184" y="476"/>
                </a:lnTo>
                <a:lnTo>
                  <a:pt x="168" y="440"/>
                </a:lnTo>
                <a:lnTo>
                  <a:pt x="158" y="435"/>
                </a:lnTo>
                <a:lnTo>
                  <a:pt x="151" y="412"/>
                </a:lnTo>
                <a:lnTo>
                  <a:pt x="158" y="400"/>
                </a:lnTo>
                <a:lnTo>
                  <a:pt x="163" y="369"/>
                </a:lnTo>
                <a:lnTo>
                  <a:pt x="139" y="336"/>
                </a:lnTo>
                <a:lnTo>
                  <a:pt x="139" y="327"/>
                </a:lnTo>
                <a:lnTo>
                  <a:pt x="144" y="322"/>
                </a:lnTo>
                <a:lnTo>
                  <a:pt x="142" y="305"/>
                </a:lnTo>
                <a:lnTo>
                  <a:pt x="132" y="305"/>
                </a:lnTo>
                <a:lnTo>
                  <a:pt x="128" y="303"/>
                </a:lnTo>
                <a:lnTo>
                  <a:pt x="132" y="291"/>
                </a:lnTo>
                <a:lnTo>
                  <a:pt x="128" y="263"/>
                </a:lnTo>
                <a:lnTo>
                  <a:pt x="132" y="251"/>
                </a:lnTo>
                <a:lnTo>
                  <a:pt x="116" y="234"/>
                </a:lnTo>
                <a:lnTo>
                  <a:pt x="109" y="234"/>
                </a:lnTo>
                <a:lnTo>
                  <a:pt x="104" y="220"/>
                </a:lnTo>
                <a:lnTo>
                  <a:pt x="94" y="211"/>
                </a:lnTo>
                <a:lnTo>
                  <a:pt x="75" y="203"/>
                </a:lnTo>
                <a:lnTo>
                  <a:pt x="64" y="203"/>
                </a:lnTo>
                <a:lnTo>
                  <a:pt x="54" y="194"/>
                </a:lnTo>
                <a:lnTo>
                  <a:pt x="38" y="185"/>
                </a:lnTo>
                <a:lnTo>
                  <a:pt x="19" y="163"/>
                </a:lnTo>
                <a:lnTo>
                  <a:pt x="14" y="163"/>
                </a:lnTo>
                <a:lnTo>
                  <a:pt x="7" y="149"/>
                </a:lnTo>
                <a:lnTo>
                  <a:pt x="0" y="147"/>
                </a:lnTo>
                <a:lnTo>
                  <a:pt x="7" y="142"/>
                </a:lnTo>
                <a:lnTo>
                  <a:pt x="19" y="149"/>
                </a:lnTo>
                <a:lnTo>
                  <a:pt x="19" y="142"/>
                </a:lnTo>
                <a:lnTo>
                  <a:pt x="14" y="132"/>
                </a:lnTo>
                <a:lnTo>
                  <a:pt x="16" y="128"/>
                </a:lnTo>
                <a:lnTo>
                  <a:pt x="26" y="118"/>
                </a:lnTo>
                <a:lnTo>
                  <a:pt x="38" y="121"/>
                </a:lnTo>
                <a:lnTo>
                  <a:pt x="54" y="142"/>
                </a:lnTo>
                <a:lnTo>
                  <a:pt x="68" y="166"/>
                </a:lnTo>
                <a:lnTo>
                  <a:pt x="73" y="175"/>
                </a:lnTo>
                <a:lnTo>
                  <a:pt x="80" y="173"/>
                </a:lnTo>
                <a:lnTo>
                  <a:pt x="92" y="177"/>
                </a:lnTo>
                <a:lnTo>
                  <a:pt x="99" y="175"/>
                </a:lnTo>
                <a:lnTo>
                  <a:pt x="106" y="182"/>
                </a:lnTo>
                <a:lnTo>
                  <a:pt x="123" y="173"/>
                </a:lnTo>
                <a:lnTo>
                  <a:pt x="125" y="161"/>
                </a:lnTo>
                <a:lnTo>
                  <a:pt x="128" y="159"/>
                </a:lnTo>
                <a:lnTo>
                  <a:pt x="132" y="159"/>
                </a:lnTo>
                <a:lnTo>
                  <a:pt x="146" y="168"/>
                </a:lnTo>
                <a:lnTo>
                  <a:pt x="158" y="170"/>
                </a:lnTo>
                <a:lnTo>
                  <a:pt x="165" y="175"/>
                </a:lnTo>
                <a:lnTo>
                  <a:pt x="170" y="182"/>
                </a:lnTo>
                <a:lnTo>
                  <a:pt x="172" y="182"/>
                </a:lnTo>
                <a:lnTo>
                  <a:pt x="172" y="175"/>
                </a:lnTo>
                <a:lnTo>
                  <a:pt x="180" y="173"/>
                </a:lnTo>
                <a:lnTo>
                  <a:pt x="177" y="154"/>
                </a:lnTo>
                <a:lnTo>
                  <a:pt x="182" y="149"/>
                </a:lnTo>
                <a:lnTo>
                  <a:pt x="189" y="144"/>
                </a:lnTo>
                <a:lnTo>
                  <a:pt x="194" y="144"/>
                </a:lnTo>
                <a:lnTo>
                  <a:pt x="196" y="142"/>
                </a:lnTo>
                <a:lnTo>
                  <a:pt x="198" y="128"/>
                </a:lnTo>
                <a:lnTo>
                  <a:pt x="191" y="109"/>
                </a:lnTo>
                <a:lnTo>
                  <a:pt x="194" y="85"/>
                </a:lnTo>
                <a:lnTo>
                  <a:pt x="194" y="71"/>
                </a:lnTo>
                <a:lnTo>
                  <a:pt x="196" y="61"/>
                </a:lnTo>
                <a:lnTo>
                  <a:pt x="194" y="59"/>
                </a:lnTo>
                <a:lnTo>
                  <a:pt x="196" y="52"/>
                </a:lnTo>
                <a:lnTo>
                  <a:pt x="198" y="50"/>
                </a:lnTo>
                <a:lnTo>
                  <a:pt x="208" y="35"/>
                </a:lnTo>
                <a:lnTo>
                  <a:pt x="208" y="26"/>
                </a:lnTo>
                <a:lnTo>
                  <a:pt x="213" y="24"/>
                </a:lnTo>
                <a:lnTo>
                  <a:pt x="229" y="26"/>
                </a:lnTo>
                <a:lnTo>
                  <a:pt x="236" y="19"/>
                </a:lnTo>
                <a:lnTo>
                  <a:pt x="236" y="17"/>
                </a:lnTo>
                <a:lnTo>
                  <a:pt x="243" y="9"/>
                </a:lnTo>
                <a:lnTo>
                  <a:pt x="246" y="5"/>
                </a:lnTo>
                <a:lnTo>
                  <a:pt x="251" y="5"/>
                </a:lnTo>
                <a:lnTo>
                  <a:pt x="258" y="0"/>
                </a:lnTo>
                <a:lnTo>
                  <a:pt x="260" y="7"/>
                </a:lnTo>
                <a:lnTo>
                  <a:pt x="269" y="17"/>
                </a:lnTo>
                <a:lnTo>
                  <a:pt x="274" y="19"/>
                </a:lnTo>
                <a:lnTo>
                  <a:pt x="279" y="26"/>
                </a:lnTo>
                <a:lnTo>
                  <a:pt x="310" y="33"/>
                </a:lnTo>
                <a:lnTo>
                  <a:pt x="321" y="54"/>
                </a:lnTo>
                <a:lnTo>
                  <a:pt x="319" y="61"/>
                </a:lnTo>
                <a:lnTo>
                  <a:pt x="307" y="83"/>
                </a:lnTo>
                <a:lnTo>
                  <a:pt x="310" y="97"/>
                </a:lnTo>
                <a:lnTo>
                  <a:pt x="317" y="10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286"/>
          <p:cNvSpPr>
            <a:spLocks/>
          </p:cNvSpPr>
          <p:nvPr/>
        </p:nvSpPr>
        <p:spPr bwMode="auto">
          <a:xfrm>
            <a:off x="6505576" y="423863"/>
            <a:ext cx="919163" cy="1776413"/>
          </a:xfrm>
          <a:custGeom>
            <a:avLst/>
            <a:gdLst>
              <a:gd name="T0" fmla="*/ 310 w 579"/>
              <a:gd name="T1" fmla="*/ 161 h 1119"/>
              <a:gd name="T2" fmla="*/ 369 w 579"/>
              <a:gd name="T3" fmla="*/ 317 h 1119"/>
              <a:gd name="T4" fmla="*/ 496 w 579"/>
              <a:gd name="T5" fmla="*/ 592 h 1119"/>
              <a:gd name="T6" fmla="*/ 572 w 579"/>
              <a:gd name="T7" fmla="*/ 771 h 1119"/>
              <a:gd name="T8" fmla="*/ 440 w 579"/>
              <a:gd name="T9" fmla="*/ 1010 h 1119"/>
              <a:gd name="T10" fmla="*/ 404 w 579"/>
              <a:gd name="T11" fmla="*/ 1017 h 1119"/>
              <a:gd name="T12" fmla="*/ 374 w 579"/>
              <a:gd name="T13" fmla="*/ 1034 h 1119"/>
              <a:gd name="T14" fmla="*/ 359 w 579"/>
              <a:gd name="T15" fmla="*/ 1048 h 1119"/>
              <a:gd name="T16" fmla="*/ 336 w 579"/>
              <a:gd name="T17" fmla="*/ 1053 h 1119"/>
              <a:gd name="T18" fmla="*/ 295 w 579"/>
              <a:gd name="T19" fmla="*/ 1072 h 1119"/>
              <a:gd name="T20" fmla="*/ 265 w 579"/>
              <a:gd name="T21" fmla="*/ 1086 h 1119"/>
              <a:gd name="T22" fmla="*/ 224 w 579"/>
              <a:gd name="T23" fmla="*/ 1107 h 1119"/>
              <a:gd name="T24" fmla="*/ 201 w 579"/>
              <a:gd name="T25" fmla="*/ 1119 h 1119"/>
              <a:gd name="T26" fmla="*/ 196 w 579"/>
              <a:gd name="T27" fmla="*/ 1105 h 1119"/>
              <a:gd name="T28" fmla="*/ 201 w 579"/>
              <a:gd name="T29" fmla="*/ 1065 h 1119"/>
              <a:gd name="T30" fmla="*/ 175 w 579"/>
              <a:gd name="T31" fmla="*/ 1074 h 1119"/>
              <a:gd name="T32" fmla="*/ 161 w 579"/>
              <a:gd name="T33" fmla="*/ 1062 h 1119"/>
              <a:gd name="T34" fmla="*/ 132 w 579"/>
              <a:gd name="T35" fmla="*/ 1053 h 1119"/>
              <a:gd name="T36" fmla="*/ 123 w 579"/>
              <a:gd name="T37" fmla="*/ 1048 h 1119"/>
              <a:gd name="T38" fmla="*/ 113 w 579"/>
              <a:gd name="T39" fmla="*/ 977 h 1119"/>
              <a:gd name="T40" fmla="*/ 101 w 579"/>
              <a:gd name="T41" fmla="*/ 902 h 1119"/>
              <a:gd name="T42" fmla="*/ 78 w 579"/>
              <a:gd name="T43" fmla="*/ 838 h 1119"/>
              <a:gd name="T44" fmla="*/ 92 w 579"/>
              <a:gd name="T45" fmla="*/ 781 h 1119"/>
              <a:gd name="T46" fmla="*/ 113 w 579"/>
              <a:gd name="T47" fmla="*/ 757 h 1119"/>
              <a:gd name="T48" fmla="*/ 132 w 579"/>
              <a:gd name="T49" fmla="*/ 748 h 1119"/>
              <a:gd name="T50" fmla="*/ 142 w 579"/>
              <a:gd name="T51" fmla="*/ 705 h 1119"/>
              <a:gd name="T52" fmla="*/ 172 w 579"/>
              <a:gd name="T53" fmla="*/ 679 h 1119"/>
              <a:gd name="T54" fmla="*/ 182 w 579"/>
              <a:gd name="T55" fmla="*/ 665 h 1119"/>
              <a:gd name="T56" fmla="*/ 196 w 579"/>
              <a:gd name="T57" fmla="*/ 629 h 1119"/>
              <a:gd name="T58" fmla="*/ 215 w 579"/>
              <a:gd name="T59" fmla="*/ 584 h 1119"/>
              <a:gd name="T60" fmla="*/ 239 w 579"/>
              <a:gd name="T61" fmla="*/ 563 h 1119"/>
              <a:gd name="T62" fmla="*/ 253 w 579"/>
              <a:gd name="T63" fmla="*/ 566 h 1119"/>
              <a:gd name="T64" fmla="*/ 253 w 579"/>
              <a:gd name="T65" fmla="*/ 554 h 1119"/>
              <a:gd name="T66" fmla="*/ 239 w 579"/>
              <a:gd name="T67" fmla="*/ 513 h 1119"/>
              <a:gd name="T68" fmla="*/ 208 w 579"/>
              <a:gd name="T69" fmla="*/ 492 h 1119"/>
              <a:gd name="T70" fmla="*/ 168 w 579"/>
              <a:gd name="T71" fmla="*/ 440 h 1119"/>
              <a:gd name="T72" fmla="*/ 163 w 579"/>
              <a:gd name="T73" fmla="*/ 369 h 1119"/>
              <a:gd name="T74" fmla="*/ 142 w 579"/>
              <a:gd name="T75" fmla="*/ 305 h 1119"/>
              <a:gd name="T76" fmla="*/ 128 w 579"/>
              <a:gd name="T77" fmla="*/ 263 h 1119"/>
              <a:gd name="T78" fmla="*/ 104 w 579"/>
              <a:gd name="T79" fmla="*/ 220 h 1119"/>
              <a:gd name="T80" fmla="*/ 54 w 579"/>
              <a:gd name="T81" fmla="*/ 194 h 1119"/>
              <a:gd name="T82" fmla="*/ 7 w 579"/>
              <a:gd name="T83" fmla="*/ 149 h 1119"/>
              <a:gd name="T84" fmla="*/ 19 w 579"/>
              <a:gd name="T85" fmla="*/ 142 h 1119"/>
              <a:gd name="T86" fmla="*/ 38 w 579"/>
              <a:gd name="T87" fmla="*/ 121 h 1119"/>
              <a:gd name="T88" fmla="*/ 80 w 579"/>
              <a:gd name="T89" fmla="*/ 173 h 1119"/>
              <a:gd name="T90" fmla="*/ 123 w 579"/>
              <a:gd name="T91" fmla="*/ 173 h 1119"/>
              <a:gd name="T92" fmla="*/ 146 w 579"/>
              <a:gd name="T93" fmla="*/ 168 h 1119"/>
              <a:gd name="T94" fmla="*/ 172 w 579"/>
              <a:gd name="T95" fmla="*/ 182 h 1119"/>
              <a:gd name="T96" fmla="*/ 182 w 579"/>
              <a:gd name="T97" fmla="*/ 149 h 1119"/>
              <a:gd name="T98" fmla="*/ 198 w 579"/>
              <a:gd name="T99" fmla="*/ 128 h 1119"/>
              <a:gd name="T100" fmla="*/ 196 w 579"/>
              <a:gd name="T101" fmla="*/ 61 h 1119"/>
              <a:gd name="T102" fmla="*/ 208 w 579"/>
              <a:gd name="T103" fmla="*/ 35 h 1119"/>
              <a:gd name="T104" fmla="*/ 236 w 579"/>
              <a:gd name="T105" fmla="*/ 19 h 1119"/>
              <a:gd name="T106" fmla="*/ 251 w 579"/>
              <a:gd name="T107" fmla="*/ 5 h 1119"/>
              <a:gd name="T108" fmla="*/ 274 w 579"/>
              <a:gd name="T109" fmla="*/ 19 h 1119"/>
              <a:gd name="T110" fmla="*/ 319 w 579"/>
              <a:gd name="T111" fmla="*/ 61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9" h="1119">
                <a:moveTo>
                  <a:pt x="317" y="102"/>
                </a:moveTo>
                <a:lnTo>
                  <a:pt x="300" y="123"/>
                </a:lnTo>
                <a:lnTo>
                  <a:pt x="314" y="123"/>
                </a:lnTo>
                <a:lnTo>
                  <a:pt x="310" y="161"/>
                </a:lnTo>
                <a:lnTo>
                  <a:pt x="326" y="192"/>
                </a:lnTo>
                <a:lnTo>
                  <a:pt x="355" y="199"/>
                </a:lnTo>
                <a:lnTo>
                  <a:pt x="390" y="237"/>
                </a:lnTo>
                <a:lnTo>
                  <a:pt x="369" y="317"/>
                </a:lnTo>
                <a:lnTo>
                  <a:pt x="440" y="431"/>
                </a:lnTo>
                <a:lnTo>
                  <a:pt x="428" y="450"/>
                </a:lnTo>
                <a:lnTo>
                  <a:pt x="444" y="535"/>
                </a:lnTo>
                <a:lnTo>
                  <a:pt x="496" y="592"/>
                </a:lnTo>
                <a:lnTo>
                  <a:pt x="501" y="603"/>
                </a:lnTo>
                <a:lnTo>
                  <a:pt x="482" y="646"/>
                </a:lnTo>
                <a:lnTo>
                  <a:pt x="579" y="717"/>
                </a:lnTo>
                <a:lnTo>
                  <a:pt x="572" y="771"/>
                </a:lnTo>
                <a:lnTo>
                  <a:pt x="487" y="944"/>
                </a:lnTo>
                <a:lnTo>
                  <a:pt x="468" y="968"/>
                </a:lnTo>
                <a:lnTo>
                  <a:pt x="447" y="1006"/>
                </a:lnTo>
                <a:lnTo>
                  <a:pt x="440" y="1010"/>
                </a:lnTo>
                <a:lnTo>
                  <a:pt x="430" y="1013"/>
                </a:lnTo>
                <a:lnTo>
                  <a:pt x="423" y="1015"/>
                </a:lnTo>
                <a:lnTo>
                  <a:pt x="414" y="1010"/>
                </a:lnTo>
                <a:lnTo>
                  <a:pt x="404" y="1017"/>
                </a:lnTo>
                <a:lnTo>
                  <a:pt x="400" y="1022"/>
                </a:lnTo>
                <a:lnTo>
                  <a:pt x="388" y="1029"/>
                </a:lnTo>
                <a:lnTo>
                  <a:pt x="383" y="1034"/>
                </a:lnTo>
                <a:lnTo>
                  <a:pt x="374" y="1034"/>
                </a:lnTo>
                <a:lnTo>
                  <a:pt x="364" y="1034"/>
                </a:lnTo>
                <a:lnTo>
                  <a:pt x="359" y="1034"/>
                </a:lnTo>
                <a:lnTo>
                  <a:pt x="359" y="1041"/>
                </a:lnTo>
                <a:lnTo>
                  <a:pt x="359" y="1048"/>
                </a:lnTo>
                <a:lnTo>
                  <a:pt x="352" y="1053"/>
                </a:lnTo>
                <a:lnTo>
                  <a:pt x="350" y="1058"/>
                </a:lnTo>
                <a:lnTo>
                  <a:pt x="340" y="1053"/>
                </a:lnTo>
                <a:lnTo>
                  <a:pt x="336" y="1053"/>
                </a:lnTo>
                <a:lnTo>
                  <a:pt x="324" y="1055"/>
                </a:lnTo>
                <a:lnTo>
                  <a:pt x="317" y="1060"/>
                </a:lnTo>
                <a:lnTo>
                  <a:pt x="307" y="1067"/>
                </a:lnTo>
                <a:lnTo>
                  <a:pt x="295" y="1072"/>
                </a:lnTo>
                <a:lnTo>
                  <a:pt x="288" y="1079"/>
                </a:lnTo>
                <a:lnTo>
                  <a:pt x="281" y="1088"/>
                </a:lnTo>
                <a:lnTo>
                  <a:pt x="274" y="1088"/>
                </a:lnTo>
                <a:lnTo>
                  <a:pt x="265" y="1086"/>
                </a:lnTo>
                <a:lnTo>
                  <a:pt x="251" y="1093"/>
                </a:lnTo>
                <a:lnTo>
                  <a:pt x="243" y="1100"/>
                </a:lnTo>
                <a:lnTo>
                  <a:pt x="234" y="1103"/>
                </a:lnTo>
                <a:lnTo>
                  <a:pt x="224" y="1107"/>
                </a:lnTo>
                <a:lnTo>
                  <a:pt x="220" y="1112"/>
                </a:lnTo>
                <a:lnTo>
                  <a:pt x="217" y="1114"/>
                </a:lnTo>
                <a:lnTo>
                  <a:pt x="208" y="1119"/>
                </a:lnTo>
                <a:lnTo>
                  <a:pt x="201" y="1119"/>
                </a:lnTo>
                <a:lnTo>
                  <a:pt x="201" y="1117"/>
                </a:lnTo>
                <a:lnTo>
                  <a:pt x="210" y="1107"/>
                </a:lnTo>
                <a:lnTo>
                  <a:pt x="206" y="1107"/>
                </a:lnTo>
                <a:lnTo>
                  <a:pt x="196" y="1105"/>
                </a:lnTo>
                <a:lnTo>
                  <a:pt x="194" y="1096"/>
                </a:lnTo>
                <a:lnTo>
                  <a:pt x="201" y="1086"/>
                </a:lnTo>
                <a:lnTo>
                  <a:pt x="194" y="1081"/>
                </a:lnTo>
                <a:lnTo>
                  <a:pt x="201" y="1065"/>
                </a:lnTo>
                <a:lnTo>
                  <a:pt x="196" y="1062"/>
                </a:lnTo>
                <a:lnTo>
                  <a:pt x="189" y="1065"/>
                </a:lnTo>
                <a:lnTo>
                  <a:pt x="187" y="1074"/>
                </a:lnTo>
                <a:lnTo>
                  <a:pt x="175" y="1074"/>
                </a:lnTo>
                <a:lnTo>
                  <a:pt x="172" y="1074"/>
                </a:lnTo>
                <a:lnTo>
                  <a:pt x="177" y="1060"/>
                </a:lnTo>
                <a:lnTo>
                  <a:pt x="172" y="1058"/>
                </a:lnTo>
                <a:lnTo>
                  <a:pt x="161" y="1062"/>
                </a:lnTo>
                <a:lnTo>
                  <a:pt x="151" y="1058"/>
                </a:lnTo>
                <a:lnTo>
                  <a:pt x="142" y="1051"/>
                </a:lnTo>
                <a:lnTo>
                  <a:pt x="137" y="1053"/>
                </a:lnTo>
                <a:lnTo>
                  <a:pt x="132" y="1053"/>
                </a:lnTo>
                <a:lnTo>
                  <a:pt x="132" y="1043"/>
                </a:lnTo>
                <a:lnTo>
                  <a:pt x="130" y="1039"/>
                </a:lnTo>
                <a:lnTo>
                  <a:pt x="125" y="1046"/>
                </a:lnTo>
                <a:lnTo>
                  <a:pt x="123" y="1048"/>
                </a:lnTo>
                <a:lnTo>
                  <a:pt x="113" y="1036"/>
                </a:lnTo>
                <a:lnTo>
                  <a:pt x="106" y="1027"/>
                </a:lnTo>
                <a:lnTo>
                  <a:pt x="104" y="1006"/>
                </a:lnTo>
                <a:lnTo>
                  <a:pt x="113" y="977"/>
                </a:lnTo>
                <a:lnTo>
                  <a:pt x="111" y="961"/>
                </a:lnTo>
                <a:lnTo>
                  <a:pt x="111" y="939"/>
                </a:lnTo>
                <a:lnTo>
                  <a:pt x="109" y="918"/>
                </a:lnTo>
                <a:lnTo>
                  <a:pt x="101" y="902"/>
                </a:lnTo>
                <a:lnTo>
                  <a:pt x="94" y="894"/>
                </a:lnTo>
                <a:lnTo>
                  <a:pt x="97" y="868"/>
                </a:lnTo>
                <a:lnTo>
                  <a:pt x="87" y="852"/>
                </a:lnTo>
                <a:lnTo>
                  <a:pt x="78" y="838"/>
                </a:lnTo>
                <a:lnTo>
                  <a:pt x="83" y="809"/>
                </a:lnTo>
                <a:lnTo>
                  <a:pt x="85" y="800"/>
                </a:lnTo>
                <a:lnTo>
                  <a:pt x="90" y="797"/>
                </a:lnTo>
                <a:lnTo>
                  <a:pt x="92" y="781"/>
                </a:lnTo>
                <a:lnTo>
                  <a:pt x="97" y="778"/>
                </a:lnTo>
                <a:lnTo>
                  <a:pt x="97" y="762"/>
                </a:lnTo>
                <a:lnTo>
                  <a:pt x="104" y="752"/>
                </a:lnTo>
                <a:lnTo>
                  <a:pt x="113" y="757"/>
                </a:lnTo>
                <a:lnTo>
                  <a:pt x="116" y="764"/>
                </a:lnTo>
                <a:lnTo>
                  <a:pt x="128" y="755"/>
                </a:lnTo>
                <a:lnTo>
                  <a:pt x="132" y="752"/>
                </a:lnTo>
                <a:lnTo>
                  <a:pt x="132" y="748"/>
                </a:lnTo>
                <a:lnTo>
                  <a:pt x="125" y="741"/>
                </a:lnTo>
                <a:lnTo>
                  <a:pt x="125" y="734"/>
                </a:lnTo>
                <a:lnTo>
                  <a:pt x="130" y="722"/>
                </a:lnTo>
                <a:lnTo>
                  <a:pt x="142" y="705"/>
                </a:lnTo>
                <a:lnTo>
                  <a:pt x="142" y="696"/>
                </a:lnTo>
                <a:lnTo>
                  <a:pt x="149" y="686"/>
                </a:lnTo>
                <a:lnTo>
                  <a:pt x="161" y="686"/>
                </a:lnTo>
                <a:lnTo>
                  <a:pt x="172" y="679"/>
                </a:lnTo>
                <a:lnTo>
                  <a:pt x="175" y="672"/>
                </a:lnTo>
                <a:lnTo>
                  <a:pt x="172" y="663"/>
                </a:lnTo>
                <a:lnTo>
                  <a:pt x="175" y="663"/>
                </a:lnTo>
                <a:lnTo>
                  <a:pt x="182" y="665"/>
                </a:lnTo>
                <a:lnTo>
                  <a:pt x="184" y="663"/>
                </a:lnTo>
                <a:lnTo>
                  <a:pt x="182" y="660"/>
                </a:lnTo>
                <a:lnTo>
                  <a:pt x="187" y="651"/>
                </a:lnTo>
                <a:lnTo>
                  <a:pt x="196" y="629"/>
                </a:lnTo>
                <a:lnTo>
                  <a:pt x="208" y="610"/>
                </a:lnTo>
                <a:lnTo>
                  <a:pt x="210" y="601"/>
                </a:lnTo>
                <a:lnTo>
                  <a:pt x="215" y="592"/>
                </a:lnTo>
                <a:lnTo>
                  <a:pt x="215" y="584"/>
                </a:lnTo>
                <a:lnTo>
                  <a:pt x="215" y="580"/>
                </a:lnTo>
                <a:lnTo>
                  <a:pt x="222" y="573"/>
                </a:lnTo>
                <a:lnTo>
                  <a:pt x="232" y="568"/>
                </a:lnTo>
                <a:lnTo>
                  <a:pt x="239" y="563"/>
                </a:lnTo>
                <a:lnTo>
                  <a:pt x="241" y="568"/>
                </a:lnTo>
                <a:lnTo>
                  <a:pt x="248" y="573"/>
                </a:lnTo>
                <a:lnTo>
                  <a:pt x="253" y="570"/>
                </a:lnTo>
                <a:lnTo>
                  <a:pt x="253" y="566"/>
                </a:lnTo>
                <a:lnTo>
                  <a:pt x="248" y="563"/>
                </a:lnTo>
                <a:lnTo>
                  <a:pt x="243" y="561"/>
                </a:lnTo>
                <a:lnTo>
                  <a:pt x="243" y="556"/>
                </a:lnTo>
                <a:lnTo>
                  <a:pt x="253" y="554"/>
                </a:lnTo>
                <a:lnTo>
                  <a:pt x="248" y="547"/>
                </a:lnTo>
                <a:lnTo>
                  <a:pt x="239" y="539"/>
                </a:lnTo>
                <a:lnTo>
                  <a:pt x="243" y="528"/>
                </a:lnTo>
                <a:lnTo>
                  <a:pt x="239" y="513"/>
                </a:lnTo>
                <a:lnTo>
                  <a:pt x="239" y="504"/>
                </a:lnTo>
                <a:lnTo>
                  <a:pt x="227" y="495"/>
                </a:lnTo>
                <a:lnTo>
                  <a:pt x="215" y="490"/>
                </a:lnTo>
                <a:lnTo>
                  <a:pt x="208" y="492"/>
                </a:lnTo>
                <a:lnTo>
                  <a:pt x="198" y="483"/>
                </a:lnTo>
                <a:lnTo>
                  <a:pt x="189" y="476"/>
                </a:lnTo>
                <a:lnTo>
                  <a:pt x="184" y="476"/>
                </a:lnTo>
                <a:lnTo>
                  <a:pt x="168" y="440"/>
                </a:lnTo>
                <a:lnTo>
                  <a:pt x="158" y="435"/>
                </a:lnTo>
                <a:lnTo>
                  <a:pt x="151" y="412"/>
                </a:lnTo>
                <a:lnTo>
                  <a:pt x="158" y="400"/>
                </a:lnTo>
                <a:lnTo>
                  <a:pt x="163" y="369"/>
                </a:lnTo>
                <a:lnTo>
                  <a:pt x="139" y="336"/>
                </a:lnTo>
                <a:lnTo>
                  <a:pt x="139" y="327"/>
                </a:lnTo>
                <a:lnTo>
                  <a:pt x="144" y="322"/>
                </a:lnTo>
                <a:lnTo>
                  <a:pt x="142" y="305"/>
                </a:lnTo>
                <a:lnTo>
                  <a:pt x="132" y="305"/>
                </a:lnTo>
                <a:lnTo>
                  <a:pt x="128" y="303"/>
                </a:lnTo>
                <a:lnTo>
                  <a:pt x="132" y="291"/>
                </a:lnTo>
                <a:lnTo>
                  <a:pt x="128" y="263"/>
                </a:lnTo>
                <a:lnTo>
                  <a:pt x="132" y="251"/>
                </a:lnTo>
                <a:lnTo>
                  <a:pt x="116" y="234"/>
                </a:lnTo>
                <a:lnTo>
                  <a:pt x="109" y="234"/>
                </a:lnTo>
                <a:lnTo>
                  <a:pt x="104" y="220"/>
                </a:lnTo>
                <a:lnTo>
                  <a:pt x="94" y="211"/>
                </a:lnTo>
                <a:lnTo>
                  <a:pt x="75" y="203"/>
                </a:lnTo>
                <a:lnTo>
                  <a:pt x="64" y="203"/>
                </a:lnTo>
                <a:lnTo>
                  <a:pt x="54" y="194"/>
                </a:lnTo>
                <a:lnTo>
                  <a:pt x="38" y="185"/>
                </a:lnTo>
                <a:lnTo>
                  <a:pt x="19" y="163"/>
                </a:lnTo>
                <a:lnTo>
                  <a:pt x="14" y="163"/>
                </a:lnTo>
                <a:lnTo>
                  <a:pt x="7" y="149"/>
                </a:lnTo>
                <a:lnTo>
                  <a:pt x="0" y="147"/>
                </a:lnTo>
                <a:lnTo>
                  <a:pt x="7" y="142"/>
                </a:lnTo>
                <a:lnTo>
                  <a:pt x="19" y="149"/>
                </a:lnTo>
                <a:lnTo>
                  <a:pt x="19" y="142"/>
                </a:lnTo>
                <a:lnTo>
                  <a:pt x="14" y="132"/>
                </a:lnTo>
                <a:lnTo>
                  <a:pt x="16" y="128"/>
                </a:lnTo>
                <a:lnTo>
                  <a:pt x="26" y="118"/>
                </a:lnTo>
                <a:lnTo>
                  <a:pt x="38" y="121"/>
                </a:lnTo>
                <a:lnTo>
                  <a:pt x="54" y="142"/>
                </a:lnTo>
                <a:lnTo>
                  <a:pt x="68" y="166"/>
                </a:lnTo>
                <a:lnTo>
                  <a:pt x="73" y="175"/>
                </a:lnTo>
                <a:lnTo>
                  <a:pt x="80" y="173"/>
                </a:lnTo>
                <a:lnTo>
                  <a:pt x="92" y="177"/>
                </a:lnTo>
                <a:lnTo>
                  <a:pt x="99" y="175"/>
                </a:lnTo>
                <a:lnTo>
                  <a:pt x="106" y="182"/>
                </a:lnTo>
                <a:lnTo>
                  <a:pt x="123" y="173"/>
                </a:lnTo>
                <a:lnTo>
                  <a:pt x="125" y="161"/>
                </a:lnTo>
                <a:lnTo>
                  <a:pt x="128" y="159"/>
                </a:lnTo>
                <a:lnTo>
                  <a:pt x="132" y="159"/>
                </a:lnTo>
                <a:lnTo>
                  <a:pt x="146" y="168"/>
                </a:lnTo>
                <a:lnTo>
                  <a:pt x="158" y="170"/>
                </a:lnTo>
                <a:lnTo>
                  <a:pt x="165" y="175"/>
                </a:lnTo>
                <a:lnTo>
                  <a:pt x="170" y="182"/>
                </a:lnTo>
                <a:lnTo>
                  <a:pt x="172" y="182"/>
                </a:lnTo>
                <a:lnTo>
                  <a:pt x="172" y="175"/>
                </a:lnTo>
                <a:lnTo>
                  <a:pt x="180" y="173"/>
                </a:lnTo>
                <a:lnTo>
                  <a:pt x="177" y="154"/>
                </a:lnTo>
                <a:lnTo>
                  <a:pt x="182" y="149"/>
                </a:lnTo>
                <a:lnTo>
                  <a:pt x="189" y="144"/>
                </a:lnTo>
                <a:lnTo>
                  <a:pt x="194" y="144"/>
                </a:lnTo>
                <a:lnTo>
                  <a:pt x="196" y="142"/>
                </a:lnTo>
                <a:lnTo>
                  <a:pt x="198" y="128"/>
                </a:lnTo>
                <a:lnTo>
                  <a:pt x="191" y="109"/>
                </a:lnTo>
                <a:lnTo>
                  <a:pt x="194" y="85"/>
                </a:lnTo>
                <a:lnTo>
                  <a:pt x="194" y="71"/>
                </a:lnTo>
                <a:lnTo>
                  <a:pt x="196" y="61"/>
                </a:lnTo>
                <a:lnTo>
                  <a:pt x="194" y="59"/>
                </a:lnTo>
                <a:lnTo>
                  <a:pt x="196" y="52"/>
                </a:lnTo>
                <a:lnTo>
                  <a:pt x="198" y="50"/>
                </a:lnTo>
                <a:lnTo>
                  <a:pt x="208" y="35"/>
                </a:lnTo>
                <a:lnTo>
                  <a:pt x="208" y="26"/>
                </a:lnTo>
                <a:lnTo>
                  <a:pt x="213" y="24"/>
                </a:lnTo>
                <a:lnTo>
                  <a:pt x="229" y="26"/>
                </a:lnTo>
                <a:lnTo>
                  <a:pt x="236" y="19"/>
                </a:lnTo>
                <a:lnTo>
                  <a:pt x="236" y="17"/>
                </a:lnTo>
                <a:lnTo>
                  <a:pt x="243" y="9"/>
                </a:lnTo>
                <a:lnTo>
                  <a:pt x="246" y="5"/>
                </a:lnTo>
                <a:lnTo>
                  <a:pt x="251" y="5"/>
                </a:lnTo>
                <a:lnTo>
                  <a:pt x="258" y="0"/>
                </a:lnTo>
                <a:lnTo>
                  <a:pt x="260" y="7"/>
                </a:lnTo>
                <a:lnTo>
                  <a:pt x="269" y="17"/>
                </a:lnTo>
                <a:lnTo>
                  <a:pt x="274" y="19"/>
                </a:lnTo>
                <a:lnTo>
                  <a:pt x="279" y="26"/>
                </a:lnTo>
                <a:lnTo>
                  <a:pt x="310" y="33"/>
                </a:lnTo>
                <a:lnTo>
                  <a:pt x="321" y="54"/>
                </a:lnTo>
                <a:lnTo>
                  <a:pt x="319" y="61"/>
                </a:lnTo>
                <a:lnTo>
                  <a:pt x="307" y="83"/>
                </a:lnTo>
                <a:lnTo>
                  <a:pt x="310" y="97"/>
                </a:lnTo>
                <a:lnTo>
                  <a:pt x="317" y="10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287"/>
          <p:cNvSpPr>
            <a:spLocks/>
          </p:cNvSpPr>
          <p:nvPr/>
        </p:nvSpPr>
        <p:spPr bwMode="auto">
          <a:xfrm>
            <a:off x="4872038" y="58738"/>
            <a:ext cx="79375" cy="34925"/>
          </a:xfrm>
          <a:custGeom>
            <a:avLst/>
            <a:gdLst>
              <a:gd name="T0" fmla="*/ 50 w 50"/>
              <a:gd name="T1" fmla="*/ 3 h 22"/>
              <a:gd name="T2" fmla="*/ 50 w 50"/>
              <a:gd name="T3" fmla="*/ 5 h 22"/>
              <a:gd name="T4" fmla="*/ 45 w 50"/>
              <a:gd name="T5" fmla="*/ 8 h 22"/>
              <a:gd name="T6" fmla="*/ 42 w 50"/>
              <a:gd name="T7" fmla="*/ 15 h 22"/>
              <a:gd name="T8" fmla="*/ 40 w 50"/>
              <a:gd name="T9" fmla="*/ 15 h 22"/>
              <a:gd name="T10" fmla="*/ 35 w 50"/>
              <a:gd name="T11" fmla="*/ 15 h 22"/>
              <a:gd name="T12" fmla="*/ 26 w 50"/>
              <a:gd name="T13" fmla="*/ 15 h 22"/>
              <a:gd name="T14" fmla="*/ 21 w 50"/>
              <a:gd name="T15" fmla="*/ 12 h 22"/>
              <a:gd name="T16" fmla="*/ 16 w 50"/>
              <a:gd name="T17" fmla="*/ 12 h 22"/>
              <a:gd name="T18" fmla="*/ 14 w 50"/>
              <a:gd name="T19" fmla="*/ 15 h 22"/>
              <a:gd name="T20" fmla="*/ 12 w 50"/>
              <a:gd name="T21" fmla="*/ 15 h 22"/>
              <a:gd name="T22" fmla="*/ 9 w 50"/>
              <a:gd name="T23" fmla="*/ 15 h 22"/>
              <a:gd name="T24" fmla="*/ 7 w 50"/>
              <a:gd name="T25" fmla="*/ 19 h 22"/>
              <a:gd name="T26" fmla="*/ 5 w 50"/>
              <a:gd name="T27" fmla="*/ 19 h 22"/>
              <a:gd name="T28" fmla="*/ 5 w 50"/>
              <a:gd name="T29" fmla="*/ 19 h 22"/>
              <a:gd name="T30" fmla="*/ 2 w 50"/>
              <a:gd name="T31" fmla="*/ 22 h 22"/>
              <a:gd name="T32" fmla="*/ 0 w 50"/>
              <a:gd name="T33" fmla="*/ 19 h 22"/>
              <a:gd name="T34" fmla="*/ 0 w 50"/>
              <a:gd name="T35" fmla="*/ 15 h 22"/>
              <a:gd name="T36" fmla="*/ 2 w 50"/>
              <a:gd name="T37" fmla="*/ 15 h 22"/>
              <a:gd name="T38" fmla="*/ 5 w 50"/>
              <a:gd name="T39" fmla="*/ 12 h 22"/>
              <a:gd name="T40" fmla="*/ 9 w 50"/>
              <a:gd name="T41" fmla="*/ 10 h 22"/>
              <a:gd name="T42" fmla="*/ 12 w 50"/>
              <a:gd name="T43" fmla="*/ 12 h 22"/>
              <a:gd name="T44" fmla="*/ 14 w 50"/>
              <a:gd name="T45" fmla="*/ 10 h 22"/>
              <a:gd name="T46" fmla="*/ 16 w 50"/>
              <a:gd name="T47" fmla="*/ 10 h 22"/>
              <a:gd name="T48" fmla="*/ 21 w 50"/>
              <a:gd name="T49" fmla="*/ 10 h 22"/>
              <a:gd name="T50" fmla="*/ 26 w 50"/>
              <a:gd name="T51" fmla="*/ 10 h 22"/>
              <a:gd name="T52" fmla="*/ 31 w 50"/>
              <a:gd name="T53" fmla="*/ 5 h 22"/>
              <a:gd name="T54" fmla="*/ 33 w 50"/>
              <a:gd name="T55" fmla="*/ 5 h 22"/>
              <a:gd name="T56" fmla="*/ 33 w 50"/>
              <a:gd name="T57" fmla="*/ 3 h 22"/>
              <a:gd name="T58" fmla="*/ 35 w 50"/>
              <a:gd name="T59" fmla="*/ 0 h 22"/>
              <a:gd name="T60" fmla="*/ 38 w 50"/>
              <a:gd name="T61" fmla="*/ 3 h 22"/>
              <a:gd name="T62" fmla="*/ 45 w 50"/>
              <a:gd name="T63" fmla="*/ 3 h 22"/>
              <a:gd name="T64" fmla="*/ 45 w 50"/>
              <a:gd name="T65" fmla="*/ 0 h 22"/>
              <a:gd name="T66" fmla="*/ 50 w 50"/>
              <a:gd name="T6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" h="22">
                <a:moveTo>
                  <a:pt x="50" y="3"/>
                </a:moveTo>
                <a:lnTo>
                  <a:pt x="50" y="5"/>
                </a:lnTo>
                <a:lnTo>
                  <a:pt x="45" y="8"/>
                </a:lnTo>
                <a:lnTo>
                  <a:pt x="42" y="15"/>
                </a:lnTo>
                <a:lnTo>
                  <a:pt x="40" y="15"/>
                </a:lnTo>
                <a:lnTo>
                  <a:pt x="35" y="15"/>
                </a:lnTo>
                <a:lnTo>
                  <a:pt x="26" y="15"/>
                </a:lnTo>
                <a:lnTo>
                  <a:pt x="21" y="12"/>
                </a:lnTo>
                <a:lnTo>
                  <a:pt x="16" y="12"/>
                </a:lnTo>
                <a:lnTo>
                  <a:pt x="14" y="15"/>
                </a:lnTo>
                <a:lnTo>
                  <a:pt x="12" y="15"/>
                </a:lnTo>
                <a:lnTo>
                  <a:pt x="9" y="15"/>
                </a:lnTo>
                <a:lnTo>
                  <a:pt x="7" y="19"/>
                </a:lnTo>
                <a:lnTo>
                  <a:pt x="5" y="19"/>
                </a:lnTo>
                <a:lnTo>
                  <a:pt x="5" y="19"/>
                </a:lnTo>
                <a:lnTo>
                  <a:pt x="2" y="22"/>
                </a:lnTo>
                <a:lnTo>
                  <a:pt x="0" y="19"/>
                </a:lnTo>
                <a:lnTo>
                  <a:pt x="0" y="15"/>
                </a:lnTo>
                <a:lnTo>
                  <a:pt x="2" y="15"/>
                </a:lnTo>
                <a:lnTo>
                  <a:pt x="5" y="12"/>
                </a:lnTo>
                <a:lnTo>
                  <a:pt x="9" y="10"/>
                </a:lnTo>
                <a:lnTo>
                  <a:pt x="12" y="12"/>
                </a:lnTo>
                <a:lnTo>
                  <a:pt x="14" y="10"/>
                </a:lnTo>
                <a:lnTo>
                  <a:pt x="16" y="10"/>
                </a:lnTo>
                <a:lnTo>
                  <a:pt x="21" y="10"/>
                </a:lnTo>
                <a:lnTo>
                  <a:pt x="26" y="10"/>
                </a:lnTo>
                <a:lnTo>
                  <a:pt x="31" y="5"/>
                </a:lnTo>
                <a:lnTo>
                  <a:pt x="33" y="5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  <a:lnTo>
                  <a:pt x="45" y="3"/>
                </a:lnTo>
                <a:lnTo>
                  <a:pt x="45" y="0"/>
                </a:lnTo>
                <a:lnTo>
                  <a:pt x="50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288"/>
          <p:cNvSpPr>
            <a:spLocks/>
          </p:cNvSpPr>
          <p:nvPr/>
        </p:nvSpPr>
        <p:spPr bwMode="auto">
          <a:xfrm>
            <a:off x="4872038" y="58738"/>
            <a:ext cx="79375" cy="34925"/>
          </a:xfrm>
          <a:custGeom>
            <a:avLst/>
            <a:gdLst>
              <a:gd name="T0" fmla="*/ 50 w 50"/>
              <a:gd name="T1" fmla="*/ 3 h 22"/>
              <a:gd name="T2" fmla="*/ 50 w 50"/>
              <a:gd name="T3" fmla="*/ 5 h 22"/>
              <a:gd name="T4" fmla="*/ 45 w 50"/>
              <a:gd name="T5" fmla="*/ 8 h 22"/>
              <a:gd name="T6" fmla="*/ 42 w 50"/>
              <a:gd name="T7" fmla="*/ 15 h 22"/>
              <a:gd name="T8" fmla="*/ 40 w 50"/>
              <a:gd name="T9" fmla="*/ 15 h 22"/>
              <a:gd name="T10" fmla="*/ 35 w 50"/>
              <a:gd name="T11" fmla="*/ 15 h 22"/>
              <a:gd name="T12" fmla="*/ 26 w 50"/>
              <a:gd name="T13" fmla="*/ 15 h 22"/>
              <a:gd name="T14" fmla="*/ 21 w 50"/>
              <a:gd name="T15" fmla="*/ 12 h 22"/>
              <a:gd name="T16" fmla="*/ 16 w 50"/>
              <a:gd name="T17" fmla="*/ 12 h 22"/>
              <a:gd name="T18" fmla="*/ 14 w 50"/>
              <a:gd name="T19" fmla="*/ 15 h 22"/>
              <a:gd name="T20" fmla="*/ 12 w 50"/>
              <a:gd name="T21" fmla="*/ 15 h 22"/>
              <a:gd name="T22" fmla="*/ 9 w 50"/>
              <a:gd name="T23" fmla="*/ 15 h 22"/>
              <a:gd name="T24" fmla="*/ 7 w 50"/>
              <a:gd name="T25" fmla="*/ 19 h 22"/>
              <a:gd name="T26" fmla="*/ 5 w 50"/>
              <a:gd name="T27" fmla="*/ 19 h 22"/>
              <a:gd name="T28" fmla="*/ 5 w 50"/>
              <a:gd name="T29" fmla="*/ 19 h 22"/>
              <a:gd name="T30" fmla="*/ 2 w 50"/>
              <a:gd name="T31" fmla="*/ 22 h 22"/>
              <a:gd name="T32" fmla="*/ 0 w 50"/>
              <a:gd name="T33" fmla="*/ 19 h 22"/>
              <a:gd name="T34" fmla="*/ 0 w 50"/>
              <a:gd name="T35" fmla="*/ 15 h 22"/>
              <a:gd name="T36" fmla="*/ 2 w 50"/>
              <a:gd name="T37" fmla="*/ 15 h 22"/>
              <a:gd name="T38" fmla="*/ 5 w 50"/>
              <a:gd name="T39" fmla="*/ 12 h 22"/>
              <a:gd name="T40" fmla="*/ 9 w 50"/>
              <a:gd name="T41" fmla="*/ 10 h 22"/>
              <a:gd name="T42" fmla="*/ 12 w 50"/>
              <a:gd name="T43" fmla="*/ 12 h 22"/>
              <a:gd name="T44" fmla="*/ 14 w 50"/>
              <a:gd name="T45" fmla="*/ 10 h 22"/>
              <a:gd name="T46" fmla="*/ 16 w 50"/>
              <a:gd name="T47" fmla="*/ 10 h 22"/>
              <a:gd name="T48" fmla="*/ 21 w 50"/>
              <a:gd name="T49" fmla="*/ 10 h 22"/>
              <a:gd name="T50" fmla="*/ 26 w 50"/>
              <a:gd name="T51" fmla="*/ 10 h 22"/>
              <a:gd name="T52" fmla="*/ 31 w 50"/>
              <a:gd name="T53" fmla="*/ 5 h 22"/>
              <a:gd name="T54" fmla="*/ 33 w 50"/>
              <a:gd name="T55" fmla="*/ 5 h 22"/>
              <a:gd name="T56" fmla="*/ 33 w 50"/>
              <a:gd name="T57" fmla="*/ 3 h 22"/>
              <a:gd name="T58" fmla="*/ 35 w 50"/>
              <a:gd name="T59" fmla="*/ 0 h 22"/>
              <a:gd name="T60" fmla="*/ 38 w 50"/>
              <a:gd name="T61" fmla="*/ 3 h 22"/>
              <a:gd name="T62" fmla="*/ 45 w 50"/>
              <a:gd name="T63" fmla="*/ 3 h 22"/>
              <a:gd name="T64" fmla="*/ 45 w 50"/>
              <a:gd name="T65" fmla="*/ 0 h 22"/>
              <a:gd name="T66" fmla="*/ 50 w 50"/>
              <a:gd name="T6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" h="22">
                <a:moveTo>
                  <a:pt x="50" y="3"/>
                </a:moveTo>
                <a:lnTo>
                  <a:pt x="50" y="5"/>
                </a:lnTo>
                <a:lnTo>
                  <a:pt x="45" y="8"/>
                </a:lnTo>
                <a:lnTo>
                  <a:pt x="42" y="15"/>
                </a:lnTo>
                <a:lnTo>
                  <a:pt x="40" y="15"/>
                </a:lnTo>
                <a:lnTo>
                  <a:pt x="35" y="15"/>
                </a:lnTo>
                <a:lnTo>
                  <a:pt x="26" y="15"/>
                </a:lnTo>
                <a:lnTo>
                  <a:pt x="21" y="12"/>
                </a:lnTo>
                <a:lnTo>
                  <a:pt x="16" y="12"/>
                </a:lnTo>
                <a:lnTo>
                  <a:pt x="14" y="15"/>
                </a:lnTo>
                <a:lnTo>
                  <a:pt x="12" y="15"/>
                </a:lnTo>
                <a:lnTo>
                  <a:pt x="9" y="15"/>
                </a:lnTo>
                <a:lnTo>
                  <a:pt x="7" y="19"/>
                </a:lnTo>
                <a:lnTo>
                  <a:pt x="5" y="19"/>
                </a:lnTo>
                <a:lnTo>
                  <a:pt x="5" y="19"/>
                </a:lnTo>
                <a:lnTo>
                  <a:pt x="2" y="22"/>
                </a:lnTo>
                <a:lnTo>
                  <a:pt x="0" y="19"/>
                </a:lnTo>
                <a:lnTo>
                  <a:pt x="0" y="15"/>
                </a:lnTo>
                <a:lnTo>
                  <a:pt x="2" y="15"/>
                </a:lnTo>
                <a:lnTo>
                  <a:pt x="5" y="12"/>
                </a:lnTo>
                <a:lnTo>
                  <a:pt x="9" y="10"/>
                </a:lnTo>
                <a:lnTo>
                  <a:pt x="12" y="12"/>
                </a:lnTo>
                <a:lnTo>
                  <a:pt x="14" y="10"/>
                </a:lnTo>
                <a:lnTo>
                  <a:pt x="16" y="10"/>
                </a:lnTo>
                <a:lnTo>
                  <a:pt x="21" y="10"/>
                </a:lnTo>
                <a:lnTo>
                  <a:pt x="26" y="10"/>
                </a:lnTo>
                <a:lnTo>
                  <a:pt x="31" y="5"/>
                </a:lnTo>
                <a:lnTo>
                  <a:pt x="33" y="5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  <a:lnTo>
                  <a:pt x="45" y="3"/>
                </a:lnTo>
                <a:lnTo>
                  <a:pt x="45" y="0"/>
                </a:lnTo>
                <a:lnTo>
                  <a:pt x="50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289"/>
          <p:cNvSpPr>
            <a:spLocks/>
          </p:cNvSpPr>
          <p:nvPr/>
        </p:nvSpPr>
        <p:spPr bwMode="auto">
          <a:xfrm>
            <a:off x="4872038" y="58738"/>
            <a:ext cx="79375" cy="34925"/>
          </a:xfrm>
          <a:custGeom>
            <a:avLst/>
            <a:gdLst>
              <a:gd name="T0" fmla="*/ 50 w 50"/>
              <a:gd name="T1" fmla="*/ 3 h 22"/>
              <a:gd name="T2" fmla="*/ 50 w 50"/>
              <a:gd name="T3" fmla="*/ 5 h 22"/>
              <a:gd name="T4" fmla="*/ 45 w 50"/>
              <a:gd name="T5" fmla="*/ 8 h 22"/>
              <a:gd name="T6" fmla="*/ 42 w 50"/>
              <a:gd name="T7" fmla="*/ 15 h 22"/>
              <a:gd name="T8" fmla="*/ 40 w 50"/>
              <a:gd name="T9" fmla="*/ 15 h 22"/>
              <a:gd name="T10" fmla="*/ 35 w 50"/>
              <a:gd name="T11" fmla="*/ 15 h 22"/>
              <a:gd name="T12" fmla="*/ 26 w 50"/>
              <a:gd name="T13" fmla="*/ 15 h 22"/>
              <a:gd name="T14" fmla="*/ 21 w 50"/>
              <a:gd name="T15" fmla="*/ 12 h 22"/>
              <a:gd name="T16" fmla="*/ 16 w 50"/>
              <a:gd name="T17" fmla="*/ 12 h 22"/>
              <a:gd name="T18" fmla="*/ 14 w 50"/>
              <a:gd name="T19" fmla="*/ 15 h 22"/>
              <a:gd name="T20" fmla="*/ 12 w 50"/>
              <a:gd name="T21" fmla="*/ 15 h 22"/>
              <a:gd name="T22" fmla="*/ 9 w 50"/>
              <a:gd name="T23" fmla="*/ 15 h 22"/>
              <a:gd name="T24" fmla="*/ 7 w 50"/>
              <a:gd name="T25" fmla="*/ 19 h 22"/>
              <a:gd name="T26" fmla="*/ 5 w 50"/>
              <a:gd name="T27" fmla="*/ 19 h 22"/>
              <a:gd name="T28" fmla="*/ 5 w 50"/>
              <a:gd name="T29" fmla="*/ 19 h 22"/>
              <a:gd name="T30" fmla="*/ 2 w 50"/>
              <a:gd name="T31" fmla="*/ 22 h 22"/>
              <a:gd name="T32" fmla="*/ 0 w 50"/>
              <a:gd name="T33" fmla="*/ 19 h 22"/>
              <a:gd name="T34" fmla="*/ 0 w 50"/>
              <a:gd name="T35" fmla="*/ 15 h 22"/>
              <a:gd name="T36" fmla="*/ 2 w 50"/>
              <a:gd name="T37" fmla="*/ 15 h 22"/>
              <a:gd name="T38" fmla="*/ 5 w 50"/>
              <a:gd name="T39" fmla="*/ 12 h 22"/>
              <a:gd name="T40" fmla="*/ 9 w 50"/>
              <a:gd name="T41" fmla="*/ 10 h 22"/>
              <a:gd name="T42" fmla="*/ 12 w 50"/>
              <a:gd name="T43" fmla="*/ 12 h 22"/>
              <a:gd name="T44" fmla="*/ 14 w 50"/>
              <a:gd name="T45" fmla="*/ 10 h 22"/>
              <a:gd name="T46" fmla="*/ 16 w 50"/>
              <a:gd name="T47" fmla="*/ 10 h 22"/>
              <a:gd name="T48" fmla="*/ 21 w 50"/>
              <a:gd name="T49" fmla="*/ 10 h 22"/>
              <a:gd name="T50" fmla="*/ 26 w 50"/>
              <a:gd name="T51" fmla="*/ 10 h 22"/>
              <a:gd name="T52" fmla="*/ 31 w 50"/>
              <a:gd name="T53" fmla="*/ 5 h 22"/>
              <a:gd name="T54" fmla="*/ 33 w 50"/>
              <a:gd name="T55" fmla="*/ 5 h 22"/>
              <a:gd name="T56" fmla="*/ 33 w 50"/>
              <a:gd name="T57" fmla="*/ 3 h 22"/>
              <a:gd name="T58" fmla="*/ 35 w 50"/>
              <a:gd name="T59" fmla="*/ 0 h 22"/>
              <a:gd name="T60" fmla="*/ 38 w 50"/>
              <a:gd name="T61" fmla="*/ 3 h 22"/>
              <a:gd name="T62" fmla="*/ 45 w 50"/>
              <a:gd name="T63" fmla="*/ 3 h 22"/>
              <a:gd name="T64" fmla="*/ 45 w 50"/>
              <a:gd name="T65" fmla="*/ 0 h 22"/>
              <a:gd name="T66" fmla="*/ 50 w 50"/>
              <a:gd name="T6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" h="22">
                <a:moveTo>
                  <a:pt x="50" y="3"/>
                </a:moveTo>
                <a:lnTo>
                  <a:pt x="50" y="5"/>
                </a:lnTo>
                <a:lnTo>
                  <a:pt x="45" y="8"/>
                </a:lnTo>
                <a:lnTo>
                  <a:pt x="42" y="15"/>
                </a:lnTo>
                <a:lnTo>
                  <a:pt x="40" y="15"/>
                </a:lnTo>
                <a:lnTo>
                  <a:pt x="35" y="15"/>
                </a:lnTo>
                <a:lnTo>
                  <a:pt x="26" y="15"/>
                </a:lnTo>
                <a:lnTo>
                  <a:pt x="21" y="12"/>
                </a:lnTo>
                <a:lnTo>
                  <a:pt x="16" y="12"/>
                </a:lnTo>
                <a:lnTo>
                  <a:pt x="14" y="15"/>
                </a:lnTo>
                <a:lnTo>
                  <a:pt x="12" y="15"/>
                </a:lnTo>
                <a:lnTo>
                  <a:pt x="9" y="15"/>
                </a:lnTo>
                <a:lnTo>
                  <a:pt x="7" y="19"/>
                </a:lnTo>
                <a:lnTo>
                  <a:pt x="5" y="19"/>
                </a:lnTo>
                <a:lnTo>
                  <a:pt x="5" y="19"/>
                </a:lnTo>
                <a:lnTo>
                  <a:pt x="2" y="22"/>
                </a:lnTo>
                <a:lnTo>
                  <a:pt x="0" y="19"/>
                </a:lnTo>
                <a:lnTo>
                  <a:pt x="0" y="15"/>
                </a:lnTo>
                <a:lnTo>
                  <a:pt x="2" y="15"/>
                </a:lnTo>
                <a:lnTo>
                  <a:pt x="5" y="12"/>
                </a:lnTo>
                <a:lnTo>
                  <a:pt x="9" y="10"/>
                </a:lnTo>
                <a:lnTo>
                  <a:pt x="12" y="12"/>
                </a:lnTo>
                <a:lnTo>
                  <a:pt x="14" y="10"/>
                </a:lnTo>
                <a:lnTo>
                  <a:pt x="16" y="10"/>
                </a:lnTo>
                <a:lnTo>
                  <a:pt x="21" y="10"/>
                </a:lnTo>
                <a:lnTo>
                  <a:pt x="26" y="10"/>
                </a:lnTo>
                <a:lnTo>
                  <a:pt x="31" y="5"/>
                </a:lnTo>
                <a:lnTo>
                  <a:pt x="33" y="5"/>
                </a:lnTo>
                <a:lnTo>
                  <a:pt x="33" y="3"/>
                </a:lnTo>
                <a:lnTo>
                  <a:pt x="35" y="0"/>
                </a:lnTo>
                <a:lnTo>
                  <a:pt x="38" y="3"/>
                </a:lnTo>
                <a:lnTo>
                  <a:pt x="45" y="3"/>
                </a:lnTo>
                <a:lnTo>
                  <a:pt x="45" y="0"/>
                </a:lnTo>
                <a:lnTo>
                  <a:pt x="5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290"/>
          <p:cNvSpPr>
            <a:spLocks/>
          </p:cNvSpPr>
          <p:nvPr/>
        </p:nvSpPr>
        <p:spPr bwMode="auto">
          <a:xfrm>
            <a:off x="4583113" y="2163763"/>
            <a:ext cx="19050" cy="22225"/>
          </a:xfrm>
          <a:custGeom>
            <a:avLst/>
            <a:gdLst>
              <a:gd name="T0" fmla="*/ 7 w 12"/>
              <a:gd name="T1" fmla="*/ 7 h 14"/>
              <a:gd name="T2" fmla="*/ 4 w 12"/>
              <a:gd name="T3" fmla="*/ 14 h 14"/>
              <a:gd name="T4" fmla="*/ 2 w 12"/>
              <a:gd name="T5" fmla="*/ 11 h 14"/>
              <a:gd name="T6" fmla="*/ 0 w 12"/>
              <a:gd name="T7" fmla="*/ 9 h 14"/>
              <a:gd name="T8" fmla="*/ 0 w 12"/>
              <a:gd name="T9" fmla="*/ 2 h 14"/>
              <a:gd name="T10" fmla="*/ 4 w 12"/>
              <a:gd name="T11" fmla="*/ 0 h 14"/>
              <a:gd name="T12" fmla="*/ 9 w 12"/>
              <a:gd name="T13" fmla="*/ 0 h 14"/>
              <a:gd name="T14" fmla="*/ 12 w 12"/>
              <a:gd name="T15" fmla="*/ 2 h 14"/>
              <a:gd name="T16" fmla="*/ 7 w 12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4">
                <a:moveTo>
                  <a:pt x="7" y="7"/>
                </a:moveTo>
                <a:lnTo>
                  <a:pt x="4" y="14"/>
                </a:lnTo>
                <a:lnTo>
                  <a:pt x="2" y="11"/>
                </a:lnTo>
                <a:lnTo>
                  <a:pt x="0" y="9"/>
                </a:lnTo>
                <a:lnTo>
                  <a:pt x="0" y="2"/>
                </a:lnTo>
                <a:lnTo>
                  <a:pt x="4" y="0"/>
                </a:lnTo>
                <a:lnTo>
                  <a:pt x="9" y="0"/>
                </a:lnTo>
                <a:lnTo>
                  <a:pt x="12" y="2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291"/>
          <p:cNvSpPr>
            <a:spLocks/>
          </p:cNvSpPr>
          <p:nvPr/>
        </p:nvSpPr>
        <p:spPr bwMode="auto">
          <a:xfrm>
            <a:off x="4583113" y="2163763"/>
            <a:ext cx="19050" cy="22225"/>
          </a:xfrm>
          <a:custGeom>
            <a:avLst/>
            <a:gdLst>
              <a:gd name="T0" fmla="*/ 7 w 12"/>
              <a:gd name="T1" fmla="*/ 7 h 14"/>
              <a:gd name="T2" fmla="*/ 4 w 12"/>
              <a:gd name="T3" fmla="*/ 14 h 14"/>
              <a:gd name="T4" fmla="*/ 2 w 12"/>
              <a:gd name="T5" fmla="*/ 11 h 14"/>
              <a:gd name="T6" fmla="*/ 0 w 12"/>
              <a:gd name="T7" fmla="*/ 9 h 14"/>
              <a:gd name="T8" fmla="*/ 0 w 12"/>
              <a:gd name="T9" fmla="*/ 2 h 14"/>
              <a:gd name="T10" fmla="*/ 4 w 12"/>
              <a:gd name="T11" fmla="*/ 0 h 14"/>
              <a:gd name="T12" fmla="*/ 9 w 12"/>
              <a:gd name="T13" fmla="*/ 0 h 14"/>
              <a:gd name="T14" fmla="*/ 12 w 12"/>
              <a:gd name="T15" fmla="*/ 2 h 14"/>
              <a:gd name="T16" fmla="*/ 7 w 12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4">
                <a:moveTo>
                  <a:pt x="7" y="7"/>
                </a:moveTo>
                <a:lnTo>
                  <a:pt x="4" y="14"/>
                </a:lnTo>
                <a:lnTo>
                  <a:pt x="2" y="11"/>
                </a:lnTo>
                <a:lnTo>
                  <a:pt x="0" y="9"/>
                </a:lnTo>
                <a:lnTo>
                  <a:pt x="0" y="2"/>
                </a:lnTo>
                <a:lnTo>
                  <a:pt x="4" y="0"/>
                </a:lnTo>
                <a:lnTo>
                  <a:pt x="9" y="0"/>
                </a:lnTo>
                <a:lnTo>
                  <a:pt x="12" y="2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292"/>
          <p:cNvSpPr>
            <a:spLocks/>
          </p:cNvSpPr>
          <p:nvPr/>
        </p:nvSpPr>
        <p:spPr bwMode="auto">
          <a:xfrm>
            <a:off x="4583113" y="2163763"/>
            <a:ext cx="19050" cy="22225"/>
          </a:xfrm>
          <a:custGeom>
            <a:avLst/>
            <a:gdLst>
              <a:gd name="T0" fmla="*/ 7 w 12"/>
              <a:gd name="T1" fmla="*/ 7 h 14"/>
              <a:gd name="T2" fmla="*/ 4 w 12"/>
              <a:gd name="T3" fmla="*/ 14 h 14"/>
              <a:gd name="T4" fmla="*/ 2 w 12"/>
              <a:gd name="T5" fmla="*/ 11 h 14"/>
              <a:gd name="T6" fmla="*/ 0 w 12"/>
              <a:gd name="T7" fmla="*/ 9 h 14"/>
              <a:gd name="T8" fmla="*/ 0 w 12"/>
              <a:gd name="T9" fmla="*/ 2 h 14"/>
              <a:gd name="T10" fmla="*/ 4 w 12"/>
              <a:gd name="T11" fmla="*/ 0 h 14"/>
              <a:gd name="T12" fmla="*/ 9 w 12"/>
              <a:gd name="T13" fmla="*/ 0 h 14"/>
              <a:gd name="T14" fmla="*/ 12 w 12"/>
              <a:gd name="T15" fmla="*/ 2 h 14"/>
              <a:gd name="T16" fmla="*/ 7 w 12"/>
              <a:gd name="T1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4">
                <a:moveTo>
                  <a:pt x="7" y="7"/>
                </a:moveTo>
                <a:lnTo>
                  <a:pt x="4" y="14"/>
                </a:lnTo>
                <a:lnTo>
                  <a:pt x="2" y="11"/>
                </a:lnTo>
                <a:lnTo>
                  <a:pt x="0" y="9"/>
                </a:lnTo>
                <a:lnTo>
                  <a:pt x="0" y="2"/>
                </a:lnTo>
                <a:lnTo>
                  <a:pt x="4" y="0"/>
                </a:lnTo>
                <a:lnTo>
                  <a:pt x="9" y="0"/>
                </a:lnTo>
                <a:lnTo>
                  <a:pt x="12" y="2"/>
                </a:lnTo>
                <a:lnTo>
                  <a:pt x="7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293"/>
          <p:cNvSpPr>
            <a:spLocks/>
          </p:cNvSpPr>
          <p:nvPr/>
        </p:nvSpPr>
        <p:spPr bwMode="auto">
          <a:xfrm>
            <a:off x="4548188" y="2139951"/>
            <a:ext cx="23813" cy="30163"/>
          </a:xfrm>
          <a:custGeom>
            <a:avLst/>
            <a:gdLst>
              <a:gd name="T0" fmla="*/ 15 w 15"/>
              <a:gd name="T1" fmla="*/ 15 h 19"/>
              <a:gd name="T2" fmla="*/ 15 w 15"/>
              <a:gd name="T3" fmla="*/ 19 h 19"/>
              <a:gd name="T4" fmla="*/ 10 w 15"/>
              <a:gd name="T5" fmla="*/ 19 h 19"/>
              <a:gd name="T6" fmla="*/ 8 w 15"/>
              <a:gd name="T7" fmla="*/ 17 h 19"/>
              <a:gd name="T8" fmla="*/ 0 w 15"/>
              <a:gd name="T9" fmla="*/ 5 h 19"/>
              <a:gd name="T10" fmla="*/ 5 w 15"/>
              <a:gd name="T11" fmla="*/ 0 h 19"/>
              <a:gd name="T12" fmla="*/ 10 w 15"/>
              <a:gd name="T13" fmla="*/ 0 h 19"/>
              <a:gd name="T14" fmla="*/ 12 w 15"/>
              <a:gd name="T15" fmla="*/ 5 h 19"/>
              <a:gd name="T16" fmla="*/ 15 w 15"/>
              <a:gd name="T1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9">
                <a:moveTo>
                  <a:pt x="15" y="15"/>
                </a:moveTo>
                <a:lnTo>
                  <a:pt x="15" y="19"/>
                </a:lnTo>
                <a:lnTo>
                  <a:pt x="10" y="19"/>
                </a:lnTo>
                <a:lnTo>
                  <a:pt x="8" y="17"/>
                </a:lnTo>
                <a:lnTo>
                  <a:pt x="0" y="5"/>
                </a:lnTo>
                <a:lnTo>
                  <a:pt x="5" y="0"/>
                </a:lnTo>
                <a:lnTo>
                  <a:pt x="10" y="0"/>
                </a:lnTo>
                <a:lnTo>
                  <a:pt x="12" y="5"/>
                </a:lnTo>
                <a:lnTo>
                  <a:pt x="15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294"/>
          <p:cNvSpPr>
            <a:spLocks/>
          </p:cNvSpPr>
          <p:nvPr/>
        </p:nvSpPr>
        <p:spPr bwMode="auto">
          <a:xfrm>
            <a:off x="4548188" y="2139951"/>
            <a:ext cx="23813" cy="30163"/>
          </a:xfrm>
          <a:custGeom>
            <a:avLst/>
            <a:gdLst>
              <a:gd name="T0" fmla="*/ 15 w 15"/>
              <a:gd name="T1" fmla="*/ 15 h 19"/>
              <a:gd name="T2" fmla="*/ 15 w 15"/>
              <a:gd name="T3" fmla="*/ 19 h 19"/>
              <a:gd name="T4" fmla="*/ 10 w 15"/>
              <a:gd name="T5" fmla="*/ 19 h 19"/>
              <a:gd name="T6" fmla="*/ 8 w 15"/>
              <a:gd name="T7" fmla="*/ 17 h 19"/>
              <a:gd name="T8" fmla="*/ 0 w 15"/>
              <a:gd name="T9" fmla="*/ 5 h 19"/>
              <a:gd name="T10" fmla="*/ 5 w 15"/>
              <a:gd name="T11" fmla="*/ 0 h 19"/>
              <a:gd name="T12" fmla="*/ 10 w 15"/>
              <a:gd name="T13" fmla="*/ 0 h 19"/>
              <a:gd name="T14" fmla="*/ 12 w 15"/>
              <a:gd name="T15" fmla="*/ 5 h 19"/>
              <a:gd name="T16" fmla="*/ 15 w 15"/>
              <a:gd name="T1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9">
                <a:moveTo>
                  <a:pt x="15" y="15"/>
                </a:moveTo>
                <a:lnTo>
                  <a:pt x="15" y="19"/>
                </a:lnTo>
                <a:lnTo>
                  <a:pt x="10" y="19"/>
                </a:lnTo>
                <a:lnTo>
                  <a:pt x="8" y="17"/>
                </a:lnTo>
                <a:lnTo>
                  <a:pt x="0" y="5"/>
                </a:lnTo>
                <a:lnTo>
                  <a:pt x="5" y="0"/>
                </a:lnTo>
                <a:lnTo>
                  <a:pt x="10" y="0"/>
                </a:lnTo>
                <a:lnTo>
                  <a:pt x="12" y="5"/>
                </a:lnTo>
                <a:lnTo>
                  <a:pt x="15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295"/>
          <p:cNvSpPr>
            <a:spLocks/>
          </p:cNvSpPr>
          <p:nvPr/>
        </p:nvSpPr>
        <p:spPr bwMode="auto">
          <a:xfrm>
            <a:off x="4548188" y="2139951"/>
            <a:ext cx="23813" cy="30163"/>
          </a:xfrm>
          <a:custGeom>
            <a:avLst/>
            <a:gdLst>
              <a:gd name="T0" fmla="*/ 15 w 15"/>
              <a:gd name="T1" fmla="*/ 15 h 19"/>
              <a:gd name="T2" fmla="*/ 15 w 15"/>
              <a:gd name="T3" fmla="*/ 19 h 19"/>
              <a:gd name="T4" fmla="*/ 10 w 15"/>
              <a:gd name="T5" fmla="*/ 19 h 19"/>
              <a:gd name="T6" fmla="*/ 8 w 15"/>
              <a:gd name="T7" fmla="*/ 17 h 19"/>
              <a:gd name="T8" fmla="*/ 0 w 15"/>
              <a:gd name="T9" fmla="*/ 5 h 19"/>
              <a:gd name="T10" fmla="*/ 5 w 15"/>
              <a:gd name="T11" fmla="*/ 0 h 19"/>
              <a:gd name="T12" fmla="*/ 10 w 15"/>
              <a:gd name="T13" fmla="*/ 0 h 19"/>
              <a:gd name="T14" fmla="*/ 12 w 15"/>
              <a:gd name="T15" fmla="*/ 5 h 19"/>
              <a:gd name="T16" fmla="*/ 15 w 15"/>
              <a:gd name="T1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9">
                <a:moveTo>
                  <a:pt x="15" y="15"/>
                </a:moveTo>
                <a:lnTo>
                  <a:pt x="15" y="19"/>
                </a:lnTo>
                <a:lnTo>
                  <a:pt x="10" y="19"/>
                </a:lnTo>
                <a:lnTo>
                  <a:pt x="8" y="17"/>
                </a:lnTo>
                <a:lnTo>
                  <a:pt x="0" y="5"/>
                </a:lnTo>
                <a:lnTo>
                  <a:pt x="5" y="0"/>
                </a:lnTo>
                <a:lnTo>
                  <a:pt x="10" y="0"/>
                </a:lnTo>
                <a:lnTo>
                  <a:pt x="12" y="5"/>
                </a:lnTo>
                <a:lnTo>
                  <a:pt x="15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296"/>
          <p:cNvSpPr>
            <a:spLocks/>
          </p:cNvSpPr>
          <p:nvPr/>
        </p:nvSpPr>
        <p:spPr bwMode="auto">
          <a:xfrm>
            <a:off x="4564063" y="2109788"/>
            <a:ext cx="52388" cy="49213"/>
          </a:xfrm>
          <a:custGeom>
            <a:avLst/>
            <a:gdLst>
              <a:gd name="T0" fmla="*/ 24 w 33"/>
              <a:gd name="T1" fmla="*/ 22 h 31"/>
              <a:gd name="T2" fmla="*/ 28 w 33"/>
              <a:gd name="T3" fmla="*/ 26 h 31"/>
              <a:gd name="T4" fmla="*/ 33 w 33"/>
              <a:gd name="T5" fmla="*/ 26 h 31"/>
              <a:gd name="T6" fmla="*/ 31 w 33"/>
              <a:gd name="T7" fmla="*/ 31 h 31"/>
              <a:gd name="T8" fmla="*/ 28 w 33"/>
              <a:gd name="T9" fmla="*/ 31 h 31"/>
              <a:gd name="T10" fmla="*/ 26 w 33"/>
              <a:gd name="T11" fmla="*/ 31 h 31"/>
              <a:gd name="T12" fmla="*/ 21 w 33"/>
              <a:gd name="T13" fmla="*/ 31 h 31"/>
              <a:gd name="T14" fmla="*/ 19 w 33"/>
              <a:gd name="T15" fmla="*/ 24 h 31"/>
              <a:gd name="T16" fmla="*/ 7 w 33"/>
              <a:gd name="T17" fmla="*/ 24 h 31"/>
              <a:gd name="T18" fmla="*/ 5 w 33"/>
              <a:gd name="T19" fmla="*/ 19 h 31"/>
              <a:gd name="T20" fmla="*/ 0 w 33"/>
              <a:gd name="T21" fmla="*/ 17 h 31"/>
              <a:gd name="T22" fmla="*/ 2 w 33"/>
              <a:gd name="T23" fmla="*/ 10 h 31"/>
              <a:gd name="T24" fmla="*/ 5 w 33"/>
              <a:gd name="T25" fmla="*/ 0 h 31"/>
              <a:gd name="T26" fmla="*/ 12 w 33"/>
              <a:gd name="T27" fmla="*/ 0 h 31"/>
              <a:gd name="T28" fmla="*/ 19 w 33"/>
              <a:gd name="T29" fmla="*/ 8 h 31"/>
              <a:gd name="T30" fmla="*/ 21 w 33"/>
              <a:gd name="T31" fmla="*/ 10 h 31"/>
              <a:gd name="T32" fmla="*/ 21 w 33"/>
              <a:gd name="T33" fmla="*/ 12 h 31"/>
              <a:gd name="T34" fmla="*/ 16 w 33"/>
              <a:gd name="T35" fmla="*/ 17 h 31"/>
              <a:gd name="T36" fmla="*/ 24 w 33"/>
              <a:gd name="T37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1">
                <a:moveTo>
                  <a:pt x="24" y="22"/>
                </a:moveTo>
                <a:lnTo>
                  <a:pt x="28" y="26"/>
                </a:lnTo>
                <a:lnTo>
                  <a:pt x="33" y="26"/>
                </a:lnTo>
                <a:lnTo>
                  <a:pt x="31" y="31"/>
                </a:lnTo>
                <a:lnTo>
                  <a:pt x="28" y="31"/>
                </a:lnTo>
                <a:lnTo>
                  <a:pt x="26" y="31"/>
                </a:lnTo>
                <a:lnTo>
                  <a:pt x="21" y="31"/>
                </a:lnTo>
                <a:lnTo>
                  <a:pt x="19" y="24"/>
                </a:lnTo>
                <a:lnTo>
                  <a:pt x="7" y="24"/>
                </a:lnTo>
                <a:lnTo>
                  <a:pt x="5" y="19"/>
                </a:lnTo>
                <a:lnTo>
                  <a:pt x="0" y="17"/>
                </a:lnTo>
                <a:lnTo>
                  <a:pt x="2" y="10"/>
                </a:lnTo>
                <a:lnTo>
                  <a:pt x="5" y="0"/>
                </a:lnTo>
                <a:lnTo>
                  <a:pt x="12" y="0"/>
                </a:lnTo>
                <a:lnTo>
                  <a:pt x="19" y="8"/>
                </a:lnTo>
                <a:lnTo>
                  <a:pt x="21" y="10"/>
                </a:lnTo>
                <a:lnTo>
                  <a:pt x="21" y="12"/>
                </a:lnTo>
                <a:lnTo>
                  <a:pt x="16" y="17"/>
                </a:lnTo>
                <a:lnTo>
                  <a:pt x="24" y="2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297"/>
          <p:cNvSpPr>
            <a:spLocks/>
          </p:cNvSpPr>
          <p:nvPr/>
        </p:nvSpPr>
        <p:spPr bwMode="auto">
          <a:xfrm>
            <a:off x="4564063" y="2109788"/>
            <a:ext cx="52388" cy="49213"/>
          </a:xfrm>
          <a:custGeom>
            <a:avLst/>
            <a:gdLst>
              <a:gd name="T0" fmla="*/ 24 w 33"/>
              <a:gd name="T1" fmla="*/ 22 h 31"/>
              <a:gd name="T2" fmla="*/ 28 w 33"/>
              <a:gd name="T3" fmla="*/ 26 h 31"/>
              <a:gd name="T4" fmla="*/ 33 w 33"/>
              <a:gd name="T5" fmla="*/ 26 h 31"/>
              <a:gd name="T6" fmla="*/ 31 w 33"/>
              <a:gd name="T7" fmla="*/ 31 h 31"/>
              <a:gd name="T8" fmla="*/ 28 w 33"/>
              <a:gd name="T9" fmla="*/ 31 h 31"/>
              <a:gd name="T10" fmla="*/ 26 w 33"/>
              <a:gd name="T11" fmla="*/ 31 h 31"/>
              <a:gd name="T12" fmla="*/ 21 w 33"/>
              <a:gd name="T13" fmla="*/ 31 h 31"/>
              <a:gd name="T14" fmla="*/ 19 w 33"/>
              <a:gd name="T15" fmla="*/ 24 h 31"/>
              <a:gd name="T16" fmla="*/ 7 w 33"/>
              <a:gd name="T17" fmla="*/ 24 h 31"/>
              <a:gd name="T18" fmla="*/ 5 w 33"/>
              <a:gd name="T19" fmla="*/ 19 h 31"/>
              <a:gd name="T20" fmla="*/ 0 w 33"/>
              <a:gd name="T21" fmla="*/ 17 h 31"/>
              <a:gd name="T22" fmla="*/ 2 w 33"/>
              <a:gd name="T23" fmla="*/ 10 h 31"/>
              <a:gd name="T24" fmla="*/ 5 w 33"/>
              <a:gd name="T25" fmla="*/ 0 h 31"/>
              <a:gd name="T26" fmla="*/ 12 w 33"/>
              <a:gd name="T27" fmla="*/ 0 h 31"/>
              <a:gd name="T28" fmla="*/ 19 w 33"/>
              <a:gd name="T29" fmla="*/ 8 h 31"/>
              <a:gd name="T30" fmla="*/ 21 w 33"/>
              <a:gd name="T31" fmla="*/ 10 h 31"/>
              <a:gd name="T32" fmla="*/ 21 w 33"/>
              <a:gd name="T33" fmla="*/ 12 h 31"/>
              <a:gd name="T34" fmla="*/ 16 w 33"/>
              <a:gd name="T35" fmla="*/ 17 h 31"/>
              <a:gd name="T36" fmla="*/ 24 w 33"/>
              <a:gd name="T37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1">
                <a:moveTo>
                  <a:pt x="24" y="22"/>
                </a:moveTo>
                <a:lnTo>
                  <a:pt x="28" y="26"/>
                </a:lnTo>
                <a:lnTo>
                  <a:pt x="33" y="26"/>
                </a:lnTo>
                <a:lnTo>
                  <a:pt x="31" y="31"/>
                </a:lnTo>
                <a:lnTo>
                  <a:pt x="28" y="31"/>
                </a:lnTo>
                <a:lnTo>
                  <a:pt x="26" y="31"/>
                </a:lnTo>
                <a:lnTo>
                  <a:pt x="21" y="31"/>
                </a:lnTo>
                <a:lnTo>
                  <a:pt x="19" y="24"/>
                </a:lnTo>
                <a:lnTo>
                  <a:pt x="7" y="24"/>
                </a:lnTo>
                <a:lnTo>
                  <a:pt x="5" y="19"/>
                </a:lnTo>
                <a:lnTo>
                  <a:pt x="0" y="17"/>
                </a:lnTo>
                <a:lnTo>
                  <a:pt x="2" y="10"/>
                </a:lnTo>
                <a:lnTo>
                  <a:pt x="5" y="0"/>
                </a:lnTo>
                <a:lnTo>
                  <a:pt x="12" y="0"/>
                </a:lnTo>
                <a:lnTo>
                  <a:pt x="19" y="8"/>
                </a:lnTo>
                <a:lnTo>
                  <a:pt x="21" y="10"/>
                </a:lnTo>
                <a:lnTo>
                  <a:pt x="21" y="12"/>
                </a:lnTo>
                <a:lnTo>
                  <a:pt x="16" y="17"/>
                </a:lnTo>
                <a:lnTo>
                  <a:pt x="24" y="2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298"/>
          <p:cNvSpPr>
            <a:spLocks/>
          </p:cNvSpPr>
          <p:nvPr/>
        </p:nvSpPr>
        <p:spPr bwMode="auto">
          <a:xfrm>
            <a:off x="4564063" y="2109788"/>
            <a:ext cx="52388" cy="49213"/>
          </a:xfrm>
          <a:custGeom>
            <a:avLst/>
            <a:gdLst>
              <a:gd name="T0" fmla="*/ 24 w 33"/>
              <a:gd name="T1" fmla="*/ 22 h 31"/>
              <a:gd name="T2" fmla="*/ 28 w 33"/>
              <a:gd name="T3" fmla="*/ 26 h 31"/>
              <a:gd name="T4" fmla="*/ 33 w 33"/>
              <a:gd name="T5" fmla="*/ 26 h 31"/>
              <a:gd name="T6" fmla="*/ 31 w 33"/>
              <a:gd name="T7" fmla="*/ 31 h 31"/>
              <a:gd name="T8" fmla="*/ 28 w 33"/>
              <a:gd name="T9" fmla="*/ 31 h 31"/>
              <a:gd name="T10" fmla="*/ 26 w 33"/>
              <a:gd name="T11" fmla="*/ 31 h 31"/>
              <a:gd name="T12" fmla="*/ 21 w 33"/>
              <a:gd name="T13" fmla="*/ 31 h 31"/>
              <a:gd name="T14" fmla="*/ 19 w 33"/>
              <a:gd name="T15" fmla="*/ 24 h 31"/>
              <a:gd name="T16" fmla="*/ 7 w 33"/>
              <a:gd name="T17" fmla="*/ 24 h 31"/>
              <a:gd name="T18" fmla="*/ 5 w 33"/>
              <a:gd name="T19" fmla="*/ 19 h 31"/>
              <a:gd name="T20" fmla="*/ 0 w 33"/>
              <a:gd name="T21" fmla="*/ 17 h 31"/>
              <a:gd name="T22" fmla="*/ 2 w 33"/>
              <a:gd name="T23" fmla="*/ 10 h 31"/>
              <a:gd name="T24" fmla="*/ 5 w 33"/>
              <a:gd name="T25" fmla="*/ 0 h 31"/>
              <a:gd name="T26" fmla="*/ 12 w 33"/>
              <a:gd name="T27" fmla="*/ 0 h 31"/>
              <a:gd name="T28" fmla="*/ 19 w 33"/>
              <a:gd name="T29" fmla="*/ 8 h 31"/>
              <a:gd name="T30" fmla="*/ 21 w 33"/>
              <a:gd name="T31" fmla="*/ 10 h 31"/>
              <a:gd name="T32" fmla="*/ 21 w 33"/>
              <a:gd name="T33" fmla="*/ 12 h 31"/>
              <a:gd name="T34" fmla="*/ 16 w 33"/>
              <a:gd name="T35" fmla="*/ 17 h 31"/>
              <a:gd name="T36" fmla="*/ 24 w 33"/>
              <a:gd name="T37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1">
                <a:moveTo>
                  <a:pt x="24" y="22"/>
                </a:moveTo>
                <a:lnTo>
                  <a:pt x="28" y="26"/>
                </a:lnTo>
                <a:lnTo>
                  <a:pt x="33" y="26"/>
                </a:lnTo>
                <a:lnTo>
                  <a:pt x="31" y="31"/>
                </a:lnTo>
                <a:lnTo>
                  <a:pt x="28" y="31"/>
                </a:lnTo>
                <a:lnTo>
                  <a:pt x="26" y="31"/>
                </a:lnTo>
                <a:lnTo>
                  <a:pt x="21" y="31"/>
                </a:lnTo>
                <a:lnTo>
                  <a:pt x="19" y="24"/>
                </a:lnTo>
                <a:lnTo>
                  <a:pt x="7" y="24"/>
                </a:lnTo>
                <a:lnTo>
                  <a:pt x="5" y="19"/>
                </a:lnTo>
                <a:lnTo>
                  <a:pt x="0" y="17"/>
                </a:lnTo>
                <a:lnTo>
                  <a:pt x="2" y="10"/>
                </a:lnTo>
                <a:lnTo>
                  <a:pt x="5" y="0"/>
                </a:lnTo>
                <a:lnTo>
                  <a:pt x="12" y="0"/>
                </a:lnTo>
                <a:lnTo>
                  <a:pt x="19" y="8"/>
                </a:lnTo>
                <a:lnTo>
                  <a:pt x="21" y="10"/>
                </a:lnTo>
                <a:lnTo>
                  <a:pt x="21" y="12"/>
                </a:lnTo>
                <a:lnTo>
                  <a:pt x="16" y="17"/>
                </a:lnTo>
                <a:lnTo>
                  <a:pt x="24" y="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299"/>
          <p:cNvSpPr>
            <a:spLocks/>
          </p:cNvSpPr>
          <p:nvPr/>
        </p:nvSpPr>
        <p:spPr bwMode="auto">
          <a:xfrm>
            <a:off x="4605338" y="2076451"/>
            <a:ext cx="52388" cy="63500"/>
          </a:xfrm>
          <a:custGeom>
            <a:avLst/>
            <a:gdLst>
              <a:gd name="T0" fmla="*/ 12 w 33"/>
              <a:gd name="T1" fmla="*/ 12 h 40"/>
              <a:gd name="T2" fmla="*/ 12 w 33"/>
              <a:gd name="T3" fmla="*/ 19 h 40"/>
              <a:gd name="T4" fmla="*/ 14 w 33"/>
              <a:gd name="T5" fmla="*/ 19 h 40"/>
              <a:gd name="T6" fmla="*/ 26 w 33"/>
              <a:gd name="T7" fmla="*/ 14 h 40"/>
              <a:gd name="T8" fmla="*/ 33 w 33"/>
              <a:gd name="T9" fmla="*/ 17 h 40"/>
              <a:gd name="T10" fmla="*/ 33 w 33"/>
              <a:gd name="T11" fmla="*/ 19 h 40"/>
              <a:gd name="T12" fmla="*/ 19 w 33"/>
              <a:gd name="T13" fmla="*/ 31 h 40"/>
              <a:gd name="T14" fmla="*/ 17 w 33"/>
              <a:gd name="T15" fmla="*/ 40 h 40"/>
              <a:gd name="T16" fmla="*/ 14 w 33"/>
              <a:gd name="T17" fmla="*/ 31 h 40"/>
              <a:gd name="T18" fmla="*/ 9 w 33"/>
              <a:gd name="T19" fmla="*/ 24 h 40"/>
              <a:gd name="T20" fmla="*/ 7 w 33"/>
              <a:gd name="T21" fmla="*/ 17 h 40"/>
              <a:gd name="T22" fmla="*/ 0 w 33"/>
              <a:gd name="T23" fmla="*/ 10 h 40"/>
              <a:gd name="T24" fmla="*/ 0 w 33"/>
              <a:gd name="T25" fmla="*/ 0 h 40"/>
              <a:gd name="T26" fmla="*/ 7 w 33"/>
              <a:gd name="T27" fmla="*/ 2 h 40"/>
              <a:gd name="T28" fmla="*/ 12 w 33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40">
                <a:moveTo>
                  <a:pt x="12" y="12"/>
                </a:moveTo>
                <a:lnTo>
                  <a:pt x="12" y="19"/>
                </a:lnTo>
                <a:lnTo>
                  <a:pt x="14" y="19"/>
                </a:lnTo>
                <a:lnTo>
                  <a:pt x="26" y="14"/>
                </a:lnTo>
                <a:lnTo>
                  <a:pt x="33" y="17"/>
                </a:lnTo>
                <a:lnTo>
                  <a:pt x="33" y="19"/>
                </a:lnTo>
                <a:lnTo>
                  <a:pt x="19" y="31"/>
                </a:lnTo>
                <a:lnTo>
                  <a:pt x="17" y="40"/>
                </a:lnTo>
                <a:lnTo>
                  <a:pt x="14" y="31"/>
                </a:lnTo>
                <a:lnTo>
                  <a:pt x="9" y="24"/>
                </a:lnTo>
                <a:lnTo>
                  <a:pt x="7" y="17"/>
                </a:lnTo>
                <a:lnTo>
                  <a:pt x="0" y="10"/>
                </a:lnTo>
                <a:lnTo>
                  <a:pt x="0" y="0"/>
                </a:lnTo>
                <a:lnTo>
                  <a:pt x="7" y="2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300"/>
          <p:cNvSpPr>
            <a:spLocks/>
          </p:cNvSpPr>
          <p:nvPr/>
        </p:nvSpPr>
        <p:spPr bwMode="auto">
          <a:xfrm>
            <a:off x="4605338" y="2076451"/>
            <a:ext cx="52388" cy="63500"/>
          </a:xfrm>
          <a:custGeom>
            <a:avLst/>
            <a:gdLst>
              <a:gd name="T0" fmla="*/ 12 w 33"/>
              <a:gd name="T1" fmla="*/ 12 h 40"/>
              <a:gd name="T2" fmla="*/ 12 w 33"/>
              <a:gd name="T3" fmla="*/ 19 h 40"/>
              <a:gd name="T4" fmla="*/ 14 w 33"/>
              <a:gd name="T5" fmla="*/ 19 h 40"/>
              <a:gd name="T6" fmla="*/ 26 w 33"/>
              <a:gd name="T7" fmla="*/ 14 h 40"/>
              <a:gd name="T8" fmla="*/ 33 w 33"/>
              <a:gd name="T9" fmla="*/ 17 h 40"/>
              <a:gd name="T10" fmla="*/ 33 w 33"/>
              <a:gd name="T11" fmla="*/ 19 h 40"/>
              <a:gd name="T12" fmla="*/ 19 w 33"/>
              <a:gd name="T13" fmla="*/ 31 h 40"/>
              <a:gd name="T14" fmla="*/ 17 w 33"/>
              <a:gd name="T15" fmla="*/ 40 h 40"/>
              <a:gd name="T16" fmla="*/ 14 w 33"/>
              <a:gd name="T17" fmla="*/ 31 h 40"/>
              <a:gd name="T18" fmla="*/ 9 w 33"/>
              <a:gd name="T19" fmla="*/ 24 h 40"/>
              <a:gd name="T20" fmla="*/ 7 w 33"/>
              <a:gd name="T21" fmla="*/ 17 h 40"/>
              <a:gd name="T22" fmla="*/ 0 w 33"/>
              <a:gd name="T23" fmla="*/ 10 h 40"/>
              <a:gd name="T24" fmla="*/ 0 w 33"/>
              <a:gd name="T25" fmla="*/ 0 h 40"/>
              <a:gd name="T26" fmla="*/ 7 w 33"/>
              <a:gd name="T27" fmla="*/ 2 h 40"/>
              <a:gd name="T28" fmla="*/ 12 w 33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40">
                <a:moveTo>
                  <a:pt x="12" y="12"/>
                </a:moveTo>
                <a:lnTo>
                  <a:pt x="12" y="19"/>
                </a:lnTo>
                <a:lnTo>
                  <a:pt x="14" y="19"/>
                </a:lnTo>
                <a:lnTo>
                  <a:pt x="26" y="14"/>
                </a:lnTo>
                <a:lnTo>
                  <a:pt x="33" y="17"/>
                </a:lnTo>
                <a:lnTo>
                  <a:pt x="33" y="19"/>
                </a:lnTo>
                <a:lnTo>
                  <a:pt x="19" y="31"/>
                </a:lnTo>
                <a:lnTo>
                  <a:pt x="17" y="40"/>
                </a:lnTo>
                <a:lnTo>
                  <a:pt x="14" y="31"/>
                </a:lnTo>
                <a:lnTo>
                  <a:pt x="9" y="24"/>
                </a:lnTo>
                <a:lnTo>
                  <a:pt x="7" y="17"/>
                </a:lnTo>
                <a:lnTo>
                  <a:pt x="0" y="10"/>
                </a:lnTo>
                <a:lnTo>
                  <a:pt x="0" y="0"/>
                </a:lnTo>
                <a:lnTo>
                  <a:pt x="7" y="2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301"/>
          <p:cNvSpPr>
            <a:spLocks/>
          </p:cNvSpPr>
          <p:nvPr/>
        </p:nvSpPr>
        <p:spPr bwMode="auto">
          <a:xfrm>
            <a:off x="4605338" y="2076451"/>
            <a:ext cx="52388" cy="63500"/>
          </a:xfrm>
          <a:custGeom>
            <a:avLst/>
            <a:gdLst>
              <a:gd name="T0" fmla="*/ 12 w 33"/>
              <a:gd name="T1" fmla="*/ 12 h 40"/>
              <a:gd name="T2" fmla="*/ 12 w 33"/>
              <a:gd name="T3" fmla="*/ 19 h 40"/>
              <a:gd name="T4" fmla="*/ 14 w 33"/>
              <a:gd name="T5" fmla="*/ 19 h 40"/>
              <a:gd name="T6" fmla="*/ 26 w 33"/>
              <a:gd name="T7" fmla="*/ 14 h 40"/>
              <a:gd name="T8" fmla="*/ 33 w 33"/>
              <a:gd name="T9" fmla="*/ 17 h 40"/>
              <a:gd name="T10" fmla="*/ 33 w 33"/>
              <a:gd name="T11" fmla="*/ 19 h 40"/>
              <a:gd name="T12" fmla="*/ 19 w 33"/>
              <a:gd name="T13" fmla="*/ 31 h 40"/>
              <a:gd name="T14" fmla="*/ 17 w 33"/>
              <a:gd name="T15" fmla="*/ 40 h 40"/>
              <a:gd name="T16" fmla="*/ 14 w 33"/>
              <a:gd name="T17" fmla="*/ 31 h 40"/>
              <a:gd name="T18" fmla="*/ 9 w 33"/>
              <a:gd name="T19" fmla="*/ 24 h 40"/>
              <a:gd name="T20" fmla="*/ 7 w 33"/>
              <a:gd name="T21" fmla="*/ 17 h 40"/>
              <a:gd name="T22" fmla="*/ 0 w 33"/>
              <a:gd name="T23" fmla="*/ 10 h 40"/>
              <a:gd name="T24" fmla="*/ 0 w 33"/>
              <a:gd name="T25" fmla="*/ 0 h 40"/>
              <a:gd name="T26" fmla="*/ 7 w 33"/>
              <a:gd name="T27" fmla="*/ 2 h 40"/>
              <a:gd name="T28" fmla="*/ 12 w 33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40">
                <a:moveTo>
                  <a:pt x="12" y="12"/>
                </a:moveTo>
                <a:lnTo>
                  <a:pt x="12" y="19"/>
                </a:lnTo>
                <a:lnTo>
                  <a:pt x="14" y="19"/>
                </a:lnTo>
                <a:lnTo>
                  <a:pt x="26" y="14"/>
                </a:lnTo>
                <a:lnTo>
                  <a:pt x="33" y="17"/>
                </a:lnTo>
                <a:lnTo>
                  <a:pt x="33" y="19"/>
                </a:lnTo>
                <a:lnTo>
                  <a:pt x="19" y="31"/>
                </a:lnTo>
                <a:lnTo>
                  <a:pt x="17" y="40"/>
                </a:lnTo>
                <a:lnTo>
                  <a:pt x="14" y="31"/>
                </a:lnTo>
                <a:lnTo>
                  <a:pt x="9" y="24"/>
                </a:lnTo>
                <a:lnTo>
                  <a:pt x="7" y="17"/>
                </a:lnTo>
                <a:lnTo>
                  <a:pt x="0" y="10"/>
                </a:lnTo>
                <a:lnTo>
                  <a:pt x="0" y="0"/>
                </a:lnTo>
                <a:lnTo>
                  <a:pt x="7" y="2"/>
                </a:lnTo>
                <a:lnTo>
                  <a:pt x="12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302"/>
          <p:cNvSpPr>
            <a:spLocks/>
          </p:cNvSpPr>
          <p:nvPr/>
        </p:nvSpPr>
        <p:spPr bwMode="auto">
          <a:xfrm>
            <a:off x="4838701" y="1919288"/>
            <a:ext cx="14288" cy="14288"/>
          </a:xfrm>
          <a:custGeom>
            <a:avLst/>
            <a:gdLst>
              <a:gd name="T0" fmla="*/ 9 w 9"/>
              <a:gd name="T1" fmla="*/ 4 h 9"/>
              <a:gd name="T2" fmla="*/ 7 w 9"/>
              <a:gd name="T3" fmla="*/ 9 h 9"/>
              <a:gd name="T4" fmla="*/ 4 w 9"/>
              <a:gd name="T5" fmla="*/ 7 h 9"/>
              <a:gd name="T6" fmla="*/ 4 w 9"/>
              <a:gd name="T7" fmla="*/ 4 h 9"/>
              <a:gd name="T8" fmla="*/ 2 w 9"/>
              <a:gd name="T9" fmla="*/ 7 h 9"/>
              <a:gd name="T10" fmla="*/ 0 w 9"/>
              <a:gd name="T11" fmla="*/ 2 h 9"/>
              <a:gd name="T12" fmla="*/ 2 w 9"/>
              <a:gd name="T13" fmla="*/ 0 h 9"/>
              <a:gd name="T14" fmla="*/ 4 w 9"/>
              <a:gd name="T15" fmla="*/ 0 h 9"/>
              <a:gd name="T16" fmla="*/ 7 w 9"/>
              <a:gd name="T17" fmla="*/ 2 h 9"/>
              <a:gd name="T18" fmla="*/ 9 w 9"/>
              <a:gd name="T19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9" y="4"/>
                </a:moveTo>
                <a:lnTo>
                  <a:pt x="7" y="9"/>
                </a:lnTo>
                <a:lnTo>
                  <a:pt x="4" y="7"/>
                </a:lnTo>
                <a:lnTo>
                  <a:pt x="4" y="4"/>
                </a:lnTo>
                <a:lnTo>
                  <a:pt x="2" y="7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9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303"/>
          <p:cNvSpPr>
            <a:spLocks/>
          </p:cNvSpPr>
          <p:nvPr/>
        </p:nvSpPr>
        <p:spPr bwMode="auto">
          <a:xfrm>
            <a:off x="4838701" y="1919288"/>
            <a:ext cx="14288" cy="14288"/>
          </a:xfrm>
          <a:custGeom>
            <a:avLst/>
            <a:gdLst>
              <a:gd name="T0" fmla="*/ 9 w 9"/>
              <a:gd name="T1" fmla="*/ 4 h 9"/>
              <a:gd name="T2" fmla="*/ 7 w 9"/>
              <a:gd name="T3" fmla="*/ 9 h 9"/>
              <a:gd name="T4" fmla="*/ 4 w 9"/>
              <a:gd name="T5" fmla="*/ 7 h 9"/>
              <a:gd name="T6" fmla="*/ 4 w 9"/>
              <a:gd name="T7" fmla="*/ 4 h 9"/>
              <a:gd name="T8" fmla="*/ 2 w 9"/>
              <a:gd name="T9" fmla="*/ 7 h 9"/>
              <a:gd name="T10" fmla="*/ 0 w 9"/>
              <a:gd name="T11" fmla="*/ 2 h 9"/>
              <a:gd name="T12" fmla="*/ 2 w 9"/>
              <a:gd name="T13" fmla="*/ 0 h 9"/>
              <a:gd name="T14" fmla="*/ 4 w 9"/>
              <a:gd name="T15" fmla="*/ 0 h 9"/>
              <a:gd name="T16" fmla="*/ 7 w 9"/>
              <a:gd name="T17" fmla="*/ 2 h 9"/>
              <a:gd name="T18" fmla="*/ 9 w 9"/>
              <a:gd name="T19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9" y="4"/>
                </a:moveTo>
                <a:lnTo>
                  <a:pt x="7" y="9"/>
                </a:lnTo>
                <a:lnTo>
                  <a:pt x="4" y="7"/>
                </a:lnTo>
                <a:lnTo>
                  <a:pt x="4" y="4"/>
                </a:lnTo>
                <a:lnTo>
                  <a:pt x="2" y="7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9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Freeform 304"/>
          <p:cNvSpPr>
            <a:spLocks/>
          </p:cNvSpPr>
          <p:nvPr/>
        </p:nvSpPr>
        <p:spPr bwMode="auto">
          <a:xfrm>
            <a:off x="4838701" y="1919288"/>
            <a:ext cx="14288" cy="14288"/>
          </a:xfrm>
          <a:custGeom>
            <a:avLst/>
            <a:gdLst>
              <a:gd name="T0" fmla="*/ 9 w 9"/>
              <a:gd name="T1" fmla="*/ 4 h 9"/>
              <a:gd name="T2" fmla="*/ 7 w 9"/>
              <a:gd name="T3" fmla="*/ 9 h 9"/>
              <a:gd name="T4" fmla="*/ 4 w 9"/>
              <a:gd name="T5" fmla="*/ 7 h 9"/>
              <a:gd name="T6" fmla="*/ 4 w 9"/>
              <a:gd name="T7" fmla="*/ 4 h 9"/>
              <a:gd name="T8" fmla="*/ 2 w 9"/>
              <a:gd name="T9" fmla="*/ 7 h 9"/>
              <a:gd name="T10" fmla="*/ 0 w 9"/>
              <a:gd name="T11" fmla="*/ 2 h 9"/>
              <a:gd name="T12" fmla="*/ 2 w 9"/>
              <a:gd name="T13" fmla="*/ 0 h 9"/>
              <a:gd name="T14" fmla="*/ 4 w 9"/>
              <a:gd name="T15" fmla="*/ 0 h 9"/>
              <a:gd name="T16" fmla="*/ 7 w 9"/>
              <a:gd name="T17" fmla="*/ 2 h 9"/>
              <a:gd name="T18" fmla="*/ 9 w 9"/>
              <a:gd name="T19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9" y="4"/>
                </a:moveTo>
                <a:lnTo>
                  <a:pt x="7" y="9"/>
                </a:lnTo>
                <a:lnTo>
                  <a:pt x="4" y="7"/>
                </a:lnTo>
                <a:lnTo>
                  <a:pt x="4" y="4"/>
                </a:lnTo>
                <a:lnTo>
                  <a:pt x="2" y="7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9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305"/>
          <p:cNvSpPr>
            <a:spLocks/>
          </p:cNvSpPr>
          <p:nvPr/>
        </p:nvSpPr>
        <p:spPr bwMode="auto">
          <a:xfrm>
            <a:off x="4759326" y="1908176"/>
            <a:ext cx="55563" cy="130175"/>
          </a:xfrm>
          <a:custGeom>
            <a:avLst/>
            <a:gdLst>
              <a:gd name="T0" fmla="*/ 26 w 35"/>
              <a:gd name="T1" fmla="*/ 16 h 82"/>
              <a:gd name="T2" fmla="*/ 28 w 35"/>
              <a:gd name="T3" fmla="*/ 19 h 82"/>
              <a:gd name="T4" fmla="*/ 31 w 35"/>
              <a:gd name="T5" fmla="*/ 19 h 82"/>
              <a:gd name="T6" fmla="*/ 35 w 35"/>
              <a:gd name="T7" fmla="*/ 30 h 82"/>
              <a:gd name="T8" fmla="*/ 35 w 35"/>
              <a:gd name="T9" fmla="*/ 37 h 82"/>
              <a:gd name="T10" fmla="*/ 33 w 35"/>
              <a:gd name="T11" fmla="*/ 37 h 82"/>
              <a:gd name="T12" fmla="*/ 26 w 35"/>
              <a:gd name="T13" fmla="*/ 45 h 82"/>
              <a:gd name="T14" fmla="*/ 26 w 35"/>
              <a:gd name="T15" fmla="*/ 52 h 82"/>
              <a:gd name="T16" fmla="*/ 21 w 35"/>
              <a:gd name="T17" fmla="*/ 61 h 82"/>
              <a:gd name="T18" fmla="*/ 16 w 35"/>
              <a:gd name="T19" fmla="*/ 68 h 82"/>
              <a:gd name="T20" fmla="*/ 12 w 35"/>
              <a:gd name="T21" fmla="*/ 82 h 82"/>
              <a:gd name="T22" fmla="*/ 7 w 35"/>
              <a:gd name="T23" fmla="*/ 78 h 82"/>
              <a:gd name="T24" fmla="*/ 9 w 35"/>
              <a:gd name="T25" fmla="*/ 71 h 82"/>
              <a:gd name="T26" fmla="*/ 14 w 35"/>
              <a:gd name="T27" fmla="*/ 64 h 82"/>
              <a:gd name="T28" fmla="*/ 16 w 35"/>
              <a:gd name="T29" fmla="*/ 56 h 82"/>
              <a:gd name="T30" fmla="*/ 19 w 35"/>
              <a:gd name="T31" fmla="*/ 49 h 82"/>
              <a:gd name="T32" fmla="*/ 14 w 35"/>
              <a:gd name="T33" fmla="*/ 42 h 82"/>
              <a:gd name="T34" fmla="*/ 9 w 35"/>
              <a:gd name="T35" fmla="*/ 49 h 82"/>
              <a:gd name="T36" fmla="*/ 5 w 35"/>
              <a:gd name="T37" fmla="*/ 42 h 82"/>
              <a:gd name="T38" fmla="*/ 0 w 35"/>
              <a:gd name="T39" fmla="*/ 37 h 82"/>
              <a:gd name="T40" fmla="*/ 0 w 35"/>
              <a:gd name="T41" fmla="*/ 33 h 82"/>
              <a:gd name="T42" fmla="*/ 2 w 35"/>
              <a:gd name="T43" fmla="*/ 30 h 82"/>
              <a:gd name="T44" fmla="*/ 12 w 35"/>
              <a:gd name="T45" fmla="*/ 30 h 82"/>
              <a:gd name="T46" fmla="*/ 19 w 35"/>
              <a:gd name="T47" fmla="*/ 30 h 82"/>
              <a:gd name="T48" fmla="*/ 21 w 35"/>
              <a:gd name="T49" fmla="*/ 23 h 82"/>
              <a:gd name="T50" fmla="*/ 16 w 35"/>
              <a:gd name="T51" fmla="*/ 16 h 82"/>
              <a:gd name="T52" fmla="*/ 9 w 35"/>
              <a:gd name="T53" fmla="*/ 14 h 82"/>
              <a:gd name="T54" fmla="*/ 16 w 35"/>
              <a:gd name="T55" fmla="*/ 7 h 82"/>
              <a:gd name="T56" fmla="*/ 24 w 35"/>
              <a:gd name="T57" fmla="*/ 4 h 82"/>
              <a:gd name="T58" fmla="*/ 31 w 35"/>
              <a:gd name="T59" fmla="*/ 0 h 82"/>
              <a:gd name="T60" fmla="*/ 31 w 35"/>
              <a:gd name="T61" fmla="*/ 2 h 82"/>
              <a:gd name="T62" fmla="*/ 28 w 35"/>
              <a:gd name="T63" fmla="*/ 9 h 82"/>
              <a:gd name="T64" fmla="*/ 26 w 35"/>
              <a:gd name="T65" fmla="*/ 1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82">
                <a:moveTo>
                  <a:pt x="26" y="16"/>
                </a:moveTo>
                <a:lnTo>
                  <a:pt x="28" y="19"/>
                </a:lnTo>
                <a:lnTo>
                  <a:pt x="31" y="19"/>
                </a:lnTo>
                <a:lnTo>
                  <a:pt x="35" y="30"/>
                </a:lnTo>
                <a:lnTo>
                  <a:pt x="35" y="37"/>
                </a:lnTo>
                <a:lnTo>
                  <a:pt x="33" y="37"/>
                </a:lnTo>
                <a:lnTo>
                  <a:pt x="26" y="45"/>
                </a:lnTo>
                <a:lnTo>
                  <a:pt x="26" y="52"/>
                </a:lnTo>
                <a:lnTo>
                  <a:pt x="21" y="61"/>
                </a:lnTo>
                <a:lnTo>
                  <a:pt x="16" y="68"/>
                </a:lnTo>
                <a:lnTo>
                  <a:pt x="12" y="82"/>
                </a:lnTo>
                <a:lnTo>
                  <a:pt x="7" y="78"/>
                </a:lnTo>
                <a:lnTo>
                  <a:pt x="9" y="71"/>
                </a:lnTo>
                <a:lnTo>
                  <a:pt x="14" y="64"/>
                </a:lnTo>
                <a:lnTo>
                  <a:pt x="16" y="56"/>
                </a:lnTo>
                <a:lnTo>
                  <a:pt x="19" y="49"/>
                </a:lnTo>
                <a:lnTo>
                  <a:pt x="14" y="42"/>
                </a:lnTo>
                <a:lnTo>
                  <a:pt x="9" y="49"/>
                </a:lnTo>
                <a:lnTo>
                  <a:pt x="5" y="42"/>
                </a:lnTo>
                <a:lnTo>
                  <a:pt x="0" y="37"/>
                </a:lnTo>
                <a:lnTo>
                  <a:pt x="0" y="33"/>
                </a:lnTo>
                <a:lnTo>
                  <a:pt x="2" y="30"/>
                </a:lnTo>
                <a:lnTo>
                  <a:pt x="12" y="30"/>
                </a:lnTo>
                <a:lnTo>
                  <a:pt x="19" y="30"/>
                </a:lnTo>
                <a:lnTo>
                  <a:pt x="21" y="23"/>
                </a:lnTo>
                <a:lnTo>
                  <a:pt x="16" y="16"/>
                </a:lnTo>
                <a:lnTo>
                  <a:pt x="9" y="14"/>
                </a:lnTo>
                <a:lnTo>
                  <a:pt x="16" y="7"/>
                </a:lnTo>
                <a:lnTo>
                  <a:pt x="24" y="4"/>
                </a:lnTo>
                <a:lnTo>
                  <a:pt x="31" y="0"/>
                </a:lnTo>
                <a:lnTo>
                  <a:pt x="31" y="2"/>
                </a:lnTo>
                <a:lnTo>
                  <a:pt x="28" y="9"/>
                </a:lnTo>
                <a:lnTo>
                  <a:pt x="26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306"/>
          <p:cNvSpPr>
            <a:spLocks/>
          </p:cNvSpPr>
          <p:nvPr/>
        </p:nvSpPr>
        <p:spPr bwMode="auto">
          <a:xfrm>
            <a:off x="4759326" y="1908176"/>
            <a:ext cx="55563" cy="130175"/>
          </a:xfrm>
          <a:custGeom>
            <a:avLst/>
            <a:gdLst>
              <a:gd name="T0" fmla="*/ 26 w 35"/>
              <a:gd name="T1" fmla="*/ 16 h 82"/>
              <a:gd name="T2" fmla="*/ 28 w 35"/>
              <a:gd name="T3" fmla="*/ 19 h 82"/>
              <a:gd name="T4" fmla="*/ 31 w 35"/>
              <a:gd name="T5" fmla="*/ 19 h 82"/>
              <a:gd name="T6" fmla="*/ 35 w 35"/>
              <a:gd name="T7" fmla="*/ 30 h 82"/>
              <a:gd name="T8" fmla="*/ 35 w 35"/>
              <a:gd name="T9" fmla="*/ 37 h 82"/>
              <a:gd name="T10" fmla="*/ 33 w 35"/>
              <a:gd name="T11" fmla="*/ 37 h 82"/>
              <a:gd name="T12" fmla="*/ 26 w 35"/>
              <a:gd name="T13" fmla="*/ 45 h 82"/>
              <a:gd name="T14" fmla="*/ 26 w 35"/>
              <a:gd name="T15" fmla="*/ 52 h 82"/>
              <a:gd name="T16" fmla="*/ 21 w 35"/>
              <a:gd name="T17" fmla="*/ 61 h 82"/>
              <a:gd name="T18" fmla="*/ 16 w 35"/>
              <a:gd name="T19" fmla="*/ 68 h 82"/>
              <a:gd name="T20" fmla="*/ 12 w 35"/>
              <a:gd name="T21" fmla="*/ 82 h 82"/>
              <a:gd name="T22" fmla="*/ 7 w 35"/>
              <a:gd name="T23" fmla="*/ 78 h 82"/>
              <a:gd name="T24" fmla="*/ 9 w 35"/>
              <a:gd name="T25" fmla="*/ 71 h 82"/>
              <a:gd name="T26" fmla="*/ 14 w 35"/>
              <a:gd name="T27" fmla="*/ 64 h 82"/>
              <a:gd name="T28" fmla="*/ 16 w 35"/>
              <a:gd name="T29" fmla="*/ 56 h 82"/>
              <a:gd name="T30" fmla="*/ 19 w 35"/>
              <a:gd name="T31" fmla="*/ 49 h 82"/>
              <a:gd name="T32" fmla="*/ 14 w 35"/>
              <a:gd name="T33" fmla="*/ 42 h 82"/>
              <a:gd name="T34" fmla="*/ 9 w 35"/>
              <a:gd name="T35" fmla="*/ 49 h 82"/>
              <a:gd name="T36" fmla="*/ 5 w 35"/>
              <a:gd name="T37" fmla="*/ 42 h 82"/>
              <a:gd name="T38" fmla="*/ 0 w 35"/>
              <a:gd name="T39" fmla="*/ 37 h 82"/>
              <a:gd name="T40" fmla="*/ 0 w 35"/>
              <a:gd name="T41" fmla="*/ 33 h 82"/>
              <a:gd name="T42" fmla="*/ 2 w 35"/>
              <a:gd name="T43" fmla="*/ 30 h 82"/>
              <a:gd name="T44" fmla="*/ 12 w 35"/>
              <a:gd name="T45" fmla="*/ 30 h 82"/>
              <a:gd name="T46" fmla="*/ 19 w 35"/>
              <a:gd name="T47" fmla="*/ 30 h 82"/>
              <a:gd name="T48" fmla="*/ 21 w 35"/>
              <a:gd name="T49" fmla="*/ 23 h 82"/>
              <a:gd name="T50" fmla="*/ 16 w 35"/>
              <a:gd name="T51" fmla="*/ 16 h 82"/>
              <a:gd name="T52" fmla="*/ 9 w 35"/>
              <a:gd name="T53" fmla="*/ 14 h 82"/>
              <a:gd name="T54" fmla="*/ 16 w 35"/>
              <a:gd name="T55" fmla="*/ 7 h 82"/>
              <a:gd name="T56" fmla="*/ 24 w 35"/>
              <a:gd name="T57" fmla="*/ 4 h 82"/>
              <a:gd name="T58" fmla="*/ 31 w 35"/>
              <a:gd name="T59" fmla="*/ 0 h 82"/>
              <a:gd name="T60" fmla="*/ 31 w 35"/>
              <a:gd name="T61" fmla="*/ 2 h 82"/>
              <a:gd name="T62" fmla="*/ 28 w 35"/>
              <a:gd name="T63" fmla="*/ 9 h 82"/>
              <a:gd name="T64" fmla="*/ 26 w 35"/>
              <a:gd name="T65" fmla="*/ 1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82">
                <a:moveTo>
                  <a:pt x="26" y="16"/>
                </a:moveTo>
                <a:lnTo>
                  <a:pt x="28" y="19"/>
                </a:lnTo>
                <a:lnTo>
                  <a:pt x="31" y="19"/>
                </a:lnTo>
                <a:lnTo>
                  <a:pt x="35" y="30"/>
                </a:lnTo>
                <a:lnTo>
                  <a:pt x="35" y="37"/>
                </a:lnTo>
                <a:lnTo>
                  <a:pt x="33" y="37"/>
                </a:lnTo>
                <a:lnTo>
                  <a:pt x="26" y="45"/>
                </a:lnTo>
                <a:lnTo>
                  <a:pt x="26" y="52"/>
                </a:lnTo>
                <a:lnTo>
                  <a:pt x="21" y="61"/>
                </a:lnTo>
                <a:lnTo>
                  <a:pt x="16" y="68"/>
                </a:lnTo>
                <a:lnTo>
                  <a:pt x="12" y="82"/>
                </a:lnTo>
                <a:lnTo>
                  <a:pt x="7" y="78"/>
                </a:lnTo>
                <a:lnTo>
                  <a:pt x="9" y="71"/>
                </a:lnTo>
                <a:lnTo>
                  <a:pt x="14" y="64"/>
                </a:lnTo>
                <a:lnTo>
                  <a:pt x="16" y="56"/>
                </a:lnTo>
                <a:lnTo>
                  <a:pt x="19" y="49"/>
                </a:lnTo>
                <a:lnTo>
                  <a:pt x="14" y="42"/>
                </a:lnTo>
                <a:lnTo>
                  <a:pt x="9" y="49"/>
                </a:lnTo>
                <a:lnTo>
                  <a:pt x="5" y="42"/>
                </a:lnTo>
                <a:lnTo>
                  <a:pt x="0" y="37"/>
                </a:lnTo>
                <a:lnTo>
                  <a:pt x="0" y="33"/>
                </a:lnTo>
                <a:lnTo>
                  <a:pt x="2" y="30"/>
                </a:lnTo>
                <a:lnTo>
                  <a:pt x="12" y="30"/>
                </a:lnTo>
                <a:lnTo>
                  <a:pt x="19" y="30"/>
                </a:lnTo>
                <a:lnTo>
                  <a:pt x="21" y="23"/>
                </a:lnTo>
                <a:lnTo>
                  <a:pt x="16" y="16"/>
                </a:lnTo>
                <a:lnTo>
                  <a:pt x="9" y="14"/>
                </a:lnTo>
                <a:lnTo>
                  <a:pt x="16" y="7"/>
                </a:lnTo>
                <a:lnTo>
                  <a:pt x="24" y="4"/>
                </a:lnTo>
                <a:lnTo>
                  <a:pt x="31" y="0"/>
                </a:lnTo>
                <a:lnTo>
                  <a:pt x="31" y="2"/>
                </a:lnTo>
                <a:lnTo>
                  <a:pt x="28" y="9"/>
                </a:lnTo>
                <a:lnTo>
                  <a:pt x="26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307"/>
          <p:cNvSpPr>
            <a:spLocks/>
          </p:cNvSpPr>
          <p:nvPr/>
        </p:nvSpPr>
        <p:spPr bwMode="auto">
          <a:xfrm>
            <a:off x="4759326" y="1908176"/>
            <a:ext cx="55563" cy="130175"/>
          </a:xfrm>
          <a:custGeom>
            <a:avLst/>
            <a:gdLst>
              <a:gd name="T0" fmla="*/ 26 w 35"/>
              <a:gd name="T1" fmla="*/ 16 h 82"/>
              <a:gd name="T2" fmla="*/ 28 w 35"/>
              <a:gd name="T3" fmla="*/ 19 h 82"/>
              <a:gd name="T4" fmla="*/ 31 w 35"/>
              <a:gd name="T5" fmla="*/ 19 h 82"/>
              <a:gd name="T6" fmla="*/ 35 w 35"/>
              <a:gd name="T7" fmla="*/ 30 h 82"/>
              <a:gd name="T8" fmla="*/ 35 w 35"/>
              <a:gd name="T9" fmla="*/ 37 h 82"/>
              <a:gd name="T10" fmla="*/ 33 w 35"/>
              <a:gd name="T11" fmla="*/ 37 h 82"/>
              <a:gd name="T12" fmla="*/ 26 w 35"/>
              <a:gd name="T13" fmla="*/ 45 h 82"/>
              <a:gd name="T14" fmla="*/ 26 w 35"/>
              <a:gd name="T15" fmla="*/ 52 h 82"/>
              <a:gd name="T16" fmla="*/ 21 w 35"/>
              <a:gd name="T17" fmla="*/ 61 h 82"/>
              <a:gd name="T18" fmla="*/ 16 w 35"/>
              <a:gd name="T19" fmla="*/ 68 h 82"/>
              <a:gd name="T20" fmla="*/ 12 w 35"/>
              <a:gd name="T21" fmla="*/ 82 h 82"/>
              <a:gd name="T22" fmla="*/ 7 w 35"/>
              <a:gd name="T23" fmla="*/ 78 h 82"/>
              <a:gd name="T24" fmla="*/ 9 w 35"/>
              <a:gd name="T25" fmla="*/ 71 h 82"/>
              <a:gd name="T26" fmla="*/ 14 w 35"/>
              <a:gd name="T27" fmla="*/ 64 h 82"/>
              <a:gd name="T28" fmla="*/ 16 w 35"/>
              <a:gd name="T29" fmla="*/ 56 h 82"/>
              <a:gd name="T30" fmla="*/ 19 w 35"/>
              <a:gd name="T31" fmla="*/ 49 h 82"/>
              <a:gd name="T32" fmla="*/ 14 w 35"/>
              <a:gd name="T33" fmla="*/ 42 h 82"/>
              <a:gd name="T34" fmla="*/ 9 w 35"/>
              <a:gd name="T35" fmla="*/ 49 h 82"/>
              <a:gd name="T36" fmla="*/ 5 w 35"/>
              <a:gd name="T37" fmla="*/ 42 h 82"/>
              <a:gd name="T38" fmla="*/ 0 w 35"/>
              <a:gd name="T39" fmla="*/ 37 h 82"/>
              <a:gd name="T40" fmla="*/ 0 w 35"/>
              <a:gd name="T41" fmla="*/ 33 h 82"/>
              <a:gd name="T42" fmla="*/ 2 w 35"/>
              <a:gd name="T43" fmla="*/ 30 h 82"/>
              <a:gd name="T44" fmla="*/ 12 w 35"/>
              <a:gd name="T45" fmla="*/ 30 h 82"/>
              <a:gd name="T46" fmla="*/ 19 w 35"/>
              <a:gd name="T47" fmla="*/ 30 h 82"/>
              <a:gd name="T48" fmla="*/ 21 w 35"/>
              <a:gd name="T49" fmla="*/ 23 h 82"/>
              <a:gd name="T50" fmla="*/ 16 w 35"/>
              <a:gd name="T51" fmla="*/ 16 h 82"/>
              <a:gd name="T52" fmla="*/ 9 w 35"/>
              <a:gd name="T53" fmla="*/ 14 h 82"/>
              <a:gd name="T54" fmla="*/ 16 w 35"/>
              <a:gd name="T55" fmla="*/ 7 h 82"/>
              <a:gd name="T56" fmla="*/ 24 w 35"/>
              <a:gd name="T57" fmla="*/ 4 h 82"/>
              <a:gd name="T58" fmla="*/ 31 w 35"/>
              <a:gd name="T59" fmla="*/ 0 h 82"/>
              <a:gd name="T60" fmla="*/ 31 w 35"/>
              <a:gd name="T61" fmla="*/ 2 h 82"/>
              <a:gd name="T62" fmla="*/ 28 w 35"/>
              <a:gd name="T63" fmla="*/ 9 h 82"/>
              <a:gd name="T64" fmla="*/ 26 w 35"/>
              <a:gd name="T65" fmla="*/ 1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82">
                <a:moveTo>
                  <a:pt x="26" y="16"/>
                </a:moveTo>
                <a:lnTo>
                  <a:pt x="28" y="19"/>
                </a:lnTo>
                <a:lnTo>
                  <a:pt x="31" y="19"/>
                </a:lnTo>
                <a:lnTo>
                  <a:pt x="35" y="30"/>
                </a:lnTo>
                <a:lnTo>
                  <a:pt x="35" y="37"/>
                </a:lnTo>
                <a:lnTo>
                  <a:pt x="33" y="37"/>
                </a:lnTo>
                <a:lnTo>
                  <a:pt x="26" y="45"/>
                </a:lnTo>
                <a:lnTo>
                  <a:pt x="26" y="52"/>
                </a:lnTo>
                <a:lnTo>
                  <a:pt x="21" y="61"/>
                </a:lnTo>
                <a:lnTo>
                  <a:pt x="16" y="68"/>
                </a:lnTo>
                <a:lnTo>
                  <a:pt x="12" y="82"/>
                </a:lnTo>
                <a:lnTo>
                  <a:pt x="7" y="78"/>
                </a:lnTo>
                <a:lnTo>
                  <a:pt x="9" y="71"/>
                </a:lnTo>
                <a:lnTo>
                  <a:pt x="14" y="64"/>
                </a:lnTo>
                <a:lnTo>
                  <a:pt x="16" y="56"/>
                </a:lnTo>
                <a:lnTo>
                  <a:pt x="19" y="49"/>
                </a:lnTo>
                <a:lnTo>
                  <a:pt x="14" y="42"/>
                </a:lnTo>
                <a:lnTo>
                  <a:pt x="9" y="49"/>
                </a:lnTo>
                <a:lnTo>
                  <a:pt x="5" y="42"/>
                </a:lnTo>
                <a:lnTo>
                  <a:pt x="0" y="37"/>
                </a:lnTo>
                <a:lnTo>
                  <a:pt x="0" y="33"/>
                </a:lnTo>
                <a:lnTo>
                  <a:pt x="2" y="30"/>
                </a:lnTo>
                <a:lnTo>
                  <a:pt x="12" y="30"/>
                </a:lnTo>
                <a:lnTo>
                  <a:pt x="19" y="30"/>
                </a:lnTo>
                <a:lnTo>
                  <a:pt x="21" y="23"/>
                </a:lnTo>
                <a:lnTo>
                  <a:pt x="16" y="16"/>
                </a:lnTo>
                <a:lnTo>
                  <a:pt x="9" y="14"/>
                </a:lnTo>
                <a:lnTo>
                  <a:pt x="16" y="7"/>
                </a:lnTo>
                <a:lnTo>
                  <a:pt x="24" y="4"/>
                </a:lnTo>
                <a:lnTo>
                  <a:pt x="31" y="0"/>
                </a:lnTo>
                <a:lnTo>
                  <a:pt x="31" y="2"/>
                </a:lnTo>
                <a:lnTo>
                  <a:pt x="28" y="9"/>
                </a:lnTo>
                <a:lnTo>
                  <a:pt x="26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308"/>
          <p:cNvSpPr>
            <a:spLocks/>
          </p:cNvSpPr>
          <p:nvPr/>
        </p:nvSpPr>
        <p:spPr bwMode="auto">
          <a:xfrm>
            <a:off x="4814888" y="1900238"/>
            <a:ext cx="23813" cy="41275"/>
          </a:xfrm>
          <a:custGeom>
            <a:avLst/>
            <a:gdLst>
              <a:gd name="T0" fmla="*/ 15 w 15"/>
              <a:gd name="T1" fmla="*/ 5 h 26"/>
              <a:gd name="T2" fmla="*/ 15 w 15"/>
              <a:gd name="T3" fmla="*/ 9 h 26"/>
              <a:gd name="T4" fmla="*/ 10 w 15"/>
              <a:gd name="T5" fmla="*/ 9 h 26"/>
              <a:gd name="T6" fmla="*/ 12 w 15"/>
              <a:gd name="T7" fmla="*/ 12 h 26"/>
              <a:gd name="T8" fmla="*/ 10 w 15"/>
              <a:gd name="T9" fmla="*/ 14 h 26"/>
              <a:gd name="T10" fmla="*/ 12 w 15"/>
              <a:gd name="T11" fmla="*/ 16 h 26"/>
              <a:gd name="T12" fmla="*/ 8 w 15"/>
              <a:gd name="T13" fmla="*/ 21 h 26"/>
              <a:gd name="T14" fmla="*/ 8 w 15"/>
              <a:gd name="T15" fmla="*/ 26 h 26"/>
              <a:gd name="T16" fmla="*/ 0 w 15"/>
              <a:gd name="T17" fmla="*/ 24 h 26"/>
              <a:gd name="T18" fmla="*/ 0 w 15"/>
              <a:gd name="T19" fmla="*/ 14 h 26"/>
              <a:gd name="T20" fmla="*/ 3 w 15"/>
              <a:gd name="T21" fmla="*/ 7 h 26"/>
              <a:gd name="T22" fmla="*/ 8 w 15"/>
              <a:gd name="T23" fmla="*/ 5 h 26"/>
              <a:gd name="T24" fmla="*/ 10 w 15"/>
              <a:gd name="T25" fmla="*/ 0 h 26"/>
              <a:gd name="T26" fmla="*/ 12 w 15"/>
              <a:gd name="T27" fmla="*/ 0 h 26"/>
              <a:gd name="T28" fmla="*/ 15 w 15"/>
              <a:gd name="T29" fmla="*/ 0 h 26"/>
              <a:gd name="T30" fmla="*/ 15 w 15"/>
              <a:gd name="T31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6">
                <a:moveTo>
                  <a:pt x="15" y="5"/>
                </a:moveTo>
                <a:lnTo>
                  <a:pt x="15" y="9"/>
                </a:lnTo>
                <a:lnTo>
                  <a:pt x="10" y="9"/>
                </a:lnTo>
                <a:lnTo>
                  <a:pt x="12" y="12"/>
                </a:lnTo>
                <a:lnTo>
                  <a:pt x="10" y="14"/>
                </a:lnTo>
                <a:lnTo>
                  <a:pt x="12" y="16"/>
                </a:lnTo>
                <a:lnTo>
                  <a:pt x="8" y="21"/>
                </a:lnTo>
                <a:lnTo>
                  <a:pt x="8" y="26"/>
                </a:lnTo>
                <a:lnTo>
                  <a:pt x="0" y="24"/>
                </a:lnTo>
                <a:lnTo>
                  <a:pt x="0" y="14"/>
                </a:lnTo>
                <a:lnTo>
                  <a:pt x="3" y="7"/>
                </a:lnTo>
                <a:lnTo>
                  <a:pt x="8" y="5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309"/>
          <p:cNvSpPr>
            <a:spLocks/>
          </p:cNvSpPr>
          <p:nvPr/>
        </p:nvSpPr>
        <p:spPr bwMode="auto">
          <a:xfrm>
            <a:off x="4814888" y="1900238"/>
            <a:ext cx="23813" cy="41275"/>
          </a:xfrm>
          <a:custGeom>
            <a:avLst/>
            <a:gdLst>
              <a:gd name="T0" fmla="*/ 15 w 15"/>
              <a:gd name="T1" fmla="*/ 5 h 26"/>
              <a:gd name="T2" fmla="*/ 15 w 15"/>
              <a:gd name="T3" fmla="*/ 9 h 26"/>
              <a:gd name="T4" fmla="*/ 10 w 15"/>
              <a:gd name="T5" fmla="*/ 9 h 26"/>
              <a:gd name="T6" fmla="*/ 12 w 15"/>
              <a:gd name="T7" fmla="*/ 12 h 26"/>
              <a:gd name="T8" fmla="*/ 10 w 15"/>
              <a:gd name="T9" fmla="*/ 14 h 26"/>
              <a:gd name="T10" fmla="*/ 12 w 15"/>
              <a:gd name="T11" fmla="*/ 16 h 26"/>
              <a:gd name="T12" fmla="*/ 8 w 15"/>
              <a:gd name="T13" fmla="*/ 21 h 26"/>
              <a:gd name="T14" fmla="*/ 8 w 15"/>
              <a:gd name="T15" fmla="*/ 26 h 26"/>
              <a:gd name="T16" fmla="*/ 0 w 15"/>
              <a:gd name="T17" fmla="*/ 24 h 26"/>
              <a:gd name="T18" fmla="*/ 0 w 15"/>
              <a:gd name="T19" fmla="*/ 14 h 26"/>
              <a:gd name="T20" fmla="*/ 3 w 15"/>
              <a:gd name="T21" fmla="*/ 7 h 26"/>
              <a:gd name="T22" fmla="*/ 8 w 15"/>
              <a:gd name="T23" fmla="*/ 5 h 26"/>
              <a:gd name="T24" fmla="*/ 10 w 15"/>
              <a:gd name="T25" fmla="*/ 0 h 26"/>
              <a:gd name="T26" fmla="*/ 12 w 15"/>
              <a:gd name="T27" fmla="*/ 0 h 26"/>
              <a:gd name="T28" fmla="*/ 15 w 15"/>
              <a:gd name="T29" fmla="*/ 0 h 26"/>
              <a:gd name="T30" fmla="*/ 15 w 15"/>
              <a:gd name="T31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6">
                <a:moveTo>
                  <a:pt x="15" y="5"/>
                </a:moveTo>
                <a:lnTo>
                  <a:pt x="15" y="9"/>
                </a:lnTo>
                <a:lnTo>
                  <a:pt x="10" y="9"/>
                </a:lnTo>
                <a:lnTo>
                  <a:pt x="12" y="12"/>
                </a:lnTo>
                <a:lnTo>
                  <a:pt x="10" y="14"/>
                </a:lnTo>
                <a:lnTo>
                  <a:pt x="12" y="16"/>
                </a:lnTo>
                <a:lnTo>
                  <a:pt x="8" y="21"/>
                </a:lnTo>
                <a:lnTo>
                  <a:pt x="8" y="26"/>
                </a:lnTo>
                <a:lnTo>
                  <a:pt x="0" y="24"/>
                </a:lnTo>
                <a:lnTo>
                  <a:pt x="0" y="14"/>
                </a:lnTo>
                <a:lnTo>
                  <a:pt x="3" y="7"/>
                </a:lnTo>
                <a:lnTo>
                  <a:pt x="8" y="5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310"/>
          <p:cNvSpPr>
            <a:spLocks/>
          </p:cNvSpPr>
          <p:nvPr/>
        </p:nvSpPr>
        <p:spPr bwMode="auto">
          <a:xfrm>
            <a:off x="4814888" y="1900238"/>
            <a:ext cx="23813" cy="41275"/>
          </a:xfrm>
          <a:custGeom>
            <a:avLst/>
            <a:gdLst>
              <a:gd name="T0" fmla="*/ 15 w 15"/>
              <a:gd name="T1" fmla="*/ 5 h 26"/>
              <a:gd name="T2" fmla="*/ 15 w 15"/>
              <a:gd name="T3" fmla="*/ 9 h 26"/>
              <a:gd name="T4" fmla="*/ 10 w 15"/>
              <a:gd name="T5" fmla="*/ 9 h 26"/>
              <a:gd name="T6" fmla="*/ 12 w 15"/>
              <a:gd name="T7" fmla="*/ 12 h 26"/>
              <a:gd name="T8" fmla="*/ 10 w 15"/>
              <a:gd name="T9" fmla="*/ 14 h 26"/>
              <a:gd name="T10" fmla="*/ 12 w 15"/>
              <a:gd name="T11" fmla="*/ 16 h 26"/>
              <a:gd name="T12" fmla="*/ 8 w 15"/>
              <a:gd name="T13" fmla="*/ 21 h 26"/>
              <a:gd name="T14" fmla="*/ 8 w 15"/>
              <a:gd name="T15" fmla="*/ 26 h 26"/>
              <a:gd name="T16" fmla="*/ 0 w 15"/>
              <a:gd name="T17" fmla="*/ 24 h 26"/>
              <a:gd name="T18" fmla="*/ 0 w 15"/>
              <a:gd name="T19" fmla="*/ 14 h 26"/>
              <a:gd name="T20" fmla="*/ 3 w 15"/>
              <a:gd name="T21" fmla="*/ 7 h 26"/>
              <a:gd name="T22" fmla="*/ 8 w 15"/>
              <a:gd name="T23" fmla="*/ 5 h 26"/>
              <a:gd name="T24" fmla="*/ 10 w 15"/>
              <a:gd name="T25" fmla="*/ 0 h 26"/>
              <a:gd name="T26" fmla="*/ 12 w 15"/>
              <a:gd name="T27" fmla="*/ 0 h 26"/>
              <a:gd name="T28" fmla="*/ 15 w 15"/>
              <a:gd name="T29" fmla="*/ 0 h 26"/>
              <a:gd name="T30" fmla="*/ 15 w 15"/>
              <a:gd name="T31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6">
                <a:moveTo>
                  <a:pt x="15" y="5"/>
                </a:moveTo>
                <a:lnTo>
                  <a:pt x="15" y="9"/>
                </a:lnTo>
                <a:lnTo>
                  <a:pt x="10" y="9"/>
                </a:lnTo>
                <a:lnTo>
                  <a:pt x="12" y="12"/>
                </a:lnTo>
                <a:lnTo>
                  <a:pt x="10" y="14"/>
                </a:lnTo>
                <a:lnTo>
                  <a:pt x="12" y="16"/>
                </a:lnTo>
                <a:lnTo>
                  <a:pt x="8" y="21"/>
                </a:lnTo>
                <a:lnTo>
                  <a:pt x="8" y="26"/>
                </a:lnTo>
                <a:lnTo>
                  <a:pt x="0" y="24"/>
                </a:lnTo>
                <a:lnTo>
                  <a:pt x="0" y="14"/>
                </a:lnTo>
                <a:lnTo>
                  <a:pt x="3" y="7"/>
                </a:lnTo>
                <a:lnTo>
                  <a:pt x="8" y="5"/>
                </a:lnTo>
                <a:lnTo>
                  <a:pt x="10" y="0"/>
                </a:lnTo>
                <a:lnTo>
                  <a:pt x="12" y="0"/>
                </a:lnTo>
                <a:lnTo>
                  <a:pt x="15" y="0"/>
                </a:lnTo>
                <a:lnTo>
                  <a:pt x="15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311"/>
          <p:cNvSpPr>
            <a:spLocks/>
          </p:cNvSpPr>
          <p:nvPr/>
        </p:nvSpPr>
        <p:spPr bwMode="auto">
          <a:xfrm>
            <a:off x="4841876" y="1881188"/>
            <a:ext cx="22225" cy="30163"/>
          </a:xfrm>
          <a:custGeom>
            <a:avLst/>
            <a:gdLst>
              <a:gd name="T0" fmla="*/ 9 w 14"/>
              <a:gd name="T1" fmla="*/ 2 h 19"/>
              <a:gd name="T2" fmla="*/ 7 w 14"/>
              <a:gd name="T3" fmla="*/ 5 h 19"/>
              <a:gd name="T4" fmla="*/ 9 w 14"/>
              <a:gd name="T5" fmla="*/ 2 h 19"/>
              <a:gd name="T6" fmla="*/ 14 w 14"/>
              <a:gd name="T7" fmla="*/ 5 h 19"/>
              <a:gd name="T8" fmla="*/ 12 w 14"/>
              <a:gd name="T9" fmla="*/ 7 h 19"/>
              <a:gd name="T10" fmla="*/ 12 w 14"/>
              <a:gd name="T11" fmla="*/ 10 h 19"/>
              <a:gd name="T12" fmla="*/ 9 w 14"/>
              <a:gd name="T13" fmla="*/ 10 h 19"/>
              <a:gd name="T14" fmla="*/ 9 w 14"/>
              <a:gd name="T15" fmla="*/ 12 h 19"/>
              <a:gd name="T16" fmla="*/ 5 w 14"/>
              <a:gd name="T17" fmla="*/ 17 h 19"/>
              <a:gd name="T18" fmla="*/ 7 w 14"/>
              <a:gd name="T19" fmla="*/ 19 h 19"/>
              <a:gd name="T20" fmla="*/ 5 w 14"/>
              <a:gd name="T21" fmla="*/ 19 h 19"/>
              <a:gd name="T22" fmla="*/ 2 w 14"/>
              <a:gd name="T23" fmla="*/ 19 h 19"/>
              <a:gd name="T24" fmla="*/ 0 w 14"/>
              <a:gd name="T25" fmla="*/ 19 h 19"/>
              <a:gd name="T26" fmla="*/ 0 w 14"/>
              <a:gd name="T27" fmla="*/ 14 h 19"/>
              <a:gd name="T28" fmla="*/ 2 w 14"/>
              <a:gd name="T29" fmla="*/ 10 h 19"/>
              <a:gd name="T30" fmla="*/ 2 w 14"/>
              <a:gd name="T31" fmla="*/ 5 h 19"/>
              <a:gd name="T32" fmla="*/ 7 w 14"/>
              <a:gd name="T33" fmla="*/ 0 h 19"/>
              <a:gd name="T34" fmla="*/ 9 w 14"/>
              <a:gd name="T35" fmla="*/ 2 h 19"/>
              <a:gd name="T36" fmla="*/ 9 w 14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9">
                <a:moveTo>
                  <a:pt x="9" y="2"/>
                </a:moveTo>
                <a:lnTo>
                  <a:pt x="7" y="5"/>
                </a:lnTo>
                <a:lnTo>
                  <a:pt x="9" y="2"/>
                </a:lnTo>
                <a:lnTo>
                  <a:pt x="14" y="5"/>
                </a:lnTo>
                <a:lnTo>
                  <a:pt x="12" y="7"/>
                </a:lnTo>
                <a:lnTo>
                  <a:pt x="12" y="10"/>
                </a:lnTo>
                <a:lnTo>
                  <a:pt x="9" y="10"/>
                </a:lnTo>
                <a:lnTo>
                  <a:pt x="9" y="12"/>
                </a:lnTo>
                <a:lnTo>
                  <a:pt x="5" y="17"/>
                </a:lnTo>
                <a:lnTo>
                  <a:pt x="7" y="19"/>
                </a:lnTo>
                <a:lnTo>
                  <a:pt x="5" y="19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0"/>
                </a:lnTo>
                <a:lnTo>
                  <a:pt x="2" y="5"/>
                </a:lnTo>
                <a:lnTo>
                  <a:pt x="7" y="0"/>
                </a:lnTo>
                <a:lnTo>
                  <a:pt x="9" y="2"/>
                </a:lnTo>
                <a:lnTo>
                  <a:pt x="9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312"/>
          <p:cNvSpPr>
            <a:spLocks/>
          </p:cNvSpPr>
          <p:nvPr/>
        </p:nvSpPr>
        <p:spPr bwMode="auto">
          <a:xfrm>
            <a:off x="4841876" y="1881188"/>
            <a:ext cx="22225" cy="30163"/>
          </a:xfrm>
          <a:custGeom>
            <a:avLst/>
            <a:gdLst>
              <a:gd name="T0" fmla="*/ 9 w 14"/>
              <a:gd name="T1" fmla="*/ 2 h 19"/>
              <a:gd name="T2" fmla="*/ 7 w 14"/>
              <a:gd name="T3" fmla="*/ 5 h 19"/>
              <a:gd name="T4" fmla="*/ 9 w 14"/>
              <a:gd name="T5" fmla="*/ 2 h 19"/>
              <a:gd name="T6" fmla="*/ 14 w 14"/>
              <a:gd name="T7" fmla="*/ 5 h 19"/>
              <a:gd name="T8" fmla="*/ 12 w 14"/>
              <a:gd name="T9" fmla="*/ 7 h 19"/>
              <a:gd name="T10" fmla="*/ 12 w 14"/>
              <a:gd name="T11" fmla="*/ 10 h 19"/>
              <a:gd name="T12" fmla="*/ 9 w 14"/>
              <a:gd name="T13" fmla="*/ 10 h 19"/>
              <a:gd name="T14" fmla="*/ 9 w 14"/>
              <a:gd name="T15" fmla="*/ 12 h 19"/>
              <a:gd name="T16" fmla="*/ 5 w 14"/>
              <a:gd name="T17" fmla="*/ 17 h 19"/>
              <a:gd name="T18" fmla="*/ 7 w 14"/>
              <a:gd name="T19" fmla="*/ 19 h 19"/>
              <a:gd name="T20" fmla="*/ 5 w 14"/>
              <a:gd name="T21" fmla="*/ 19 h 19"/>
              <a:gd name="T22" fmla="*/ 2 w 14"/>
              <a:gd name="T23" fmla="*/ 19 h 19"/>
              <a:gd name="T24" fmla="*/ 0 w 14"/>
              <a:gd name="T25" fmla="*/ 19 h 19"/>
              <a:gd name="T26" fmla="*/ 0 w 14"/>
              <a:gd name="T27" fmla="*/ 14 h 19"/>
              <a:gd name="T28" fmla="*/ 2 w 14"/>
              <a:gd name="T29" fmla="*/ 10 h 19"/>
              <a:gd name="T30" fmla="*/ 2 w 14"/>
              <a:gd name="T31" fmla="*/ 5 h 19"/>
              <a:gd name="T32" fmla="*/ 7 w 14"/>
              <a:gd name="T33" fmla="*/ 0 h 19"/>
              <a:gd name="T34" fmla="*/ 9 w 14"/>
              <a:gd name="T35" fmla="*/ 2 h 19"/>
              <a:gd name="T36" fmla="*/ 9 w 14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9">
                <a:moveTo>
                  <a:pt x="9" y="2"/>
                </a:moveTo>
                <a:lnTo>
                  <a:pt x="7" y="5"/>
                </a:lnTo>
                <a:lnTo>
                  <a:pt x="9" y="2"/>
                </a:lnTo>
                <a:lnTo>
                  <a:pt x="14" y="5"/>
                </a:lnTo>
                <a:lnTo>
                  <a:pt x="12" y="7"/>
                </a:lnTo>
                <a:lnTo>
                  <a:pt x="12" y="10"/>
                </a:lnTo>
                <a:lnTo>
                  <a:pt x="9" y="10"/>
                </a:lnTo>
                <a:lnTo>
                  <a:pt x="9" y="12"/>
                </a:lnTo>
                <a:lnTo>
                  <a:pt x="5" y="17"/>
                </a:lnTo>
                <a:lnTo>
                  <a:pt x="7" y="19"/>
                </a:lnTo>
                <a:lnTo>
                  <a:pt x="5" y="19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0"/>
                </a:lnTo>
                <a:lnTo>
                  <a:pt x="2" y="5"/>
                </a:lnTo>
                <a:lnTo>
                  <a:pt x="7" y="0"/>
                </a:lnTo>
                <a:lnTo>
                  <a:pt x="9" y="2"/>
                </a:lnTo>
                <a:lnTo>
                  <a:pt x="9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313"/>
          <p:cNvSpPr>
            <a:spLocks/>
          </p:cNvSpPr>
          <p:nvPr/>
        </p:nvSpPr>
        <p:spPr bwMode="auto">
          <a:xfrm>
            <a:off x="4841876" y="1881188"/>
            <a:ext cx="22225" cy="30163"/>
          </a:xfrm>
          <a:custGeom>
            <a:avLst/>
            <a:gdLst>
              <a:gd name="T0" fmla="*/ 9 w 14"/>
              <a:gd name="T1" fmla="*/ 2 h 19"/>
              <a:gd name="T2" fmla="*/ 7 w 14"/>
              <a:gd name="T3" fmla="*/ 5 h 19"/>
              <a:gd name="T4" fmla="*/ 9 w 14"/>
              <a:gd name="T5" fmla="*/ 2 h 19"/>
              <a:gd name="T6" fmla="*/ 14 w 14"/>
              <a:gd name="T7" fmla="*/ 5 h 19"/>
              <a:gd name="T8" fmla="*/ 12 w 14"/>
              <a:gd name="T9" fmla="*/ 7 h 19"/>
              <a:gd name="T10" fmla="*/ 12 w 14"/>
              <a:gd name="T11" fmla="*/ 10 h 19"/>
              <a:gd name="T12" fmla="*/ 9 w 14"/>
              <a:gd name="T13" fmla="*/ 10 h 19"/>
              <a:gd name="T14" fmla="*/ 9 w 14"/>
              <a:gd name="T15" fmla="*/ 12 h 19"/>
              <a:gd name="T16" fmla="*/ 5 w 14"/>
              <a:gd name="T17" fmla="*/ 17 h 19"/>
              <a:gd name="T18" fmla="*/ 7 w 14"/>
              <a:gd name="T19" fmla="*/ 19 h 19"/>
              <a:gd name="T20" fmla="*/ 5 w 14"/>
              <a:gd name="T21" fmla="*/ 19 h 19"/>
              <a:gd name="T22" fmla="*/ 2 w 14"/>
              <a:gd name="T23" fmla="*/ 19 h 19"/>
              <a:gd name="T24" fmla="*/ 0 w 14"/>
              <a:gd name="T25" fmla="*/ 19 h 19"/>
              <a:gd name="T26" fmla="*/ 0 w 14"/>
              <a:gd name="T27" fmla="*/ 14 h 19"/>
              <a:gd name="T28" fmla="*/ 2 w 14"/>
              <a:gd name="T29" fmla="*/ 10 h 19"/>
              <a:gd name="T30" fmla="*/ 2 w 14"/>
              <a:gd name="T31" fmla="*/ 5 h 19"/>
              <a:gd name="T32" fmla="*/ 7 w 14"/>
              <a:gd name="T33" fmla="*/ 0 h 19"/>
              <a:gd name="T34" fmla="*/ 9 w 14"/>
              <a:gd name="T35" fmla="*/ 2 h 19"/>
              <a:gd name="T36" fmla="*/ 9 w 14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9">
                <a:moveTo>
                  <a:pt x="9" y="2"/>
                </a:moveTo>
                <a:lnTo>
                  <a:pt x="7" y="5"/>
                </a:lnTo>
                <a:lnTo>
                  <a:pt x="9" y="2"/>
                </a:lnTo>
                <a:lnTo>
                  <a:pt x="14" y="5"/>
                </a:lnTo>
                <a:lnTo>
                  <a:pt x="12" y="7"/>
                </a:lnTo>
                <a:lnTo>
                  <a:pt x="12" y="10"/>
                </a:lnTo>
                <a:lnTo>
                  <a:pt x="9" y="10"/>
                </a:lnTo>
                <a:lnTo>
                  <a:pt x="9" y="12"/>
                </a:lnTo>
                <a:lnTo>
                  <a:pt x="5" y="17"/>
                </a:lnTo>
                <a:lnTo>
                  <a:pt x="7" y="19"/>
                </a:lnTo>
                <a:lnTo>
                  <a:pt x="5" y="19"/>
                </a:lnTo>
                <a:lnTo>
                  <a:pt x="2" y="19"/>
                </a:lnTo>
                <a:lnTo>
                  <a:pt x="0" y="19"/>
                </a:lnTo>
                <a:lnTo>
                  <a:pt x="0" y="14"/>
                </a:lnTo>
                <a:lnTo>
                  <a:pt x="2" y="10"/>
                </a:lnTo>
                <a:lnTo>
                  <a:pt x="2" y="5"/>
                </a:lnTo>
                <a:lnTo>
                  <a:pt x="7" y="0"/>
                </a:lnTo>
                <a:lnTo>
                  <a:pt x="9" y="2"/>
                </a:lnTo>
                <a:lnTo>
                  <a:pt x="9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314"/>
          <p:cNvSpPr>
            <a:spLocks/>
          </p:cNvSpPr>
          <p:nvPr/>
        </p:nvSpPr>
        <p:spPr bwMode="auto">
          <a:xfrm>
            <a:off x="4410076" y="1603376"/>
            <a:ext cx="19050" cy="49213"/>
          </a:xfrm>
          <a:custGeom>
            <a:avLst/>
            <a:gdLst>
              <a:gd name="T0" fmla="*/ 9 w 12"/>
              <a:gd name="T1" fmla="*/ 21 h 31"/>
              <a:gd name="T2" fmla="*/ 7 w 12"/>
              <a:gd name="T3" fmla="*/ 31 h 31"/>
              <a:gd name="T4" fmla="*/ 5 w 12"/>
              <a:gd name="T5" fmla="*/ 26 h 31"/>
              <a:gd name="T6" fmla="*/ 0 w 12"/>
              <a:gd name="T7" fmla="*/ 17 h 31"/>
              <a:gd name="T8" fmla="*/ 2 w 12"/>
              <a:gd name="T9" fmla="*/ 14 h 31"/>
              <a:gd name="T10" fmla="*/ 2 w 12"/>
              <a:gd name="T11" fmla="*/ 5 h 31"/>
              <a:gd name="T12" fmla="*/ 5 w 12"/>
              <a:gd name="T13" fmla="*/ 0 h 31"/>
              <a:gd name="T14" fmla="*/ 5 w 12"/>
              <a:gd name="T15" fmla="*/ 0 h 31"/>
              <a:gd name="T16" fmla="*/ 7 w 12"/>
              <a:gd name="T17" fmla="*/ 5 h 31"/>
              <a:gd name="T18" fmla="*/ 5 w 12"/>
              <a:gd name="T19" fmla="*/ 7 h 31"/>
              <a:gd name="T20" fmla="*/ 9 w 12"/>
              <a:gd name="T21" fmla="*/ 9 h 31"/>
              <a:gd name="T22" fmla="*/ 12 w 12"/>
              <a:gd name="T23" fmla="*/ 14 h 31"/>
              <a:gd name="T24" fmla="*/ 9 w 12"/>
              <a:gd name="T25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1">
                <a:moveTo>
                  <a:pt x="9" y="21"/>
                </a:moveTo>
                <a:lnTo>
                  <a:pt x="7" y="31"/>
                </a:lnTo>
                <a:lnTo>
                  <a:pt x="5" y="26"/>
                </a:lnTo>
                <a:lnTo>
                  <a:pt x="0" y="17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5" y="0"/>
                </a:lnTo>
                <a:lnTo>
                  <a:pt x="7" y="5"/>
                </a:lnTo>
                <a:lnTo>
                  <a:pt x="5" y="7"/>
                </a:lnTo>
                <a:lnTo>
                  <a:pt x="9" y="9"/>
                </a:lnTo>
                <a:lnTo>
                  <a:pt x="12" y="14"/>
                </a:lnTo>
                <a:lnTo>
                  <a:pt x="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315"/>
          <p:cNvSpPr>
            <a:spLocks/>
          </p:cNvSpPr>
          <p:nvPr/>
        </p:nvSpPr>
        <p:spPr bwMode="auto">
          <a:xfrm>
            <a:off x="4410076" y="1603376"/>
            <a:ext cx="19050" cy="49213"/>
          </a:xfrm>
          <a:custGeom>
            <a:avLst/>
            <a:gdLst>
              <a:gd name="T0" fmla="*/ 9 w 12"/>
              <a:gd name="T1" fmla="*/ 21 h 31"/>
              <a:gd name="T2" fmla="*/ 7 w 12"/>
              <a:gd name="T3" fmla="*/ 31 h 31"/>
              <a:gd name="T4" fmla="*/ 5 w 12"/>
              <a:gd name="T5" fmla="*/ 26 h 31"/>
              <a:gd name="T6" fmla="*/ 0 w 12"/>
              <a:gd name="T7" fmla="*/ 17 h 31"/>
              <a:gd name="T8" fmla="*/ 2 w 12"/>
              <a:gd name="T9" fmla="*/ 14 h 31"/>
              <a:gd name="T10" fmla="*/ 2 w 12"/>
              <a:gd name="T11" fmla="*/ 5 h 31"/>
              <a:gd name="T12" fmla="*/ 5 w 12"/>
              <a:gd name="T13" fmla="*/ 0 h 31"/>
              <a:gd name="T14" fmla="*/ 5 w 12"/>
              <a:gd name="T15" fmla="*/ 0 h 31"/>
              <a:gd name="T16" fmla="*/ 7 w 12"/>
              <a:gd name="T17" fmla="*/ 5 h 31"/>
              <a:gd name="T18" fmla="*/ 5 w 12"/>
              <a:gd name="T19" fmla="*/ 7 h 31"/>
              <a:gd name="T20" fmla="*/ 9 w 12"/>
              <a:gd name="T21" fmla="*/ 9 h 31"/>
              <a:gd name="T22" fmla="*/ 12 w 12"/>
              <a:gd name="T23" fmla="*/ 14 h 31"/>
              <a:gd name="T24" fmla="*/ 9 w 12"/>
              <a:gd name="T25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1">
                <a:moveTo>
                  <a:pt x="9" y="21"/>
                </a:moveTo>
                <a:lnTo>
                  <a:pt x="7" y="31"/>
                </a:lnTo>
                <a:lnTo>
                  <a:pt x="5" y="26"/>
                </a:lnTo>
                <a:lnTo>
                  <a:pt x="0" y="17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5" y="0"/>
                </a:lnTo>
                <a:lnTo>
                  <a:pt x="7" y="5"/>
                </a:lnTo>
                <a:lnTo>
                  <a:pt x="5" y="7"/>
                </a:lnTo>
                <a:lnTo>
                  <a:pt x="9" y="9"/>
                </a:lnTo>
                <a:lnTo>
                  <a:pt x="12" y="14"/>
                </a:lnTo>
                <a:lnTo>
                  <a:pt x="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316"/>
          <p:cNvSpPr>
            <a:spLocks/>
          </p:cNvSpPr>
          <p:nvPr/>
        </p:nvSpPr>
        <p:spPr bwMode="auto">
          <a:xfrm>
            <a:off x="4410076" y="1603376"/>
            <a:ext cx="19050" cy="49213"/>
          </a:xfrm>
          <a:custGeom>
            <a:avLst/>
            <a:gdLst>
              <a:gd name="T0" fmla="*/ 9 w 12"/>
              <a:gd name="T1" fmla="*/ 21 h 31"/>
              <a:gd name="T2" fmla="*/ 7 w 12"/>
              <a:gd name="T3" fmla="*/ 31 h 31"/>
              <a:gd name="T4" fmla="*/ 5 w 12"/>
              <a:gd name="T5" fmla="*/ 26 h 31"/>
              <a:gd name="T6" fmla="*/ 0 w 12"/>
              <a:gd name="T7" fmla="*/ 17 h 31"/>
              <a:gd name="T8" fmla="*/ 2 w 12"/>
              <a:gd name="T9" fmla="*/ 14 h 31"/>
              <a:gd name="T10" fmla="*/ 2 w 12"/>
              <a:gd name="T11" fmla="*/ 5 h 31"/>
              <a:gd name="T12" fmla="*/ 5 w 12"/>
              <a:gd name="T13" fmla="*/ 0 h 31"/>
              <a:gd name="T14" fmla="*/ 5 w 12"/>
              <a:gd name="T15" fmla="*/ 0 h 31"/>
              <a:gd name="T16" fmla="*/ 7 w 12"/>
              <a:gd name="T17" fmla="*/ 5 h 31"/>
              <a:gd name="T18" fmla="*/ 5 w 12"/>
              <a:gd name="T19" fmla="*/ 7 h 31"/>
              <a:gd name="T20" fmla="*/ 9 w 12"/>
              <a:gd name="T21" fmla="*/ 9 h 31"/>
              <a:gd name="T22" fmla="*/ 12 w 12"/>
              <a:gd name="T23" fmla="*/ 14 h 31"/>
              <a:gd name="T24" fmla="*/ 9 w 12"/>
              <a:gd name="T25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1">
                <a:moveTo>
                  <a:pt x="9" y="21"/>
                </a:moveTo>
                <a:lnTo>
                  <a:pt x="7" y="31"/>
                </a:lnTo>
                <a:lnTo>
                  <a:pt x="5" y="26"/>
                </a:lnTo>
                <a:lnTo>
                  <a:pt x="0" y="17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5" y="0"/>
                </a:lnTo>
                <a:lnTo>
                  <a:pt x="7" y="5"/>
                </a:lnTo>
                <a:lnTo>
                  <a:pt x="5" y="7"/>
                </a:lnTo>
                <a:lnTo>
                  <a:pt x="9" y="9"/>
                </a:lnTo>
                <a:lnTo>
                  <a:pt x="12" y="14"/>
                </a:lnTo>
                <a:lnTo>
                  <a:pt x="9" y="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317"/>
          <p:cNvSpPr>
            <a:spLocks/>
          </p:cNvSpPr>
          <p:nvPr/>
        </p:nvSpPr>
        <p:spPr bwMode="auto">
          <a:xfrm>
            <a:off x="4429126" y="1558926"/>
            <a:ext cx="22225" cy="33338"/>
          </a:xfrm>
          <a:custGeom>
            <a:avLst/>
            <a:gdLst>
              <a:gd name="T0" fmla="*/ 14 w 14"/>
              <a:gd name="T1" fmla="*/ 14 h 21"/>
              <a:gd name="T2" fmla="*/ 9 w 14"/>
              <a:gd name="T3" fmla="*/ 21 h 21"/>
              <a:gd name="T4" fmla="*/ 7 w 14"/>
              <a:gd name="T5" fmla="*/ 16 h 21"/>
              <a:gd name="T6" fmla="*/ 7 w 14"/>
              <a:gd name="T7" fmla="*/ 11 h 21"/>
              <a:gd name="T8" fmla="*/ 0 w 14"/>
              <a:gd name="T9" fmla="*/ 11 h 21"/>
              <a:gd name="T10" fmla="*/ 2 w 14"/>
              <a:gd name="T11" fmla="*/ 0 h 21"/>
              <a:gd name="T12" fmla="*/ 7 w 14"/>
              <a:gd name="T13" fmla="*/ 4 h 21"/>
              <a:gd name="T14" fmla="*/ 9 w 14"/>
              <a:gd name="T15" fmla="*/ 7 h 21"/>
              <a:gd name="T16" fmla="*/ 12 w 14"/>
              <a:gd name="T17" fmla="*/ 9 h 21"/>
              <a:gd name="T18" fmla="*/ 14 w 14"/>
              <a:gd name="T19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14" y="14"/>
                </a:moveTo>
                <a:lnTo>
                  <a:pt x="9" y="21"/>
                </a:lnTo>
                <a:lnTo>
                  <a:pt x="7" y="16"/>
                </a:lnTo>
                <a:lnTo>
                  <a:pt x="7" y="11"/>
                </a:lnTo>
                <a:lnTo>
                  <a:pt x="0" y="11"/>
                </a:lnTo>
                <a:lnTo>
                  <a:pt x="2" y="0"/>
                </a:lnTo>
                <a:lnTo>
                  <a:pt x="7" y="4"/>
                </a:lnTo>
                <a:lnTo>
                  <a:pt x="9" y="7"/>
                </a:lnTo>
                <a:lnTo>
                  <a:pt x="12" y="9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318"/>
          <p:cNvSpPr>
            <a:spLocks/>
          </p:cNvSpPr>
          <p:nvPr/>
        </p:nvSpPr>
        <p:spPr bwMode="auto">
          <a:xfrm>
            <a:off x="4429126" y="1558926"/>
            <a:ext cx="22225" cy="33338"/>
          </a:xfrm>
          <a:custGeom>
            <a:avLst/>
            <a:gdLst>
              <a:gd name="T0" fmla="*/ 14 w 14"/>
              <a:gd name="T1" fmla="*/ 14 h 21"/>
              <a:gd name="T2" fmla="*/ 9 w 14"/>
              <a:gd name="T3" fmla="*/ 21 h 21"/>
              <a:gd name="T4" fmla="*/ 7 w 14"/>
              <a:gd name="T5" fmla="*/ 16 h 21"/>
              <a:gd name="T6" fmla="*/ 7 w 14"/>
              <a:gd name="T7" fmla="*/ 11 h 21"/>
              <a:gd name="T8" fmla="*/ 0 w 14"/>
              <a:gd name="T9" fmla="*/ 11 h 21"/>
              <a:gd name="T10" fmla="*/ 2 w 14"/>
              <a:gd name="T11" fmla="*/ 0 h 21"/>
              <a:gd name="T12" fmla="*/ 7 w 14"/>
              <a:gd name="T13" fmla="*/ 4 h 21"/>
              <a:gd name="T14" fmla="*/ 9 w 14"/>
              <a:gd name="T15" fmla="*/ 7 h 21"/>
              <a:gd name="T16" fmla="*/ 12 w 14"/>
              <a:gd name="T17" fmla="*/ 9 h 21"/>
              <a:gd name="T18" fmla="*/ 14 w 14"/>
              <a:gd name="T19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14" y="14"/>
                </a:moveTo>
                <a:lnTo>
                  <a:pt x="9" y="21"/>
                </a:lnTo>
                <a:lnTo>
                  <a:pt x="7" y="16"/>
                </a:lnTo>
                <a:lnTo>
                  <a:pt x="7" y="11"/>
                </a:lnTo>
                <a:lnTo>
                  <a:pt x="0" y="11"/>
                </a:lnTo>
                <a:lnTo>
                  <a:pt x="2" y="0"/>
                </a:lnTo>
                <a:lnTo>
                  <a:pt x="7" y="4"/>
                </a:lnTo>
                <a:lnTo>
                  <a:pt x="9" y="7"/>
                </a:lnTo>
                <a:lnTo>
                  <a:pt x="12" y="9"/>
                </a:lnTo>
                <a:lnTo>
                  <a:pt x="14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319"/>
          <p:cNvSpPr>
            <a:spLocks/>
          </p:cNvSpPr>
          <p:nvPr/>
        </p:nvSpPr>
        <p:spPr bwMode="auto">
          <a:xfrm>
            <a:off x="4429126" y="1558926"/>
            <a:ext cx="22225" cy="33338"/>
          </a:xfrm>
          <a:custGeom>
            <a:avLst/>
            <a:gdLst>
              <a:gd name="T0" fmla="*/ 14 w 14"/>
              <a:gd name="T1" fmla="*/ 14 h 21"/>
              <a:gd name="T2" fmla="*/ 9 w 14"/>
              <a:gd name="T3" fmla="*/ 21 h 21"/>
              <a:gd name="T4" fmla="*/ 7 w 14"/>
              <a:gd name="T5" fmla="*/ 16 h 21"/>
              <a:gd name="T6" fmla="*/ 7 w 14"/>
              <a:gd name="T7" fmla="*/ 11 h 21"/>
              <a:gd name="T8" fmla="*/ 0 w 14"/>
              <a:gd name="T9" fmla="*/ 11 h 21"/>
              <a:gd name="T10" fmla="*/ 2 w 14"/>
              <a:gd name="T11" fmla="*/ 0 h 21"/>
              <a:gd name="T12" fmla="*/ 7 w 14"/>
              <a:gd name="T13" fmla="*/ 4 h 21"/>
              <a:gd name="T14" fmla="*/ 9 w 14"/>
              <a:gd name="T15" fmla="*/ 7 h 21"/>
              <a:gd name="T16" fmla="*/ 12 w 14"/>
              <a:gd name="T17" fmla="*/ 9 h 21"/>
              <a:gd name="T18" fmla="*/ 14 w 14"/>
              <a:gd name="T19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14" y="14"/>
                </a:moveTo>
                <a:lnTo>
                  <a:pt x="9" y="21"/>
                </a:lnTo>
                <a:lnTo>
                  <a:pt x="7" y="16"/>
                </a:lnTo>
                <a:lnTo>
                  <a:pt x="7" y="11"/>
                </a:lnTo>
                <a:lnTo>
                  <a:pt x="0" y="11"/>
                </a:lnTo>
                <a:lnTo>
                  <a:pt x="2" y="0"/>
                </a:lnTo>
                <a:lnTo>
                  <a:pt x="7" y="4"/>
                </a:lnTo>
                <a:lnTo>
                  <a:pt x="9" y="7"/>
                </a:lnTo>
                <a:lnTo>
                  <a:pt x="12" y="9"/>
                </a:lnTo>
                <a:lnTo>
                  <a:pt x="1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320"/>
          <p:cNvSpPr>
            <a:spLocks/>
          </p:cNvSpPr>
          <p:nvPr/>
        </p:nvSpPr>
        <p:spPr bwMode="auto">
          <a:xfrm>
            <a:off x="4473576" y="1490663"/>
            <a:ext cx="30163" cy="41275"/>
          </a:xfrm>
          <a:custGeom>
            <a:avLst/>
            <a:gdLst>
              <a:gd name="T0" fmla="*/ 12 w 19"/>
              <a:gd name="T1" fmla="*/ 5 h 26"/>
              <a:gd name="T2" fmla="*/ 12 w 19"/>
              <a:gd name="T3" fmla="*/ 9 h 26"/>
              <a:gd name="T4" fmla="*/ 14 w 19"/>
              <a:gd name="T5" fmla="*/ 12 h 26"/>
              <a:gd name="T6" fmla="*/ 19 w 19"/>
              <a:gd name="T7" fmla="*/ 14 h 26"/>
              <a:gd name="T8" fmla="*/ 17 w 19"/>
              <a:gd name="T9" fmla="*/ 21 h 26"/>
              <a:gd name="T10" fmla="*/ 10 w 19"/>
              <a:gd name="T11" fmla="*/ 21 h 26"/>
              <a:gd name="T12" fmla="*/ 10 w 19"/>
              <a:gd name="T13" fmla="*/ 26 h 26"/>
              <a:gd name="T14" fmla="*/ 3 w 19"/>
              <a:gd name="T15" fmla="*/ 26 h 26"/>
              <a:gd name="T16" fmla="*/ 3 w 19"/>
              <a:gd name="T17" fmla="*/ 19 h 26"/>
              <a:gd name="T18" fmla="*/ 0 w 19"/>
              <a:gd name="T19" fmla="*/ 5 h 26"/>
              <a:gd name="T20" fmla="*/ 3 w 19"/>
              <a:gd name="T21" fmla="*/ 2 h 26"/>
              <a:gd name="T22" fmla="*/ 7 w 19"/>
              <a:gd name="T23" fmla="*/ 5 h 26"/>
              <a:gd name="T24" fmla="*/ 10 w 19"/>
              <a:gd name="T25" fmla="*/ 0 h 26"/>
              <a:gd name="T26" fmla="*/ 12 w 19"/>
              <a:gd name="T2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6">
                <a:moveTo>
                  <a:pt x="12" y="5"/>
                </a:moveTo>
                <a:lnTo>
                  <a:pt x="12" y="9"/>
                </a:lnTo>
                <a:lnTo>
                  <a:pt x="14" y="12"/>
                </a:lnTo>
                <a:lnTo>
                  <a:pt x="19" y="14"/>
                </a:lnTo>
                <a:lnTo>
                  <a:pt x="17" y="21"/>
                </a:lnTo>
                <a:lnTo>
                  <a:pt x="10" y="21"/>
                </a:lnTo>
                <a:lnTo>
                  <a:pt x="10" y="26"/>
                </a:lnTo>
                <a:lnTo>
                  <a:pt x="3" y="26"/>
                </a:lnTo>
                <a:lnTo>
                  <a:pt x="3" y="19"/>
                </a:lnTo>
                <a:lnTo>
                  <a:pt x="0" y="5"/>
                </a:lnTo>
                <a:lnTo>
                  <a:pt x="3" y="2"/>
                </a:lnTo>
                <a:lnTo>
                  <a:pt x="7" y="5"/>
                </a:lnTo>
                <a:lnTo>
                  <a:pt x="10" y="0"/>
                </a:lnTo>
                <a:lnTo>
                  <a:pt x="1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321"/>
          <p:cNvSpPr>
            <a:spLocks/>
          </p:cNvSpPr>
          <p:nvPr/>
        </p:nvSpPr>
        <p:spPr bwMode="auto">
          <a:xfrm>
            <a:off x="4473576" y="1490663"/>
            <a:ext cx="30163" cy="41275"/>
          </a:xfrm>
          <a:custGeom>
            <a:avLst/>
            <a:gdLst>
              <a:gd name="T0" fmla="*/ 12 w 19"/>
              <a:gd name="T1" fmla="*/ 5 h 26"/>
              <a:gd name="T2" fmla="*/ 12 w 19"/>
              <a:gd name="T3" fmla="*/ 9 h 26"/>
              <a:gd name="T4" fmla="*/ 14 w 19"/>
              <a:gd name="T5" fmla="*/ 12 h 26"/>
              <a:gd name="T6" fmla="*/ 19 w 19"/>
              <a:gd name="T7" fmla="*/ 14 h 26"/>
              <a:gd name="T8" fmla="*/ 17 w 19"/>
              <a:gd name="T9" fmla="*/ 21 h 26"/>
              <a:gd name="T10" fmla="*/ 10 w 19"/>
              <a:gd name="T11" fmla="*/ 21 h 26"/>
              <a:gd name="T12" fmla="*/ 10 w 19"/>
              <a:gd name="T13" fmla="*/ 26 h 26"/>
              <a:gd name="T14" fmla="*/ 3 w 19"/>
              <a:gd name="T15" fmla="*/ 26 h 26"/>
              <a:gd name="T16" fmla="*/ 3 w 19"/>
              <a:gd name="T17" fmla="*/ 19 h 26"/>
              <a:gd name="T18" fmla="*/ 0 w 19"/>
              <a:gd name="T19" fmla="*/ 5 h 26"/>
              <a:gd name="T20" fmla="*/ 3 w 19"/>
              <a:gd name="T21" fmla="*/ 2 h 26"/>
              <a:gd name="T22" fmla="*/ 7 w 19"/>
              <a:gd name="T23" fmla="*/ 5 h 26"/>
              <a:gd name="T24" fmla="*/ 10 w 19"/>
              <a:gd name="T25" fmla="*/ 0 h 26"/>
              <a:gd name="T26" fmla="*/ 12 w 19"/>
              <a:gd name="T2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6">
                <a:moveTo>
                  <a:pt x="12" y="5"/>
                </a:moveTo>
                <a:lnTo>
                  <a:pt x="12" y="9"/>
                </a:lnTo>
                <a:lnTo>
                  <a:pt x="14" y="12"/>
                </a:lnTo>
                <a:lnTo>
                  <a:pt x="19" y="14"/>
                </a:lnTo>
                <a:lnTo>
                  <a:pt x="17" y="21"/>
                </a:lnTo>
                <a:lnTo>
                  <a:pt x="10" y="21"/>
                </a:lnTo>
                <a:lnTo>
                  <a:pt x="10" y="26"/>
                </a:lnTo>
                <a:lnTo>
                  <a:pt x="3" y="26"/>
                </a:lnTo>
                <a:lnTo>
                  <a:pt x="3" y="19"/>
                </a:lnTo>
                <a:lnTo>
                  <a:pt x="0" y="5"/>
                </a:lnTo>
                <a:lnTo>
                  <a:pt x="3" y="2"/>
                </a:lnTo>
                <a:lnTo>
                  <a:pt x="7" y="5"/>
                </a:lnTo>
                <a:lnTo>
                  <a:pt x="10" y="0"/>
                </a:lnTo>
                <a:lnTo>
                  <a:pt x="1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322"/>
          <p:cNvSpPr>
            <a:spLocks/>
          </p:cNvSpPr>
          <p:nvPr/>
        </p:nvSpPr>
        <p:spPr bwMode="auto">
          <a:xfrm>
            <a:off x="4473576" y="1490663"/>
            <a:ext cx="30163" cy="41275"/>
          </a:xfrm>
          <a:custGeom>
            <a:avLst/>
            <a:gdLst>
              <a:gd name="T0" fmla="*/ 12 w 19"/>
              <a:gd name="T1" fmla="*/ 5 h 26"/>
              <a:gd name="T2" fmla="*/ 12 w 19"/>
              <a:gd name="T3" fmla="*/ 9 h 26"/>
              <a:gd name="T4" fmla="*/ 14 w 19"/>
              <a:gd name="T5" fmla="*/ 12 h 26"/>
              <a:gd name="T6" fmla="*/ 19 w 19"/>
              <a:gd name="T7" fmla="*/ 14 h 26"/>
              <a:gd name="T8" fmla="*/ 17 w 19"/>
              <a:gd name="T9" fmla="*/ 21 h 26"/>
              <a:gd name="T10" fmla="*/ 10 w 19"/>
              <a:gd name="T11" fmla="*/ 21 h 26"/>
              <a:gd name="T12" fmla="*/ 10 w 19"/>
              <a:gd name="T13" fmla="*/ 26 h 26"/>
              <a:gd name="T14" fmla="*/ 3 w 19"/>
              <a:gd name="T15" fmla="*/ 26 h 26"/>
              <a:gd name="T16" fmla="*/ 3 w 19"/>
              <a:gd name="T17" fmla="*/ 19 h 26"/>
              <a:gd name="T18" fmla="*/ 0 w 19"/>
              <a:gd name="T19" fmla="*/ 5 h 26"/>
              <a:gd name="T20" fmla="*/ 3 w 19"/>
              <a:gd name="T21" fmla="*/ 2 h 26"/>
              <a:gd name="T22" fmla="*/ 7 w 19"/>
              <a:gd name="T23" fmla="*/ 5 h 26"/>
              <a:gd name="T24" fmla="*/ 10 w 19"/>
              <a:gd name="T25" fmla="*/ 0 h 26"/>
              <a:gd name="T26" fmla="*/ 12 w 19"/>
              <a:gd name="T2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6">
                <a:moveTo>
                  <a:pt x="12" y="5"/>
                </a:moveTo>
                <a:lnTo>
                  <a:pt x="12" y="9"/>
                </a:lnTo>
                <a:lnTo>
                  <a:pt x="14" y="12"/>
                </a:lnTo>
                <a:lnTo>
                  <a:pt x="19" y="14"/>
                </a:lnTo>
                <a:lnTo>
                  <a:pt x="17" y="21"/>
                </a:lnTo>
                <a:lnTo>
                  <a:pt x="10" y="21"/>
                </a:lnTo>
                <a:lnTo>
                  <a:pt x="10" y="26"/>
                </a:lnTo>
                <a:lnTo>
                  <a:pt x="3" y="26"/>
                </a:lnTo>
                <a:lnTo>
                  <a:pt x="3" y="19"/>
                </a:lnTo>
                <a:lnTo>
                  <a:pt x="0" y="5"/>
                </a:lnTo>
                <a:lnTo>
                  <a:pt x="3" y="2"/>
                </a:lnTo>
                <a:lnTo>
                  <a:pt x="7" y="5"/>
                </a:lnTo>
                <a:lnTo>
                  <a:pt x="10" y="0"/>
                </a:lnTo>
                <a:lnTo>
                  <a:pt x="12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323"/>
          <p:cNvSpPr>
            <a:spLocks/>
          </p:cNvSpPr>
          <p:nvPr/>
        </p:nvSpPr>
        <p:spPr bwMode="auto">
          <a:xfrm>
            <a:off x="4406901" y="1490663"/>
            <a:ext cx="66675" cy="71438"/>
          </a:xfrm>
          <a:custGeom>
            <a:avLst/>
            <a:gdLst>
              <a:gd name="T0" fmla="*/ 37 w 42"/>
              <a:gd name="T1" fmla="*/ 9 h 45"/>
              <a:gd name="T2" fmla="*/ 42 w 42"/>
              <a:gd name="T3" fmla="*/ 21 h 45"/>
              <a:gd name="T4" fmla="*/ 40 w 42"/>
              <a:gd name="T5" fmla="*/ 28 h 45"/>
              <a:gd name="T6" fmla="*/ 35 w 42"/>
              <a:gd name="T7" fmla="*/ 33 h 45"/>
              <a:gd name="T8" fmla="*/ 30 w 42"/>
              <a:gd name="T9" fmla="*/ 38 h 45"/>
              <a:gd name="T10" fmla="*/ 28 w 42"/>
              <a:gd name="T11" fmla="*/ 45 h 45"/>
              <a:gd name="T12" fmla="*/ 26 w 42"/>
              <a:gd name="T13" fmla="*/ 43 h 45"/>
              <a:gd name="T14" fmla="*/ 21 w 42"/>
              <a:gd name="T15" fmla="*/ 38 h 45"/>
              <a:gd name="T16" fmla="*/ 21 w 42"/>
              <a:gd name="T17" fmla="*/ 33 h 45"/>
              <a:gd name="T18" fmla="*/ 16 w 42"/>
              <a:gd name="T19" fmla="*/ 28 h 45"/>
              <a:gd name="T20" fmla="*/ 7 w 42"/>
              <a:gd name="T21" fmla="*/ 28 h 45"/>
              <a:gd name="T22" fmla="*/ 2 w 42"/>
              <a:gd name="T23" fmla="*/ 21 h 45"/>
              <a:gd name="T24" fmla="*/ 0 w 42"/>
              <a:gd name="T25" fmla="*/ 14 h 45"/>
              <a:gd name="T26" fmla="*/ 2 w 42"/>
              <a:gd name="T27" fmla="*/ 12 h 45"/>
              <a:gd name="T28" fmla="*/ 7 w 42"/>
              <a:gd name="T29" fmla="*/ 14 h 45"/>
              <a:gd name="T30" fmla="*/ 11 w 42"/>
              <a:gd name="T31" fmla="*/ 14 h 45"/>
              <a:gd name="T32" fmla="*/ 16 w 42"/>
              <a:gd name="T33" fmla="*/ 7 h 45"/>
              <a:gd name="T34" fmla="*/ 21 w 42"/>
              <a:gd name="T35" fmla="*/ 0 h 45"/>
              <a:gd name="T36" fmla="*/ 30 w 42"/>
              <a:gd name="T37" fmla="*/ 0 h 45"/>
              <a:gd name="T38" fmla="*/ 33 w 42"/>
              <a:gd name="T39" fmla="*/ 5 h 45"/>
              <a:gd name="T40" fmla="*/ 37 w 42"/>
              <a:gd name="T41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5">
                <a:moveTo>
                  <a:pt x="37" y="9"/>
                </a:moveTo>
                <a:lnTo>
                  <a:pt x="42" y="21"/>
                </a:lnTo>
                <a:lnTo>
                  <a:pt x="40" y="28"/>
                </a:lnTo>
                <a:lnTo>
                  <a:pt x="35" y="33"/>
                </a:lnTo>
                <a:lnTo>
                  <a:pt x="30" y="38"/>
                </a:lnTo>
                <a:lnTo>
                  <a:pt x="28" y="45"/>
                </a:lnTo>
                <a:lnTo>
                  <a:pt x="26" y="43"/>
                </a:lnTo>
                <a:lnTo>
                  <a:pt x="21" y="38"/>
                </a:lnTo>
                <a:lnTo>
                  <a:pt x="21" y="33"/>
                </a:lnTo>
                <a:lnTo>
                  <a:pt x="16" y="28"/>
                </a:lnTo>
                <a:lnTo>
                  <a:pt x="7" y="28"/>
                </a:lnTo>
                <a:lnTo>
                  <a:pt x="2" y="21"/>
                </a:lnTo>
                <a:lnTo>
                  <a:pt x="0" y="14"/>
                </a:lnTo>
                <a:lnTo>
                  <a:pt x="2" y="12"/>
                </a:lnTo>
                <a:lnTo>
                  <a:pt x="7" y="14"/>
                </a:lnTo>
                <a:lnTo>
                  <a:pt x="11" y="14"/>
                </a:lnTo>
                <a:lnTo>
                  <a:pt x="16" y="7"/>
                </a:lnTo>
                <a:lnTo>
                  <a:pt x="21" y="0"/>
                </a:lnTo>
                <a:lnTo>
                  <a:pt x="30" y="0"/>
                </a:lnTo>
                <a:lnTo>
                  <a:pt x="33" y="5"/>
                </a:lnTo>
                <a:lnTo>
                  <a:pt x="3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324"/>
          <p:cNvSpPr>
            <a:spLocks/>
          </p:cNvSpPr>
          <p:nvPr/>
        </p:nvSpPr>
        <p:spPr bwMode="auto">
          <a:xfrm>
            <a:off x="4406901" y="1490663"/>
            <a:ext cx="66675" cy="71438"/>
          </a:xfrm>
          <a:custGeom>
            <a:avLst/>
            <a:gdLst>
              <a:gd name="T0" fmla="*/ 37 w 42"/>
              <a:gd name="T1" fmla="*/ 9 h 45"/>
              <a:gd name="T2" fmla="*/ 42 w 42"/>
              <a:gd name="T3" fmla="*/ 21 h 45"/>
              <a:gd name="T4" fmla="*/ 40 w 42"/>
              <a:gd name="T5" fmla="*/ 28 h 45"/>
              <a:gd name="T6" fmla="*/ 35 w 42"/>
              <a:gd name="T7" fmla="*/ 33 h 45"/>
              <a:gd name="T8" fmla="*/ 30 w 42"/>
              <a:gd name="T9" fmla="*/ 38 h 45"/>
              <a:gd name="T10" fmla="*/ 28 w 42"/>
              <a:gd name="T11" fmla="*/ 45 h 45"/>
              <a:gd name="T12" fmla="*/ 26 w 42"/>
              <a:gd name="T13" fmla="*/ 43 h 45"/>
              <a:gd name="T14" fmla="*/ 21 w 42"/>
              <a:gd name="T15" fmla="*/ 38 h 45"/>
              <a:gd name="T16" fmla="*/ 21 w 42"/>
              <a:gd name="T17" fmla="*/ 33 h 45"/>
              <a:gd name="T18" fmla="*/ 16 w 42"/>
              <a:gd name="T19" fmla="*/ 28 h 45"/>
              <a:gd name="T20" fmla="*/ 7 w 42"/>
              <a:gd name="T21" fmla="*/ 28 h 45"/>
              <a:gd name="T22" fmla="*/ 2 w 42"/>
              <a:gd name="T23" fmla="*/ 21 h 45"/>
              <a:gd name="T24" fmla="*/ 0 w 42"/>
              <a:gd name="T25" fmla="*/ 14 h 45"/>
              <a:gd name="T26" fmla="*/ 2 w 42"/>
              <a:gd name="T27" fmla="*/ 12 h 45"/>
              <a:gd name="T28" fmla="*/ 7 w 42"/>
              <a:gd name="T29" fmla="*/ 14 h 45"/>
              <a:gd name="T30" fmla="*/ 11 w 42"/>
              <a:gd name="T31" fmla="*/ 14 h 45"/>
              <a:gd name="T32" fmla="*/ 16 w 42"/>
              <a:gd name="T33" fmla="*/ 7 h 45"/>
              <a:gd name="T34" fmla="*/ 21 w 42"/>
              <a:gd name="T35" fmla="*/ 0 h 45"/>
              <a:gd name="T36" fmla="*/ 30 w 42"/>
              <a:gd name="T37" fmla="*/ 0 h 45"/>
              <a:gd name="T38" fmla="*/ 33 w 42"/>
              <a:gd name="T39" fmla="*/ 5 h 45"/>
              <a:gd name="T40" fmla="*/ 37 w 42"/>
              <a:gd name="T41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5">
                <a:moveTo>
                  <a:pt x="37" y="9"/>
                </a:moveTo>
                <a:lnTo>
                  <a:pt x="42" y="21"/>
                </a:lnTo>
                <a:lnTo>
                  <a:pt x="40" y="28"/>
                </a:lnTo>
                <a:lnTo>
                  <a:pt x="35" y="33"/>
                </a:lnTo>
                <a:lnTo>
                  <a:pt x="30" y="38"/>
                </a:lnTo>
                <a:lnTo>
                  <a:pt x="28" y="45"/>
                </a:lnTo>
                <a:lnTo>
                  <a:pt x="26" y="43"/>
                </a:lnTo>
                <a:lnTo>
                  <a:pt x="21" y="38"/>
                </a:lnTo>
                <a:lnTo>
                  <a:pt x="21" y="33"/>
                </a:lnTo>
                <a:lnTo>
                  <a:pt x="16" y="28"/>
                </a:lnTo>
                <a:lnTo>
                  <a:pt x="7" y="28"/>
                </a:lnTo>
                <a:lnTo>
                  <a:pt x="2" y="21"/>
                </a:lnTo>
                <a:lnTo>
                  <a:pt x="0" y="14"/>
                </a:lnTo>
                <a:lnTo>
                  <a:pt x="2" y="12"/>
                </a:lnTo>
                <a:lnTo>
                  <a:pt x="7" y="14"/>
                </a:lnTo>
                <a:lnTo>
                  <a:pt x="11" y="14"/>
                </a:lnTo>
                <a:lnTo>
                  <a:pt x="16" y="7"/>
                </a:lnTo>
                <a:lnTo>
                  <a:pt x="21" y="0"/>
                </a:lnTo>
                <a:lnTo>
                  <a:pt x="30" y="0"/>
                </a:lnTo>
                <a:lnTo>
                  <a:pt x="33" y="5"/>
                </a:lnTo>
                <a:lnTo>
                  <a:pt x="3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325"/>
          <p:cNvSpPr>
            <a:spLocks/>
          </p:cNvSpPr>
          <p:nvPr/>
        </p:nvSpPr>
        <p:spPr bwMode="auto">
          <a:xfrm>
            <a:off x="4406901" y="1490663"/>
            <a:ext cx="66675" cy="71438"/>
          </a:xfrm>
          <a:custGeom>
            <a:avLst/>
            <a:gdLst>
              <a:gd name="T0" fmla="*/ 37 w 42"/>
              <a:gd name="T1" fmla="*/ 9 h 45"/>
              <a:gd name="T2" fmla="*/ 42 w 42"/>
              <a:gd name="T3" fmla="*/ 21 h 45"/>
              <a:gd name="T4" fmla="*/ 40 w 42"/>
              <a:gd name="T5" fmla="*/ 28 h 45"/>
              <a:gd name="T6" fmla="*/ 35 w 42"/>
              <a:gd name="T7" fmla="*/ 33 h 45"/>
              <a:gd name="T8" fmla="*/ 30 w 42"/>
              <a:gd name="T9" fmla="*/ 38 h 45"/>
              <a:gd name="T10" fmla="*/ 28 w 42"/>
              <a:gd name="T11" fmla="*/ 45 h 45"/>
              <a:gd name="T12" fmla="*/ 26 w 42"/>
              <a:gd name="T13" fmla="*/ 43 h 45"/>
              <a:gd name="T14" fmla="*/ 21 w 42"/>
              <a:gd name="T15" fmla="*/ 38 h 45"/>
              <a:gd name="T16" fmla="*/ 21 w 42"/>
              <a:gd name="T17" fmla="*/ 33 h 45"/>
              <a:gd name="T18" fmla="*/ 16 w 42"/>
              <a:gd name="T19" fmla="*/ 28 h 45"/>
              <a:gd name="T20" fmla="*/ 7 w 42"/>
              <a:gd name="T21" fmla="*/ 28 h 45"/>
              <a:gd name="T22" fmla="*/ 2 w 42"/>
              <a:gd name="T23" fmla="*/ 21 h 45"/>
              <a:gd name="T24" fmla="*/ 0 w 42"/>
              <a:gd name="T25" fmla="*/ 14 h 45"/>
              <a:gd name="T26" fmla="*/ 2 w 42"/>
              <a:gd name="T27" fmla="*/ 12 h 45"/>
              <a:gd name="T28" fmla="*/ 7 w 42"/>
              <a:gd name="T29" fmla="*/ 14 h 45"/>
              <a:gd name="T30" fmla="*/ 11 w 42"/>
              <a:gd name="T31" fmla="*/ 14 h 45"/>
              <a:gd name="T32" fmla="*/ 16 w 42"/>
              <a:gd name="T33" fmla="*/ 7 h 45"/>
              <a:gd name="T34" fmla="*/ 21 w 42"/>
              <a:gd name="T35" fmla="*/ 0 h 45"/>
              <a:gd name="T36" fmla="*/ 30 w 42"/>
              <a:gd name="T37" fmla="*/ 0 h 45"/>
              <a:gd name="T38" fmla="*/ 33 w 42"/>
              <a:gd name="T39" fmla="*/ 5 h 45"/>
              <a:gd name="T40" fmla="*/ 37 w 42"/>
              <a:gd name="T41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5">
                <a:moveTo>
                  <a:pt x="37" y="9"/>
                </a:moveTo>
                <a:lnTo>
                  <a:pt x="42" y="21"/>
                </a:lnTo>
                <a:lnTo>
                  <a:pt x="40" y="28"/>
                </a:lnTo>
                <a:lnTo>
                  <a:pt x="35" y="33"/>
                </a:lnTo>
                <a:lnTo>
                  <a:pt x="30" y="38"/>
                </a:lnTo>
                <a:lnTo>
                  <a:pt x="28" y="45"/>
                </a:lnTo>
                <a:lnTo>
                  <a:pt x="26" y="43"/>
                </a:lnTo>
                <a:lnTo>
                  <a:pt x="21" y="38"/>
                </a:lnTo>
                <a:lnTo>
                  <a:pt x="21" y="33"/>
                </a:lnTo>
                <a:lnTo>
                  <a:pt x="16" y="28"/>
                </a:lnTo>
                <a:lnTo>
                  <a:pt x="7" y="28"/>
                </a:lnTo>
                <a:lnTo>
                  <a:pt x="2" y="21"/>
                </a:lnTo>
                <a:lnTo>
                  <a:pt x="0" y="14"/>
                </a:lnTo>
                <a:lnTo>
                  <a:pt x="2" y="12"/>
                </a:lnTo>
                <a:lnTo>
                  <a:pt x="7" y="14"/>
                </a:lnTo>
                <a:lnTo>
                  <a:pt x="11" y="14"/>
                </a:lnTo>
                <a:lnTo>
                  <a:pt x="16" y="7"/>
                </a:lnTo>
                <a:lnTo>
                  <a:pt x="21" y="0"/>
                </a:lnTo>
                <a:lnTo>
                  <a:pt x="30" y="0"/>
                </a:lnTo>
                <a:lnTo>
                  <a:pt x="33" y="5"/>
                </a:lnTo>
                <a:lnTo>
                  <a:pt x="37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326"/>
          <p:cNvSpPr>
            <a:spLocks/>
          </p:cNvSpPr>
          <p:nvPr/>
        </p:nvSpPr>
        <p:spPr bwMode="auto">
          <a:xfrm>
            <a:off x="3513138" y="2606676"/>
            <a:ext cx="539750" cy="574675"/>
          </a:xfrm>
          <a:custGeom>
            <a:avLst/>
            <a:gdLst>
              <a:gd name="T0" fmla="*/ 317 w 340"/>
              <a:gd name="T1" fmla="*/ 31 h 362"/>
              <a:gd name="T2" fmla="*/ 300 w 340"/>
              <a:gd name="T3" fmla="*/ 45 h 362"/>
              <a:gd name="T4" fmla="*/ 286 w 340"/>
              <a:gd name="T5" fmla="*/ 57 h 362"/>
              <a:gd name="T6" fmla="*/ 265 w 340"/>
              <a:gd name="T7" fmla="*/ 57 h 362"/>
              <a:gd name="T8" fmla="*/ 260 w 340"/>
              <a:gd name="T9" fmla="*/ 78 h 362"/>
              <a:gd name="T10" fmla="*/ 236 w 340"/>
              <a:gd name="T11" fmla="*/ 78 h 362"/>
              <a:gd name="T12" fmla="*/ 248 w 340"/>
              <a:gd name="T13" fmla="*/ 111 h 362"/>
              <a:gd name="T14" fmla="*/ 274 w 340"/>
              <a:gd name="T15" fmla="*/ 132 h 362"/>
              <a:gd name="T16" fmla="*/ 302 w 340"/>
              <a:gd name="T17" fmla="*/ 106 h 362"/>
              <a:gd name="T18" fmla="*/ 312 w 340"/>
              <a:gd name="T19" fmla="*/ 137 h 362"/>
              <a:gd name="T20" fmla="*/ 326 w 340"/>
              <a:gd name="T21" fmla="*/ 156 h 362"/>
              <a:gd name="T22" fmla="*/ 340 w 340"/>
              <a:gd name="T23" fmla="*/ 170 h 362"/>
              <a:gd name="T24" fmla="*/ 324 w 340"/>
              <a:gd name="T25" fmla="*/ 199 h 362"/>
              <a:gd name="T26" fmla="*/ 317 w 340"/>
              <a:gd name="T27" fmla="*/ 232 h 362"/>
              <a:gd name="T28" fmla="*/ 317 w 340"/>
              <a:gd name="T29" fmla="*/ 267 h 362"/>
              <a:gd name="T30" fmla="*/ 300 w 340"/>
              <a:gd name="T31" fmla="*/ 293 h 362"/>
              <a:gd name="T32" fmla="*/ 274 w 340"/>
              <a:gd name="T33" fmla="*/ 331 h 362"/>
              <a:gd name="T34" fmla="*/ 260 w 340"/>
              <a:gd name="T35" fmla="*/ 348 h 362"/>
              <a:gd name="T36" fmla="*/ 231 w 340"/>
              <a:gd name="T37" fmla="*/ 343 h 362"/>
              <a:gd name="T38" fmla="*/ 201 w 340"/>
              <a:gd name="T39" fmla="*/ 336 h 362"/>
              <a:gd name="T40" fmla="*/ 130 w 340"/>
              <a:gd name="T41" fmla="*/ 350 h 362"/>
              <a:gd name="T42" fmla="*/ 73 w 340"/>
              <a:gd name="T43" fmla="*/ 359 h 362"/>
              <a:gd name="T44" fmla="*/ 40 w 340"/>
              <a:gd name="T45" fmla="*/ 352 h 362"/>
              <a:gd name="T46" fmla="*/ 14 w 340"/>
              <a:gd name="T47" fmla="*/ 329 h 362"/>
              <a:gd name="T48" fmla="*/ 7 w 340"/>
              <a:gd name="T49" fmla="*/ 305 h 362"/>
              <a:gd name="T50" fmla="*/ 16 w 340"/>
              <a:gd name="T51" fmla="*/ 284 h 362"/>
              <a:gd name="T52" fmla="*/ 33 w 340"/>
              <a:gd name="T53" fmla="*/ 274 h 362"/>
              <a:gd name="T54" fmla="*/ 4 w 340"/>
              <a:gd name="T55" fmla="*/ 267 h 362"/>
              <a:gd name="T56" fmla="*/ 28 w 340"/>
              <a:gd name="T57" fmla="*/ 258 h 362"/>
              <a:gd name="T58" fmla="*/ 49 w 340"/>
              <a:gd name="T59" fmla="*/ 248 h 362"/>
              <a:gd name="T60" fmla="*/ 75 w 340"/>
              <a:gd name="T61" fmla="*/ 234 h 362"/>
              <a:gd name="T62" fmla="*/ 78 w 340"/>
              <a:gd name="T63" fmla="*/ 225 h 362"/>
              <a:gd name="T64" fmla="*/ 101 w 340"/>
              <a:gd name="T65" fmla="*/ 203 h 362"/>
              <a:gd name="T66" fmla="*/ 132 w 340"/>
              <a:gd name="T67" fmla="*/ 191 h 362"/>
              <a:gd name="T68" fmla="*/ 113 w 340"/>
              <a:gd name="T69" fmla="*/ 175 h 362"/>
              <a:gd name="T70" fmla="*/ 87 w 340"/>
              <a:gd name="T71" fmla="*/ 154 h 362"/>
              <a:gd name="T72" fmla="*/ 92 w 340"/>
              <a:gd name="T73" fmla="*/ 123 h 362"/>
              <a:gd name="T74" fmla="*/ 123 w 340"/>
              <a:gd name="T75" fmla="*/ 109 h 362"/>
              <a:gd name="T76" fmla="*/ 113 w 340"/>
              <a:gd name="T77" fmla="*/ 87 h 362"/>
              <a:gd name="T78" fmla="*/ 113 w 340"/>
              <a:gd name="T79" fmla="*/ 54 h 362"/>
              <a:gd name="T80" fmla="*/ 146 w 340"/>
              <a:gd name="T81" fmla="*/ 61 h 362"/>
              <a:gd name="T82" fmla="*/ 168 w 340"/>
              <a:gd name="T83" fmla="*/ 83 h 362"/>
              <a:gd name="T84" fmla="*/ 203 w 340"/>
              <a:gd name="T85" fmla="*/ 75 h 362"/>
              <a:gd name="T86" fmla="*/ 239 w 340"/>
              <a:gd name="T87" fmla="*/ 66 h 362"/>
              <a:gd name="T88" fmla="*/ 217 w 340"/>
              <a:gd name="T89" fmla="*/ 54 h 362"/>
              <a:gd name="T90" fmla="*/ 222 w 340"/>
              <a:gd name="T91" fmla="*/ 35 h 362"/>
              <a:gd name="T92" fmla="*/ 248 w 340"/>
              <a:gd name="T93" fmla="*/ 9 h 362"/>
              <a:gd name="T94" fmla="*/ 283 w 340"/>
              <a:gd name="T95" fmla="*/ 9 h 362"/>
              <a:gd name="T96" fmla="*/ 319 w 340"/>
              <a:gd name="T9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0" h="362">
                <a:moveTo>
                  <a:pt x="321" y="4"/>
                </a:moveTo>
                <a:lnTo>
                  <a:pt x="328" y="14"/>
                </a:lnTo>
                <a:lnTo>
                  <a:pt x="326" y="28"/>
                </a:lnTo>
                <a:lnTo>
                  <a:pt x="317" y="31"/>
                </a:lnTo>
                <a:lnTo>
                  <a:pt x="310" y="35"/>
                </a:lnTo>
                <a:lnTo>
                  <a:pt x="307" y="35"/>
                </a:lnTo>
                <a:lnTo>
                  <a:pt x="302" y="40"/>
                </a:lnTo>
                <a:lnTo>
                  <a:pt x="300" y="45"/>
                </a:lnTo>
                <a:lnTo>
                  <a:pt x="295" y="47"/>
                </a:lnTo>
                <a:lnTo>
                  <a:pt x="295" y="49"/>
                </a:lnTo>
                <a:lnTo>
                  <a:pt x="293" y="52"/>
                </a:lnTo>
                <a:lnTo>
                  <a:pt x="286" y="57"/>
                </a:lnTo>
                <a:lnTo>
                  <a:pt x="283" y="61"/>
                </a:lnTo>
                <a:lnTo>
                  <a:pt x="276" y="59"/>
                </a:lnTo>
                <a:lnTo>
                  <a:pt x="269" y="61"/>
                </a:lnTo>
                <a:lnTo>
                  <a:pt x="265" y="57"/>
                </a:lnTo>
                <a:lnTo>
                  <a:pt x="257" y="59"/>
                </a:lnTo>
                <a:lnTo>
                  <a:pt x="260" y="66"/>
                </a:lnTo>
                <a:lnTo>
                  <a:pt x="269" y="71"/>
                </a:lnTo>
                <a:lnTo>
                  <a:pt x="260" y="78"/>
                </a:lnTo>
                <a:lnTo>
                  <a:pt x="253" y="75"/>
                </a:lnTo>
                <a:lnTo>
                  <a:pt x="248" y="73"/>
                </a:lnTo>
                <a:lnTo>
                  <a:pt x="243" y="78"/>
                </a:lnTo>
                <a:lnTo>
                  <a:pt x="236" y="78"/>
                </a:lnTo>
                <a:lnTo>
                  <a:pt x="243" y="99"/>
                </a:lnTo>
                <a:lnTo>
                  <a:pt x="248" y="102"/>
                </a:lnTo>
                <a:lnTo>
                  <a:pt x="246" y="109"/>
                </a:lnTo>
                <a:lnTo>
                  <a:pt x="248" y="111"/>
                </a:lnTo>
                <a:lnTo>
                  <a:pt x="255" y="113"/>
                </a:lnTo>
                <a:lnTo>
                  <a:pt x="257" y="123"/>
                </a:lnTo>
                <a:lnTo>
                  <a:pt x="265" y="125"/>
                </a:lnTo>
                <a:lnTo>
                  <a:pt x="274" y="132"/>
                </a:lnTo>
                <a:lnTo>
                  <a:pt x="281" y="123"/>
                </a:lnTo>
                <a:lnTo>
                  <a:pt x="286" y="123"/>
                </a:lnTo>
                <a:lnTo>
                  <a:pt x="288" y="111"/>
                </a:lnTo>
                <a:lnTo>
                  <a:pt x="302" y="106"/>
                </a:lnTo>
                <a:lnTo>
                  <a:pt x="307" y="111"/>
                </a:lnTo>
                <a:lnTo>
                  <a:pt x="307" y="123"/>
                </a:lnTo>
                <a:lnTo>
                  <a:pt x="310" y="132"/>
                </a:lnTo>
                <a:lnTo>
                  <a:pt x="312" y="137"/>
                </a:lnTo>
                <a:lnTo>
                  <a:pt x="317" y="142"/>
                </a:lnTo>
                <a:lnTo>
                  <a:pt x="314" y="149"/>
                </a:lnTo>
                <a:lnTo>
                  <a:pt x="314" y="154"/>
                </a:lnTo>
                <a:lnTo>
                  <a:pt x="326" y="156"/>
                </a:lnTo>
                <a:lnTo>
                  <a:pt x="331" y="151"/>
                </a:lnTo>
                <a:lnTo>
                  <a:pt x="336" y="154"/>
                </a:lnTo>
                <a:lnTo>
                  <a:pt x="336" y="158"/>
                </a:lnTo>
                <a:lnTo>
                  <a:pt x="340" y="170"/>
                </a:lnTo>
                <a:lnTo>
                  <a:pt x="328" y="163"/>
                </a:lnTo>
                <a:lnTo>
                  <a:pt x="324" y="175"/>
                </a:lnTo>
                <a:lnTo>
                  <a:pt x="328" y="180"/>
                </a:lnTo>
                <a:lnTo>
                  <a:pt x="324" y="199"/>
                </a:lnTo>
                <a:lnTo>
                  <a:pt x="326" y="208"/>
                </a:lnTo>
                <a:lnTo>
                  <a:pt x="331" y="217"/>
                </a:lnTo>
                <a:lnTo>
                  <a:pt x="321" y="225"/>
                </a:lnTo>
                <a:lnTo>
                  <a:pt x="317" y="232"/>
                </a:lnTo>
                <a:lnTo>
                  <a:pt x="317" y="239"/>
                </a:lnTo>
                <a:lnTo>
                  <a:pt x="317" y="251"/>
                </a:lnTo>
                <a:lnTo>
                  <a:pt x="317" y="258"/>
                </a:lnTo>
                <a:lnTo>
                  <a:pt x="317" y="267"/>
                </a:lnTo>
                <a:lnTo>
                  <a:pt x="314" y="277"/>
                </a:lnTo>
                <a:lnTo>
                  <a:pt x="312" y="281"/>
                </a:lnTo>
                <a:lnTo>
                  <a:pt x="305" y="288"/>
                </a:lnTo>
                <a:lnTo>
                  <a:pt x="300" y="293"/>
                </a:lnTo>
                <a:lnTo>
                  <a:pt x="291" y="307"/>
                </a:lnTo>
                <a:lnTo>
                  <a:pt x="288" y="319"/>
                </a:lnTo>
                <a:lnTo>
                  <a:pt x="276" y="326"/>
                </a:lnTo>
                <a:lnTo>
                  <a:pt x="274" y="331"/>
                </a:lnTo>
                <a:lnTo>
                  <a:pt x="269" y="338"/>
                </a:lnTo>
                <a:lnTo>
                  <a:pt x="269" y="348"/>
                </a:lnTo>
                <a:lnTo>
                  <a:pt x="267" y="352"/>
                </a:lnTo>
                <a:lnTo>
                  <a:pt x="260" y="348"/>
                </a:lnTo>
                <a:lnTo>
                  <a:pt x="253" y="348"/>
                </a:lnTo>
                <a:lnTo>
                  <a:pt x="248" y="343"/>
                </a:lnTo>
                <a:lnTo>
                  <a:pt x="241" y="340"/>
                </a:lnTo>
                <a:lnTo>
                  <a:pt x="231" y="343"/>
                </a:lnTo>
                <a:lnTo>
                  <a:pt x="224" y="343"/>
                </a:lnTo>
                <a:lnTo>
                  <a:pt x="217" y="343"/>
                </a:lnTo>
                <a:lnTo>
                  <a:pt x="208" y="336"/>
                </a:lnTo>
                <a:lnTo>
                  <a:pt x="201" y="336"/>
                </a:lnTo>
                <a:lnTo>
                  <a:pt x="187" y="340"/>
                </a:lnTo>
                <a:lnTo>
                  <a:pt x="179" y="348"/>
                </a:lnTo>
                <a:lnTo>
                  <a:pt x="156" y="350"/>
                </a:lnTo>
                <a:lnTo>
                  <a:pt x="130" y="350"/>
                </a:lnTo>
                <a:lnTo>
                  <a:pt x="108" y="357"/>
                </a:lnTo>
                <a:lnTo>
                  <a:pt x="90" y="359"/>
                </a:lnTo>
                <a:lnTo>
                  <a:pt x="80" y="362"/>
                </a:lnTo>
                <a:lnTo>
                  <a:pt x="73" y="359"/>
                </a:lnTo>
                <a:lnTo>
                  <a:pt x="66" y="359"/>
                </a:lnTo>
                <a:lnTo>
                  <a:pt x="56" y="359"/>
                </a:lnTo>
                <a:lnTo>
                  <a:pt x="45" y="357"/>
                </a:lnTo>
                <a:lnTo>
                  <a:pt x="40" y="352"/>
                </a:lnTo>
                <a:lnTo>
                  <a:pt x="21" y="352"/>
                </a:lnTo>
                <a:lnTo>
                  <a:pt x="47" y="333"/>
                </a:lnTo>
                <a:lnTo>
                  <a:pt x="47" y="326"/>
                </a:lnTo>
                <a:lnTo>
                  <a:pt x="14" y="329"/>
                </a:lnTo>
                <a:lnTo>
                  <a:pt x="9" y="324"/>
                </a:lnTo>
                <a:lnTo>
                  <a:pt x="23" y="310"/>
                </a:lnTo>
                <a:lnTo>
                  <a:pt x="11" y="310"/>
                </a:lnTo>
                <a:lnTo>
                  <a:pt x="7" y="305"/>
                </a:lnTo>
                <a:lnTo>
                  <a:pt x="2" y="298"/>
                </a:lnTo>
                <a:lnTo>
                  <a:pt x="0" y="291"/>
                </a:lnTo>
                <a:lnTo>
                  <a:pt x="7" y="286"/>
                </a:lnTo>
                <a:lnTo>
                  <a:pt x="16" y="284"/>
                </a:lnTo>
                <a:lnTo>
                  <a:pt x="23" y="284"/>
                </a:lnTo>
                <a:lnTo>
                  <a:pt x="33" y="281"/>
                </a:lnTo>
                <a:lnTo>
                  <a:pt x="40" y="279"/>
                </a:lnTo>
                <a:lnTo>
                  <a:pt x="33" y="274"/>
                </a:lnTo>
                <a:lnTo>
                  <a:pt x="26" y="274"/>
                </a:lnTo>
                <a:lnTo>
                  <a:pt x="19" y="272"/>
                </a:lnTo>
                <a:lnTo>
                  <a:pt x="11" y="267"/>
                </a:lnTo>
                <a:lnTo>
                  <a:pt x="4" y="267"/>
                </a:lnTo>
                <a:lnTo>
                  <a:pt x="7" y="258"/>
                </a:lnTo>
                <a:lnTo>
                  <a:pt x="14" y="255"/>
                </a:lnTo>
                <a:lnTo>
                  <a:pt x="21" y="253"/>
                </a:lnTo>
                <a:lnTo>
                  <a:pt x="28" y="258"/>
                </a:lnTo>
                <a:lnTo>
                  <a:pt x="40" y="262"/>
                </a:lnTo>
                <a:lnTo>
                  <a:pt x="54" y="267"/>
                </a:lnTo>
                <a:lnTo>
                  <a:pt x="52" y="258"/>
                </a:lnTo>
                <a:lnTo>
                  <a:pt x="49" y="248"/>
                </a:lnTo>
                <a:lnTo>
                  <a:pt x="68" y="243"/>
                </a:lnTo>
                <a:lnTo>
                  <a:pt x="108" y="246"/>
                </a:lnTo>
                <a:lnTo>
                  <a:pt x="82" y="234"/>
                </a:lnTo>
                <a:lnTo>
                  <a:pt x="75" y="234"/>
                </a:lnTo>
                <a:lnTo>
                  <a:pt x="68" y="236"/>
                </a:lnTo>
                <a:lnTo>
                  <a:pt x="59" y="232"/>
                </a:lnTo>
                <a:lnTo>
                  <a:pt x="68" y="229"/>
                </a:lnTo>
                <a:lnTo>
                  <a:pt x="78" y="225"/>
                </a:lnTo>
                <a:lnTo>
                  <a:pt x="82" y="222"/>
                </a:lnTo>
                <a:lnTo>
                  <a:pt x="90" y="215"/>
                </a:lnTo>
                <a:lnTo>
                  <a:pt x="99" y="213"/>
                </a:lnTo>
                <a:lnTo>
                  <a:pt x="101" y="203"/>
                </a:lnTo>
                <a:lnTo>
                  <a:pt x="108" y="196"/>
                </a:lnTo>
                <a:lnTo>
                  <a:pt x="116" y="191"/>
                </a:lnTo>
                <a:lnTo>
                  <a:pt x="125" y="191"/>
                </a:lnTo>
                <a:lnTo>
                  <a:pt x="132" y="191"/>
                </a:lnTo>
                <a:lnTo>
                  <a:pt x="137" y="184"/>
                </a:lnTo>
                <a:lnTo>
                  <a:pt x="130" y="180"/>
                </a:lnTo>
                <a:lnTo>
                  <a:pt x="120" y="177"/>
                </a:lnTo>
                <a:lnTo>
                  <a:pt x="113" y="175"/>
                </a:lnTo>
                <a:lnTo>
                  <a:pt x="104" y="172"/>
                </a:lnTo>
                <a:lnTo>
                  <a:pt x="99" y="168"/>
                </a:lnTo>
                <a:lnTo>
                  <a:pt x="94" y="161"/>
                </a:lnTo>
                <a:lnTo>
                  <a:pt x="87" y="154"/>
                </a:lnTo>
                <a:lnTo>
                  <a:pt x="82" y="146"/>
                </a:lnTo>
                <a:lnTo>
                  <a:pt x="78" y="137"/>
                </a:lnTo>
                <a:lnTo>
                  <a:pt x="80" y="130"/>
                </a:lnTo>
                <a:lnTo>
                  <a:pt x="92" y="123"/>
                </a:lnTo>
                <a:lnTo>
                  <a:pt x="101" y="113"/>
                </a:lnTo>
                <a:lnTo>
                  <a:pt x="108" y="111"/>
                </a:lnTo>
                <a:lnTo>
                  <a:pt x="116" y="113"/>
                </a:lnTo>
                <a:lnTo>
                  <a:pt x="123" y="109"/>
                </a:lnTo>
                <a:lnTo>
                  <a:pt x="120" y="102"/>
                </a:lnTo>
                <a:lnTo>
                  <a:pt x="113" y="102"/>
                </a:lnTo>
                <a:lnTo>
                  <a:pt x="111" y="94"/>
                </a:lnTo>
                <a:lnTo>
                  <a:pt x="113" y="87"/>
                </a:lnTo>
                <a:lnTo>
                  <a:pt x="113" y="78"/>
                </a:lnTo>
                <a:lnTo>
                  <a:pt x="108" y="71"/>
                </a:lnTo>
                <a:lnTo>
                  <a:pt x="111" y="61"/>
                </a:lnTo>
                <a:lnTo>
                  <a:pt x="113" y="54"/>
                </a:lnTo>
                <a:lnTo>
                  <a:pt x="120" y="52"/>
                </a:lnTo>
                <a:lnTo>
                  <a:pt x="132" y="54"/>
                </a:lnTo>
                <a:lnTo>
                  <a:pt x="139" y="57"/>
                </a:lnTo>
                <a:lnTo>
                  <a:pt x="146" y="61"/>
                </a:lnTo>
                <a:lnTo>
                  <a:pt x="153" y="64"/>
                </a:lnTo>
                <a:lnTo>
                  <a:pt x="163" y="66"/>
                </a:lnTo>
                <a:lnTo>
                  <a:pt x="165" y="78"/>
                </a:lnTo>
                <a:lnTo>
                  <a:pt x="168" y="83"/>
                </a:lnTo>
                <a:lnTo>
                  <a:pt x="177" y="75"/>
                </a:lnTo>
                <a:lnTo>
                  <a:pt x="187" y="83"/>
                </a:lnTo>
                <a:lnTo>
                  <a:pt x="194" y="85"/>
                </a:lnTo>
                <a:lnTo>
                  <a:pt x="203" y="75"/>
                </a:lnTo>
                <a:lnTo>
                  <a:pt x="217" y="75"/>
                </a:lnTo>
                <a:lnTo>
                  <a:pt x="224" y="73"/>
                </a:lnTo>
                <a:lnTo>
                  <a:pt x="231" y="71"/>
                </a:lnTo>
                <a:lnTo>
                  <a:pt x="239" y="66"/>
                </a:lnTo>
                <a:lnTo>
                  <a:pt x="243" y="59"/>
                </a:lnTo>
                <a:lnTo>
                  <a:pt x="234" y="57"/>
                </a:lnTo>
                <a:lnTo>
                  <a:pt x="227" y="54"/>
                </a:lnTo>
                <a:lnTo>
                  <a:pt x="217" y="54"/>
                </a:lnTo>
                <a:lnTo>
                  <a:pt x="210" y="47"/>
                </a:lnTo>
                <a:lnTo>
                  <a:pt x="205" y="40"/>
                </a:lnTo>
                <a:lnTo>
                  <a:pt x="213" y="35"/>
                </a:lnTo>
                <a:lnTo>
                  <a:pt x="222" y="35"/>
                </a:lnTo>
                <a:lnTo>
                  <a:pt x="231" y="31"/>
                </a:lnTo>
                <a:lnTo>
                  <a:pt x="236" y="26"/>
                </a:lnTo>
                <a:lnTo>
                  <a:pt x="243" y="16"/>
                </a:lnTo>
                <a:lnTo>
                  <a:pt x="248" y="9"/>
                </a:lnTo>
                <a:lnTo>
                  <a:pt x="257" y="4"/>
                </a:lnTo>
                <a:lnTo>
                  <a:pt x="267" y="7"/>
                </a:lnTo>
                <a:lnTo>
                  <a:pt x="276" y="7"/>
                </a:lnTo>
                <a:lnTo>
                  <a:pt x="283" y="9"/>
                </a:lnTo>
                <a:lnTo>
                  <a:pt x="293" y="7"/>
                </a:lnTo>
                <a:lnTo>
                  <a:pt x="305" y="9"/>
                </a:lnTo>
                <a:lnTo>
                  <a:pt x="312" y="7"/>
                </a:lnTo>
                <a:lnTo>
                  <a:pt x="319" y="0"/>
                </a:lnTo>
                <a:lnTo>
                  <a:pt x="321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327"/>
          <p:cNvSpPr>
            <a:spLocks/>
          </p:cNvSpPr>
          <p:nvPr/>
        </p:nvSpPr>
        <p:spPr bwMode="auto">
          <a:xfrm>
            <a:off x="3513138" y="2606676"/>
            <a:ext cx="539750" cy="574675"/>
          </a:xfrm>
          <a:custGeom>
            <a:avLst/>
            <a:gdLst>
              <a:gd name="T0" fmla="*/ 317 w 340"/>
              <a:gd name="T1" fmla="*/ 31 h 362"/>
              <a:gd name="T2" fmla="*/ 300 w 340"/>
              <a:gd name="T3" fmla="*/ 45 h 362"/>
              <a:gd name="T4" fmla="*/ 286 w 340"/>
              <a:gd name="T5" fmla="*/ 57 h 362"/>
              <a:gd name="T6" fmla="*/ 265 w 340"/>
              <a:gd name="T7" fmla="*/ 57 h 362"/>
              <a:gd name="T8" fmla="*/ 260 w 340"/>
              <a:gd name="T9" fmla="*/ 78 h 362"/>
              <a:gd name="T10" fmla="*/ 236 w 340"/>
              <a:gd name="T11" fmla="*/ 78 h 362"/>
              <a:gd name="T12" fmla="*/ 248 w 340"/>
              <a:gd name="T13" fmla="*/ 111 h 362"/>
              <a:gd name="T14" fmla="*/ 274 w 340"/>
              <a:gd name="T15" fmla="*/ 132 h 362"/>
              <a:gd name="T16" fmla="*/ 302 w 340"/>
              <a:gd name="T17" fmla="*/ 106 h 362"/>
              <a:gd name="T18" fmla="*/ 312 w 340"/>
              <a:gd name="T19" fmla="*/ 137 h 362"/>
              <a:gd name="T20" fmla="*/ 326 w 340"/>
              <a:gd name="T21" fmla="*/ 156 h 362"/>
              <a:gd name="T22" fmla="*/ 340 w 340"/>
              <a:gd name="T23" fmla="*/ 170 h 362"/>
              <a:gd name="T24" fmla="*/ 324 w 340"/>
              <a:gd name="T25" fmla="*/ 199 h 362"/>
              <a:gd name="T26" fmla="*/ 317 w 340"/>
              <a:gd name="T27" fmla="*/ 232 h 362"/>
              <a:gd name="T28" fmla="*/ 317 w 340"/>
              <a:gd name="T29" fmla="*/ 267 h 362"/>
              <a:gd name="T30" fmla="*/ 300 w 340"/>
              <a:gd name="T31" fmla="*/ 293 h 362"/>
              <a:gd name="T32" fmla="*/ 274 w 340"/>
              <a:gd name="T33" fmla="*/ 331 h 362"/>
              <a:gd name="T34" fmla="*/ 260 w 340"/>
              <a:gd name="T35" fmla="*/ 348 h 362"/>
              <a:gd name="T36" fmla="*/ 231 w 340"/>
              <a:gd name="T37" fmla="*/ 343 h 362"/>
              <a:gd name="T38" fmla="*/ 201 w 340"/>
              <a:gd name="T39" fmla="*/ 336 h 362"/>
              <a:gd name="T40" fmla="*/ 130 w 340"/>
              <a:gd name="T41" fmla="*/ 350 h 362"/>
              <a:gd name="T42" fmla="*/ 73 w 340"/>
              <a:gd name="T43" fmla="*/ 359 h 362"/>
              <a:gd name="T44" fmla="*/ 40 w 340"/>
              <a:gd name="T45" fmla="*/ 352 h 362"/>
              <a:gd name="T46" fmla="*/ 14 w 340"/>
              <a:gd name="T47" fmla="*/ 329 h 362"/>
              <a:gd name="T48" fmla="*/ 7 w 340"/>
              <a:gd name="T49" fmla="*/ 305 h 362"/>
              <a:gd name="T50" fmla="*/ 16 w 340"/>
              <a:gd name="T51" fmla="*/ 284 h 362"/>
              <a:gd name="T52" fmla="*/ 33 w 340"/>
              <a:gd name="T53" fmla="*/ 274 h 362"/>
              <a:gd name="T54" fmla="*/ 4 w 340"/>
              <a:gd name="T55" fmla="*/ 267 h 362"/>
              <a:gd name="T56" fmla="*/ 28 w 340"/>
              <a:gd name="T57" fmla="*/ 258 h 362"/>
              <a:gd name="T58" fmla="*/ 49 w 340"/>
              <a:gd name="T59" fmla="*/ 248 h 362"/>
              <a:gd name="T60" fmla="*/ 75 w 340"/>
              <a:gd name="T61" fmla="*/ 234 h 362"/>
              <a:gd name="T62" fmla="*/ 78 w 340"/>
              <a:gd name="T63" fmla="*/ 225 h 362"/>
              <a:gd name="T64" fmla="*/ 101 w 340"/>
              <a:gd name="T65" fmla="*/ 203 h 362"/>
              <a:gd name="T66" fmla="*/ 132 w 340"/>
              <a:gd name="T67" fmla="*/ 191 h 362"/>
              <a:gd name="T68" fmla="*/ 113 w 340"/>
              <a:gd name="T69" fmla="*/ 175 h 362"/>
              <a:gd name="T70" fmla="*/ 87 w 340"/>
              <a:gd name="T71" fmla="*/ 154 h 362"/>
              <a:gd name="T72" fmla="*/ 92 w 340"/>
              <a:gd name="T73" fmla="*/ 123 h 362"/>
              <a:gd name="T74" fmla="*/ 123 w 340"/>
              <a:gd name="T75" fmla="*/ 109 h 362"/>
              <a:gd name="T76" fmla="*/ 113 w 340"/>
              <a:gd name="T77" fmla="*/ 87 h 362"/>
              <a:gd name="T78" fmla="*/ 113 w 340"/>
              <a:gd name="T79" fmla="*/ 54 h 362"/>
              <a:gd name="T80" fmla="*/ 146 w 340"/>
              <a:gd name="T81" fmla="*/ 61 h 362"/>
              <a:gd name="T82" fmla="*/ 168 w 340"/>
              <a:gd name="T83" fmla="*/ 83 h 362"/>
              <a:gd name="T84" fmla="*/ 203 w 340"/>
              <a:gd name="T85" fmla="*/ 75 h 362"/>
              <a:gd name="T86" fmla="*/ 239 w 340"/>
              <a:gd name="T87" fmla="*/ 66 h 362"/>
              <a:gd name="T88" fmla="*/ 217 w 340"/>
              <a:gd name="T89" fmla="*/ 54 h 362"/>
              <a:gd name="T90" fmla="*/ 222 w 340"/>
              <a:gd name="T91" fmla="*/ 35 h 362"/>
              <a:gd name="T92" fmla="*/ 248 w 340"/>
              <a:gd name="T93" fmla="*/ 9 h 362"/>
              <a:gd name="T94" fmla="*/ 283 w 340"/>
              <a:gd name="T95" fmla="*/ 9 h 362"/>
              <a:gd name="T96" fmla="*/ 319 w 340"/>
              <a:gd name="T9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0" h="362">
                <a:moveTo>
                  <a:pt x="321" y="4"/>
                </a:moveTo>
                <a:lnTo>
                  <a:pt x="328" y="14"/>
                </a:lnTo>
                <a:lnTo>
                  <a:pt x="326" y="28"/>
                </a:lnTo>
                <a:lnTo>
                  <a:pt x="317" y="31"/>
                </a:lnTo>
                <a:lnTo>
                  <a:pt x="310" y="35"/>
                </a:lnTo>
                <a:lnTo>
                  <a:pt x="307" y="35"/>
                </a:lnTo>
                <a:lnTo>
                  <a:pt x="302" y="40"/>
                </a:lnTo>
                <a:lnTo>
                  <a:pt x="300" y="45"/>
                </a:lnTo>
                <a:lnTo>
                  <a:pt x="295" y="47"/>
                </a:lnTo>
                <a:lnTo>
                  <a:pt x="295" y="49"/>
                </a:lnTo>
                <a:lnTo>
                  <a:pt x="293" y="52"/>
                </a:lnTo>
                <a:lnTo>
                  <a:pt x="286" y="57"/>
                </a:lnTo>
                <a:lnTo>
                  <a:pt x="283" y="61"/>
                </a:lnTo>
                <a:lnTo>
                  <a:pt x="276" y="59"/>
                </a:lnTo>
                <a:lnTo>
                  <a:pt x="269" y="61"/>
                </a:lnTo>
                <a:lnTo>
                  <a:pt x="265" y="57"/>
                </a:lnTo>
                <a:lnTo>
                  <a:pt x="257" y="59"/>
                </a:lnTo>
                <a:lnTo>
                  <a:pt x="260" y="66"/>
                </a:lnTo>
                <a:lnTo>
                  <a:pt x="269" y="71"/>
                </a:lnTo>
                <a:lnTo>
                  <a:pt x="260" y="78"/>
                </a:lnTo>
                <a:lnTo>
                  <a:pt x="253" y="75"/>
                </a:lnTo>
                <a:lnTo>
                  <a:pt x="248" y="73"/>
                </a:lnTo>
                <a:lnTo>
                  <a:pt x="243" y="78"/>
                </a:lnTo>
                <a:lnTo>
                  <a:pt x="236" y="78"/>
                </a:lnTo>
                <a:lnTo>
                  <a:pt x="243" y="99"/>
                </a:lnTo>
                <a:lnTo>
                  <a:pt x="248" y="102"/>
                </a:lnTo>
                <a:lnTo>
                  <a:pt x="246" y="109"/>
                </a:lnTo>
                <a:lnTo>
                  <a:pt x="248" y="111"/>
                </a:lnTo>
                <a:lnTo>
                  <a:pt x="255" y="113"/>
                </a:lnTo>
                <a:lnTo>
                  <a:pt x="257" y="123"/>
                </a:lnTo>
                <a:lnTo>
                  <a:pt x="265" y="125"/>
                </a:lnTo>
                <a:lnTo>
                  <a:pt x="274" y="132"/>
                </a:lnTo>
                <a:lnTo>
                  <a:pt x="281" y="123"/>
                </a:lnTo>
                <a:lnTo>
                  <a:pt x="286" y="123"/>
                </a:lnTo>
                <a:lnTo>
                  <a:pt x="288" y="111"/>
                </a:lnTo>
                <a:lnTo>
                  <a:pt x="302" y="106"/>
                </a:lnTo>
                <a:lnTo>
                  <a:pt x="307" y="111"/>
                </a:lnTo>
                <a:lnTo>
                  <a:pt x="307" y="123"/>
                </a:lnTo>
                <a:lnTo>
                  <a:pt x="310" y="132"/>
                </a:lnTo>
                <a:lnTo>
                  <a:pt x="312" y="137"/>
                </a:lnTo>
                <a:lnTo>
                  <a:pt x="317" y="142"/>
                </a:lnTo>
                <a:lnTo>
                  <a:pt x="314" y="149"/>
                </a:lnTo>
                <a:lnTo>
                  <a:pt x="314" y="154"/>
                </a:lnTo>
                <a:lnTo>
                  <a:pt x="326" y="156"/>
                </a:lnTo>
                <a:lnTo>
                  <a:pt x="331" y="151"/>
                </a:lnTo>
                <a:lnTo>
                  <a:pt x="336" y="154"/>
                </a:lnTo>
                <a:lnTo>
                  <a:pt x="336" y="158"/>
                </a:lnTo>
                <a:lnTo>
                  <a:pt x="340" y="170"/>
                </a:lnTo>
                <a:lnTo>
                  <a:pt x="328" y="163"/>
                </a:lnTo>
                <a:lnTo>
                  <a:pt x="324" y="175"/>
                </a:lnTo>
                <a:lnTo>
                  <a:pt x="328" y="180"/>
                </a:lnTo>
                <a:lnTo>
                  <a:pt x="324" y="199"/>
                </a:lnTo>
                <a:lnTo>
                  <a:pt x="326" y="208"/>
                </a:lnTo>
                <a:lnTo>
                  <a:pt x="331" y="217"/>
                </a:lnTo>
                <a:lnTo>
                  <a:pt x="321" y="225"/>
                </a:lnTo>
                <a:lnTo>
                  <a:pt x="317" y="232"/>
                </a:lnTo>
                <a:lnTo>
                  <a:pt x="317" y="239"/>
                </a:lnTo>
                <a:lnTo>
                  <a:pt x="317" y="251"/>
                </a:lnTo>
                <a:lnTo>
                  <a:pt x="317" y="258"/>
                </a:lnTo>
                <a:lnTo>
                  <a:pt x="317" y="267"/>
                </a:lnTo>
                <a:lnTo>
                  <a:pt x="314" y="277"/>
                </a:lnTo>
                <a:lnTo>
                  <a:pt x="312" y="281"/>
                </a:lnTo>
                <a:lnTo>
                  <a:pt x="305" y="288"/>
                </a:lnTo>
                <a:lnTo>
                  <a:pt x="300" y="293"/>
                </a:lnTo>
                <a:lnTo>
                  <a:pt x="291" y="307"/>
                </a:lnTo>
                <a:lnTo>
                  <a:pt x="288" y="319"/>
                </a:lnTo>
                <a:lnTo>
                  <a:pt x="276" y="326"/>
                </a:lnTo>
                <a:lnTo>
                  <a:pt x="274" y="331"/>
                </a:lnTo>
                <a:lnTo>
                  <a:pt x="269" y="338"/>
                </a:lnTo>
                <a:lnTo>
                  <a:pt x="269" y="348"/>
                </a:lnTo>
                <a:lnTo>
                  <a:pt x="267" y="352"/>
                </a:lnTo>
                <a:lnTo>
                  <a:pt x="260" y="348"/>
                </a:lnTo>
                <a:lnTo>
                  <a:pt x="253" y="348"/>
                </a:lnTo>
                <a:lnTo>
                  <a:pt x="248" y="343"/>
                </a:lnTo>
                <a:lnTo>
                  <a:pt x="241" y="340"/>
                </a:lnTo>
                <a:lnTo>
                  <a:pt x="231" y="343"/>
                </a:lnTo>
                <a:lnTo>
                  <a:pt x="224" y="343"/>
                </a:lnTo>
                <a:lnTo>
                  <a:pt x="217" y="343"/>
                </a:lnTo>
                <a:lnTo>
                  <a:pt x="208" y="336"/>
                </a:lnTo>
                <a:lnTo>
                  <a:pt x="201" y="336"/>
                </a:lnTo>
                <a:lnTo>
                  <a:pt x="187" y="340"/>
                </a:lnTo>
                <a:lnTo>
                  <a:pt x="179" y="348"/>
                </a:lnTo>
                <a:lnTo>
                  <a:pt x="156" y="350"/>
                </a:lnTo>
                <a:lnTo>
                  <a:pt x="130" y="350"/>
                </a:lnTo>
                <a:lnTo>
                  <a:pt x="108" y="357"/>
                </a:lnTo>
                <a:lnTo>
                  <a:pt x="90" y="359"/>
                </a:lnTo>
                <a:lnTo>
                  <a:pt x="80" y="362"/>
                </a:lnTo>
                <a:lnTo>
                  <a:pt x="73" y="359"/>
                </a:lnTo>
                <a:lnTo>
                  <a:pt x="66" y="359"/>
                </a:lnTo>
                <a:lnTo>
                  <a:pt x="56" y="359"/>
                </a:lnTo>
                <a:lnTo>
                  <a:pt x="45" y="357"/>
                </a:lnTo>
                <a:lnTo>
                  <a:pt x="40" y="352"/>
                </a:lnTo>
                <a:lnTo>
                  <a:pt x="21" y="352"/>
                </a:lnTo>
                <a:lnTo>
                  <a:pt x="47" y="333"/>
                </a:lnTo>
                <a:lnTo>
                  <a:pt x="47" y="326"/>
                </a:lnTo>
                <a:lnTo>
                  <a:pt x="14" y="329"/>
                </a:lnTo>
                <a:lnTo>
                  <a:pt x="9" y="324"/>
                </a:lnTo>
                <a:lnTo>
                  <a:pt x="23" y="310"/>
                </a:lnTo>
                <a:lnTo>
                  <a:pt x="11" y="310"/>
                </a:lnTo>
                <a:lnTo>
                  <a:pt x="7" y="305"/>
                </a:lnTo>
                <a:lnTo>
                  <a:pt x="2" y="298"/>
                </a:lnTo>
                <a:lnTo>
                  <a:pt x="0" y="291"/>
                </a:lnTo>
                <a:lnTo>
                  <a:pt x="7" y="286"/>
                </a:lnTo>
                <a:lnTo>
                  <a:pt x="16" y="284"/>
                </a:lnTo>
                <a:lnTo>
                  <a:pt x="23" y="284"/>
                </a:lnTo>
                <a:lnTo>
                  <a:pt x="33" y="281"/>
                </a:lnTo>
                <a:lnTo>
                  <a:pt x="40" y="279"/>
                </a:lnTo>
                <a:lnTo>
                  <a:pt x="33" y="274"/>
                </a:lnTo>
                <a:lnTo>
                  <a:pt x="26" y="274"/>
                </a:lnTo>
                <a:lnTo>
                  <a:pt x="19" y="272"/>
                </a:lnTo>
                <a:lnTo>
                  <a:pt x="11" y="267"/>
                </a:lnTo>
                <a:lnTo>
                  <a:pt x="4" y="267"/>
                </a:lnTo>
                <a:lnTo>
                  <a:pt x="7" y="258"/>
                </a:lnTo>
                <a:lnTo>
                  <a:pt x="14" y="255"/>
                </a:lnTo>
                <a:lnTo>
                  <a:pt x="21" y="253"/>
                </a:lnTo>
                <a:lnTo>
                  <a:pt x="28" y="258"/>
                </a:lnTo>
                <a:lnTo>
                  <a:pt x="40" y="262"/>
                </a:lnTo>
                <a:lnTo>
                  <a:pt x="54" y="267"/>
                </a:lnTo>
                <a:lnTo>
                  <a:pt x="52" y="258"/>
                </a:lnTo>
                <a:lnTo>
                  <a:pt x="49" y="248"/>
                </a:lnTo>
                <a:lnTo>
                  <a:pt x="68" y="243"/>
                </a:lnTo>
                <a:lnTo>
                  <a:pt x="108" y="246"/>
                </a:lnTo>
                <a:lnTo>
                  <a:pt x="82" y="234"/>
                </a:lnTo>
                <a:lnTo>
                  <a:pt x="75" y="234"/>
                </a:lnTo>
                <a:lnTo>
                  <a:pt x="68" y="236"/>
                </a:lnTo>
                <a:lnTo>
                  <a:pt x="59" y="232"/>
                </a:lnTo>
                <a:lnTo>
                  <a:pt x="68" y="229"/>
                </a:lnTo>
                <a:lnTo>
                  <a:pt x="78" y="225"/>
                </a:lnTo>
                <a:lnTo>
                  <a:pt x="82" y="222"/>
                </a:lnTo>
                <a:lnTo>
                  <a:pt x="90" y="215"/>
                </a:lnTo>
                <a:lnTo>
                  <a:pt x="99" y="213"/>
                </a:lnTo>
                <a:lnTo>
                  <a:pt x="101" y="203"/>
                </a:lnTo>
                <a:lnTo>
                  <a:pt x="108" y="196"/>
                </a:lnTo>
                <a:lnTo>
                  <a:pt x="116" y="191"/>
                </a:lnTo>
                <a:lnTo>
                  <a:pt x="125" y="191"/>
                </a:lnTo>
                <a:lnTo>
                  <a:pt x="132" y="191"/>
                </a:lnTo>
                <a:lnTo>
                  <a:pt x="137" y="184"/>
                </a:lnTo>
                <a:lnTo>
                  <a:pt x="130" y="180"/>
                </a:lnTo>
                <a:lnTo>
                  <a:pt x="120" y="177"/>
                </a:lnTo>
                <a:lnTo>
                  <a:pt x="113" y="175"/>
                </a:lnTo>
                <a:lnTo>
                  <a:pt x="104" y="172"/>
                </a:lnTo>
                <a:lnTo>
                  <a:pt x="99" y="168"/>
                </a:lnTo>
                <a:lnTo>
                  <a:pt x="94" y="161"/>
                </a:lnTo>
                <a:lnTo>
                  <a:pt x="87" y="154"/>
                </a:lnTo>
                <a:lnTo>
                  <a:pt x="82" y="146"/>
                </a:lnTo>
                <a:lnTo>
                  <a:pt x="78" y="137"/>
                </a:lnTo>
                <a:lnTo>
                  <a:pt x="80" y="130"/>
                </a:lnTo>
                <a:lnTo>
                  <a:pt x="92" y="123"/>
                </a:lnTo>
                <a:lnTo>
                  <a:pt x="101" y="113"/>
                </a:lnTo>
                <a:lnTo>
                  <a:pt x="108" y="111"/>
                </a:lnTo>
                <a:lnTo>
                  <a:pt x="116" y="113"/>
                </a:lnTo>
                <a:lnTo>
                  <a:pt x="123" y="109"/>
                </a:lnTo>
                <a:lnTo>
                  <a:pt x="120" y="102"/>
                </a:lnTo>
                <a:lnTo>
                  <a:pt x="113" y="102"/>
                </a:lnTo>
                <a:lnTo>
                  <a:pt x="111" y="94"/>
                </a:lnTo>
                <a:lnTo>
                  <a:pt x="113" y="87"/>
                </a:lnTo>
                <a:lnTo>
                  <a:pt x="113" y="78"/>
                </a:lnTo>
                <a:lnTo>
                  <a:pt x="108" y="71"/>
                </a:lnTo>
                <a:lnTo>
                  <a:pt x="111" y="61"/>
                </a:lnTo>
                <a:lnTo>
                  <a:pt x="113" y="54"/>
                </a:lnTo>
                <a:lnTo>
                  <a:pt x="120" y="52"/>
                </a:lnTo>
                <a:lnTo>
                  <a:pt x="132" y="54"/>
                </a:lnTo>
                <a:lnTo>
                  <a:pt x="139" y="57"/>
                </a:lnTo>
                <a:lnTo>
                  <a:pt x="146" y="61"/>
                </a:lnTo>
                <a:lnTo>
                  <a:pt x="153" y="64"/>
                </a:lnTo>
                <a:lnTo>
                  <a:pt x="163" y="66"/>
                </a:lnTo>
                <a:lnTo>
                  <a:pt x="165" y="78"/>
                </a:lnTo>
                <a:lnTo>
                  <a:pt x="168" y="83"/>
                </a:lnTo>
                <a:lnTo>
                  <a:pt x="177" y="75"/>
                </a:lnTo>
                <a:lnTo>
                  <a:pt x="187" y="83"/>
                </a:lnTo>
                <a:lnTo>
                  <a:pt x="194" y="85"/>
                </a:lnTo>
                <a:lnTo>
                  <a:pt x="203" y="75"/>
                </a:lnTo>
                <a:lnTo>
                  <a:pt x="217" y="75"/>
                </a:lnTo>
                <a:lnTo>
                  <a:pt x="224" y="73"/>
                </a:lnTo>
                <a:lnTo>
                  <a:pt x="231" y="71"/>
                </a:lnTo>
                <a:lnTo>
                  <a:pt x="239" y="66"/>
                </a:lnTo>
                <a:lnTo>
                  <a:pt x="243" y="59"/>
                </a:lnTo>
                <a:lnTo>
                  <a:pt x="234" y="57"/>
                </a:lnTo>
                <a:lnTo>
                  <a:pt x="227" y="54"/>
                </a:lnTo>
                <a:lnTo>
                  <a:pt x="217" y="54"/>
                </a:lnTo>
                <a:lnTo>
                  <a:pt x="210" y="47"/>
                </a:lnTo>
                <a:lnTo>
                  <a:pt x="205" y="40"/>
                </a:lnTo>
                <a:lnTo>
                  <a:pt x="213" y="35"/>
                </a:lnTo>
                <a:lnTo>
                  <a:pt x="222" y="35"/>
                </a:lnTo>
                <a:lnTo>
                  <a:pt x="231" y="31"/>
                </a:lnTo>
                <a:lnTo>
                  <a:pt x="236" y="26"/>
                </a:lnTo>
                <a:lnTo>
                  <a:pt x="243" y="16"/>
                </a:lnTo>
                <a:lnTo>
                  <a:pt x="248" y="9"/>
                </a:lnTo>
                <a:lnTo>
                  <a:pt x="257" y="4"/>
                </a:lnTo>
                <a:lnTo>
                  <a:pt x="267" y="7"/>
                </a:lnTo>
                <a:lnTo>
                  <a:pt x="276" y="7"/>
                </a:lnTo>
                <a:lnTo>
                  <a:pt x="283" y="9"/>
                </a:lnTo>
                <a:lnTo>
                  <a:pt x="293" y="7"/>
                </a:lnTo>
                <a:lnTo>
                  <a:pt x="305" y="9"/>
                </a:lnTo>
                <a:lnTo>
                  <a:pt x="312" y="7"/>
                </a:lnTo>
                <a:lnTo>
                  <a:pt x="319" y="0"/>
                </a:lnTo>
                <a:lnTo>
                  <a:pt x="321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328"/>
          <p:cNvSpPr>
            <a:spLocks/>
          </p:cNvSpPr>
          <p:nvPr/>
        </p:nvSpPr>
        <p:spPr bwMode="auto">
          <a:xfrm>
            <a:off x="3513138" y="2606676"/>
            <a:ext cx="539750" cy="574675"/>
          </a:xfrm>
          <a:custGeom>
            <a:avLst/>
            <a:gdLst>
              <a:gd name="T0" fmla="*/ 317 w 340"/>
              <a:gd name="T1" fmla="*/ 31 h 362"/>
              <a:gd name="T2" fmla="*/ 300 w 340"/>
              <a:gd name="T3" fmla="*/ 45 h 362"/>
              <a:gd name="T4" fmla="*/ 286 w 340"/>
              <a:gd name="T5" fmla="*/ 57 h 362"/>
              <a:gd name="T6" fmla="*/ 265 w 340"/>
              <a:gd name="T7" fmla="*/ 57 h 362"/>
              <a:gd name="T8" fmla="*/ 260 w 340"/>
              <a:gd name="T9" fmla="*/ 78 h 362"/>
              <a:gd name="T10" fmla="*/ 236 w 340"/>
              <a:gd name="T11" fmla="*/ 78 h 362"/>
              <a:gd name="T12" fmla="*/ 248 w 340"/>
              <a:gd name="T13" fmla="*/ 111 h 362"/>
              <a:gd name="T14" fmla="*/ 274 w 340"/>
              <a:gd name="T15" fmla="*/ 132 h 362"/>
              <a:gd name="T16" fmla="*/ 302 w 340"/>
              <a:gd name="T17" fmla="*/ 106 h 362"/>
              <a:gd name="T18" fmla="*/ 312 w 340"/>
              <a:gd name="T19" fmla="*/ 137 h 362"/>
              <a:gd name="T20" fmla="*/ 326 w 340"/>
              <a:gd name="T21" fmla="*/ 156 h 362"/>
              <a:gd name="T22" fmla="*/ 340 w 340"/>
              <a:gd name="T23" fmla="*/ 170 h 362"/>
              <a:gd name="T24" fmla="*/ 324 w 340"/>
              <a:gd name="T25" fmla="*/ 199 h 362"/>
              <a:gd name="T26" fmla="*/ 317 w 340"/>
              <a:gd name="T27" fmla="*/ 232 h 362"/>
              <a:gd name="T28" fmla="*/ 317 w 340"/>
              <a:gd name="T29" fmla="*/ 267 h 362"/>
              <a:gd name="T30" fmla="*/ 300 w 340"/>
              <a:gd name="T31" fmla="*/ 293 h 362"/>
              <a:gd name="T32" fmla="*/ 274 w 340"/>
              <a:gd name="T33" fmla="*/ 331 h 362"/>
              <a:gd name="T34" fmla="*/ 260 w 340"/>
              <a:gd name="T35" fmla="*/ 348 h 362"/>
              <a:gd name="T36" fmla="*/ 231 w 340"/>
              <a:gd name="T37" fmla="*/ 343 h 362"/>
              <a:gd name="T38" fmla="*/ 201 w 340"/>
              <a:gd name="T39" fmla="*/ 336 h 362"/>
              <a:gd name="T40" fmla="*/ 130 w 340"/>
              <a:gd name="T41" fmla="*/ 350 h 362"/>
              <a:gd name="T42" fmla="*/ 73 w 340"/>
              <a:gd name="T43" fmla="*/ 359 h 362"/>
              <a:gd name="T44" fmla="*/ 40 w 340"/>
              <a:gd name="T45" fmla="*/ 352 h 362"/>
              <a:gd name="T46" fmla="*/ 14 w 340"/>
              <a:gd name="T47" fmla="*/ 329 h 362"/>
              <a:gd name="T48" fmla="*/ 7 w 340"/>
              <a:gd name="T49" fmla="*/ 305 h 362"/>
              <a:gd name="T50" fmla="*/ 16 w 340"/>
              <a:gd name="T51" fmla="*/ 284 h 362"/>
              <a:gd name="T52" fmla="*/ 33 w 340"/>
              <a:gd name="T53" fmla="*/ 274 h 362"/>
              <a:gd name="T54" fmla="*/ 4 w 340"/>
              <a:gd name="T55" fmla="*/ 267 h 362"/>
              <a:gd name="T56" fmla="*/ 28 w 340"/>
              <a:gd name="T57" fmla="*/ 258 h 362"/>
              <a:gd name="T58" fmla="*/ 49 w 340"/>
              <a:gd name="T59" fmla="*/ 248 h 362"/>
              <a:gd name="T60" fmla="*/ 75 w 340"/>
              <a:gd name="T61" fmla="*/ 234 h 362"/>
              <a:gd name="T62" fmla="*/ 78 w 340"/>
              <a:gd name="T63" fmla="*/ 225 h 362"/>
              <a:gd name="T64" fmla="*/ 101 w 340"/>
              <a:gd name="T65" fmla="*/ 203 h 362"/>
              <a:gd name="T66" fmla="*/ 132 w 340"/>
              <a:gd name="T67" fmla="*/ 191 h 362"/>
              <a:gd name="T68" fmla="*/ 113 w 340"/>
              <a:gd name="T69" fmla="*/ 175 h 362"/>
              <a:gd name="T70" fmla="*/ 87 w 340"/>
              <a:gd name="T71" fmla="*/ 154 h 362"/>
              <a:gd name="T72" fmla="*/ 92 w 340"/>
              <a:gd name="T73" fmla="*/ 123 h 362"/>
              <a:gd name="T74" fmla="*/ 123 w 340"/>
              <a:gd name="T75" fmla="*/ 109 h 362"/>
              <a:gd name="T76" fmla="*/ 113 w 340"/>
              <a:gd name="T77" fmla="*/ 87 h 362"/>
              <a:gd name="T78" fmla="*/ 113 w 340"/>
              <a:gd name="T79" fmla="*/ 54 h 362"/>
              <a:gd name="T80" fmla="*/ 146 w 340"/>
              <a:gd name="T81" fmla="*/ 61 h 362"/>
              <a:gd name="T82" fmla="*/ 168 w 340"/>
              <a:gd name="T83" fmla="*/ 83 h 362"/>
              <a:gd name="T84" fmla="*/ 203 w 340"/>
              <a:gd name="T85" fmla="*/ 75 h 362"/>
              <a:gd name="T86" fmla="*/ 239 w 340"/>
              <a:gd name="T87" fmla="*/ 66 h 362"/>
              <a:gd name="T88" fmla="*/ 217 w 340"/>
              <a:gd name="T89" fmla="*/ 54 h 362"/>
              <a:gd name="T90" fmla="*/ 222 w 340"/>
              <a:gd name="T91" fmla="*/ 35 h 362"/>
              <a:gd name="T92" fmla="*/ 248 w 340"/>
              <a:gd name="T93" fmla="*/ 9 h 362"/>
              <a:gd name="T94" fmla="*/ 283 w 340"/>
              <a:gd name="T95" fmla="*/ 9 h 362"/>
              <a:gd name="T96" fmla="*/ 319 w 340"/>
              <a:gd name="T9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0" h="362">
                <a:moveTo>
                  <a:pt x="321" y="4"/>
                </a:moveTo>
                <a:lnTo>
                  <a:pt x="328" y="14"/>
                </a:lnTo>
                <a:lnTo>
                  <a:pt x="326" y="28"/>
                </a:lnTo>
                <a:lnTo>
                  <a:pt x="317" y="31"/>
                </a:lnTo>
                <a:lnTo>
                  <a:pt x="310" y="35"/>
                </a:lnTo>
                <a:lnTo>
                  <a:pt x="307" y="35"/>
                </a:lnTo>
                <a:lnTo>
                  <a:pt x="302" y="40"/>
                </a:lnTo>
                <a:lnTo>
                  <a:pt x="300" y="45"/>
                </a:lnTo>
                <a:lnTo>
                  <a:pt x="295" y="47"/>
                </a:lnTo>
                <a:lnTo>
                  <a:pt x="295" y="49"/>
                </a:lnTo>
                <a:lnTo>
                  <a:pt x="293" y="52"/>
                </a:lnTo>
                <a:lnTo>
                  <a:pt x="286" y="57"/>
                </a:lnTo>
                <a:lnTo>
                  <a:pt x="283" y="61"/>
                </a:lnTo>
                <a:lnTo>
                  <a:pt x="276" y="59"/>
                </a:lnTo>
                <a:lnTo>
                  <a:pt x="269" y="61"/>
                </a:lnTo>
                <a:lnTo>
                  <a:pt x="265" y="57"/>
                </a:lnTo>
                <a:lnTo>
                  <a:pt x="257" y="59"/>
                </a:lnTo>
                <a:lnTo>
                  <a:pt x="260" y="66"/>
                </a:lnTo>
                <a:lnTo>
                  <a:pt x="269" y="71"/>
                </a:lnTo>
                <a:lnTo>
                  <a:pt x="260" y="78"/>
                </a:lnTo>
                <a:lnTo>
                  <a:pt x="253" y="75"/>
                </a:lnTo>
                <a:lnTo>
                  <a:pt x="248" y="73"/>
                </a:lnTo>
                <a:lnTo>
                  <a:pt x="243" y="78"/>
                </a:lnTo>
                <a:lnTo>
                  <a:pt x="236" y="78"/>
                </a:lnTo>
                <a:lnTo>
                  <a:pt x="243" y="99"/>
                </a:lnTo>
                <a:lnTo>
                  <a:pt x="248" y="102"/>
                </a:lnTo>
                <a:lnTo>
                  <a:pt x="246" y="109"/>
                </a:lnTo>
                <a:lnTo>
                  <a:pt x="248" y="111"/>
                </a:lnTo>
                <a:lnTo>
                  <a:pt x="255" y="113"/>
                </a:lnTo>
                <a:lnTo>
                  <a:pt x="257" y="123"/>
                </a:lnTo>
                <a:lnTo>
                  <a:pt x="265" y="125"/>
                </a:lnTo>
                <a:lnTo>
                  <a:pt x="274" y="132"/>
                </a:lnTo>
                <a:lnTo>
                  <a:pt x="281" y="123"/>
                </a:lnTo>
                <a:lnTo>
                  <a:pt x="286" y="123"/>
                </a:lnTo>
                <a:lnTo>
                  <a:pt x="288" y="111"/>
                </a:lnTo>
                <a:lnTo>
                  <a:pt x="302" y="106"/>
                </a:lnTo>
                <a:lnTo>
                  <a:pt x="307" y="111"/>
                </a:lnTo>
                <a:lnTo>
                  <a:pt x="307" y="123"/>
                </a:lnTo>
                <a:lnTo>
                  <a:pt x="310" y="132"/>
                </a:lnTo>
                <a:lnTo>
                  <a:pt x="312" y="137"/>
                </a:lnTo>
                <a:lnTo>
                  <a:pt x="317" y="142"/>
                </a:lnTo>
                <a:lnTo>
                  <a:pt x="314" y="149"/>
                </a:lnTo>
                <a:lnTo>
                  <a:pt x="314" y="154"/>
                </a:lnTo>
                <a:lnTo>
                  <a:pt x="326" y="156"/>
                </a:lnTo>
                <a:lnTo>
                  <a:pt x="331" y="151"/>
                </a:lnTo>
                <a:lnTo>
                  <a:pt x="336" y="154"/>
                </a:lnTo>
                <a:lnTo>
                  <a:pt x="336" y="158"/>
                </a:lnTo>
                <a:lnTo>
                  <a:pt x="340" y="170"/>
                </a:lnTo>
                <a:lnTo>
                  <a:pt x="328" y="163"/>
                </a:lnTo>
                <a:lnTo>
                  <a:pt x="324" y="175"/>
                </a:lnTo>
                <a:lnTo>
                  <a:pt x="328" y="180"/>
                </a:lnTo>
                <a:lnTo>
                  <a:pt x="324" y="199"/>
                </a:lnTo>
                <a:lnTo>
                  <a:pt x="326" y="208"/>
                </a:lnTo>
                <a:lnTo>
                  <a:pt x="331" y="217"/>
                </a:lnTo>
                <a:lnTo>
                  <a:pt x="321" y="225"/>
                </a:lnTo>
                <a:lnTo>
                  <a:pt x="317" y="232"/>
                </a:lnTo>
                <a:lnTo>
                  <a:pt x="317" y="239"/>
                </a:lnTo>
                <a:lnTo>
                  <a:pt x="317" y="251"/>
                </a:lnTo>
                <a:lnTo>
                  <a:pt x="317" y="258"/>
                </a:lnTo>
                <a:lnTo>
                  <a:pt x="317" y="267"/>
                </a:lnTo>
                <a:lnTo>
                  <a:pt x="314" y="277"/>
                </a:lnTo>
                <a:lnTo>
                  <a:pt x="312" y="281"/>
                </a:lnTo>
                <a:lnTo>
                  <a:pt x="305" y="288"/>
                </a:lnTo>
                <a:lnTo>
                  <a:pt x="300" y="293"/>
                </a:lnTo>
                <a:lnTo>
                  <a:pt x="291" y="307"/>
                </a:lnTo>
                <a:lnTo>
                  <a:pt x="288" y="319"/>
                </a:lnTo>
                <a:lnTo>
                  <a:pt x="276" y="326"/>
                </a:lnTo>
                <a:lnTo>
                  <a:pt x="274" y="331"/>
                </a:lnTo>
                <a:lnTo>
                  <a:pt x="269" y="338"/>
                </a:lnTo>
                <a:lnTo>
                  <a:pt x="269" y="348"/>
                </a:lnTo>
                <a:lnTo>
                  <a:pt x="267" y="352"/>
                </a:lnTo>
                <a:lnTo>
                  <a:pt x="260" y="348"/>
                </a:lnTo>
                <a:lnTo>
                  <a:pt x="253" y="348"/>
                </a:lnTo>
                <a:lnTo>
                  <a:pt x="248" y="343"/>
                </a:lnTo>
                <a:lnTo>
                  <a:pt x="241" y="340"/>
                </a:lnTo>
                <a:lnTo>
                  <a:pt x="231" y="343"/>
                </a:lnTo>
                <a:lnTo>
                  <a:pt x="224" y="343"/>
                </a:lnTo>
                <a:lnTo>
                  <a:pt x="217" y="343"/>
                </a:lnTo>
                <a:lnTo>
                  <a:pt x="208" y="336"/>
                </a:lnTo>
                <a:lnTo>
                  <a:pt x="201" y="336"/>
                </a:lnTo>
                <a:lnTo>
                  <a:pt x="187" y="340"/>
                </a:lnTo>
                <a:lnTo>
                  <a:pt x="179" y="348"/>
                </a:lnTo>
                <a:lnTo>
                  <a:pt x="156" y="350"/>
                </a:lnTo>
                <a:lnTo>
                  <a:pt x="130" y="350"/>
                </a:lnTo>
                <a:lnTo>
                  <a:pt x="108" y="357"/>
                </a:lnTo>
                <a:lnTo>
                  <a:pt x="90" y="359"/>
                </a:lnTo>
                <a:lnTo>
                  <a:pt x="80" y="362"/>
                </a:lnTo>
                <a:lnTo>
                  <a:pt x="73" y="359"/>
                </a:lnTo>
                <a:lnTo>
                  <a:pt x="66" y="359"/>
                </a:lnTo>
                <a:lnTo>
                  <a:pt x="56" y="359"/>
                </a:lnTo>
                <a:lnTo>
                  <a:pt x="45" y="357"/>
                </a:lnTo>
                <a:lnTo>
                  <a:pt x="40" y="352"/>
                </a:lnTo>
                <a:lnTo>
                  <a:pt x="21" y="352"/>
                </a:lnTo>
                <a:lnTo>
                  <a:pt x="47" y="333"/>
                </a:lnTo>
                <a:lnTo>
                  <a:pt x="47" y="326"/>
                </a:lnTo>
                <a:lnTo>
                  <a:pt x="14" y="329"/>
                </a:lnTo>
                <a:lnTo>
                  <a:pt x="9" y="324"/>
                </a:lnTo>
                <a:lnTo>
                  <a:pt x="23" y="310"/>
                </a:lnTo>
                <a:lnTo>
                  <a:pt x="11" y="310"/>
                </a:lnTo>
                <a:lnTo>
                  <a:pt x="7" y="305"/>
                </a:lnTo>
                <a:lnTo>
                  <a:pt x="2" y="298"/>
                </a:lnTo>
                <a:lnTo>
                  <a:pt x="0" y="291"/>
                </a:lnTo>
                <a:lnTo>
                  <a:pt x="7" y="286"/>
                </a:lnTo>
                <a:lnTo>
                  <a:pt x="16" y="284"/>
                </a:lnTo>
                <a:lnTo>
                  <a:pt x="23" y="284"/>
                </a:lnTo>
                <a:lnTo>
                  <a:pt x="33" y="281"/>
                </a:lnTo>
                <a:lnTo>
                  <a:pt x="40" y="279"/>
                </a:lnTo>
                <a:lnTo>
                  <a:pt x="33" y="274"/>
                </a:lnTo>
                <a:lnTo>
                  <a:pt x="26" y="274"/>
                </a:lnTo>
                <a:lnTo>
                  <a:pt x="19" y="272"/>
                </a:lnTo>
                <a:lnTo>
                  <a:pt x="11" y="267"/>
                </a:lnTo>
                <a:lnTo>
                  <a:pt x="4" y="267"/>
                </a:lnTo>
                <a:lnTo>
                  <a:pt x="7" y="258"/>
                </a:lnTo>
                <a:lnTo>
                  <a:pt x="14" y="255"/>
                </a:lnTo>
                <a:lnTo>
                  <a:pt x="21" y="253"/>
                </a:lnTo>
                <a:lnTo>
                  <a:pt x="28" y="258"/>
                </a:lnTo>
                <a:lnTo>
                  <a:pt x="40" y="262"/>
                </a:lnTo>
                <a:lnTo>
                  <a:pt x="54" y="267"/>
                </a:lnTo>
                <a:lnTo>
                  <a:pt x="52" y="258"/>
                </a:lnTo>
                <a:lnTo>
                  <a:pt x="49" y="248"/>
                </a:lnTo>
                <a:lnTo>
                  <a:pt x="68" y="243"/>
                </a:lnTo>
                <a:lnTo>
                  <a:pt x="108" y="246"/>
                </a:lnTo>
                <a:lnTo>
                  <a:pt x="82" y="234"/>
                </a:lnTo>
                <a:lnTo>
                  <a:pt x="75" y="234"/>
                </a:lnTo>
                <a:lnTo>
                  <a:pt x="68" y="236"/>
                </a:lnTo>
                <a:lnTo>
                  <a:pt x="59" y="232"/>
                </a:lnTo>
                <a:lnTo>
                  <a:pt x="68" y="229"/>
                </a:lnTo>
                <a:lnTo>
                  <a:pt x="78" y="225"/>
                </a:lnTo>
                <a:lnTo>
                  <a:pt x="82" y="222"/>
                </a:lnTo>
                <a:lnTo>
                  <a:pt x="90" y="215"/>
                </a:lnTo>
                <a:lnTo>
                  <a:pt x="99" y="213"/>
                </a:lnTo>
                <a:lnTo>
                  <a:pt x="101" y="203"/>
                </a:lnTo>
                <a:lnTo>
                  <a:pt x="108" y="196"/>
                </a:lnTo>
                <a:lnTo>
                  <a:pt x="116" y="191"/>
                </a:lnTo>
                <a:lnTo>
                  <a:pt x="125" y="191"/>
                </a:lnTo>
                <a:lnTo>
                  <a:pt x="132" y="191"/>
                </a:lnTo>
                <a:lnTo>
                  <a:pt x="137" y="184"/>
                </a:lnTo>
                <a:lnTo>
                  <a:pt x="130" y="180"/>
                </a:lnTo>
                <a:lnTo>
                  <a:pt x="120" y="177"/>
                </a:lnTo>
                <a:lnTo>
                  <a:pt x="113" y="175"/>
                </a:lnTo>
                <a:lnTo>
                  <a:pt x="104" y="172"/>
                </a:lnTo>
                <a:lnTo>
                  <a:pt x="99" y="168"/>
                </a:lnTo>
                <a:lnTo>
                  <a:pt x="94" y="161"/>
                </a:lnTo>
                <a:lnTo>
                  <a:pt x="87" y="154"/>
                </a:lnTo>
                <a:lnTo>
                  <a:pt x="82" y="146"/>
                </a:lnTo>
                <a:lnTo>
                  <a:pt x="78" y="137"/>
                </a:lnTo>
                <a:lnTo>
                  <a:pt x="80" y="130"/>
                </a:lnTo>
                <a:lnTo>
                  <a:pt x="92" y="123"/>
                </a:lnTo>
                <a:lnTo>
                  <a:pt x="101" y="113"/>
                </a:lnTo>
                <a:lnTo>
                  <a:pt x="108" y="111"/>
                </a:lnTo>
                <a:lnTo>
                  <a:pt x="116" y="113"/>
                </a:lnTo>
                <a:lnTo>
                  <a:pt x="123" y="109"/>
                </a:lnTo>
                <a:lnTo>
                  <a:pt x="120" y="102"/>
                </a:lnTo>
                <a:lnTo>
                  <a:pt x="113" y="102"/>
                </a:lnTo>
                <a:lnTo>
                  <a:pt x="111" y="94"/>
                </a:lnTo>
                <a:lnTo>
                  <a:pt x="113" y="87"/>
                </a:lnTo>
                <a:lnTo>
                  <a:pt x="113" y="78"/>
                </a:lnTo>
                <a:lnTo>
                  <a:pt x="108" y="71"/>
                </a:lnTo>
                <a:lnTo>
                  <a:pt x="111" y="61"/>
                </a:lnTo>
                <a:lnTo>
                  <a:pt x="113" y="54"/>
                </a:lnTo>
                <a:lnTo>
                  <a:pt x="120" y="52"/>
                </a:lnTo>
                <a:lnTo>
                  <a:pt x="132" y="54"/>
                </a:lnTo>
                <a:lnTo>
                  <a:pt x="139" y="57"/>
                </a:lnTo>
                <a:lnTo>
                  <a:pt x="146" y="61"/>
                </a:lnTo>
                <a:lnTo>
                  <a:pt x="153" y="64"/>
                </a:lnTo>
                <a:lnTo>
                  <a:pt x="163" y="66"/>
                </a:lnTo>
                <a:lnTo>
                  <a:pt x="165" y="78"/>
                </a:lnTo>
                <a:lnTo>
                  <a:pt x="168" y="83"/>
                </a:lnTo>
                <a:lnTo>
                  <a:pt x="177" y="75"/>
                </a:lnTo>
                <a:lnTo>
                  <a:pt x="187" y="83"/>
                </a:lnTo>
                <a:lnTo>
                  <a:pt x="194" y="85"/>
                </a:lnTo>
                <a:lnTo>
                  <a:pt x="203" y="75"/>
                </a:lnTo>
                <a:lnTo>
                  <a:pt x="217" y="75"/>
                </a:lnTo>
                <a:lnTo>
                  <a:pt x="224" y="73"/>
                </a:lnTo>
                <a:lnTo>
                  <a:pt x="231" y="71"/>
                </a:lnTo>
                <a:lnTo>
                  <a:pt x="239" y="66"/>
                </a:lnTo>
                <a:lnTo>
                  <a:pt x="243" y="59"/>
                </a:lnTo>
                <a:lnTo>
                  <a:pt x="234" y="57"/>
                </a:lnTo>
                <a:lnTo>
                  <a:pt x="227" y="54"/>
                </a:lnTo>
                <a:lnTo>
                  <a:pt x="217" y="54"/>
                </a:lnTo>
                <a:lnTo>
                  <a:pt x="210" y="47"/>
                </a:lnTo>
                <a:lnTo>
                  <a:pt x="205" y="40"/>
                </a:lnTo>
                <a:lnTo>
                  <a:pt x="213" y="35"/>
                </a:lnTo>
                <a:lnTo>
                  <a:pt x="222" y="35"/>
                </a:lnTo>
                <a:lnTo>
                  <a:pt x="231" y="31"/>
                </a:lnTo>
                <a:lnTo>
                  <a:pt x="236" y="26"/>
                </a:lnTo>
                <a:lnTo>
                  <a:pt x="243" y="16"/>
                </a:lnTo>
                <a:lnTo>
                  <a:pt x="248" y="9"/>
                </a:lnTo>
                <a:lnTo>
                  <a:pt x="257" y="4"/>
                </a:lnTo>
                <a:lnTo>
                  <a:pt x="267" y="7"/>
                </a:lnTo>
                <a:lnTo>
                  <a:pt x="276" y="7"/>
                </a:lnTo>
                <a:lnTo>
                  <a:pt x="283" y="9"/>
                </a:lnTo>
                <a:lnTo>
                  <a:pt x="293" y="7"/>
                </a:lnTo>
                <a:lnTo>
                  <a:pt x="305" y="9"/>
                </a:lnTo>
                <a:lnTo>
                  <a:pt x="312" y="7"/>
                </a:lnTo>
                <a:lnTo>
                  <a:pt x="319" y="0"/>
                </a:lnTo>
                <a:lnTo>
                  <a:pt x="321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329"/>
          <p:cNvSpPr>
            <a:spLocks/>
          </p:cNvSpPr>
          <p:nvPr/>
        </p:nvSpPr>
        <p:spPr bwMode="auto">
          <a:xfrm>
            <a:off x="3887788" y="2655888"/>
            <a:ext cx="258763" cy="217488"/>
          </a:xfrm>
          <a:custGeom>
            <a:avLst/>
            <a:gdLst>
              <a:gd name="T0" fmla="*/ 95 w 163"/>
              <a:gd name="T1" fmla="*/ 120 h 137"/>
              <a:gd name="T2" fmla="*/ 78 w 163"/>
              <a:gd name="T3" fmla="*/ 123 h 137"/>
              <a:gd name="T4" fmla="*/ 81 w 163"/>
              <a:gd name="T5" fmla="*/ 111 h 137"/>
              <a:gd name="T6" fmla="*/ 74 w 163"/>
              <a:gd name="T7" fmla="*/ 101 h 137"/>
              <a:gd name="T8" fmla="*/ 71 w 163"/>
              <a:gd name="T9" fmla="*/ 80 h 137"/>
              <a:gd name="T10" fmla="*/ 52 w 163"/>
              <a:gd name="T11" fmla="*/ 80 h 137"/>
              <a:gd name="T12" fmla="*/ 45 w 163"/>
              <a:gd name="T13" fmla="*/ 92 h 137"/>
              <a:gd name="T14" fmla="*/ 29 w 163"/>
              <a:gd name="T15" fmla="*/ 94 h 137"/>
              <a:gd name="T16" fmla="*/ 19 w 163"/>
              <a:gd name="T17" fmla="*/ 82 h 137"/>
              <a:gd name="T18" fmla="*/ 10 w 163"/>
              <a:gd name="T19" fmla="*/ 78 h 137"/>
              <a:gd name="T20" fmla="*/ 7 w 163"/>
              <a:gd name="T21" fmla="*/ 68 h 137"/>
              <a:gd name="T22" fmla="*/ 7 w 163"/>
              <a:gd name="T23" fmla="*/ 47 h 137"/>
              <a:gd name="T24" fmla="*/ 17 w 163"/>
              <a:gd name="T25" fmla="*/ 44 h 137"/>
              <a:gd name="T26" fmla="*/ 33 w 163"/>
              <a:gd name="T27" fmla="*/ 40 h 137"/>
              <a:gd name="T28" fmla="*/ 21 w 163"/>
              <a:gd name="T29" fmla="*/ 28 h 137"/>
              <a:gd name="T30" fmla="*/ 33 w 163"/>
              <a:gd name="T31" fmla="*/ 30 h 137"/>
              <a:gd name="T32" fmla="*/ 47 w 163"/>
              <a:gd name="T33" fmla="*/ 30 h 137"/>
              <a:gd name="T34" fmla="*/ 57 w 163"/>
              <a:gd name="T35" fmla="*/ 21 h 137"/>
              <a:gd name="T36" fmla="*/ 59 w 163"/>
              <a:gd name="T37" fmla="*/ 16 h 137"/>
              <a:gd name="T38" fmla="*/ 66 w 163"/>
              <a:gd name="T39" fmla="*/ 9 h 137"/>
              <a:gd name="T40" fmla="*/ 74 w 163"/>
              <a:gd name="T41" fmla="*/ 4 h 137"/>
              <a:gd name="T42" fmla="*/ 85 w 163"/>
              <a:gd name="T43" fmla="*/ 9 h 137"/>
              <a:gd name="T44" fmla="*/ 100 w 163"/>
              <a:gd name="T45" fmla="*/ 0 h 137"/>
              <a:gd name="T46" fmla="*/ 116 w 163"/>
              <a:gd name="T47" fmla="*/ 2 h 137"/>
              <a:gd name="T48" fmla="*/ 130 w 163"/>
              <a:gd name="T49" fmla="*/ 2 h 137"/>
              <a:gd name="T50" fmla="*/ 144 w 163"/>
              <a:gd name="T51" fmla="*/ 4 h 137"/>
              <a:gd name="T52" fmla="*/ 149 w 163"/>
              <a:gd name="T53" fmla="*/ 23 h 137"/>
              <a:gd name="T54" fmla="*/ 152 w 163"/>
              <a:gd name="T55" fmla="*/ 42 h 137"/>
              <a:gd name="T56" fmla="*/ 156 w 163"/>
              <a:gd name="T57" fmla="*/ 52 h 137"/>
              <a:gd name="T58" fmla="*/ 152 w 163"/>
              <a:gd name="T59" fmla="*/ 75 h 137"/>
              <a:gd name="T60" fmla="*/ 163 w 163"/>
              <a:gd name="T61" fmla="*/ 80 h 137"/>
              <a:gd name="T62" fmla="*/ 163 w 163"/>
              <a:gd name="T63" fmla="*/ 97 h 137"/>
              <a:gd name="T64" fmla="*/ 159 w 163"/>
              <a:gd name="T65" fmla="*/ 108 h 137"/>
              <a:gd name="T66" fmla="*/ 149 w 163"/>
              <a:gd name="T67" fmla="*/ 120 h 137"/>
              <a:gd name="T68" fmla="*/ 135 w 163"/>
              <a:gd name="T69" fmla="*/ 118 h 137"/>
              <a:gd name="T70" fmla="*/ 126 w 163"/>
              <a:gd name="T71" fmla="*/ 130 h 137"/>
              <a:gd name="T72" fmla="*/ 114 w 163"/>
              <a:gd name="T73" fmla="*/ 137 h 137"/>
              <a:gd name="T74" fmla="*/ 104 w 163"/>
              <a:gd name="T75" fmla="*/ 13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37">
                <a:moveTo>
                  <a:pt x="100" y="123"/>
                </a:moveTo>
                <a:lnTo>
                  <a:pt x="95" y="120"/>
                </a:lnTo>
                <a:lnTo>
                  <a:pt x="90" y="125"/>
                </a:lnTo>
                <a:lnTo>
                  <a:pt x="78" y="123"/>
                </a:lnTo>
                <a:lnTo>
                  <a:pt x="78" y="118"/>
                </a:lnTo>
                <a:lnTo>
                  <a:pt x="81" y="111"/>
                </a:lnTo>
                <a:lnTo>
                  <a:pt x="76" y="106"/>
                </a:lnTo>
                <a:lnTo>
                  <a:pt x="74" y="101"/>
                </a:lnTo>
                <a:lnTo>
                  <a:pt x="71" y="92"/>
                </a:lnTo>
                <a:lnTo>
                  <a:pt x="71" y="80"/>
                </a:lnTo>
                <a:lnTo>
                  <a:pt x="66" y="75"/>
                </a:lnTo>
                <a:lnTo>
                  <a:pt x="52" y="80"/>
                </a:lnTo>
                <a:lnTo>
                  <a:pt x="50" y="92"/>
                </a:lnTo>
                <a:lnTo>
                  <a:pt x="45" y="92"/>
                </a:lnTo>
                <a:lnTo>
                  <a:pt x="38" y="101"/>
                </a:lnTo>
                <a:lnTo>
                  <a:pt x="29" y="94"/>
                </a:lnTo>
                <a:lnTo>
                  <a:pt x="21" y="92"/>
                </a:lnTo>
                <a:lnTo>
                  <a:pt x="19" y="82"/>
                </a:lnTo>
                <a:lnTo>
                  <a:pt x="12" y="80"/>
                </a:lnTo>
                <a:lnTo>
                  <a:pt x="10" y="78"/>
                </a:lnTo>
                <a:lnTo>
                  <a:pt x="12" y="71"/>
                </a:lnTo>
                <a:lnTo>
                  <a:pt x="7" y="68"/>
                </a:lnTo>
                <a:lnTo>
                  <a:pt x="0" y="47"/>
                </a:lnTo>
                <a:lnTo>
                  <a:pt x="7" y="47"/>
                </a:lnTo>
                <a:lnTo>
                  <a:pt x="12" y="42"/>
                </a:lnTo>
                <a:lnTo>
                  <a:pt x="17" y="44"/>
                </a:lnTo>
                <a:lnTo>
                  <a:pt x="24" y="47"/>
                </a:lnTo>
                <a:lnTo>
                  <a:pt x="33" y="40"/>
                </a:lnTo>
                <a:lnTo>
                  <a:pt x="24" y="35"/>
                </a:lnTo>
                <a:lnTo>
                  <a:pt x="21" y="28"/>
                </a:lnTo>
                <a:lnTo>
                  <a:pt x="29" y="26"/>
                </a:lnTo>
                <a:lnTo>
                  <a:pt x="33" y="30"/>
                </a:lnTo>
                <a:lnTo>
                  <a:pt x="40" y="28"/>
                </a:lnTo>
                <a:lnTo>
                  <a:pt x="47" y="30"/>
                </a:lnTo>
                <a:lnTo>
                  <a:pt x="50" y="26"/>
                </a:lnTo>
                <a:lnTo>
                  <a:pt x="57" y="21"/>
                </a:lnTo>
                <a:lnTo>
                  <a:pt x="59" y="18"/>
                </a:lnTo>
                <a:lnTo>
                  <a:pt x="59" y="16"/>
                </a:lnTo>
                <a:lnTo>
                  <a:pt x="64" y="14"/>
                </a:lnTo>
                <a:lnTo>
                  <a:pt x="66" y="9"/>
                </a:lnTo>
                <a:lnTo>
                  <a:pt x="71" y="4"/>
                </a:lnTo>
                <a:lnTo>
                  <a:pt x="74" y="4"/>
                </a:lnTo>
                <a:lnTo>
                  <a:pt x="78" y="7"/>
                </a:lnTo>
                <a:lnTo>
                  <a:pt x="85" y="9"/>
                </a:lnTo>
                <a:lnTo>
                  <a:pt x="92" y="4"/>
                </a:lnTo>
                <a:lnTo>
                  <a:pt x="100" y="0"/>
                </a:lnTo>
                <a:lnTo>
                  <a:pt x="107" y="2"/>
                </a:lnTo>
                <a:lnTo>
                  <a:pt x="116" y="2"/>
                </a:lnTo>
                <a:lnTo>
                  <a:pt x="123" y="2"/>
                </a:lnTo>
                <a:lnTo>
                  <a:pt x="130" y="2"/>
                </a:lnTo>
                <a:lnTo>
                  <a:pt x="135" y="4"/>
                </a:lnTo>
                <a:lnTo>
                  <a:pt x="144" y="4"/>
                </a:lnTo>
                <a:lnTo>
                  <a:pt x="152" y="14"/>
                </a:lnTo>
                <a:lnTo>
                  <a:pt x="149" y="23"/>
                </a:lnTo>
                <a:lnTo>
                  <a:pt x="149" y="30"/>
                </a:lnTo>
                <a:lnTo>
                  <a:pt x="152" y="42"/>
                </a:lnTo>
                <a:lnTo>
                  <a:pt x="156" y="47"/>
                </a:lnTo>
                <a:lnTo>
                  <a:pt x="156" y="52"/>
                </a:lnTo>
                <a:lnTo>
                  <a:pt x="159" y="61"/>
                </a:lnTo>
                <a:lnTo>
                  <a:pt x="152" y="75"/>
                </a:lnTo>
                <a:lnTo>
                  <a:pt x="161" y="75"/>
                </a:lnTo>
                <a:lnTo>
                  <a:pt x="163" y="80"/>
                </a:lnTo>
                <a:lnTo>
                  <a:pt x="163" y="89"/>
                </a:lnTo>
                <a:lnTo>
                  <a:pt x="163" y="97"/>
                </a:lnTo>
                <a:lnTo>
                  <a:pt x="163" y="104"/>
                </a:lnTo>
                <a:lnTo>
                  <a:pt x="159" y="108"/>
                </a:lnTo>
                <a:lnTo>
                  <a:pt x="154" y="113"/>
                </a:lnTo>
                <a:lnTo>
                  <a:pt x="149" y="120"/>
                </a:lnTo>
                <a:lnTo>
                  <a:pt x="142" y="120"/>
                </a:lnTo>
                <a:lnTo>
                  <a:pt x="135" y="118"/>
                </a:lnTo>
                <a:lnTo>
                  <a:pt x="128" y="123"/>
                </a:lnTo>
                <a:lnTo>
                  <a:pt x="126" y="130"/>
                </a:lnTo>
                <a:lnTo>
                  <a:pt x="118" y="134"/>
                </a:lnTo>
                <a:lnTo>
                  <a:pt x="114" y="137"/>
                </a:lnTo>
                <a:lnTo>
                  <a:pt x="111" y="134"/>
                </a:lnTo>
                <a:lnTo>
                  <a:pt x="104" y="130"/>
                </a:lnTo>
                <a:lnTo>
                  <a:pt x="100" y="12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330"/>
          <p:cNvSpPr>
            <a:spLocks/>
          </p:cNvSpPr>
          <p:nvPr/>
        </p:nvSpPr>
        <p:spPr bwMode="auto">
          <a:xfrm>
            <a:off x="3887788" y="2655888"/>
            <a:ext cx="258763" cy="217488"/>
          </a:xfrm>
          <a:custGeom>
            <a:avLst/>
            <a:gdLst>
              <a:gd name="T0" fmla="*/ 95 w 163"/>
              <a:gd name="T1" fmla="*/ 120 h 137"/>
              <a:gd name="T2" fmla="*/ 78 w 163"/>
              <a:gd name="T3" fmla="*/ 123 h 137"/>
              <a:gd name="T4" fmla="*/ 81 w 163"/>
              <a:gd name="T5" fmla="*/ 111 h 137"/>
              <a:gd name="T6" fmla="*/ 74 w 163"/>
              <a:gd name="T7" fmla="*/ 101 h 137"/>
              <a:gd name="T8" fmla="*/ 71 w 163"/>
              <a:gd name="T9" fmla="*/ 80 h 137"/>
              <a:gd name="T10" fmla="*/ 52 w 163"/>
              <a:gd name="T11" fmla="*/ 80 h 137"/>
              <a:gd name="T12" fmla="*/ 45 w 163"/>
              <a:gd name="T13" fmla="*/ 92 h 137"/>
              <a:gd name="T14" fmla="*/ 29 w 163"/>
              <a:gd name="T15" fmla="*/ 94 h 137"/>
              <a:gd name="T16" fmla="*/ 19 w 163"/>
              <a:gd name="T17" fmla="*/ 82 h 137"/>
              <a:gd name="T18" fmla="*/ 10 w 163"/>
              <a:gd name="T19" fmla="*/ 78 h 137"/>
              <a:gd name="T20" fmla="*/ 7 w 163"/>
              <a:gd name="T21" fmla="*/ 68 h 137"/>
              <a:gd name="T22" fmla="*/ 7 w 163"/>
              <a:gd name="T23" fmla="*/ 47 h 137"/>
              <a:gd name="T24" fmla="*/ 17 w 163"/>
              <a:gd name="T25" fmla="*/ 44 h 137"/>
              <a:gd name="T26" fmla="*/ 33 w 163"/>
              <a:gd name="T27" fmla="*/ 40 h 137"/>
              <a:gd name="T28" fmla="*/ 21 w 163"/>
              <a:gd name="T29" fmla="*/ 28 h 137"/>
              <a:gd name="T30" fmla="*/ 33 w 163"/>
              <a:gd name="T31" fmla="*/ 30 h 137"/>
              <a:gd name="T32" fmla="*/ 47 w 163"/>
              <a:gd name="T33" fmla="*/ 30 h 137"/>
              <a:gd name="T34" fmla="*/ 57 w 163"/>
              <a:gd name="T35" fmla="*/ 21 h 137"/>
              <a:gd name="T36" fmla="*/ 59 w 163"/>
              <a:gd name="T37" fmla="*/ 16 h 137"/>
              <a:gd name="T38" fmla="*/ 66 w 163"/>
              <a:gd name="T39" fmla="*/ 9 h 137"/>
              <a:gd name="T40" fmla="*/ 74 w 163"/>
              <a:gd name="T41" fmla="*/ 4 h 137"/>
              <a:gd name="T42" fmla="*/ 85 w 163"/>
              <a:gd name="T43" fmla="*/ 9 h 137"/>
              <a:gd name="T44" fmla="*/ 100 w 163"/>
              <a:gd name="T45" fmla="*/ 0 h 137"/>
              <a:gd name="T46" fmla="*/ 116 w 163"/>
              <a:gd name="T47" fmla="*/ 2 h 137"/>
              <a:gd name="T48" fmla="*/ 130 w 163"/>
              <a:gd name="T49" fmla="*/ 2 h 137"/>
              <a:gd name="T50" fmla="*/ 144 w 163"/>
              <a:gd name="T51" fmla="*/ 4 h 137"/>
              <a:gd name="T52" fmla="*/ 149 w 163"/>
              <a:gd name="T53" fmla="*/ 23 h 137"/>
              <a:gd name="T54" fmla="*/ 152 w 163"/>
              <a:gd name="T55" fmla="*/ 42 h 137"/>
              <a:gd name="T56" fmla="*/ 156 w 163"/>
              <a:gd name="T57" fmla="*/ 52 h 137"/>
              <a:gd name="T58" fmla="*/ 152 w 163"/>
              <a:gd name="T59" fmla="*/ 75 h 137"/>
              <a:gd name="T60" fmla="*/ 163 w 163"/>
              <a:gd name="T61" fmla="*/ 80 h 137"/>
              <a:gd name="T62" fmla="*/ 163 w 163"/>
              <a:gd name="T63" fmla="*/ 97 h 137"/>
              <a:gd name="T64" fmla="*/ 159 w 163"/>
              <a:gd name="T65" fmla="*/ 108 h 137"/>
              <a:gd name="T66" fmla="*/ 149 w 163"/>
              <a:gd name="T67" fmla="*/ 120 h 137"/>
              <a:gd name="T68" fmla="*/ 135 w 163"/>
              <a:gd name="T69" fmla="*/ 118 h 137"/>
              <a:gd name="T70" fmla="*/ 126 w 163"/>
              <a:gd name="T71" fmla="*/ 130 h 137"/>
              <a:gd name="T72" fmla="*/ 114 w 163"/>
              <a:gd name="T73" fmla="*/ 137 h 137"/>
              <a:gd name="T74" fmla="*/ 104 w 163"/>
              <a:gd name="T75" fmla="*/ 13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37">
                <a:moveTo>
                  <a:pt x="100" y="123"/>
                </a:moveTo>
                <a:lnTo>
                  <a:pt x="95" y="120"/>
                </a:lnTo>
                <a:lnTo>
                  <a:pt x="90" y="125"/>
                </a:lnTo>
                <a:lnTo>
                  <a:pt x="78" y="123"/>
                </a:lnTo>
                <a:lnTo>
                  <a:pt x="78" y="118"/>
                </a:lnTo>
                <a:lnTo>
                  <a:pt x="81" y="111"/>
                </a:lnTo>
                <a:lnTo>
                  <a:pt x="76" y="106"/>
                </a:lnTo>
                <a:lnTo>
                  <a:pt x="74" y="101"/>
                </a:lnTo>
                <a:lnTo>
                  <a:pt x="71" y="92"/>
                </a:lnTo>
                <a:lnTo>
                  <a:pt x="71" y="80"/>
                </a:lnTo>
                <a:lnTo>
                  <a:pt x="66" y="75"/>
                </a:lnTo>
                <a:lnTo>
                  <a:pt x="52" y="80"/>
                </a:lnTo>
                <a:lnTo>
                  <a:pt x="50" y="92"/>
                </a:lnTo>
                <a:lnTo>
                  <a:pt x="45" y="92"/>
                </a:lnTo>
                <a:lnTo>
                  <a:pt x="38" y="101"/>
                </a:lnTo>
                <a:lnTo>
                  <a:pt x="29" y="94"/>
                </a:lnTo>
                <a:lnTo>
                  <a:pt x="21" y="92"/>
                </a:lnTo>
                <a:lnTo>
                  <a:pt x="19" y="82"/>
                </a:lnTo>
                <a:lnTo>
                  <a:pt x="12" y="80"/>
                </a:lnTo>
                <a:lnTo>
                  <a:pt x="10" y="78"/>
                </a:lnTo>
                <a:lnTo>
                  <a:pt x="12" y="71"/>
                </a:lnTo>
                <a:lnTo>
                  <a:pt x="7" y="68"/>
                </a:lnTo>
                <a:lnTo>
                  <a:pt x="0" y="47"/>
                </a:lnTo>
                <a:lnTo>
                  <a:pt x="7" y="47"/>
                </a:lnTo>
                <a:lnTo>
                  <a:pt x="12" y="42"/>
                </a:lnTo>
                <a:lnTo>
                  <a:pt x="17" y="44"/>
                </a:lnTo>
                <a:lnTo>
                  <a:pt x="24" y="47"/>
                </a:lnTo>
                <a:lnTo>
                  <a:pt x="33" y="40"/>
                </a:lnTo>
                <a:lnTo>
                  <a:pt x="24" y="35"/>
                </a:lnTo>
                <a:lnTo>
                  <a:pt x="21" y="28"/>
                </a:lnTo>
                <a:lnTo>
                  <a:pt x="29" y="26"/>
                </a:lnTo>
                <a:lnTo>
                  <a:pt x="33" y="30"/>
                </a:lnTo>
                <a:lnTo>
                  <a:pt x="40" y="28"/>
                </a:lnTo>
                <a:lnTo>
                  <a:pt x="47" y="30"/>
                </a:lnTo>
                <a:lnTo>
                  <a:pt x="50" y="26"/>
                </a:lnTo>
                <a:lnTo>
                  <a:pt x="57" y="21"/>
                </a:lnTo>
                <a:lnTo>
                  <a:pt x="59" y="18"/>
                </a:lnTo>
                <a:lnTo>
                  <a:pt x="59" y="16"/>
                </a:lnTo>
                <a:lnTo>
                  <a:pt x="64" y="14"/>
                </a:lnTo>
                <a:lnTo>
                  <a:pt x="66" y="9"/>
                </a:lnTo>
                <a:lnTo>
                  <a:pt x="71" y="4"/>
                </a:lnTo>
                <a:lnTo>
                  <a:pt x="74" y="4"/>
                </a:lnTo>
                <a:lnTo>
                  <a:pt x="78" y="7"/>
                </a:lnTo>
                <a:lnTo>
                  <a:pt x="85" y="9"/>
                </a:lnTo>
                <a:lnTo>
                  <a:pt x="92" y="4"/>
                </a:lnTo>
                <a:lnTo>
                  <a:pt x="100" y="0"/>
                </a:lnTo>
                <a:lnTo>
                  <a:pt x="107" y="2"/>
                </a:lnTo>
                <a:lnTo>
                  <a:pt x="116" y="2"/>
                </a:lnTo>
                <a:lnTo>
                  <a:pt x="123" y="2"/>
                </a:lnTo>
                <a:lnTo>
                  <a:pt x="130" y="2"/>
                </a:lnTo>
                <a:lnTo>
                  <a:pt x="135" y="4"/>
                </a:lnTo>
                <a:lnTo>
                  <a:pt x="144" y="4"/>
                </a:lnTo>
                <a:lnTo>
                  <a:pt x="152" y="14"/>
                </a:lnTo>
                <a:lnTo>
                  <a:pt x="149" y="23"/>
                </a:lnTo>
                <a:lnTo>
                  <a:pt x="149" y="30"/>
                </a:lnTo>
                <a:lnTo>
                  <a:pt x="152" y="42"/>
                </a:lnTo>
                <a:lnTo>
                  <a:pt x="156" y="47"/>
                </a:lnTo>
                <a:lnTo>
                  <a:pt x="156" y="52"/>
                </a:lnTo>
                <a:lnTo>
                  <a:pt x="159" y="61"/>
                </a:lnTo>
                <a:lnTo>
                  <a:pt x="152" y="75"/>
                </a:lnTo>
                <a:lnTo>
                  <a:pt x="161" y="75"/>
                </a:lnTo>
                <a:lnTo>
                  <a:pt x="163" y="80"/>
                </a:lnTo>
                <a:lnTo>
                  <a:pt x="163" y="89"/>
                </a:lnTo>
                <a:lnTo>
                  <a:pt x="163" y="97"/>
                </a:lnTo>
                <a:lnTo>
                  <a:pt x="163" y="104"/>
                </a:lnTo>
                <a:lnTo>
                  <a:pt x="159" y="108"/>
                </a:lnTo>
                <a:lnTo>
                  <a:pt x="154" y="113"/>
                </a:lnTo>
                <a:lnTo>
                  <a:pt x="149" y="120"/>
                </a:lnTo>
                <a:lnTo>
                  <a:pt x="142" y="120"/>
                </a:lnTo>
                <a:lnTo>
                  <a:pt x="135" y="118"/>
                </a:lnTo>
                <a:lnTo>
                  <a:pt x="128" y="123"/>
                </a:lnTo>
                <a:lnTo>
                  <a:pt x="126" y="130"/>
                </a:lnTo>
                <a:lnTo>
                  <a:pt x="118" y="134"/>
                </a:lnTo>
                <a:lnTo>
                  <a:pt x="114" y="137"/>
                </a:lnTo>
                <a:lnTo>
                  <a:pt x="111" y="134"/>
                </a:lnTo>
                <a:lnTo>
                  <a:pt x="104" y="130"/>
                </a:lnTo>
                <a:lnTo>
                  <a:pt x="100" y="12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331"/>
          <p:cNvSpPr>
            <a:spLocks/>
          </p:cNvSpPr>
          <p:nvPr/>
        </p:nvSpPr>
        <p:spPr bwMode="auto">
          <a:xfrm>
            <a:off x="3887788" y="2655888"/>
            <a:ext cx="258763" cy="217488"/>
          </a:xfrm>
          <a:custGeom>
            <a:avLst/>
            <a:gdLst>
              <a:gd name="T0" fmla="*/ 95 w 163"/>
              <a:gd name="T1" fmla="*/ 120 h 137"/>
              <a:gd name="T2" fmla="*/ 78 w 163"/>
              <a:gd name="T3" fmla="*/ 123 h 137"/>
              <a:gd name="T4" fmla="*/ 81 w 163"/>
              <a:gd name="T5" fmla="*/ 111 h 137"/>
              <a:gd name="T6" fmla="*/ 74 w 163"/>
              <a:gd name="T7" fmla="*/ 101 h 137"/>
              <a:gd name="T8" fmla="*/ 71 w 163"/>
              <a:gd name="T9" fmla="*/ 80 h 137"/>
              <a:gd name="T10" fmla="*/ 52 w 163"/>
              <a:gd name="T11" fmla="*/ 80 h 137"/>
              <a:gd name="T12" fmla="*/ 45 w 163"/>
              <a:gd name="T13" fmla="*/ 92 h 137"/>
              <a:gd name="T14" fmla="*/ 29 w 163"/>
              <a:gd name="T15" fmla="*/ 94 h 137"/>
              <a:gd name="T16" fmla="*/ 19 w 163"/>
              <a:gd name="T17" fmla="*/ 82 h 137"/>
              <a:gd name="T18" fmla="*/ 10 w 163"/>
              <a:gd name="T19" fmla="*/ 78 h 137"/>
              <a:gd name="T20" fmla="*/ 7 w 163"/>
              <a:gd name="T21" fmla="*/ 68 h 137"/>
              <a:gd name="T22" fmla="*/ 7 w 163"/>
              <a:gd name="T23" fmla="*/ 47 h 137"/>
              <a:gd name="T24" fmla="*/ 17 w 163"/>
              <a:gd name="T25" fmla="*/ 44 h 137"/>
              <a:gd name="T26" fmla="*/ 33 w 163"/>
              <a:gd name="T27" fmla="*/ 40 h 137"/>
              <a:gd name="T28" fmla="*/ 21 w 163"/>
              <a:gd name="T29" fmla="*/ 28 h 137"/>
              <a:gd name="T30" fmla="*/ 33 w 163"/>
              <a:gd name="T31" fmla="*/ 30 h 137"/>
              <a:gd name="T32" fmla="*/ 47 w 163"/>
              <a:gd name="T33" fmla="*/ 30 h 137"/>
              <a:gd name="T34" fmla="*/ 57 w 163"/>
              <a:gd name="T35" fmla="*/ 21 h 137"/>
              <a:gd name="T36" fmla="*/ 59 w 163"/>
              <a:gd name="T37" fmla="*/ 16 h 137"/>
              <a:gd name="T38" fmla="*/ 66 w 163"/>
              <a:gd name="T39" fmla="*/ 9 h 137"/>
              <a:gd name="T40" fmla="*/ 74 w 163"/>
              <a:gd name="T41" fmla="*/ 4 h 137"/>
              <a:gd name="T42" fmla="*/ 85 w 163"/>
              <a:gd name="T43" fmla="*/ 9 h 137"/>
              <a:gd name="T44" fmla="*/ 100 w 163"/>
              <a:gd name="T45" fmla="*/ 0 h 137"/>
              <a:gd name="T46" fmla="*/ 116 w 163"/>
              <a:gd name="T47" fmla="*/ 2 h 137"/>
              <a:gd name="T48" fmla="*/ 130 w 163"/>
              <a:gd name="T49" fmla="*/ 2 h 137"/>
              <a:gd name="T50" fmla="*/ 144 w 163"/>
              <a:gd name="T51" fmla="*/ 4 h 137"/>
              <a:gd name="T52" fmla="*/ 149 w 163"/>
              <a:gd name="T53" fmla="*/ 23 h 137"/>
              <a:gd name="T54" fmla="*/ 152 w 163"/>
              <a:gd name="T55" fmla="*/ 42 h 137"/>
              <a:gd name="T56" fmla="*/ 156 w 163"/>
              <a:gd name="T57" fmla="*/ 52 h 137"/>
              <a:gd name="T58" fmla="*/ 152 w 163"/>
              <a:gd name="T59" fmla="*/ 75 h 137"/>
              <a:gd name="T60" fmla="*/ 163 w 163"/>
              <a:gd name="T61" fmla="*/ 80 h 137"/>
              <a:gd name="T62" fmla="*/ 163 w 163"/>
              <a:gd name="T63" fmla="*/ 97 h 137"/>
              <a:gd name="T64" fmla="*/ 159 w 163"/>
              <a:gd name="T65" fmla="*/ 108 h 137"/>
              <a:gd name="T66" fmla="*/ 149 w 163"/>
              <a:gd name="T67" fmla="*/ 120 h 137"/>
              <a:gd name="T68" fmla="*/ 135 w 163"/>
              <a:gd name="T69" fmla="*/ 118 h 137"/>
              <a:gd name="T70" fmla="*/ 126 w 163"/>
              <a:gd name="T71" fmla="*/ 130 h 137"/>
              <a:gd name="T72" fmla="*/ 114 w 163"/>
              <a:gd name="T73" fmla="*/ 137 h 137"/>
              <a:gd name="T74" fmla="*/ 104 w 163"/>
              <a:gd name="T75" fmla="*/ 13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37">
                <a:moveTo>
                  <a:pt x="100" y="123"/>
                </a:moveTo>
                <a:lnTo>
                  <a:pt x="95" y="120"/>
                </a:lnTo>
                <a:lnTo>
                  <a:pt x="90" y="125"/>
                </a:lnTo>
                <a:lnTo>
                  <a:pt x="78" y="123"/>
                </a:lnTo>
                <a:lnTo>
                  <a:pt x="78" y="118"/>
                </a:lnTo>
                <a:lnTo>
                  <a:pt x="81" y="111"/>
                </a:lnTo>
                <a:lnTo>
                  <a:pt x="76" y="106"/>
                </a:lnTo>
                <a:lnTo>
                  <a:pt x="74" y="101"/>
                </a:lnTo>
                <a:lnTo>
                  <a:pt x="71" y="92"/>
                </a:lnTo>
                <a:lnTo>
                  <a:pt x="71" y="80"/>
                </a:lnTo>
                <a:lnTo>
                  <a:pt x="66" y="75"/>
                </a:lnTo>
                <a:lnTo>
                  <a:pt x="52" y="80"/>
                </a:lnTo>
                <a:lnTo>
                  <a:pt x="50" y="92"/>
                </a:lnTo>
                <a:lnTo>
                  <a:pt x="45" y="92"/>
                </a:lnTo>
                <a:lnTo>
                  <a:pt x="38" y="101"/>
                </a:lnTo>
                <a:lnTo>
                  <a:pt x="29" y="94"/>
                </a:lnTo>
                <a:lnTo>
                  <a:pt x="21" y="92"/>
                </a:lnTo>
                <a:lnTo>
                  <a:pt x="19" y="82"/>
                </a:lnTo>
                <a:lnTo>
                  <a:pt x="12" y="80"/>
                </a:lnTo>
                <a:lnTo>
                  <a:pt x="10" y="78"/>
                </a:lnTo>
                <a:lnTo>
                  <a:pt x="12" y="71"/>
                </a:lnTo>
                <a:lnTo>
                  <a:pt x="7" y="68"/>
                </a:lnTo>
                <a:lnTo>
                  <a:pt x="0" y="47"/>
                </a:lnTo>
                <a:lnTo>
                  <a:pt x="7" y="47"/>
                </a:lnTo>
                <a:lnTo>
                  <a:pt x="12" y="42"/>
                </a:lnTo>
                <a:lnTo>
                  <a:pt x="17" y="44"/>
                </a:lnTo>
                <a:lnTo>
                  <a:pt x="24" y="47"/>
                </a:lnTo>
                <a:lnTo>
                  <a:pt x="33" y="40"/>
                </a:lnTo>
                <a:lnTo>
                  <a:pt x="24" y="35"/>
                </a:lnTo>
                <a:lnTo>
                  <a:pt x="21" y="28"/>
                </a:lnTo>
                <a:lnTo>
                  <a:pt x="29" y="26"/>
                </a:lnTo>
                <a:lnTo>
                  <a:pt x="33" y="30"/>
                </a:lnTo>
                <a:lnTo>
                  <a:pt x="40" y="28"/>
                </a:lnTo>
                <a:lnTo>
                  <a:pt x="47" y="30"/>
                </a:lnTo>
                <a:lnTo>
                  <a:pt x="50" y="26"/>
                </a:lnTo>
                <a:lnTo>
                  <a:pt x="57" y="21"/>
                </a:lnTo>
                <a:lnTo>
                  <a:pt x="59" y="18"/>
                </a:lnTo>
                <a:lnTo>
                  <a:pt x="59" y="16"/>
                </a:lnTo>
                <a:lnTo>
                  <a:pt x="64" y="14"/>
                </a:lnTo>
                <a:lnTo>
                  <a:pt x="66" y="9"/>
                </a:lnTo>
                <a:lnTo>
                  <a:pt x="71" y="4"/>
                </a:lnTo>
                <a:lnTo>
                  <a:pt x="74" y="4"/>
                </a:lnTo>
                <a:lnTo>
                  <a:pt x="78" y="7"/>
                </a:lnTo>
                <a:lnTo>
                  <a:pt x="85" y="9"/>
                </a:lnTo>
                <a:lnTo>
                  <a:pt x="92" y="4"/>
                </a:lnTo>
                <a:lnTo>
                  <a:pt x="100" y="0"/>
                </a:lnTo>
                <a:lnTo>
                  <a:pt x="107" y="2"/>
                </a:lnTo>
                <a:lnTo>
                  <a:pt x="116" y="2"/>
                </a:lnTo>
                <a:lnTo>
                  <a:pt x="123" y="2"/>
                </a:lnTo>
                <a:lnTo>
                  <a:pt x="130" y="2"/>
                </a:lnTo>
                <a:lnTo>
                  <a:pt x="135" y="4"/>
                </a:lnTo>
                <a:lnTo>
                  <a:pt x="144" y="4"/>
                </a:lnTo>
                <a:lnTo>
                  <a:pt x="152" y="14"/>
                </a:lnTo>
                <a:lnTo>
                  <a:pt x="149" y="23"/>
                </a:lnTo>
                <a:lnTo>
                  <a:pt x="149" y="30"/>
                </a:lnTo>
                <a:lnTo>
                  <a:pt x="152" y="42"/>
                </a:lnTo>
                <a:lnTo>
                  <a:pt x="156" y="47"/>
                </a:lnTo>
                <a:lnTo>
                  <a:pt x="156" y="52"/>
                </a:lnTo>
                <a:lnTo>
                  <a:pt x="159" y="61"/>
                </a:lnTo>
                <a:lnTo>
                  <a:pt x="152" y="75"/>
                </a:lnTo>
                <a:lnTo>
                  <a:pt x="161" y="75"/>
                </a:lnTo>
                <a:lnTo>
                  <a:pt x="163" y="80"/>
                </a:lnTo>
                <a:lnTo>
                  <a:pt x="163" y="89"/>
                </a:lnTo>
                <a:lnTo>
                  <a:pt x="163" y="97"/>
                </a:lnTo>
                <a:lnTo>
                  <a:pt x="163" y="104"/>
                </a:lnTo>
                <a:lnTo>
                  <a:pt x="159" y="108"/>
                </a:lnTo>
                <a:lnTo>
                  <a:pt x="154" y="113"/>
                </a:lnTo>
                <a:lnTo>
                  <a:pt x="149" y="120"/>
                </a:lnTo>
                <a:lnTo>
                  <a:pt x="142" y="120"/>
                </a:lnTo>
                <a:lnTo>
                  <a:pt x="135" y="118"/>
                </a:lnTo>
                <a:lnTo>
                  <a:pt x="128" y="123"/>
                </a:lnTo>
                <a:lnTo>
                  <a:pt x="126" y="130"/>
                </a:lnTo>
                <a:lnTo>
                  <a:pt x="118" y="134"/>
                </a:lnTo>
                <a:lnTo>
                  <a:pt x="114" y="137"/>
                </a:lnTo>
                <a:lnTo>
                  <a:pt x="111" y="134"/>
                </a:lnTo>
                <a:lnTo>
                  <a:pt x="104" y="130"/>
                </a:lnTo>
                <a:lnTo>
                  <a:pt x="100" y="12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332"/>
          <p:cNvSpPr>
            <a:spLocks/>
          </p:cNvSpPr>
          <p:nvPr/>
        </p:nvSpPr>
        <p:spPr bwMode="auto">
          <a:xfrm>
            <a:off x="4090988" y="2332038"/>
            <a:ext cx="14288" cy="22225"/>
          </a:xfrm>
          <a:custGeom>
            <a:avLst/>
            <a:gdLst>
              <a:gd name="T0" fmla="*/ 5 w 9"/>
              <a:gd name="T1" fmla="*/ 12 h 14"/>
              <a:gd name="T2" fmla="*/ 0 w 9"/>
              <a:gd name="T3" fmla="*/ 14 h 14"/>
              <a:gd name="T4" fmla="*/ 0 w 9"/>
              <a:gd name="T5" fmla="*/ 12 h 14"/>
              <a:gd name="T6" fmla="*/ 2 w 9"/>
              <a:gd name="T7" fmla="*/ 7 h 14"/>
              <a:gd name="T8" fmla="*/ 9 w 9"/>
              <a:gd name="T9" fmla="*/ 0 h 14"/>
              <a:gd name="T10" fmla="*/ 9 w 9"/>
              <a:gd name="T11" fmla="*/ 7 h 14"/>
              <a:gd name="T12" fmla="*/ 5 w 9"/>
              <a:gd name="T1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4">
                <a:moveTo>
                  <a:pt x="5" y="12"/>
                </a:moveTo>
                <a:lnTo>
                  <a:pt x="0" y="14"/>
                </a:lnTo>
                <a:lnTo>
                  <a:pt x="0" y="12"/>
                </a:lnTo>
                <a:lnTo>
                  <a:pt x="2" y="7"/>
                </a:lnTo>
                <a:lnTo>
                  <a:pt x="9" y="0"/>
                </a:lnTo>
                <a:lnTo>
                  <a:pt x="9" y="7"/>
                </a:lnTo>
                <a:lnTo>
                  <a:pt x="5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333"/>
          <p:cNvSpPr>
            <a:spLocks/>
          </p:cNvSpPr>
          <p:nvPr/>
        </p:nvSpPr>
        <p:spPr bwMode="auto">
          <a:xfrm>
            <a:off x="4090988" y="2332038"/>
            <a:ext cx="14288" cy="22225"/>
          </a:xfrm>
          <a:custGeom>
            <a:avLst/>
            <a:gdLst>
              <a:gd name="T0" fmla="*/ 5 w 9"/>
              <a:gd name="T1" fmla="*/ 12 h 14"/>
              <a:gd name="T2" fmla="*/ 0 w 9"/>
              <a:gd name="T3" fmla="*/ 14 h 14"/>
              <a:gd name="T4" fmla="*/ 0 w 9"/>
              <a:gd name="T5" fmla="*/ 12 h 14"/>
              <a:gd name="T6" fmla="*/ 2 w 9"/>
              <a:gd name="T7" fmla="*/ 7 h 14"/>
              <a:gd name="T8" fmla="*/ 9 w 9"/>
              <a:gd name="T9" fmla="*/ 0 h 14"/>
              <a:gd name="T10" fmla="*/ 9 w 9"/>
              <a:gd name="T11" fmla="*/ 7 h 14"/>
              <a:gd name="T12" fmla="*/ 5 w 9"/>
              <a:gd name="T1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4">
                <a:moveTo>
                  <a:pt x="5" y="12"/>
                </a:moveTo>
                <a:lnTo>
                  <a:pt x="0" y="14"/>
                </a:lnTo>
                <a:lnTo>
                  <a:pt x="0" y="12"/>
                </a:lnTo>
                <a:lnTo>
                  <a:pt x="2" y="7"/>
                </a:lnTo>
                <a:lnTo>
                  <a:pt x="9" y="0"/>
                </a:lnTo>
                <a:lnTo>
                  <a:pt x="9" y="7"/>
                </a:lnTo>
                <a:lnTo>
                  <a:pt x="5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334"/>
          <p:cNvSpPr>
            <a:spLocks/>
          </p:cNvSpPr>
          <p:nvPr/>
        </p:nvSpPr>
        <p:spPr bwMode="auto">
          <a:xfrm>
            <a:off x="4090988" y="2332038"/>
            <a:ext cx="14288" cy="22225"/>
          </a:xfrm>
          <a:custGeom>
            <a:avLst/>
            <a:gdLst>
              <a:gd name="T0" fmla="*/ 5 w 9"/>
              <a:gd name="T1" fmla="*/ 12 h 14"/>
              <a:gd name="T2" fmla="*/ 0 w 9"/>
              <a:gd name="T3" fmla="*/ 14 h 14"/>
              <a:gd name="T4" fmla="*/ 0 w 9"/>
              <a:gd name="T5" fmla="*/ 12 h 14"/>
              <a:gd name="T6" fmla="*/ 2 w 9"/>
              <a:gd name="T7" fmla="*/ 7 h 14"/>
              <a:gd name="T8" fmla="*/ 9 w 9"/>
              <a:gd name="T9" fmla="*/ 0 h 14"/>
              <a:gd name="T10" fmla="*/ 9 w 9"/>
              <a:gd name="T11" fmla="*/ 7 h 14"/>
              <a:gd name="T12" fmla="*/ 5 w 9"/>
              <a:gd name="T1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4">
                <a:moveTo>
                  <a:pt x="5" y="12"/>
                </a:moveTo>
                <a:lnTo>
                  <a:pt x="0" y="14"/>
                </a:lnTo>
                <a:lnTo>
                  <a:pt x="0" y="12"/>
                </a:lnTo>
                <a:lnTo>
                  <a:pt x="2" y="7"/>
                </a:lnTo>
                <a:lnTo>
                  <a:pt x="9" y="0"/>
                </a:lnTo>
                <a:lnTo>
                  <a:pt x="9" y="7"/>
                </a:lnTo>
                <a:lnTo>
                  <a:pt x="5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335"/>
          <p:cNvSpPr>
            <a:spLocks/>
          </p:cNvSpPr>
          <p:nvPr/>
        </p:nvSpPr>
        <p:spPr bwMode="auto">
          <a:xfrm>
            <a:off x="4113213" y="2276476"/>
            <a:ext cx="26988" cy="55563"/>
          </a:xfrm>
          <a:custGeom>
            <a:avLst/>
            <a:gdLst>
              <a:gd name="T0" fmla="*/ 10 w 17"/>
              <a:gd name="T1" fmla="*/ 28 h 35"/>
              <a:gd name="T2" fmla="*/ 7 w 17"/>
              <a:gd name="T3" fmla="*/ 35 h 35"/>
              <a:gd name="T4" fmla="*/ 2 w 17"/>
              <a:gd name="T5" fmla="*/ 33 h 35"/>
              <a:gd name="T6" fmla="*/ 0 w 17"/>
              <a:gd name="T7" fmla="*/ 23 h 35"/>
              <a:gd name="T8" fmla="*/ 2 w 17"/>
              <a:gd name="T9" fmla="*/ 16 h 35"/>
              <a:gd name="T10" fmla="*/ 5 w 17"/>
              <a:gd name="T11" fmla="*/ 7 h 35"/>
              <a:gd name="T12" fmla="*/ 7 w 17"/>
              <a:gd name="T13" fmla="*/ 0 h 35"/>
              <a:gd name="T14" fmla="*/ 17 w 17"/>
              <a:gd name="T15" fmla="*/ 7 h 35"/>
              <a:gd name="T16" fmla="*/ 17 w 17"/>
              <a:gd name="T17" fmla="*/ 16 h 35"/>
              <a:gd name="T18" fmla="*/ 10 w 17"/>
              <a:gd name="T19" fmla="*/ 21 h 35"/>
              <a:gd name="T20" fmla="*/ 10 w 17"/>
              <a:gd name="T21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5">
                <a:moveTo>
                  <a:pt x="10" y="28"/>
                </a:moveTo>
                <a:lnTo>
                  <a:pt x="7" y="35"/>
                </a:lnTo>
                <a:lnTo>
                  <a:pt x="2" y="33"/>
                </a:lnTo>
                <a:lnTo>
                  <a:pt x="0" y="23"/>
                </a:lnTo>
                <a:lnTo>
                  <a:pt x="2" y="16"/>
                </a:lnTo>
                <a:lnTo>
                  <a:pt x="5" y="7"/>
                </a:lnTo>
                <a:lnTo>
                  <a:pt x="7" y="0"/>
                </a:lnTo>
                <a:lnTo>
                  <a:pt x="17" y="7"/>
                </a:lnTo>
                <a:lnTo>
                  <a:pt x="17" y="16"/>
                </a:lnTo>
                <a:lnTo>
                  <a:pt x="10" y="21"/>
                </a:lnTo>
                <a:lnTo>
                  <a:pt x="10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Freeform 336"/>
          <p:cNvSpPr>
            <a:spLocks/>
          </p:cNvSpPr>
          <p:nvPr/>
        </p:nvSpPr>
        <p:spPr bwMode="auto">
          <a:xfrm>
            <a:off x="4113213" y="2276476"/>
            <a:ext cx="26988" cy="55563"/>
          </a:xfrm>
          <a:custGeom>
            <a:avLst/>
            <a:gdLst>
              <a:gd name="T0" fmla="*/ 10 w 17"/>
              <a:gd name="T1" fmla="*/ 28 h 35"/>
              <a:gd name="T2" fmla="*/ 7 w 17"/>
              <a:gd name="T3" fmla="*/ 35 h 35"/>
              <a:gd name="T4" fmla="*/ 2 w 17"/>
              <a:gd name="T5" fmla="*/ 33 h 35"/>
              <a:gd name="T6" fmla="*/ 0 w 17"/>
              <a:gd name="T7" fmla="*/ 23 h 35"/>
              <a:gd name="T8" fmla="*/ 2 w 17"/>
              <a:gd name="T9" fmla="*/ 16 h 35"/>
              <a:gd name="T10" fmla="*/ 5 w 17"/>
              <a:gd name="T11" fmla="*/ 7 h 35"/>
              <a:gd name="T12" fmla="*/ 7 w 17"/>
              <a:gd name="T13" fmla="*/ 0 h 35"/>
              <a:gd name="T14" fmla="*/ 17 w 17"/>
              <a:gd name="T15" fmla="*/ 7 h 35"/>
              <a:gd name="T16" fmla="*/ 17 w 17"/>
              <a:gd name="T17" fmla="*/ 16 h 35"/>
              <a:gd name="T18" fmla="*/ 10 w 17"/>
              <a:gd name="T19" fmla="*/ 21 h 35"/>
              <a:gd name="T20" fmla="*/ 10 w 17"/>
              <a:gd name="T21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5">
                <a:moveTo>
                  <a:pt x="10" y="28"/>
                </a:moveTo>
                <a:lnTo>
                  <a:pt x="7" y="35"/>
                </a:lnTo>
                <a:lnTo>
                  <a:pt x="2" y="33"/>
                </a:lnTo>
                <a:lnTo>
                  <a:pt x="0" y="23"/>
                </a:lnTo>
                <a:lnTo>
                  <a:pt x="2" y="16"/>
                </a:lnTo>
                <a:lnTo>
                  <a:pt x="5" y="7"/>
                </a:lnTo>
                <a:lnTo>
                  <a:pt x="7" y="0"/>
                </a:lnTo>
                <a:lnTo>
                  <a:pt x="17" y="7"/>
                </a:lnTo>
                <a:lnTo>
                  <a:pt x="17" y="16"/>
                </a:lnTo>
                <a:lnTo>
                  <a:pt x="10" y="21"/>
                </a:lnTo>
                <a:lnTo>
                  <a:pt x="10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337"/>
          <p:cNvSpPr>
            <a:spLocks/>
          </p:cNvSpPr>
          <p:nvPr/>
        </p:nvSpPr>
        <p:spPr bwMode="auto">
          <a:xfrm>
            <a:off x="4113213" y="2276476"/>
            <a:ext cx="26988" cy="55563"/>
          </a:xfrm>
          <a:custGeom>
            <a:avLst/>
            <a:gdLst>
              <a:gd name="T0" fmla="*/ 10 w 17"/>
              <a:gd name="T1" fmla="*/ 28 h 35"/>
              <a:gd name="T2" fmla="*/ 7 w 17"/>
              <a:gd name="T3" fmla="*/ 35 h 35"/>
              <a:gd name="T4" fmla="*/ 2 w 17"/>
              <a:gd name="T5" fmla="*/ 33 h 35"/>
              <a:gd name="T6" fmla="*/ 0 w 17"/>
              <a:gd name="T7" fmla="*/ 23 h 35"/>
              <a:gd name="T8" fmla="*/ 2 w 17"/>
              <a:gd name="T9" fmla="*/ 16 h 35"/>
              <a:gd name="T10" fmla="*/ 5 w 17"/>
              <a:gd name="T11" fmla="*/ 7 h 35"/>
              <a:gd name="T12" fmla="*/ 7 w 17"/>
              <a:gd name="T13" fmla="*/ 0 h 35"/>
              <a:gd name="T14" fmla="*/ 17 w 17"/>
              <a:gd name="T15" fmla="*/ 7 h 35"/>
              <a:gd name="T16" fmla="*/ 17 w 17"/>
              <a:gd name="T17" fmla="*/ 16 h 35"/>
              <a:gd name="T18" fmla="*/ 10 w 17"/>
              <a:gd name="T19" fmla="*/ 21 h 35"/>
              <a:gd name="T20" fmla="*/ 10 w 17"/>
              <a:gd name="T21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5">
                <a:moveTo>
                  <a:pt x="10" y="28"/>
                </a:moveTo>
                <a:lnTo>
                  <a:pt x="7" y="35"/>
                </a:lnTo>
                <a:lnTo>
                  <a:pt x="2" y="33"/>
                </a:lnTo>
                <a:lnTo>
                  <a:pt x="0" y="23"/>
                </a:lnTo>
                <a:lnTo>
                  <a:pt x="2" y="16"/>
                </a:lnTo>
                <a:lnTo>
                  <a:pt x="5" y="7"/>
                </a:lnTo>
                <a:lnTo>
                  <a:pt x="7" y="0"/>
                </a:lnTo>
                <a:lnTo>
                  <a:pt x="17" y="7"/>
                </a:lnTo>
                <a:lnTo>
                  <a:pt x="17" y="16"/>
                </a:lnTo>
                <a:lnTo>
                  <a:pt x="10" y="21"/>
                </a:lnTo>
                <a:lnTo>
                  <a:pt x="10" y="2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338"/>
          <p:cNvSpPr>
            <a:spLocks/>
          </p:cNvSpPr>
          <p:nvPr/>
        </p:nvSpPr>
        <p:spPr bwMode="auto">
          <a:xfrm>
            <a:off x="4132263" y="2268538"/>
            <a:ext cx="14288" cy="14288"/>
          </a:xfrm>
          <a:custGeom>
            <a:avLst/>
            <a:gdLst>
              <a:gd name="T0" fmla="*/ 9 w 9"/>
              <a:gd name="T1" fmla="*/ 7 h 9"/>
              <a:gd name="T2" fmla="*/ 7 w 9"/>
              <a:gd name="T3" fmla="*/ 9 h 9"/>
              <a:gd name="T4" fmla="*/ 2 w 9"/>
              <a:gd name="T5" fmla="*/ 7 h 9"/>
              <a:gd name="T6" fmla="*/ 0 w 9"/>
              <a:gd name="T7" fmla="*/ 5 h 9"/>
              <a:gd name="T8" fmla="*/ 0 w 9"/>
              <a:gd name="T9" fmla="*/ 0 h 9"/>
              <a:gd name="T10" fmla="*/ 2 w 9"/>
              <a:gd name="T11" fmla="*/ 0 h 9"/>
              <a:gd name="T12" fmla="*/ 5 w 9"/>
              <a:gd name="T13" fmla="*/ 0 h 9"/>
              <a:gd name="T14" fmla="*/ 9 w 9"/>
              <a:gd name="T15" fmla="*/ 2 h 9"/>
              <a:gd name="T16" fmla="*/ 9 w 9"/>
              <a:gd name="T17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7"/>
                </a:moveTo>
                <a:lnTo>
                  <a:pt x="7" y="9"/>
                </a:lnTo>
                <a:lnTo>
                  <a:pt x="2" y="7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9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339"/>
          <p:cNvSpPr>
            <a:spLocks/>
          </p:cNvSpPr>
          <p:nvPr/>
        </p:nvSpPr>
        <p:spPr bwMode="auto">
          <a:xfrm>
            <a:off x="4132263" y="2268538"/>
            <a:ext cx="14288" cy="14288"/>
          </a:xfrm>
          <a:custGeom>
            <a:avLst/>
            <a:gdLst>
              <a:gd name="T0" fmla="*/ 9 w 9"/>
              <a:gd name="T1" fmla="*/ 7 h 9"/>
              <a:gd name="T2" fmla="*/ 7 w 9"/>
              <a:gd name="T3" fmla="*/ 9 h 9"/>
              <a:gd name="T4" fmla="*/ 2 w 9"/>
              <a:gd name="T5" fmla="*/ 7 h 9"/>
              <a:gd name="T6" fmla="*/ 0 w 9"/>
              <a:gd name="T7" fmla="*/ 5 h 9"/>
              <a:gd name="T8" fmla="*/ 0 w 9"/>
              <a:gd name="T9" fmla="*/ 0 h 9"/>
              <a:gd name="T10" fmla="*/ 2 w 9"/>
              <a:gd name="T11" fmla="*/ 0 h 9"/>
              <a:gd name="T12" fmla="*/ 5 w 9"/>
              <a:gd name="T13" fmla="*/ 0 h 9"/>
              <a:gd name="T14" fmla="*/ 9 w 9"/>
              <a:gd name="T15" fmla="*/ 2 h 9"/>
              <a:gd name="T16" fmla="*/ 9 w 9"/>
              <a:gd name="T17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7"/>
                </a:moveTo>
                <a:lnTo>
                  <a:pt x="7" y="9"/>
                </a:lnTo>
                <a:lnTo>
                  <a:pt x="2" y="7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9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340"/>
          <p:cNvSpPr>
            <a:spLocks/>
          </p:cNvSpPr>
          <p:nvPr/>
        </p:nvSpPr>
        <p:spPr bwMode="auto">
          <a:xfrm>
            <a:off x="4132263" y="2268538"/>
            <a:ext cx="14288" cy="14288"/>
          </a:xfrm>
          <a:custGeom>
            <a:avLst/>
            <a:gdLst>
              <a:gd name="T0" fmla="*/ 9 w 9"/>
              <a:gd name="T1" fmla="*/ 7 h 9"/>
              <a:gd name="T2" fmla="*/ 7 w 9"/>
              <a:gd name="T3" fmla="*/ 9 h 9"/>
              <a:gd name="T4" fmla="*/ 2 w 9"/>
              <a:gd name="T5" fmla="*/ 7 h 9"/>
              <a:gd name="T6" fmla="*/ 0 w 9"/>
              <a:gd name="T7" fmla="*/ 5 h 9"/>
              <a:gd name="T8" fmla="*/ 0 w 9"/>
              <a:gd name="T9" fmla="*/ 0 h 9"/>
              <a:gd name="T10" fmla="*/ 2 w 9"/>
              <a:gd name="T11" fmla="*/ 0 h 9"/>
              <a:gd name="T12" fmla="*/ 5 w 9"/>
              <a:gd name="T13" fmla="*/ 0 h 9"/>
              <a:gd name="T14" fmla="*/ 9 w 9"/>
              <a:gd name="T15" fmla="*/ 2 h 9"/>
              <a:gd name="T16" fmla="*/ 9 w 9"/>
              <a:gd name="T17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7"/>
                </a:moveTo>
                <a:lnTo>
                  <a:pt x="7" y="9"/>
                </a:lnTo>
                <a:lnTo>
                  <a:pt x="2" y="7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9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341"/>
          <p:cNvSpPr>
            <a:spLocks/>
          </p:cNvSpPr>
          <p:nvPr/>
        </p:nvSpPr>
        <p:spPr bwMode="auto">
          <a:xfrm>
            <a:off x="4184651" y="2260601"/>
            <a:ext cx="93663" cy="123825"/>
          </a:xfrm>
          <a:custGeom>
            <a:avLst/>
            <a:gdLst>
              <a:gd name="T0" fmla="*/ 43 w 59"/>
              <a:gd name="T1" fmla="*/ 17 h 78"/>
              <a:gd name="T2" fmla="*/ 38 w 59"/>
              <a:gd name="T3" fmla="*/ 28 h 78"/>
              <a:gd name="T4" fmla="*/ 36 w 59"/>
              <a:gd name="T5" fmla="*/ 33 h 78"/>
              <a:gd name="T6" fmla="*/ 36 w 59"/>
              <a:gd name="T7" fmla="*/ 43 h 78"/>
              <a:gd name="T8" fmla="*/ 40 w 59"/>
              <a:gd name="T9" fmla="*/ 50 h 78"/>
              <a:gd name="T10" fmla="*/ 45 w 59"/>
              <a:gd name="T11" fmla="*/ 54 h 78"/>
              <a:gd name="T12" fmla="*/ 54 w 59"/>
              <a:gd name="T13" fmla="*/ 54 h 78"/>
              <a:gd name="T14" fmla="*/ 59 w 59"/>
              <a:gd name="T15" fmla="*/ 57 h 78"/>
              <a:gd name="T16" fmla="*/ 54 w 59"/>
              <a:gd name="T17" fmla="*/ 64 h 78"/>
              <a:gd name="T18" fmla="*/ 47 w 59"/>
              <a:gd name="T19" fmla="*/ 66 h 78"/>
              <a:gd name="T20" fmla="*/ 38 w 59"/>
              <a:gd name="T21" fmla="*/ 76 h 78"/>
              <a:gd name="T22" fmla="*/ 33 w 59"/>
              <a:gd name="T23" fmla="*/ 78 h 78"/>
              <a:gd name="T24" fmla="*/ 28 w 59"/>
              <a:gd name="T25" fmla="*/ 78 h 78"/>
              <a:gd name="T26" fmla="*/ 28 w 59"/>
              <a:gd name="T27" fmla="*/ 73 h 78"/>
              <a:gd name="T28" fmla="*/ 33 w 59"/>
              <a:gd name="T29" fmla="*/ 66 h 78"/>
              <a:gd name="T30" fmla="*/ 38 w 59"/>
              <a:gd name="T31" fmla="*/ 64 h 78"/>
              <a:gd name="T32" fmla="*/ 36 w 59"/>
              <a:gd name="T33" fmla="*/ 62 h 78"/>
              <a:gd name="T34" fmla="*/ 33 w 59"/>
              <a:gd name="T35" fmla="*/ 62 h 78"/>
              <a:gd name="T36" fmla="*/ 28 w 59"/>
              <a:gd name="T37" fmla="*/ 64 h 78"/>
              <a:gd name="T38" fmla="*/ 26 w 59"/>
              <a:gd name="T39" fmla="*/ 59 h 78"/>
              <a:gd name="T40" fmla="*/ 21 w 59"/>
              <a:gd name="T41" fmla="*/ 54 h 78"/>
              <a:gd name="T42" fmla="*/ 19 w 59"/>
              <a:gd name="T43" fmla="*/ 54 h 78"/>
              <a:gd name="T44" fmla="*/ 17 w 59"/>
              <a:gd name="T45" fmla="*/ 52 h 78"/>
              <a:gd name="T46" fmla="*/ 14 w 59"/>
              <a:gd name="T47" fmla="*/ 50 h 78"/>
              <a:gd name="T48" fmla="*/ 12 w 59"/>
              <a:gd name="T49" fmla="*/ 40 h 78"/>
              <a:gd name="T50" fmla="*/ 12 w 59"/>
              <a:gd name="T51" fmla="*/ 38 h 78"/>
              <a:gd name="T52" fmla="*/ 17 w 59"/>
              <a:gd name="T53" fmla="*/ 33 h 78"/>
              <a:gd name="T54" fmla="*/ 14 w 59"/>
              <a:gd name="T55" fmla="*/ 31 h 78"/>
              <a:gd name="T56" fmla="*/ 12 w 59"/>
              <a:gd name="T57" fmla="*/ 28 h 78"/>
              <a:gd name="T58" fmla="*/ 10 w 59"/>
              <a:gd name="T59" fmla="*/ 33 h 78"/>
              <a:gd name="T60" fmla="*/ 5 w 59"/>
              <a:gd name="T61" fmla="*/ 26 h 78"/>
              <a:gd name="T62" fmla="*/ 0 w 59"/>
              <a:gd name="T63" fmla="*/ 21 h 78"/>
              <a:gd name="T64" fmla="*/ 2 w 59"/>
              <a:gd name="T65" fmla="*/ 19 h 78"/>
              <a:gd name="T66" fmla="*/ 5 w 59"/>
              <a:gd name="T67" fmla="*/ 17 h 78"/>
              <a:gd name="T68" fmla="*/ 7 w 59"/>
              <a:gd name="T69" fmla="*/ 14 h 78"/>
              <a:gd name="T70" fmla="*/ 12 w 59"/>
              <a:gd name="T71" fmla="*/ 14 h 78"/>
              <a:gd name="T72" fmla="*/ 17 w 59"/>
              <a:gd name="T73" fmla="*/ 5 h 78"/>
              <a:gd name="T74" fmla="*/ 17 w 59"/>
              <a:gd name="T75" fmla="*/ 12 h 78"/>
              <a:gd name="T76" fmla="*/ 21 w 59"/>
              <a:gd name="T77" fmla="*/ 19 h 78"/>
              <a:gd name="T78" fmla="*/ 24 w 59"/>
              <a:gd name="T79" fmla="*/ 19 h 78"/>
              <a:gd name="T80" fmla="*/ 26 w 59"/>
              <a:gd name="T81" fmla="*/ 14 h 78"/>
              <a:gd name="T82" fmla="*/ 28 w 59"/>
              <a:gd name="T83" fmla="*/ 5 h 78"/>
              <a:gd name="T84" fmla="*/ 33 w 59"/>
              <a:gd name="T85" fmla="*/ 0 h 78"/>
              <a:gd name="T86" fmla="*/ 38 w 59"/>
              <a:gd name="T87" fmla="*/ 5 h 78"/>
              <a:gd name="T88" fmla="*/ 43 w 59"/>
              <a:gd name="T89" fmla="*/ 1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" h="78">
                <a:moveTo>
                  <a:pt x="43" y="17"/>
                </a:moveTo>
                <a:lnTo>
                  <a:pt x="38" y="28"/>
                </a:lnTo>
                <a:lnTo>
                  <a:pt x="36" y="33"/>
                </a:lnTo>
                <a:lnTo>
                  <a:pt x="36" y="43"/>
                </a:lnTo>
                <a:lnTo>
                  <a:pt x="40" y="50"/>
                </a:lnTo>
                <a:lnTo>
                  <a:pt x="45" y="54"/>
                </a:lnTo>
                <a:lnTo>
                  <a:pt x="54" y="54"/>
                </a:lnTo>
                <a:lnTo>
                  <a:pt x="59" y="57"/>
                </a:lnTo>
                <a:lnTo>
                  <a:pt x="54" y="64"/>
                </a:lnTo>
                <a:lnTo>
                  <a:pt x="47" y="66"/>
                </a:lnTo>
                <a:lnTo>
                  <a:pt x="38" y="76"/>
                </a:lnTo>
                <a:lnTo>
                  <a:pt x="33" y="78"/>
                </a:lnTo>
                <a:lnTo>
                  <a:pt x="28" y="78"/>
                </a:lnTo>
                <a:lnTo>
                  <a:pt x="28" y="73"/>
                </a:lnTo>
                <a:lnTo>
                  <a:pt x="33" y="66"/>
                </a:lnTo>
                <a:lnTo>
                  <a:pt x="38" y="64"/>
                </a:lnTo>
                <a:lnTo>
                  <a:pt x="36" y="62"/>
                </a:lnTo>
                <a:lnTo>
                  <a:pt x="33" y="62"/>
                </a:lnTo>
                <a:lnTo>
                  <a:pt x="28" y="64"/>
                </a:lnTo>
                <a:lnTo>
                  <a:pt x="26" y="59"/>
                </a:lnTo>
                <a:lnTo>
                  <a:pt x="21" y="54"/>
                </a:lnTo>
                <a:lnTo>
                  <a:pt x="19" y="54"/>
                </a:lnTo>
                <a:lnTo>
                  <a:pt x="17" y="52"/>
                </a:lnTo>
                <a:lnTo>
                  <a:pt x="14" y="50"/>
                </a:lnTo>
                <a:lnTo>
                  <a:pt x="12" y="40"/>
                </a:lnTo>
                <a:lnTo>
                  <a:pt x="12" y="38"/>
                </a:lnTo>
                <a:lnTo>
                  <a:pt x="17" y="33"/>
                </a:lnTo>
                <a:lnTo>
                  <a:pt x="14" y="31"/>
                </a:lnTo>
                <a:lnTo>
                  <a:pt x="12" y="28"/>
                </a:lnTo>
                <a:lnTo>
                  <a:pt x="10" y="33"/>
                </a:lnTo>
                <a:lnTo>
                  <a:pt x="5" y="26"/>
                </a:lnTo>
                <a:lnTo>
                  <a:pt x="0" y="21"/>
                </a:lnTo>
                <a:lnTo>
                  <a:pt x="2" y="19"/>
                </a:lnTo>
                <a:lnTo>
                  <a:pt x="5" y="17"/>
                </a:lnTo>
                <a:lnTo>
                  <a:pt x="7" y="14"/>
                </a:lnTo>
                <a:lnTo>
                  <a:pt x="12" y="14"/>
                </a:lnTo>
                <a:lnTo>
                  <a:pt x="17" y="5"/>
                </a:lnTo>
                <a:lnTo>
                  <a:pt x="17" y="12"/>
                </a:lnTo>
                <a:lnTo>
                  <a:pt x="21" y="19"/>
                </a:lnTo>
                <a:lnTo>
                  <a:pt x="24" y="19"/>
                </a:lnTo>
                <a:lnTo>
                  <a:pt x="26" y="14"/>
                </a:lnTo>
                <a:lnTo>
                  <a:pt x="28" y="5"/>
                </a:lnTo>
                <a:lnTo>
                  <a:pt x="33" y="0"/>
                </a:lnTo>
                <a:lnTo>
                  <a:pt x="38" y="5"/>
                </a:lnTo>
                <a:lnTo>
                  <a:pt x="43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342"/>
          <p:cNvSpPr>
            <a:spLocks/>
          </p:cNvSpPr>
          <p:nvPr/>
        </p:nvSpPr>
        <p:spPr bwMode="auto">
          <a:xfrm>
            <a:off x="4184651" y="2260601"/>
            <a:ext cx="93663" cy="123825"/>
          </a:xfrm>
          <a:custGeom>
            <a:avLst/>
            <a:gdLst>
              <a:gd name="T0" fmla="*/ 43 w 59"/>
              <a:gd name="T1" fmla="*/ 17 h 78"/>
              <a:gd name="T2" fmla="*/ 38 w 59"/>
              <a:gd name="T3" fmla="*/ 28 h 78"/>
              <a:gd name="T4" fmla="*/ 36 w 59"/>
              <a:gd name="T5" fmla="*/ 33 h 78"/>
              <a:gd name="T6" fmla="*/ 36 w 59"/>
              <a:gd name="T7" fmla="*/ 43 h 78"/>
              <a:gd name="T8" fmla="*/ 40 w 59"/>
              <a:gd name="T9" fmla="*/ 50 h 78"/>
              <a:gd name="T10" fmla="*/ 45 w 59"/>
              <a:gd name="T11" fmla="*/ 54 h 78"/>
              <a:gd name="T12" fmla="*/ 54 w 59"/>
              <a:gd name="T13" fmla="*/ 54 h 78"/>
              <a:gd name="T14" fmla="*/ 59 w 59"/>
              <a:gd name="T15" fmla="*/ 57 h 78"/>
              <a:gd name="T16" fmla="*/ 54 w 59"/>
              <a:gd name="T17" fmla="*/ 64 h 78"/>
              <a:gd name="T18" fmla="*/ 47 w 59"/>
              <a:gd name="T19" fmla="*/ 66 h 78"/>
              <a:gd name="T20" fmla="*/ 38 w 59"/>
              <a:gd name="T21" fmla="*/ 76 h 78"/>
              <a:gd name="T22" fmla="*/ 33 w 59"/>
              <a:gd name="T23" fmla="*/ 78 h 78"/>
              <a:gd name="T24" fmla="*/ 28 w 59"/>
              <a:gd name="T25" fmla="*/ 78 h 78"/>
              <a:gd name="T26" fmla="*/ 28 w 59"/>
              <a:gd name="T27" fmla="*/ 73 h 78"/>
              <a:gd name="T28" fmla="*/ 33 w 59"/>
              <a:gd name="T29" fmla="*/ 66 h 78"/>
              <a:gd name="T30" fmla="*/ 38 w 59"/>
              <a:gd name="T31" fmla="*/ 64 h 78"/>
              <a:gd name="T32" fmla="*/ 36 w 59"/>
              <a:gd name="T33" fmla="*/ 62 h 78"/>
              <a:gd name="T34" fmla="*/ 33 w 59"/>
              <a:gd name="T35" fmla="*/ 62 h 78"/>
              <a:gd name="T36" fmla="*/ 28 w 59"/>
              <a:gd name="T37" fmla="*/ 64 h 78"/>
              <a:gd name="T38" fmla="*/ 26 w 59"/>
              <a:gd name="T39" fmla="*/ 59 h 78"/>
              <a:gd name="T40" fmla="*/ 21 w 59"/>
              <a:gd name="T41" fmla="*/ 54 h 78"/>
              <a:gd name="T42" fmla="*/ 19 w 59"/>
              <a:gd name="T43" fmla="*/ 54 h 78"/>
              <a:gd name="T44" fmla="*/ 17 w 59"/>
              <a:gd name="T45" fmla="*/ 52 h 78"/>
              <a:gd name="T46" fmla="*/ 14 w 59"/>
              <a:gd name="T47" fmla="*/ 50 h 78"/>
              <a:gd name="T48" fmla="*/ 12 w 59"/>
              <a:gd name="T49" fmla="*/ 40 h 78"/>
              <a:gd name="T50" fmla="*/ 12 w 59"/>
              <a:gd name="T51" fmla="*/ 38 h 78"/>
              <a:gd name="T52" fmla="*/ 17 w 59"/>
              <a:gd name="T53" fmla="*/ 33 h 78"/>
              <a:gd name="T54" fmla="*/ 14 w 59"/>
              <a:gd name="T55" fmla="*/ 31 h 78"/>
              <a:gd name="T56" fmla="*/ 12 w 59"/>
              <a:gd name="T57" fmla="*/ 28 h 78"/>
              <a:gd name="T58" fmla="*/ 10 w 59"/>
              <a:gd name="T59" fmla="*/ 33 h 78"/>
              <a:gd name="T60" fmla="*/ 5 w 59"/>
              <a:gd name="T61" fmla="*/ 26 h 78"/>
              <a:gd name="T62" fmla="*/ 0 w 59"/>
              <a:gd name="T63" fmla="*/ 21 h 78"/>
              <a:gd name="T64" fmla="*/ 2 w 59"/>
              <a:gd name="T65" fmla="*/ 19 h 78"/>
              <a:gd name="T66" fmla="*/ 5 w 59"/>
              <a:gd name="T67" fmla="*/ 17 h 78"/>
              <a:gd name="T68" fmla="*/ 7 w 59"/>
              <a:gd name="T69" fmla="*/ 14 h 78"/>
              <a:gd name="T70" fmla="*/ 12 w 59"/>
              <a:gd name="T71" fmla="*/ 14 h 78"/>
              <a:gd name="T72" fmla="*/ 17 w 59"/>
              <a:gd name="T73" fmla="*/ 5 h 78"/>
              <a:gd name="T74" fmla="*/ 17 w 59"/>
              <a:gd name="T75" fmla="*/ 12 h 78"/>
              <a:gd name="T76" fmla="*/ 21 w 59"/>
              <a:gd name="T77" fmla="*/ 19 h 78"/>
              <a:gd name="T78" fmla="*/ 24 w 59"/>
              <a:gd name="T79" fmla="*/ 19 h 78"/>
              <a:gd name="T80" fmla="*/ 26 w 59"/>
              <a:gd name="T81" fmla="*/ 14 h 78"/>
              <a:gd name="T82" fmla="*/ 28 w 59"/>
              <a:gd name="T83" fmla="*/ 5 h 78"/>
              <a:gd name="T84" fmla="*/ 33 w 59"/>
              <a:gd name="T85" fmla="*/ 0 h 78"/>
              <a:gd name="T86" fmla="*/ 38 w 59"/>
              <a:gd name="T87" fmla="*/ 5 h 78"/>
              <a:gd name="T88" fmla="*/ 43 w 59"/>
              <a:gd name="T89" fmla="*/ 1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" h="78">
                <a:moveTo>
                  <a:pt x="43" y="17"/>
                </a:moveTo>
                <a:lnTo>
                  <a:pt x="38" y="28"/>
                </a:lnTo>
                <a:lnTo>
                  <a:pt x="36" y="33"/>
                </a:lnTo>
                <a:lnTo>
                  <a:pt x="36" y="43"/>
                </a:lnTo>
                <a:lnTo>
                  <a:pt x="40" y="50"/>
                </a:lnTo>
                <a:lnTo>
                  <a:pt x="45" y="54"/>
                </a:lnTo>
                <a:lnTo>
                  <a:pt x="54" y="54"/>
                </a:lnTo>
                <a:lnTo>
                  <a:pt x="59" y="57"/>
                </a:lnTo>
                <a:lnTo>
                  <a:pt x="54" y="64"/>
                </a:lnTo>
                <a:lnTo>
                  <a:pt x="47" y="66"/>
                </a:lnTo>
                <a:lnTo>
                  <a:pt x="38" y="76"/>
                </a:lnTo>
                <a:lnTo>
                  <a:pt x="33" y="78"/>
                </a:lnTo>
                <a:lnTo>
                  <a:pt x="28" y="78"/>
                </a:lnTo>
                <a:lnTo>
                  <a:pt x="28" y="73"/>
                </a:lnTo>
                <a:lnTo>
                  <a:pt x="33" y="66"/>
                </a:lnTo>
                <a:lnTo>
                  <a:pt x="38" y="64"/>
                </a:lnTo>
                <a:lnTo>
                  <a:pt x="36" y="62"/>
                </a:lnTo>
                <a:lnTo>
                  <a:pt x="33" y="62"/>
                </a:lnTo>
                <a:lnTo>
                  <a:pt x="28" y="64"/>
                </a:lnTo>
                <a:lnTo>
                  <a:pt x="26" y="59"/>
                </a:lnTo>
                <a:lnTo>
                  <a:pt x="21" y="54"/>
                </a:lnTo>
                <a:lnTo>
                  <a:pt x="19" y="54"/>
                </a:lnTo>
                <a:lnTo>
                  <a:pt x="17" y="52"/>
                </a:lnTo>
                <a:lnTo>
                  <a:pt x="14" y="50"/>
                </a:lnTo>
                <a:lnTo>
                  <a:pt x="12" y="40"/>
                </a:lnTo>
                <a:lnTo>
                  <a:pt x="12" y="38"/>
                </a:lnTo>
                <a:lnTo>
                  <a:pt x="17" y="33"/>
                </a:lnTo>
                <a:lnTo>
                  <a:pt x="14" y="31"/>
                </a:lnTo>
                <a:lnTo>
                  <a:pt x="12" y="28"/>
                </a:lnTo>
                <a:lnTo>
                  <a:pt x="10" y="33"/>
                </a:lnTo>
                <a:lnTo>
                  <a:pt x="5" y="26"/>
                </a:lnTo>
                <a:lnTo>
                  <a:pt x="0" y="21"/>
                </a:lnTo>
                <a:lnTo>
                  <a:pt x="2" y="19"/>
                </a:lnTo>
                <a:lnTo>
                  <a:pt x="5" y="17"/>
                </a:lnTo>
                <a:lnTo>
                  <a:pt x="7" y="14"/>
                </a:lnTo>
                <a:lnTo>
                  <a:pt x="12" y="14"/>
                </a:lnTo>
                <a:lnTo>
                  <a:pt x="17" y="5"/>
                </a:lnTo>
                <a:lnTo>
                  <a:pt x="17" y="12"/>
                </a:lnTo>
                <a:lnTo>
                  <a:pt x="21" y="19"/>
                </a:lnTo>
                <a:lnTo>
                  <a:pt x="24" y="19"/>
                </a:lnTo>
                <a:lnTo>
                  <a:pt x="26" y="14"/>
                </a:lnTo>
                <a:lnTo>
                  <a:pt x="28" y="5"/>
                </a:lnTo>
                <a:lnTo>
                  <a:pt x="33" y="0"/>
                </a:lnTo>
                <a:lnTo>
                  <a:pt x="38" y="5"/>
                </a:lnTo>
                <a:lnTo>
                  <a:pt x="43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343"/>
          <p:cNvSpPr>
            <a:spLocks/>
          </p:cNvSpPr>
          <p:nvPr/>
        </p:nvSpPr>
        <p:spPr bwMode="auto">
          <a:xfrm>
            <a:off x="4184651" y="2260601"/>
            <a:ext cx="93663" cy="123825"/>
          </a:xfrm>
          <a:custGeom>
            <a:avLst/>
            <a:gdLst>
              <a:gd name="T0" fmla="*/ 43 w 59"/>
              <a:gd name="T1" fmla="*/ 17 h 78"/>
              <a:gd name="T2" fmla="*/ 38 w 59"/>
              <a:gd name="T3" fmla="*/ 28 h 78"/>
              <a:gd name="T4" fmla="*/ 36 w 59"/>
              <a:gd name="T5" fmla="*/ 33 h 78"/>
              <a:gd name="T6" fmla="*/ 36 w 59"/>
              <a:gd name="T7" fmla="*/ 43 h 78"/>
              <a:gd name="T8" fmla="*/ 40 w 59"/>
              <a:gd name="T9" fmla="*/ 50 h 78"/>
              <a:gd name="T10" fmla="*/ 45 w 59"/>
              <a:gd name="T11" fmla="*/ 54 h 78"/>
              <a:gd name="T12" fmla="*/ 54 w 59"/>
              <a:gd name="T13" fmla="*/ 54 h 78"/>
              <a:gd name="T14" fmla="*/ 59 w 59"/>
              <a:gd name="T15" fmla="*/ 57 h 78"/>
              <a:gd name="T16" fmla="*/ 54 w 59"/>
              <a:gd name="T17" fmla="*/ 64 h 78"/>
              <a:gd name="T18" fmla="*/ 47 w 59"/>
              <a:gd name="T19" fmla="*/ 66 h 78"/>
              <a:gd name="T20" fmla="*/ 38 w 59"/>
              <a:gd name="T21" fmla="*/ 76 h 78"/>
              <a:gd name="T22" fmla="*/ 33 w 59"/>
              <a:gd name="T23" fmla="*/ 78 h 78"/>
              <a:gd name="T24" fmla="*/ 28 w 59"/>
              <a:gd name="T25" fmla="*/ 78 h 78"/>
              <a:gd name="T26" fmla="*/ 28 w 59"/>
              <a:gd name="T27" fmla="*/ 73 h 78"/>
              <a:gd name="T28" fmla="*/ 33 w 59"/>
              <a:gd name="T29" fmla="*/ 66 h 78"/>
              <a:gd name="T30" fmla="*/ 38 w 59"/>
              <a:gd name="T31" fmla="*/ 64 h 78"/>
              <a:gd name="T32" fmla="*/ 36 w 59"/>
              <a:gd name="T33" fmla="*/ 62 h 78"/>
              <a:gd name="T34" fmla="*/ 33 w 59"/>
              <a:gd name="T35" fmla="*/ 62 h 78"/>
              <a:gd name="T36" fmla="*/ 28 w 59"/>
              <a:gd name="T37" fmla="*/ 64 h 78"/>
              <a:gd name="T38" fmla="*/ 26 w 59"/>
              <a:gd name="T39" fmla="*/ 59 h 78"/>
              <a:gd name="T40" fmla="*/ 21 w 59"/>
              <a:gd name="T41" fmla="*/ 54 h 78"/>
              <a:gd name="T42" fmla="*/ 19 w 59"/>
              <a:gd name="T43" fmla="*/ 54 h 78"/>
              <a:gd name="T44" fmla="*/ 17 w 59"/>
              <a:gd name="T45" fmla="*/ 52 h 78"/>
              <a:gd name="T46" fmla="*/ 14 w 59"/>
              <a:gd name="T47" fmla="*/ 50 h 78"/>
              <a:gd name="T48" fmla="*/ 12 w 59"/>
              <a:gd name="T49" fmla="*/ 40 h 78"/>
              <a:gd name="T50" fmla="*/ 12 w 59"/>
              <a:gd name="T51" fmla="*/ 38 h 78"/>
              <a:gd name="T52" fmla="*/ 17 w 59"/>
              <a:gd name="T53" fmla="*/ 33 h 78"/>
              <a:gd name="T54" fmla="*/ 14 w 59"/>
              <a:gd name="T55" fmla="*/ 31 h 78"/>
              <a:gd name="T56" fmla="*/ 12 w 59"/>
              <a:gd name="T57" fmla="*/ 28 h 78"/>
              <a:gd name="T58" fmla="*/ 10 w 59"/>
              <a:gd name="T59" fmla="*/ 33 h 78"/>
              <a:gd name="T60" fmla="*/ 5 w 59"/>
              <a:gd name="T61" fmla="*/ 26 h 78"/>
              <a:gd name="T62" fmla="*/ 0 w 59"/>
              <a:gd name="T63" fmla="*/ 21 h 78"/>
              <a:gd name="T64" fmla="*/ 2 w 59"/>
              <a:gd name="T65" fmla="*/ 19 h 78"/>
              <a:gd name="T66" fmla="*/ 5 w 59"/>
              <a:gd name="T67" fmla="*/ 17 h 78"/>
              <a:gd name="T68" fmla="*/ 7 w 59"/>
              <a:gd name="T69" fmla="*/ 14 h 78"/>
              <a:gd name="T70" fmla="*/ 12 w 59"/>
              <a:gd name="T71" fmla="*/ 14 h 78"/>
              <a:gd name="T72" fmla="*/ 17 w 59"/>
              <a:gd name="T73" fmla="*/ 5 h 78"/>
              <a:gd name="T74" fmla="*/ 17 w 59"/>
              <a:gd name="T75" fmla="*/ 12 h 78"/>
              <a:gd name="T76" fmla="*/ 21 w 59"/>
              <a:gd name="T77" fmla="*/ 19 h 78"/>
              <a:gd name="T78" fmla="*/ 24 w 59"/>
              <a:gd name="T79" fmla="*/ 19 h 78"/>
              <a:gd name="T80" fmla="*/ 26 w 59"/>
              <a:gd name="T81" fmla="*/ 14 h 78"/>
              <a:gd name="T82" fmla="*/ 28 w 59"/>
              <a:gd name="T83" fmla="*/ 5 h 78"/>
              <a:gd name="T84" fmla="*/ 33 w 59"/>
              <a:gd name="T85" fmla="*/ 0 h 78"/>
              <a:gd name="T86" fmla="*/ 38 w 59"/>
              <a:gd name="T87" fmla="*/ 5 h 78"/>
              <a:gd name="T88" fmla="*/ 43 w 59"/>
              <a:gd name="T89" fmla="*/ 1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" h="78">
                <a:moveTo>
                  <a:pt x="43" y="17"/>
                </a:moveTo>
                <a:lnTo>
                  <a:pt x="38" y="28"/>
                </a:lnTo>
                <a:lnTo>
                  <a:pt x="36" y="33"/>
                </a:lnTo>
                <a:lnTo>
                  <a:pt x="36" y="43"/>
                </a:lnTo>
                <a:lnTo>
                  <a:pt x="40" y="50"/>
                </a:lnTo>
                <a:lnTo>
                  <a:pt x="45" y="54"/>
                </a:lnTo>
                <a:lnTo>
                  <a:pt x="54" y="54"/>
                </a:lnTo>
                <a:lnTo>
                  <a:pt x="59" y="57"/>
                </a:lnTo>
                <a:lnTo>
                  <a:pt x="54" y="64"/>
                </a:lnTo>
                <a:lnTo>
                  <a:pt x="47" y="66"/>
                </a:lnTo>
                <a:lnTo>
                  <a:pt x="38" y="76"/>
                </a:lnTo>
                <a:lnTo>
                  <a:pt x="33" y="78"/>
                </a:lnTo>
                <a:lnTo>
                  <a:pt x="28" y="78"/>
                </a:lnTo>
                <a:lnTo>
                  <a:pt x="28" y="73"/>
                </a:lnTo>
                <a:lnTo>
                  <a:pt x="33" y="66"/>
                </a:lnTo>
                <a:lnTo>
                  <a:pt x="38" y="64"/>
                </a:lnTo>
                <a:lnTo>
                  <a:pt x="36" y="62"/>
                </a:lnTo>
                <a:lnTo>
                  <a:pt x="33" y="62"/>
                </a:lnTo>
                <a:lnTo>
                  <a:pt x="28" y="64"/>
                </a:lnTo>
                <a:lnTo>
                  <a:pt x="26" y="59"/>
                </a:lnTo>
                <a:lnTo>
                  <a:pt x="21" y="54"/>
                </a:lnTo>
                <a:lnTo>
                  <a:pt x="19" y="54"/>
                </a:lnTo>
                <a:lnTo>
                  <a:pt x="17" y="52"/>
                </a:lnTo>
                <a:lnTo>
                  <a:pt x="14" y="50"/>
                </a:lnTo>
                <a:lnTo>
                  <a:pt x="12" y="40"/>
                </a:lnTo>
                <a:lnTo>
                  <a:pt x="12" y="38"/>
                </a:lnTo>
                <a:lnTo>
                  <a:pt x="17" y="33"/>
                </a:lnTo>
                <a:lnTo>
                  <a:pt x="14" y="31"/>
                </a:lnTo>
                <a:lnTo>
                  <a:pt x="12" y="28"/>
                </a:lnTo>
                <a:lnTo>
                  <a:pt x="10" y="33"/>
                </a:lnTo>
                <a:lnTo>
                  <a:pt x="5" y="26"/>
                </a:lnTo>
                <a:lnTo>
                  <a:pt x="0" y="21"/>
                </a:lnTo>
                <a:lnTo>
                  <a:pt x="2" y="19"/>
                </a:lnTo>
                <a:lnTo>
                  <a:pt x="5" y="17"/>
                </a:lnTo>
                <a:lnTo>
                  <a:pt x="7" y="14"/>
                </a:lnTo>
                <a:lnTo>
                  <a:pt x="12" y="14"/>
                </a:lnTo>
                <a:lnTo>
                  <a:pt x="17" y="5"/>
                </a:lnTo>
                <a:lnTo>
                  <a:pt x="17" y="12"/>
                </a:lnTo>
                <a:lnTo>
                  <a:pt x="21" y="19"/>
                </a:lnTo>
                <a:lnTo>
                  <a:pt x="24" y="19"/>
                </a:lnTo>
                <a:lnTo>
                  <a:pt x="26" y="14"/>
                </a:lnTo>
                <a:lnTo>
                  <a:pt x="28" y="5"/>
                </a:lnTo>
                <a:lnTo>
                  <a:pt x="33" y="0"/>
                </a:lnTo>
                <a:lnTo>
                  <a:pt x="38" y="5"/>
                </a:lnTo>
                <a:lnTo>
                  <a:pt x="43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344"/>
          <p:cNvSpPr>
            <a:spLocks/>
          </p:cNvSpPr>
          <p:nvPr/>
        </p:nvSpPr>
        <p:spPr bwMode="auto">
          <a:xfrm>
            <a:off x="4132263" y="2230438"/>
            <a:ext cx="44450" cy="38100"/>
          </a:xfrm>
          <a:custGeom>
            <a:avLst/>
            <a:gdLst>
              <a:gd name="T0" fmla="*/ 0 w 28"/>
              <a:gd name="T1" fmla="*/ 0 h 24"/>
              <a:gd name="T2" fmla="*/ 5 w 28"/>
              <a:gd name="T3" fmla="*/ 2 h 24"/>
              <a:gd name="T4" fmla="*/ 14 w 28"/>
              <a:gd name="T5" fmla="*/ 0 h 24"/>
              <a:gd name="T6" fmla="*/ 21 w 28"/>
              <a:gd name="T7" fmla="*/ 5 h 24"/>
              <a:gd name="T8" fmla="*/ 28 w 28"/>
              <a:gd name="T9" fmla="*/ 10 h 24"/>
              <a:gd name="T10" fmla="*/ 19 w 28"/>
              <a:gd name="T11" fmla="*/ 19 h 24"/>
              <a:gd name="T12" fmla="*/ 14 w 28"/>
              <a:gd name="T13" fmla="*/ 24 h 24"/>
              <a:gd name="T14" fmla="*/ 2 w 28"/>
              <a:gd name="T15" fmla="*/ 19 h 24"/>
              <a:gd name="T16" fmla="*/ 5 w 28"/>
              <a:gd name="T17" fmla="*/ 17 h 24"/>
              <a:gd name="T18" fmla="*/ 0 w 28"/>
              <a:gd name="T19" fmla="*/ 10 h 24"/>
              <a:gd name="T20" fmla="*/ 0 w 28"/>
              <a:gd name="T2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4">
                <a:moveTo>
                  <a:pt x="0" y="0"/>
                </a:moveTo>
                <a:lnTo>
                  <a:pt x="5" y="2"/>
                </a:lnTo>
                <a:lnTo>
                  <a:pt x="14" y="0"/>
                </a:lnTo>
                <a:lnTo>
                  <a:pt x="21" y="5"/>
                </a:lnTo>
                <a:lnTo>
                  <a:pt x="28" y="10"/>
                </a:lnTo>
                <a:lnTo>
                  <a:pt x="19" y="19"/>
                </a:lnTo>
                <a:lnTo>
                  <a:pt x="14" y="24"/>
                </a:lnTo>
                <a:lnTo>
                  <a:pt x="2" y="19"/>
                </a:lnTo>
                <a:lnTo>
                  <a:pt x="5" y="17"/>
                </a:lnTo>
                <a:lnTo>
                  <a:pt x="0" y="10"/>
                </a:lnTo>
                <a:lnTo>
                  <a:pt x="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345"/>
          <p:cNvSpPr>
            <a:spLocks/>
          </p:cNvSpPr>
          <p:nvPr/>
        </p:nvSpPr>
        <p:spPr bwMode="auto">
          <a:xfrm>
            <a:off x="4132263" y="2230438"/>
            <a:ext cx="44450" cy="38100"/>
          </a:xfrm>
          <a:custGeom>
            <a:avLst/>
            <a:gdLst>
              <a:gd name="T0" fmla="*/ 0 w 28"/>
              <a:gd name="T1" fmla="*/ 0 h 24"/>
              <a:gd name="T2" fmla="*/ 5 w 28"/>
              <a:gd name="T3" fmla="*/ 2 h 24"/>
              <a:gd name="T4" fmla="*/ 14 w 28"/>
              <a:gd name="T5" fmla="*/ 0 h 24"/>
              <a:gd name="T6" fmla="*/ 21 w 28"/>
              <a:gd name="T7" fmla="*/ 5 h 24"/>
              <a:gd name="T8" fmla="*/ 28 w 28"/>
              <a:gd name="T9" fmla="*/ 10 h 24"/>
              <a:gd name="T10" fmla="*/ 19 w 28"/>
              <a:gd name="T11" fmla="*/ 19 h 24"/>
              <a:gd name="T12" fmla="*/ 14 w 28"/>
              <a:gd name="T13" fmla="*/ 24 h 24"/>
              <a:gd name="T14" fmla="*/ 2 w 28"/>
              <a:gd name="T15" fmla="*/ 19 h 24"/>
              <a:gd name="T16" fmla="*/ 5 w 28"/>
              <a:gd name="T17" fmla="*/ 17 h 24"/>
              <a:gd name="T18" fmla="*/ 0 w 28"/>
              <a:gd name="T19" fmla="*/ 10 h 24"/>
              <a:gd name="T20" fmla="*/ 0 w 28"/>
              <a:gd name="T2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4">
                <a:moveTo>
                  <a:pt x="0" y="0"/>
                </a:moveTo>
                <a:lnTo>
                  <a:pt x="5" y="2"/>
                </a:lnTo>
                <a:lnTo>
                  <a:pt x="14" y="0"/>
                </a:lnTo>
                <a:lnTo>
                  <a:pt x="21" y="5"/>
                </a:lnTo>
                <a:lnTo>
                  <a:pt x="28" y="10"/>
                </a:lnTo>
                <a:lnTo>
                  <a:pt x="19" y="19"/>
                </a:lnTo>
                <a:lnTo>
                  <a:pt x="14" y="24"/>
                </a:lnTo>
                <a:lnTo>
                  <a:pt x="2" y="19"/>
                </a:lnTo>
                <a:lnTo>
                  <a:pt x="5" y="17"/>
                </a:lnTo>
                <a:lnTo>
                  <a:pt x="0" y="10"/>
                </a:lnTo>
                <a:lnTo>
                  <a:pt x="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346"/>
          <p:cNvSpPr>
            <a:spLocks/>
          </p:cNvSpPr>
          <p:nvPr/>
        </p:nvSpPr>
        <p:spPr bwMode="auto">
          <a:xfrm>
            <a:off x="4132263" y="2230438"/>
            <a:ext cx="44450" cy="38100"/>
          </a:xfrm>
          <a:custGeom>
            <a:avLst/>
            <a:gdLst>
              <a:gd name="T0" fmla="*/ 0 w 28"/>
              <a:gd name="T1" fmla="*/ 0 h 24"/>
              <a:gd name="T2" fmla="*/ 5 w 28"/>
              <a:gd name="T3" fmla="*/ 2 h 24"/>
              <a:gd name="T4" fmla="*/ 14 w 28"/>
              <a:gd name="T5" fmla="*/ 0 h 24"/>
              <a:gd name="T6" fmla="*/ 21 w 28"/>
              <a:gd name="T7" fmla="*/ 5 h 24"/>
              <a:gd name="T8" fmla="*/ 28 w 28"/>
              <a:gd name="T9" fmla="*/ 10 h 24"/>
              <a:gd name="T10" fmla="*/ 19 w 28"/>
              <a:gd name="T11" fmla="*/ 19 h 24"/>
              <a:gd name="T12" fmla="*/ 14 w 28"/>
              <a:gd name="T13" fmla="*/ 24 h 24"/>
              <a:gd name="T14" fmla="*/ 2 w 28"/>
              <a:gd name="T15" fmla="*/ 19 h 24"/>
              <a:gd name="T16" fmla="*/ 5 w 28"/>
              <a:gd name="T17" fmla="*/ 17 h 24"/>
              <a:gd name="T18" fmla="*/ 0 w 28"/>
              <a:gd name="T19" fmla="*/ 10 h 24"/>
              <a:gd name="T20" fmla="*/ 0 w 28"/>
              <a:gd name="T2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4">
                <a:moveTo>
                  <a:pt x="0" y="0"/>
                </a:moveTo>
                <a:lnTo>
                  <a:pt x="5" y="2"/>
                </a:lnTo>
                <a:lnTo>
                  <a:pt x="14" y="0"/>
                </a:lnTo>
                <a:lnTo>
                  <a:pt x="21" y="5"/>
                </a:lnTo>
                <a:lnTo>
                  <a:pt x="28" y="10"/>
                </a:lnTo>
                <a:lnTo>
                  <a:pt x="19" y="19"/>
                </a:lnTo>
                <a:lnTo>
                  <a:pt x="14" y="24"/>
                </a:lnTo>
                <a:lnTo>
                  <a:pt x="2" y="19"/>
                </a:lnTo>
                <a:lnTo>
                  <a:pt x="5" y="17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347"/>
          <p:cNvSpPr>
            <a:spLocks/>
          </p:cNvSpPr>
          <p:nvPr/>
        </p:nvSpPr>
        <p:spPr bwMode="auto">
          <a:xfrm>
            <a:off x="4176713" y="2133601"/>
            <a:ext cx="120650" cy="104775"/>
          </a:xfrm>
          <a:custGeom>
            <a:avLst/>
            <a:gdLst>
              <a:gd name="T0" fmla="*/ 76 w 76"/>
              <a:gd name="T1" fmla="*/ 4 h 66"/>
              <a:gd name="T2" fmla="*/ 74 w 76"/>
              <a:gd name="T3" fmla="*/ 14 h 66"/>
              <a:gd name="T4" fmla="*/ 67 w 76"/>
              <a:gd name="T5" fmla="*/ 19 h 66"/>
              <a:gd name="T6" fmla="*/ 67 w 76"/>
              <a:gd name="T7" fmla="*/ 26 h 66"/>
              <a:gd name="T8" fmla="*/ 59 w 76"/>
              <a:gd name="T9" fmla="*/ 28 h 66"/>
              <a:gd name="T10" fmla="*/ 52 w 76"/>
              <a:gd name="T11" fmla="*/ 35 h 66"/>
              <a:gd name="T12" fmla="*/ 50 w 76"/>
              <a:gd name="T13" fmla="*/ 47 h 66"/>
              <a:gd name="T14" fmla="*/ 45 w 76"/>
              <a:gd name="T15" fmla="*/ 52 h 66"/>
              <a:gd name="T16" fmla="*/ 36 w 76"/>
              <a:gd name="T17" fmla="*/ 54 h 66"/>
              <a:gd name="T18" fmla="*/ 31 w 76"/>
              <a:gd name="T19" fmla="*/ 52 h 66"/>
              <a:gd name="T20" fmla="*/ 26 w 76"/>
              <a:gd name="T21" fmla="*/ 56 h 66"/>
              <a:gd name="T22" fmla="*/ 19 w 76"/>
              <a:gd name="T23" fmla="*/ 59 h 66"/>
              <a:gd name="T24" fmla="*/ 5 w 76"/>
              <a:gd name="T25" fmla="*/ 66 h 66"/>
              <a:gd name="T26" fmla="*/ 3 w 76"/>
              <a:gd name="T27" fmla="*/ 59 h 66"/>
              <a:gd name="T28" fmla="*/ 0 w 76"/>
              <a:gd name="T29" fmla="*/ 52 h 66"/>
              <a:gd name="T30" fmla="*/ 15 w 76"/>
              <a:gd name="T31" fmla="*/ 47 h 66"/>
              <a:gd name="T32" fmla="*/ 12 w 76"/>
              <a:gd name="T33" fmla="*/ 37 h 66"/>
              <a:gd name="T34" fmla="*/ 7 w 76"/>
              <a:gd name="T35" fmla="*/ 30 h 66"/>
              <a:gd name="T36" fmla="*/ 12 w 76"/>
              <a:gd name="T37" fmla="*/ 23 h 66"/>
              <a:gd name="T38" fmla="*/ 17 w 76"/>
              <a:gd name="T39" fmla="*/ 16 h 66"/>
              <a:gd name="T40" fmla="*/ 22 w 76"/>
              <a:gd name="T41" fmla="*/ 11 h 66"/>
              <a:gd name="T42" fmla="*/ 31 w 76"/>
              <a:gd name="T43" fmla="*/ 11 h 66"/>
              <a:gd name="T44" fmla="*/ 38 w 76"/>
              <a:gd name="T45" fmla="*/ 9 h 66"/>
              <a:gd name="T46" fmla="*/ 45 w 76"/>
              <a:gd name="T47" fmla="*/ 7 h 66"/>
              <a:gd name="T48" fmla="*/ 52 w 76"/>
              <a:gd name="T49" fmla="*/ 7 h 66"/>
              <a:gd name="T50" fmla="*/ 57 w 76"/>
              <a:gd name="T51" fmla="*/ 2 h 66"/>
              <a:gd name="T52" fmla="*/ 64 w 76"/>
              <a:gd name="T53" fmla="*/ 2 h 66"/>
              <a:gd name="T54" fmla="*/ 71 w 76"/>
              <a:gd name="T55" fmla="*/ 0 h 66"/>
              <a:gd name="T56" fmla="*/ 76 w 76"/>
              <a:gd name="T57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6" h="66">
                <a:moveTo>
                  <a:pt x="76" y="4"/>
                </a:moveTo>
                <a:lnTo>
                  <a:pt x="74" y="14"/>
                </a:lnTo>
                <a:lnTo>
                  <a:pt x="67" y="19"/>
                </a:lnTo>
                <a:lnTo>
                  <a:pt x="67" y="26"/>
                </a:lnTo>
                <a:lnTo>
                  <a:pt x="59" y="28"/>
                </a:lnTo>
                <a:lnTo>
                  <a:pt x="52" y="35"/>
                </a:lnTo>
                <a:lnTo>
                  <a:pt x="50" y="47"/>
                </a:lnTo>
                <a:lnTo>
                  <a:pt x="45" y="52"/>
                </a:lnTo>
                <a:lnTo>
                  <a:pt x="36" y="54"/>
                </a:lnTo>
                <a:lnTo>
                  <a:pt x="31" y="52"/>
                </a:lnTo>
                <a:lnTo>
                  <a:pt x="26" y="56"/>
                </a:lnTo>
                <a:lnTo>
                  <a:pt x="19" y="59"/>
                </a:lnTo>
                <a:lnTo>
                  <a:pt x="5" y="66"/>
                </a:lnTo>
                <a:lnTo>
                  <a:pt x="3" y="59"/>
                </a:lnTo>
                <a:lnTo>
                  <a:pt x="0" y="52"/>
                </a:lnTo>
                <a:lnTo>
                  <a:pt x="15" y="47"/>
                </a:lnTo>
                <a:lnTo>
                  <a:pt x="12" y="37"/>
                </a:lnTo>
                <a:lnTo>
                  <a:pt x="7" y="30"/>
                </a:lnTo>
                <a:lnTo>
                  <a:pt x="12" y="23"/>
                </a:lnTo>
                <a:lnTo>
                  <a:pt x="17" y="16"/>
                </a:lnTo>
                <a:lnTo>
                  <a:pt x="22" y="11"/>
                </a:lnTo>
                <a:lnTo>
                  <a:pt x="31" y="11"/>
                </a:lnTo>
                <a:lnTo>
                  <a:pt x="38" y="9"/>
                </a:lnTo>
                <a:lnTo>
                  <a:pt x="45" y="7"/>
                </a:lnTo>
                <a:lnTo>
                  <a:pt x="52" y="7"/>
                </a:lnTo>
                <a:lnTo>
                  <a:pt x="57" y="2"/>
                </a:lnTo>
                <a:lnTo>
                  <a:pt x="64" y="2"/>
                </a:lnTo>
                <a:lnTo>
                  <a:pt x="71" y="0"/>
                </a:lnTo>
                <a:lnTo>
                  <a:pt x="76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348"/>
          <p:cNvSpPr>
            <a:spLocks/>
          </p:cNvSpPr>
          <p:nvPr/>
        </p:nvSpPr>
        <p:spPr bwMode="auto">
          <a:xfrm>
            <a:off x="4176713" y="2133601"/>
            <a:ext cx="120650" cy="104775"/>
          </a:xfrm>
          <a:custGeom>
            <a:avLst/>
            <a:gdLst>
              <a:gd name="T0" fmla="*/ 76 w 76"/>
              <a:gd name="T1" fmla="*/ 4 h 66"/>
              <a:gd name="T2" fmla="*/ 74 w 76"/>
              <a:gd name="T3" fmla="*/ 14 h 66"/>
              <a:gd name="T4" fmla="*/ 67 w 76"/>
              <a:gd name="T5" fmla="*/ 19 h 66"/>
              <a:gd name="T6" fmla="*/ 67 w 76"/>
              <a:gd name="T7" fmla="*/ 26 h 66"/>
              <a:gd name="T8" fmla="*/ 59 w 76"/>
              <a:gd name="T9" fmla="*/ 28 h 66"/>
              <a:gd name="T10" fmla="*/ 52 w 76"/>
              <a:gd name="T11" fmla="*/ 35 h 66"/>
              <a:gd name="T12" fmla="*/ 50 w 76"/>
              <a:gd name="T13" fmla="*/ 47 h 66"/>
              <a:gd name="T14" fmla="*/ 45 w 76"/>
              <a:gd name="T15" fmla="*/ 52 h 66"/>
              <a:gd name="T16" fmla="*/ 36 w 76"/>
              <a:gd name="T17" fmla="*/ 54 h 66"/>
              <a:gd name="T18" fmla="*/ 31 w 76"/>
              <a:gd name="T19" fmla="*/ 52 h 66"/>
              <a:gd name="T20" fmla="*/ 26 w 76"/>
              <a:gd name="T21" fmla="*/ 56 h 66"/>
              <a:gd name="T22" fmla="*/ 19 w 76"/>
              <a:gd name="T23" fmla="*/ 59 h 66"/>
              <a:gd name="T24" fmla="*/ 5 w 76"/>
              <a:gd name="T25" fmla="*/ 66 h 66"/>
              <a:gd name="T26" fmla="*/ 3 w 76"/>
              <a:gd name="T27" fmla="*/ 59 h 66"/>
              <a:gd name="T28" fmla="*/ 0 w 76"/>
              <a:gd name="T29" fmla="*/ 52 h 66"/>
              <a:gd name="T30" fmla="*/ 15 w 76"/>
              <a:gd name="T31" fmla="*/ 47 h 66"/>
              <a:gd name="T32" fmla="*/ 12 w 76"/>
              <a:gd name="T33" fmla="*/ 37 h 66"/>
              <a:gd name="T34" fmla="*/ 7 w 76"/>
              <a:gd name="T35" fmla="*/ 30 h 66"/>
              <a:gd name="T36" fmla="*/ 12 w 76"/>
              <a:gd name="T37" fmla="*/ 23 h 66"/>
              <a:gd name="T38" fmla="*/ 17 w 76"/>
              <a:gd name="T39" fmla="*/ 16 h 66"/>
              <a:gd name="T40" fmla="*/ 22 w 76"/>
              <a:gd name="T41" fmla="*/ 11 h 66"/>
              <a:gd name="T42" fmla="*/ 31 w 76"/>
              <a:gd name="T43" fmla="*/ 11 h 66"/>
              <a:gd name="T44" fmla="*/ 38 w 76"/>
              <a:gd name="T45" fmla="*/ 9 h 66"/>
              <a:gd name="T46" fmla="*/ 45 w 76"/>
              <a:gd name="T47" fmla="*/ 7 h 66"/>
              <a:gd name="T48" fmla="*/ 52 w 76"/>
              <a:gd name="T49" fmla="*/ 7 h 66"/>
              <a:gd name="T50" fmla="*/ 57 w 76"/>
              <a:gd name="T51" fmla="*/ 2 h 66"/>
              <a:gd name="T52" fmla="*/ 64 w 76"/>
              <a:gd name="T53" fmla="*/ 2 h 66"/>
              <a:gd name="T54" fmla="*/ 71 w 76"/>
              <a:gd name="T55" fmla="*/ 0 h 66"/>
              <a:gd name="T56" fmla="*/ 76 w 76"/>
              <a:gd name="T57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6" h="66">
                <a:moveTo>
                  <a:pt x="76" y="4"/>
                </a:moveTo>
                <a:lnTo>
                  <a:pt x="74" y="14"/>
                </a:lnTo>
                <a:lnTo>
                  <a:pt x="67" y="19"/>
                </a:lnTo>
                <a:lnTo>
                  <a:pt x="67" y="26"/>
                </a:lnTo>
                <a:lnTo>
                  <a:pt x="59" y="28"/>
                </a:lnTo>
                <a:lnTo>
                  <a:pt x="52" y="35"/>
                </a:lnTo>
                <a:lnTo>
                  <a:pt x="50" y="47"/>
                </a:lnTo>
                <a:lnTo>
                  <a:pt x="45" y="52"/>
                </a:lnTo>
                <a:lnTo>
                  <a:pt x="36" y="54"/>
                </a:lnTo>
                <a:lnTo>
                  <a:pt x="31" y="52"/>
                </a:lnTo>
                <a:lnTo>
                  <a:pt x="26" y="56"/>
                </a:lnTo>
                <a:lnTo>
                  <a:pt x="19" y="59"/>
                </a:lnTo>
                <a:lnTo>
                  <a:pt x="5" y="66"/>
                </a:lnTo>
                <a:lnTo>
                  <a:pt x="3" y="59"/>
                </a:lnTo>
                <a:lnTo>
                  <a:pt x="0" y="52"/>
                </a:lnTo>
                <a:lnTo>
                  <a:pt x="15" y="47"/>
                </a:lnTo>
                <a:lnTo>
                  <a:pt x="12" y="37"/>
                </a:lnTo>
                <a:lnTo>
                  <a:pt x="7" y="30"/>
                </a:lnTo>
                <a:lnTo>
                  <a:pt x="12" y="23"/>
                </a:lnTo>
                <a:lnTo>
                  <a:pt x="17" y="16"/>
                </a:lnTo>
                <a:lnTo>
                  <a:pt x="22" y="11"/>
                </a:lnTo>
                <a:lnTo>
                  <a:pt x="31" y="11"/>
                </a:lnTo>
                <a:lnTo>
                  <a:pt x="38" y="9"/>
                </a:lnTo>
                <a:lnTo>
                  <a:pt x="45" y="7"/>
                </a:lnTo>
                <a:lnTo>
                  <a:pt x="52" y="7"/>
                </a:lnTo>
                <a:lnTo>
                  <a:pt x="57" y="2"/>
                </a:lnTo>
                <a:lnTo>
                  <a:pt x="64" y="2"/>
                </a:lnTo>
                <a:lnTo>
                  <a:pt x="71" y="0"/>
                </a:lnTo>
                <a:lnTo>
                  <a:pt x="76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349"/>
          <p:cNvSpPr>
            <a:spLocks/>
          </p:cNvSpPr>
          <p:nvPr/>
        </p:nvSpPr>
        <p:spPr bwMode="auto">
          <a:xfrm>
            <a:off x="4176713" y="2133601"/>
            <a:ext cx="120650" cy="104775"/>
          </a:xfrm>
          <a:custGeom>
            <a:avLst/>
            <a:gdLst>
              <a:gd name="T0" fmla="*/ 76 w 76"/>
              <a:gd name="T1" fmla="*/ 4 h 66"/>
              <a:gd name="T2" fmla="*/ 74 w 76"/>
              <a:gd name="T3" fmla="*/ 14 h 66"/>
              <a:gd name="T4" fmla="*/ 67 w 76"/>
              <a:gd name="T5" fmla="*/ 19 h 66"/>
              <a:gd name="T6" fmla="*/ 67 w 76"/>
              <a:gd name="T7" fmla="*/ 26 h 66"/>
              <a:gd name="T8" fmla="*/ 59 w 76"/>
              <a:gd name="T9" fmla="*/ 28 h 66"/>
              <a:gd name="T10" fmla="*/ 52 w 76"/>
              <a:gd name="T11" fmla="*/ 35 h 66"/>
              <a:gd name="T12" fmla="*/ 50 w 76"/>
              <a:gd name="T13" fmla="*/ 47 h 66"/>
              <a:gd name="T14" fmla="*/ 45 w 76"/>
              <a:gd name="T15" fmla="*/ 52 h 66"/>
              <a:gd name="T16" fmla="*/ 36 w 76"/>
              <a:gd name="T17" fmla="*/ 54 h 66"/>
              <a:gd name="T18" fmla="*/ 31 w 76"/>
              <a:gd name="T19" fmla="*/ 52 h 66"/>
              <a:gd name="T20" fmla="*/ 26 w 76"/>
              <a:gd name="T21" fmla="*/ 56 h 66"/>
              <a:gd name="T22" fmla="*/ 19 w 76"/>
              <a:gd name="T23" fmla="*/ 59 h 66"/>
              <a:gd name="T24" fmla="*/ 5 w 76"/>
              <a:gd name="T25" fmla="*/ 66 h 66"/>
              <a:gd name="T26" fmla="*/ 3 w 76"/>
              <a:gd name="T27" fmla="*/ 59 h 66"/>
              <a:gd name="T28" fmla="*/ 0 w 76"/>
              <a:gd name="T29" fmla="*/ 52 h 66"/>
              <a:gd name="T30" fmla="*/ 15 w 76"/>
              <a:gd name="T31" fmla="*/ 47 h 66"/>
              <a:gd name="T32" fmla="*/ 12 w 76"/>
              <a:gd name="T33" fmla="*/ 37 h 66"/>
              <a:gd name="T34" fmla="*/ 7 w 76"/>
              <a:gd name="T35" fmla="*/ 30 h 66"/>
              <a:gd name="T36" fmla="*/ 12 w 76"/>
              <a:gd name="T37" fmla="*/ 23 h 66"/>
              <a:gd name="T38" fmla="*/ 17 w 76"/>
              <a:gd name="T39" fmla="*/ 16 h 66"/>
              <a:gd name="T40" fmla="*/ 22 w 76"/>
              <a:gd name="T41" fmla="*/ 11 h 66"/>
              <a:gd name="T42" fmla="*/ 31 w 76"/>
              <a:gd name="T43" fmla="*/ 11 h 66"/>
              <a:gd name="T44" fmla="*/ 38 w 76"/>
              <a:gd name="T45" fmla="*/ 9 h 66"/>
              <a:gd name="T46" fmla="*/ 45 w 76"/>
              <a:gd name="T47" fmla="*/ 7 h 66"/>
              <a:gd name="T48" fmla="*/ 52 w 76"/>
              <a:gd name="T49" fmla="*/ 7 h 66"/>
              <a:gd name="T50" fmla="*/ 57 w 76"/>
              <a:gd name="T51" fmla="*/ 2 h 66"/>
              <a:gd name="T52" fmla="*/ 64 w 76"/>
              <a:gd name="T53" fmla="*/ 2 h 66"/>
              <a:gd name="T54" fmla="*/ 71 w 76"/>
              <a:gd name="T55" fmla="*/ 0 h 66"/>
              <a:gd name="T56" fmla="*/ 76 w 76"/>
              <a:gd name="T57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6" h="66">
                <a:moveTo>
                  <a:pt x="76" y="4"/>
                </a:moveTo>
                <a:lnTo>
                  <a:pt x="74" y="14"/>
                </a:lnTo>
                <a:lnTo>
                  <a:pt x="67" y="19"/>
                </a:lnTo>
                <a:lnTo>
                  <a:pt x="67" y="26"/>
                </a:lnTo>
                <a:lnTo>
                  <a:pt x="59" y="28"/>
                </a:lnTo>
                <a:lnTo>
                  <a:pt x="52" y="35"/>
                </a:lnTo>
                <a:lnTo>
                  <a:pt x="50" y="47"/>
                </a:lnTo>
                <a:lnTo>
                  <a:pt x="45" y="52"/>
                </a:lnTo>
                <a:lnTo>
                  <a:pt x="36" y="54"/>
                </a:lnTo>
                <a:lnTo>
                  <a:pt x="31" y="52"/>
                </a:lnTo>
                <a:lnTo>
                  <a:pt x="26" y="56"/>
                </a:lnTo>
                <a:lnTo>
                  <a:pt x="19" y="59"/>
                </a:lnTo>
                <a:lnTo>
                  <a:pt x="5" y="66"/>
                </a:lnTo>
                <a:lnTo>
                  <a:pt x="3" y="59"/>
                </a:lnTo>
                <a:lnTo>
                  <a:pt x="0" y="52"/>
                </a:lnTo>
                <a:lnTo>
                  <a:pt x="15" y="47"/>
                </a:lnTo>
                <a:lnTo>
                  <a:pt x="12" y="37"/>
                </a:lnTo>
                <a:lnTo>
                  <a:pt x="7" y="30"/>
                </a:lnTo>
                <a:lnTo>
                  <a:pt x="12" y="23"/>
                </a:lnTo>
                <a:lnTo>
                  <a:pt x="17" y="16"/>
                </a:lnTo>
                <a:lnTo>
                  <a:pt x="22" y="11"/>
                </a:lnTo>
                <a:lnTo>
                  <a:pt x="31" y="11"/>
                </a:lnTo>
                <a:lnTo>
                  <a:pt x="38" y="9"/>
                </a:lnTo>
                <a:lnTo>
                  <a:pt x="45" y="7"/>
                </a:lnTo>
                <a:lnTo>
                  <a:pt x="52" y="7"/>
                </a:lnTo>
                <a:lnTo>
                  <a:pt x="57" y="2"/>
                </a:lnTo>
                <a:lnTo>
                  <a:pt x="64" y="2"/>
                </a:lnTo>
                <a:lnTo>
                  <a:pt x="71" y="0"/>
                </a:lnTo>
                <a:lnTo>
                  <a:pt x="76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350"/>
          <p:cNvSpPr>
            <a:spLocks/>
          </p:cNvSpPr>
          <p:nvPr/>
        </p:nvSpPr>
        <p:spPr bwMode="auto">
          <a:xfrm>
            <a:off x="4113213" y="2554288"/>
            <a:ext cx="49213" cy="55563"/>
          </a:xfrm>
          <a:custGeom>
            <a:avLst/>
            <a:gdLst>
              <a:gd name="T0" fmla="*/ 28 w 31"/>
              <a:gd name="T1" fmla="*/ 4 h 35"/>
              <a:gd name="T2" fmla="*/ 26 w 31"/>
              <a:gd name="T3" fmla="*/ 14 h 35"/>
              <a:gd name="T4" fmla="*/ 28 w 31"/>
              <a:gd name="T5" fmla="*/ 16 h 35"/>
              <a:gd name="T6" fmla="*/ 28 w 31"/>
              <a:gd name="T7" fmla="*/ 23 h 35"/>
              <a:gd name="T8" fmla="*/ 26 w 31"/>
              <a:gd name="T9" fmla="*/ 30 h 35"/>
              <a:gd name="T10" fmla="*/ 19 w 31"/>
              <a:gd name="T11" fmla="*/ 33 h 35"/>
              <a:gd name="T12" fmla="*/ 14 w 31"/>
              <a:gd name="T13" fmla="*/ 30 h 35"/>
              <a:gd name="T14" fmla="*/ 10 w 31"/>
              <a:gd name="T15" fmla="*/ 35 h 35"/>
              <a:gd name="T16" fmla="*/ 7 w 31"/>
              <a:gd name="T17" fmla="*/ 35 h 35"/>
              <a:gd name="T18" fmla="*/ 5 w 31"/>
              <a:gd name="T19" fmla="*/ 33 h 35"/>
              <a:gd name="T20" fmla="*/ 7 w 31"/>
              <a:gd name="T21" fmla="*/ 30 h 35"/>
              <a:gd name="T22" fmla="*/ 10 w 31"/>
              <a:gd name="T23" fmla="*/ 28 h 35"/>
              <a:gd name="T24" fmla="*/ 12 w 31"/>
              <a:gd name="T25" fmla="*/ 26 h 35"/>
              <a:gd name="T26" fmla="*/ 12 w 31"/>
              <a:gd name="T27" fmla="*/ 23 h 35"/>
              <a:gd name="T28" fmla="*/ 10 w 31"/>
              <a:gd name="T29" fmla="*/ 19 h 35"/>
              <a:gd name="T30" fmla="*/ 12 w 31"/>
              <a:gd name="T31" fmla="*/ 16 h 35"/>
              <a:gd name="T32" fmla="*/ 17 w 31"/>
              <a:gd name="T33" fmla="*/ 14 h 35"/>
              <a:gd name="T34" fmla="*/ 14 w 31"/>
              <a:gd name="T35" fmla="*/ 11 h 35"/>
              <a:gd name="T36" fmla="*/ 12 w 31"/>
              <a:gd name="T37" fmla="*/ 11 h 35"/>
              <a:gd name="T38" fmla="*/ 7 w 31"/>
              <a:gd name="T39" fmla="*/ 19 h 35"/>
              <a:gd name="T40" fmla="*/ 2 w 31"/>
              <a:gd name="T41" fmla="*/ 21 h 35"/>
              <a:gd name="T42" fmla="*/ 0 w 31"/>
              <a:gd name="T43" fmla="*/ 21 h 35"/>
              <a:gd name="T44" fmla="*/ 0 w 31"/>
              <a:gd name="T45" fmla="*/ 19 h 35"/>
              <a:gd name="T46" fmla="*/ 5 w 31"/>
              <a:gd name="T47" fmla="*/ 11 h 35"/>
              <a:gd name="T48" fmla="*/ 7 w 31"/>
              <a:gd name="T49" fmla="*/ 2 h 35"/>
              <a:gd name="T50" fmla="*/ 17 w 31"/>
              <a:gd name="T51" fmla="*/ 0 h 35"/>
              <a:gd name="T52" fmla="*/ 17 w 31"/>
              <a:gd name="T53" fmla="*/ 2 h 35"/>
              <a:gd name="T54" fmla="*/ 14 w 31"/>
              <a:gd name="T55" fmla="*/ 7 h 35"/>
              <a:gd name="T56" fmla="*/ 14 w 31"/>
              <a:gd name="T57" fmla="*/ 9 h 35"/>
              <a:gd name="T58" fmla="*/ 14 w 31"/>
              <a:gd name="T59" fmla="*/ 7 h 35"/>
              <a:gd name="T60" fmla="*/ 19 w 31"/>
              <a:gd name="T61" fmla="*/ 2 h 35"/>
              <a:gd name="T62" fmla="*/ 26 w 31"/>
              <a:gd name="T63" fmla="*/ 0 h 35"/>
              <a:gd name="T64" fmla="*/ 28 w 31"/>
              <a:gd name="T65" fmla="*/ 2 h 35"/>
              <a:gd name="T66" fmla="*/ 31 w 31"/>
              <a:gd name="T67" fmla="*/ 2 h 35"/>
              <a:gd name="T68" fmla="*/ 28 w 31"/>
              <a:gd name="T6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" h="35">
                <a:moveTo>
                  <a:pt x="28" y="4"/>
                </a:moveTo>
                <a:lnTo>
                  <a:pt x="26" y="14"/>
                </a:lnTo>
                <a:lnTo>
                  <a:pt x="28" y="16"/>
                </a:lnTo>
                <a:lnTo>
                  <a:pt x="28" y="23"/>
                </a:lnTo>
                <a:lnTo>
                  <a:pt x="26" y="30"/>
                </a:lnTo>
                <a:lnTo>
                  <a:pt x="19" y="33"/>
                </a:lnTo>
                <a:lnTo>
                  <a:pt x="14" y="30"/>
                </a:lnTo>
                <a:lnTo>
                  <a:pt x="10" y="35"/>
                </a:lnTo>
                <a:lnTo>
                  <a:pt x="7" y="35"/>
                </a:lnTo>
                <a:lnTo>
                  <a:pt x="5" y="33"/>
                </a:lnTo>
                <a:lnTo>
                  <a:pt x="7" y="30"/>
                </a:lnTo>
                <a:lnTo>
                  <a:pt x="10" y="28"/>
                </a:lnTo>
                <a:lnTo>
                  <a:pt x="12" y="26"/>
                </a:lnTo>
                <a:lnTo>
                  <a:pt x="12" y="23"/>
                </a:lnTo>
                <a:lnTo>
                  <a:pt x="10" y="19"/>
                </a:lnTo>
                <a:lnTo>
                  <a:pt x="12" y="16"/>
                </a:lnTo>
                <a:lnTo>
                  <a:pt x="17" y="14"/>
                </a:lnTo>
                <a:lnTo>
                  <a:pt x="14" y="11"/>
                </a:lnTo>
                <a:lnTo>
                  <a:pt x="12" y="11"/>
                </a:lnTo>
                <a:lnTo>
                  <a:pt x="7" y="19"/>
                </a:lnTo>
                <a:lnTo>
                  <a:pt x="2" y="21"/>
                </a:lnTo>
                <a:lnTo>
                  <a:pt x="0" y="21"/>
                </a:lnTo>
                <a:lnTo>
                  <a:pt x="0" y="19"/>
                </a:lnTo>
                <a:lnTo>
                  <a:pt x="5" y="11"/>
                </a:lnTo>
                <a:lnTo>
                  <a:pt x="7" y="2"/>
                </a:lnTo>
                <a:lnTo>
                  <a:pt x="17" y="0"/>
                </a:lnTo>
                <a:lnTo>
                  <a:pt x="17" y="2"/>
                </a:lnTo>
                <a:lnTo>
                  <a:pt x="14" y="7"/>
                </a:lnTo>
                <a:lnTo>
                  <a:pt x="14" y="9"/>
                </a:lnTo>
                <a:lnTo>
                  <a:pt x="14" y="7"/>
                </a:lnTo>
                <a:lnTo>
                  <a:pt x="19" y="2"/>
                </a:lnTo>
                <a:lnTo>
                  <a:pt x="26" y="0"/>
                </a:lnTo>
                <a:lnTo>
                  <a:pt x="28" y="2"/>
                </a:lnTo>
                <a:lnTo>
                  <a:pt x="31" y="2"/>
                </a:lnTo>
                <a:lnTo>
                  <a:pt x="2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351"/>
          <p:cNvSpPr>
            <a:spLocks/>
          </p:cNvSpPr>
          <p:nvPr/>
        </p:nvSpPr>
        <p:spPr bwMode="auto">
          <a:xfrm>
            <a:off x="4113213" y="2554288"/>
            <a:ext cx="49213" cy="55563"/>
          </a:xfrm>
          <a:custGeom>
            <a:avLst/>
            <a:gdLst>
              <a:gd name="T0" fmla="*/ 28 w 31"/>
              <a:gd name="T1" fmla="*/ 4 h 35"/>
              <a:gd name="T2" fmla="*/ 26 w 31"/>
              <a:gd name="T3" fmla="*/ 14 h 35"/>
              <a:gd name="T4" fmla="*/ 28 w 31"/>
              <a:gd name="T5" fmla="*/ 16 h 35"/>
              <a:gd name="T6" fmla="*/ 28 w 31"/>
              <a:gd name="T7" fmla="*/ 23 h 35"/>
              <a:gd name="T8" fmla="*/ 26 w 31"/>
              <a:gd name="T9" fmla="*/ 30 h 35"/>
              <a:gd name="T10" fmla="*/ 19 w 31"/>
              <a:gd name="T11" fmla="*/ 33 h 35"/>
              <a:gd name="T12" fmla="*/ 14 w 31"/>
              <a:gd name="T13" fmla="*/ 30 h 35"/>
              <a:gd name="T14" fmla="*/ 10 w 31"/>
              <a:gd name="T15" fmla="*/ 35 h 35"/>
              <a:gd name="T16" fmla="*/ 7 w 31"/>
              <a:gd name="T17" fmla="*/ 35 h 35"/>
              <a:gd name="T18" fmla="*/ 5 w 31"/>
              <a:gd name="T19" fmla="*/ 33 h 35"/>
              <a:gd name="T20" fmla="*/ 7 w 31"/>
              <a:gd name="T21" fmla="*/ 30 h 35"/>
              <a:gd name="T22" fmla="*/ 10 w 31"/>
              <a:gd name="T23" fmla="*/ 28 h 35"/>
              <a:gd name="T24" fmla="*/ 12 w 31"/>
              <a:gd name="T25" fmla="*/ 26 h 35"/>
              <a:gd name="T26" fmla="*/ 12 w 31"/>
              <a:gd name="T27" fmla="*/ 23 h 35"/>
              <a:gd name="T28" fmla="*/ 10 w 31"/>
              <a:gd name="T29" fmla="*/ 19 h 35"/>
              <a:gd name="T30" fmla="*/ 12 w 31"/>
              <a:gd name="T31" fmla="*/ 16 h 35"/>
              <a:gd name="T32" fmla="*/ 17 w 31"/>
              <a:gd name="T33" fmla="*/ 14 h 35"/>
              <a:gd name="T34" fmla="*/ 14 w 31"/>
              <a:gd name="T35" fmla="*/ 11 h 35"/>
              <a:gd name="T36" fmla="*/ 12 w 31"/>
              <a:gd name="T37" fmla="*/ 11 h 35"/>
              <a:gd name="T38" fmla="*/ 7 w 31"/>
              <a:gd name="T39" fmla="*/ 19 h 35"/>
              <a:gd name="T40" fmla="*/ 2 w 31"/>
              <a:gd name="T41" fmla="*/ 21 h 35"/>
              <a:gd name="T42" fmla="*/ 0 w 31"/>
              <a:gd name="T43" fmla="*/ 21 h 35"/>
              <a:gd name="T44" fmla="*/ 0 w 31"/>
              <a:gd name="T45" fmla="*/ 19 h 35"/>
              <a:gd name="T46" fmla="*/ 5 w 31"/>
              <a:gd name="T47" fmla="*/ 11 h 35"/>
              <a:gd name="T48" fmla="*/ 7 w 31"/>
              <a:gd name="T49" fmla="*/ 2 h 35"/>
              <a:gd name="T50" fmla="*/ 17 w 31"/>
              <a:gd name="T51" fmla="*/ 0 h 35"/>
              <a:gd name="T52" fmla="*/ 17 w 31"/>
              <a:gd name="T53" fmla="*/ 2 h 35"/>
              <a:gd name="T54" fmla="*/ 14 w 31"/>
              <a:gd name="T55" fmla="*/ 7 h 35"/>
              <a:gd name="T56" fmla="*/ 14 w 31"/>
              <a:gd name="T57" fmla="*/ 9 h 35"/>
              <a:gd name="T58" fmla="*/ 14 w 31"/>
              <a:gd name="T59" fmla="*/ 7 h 35"/>
              <a:gd name="T60" fmla="*/ 19 w 31"/>
              <a:gd name="T61" fmla="*/ 2 h 35"/>
              <a:gd name="T62" fmla="*/ 26 w 31"/>
              <a:gd name="T63" fmla="*/ 0 h 35"/>
              <a:gd name="T64" fmla="*/ 28 w 31"/>
              <a:gd name="T65" fmla="*/ 2 h 35"/>
              <a:gd name="T66" fmla="*/ 31 w 31"/>
              <a:gd name="T67" fmla="*/ 2 h 35"/>
              <a:gd name="T68" fmla="*/ 28 w 31"/>
              <a:gd name="T6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" h="35">
                <a:moveTo>
                  <a:pt x="28" y="4"/>
                </a:moveTo>
                <a:lnTo>
                  <a:pt x="26" y="14"/>
                </a:lnTo>
                <a:lnTo>
                  <a:pt x="28" y="16"/>
                </a:lnTo>
                <a:lnTo>
                  <a:pt x="28" y="23"/>
                </a:lnTo>
                <a:lnTo>
                  <a:pt x="26" y="30"/>
                </a:lnTo>
                <a:lnTo>
                  <a:pt x="19" y="33"/>
                </a:lnTo>
                <a:lnTo>
                  <a:pt x="14" y="30"/>
                </a:lnTo>
                <a:lnTo>
                  <a:pt x="10" y="35"/>
                </a:lnTo>
                <a:lnTo>
                  <a:pt x="7" y="35"/>
                </a:lnTo>
                <a:lnTo>
                  <a:pt x="5" y="33"/>
                </a:lnTo>
                <a:lnTo>
                  <a:pt x="7" y="30"/>
                </a:lnTo>
                <a:lnTo>
                  <a:pt x="10" y="28"/>
                </a:lnTo>
                <a:lnTo>
                  <a:pt x="12" y="26"/>
                </a:lnTo>
                <a:lnTo>
                  <a:pt x="12" y="23"/>
                </a:lnTo>
                <a:lnTo>
                  <a:pt x="10" y="19"/>
                </a:lnTo>
                <a:lnTo>
                  <a:pt x="12" y="16"/>
                </a:lnTo>
                <a:lnTo>
                  <a:pt x="17" y="14"/>
                </a:lnTo>
                <a:lnTo>
                  <a:pt x="14" y="11"/>
                </a:lnTo>
                <a:lnTo>
                  <a:pt x="12" y="11"/>
                </a:lnTo>
                <a:lnTo>
                  <a:pt x="7" y="19"/>
                </a:lnTo>
                <a:lnTo>
                  <a:pt x="2" y="21"/>
                </a:lnTo>
                <a:lnTo>
                  <a:pt x="0" y="21"/>
                </a:lnTo>
                <a:lnTo>
                  <a:pt x="0" y="19"/>
                </a:lnTo>
                <a:lnTo>
                  <a:pt x="5" y="11"/>
                </a:lnTo>
                <a:lnTo>
                  <a:pt x="7" y="2"/>
                </a:lnTo>
                <a:lnTo>
                  <a:pt x="17" y="0"/>
                </a:lnTo>
                <a:lnTo>
                  <a:pt x="17" y="2"/>
                </a:lnTo>
                <a:lnTo>
                  <a:pt x="14" y="7"/>
                </a:lnTo>
                <a:lnTo>
                  <a:pt x="14" y="9"/>
                </a:lnTo>
                <a:lnTo>
                  <a:pt x="14" y="7"/>
                </a:lnTo>
                <a:lnTo>
                  <a:pt x="19" y="2"/>
                </a:lnTo>
                <a:lnTo>
                  <a:pt x="26" y="0"/>
                </a:lnTo>
                <a:lnTo>
                  <a:pt x="28" y="2"/>
                </a:lnTo>
                <a:lnTo>
                  <a:pt x="31" y="2"/>
                </a:lnTo>
                <a:lnTo>
                  <a:pt x="28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352"/>
          <p:cNvSpPr>
            <a:spLocks/>
          </p:cNvSpPr>
          <p:nvPr/>
        </p:nvSpPr>
        <p:spPr bwMode="auto">
          <a:xfrm>
            <a:off x="4113213" y="2554288"/>
            <a:ext cx="49213" cy="55563"/>
          </a:xfrm>
          <a:custGeom>
            <a:avLst/>
            <a:gdLst>
              <a:gd name="T0" fmla="*/ 28 w 31"/>
              <a:gd name="T1" fmla="*/ 4 h 35"/>
              <a:gd name="T2" fmla="*/ 26 w 31"/>
              <a:gd name="T3" fmla="*/ 14 h 35"/>
              <a:gd name="T4" fmla="*/ 28 w 31"/>
              <a:gd name="T5" fmla="*/ 16 h 35"/>
              <a:gd name="T6" fmla="*/ 28 w 31"/>
              <a:gd name="T7" fmla="*/ 23 h 35"/>
              <a:gd name="T8" fmla="*/ 26 w 31"/>
              <a:gd name="T9" fmla="*/ 30 h 35"/>
              <a:gd name="T10" fmla="*/ 19 w 31"/>
              <a:gd name="T11" fmla="*/ 33 h 35"/>
              <a:gd name="T12" fmla="*/ 14 w 31"/>
              <a:gd name="T13" fmla="*/ 30 h 35"/>
              <a:gd name="T14" fmla="*/ 10 w 31"/>
              <a:gd name="T15" fmla="*/ 35 h 35"/>
              <a:gd name="T16" fmla="*/ 7 w 31"/>
              <a:gd name="T17" fmla="*/ 35 h 35"/>
              <a:gd name="T18" fmla="*/ 5 w 31"/>
              <a:gd name="T19" fmla="*/ 33 h 35"/>
              <a:gd name="T20" fmla="*/ 7 w 31"/>
              <a:gd name="T21" fmla="*/ 30 h 35"/>
              <a:gd name="T22" fmla="*/ 10 w 31"/>
              <a:gd name="T23" fmla="*/ 28 h 35"/>
              <a:gd name="T24" fmla="*/ 12 w 31"/>
              <a:gd name="T25" fmla="*/ 26 h 35"/>
              <a:gd name="T26" fmla="*/ 12 w 31"/>
              <a:gd name="T27" fmla="*/ 23 h 35"/>
              <a:gd name="T28" fmla="*/ 10 w 31"/>
              <a:gd name="T29" fmla="*/ 19 h 35"/>
              <a:gd name="T30" fmla="*/ 12 w 31"/>
              <a:gd name="T31" fmla="*/ 16 h 35"/>
              <a:gd name="T32" fmla="*/ 17 w 31"/>
              <a:gd name="T33" fmla="*/ 14 h 35"/>
              <a:gd name="T34" fmla="*/ 14 w 31"/>
              <a:gd name="T35" fmla="*/ 11 h 35"/>
              <a:gd name="T36" fmla="*/ 12 w 31"/>
              <a:gd name="T37" fmla="*/ 11 h 35"/>
              <a:gd name="T38" fmla="*/ 7 w 31"/>
              <a:gd name="T39" fmla="*/ 19 h 35"/>
              <a:gd name="T40" fmla="*/ 2 w 31"/>
              <a:gd name="T41" fmla="*/ 21 h 35"/>
              <a:gd name="T42" fmla="*/ 0 w 31"/>
              <a:gd name="T43" fmla="*/ 21 h 35"/>
              <a:gd name="T44" fmla="*/ 0 w 31"/>
              <a:gd name="T45" fmla="*/ 19 h 35"/>
              <a:gd name="T46" fmla="*/ 5 w 31"/>
              <a:gd name="T47" fmla="*/ 11 h 35"/>
              <a:gd name="T48" fmla="*/ 7 w 31"/>
              <a:gd name="T49" fmla="*/ 2 h 35"/>
              <a:gd name="T50" fmla="*/ 17 w 31"/>
              <a:gd name="T51" fmla="*/ 0 h 35"/>
              <a:gd name="T52" fmla="*/ 17 w 31"/>
              <a:gd name="T53" fmla="*/ 2 h 35"/>
              <a:gd name="T54" fmla="*/ 14 w 31"/>
              <a:gd name="T55" fmla="*/ 7 h 35"/>
              <a:gd name="T56" fmla="*/ 14 w 31"/>
              <a:gd name="T57" fmla="*/ 9 h 35"/>
              <a:gd name="T58" fmla="*/ 14 w 31"/>
              <a:gd name="T59" fmla="*/ 7 h 35"/>
              <a:gd name="T60" fmla="*/ 19 w 31"/>
              <a:gd name="T61" fmla="*/ 2 h 35"/>
              <a:gd name="T62" fmla="*/ 26 w 31"/>
              <a:gd name="T63" fmla="*/ 0 h 35"/>
              <a:gd name="T64" fmla="*/ 28 w 31"/>
              <a:gd name="T65" fmla="*/ 2 h 35"/>
              <a:gd name="T66" fmla="*/ 31 w 31"/>
              <a:gd name="T67" fmla="*/ 2 h 35"/>
              <a:gd name="T68" fmla="*/ 28 w 31"/>
              <a:gd name="T6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" h="35">
                <a:moveTo>
                  <a:pt x="28" y="4"/>
                </a:moveTo>
                <a:lnTo>
                  <a:pt x="26" y="14"/>
                </a:lnTo>
                <a:lnTo>
                  <a:pt x="28" y="16"/>
                </a:lnTo>
                <a:lnTo>
                  <a:pt x="28" y="23"/>
                </a:lnTo>
                <a:lnTo>
                  <a:pt x="26" y="30"/>
                </a:lnTo>
                <a:lnTo>
                  <a:pt x="19" y="33"/>
                </a:lnTo>
                <a:lnTo>
                  <a:pt x="14" y="30"/>
                </a:lnTo>
                <a:lnTo>
                  <a:pt x="10" y="35"/>
                </a:lnTo>
                <a:lnTo>
                  <a:pt x="7" y="35"/>
                </a:lnTo>
                <a:lnTo>
                  <a:pt x="5" y="33"/>
                </a:lnTo>
                <a:lnTo>
                  <a:pt x="7" y="30"/>
                </a:lnTo>
                <a:lnTo>
                  <a:pt x="10" y="28"/>
                </a:lnTo>
                <a:lnTo>
                  <a:pt x="12" y="26"/>
                </a:lnTo>
                <a:lnTo>
                  <a:pt x="12" y="23"/>
                </a:lnTo>
                <a:lnTo>
                  <a:pt x="10" y="19"/>
                </a:lnTo>
                <a:lnTo>
                  <a:pt x="12" y="16"/>
                </a:lnTo>
                <a:lnTo>
                  <a:pt x="17" y="14"/>
                </a:lnTo>
                <a:lnTo>
                  <a:pt x="14" y="11"/>
                </a:lnTo>
                <a:lnTo>
                  <a:pt x="12" y="11"/>
                </a:lnTo>
                <a:lnTo>
                  <a:pt x="7" y="19"/>
                </a:lnTo>
                <a:lnTo>
                  <a:pt x="2" y="21"/>
                </a:lnTo>
                <a:lnTo>
                  <a:pt x="0" y="21"/>
                </a:lnTo>
                <a:lnTo>
                  <a:pt x="0" y="19"/>
                </a:lnTo>
                <a:lnTo>
                  <a:pt x="5" y="11"/>
                </a:lnTo>
                <a:lnTo>
                  <a:pt x="7" y="2"/>
                </a:lnTo>
                <a:lnTo>
                  <a:pt x="17" y="0"/>
                </a:lnTo>
                <a:lnTo>
                  <a:pt x="17" y="2"/>
                </a:lnTo>
                <a:lnTo>
                  <a:pt x="14" y="7"/>
                </a:lnTo>
                <a:lnTo>
                  <a:pt x="14" y="9"/>
                </a:lnTo>
                <a:lnTo>
                  <a:pt x="14" y="7"/>
                </a:lnTo>
                <a:lnTo>
                  <a:pt x="19" y="2"/>
                </a:lnTo>
                <a:lnTo>
                  <a:pt x="26" y="0"/>
                </a:lnTo>
                <a:lnTo>
                  <a:pt x="28" y="2"/>
                </a:lnTo>
                <a:lnTo>
                  <a:pt x="31" y="2"/>
                </a:lnTo>
                <a:lnTo>
                  <a:pt x="28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353"/>
          <p:cNvSpPr>
            <a:spLocks/>
          </p:cNvSpPr>
          <p:nvPr/>
        </p:nvSpPr>
        <p:spPr bwMode="auto">
          <a:xfrm>
            <a:off x="4157663" y="2535238"/>
            <a:ext cx="57150" cy="49213"/>
          </a:xfrm>
          <a:custGeom>
            <a:avLst/>
            <a:gdLst>
              <a:gd name="T0" fmla="*/ 8 w 36"/>
              <a:gd name="T1" fmla="*/ 28 h 31"/>
              <a:gd name="T2" fmla="*/ 8 w 36"/>
              <a:gd name="T3" fmla="*/ 31 h 31"/>
              <a:gd name="T4" fmla="*/ 0 w 36"/>
              <a:gd name="T5" fmla="*/ 26 h 31"/>
              <a:gd name="T6" fmla="*/ 3 w 36"/>
              <a:gd name="T7" fmla="*/ 19 h 31"/>
              <a:gd name="T8" fmla="*/ 8 w 36"/>
              <a:gd name="T9" fmla="*/ 14 h 31"/>
              <a:gd name="T10" fmla="*/ 12 w 36"/>
              <a:gd name="T11" fmla="*/ 9 h 31"/>
              <a:gd name="T12" fmla="*/ 19 w 36"/>
              <a:gd name="T13" fmla="*/ 7 h 31"/>
              <a:gd name="T14" fmla="*/ 27 w 36"/>
              <a:gd name="T15" fmla="*/ 2 h 31"/>
              <a:gd name="T16" fmla="*/ 34 w 36"/>
              <a:gd name="T17" fmla="*/ 0 h 31"/>
              <a:gd name="T18" fmla="*/ 36 w 36"/>
              <a:gd name="T19" fmla="*/ 0 h 31"/>
              <a:gd name="T20" fmla="*/ 34 w 36"/>
              <a:gd name="T21" fmla="*/ 2 h 31"/>
              <a:gd name="T22" fmla="*/ 34 w 36"/>
              <a:gd name="T23" fmla="*/ 5 h 31"/>
              <a:gd name="T24" fmla="*/ 29 w 36"/>
              <a:gd name="T25" fmla="*/ 7 h 31"/>
              <a:gd name="T26" fmla="*/ 24 w 36"/>
              <a:gd name="T27" fmla="*/ 14 h 31"/>
              <a:gd name="T28" fmla="*/ 19 w 36"/>
              <a:gd name="T29" fmla="*/ 19 h 31"/>
              <a:gd name="T30" fmla="*/ 15 w 36"/>
              <a:gd name="T31" fmla="*/ 23 h 31"/>
              <a:gd name="T32" fmla="*/ 8 w 36"/>
              <a:gd name="T33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31">
                <a:moveTo>
                  <a:pt x="8" y="28"/>
                </a:moveTo>
                <a:lnTo>
                  <a:pt x="8" y="31"/>
                </a:lnTo>
                <a:lnTo>
                  <a:pt x="0" y="26"/>
                </a:lnTo>
                <a:lnTo>
                  <a:pt x="3" y="19"/>
                </a:lnTo>
                <a:lnTo>
                  <a:pt x="8" y="14"/>
                </a:lnTo>
                <a:lnTo>
                  <a:pt x="12" y="9"/>
                </a:lnTo>
                <a:lnTo>
                  <a:pt x="19" y="7"/>
                </a:lnTo>
                <a:lnTo>
                  <a:pt x="27" y="2"/>
                </a:lnTo>
                <a:lnTo>
                  <a:pt x="34" y="0"/>
                </a:lnTo>
                <a:lnTo>
                  <a:pt x="36" y="0"/>
                </a:lnTo>
                <a:lnTo>
                  <a:pt x="34" y="2"/>
                </a:lnTo>
                <a:lnTo>
                  <a:pt x="34" y="5"/>
                </a:lnTo>
                <a:lnTo>
                  <a:pt x="29" y="7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8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354"/>
          <p:cNvSpPr>
            <a:spLocks/>
          </p:cNvSpPr>
          <p:nvPr/>
        </p:nvSpPr>
        <p:spPr bwMode="auto">
          <a:xfrm>
            <a:off x="4157663" y="2535238"/>
            <a:ext cx="57150" cy="49213"/>
          </a:xfrm>
          <a:custGeom>
            <a:avLst/>
            <a:gdLst>
              <a:gd name="T0" fmla="*/ 8 w 36"/>
              <a:gd name="T1" fmla="*/ 28 h 31"/>
              <a:gd name="T2" fmla="*/ 8 w 36"/>
              <a:gd name="T3" fmla="*/ 31 h 31"/>
              <a:gd name="T4" fmla="*/ 0 w 36"/>
              <a:gd name="T5" fmla="*/ 26 h 31"/>
              <a:gd name="T6" fmla="*/ 3 w 36"/>
              <a:gd name="T7" fmla="*/ 19 h 31"/>
              <a:gd name="T8" fmla="*/ 8 w 36"/>
              <a:gd name="T9" fmla="*/ 14 h 31"/>
              <a:gd name="T10" fmla="*/ 12 w 36"/>
              <a:gd name="T11" fmla="*/ 9 h 31"/>
              <a:gd name="T12" fmla="*/ 19 w 36"/>
              <a:gd name="T13" fmla="*/ 7 h 31"/>
              <a:gd name="T14" fmla="*/ 27 w 36"/>
              <a:gd name="T15" fmla="*/ 2 h 31"/>
              <a:gd name="T16" fmla="*/ 34 w 36"/>
              <a:gd name="T17" fmla="*/ 0 h 31"/>
              <a:gd name="T18" fmla="*/ 36 w 36"/>
              <a:gd name="T19" fmla="*/ 0 h 31"/>
              <a:gd name="T20" fmla="*/ 34 w 36"/>
              <a:gd name="T21" fmla="*/ 2 h 31"/>
              <a:gd name="T22" fmla="*/ 34 w 36"/>
              <a:gd name="T23" fmla="*/ 5 h 31"/>
              <a:gd name="T24" fmla="*/ 29 w 36"/>
              <a:gd name="T25" fmla="*/ 7 h 31"/>
              <a:gd name="T26" fmla="*/ 24 w 36"/>
              <a:gd name="T27" fmla="*/ 14 h 31"/>
              <a:gd name="T28" fmla="*/ 19 w 36"/>
              <a:gd name="T29" fmla="*/ 19 h 31"/>
              <a:gd name="T30" fmla="*/ 15 w 36"/>
              <a:gd name="T31" fmla="*/ 23 h 31"/>
              <a:gd name="T32" fmla="*/ 8 w 36"/>
              <a:gd name="T33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31">
                <a:moveTo>
                  <a:pt x="8" y="28"/>
                </a:moveTo>
                <a:lnTo>
                  <a:pt x="8" y="31"/>
                </a:lnTo>
                <a:lnTo>
                  <a:pt x="0" y="26"/>
                </a:lnTo>
                <a:lnTo>
                  <a:pt x="3" y="19"/>
                </a:lnTo>
                <a:lnTo>
                  <a:pt x="8" y="14"/>
                </a:lnTo>
                <a:lnTo>
                  <a:pt x="12" y="9"/>
                </a:lnTo>
                <a:lnTo>
                  <a:pt x="19" y="7"/>
                </a:lnTo>
                <a:lnTo>
                  <a:pt x="27" y="2"/>
                </a:lnTo>
                <a:lnTo>
                  <a:pt x="34" y="0"/>
                </a:lnTo>
                <a:lnTo>
                  <a:pt x="36" y="0"/>
                </a:lnTo>
                <a:lnTo>
                  <a:pt x="34" y="2"/>
                </a:lnTo>
                <a:lnTo>
                  <a:pt x="34" y="5"/>
                </a:lnTo>
                <a:lnTo>
                  <a:pt x="29" y="7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8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355"/>
          <p:cNvSpPr>
            <a:spLocks/>
          </p:cNvSpPr>
          <p:nvPr/>
        </p:nvSpPr>
        <p:spPr bwMode="auto">
          <a:xfrm>
            <a:off x="4157663" y="2535238"/>
            <a:ext cx="57150" cy="49213"/>
          </a:xfrm>
          <a:custGeom>
            <a:avLst/>
            <a:gdLst>
              <a:gd name="T0" fmla="*/ 8 w 36"/>
              <a:gd name="T1" fmla="*/ 28 h 31"/>
              <a:gd name="T2" fmla="*/ 8 w 36"/>
              <a:gd name="T3" fmla="*/ 31 h 31"/>
              <a:gd name="T4" fmla="*/ 0 w 36"/>
              <a:gd name="T5" fmla="*/ 26 h 31"/>
              <a:gd name="T6" fmla="*/ 3 w 36"/>
              <a:gd name="T7" fmla="*/ 19 h 31"/>
              <a:gd name="T8" fmla="*/ 8 w 36"/>
              <a:gd name="T9" fmla="*/ 14 h 31"/>
              <a:gd name="T10" fmla="*/ 12 w 36"/>
              <a:gd name="T11" fmla="*/ 9 h 31"/>
              <a:gd name="T12" fmla="*/ 19 w 36"/>
              <a:gd name="T13" fmla="*/ 7 h 31"/>
              <a:gd name="T14" fmla="*/ 27 w 36"/>
              <a:gd name="T15" fmla="*/ 2 h 31"/>
              <a:gd name="T16" fmla="*/ 34 w 36"/>
              <a:gd name="T17" fmla="*/ 0 h 31"/>
              <a:gd name="T18" fmla="*/ 36 w 36"/>
              <a:gd name="T19" fmla="*/ 0 h 31"/>
              <a:gd name="T20" fmla="*/ 34 w 36"/>
              <a:gd name="T21" fmla="*/ 2 h 31"/>
              <a:gd name="T22" fmla="*/ 34 w 36"/>
              <a:gd name="T23" fmla="*/ 5 h 31"/>
              <a:gd name="T24" fmla="*/ 29 w 36"/>
              <a:gd name="T25" fmla="*/ 7 h 31"/>
              <a:gd name="T26" fmla="*/ 24 w 36"/>
              <a:gd name="T27" fmla="*/ 14 h 31"/>
              <a:gd name="T28" fmla="*/ 19 w 36"/>
              <a:gd name="T29" fmla="*/ 19 h 31"/>
              <a:gd name="T30" fmla="*/ 15 w 36"/>
              <a:gd name="T31" fmla="*/ 23 h 31"/>
              <a:gd name="T32" fmla="*/ 8 w 36"/>
              <a:gd name="T33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31">
                <a:moveTo>
                  <a:pt x="8" y="28"/>
                </a:moveTo>
                <a:lnTo>
                  <a:pt x="8" y="31"/>
                </a:lnTo>
                <a:lnTo>
                  <a:pt x="0" y="26"/>
                </a:lnTo>
                <a:lnTo>
                  <a:pt x="3" y="19"/>
                </a:lnTo>
                <a:lnTo>
                  <a:pt x="8" y="14"/>
                </a:lnTo>
                <a:lnTo>
                  <a:pt x="12" y="9"/>
                </a:lnTo>
                <a:lnTo>
                  <a:pt x="19" y="7"/>
                </a:lnTo>
                <a:lnTo>
                  <a:pt x="27" y="2"/>
                </a:lnTo>
                <a:lnTo>
                  <a:pt x="34" y="0"/>
                </a:lnTo>
                <a:lnTo>
                  <a:pt x="36" y="0"/>
                </a:lnTo>
                <a:lnTo>
                  <a:pt x="34" y="2"/>
                </a:lnTo>
                <a:lnTo>
                  <a:pt x="34" y="5"/>
                </a:lnTo>
                <a:lnTo>
                  <a:pt x="29" y="7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8" y="2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356"/>
          <p:cNvSpPr>
            <a:spLocks/>
          </p:cNvSpPr>
          <p:nvPr/>
        </p:nvSpPr>
        <p:spPr bwMode="auto">
          <a:xfrm>
            <a:off x="4157663" y="2436813"/>
            <a:ext cx="76200" cy="63500"/>
          </a:xfrm>
          <a:custGeom>
            <a:avLst/>
            <a:gdLst>
              <a:gd name="T0" fmla="*/ 38 w 48"/>
              <a:gd name="T1" fmla="*/ 22 h 40"/>
              <a:gd name="T2" fmla="*/ 48 w 48"/>
              <a:gd name="T3" fmla="*/ 31 h 40"/>
              <a:gd name="T4" fmla="*/ 45 w 48"/>
              <a:gd name="T5" fmla="*/ 36 h 40"/>
              <a:gd name="T6" fmla="*/ 38 w 48"/>
              <a:gd name="T7" fmla="*/ 40 h 40"/>
              <a:gd name="T8" fmla="*/ 31 w 48"/>
              <a:gd name="T9" fmla="*/ 40 h 40"/>
              <a:gd name="T10" fmla="*/ 22 w 48"/>
              <a:gd name="T11" fmla="*/ 40 h 40"/>
              <a:gd name="T12" fmla="*/ 15 w 48"/>
              <a:gd name="T13" fmla="*/ 38 h 40"/>
              <a:gd name="T14" fmla="*/ 5 w 48"/>
              <a:gd name="T15" fmla="*/ 36 h 40"/>
              <a:gd name="T16" fmla="*/ 0 w 48"/>
              <a:gd name="T17" fmla="*/ 33 h 40"/>
              <a:gd name="T18" fmla="*/ 3 w 48"/>
              <a:gd name="T19" fmla="*/ 29 h 40"/>
              <a:gd name="T20" fmla="*/ 15 w 48"/>
              <a:gd name="T21" fmla="*/ 33 h 40"/>
              <a:gd name="T22" fmla="*/ 24 w 48"/>
              <a:gd name="T23" fmla="*/ 31 h 40"/>
              <a:gd name="T24" fmla="*/ 24 w 48"/>
              <a:gd name="T25" fmla="*/ 29 h 40"/>
              <a:gd name="T26" fmla="*/ 15 w 48"/>
              <a:gd name="T27" fmla="*/ 29 h 40"/>
              <a:gd name="T28" fmla="*/ 12 w 48"/>
              <a:gd name="T29" fmla="*/ 29 h 40"/>
              <a:gd name="T30" fmla="*/ 12 w 48"/>
              <a:gd name="T31" fmla="*/ 26 h 40"/>
              <a:gd name="T32" fmla="*/ 19 w 48"/>
              <a:gd name="T33" fmla="*/ 24 h 40"/>
              <a:gd name="T34" fmla="*/ 24 w 48"/>
              <a:gd name="T35" fmla="*/ 24 h 40"/>
              <a:gd name="T36" fmla="*/ 27 w 48"/>
              <a:gd name="T37" fmla="*/ 22 h 40"/>
              <a:gd name="T38" fmla="*/ 22 w 48"/>
              <a:gd name="T39" fmla="*/ 22 h 40"/>
              <a:gd name="T40" fmla="*/ 17 w 48"/>
              <a:gd name="T41" fmla="*/ 14 h 40"/>
              <a:gd name="T42" fmla="*/ 10 w 48"/>
              <a:gd name="T43" fmla="*/ 10 h 40"/>
              <a:gd name="T44" fmla="*/ 12 w 48"/>
              <a:gd name="T45" fmla="*/ 3 h 40"/>
              <a:gd name="T46" fmla="*/ 24 w 48"/>
              <a:gd name="T47" fmla="*/ 0 h 40"/>
              <a:gd name="T48" fmla="*/ 29 w 48"/>
              <a:gd name="T49" fmla="*/ 3 h 40"/>
              <a:gd name="T50" fmla="*/ 31 w 48"/>
              <a:gd name="T51" fmla="*/ 10 h 40"/>
              <a:gd name="T52" fmla="*/ 34 w 48"/>
              <a:gd name="T53" fmla="*/ 19 h 40"/>
              <a:gd name="T54" fmla="*/ 38 w 48"/>
              <a:gd name="T55" fmla="*/ 2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40">
                <a:moveTo>
                  <a:pt x="38" y="22"/>
                </a:moveTo>
                <a:lnTo>
                  <a:pt x="48" y="31"/>
                </a:lnTo>
                <a:lnTo>
                  <a:pt x="45" y="36"/>
                </a:lnTo>
                <a:lnTo>
                  <a:pt x="38" y="40"/>
                </a:lnTo>
                <a:lnTo>
                  <a:pt x="31" y="40"/>
                </a:lnTo>
                <a:lnTo>
                  <a:pt x="22" y="40"/>
                </a:lnTo>
                <a:lnTo>
                  <a:pt x="15" y="38"/>
                </a:lnTo>
                <a:lnTo>
                  <a:pt x="5" y="36"/>
                </a:lnTo>
                <a:lnTo>
                  <a:pt x="0" y="33"/>
                </a:lnTo>
                <a:lnTo>
                  <a:pt x="3" y="29"/>
                </a:lnTo>
                <a:lnTo>
                  <a:pt x="15" y="33"/>
                </a:lnTo>
                <a:lnTo>
                  <a:pt x="24" y="31"/>
                </a:lnTo>
                <a:lnTo>
                  <a:pt x="24" y="29"/>
                </a:lnTo>
                <a:lnTo>
                  <a:pt x="15" y="29"/>
                </a:lnTo>
                <a:lnTo>
                  <a:pt x="12" y="29"/>
                </a:lnTo>
                <a:lnTo>
                  <a:pt x="12" y="26"/>
                </a:lnTo>
                <a:lnTo>
                  <a:pt x="19" y="24"/>
                </a:lnTo>
                <a:lnTo>
                  <a:pt x="24" y="24"/>
                </a:lnTo>
                <a:lnTo>
                  <a:pt x="27" y="22"/>
                </a:lnTo>
                <a:lnTo>
                  <a:pt x="22" y="22"/>
                </a:lnTo>
                <a:lnTo>
                  <a:pt x="17" y="14"/>
                </a:lnTo>
                <a:lnTo>
                  <a:pt x="10" y="10"/>
                </a:lnTo>
                <a:lnTo>
                  <a:pt x="12" y="3"/>
                </a:lnTo>
                <a:lnTo>
                  <a:pt x="24" y="0"/>
                </a:lnTo>
                <a:lnTo>
                  <a:pt x="29" y="3"/>
                </a:lnTo>
                <a:lnTo>
                  <a:pt x="31" y="10"/>
                </a:lnTo>
                <a:lnTo>
                  <a:pt x="34" y="19"/>
                </a:lnTo>
                <a:lnTo>
                  <a:pt x="38" y="2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357"/>
          <p:cNvSpPr>
            <a:spLocks/>
          </p:cNvSpPr>
          <p:nvPr/>
        </p:nvSpPr>
        <p:spPr bwMode="auto">
          <a:xfrm>
            <a:off x="4157663" y="2436813"/>
            <a:ext cx="76200" cy="63500"/>
          </a:xfrm>
          <a:custGeom>
            <a:avLst/>
            <a:gdLst>
              <a:gd name="T0" fmla="*/ 38 w 48"/>
              <a:gd name="T1" fmla="*/ 22 h 40"/>
              <a:gd name="T2" fmla="*/ 48 w 48"/>
              <a:gd name="T3" fmla="*/ 31 h 40"/>
              <a:gd name="T4" fmla="*/ 45 w 48"/>
              <a:gd name="T5" fmla="*/ 36 h 40"/>
              <a:gd name="T6" fmla="*/ 38 w 48"/>
              <a:gd name="T7" fmla="*/ 40 h 40"/>
              <a:gd name="T8" fmla="*/ 31 w 48"/>
              <a:gd name="T9" fmla="*/ 40 h 40"/>
              <a:gd name="T10" fmla="*/ 22 w 48"/>
              <a:gd name="T11" fmla="*/ 40 h 40"/>
              <a:gd name="T12" fmla="*/ 15 w 48"/>
              <a:gd name="T13" fmla="*/ 38 h 40"/>
              <a:gd name="T14" fmla="*/ 5 w 48"/>
              <a:gd name="T15" fmla="*/ 36 h 40"/>
              <a:gd name="T16" fmla="*/ 0 w 48"/>
              <a:gd name="T17" fmla="*/ 33 h 40"/>
              <a:gd name="T18" fmla="*/ 3 w 48"/>
              <a:gd name="T19" fmla="*/ 29 h 40"/>
              <a:gd name="T20" fmla="*/ 15 w 48"/>
              <a:gd name="T21" fmla="*/ 33 h 40"/>
              <a:gd name="T22" fmla="*/ 24 w 48"/>
              <a:gd name="T23" fmla="*/ 31 h 40"/>
              <a:gd name="T24" fmla="*/ 24 w 48"/>
              <a:gd name="T25" fmla="*/ 29 h 40"/>
              <a:gd name="T26" fmla="*/ 15 w 48"/>
              <a:gd name="T27" fmla="*/ 29 h 40"/>
              <a:gd name="T28" fmla="*/ 12 w 48"/>
              <a:gd name="T29" fmla="*/ 29 h 40"/>
              <a:gd name="T30" fmla="*/ 12 w 48"/>
              <a:gd name="T31" fmla="*/ 26 h 40"/>
              <a:gd name="T32" fmla="*/ 19 w 48"/>
              <a:gd name="T33" fmla="*/ 24 h 40"/>
              <a:gd name="T34" fmla="*/ 24 w 48"/>
              <a:gd name="T35" fmla="*/ 24 h 40"/>
              <a:gd name="T36" fmla="*/ 27 w 48"/>
              <a:gd name="T37" fmla="*/ 22 h 40"/>
              <a:gd name="T38" fmla="*/ 22 w 48"/>
              <a:gd name="T39" fmla="*/ 22 h 40"/>
              <a:gd name="T40" fmla="*/ 17 w 48"/>
              <a:gd name="T41" fmla="*/ 14 h 40"/>
              <a:gd name="T42" fmla="*/ 10 w 48"/>
              <a:gd name="T43" fmla="*/ 10 h 40"/>
              <a:gd name="T44" fmla="*/ 12 w 48"/>
              <a:gd name="T45" fmla="*/ 3 h 40"/>
              <a:gd name="T46" fmla="*/ 24 w 48"/>
              <a:gd name="T47" fmla="*/ 0 h 40"/>
              <a:gd name="T48" fmla="*/ 29 w 48"/>
              <a:gd name="T49" fmla="*/ 3 h 40"/>
              <a:gd name="T50" fmla="*/ 31 w 48"/>
              <a:gd name="T51" fmla="*/ 10 h 40"/>
              <a:gd name="T52" fmla="*/ 34 w 48"/>
              <a:gd name="T53" fmla="*/ 19 h 40"/>
              <a:gd name="T54" fmla="*/ 38 w 48"/>
              <a:gd name="T55" fmla="*/ 2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40">
                <a:moveTo>
                  <a:pt x="38" y="22"/>
                </a:moveTo>
                <a:lnTo>
                  <a:pt x="48" y="31"/>
                </a:lnTo>
                <a:lnTo>
                  <a:pt x="45" y="36"/>
                </a:lnTo>
                <a:lnTo>
                  <a:pt x="38" y="40"/>
                </a:lnTo>
                <a:lnTo>
                  <a:pt x="31" y="40"/>
                </a:lnTo>
                <a:lnTo>
                  <a:pt x="22" y="40"/>
                </a:lnTo>
                <a:lnTo>
                  <a:pt x="15" y="38"/>
                </a:lnTo>
                <a:lnTo>
                  <a:pt x="5" y="36"/>
                </a:lnTo>
                <a:lnTo>
                  <a:pt x="0" y="33"/>
                </a:lnTo>
                <a:lnTo>
                  <a:pt x="3" y="29"/>
                </a:lnTo>
                <a:lnTo>
                  <a:pt x="15" y="33"/>
                </a:lnTo>
                <a:lnTo>
                  <a:pt x="24" y="31"/>
                </a:lnTo>
                <a:lnTo>
                  <a:pt x="24" y="29"/>
                </a:lnTo>
                <a:lnTo>
                  <a:pt x="15" y="29"/>
                </a:lnTo>
                <a:lnTo>
                  <a:pt x="12" y="29"/>
                </a:lnTo>
                <a:lnTo>
                  <a:pt x="12" y="26"/>
                </a:lnTo>
                <a:lnTo>
                  <a:pt x="19" y="24"/>
                </a:lnTo>
                <a:lnTo>
                  <a:pt x="24" y="24"/>
                </a:lnTo>
                <a:lnTo>
                  <a:pt x="27" y="22"/>
                </a:lnTo>
                <a:lnTo>
                  <a:pt x="22" y="22"/>
                </a:lnTo>
                <a:lnTo>
                  <a:pt x="17" y="14"/>
                </a:lnTo>
                <a:lnTo>
                  <a:pt x="10" y="10"/>
                </a:lnTo>
                <a:lnTo>
                  <a:pt x="12" y="3"/>
                </a:lnTo>
                <a:lnTo>
                  <a:pt x="24" y="0"/>
                </a:lnTo>
                <a:lnTo>
                  <a:pt x="29" y="3"/>
                </a:lnTo>
                <a:lnTo>
                  <a:pt x="31" y="10"/>
                </a:lnTo>
                <a:lnTo>
                  <a:pt x="34" y="19"/>
                </a:lnTo>
                <a:lnTo>
                  <a:pt x="38" y="2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358"/>
          <p:cNvSpPr>
            <a:spLocks/>
          </p:cNvSpPr>
          <p:nvPr/>
        </p:nvSpPr>
        <p:spPr bwMode="auto">
          <a:xfrm>
            <a:off x="4157663" y="2436813"/>
            <a:ext cx="76200" cy="63500"/>
          </a:xfrm>
          <a:custGeom>
            <a:avLst/>
            <a:gdLst>
              <a:gd name="T0" fmla="*/ 38 w 48"/>
              <a:gd name="T1" fmla="*/ 22 h 40"/>
              <a:gd name="T2" fmla="*/ 48 w 48"/>
              <a:gd name="T3" fmla="*/ 31 h 40"/>
              <a:gd name="T4" fmla="*/ 45 w 48"/>
              <a:gd name="T5" fmla="*/ 36 h 40"/>
              <a:gd name="T6" fmla="*/ 38 w 48"/>
              <a:gd name="T7" fmla="*/ 40 h 40"/>
              <a:gd name="T8" fmla="*/ 31 w 48"/>
              <a:gd name="T9" fmla="*/ 40 h 40"/>
              <a:gd name="T10" fmla="*/ 22 w 48"/>
              <a:gd name="T11" fmla="*/ 40 h 40"/>
              <a:gd name="T12" fmla="*/ 15 w 48"/>
              <a:gd name="T13" fmla="*/ 38 h 40"/>
              <a:gd name="T14" fmla="*/ 5 w 48"/>
              <a:gd name="T15" fmla="*/ 36 h 40"/>
              <a:gd name="T16" fmla="*/ 0 w 48"/>
              <a:gd name="T17" fmla="*/ 33 h 40"/>
              <a:gd name="T18" fmla="*/ 3 w 48"/>
              <a:gd name="T19" fmla="*/ 29 h 40"/>
              <a:gd name="T20" fmla="*/ 15 w 48"/>
              <a:gd name="T21" fmla="*/ 33 h 40"/>
              <a:gd name="T22" fmla="*/ 24 w 48"/>
              <a:gd name="T23" fmla="*/ 31 h 40"/>
              <a:gd name="T24" fmla="*/ 24 w 48"/>
              <a:gd name="T25" fmla="*/ 29 h 40"/>
              <a:gd name="T26" fmla="*/ 15 w 48"/>
              <a:gd name="T27" fmla="*/ 29 h 40"/>
              <a:gd name="T28" fmla="*/ 12 w 48"/>
              <a:gd name="T29" fmla="*/ 29 h 40"/>
              <a:gd name="T30" fmla="*/ 12 w 48"/>
              <a:gd name="T31" fmla="*/ 26 h 40"/>
              <a:gd name="T32" fmla="*/ 19 w 48"/>
              <a:gd name="T33" fmla="*/ 24 h 40"/>
              <a:gd name="T34" fmla="*/ 24 w 48"/>
              <a:gd name="T35" fmla="*/ 24 h 40"/>
              <a:gd name="T36" fmla="*/ 27 w 48"/>
              <a:gd name="T37" fmla="*/ 22 h 40"/>
              <a:gd name="T38" fmla="*/ 22 w 48"/>
              <a:gd name="T39" fmla="*/ 22 h 40"/>
              <a:gd name="T40" fmla="*/ 17 w 48"/>
              <a:gd name="T41" fmla="*/ 14 h 40"/>
              <a:gd name="T42" fmla="*/ 10 w 48"/>
              <a:gd name="T43" fmla="*/ 10 h 40"/>
              <a:gd name="T44" fmla="*/ 12 w 48"/>
              <a:gd name="T45" fmla="*/ 3 h 40"/>
              <a:gd name="T46" fmla="*/ 24 w 48"/>
              <a:gd name="T47" fmla="*/ 0 h 40"/>
              <a:gd name="T48" fmla="*/ 29 w 48"/>
              <a:gd name="T49" fmla="*/ 3 h 40"/>
              <a:gd name="T50" fmla="*/ 31 w 48"/>
              <a:gd name="T51" fmla="*/ 10 h 40"/>
              <a:gd name="T52" fmla="*/ 34 w 48"/>
              <a:gd name="T53" fmla="*/ 19 h 40"/>
              <a:gd name="T54" fmla="*/ 38 w 48"/>
              <a:gd name="T55" fmla="*/ 2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40">
                <a:moveTo>
                  <a:pt x="38" y="22"/>
                </a:moveTo>
                <a:lnTo>
                  <a:pt x="48" y="31"/>
                </a:lnTo>
                <a:lnTo>
                  <a:pt x="45" y="36"/>
                </a:lnTo>
                <a:lnTo>
                  <a:pt x="38" y="40"/>
                </a:lnTo>
                <a:lnTo>
                  <a:pt x="31" y="40"/>
                </a:lnTo>
                <a:lnTo>
                  <a:pt x="22" y="40"/>
                </a:lnTo>
                <a:lnTo>
                  <a:pt x="15" y="38"/>
                </a:lnTo>
                <a:lnTo>
                  <a:pt x="5" y="36"/>
                </a:lnTo>
                <a:lnTo>
                  <a:pt x="0" y="33"/>
                </a:lnTo>
                <a:lnTo>
                  <a:pt x="3" y="29"/>
                </a:lnTo>
                <a:lnTo>
                  <a:pt x="15" y="33"/>
                </a:lnTo>
                <a:lnTo>
                  <a:pt x="24" y="31"/>
                </a:lnTo>
                <a:lnTo>
                  <a:pt x="24" y="29"/>
                </a:lnTo>
                <a:lnTo>
                  <a:pt x="15" y="29"/>
                </a:lnTo>
                <a:lnTo>
                  <a:pt x="12" y="29"/>
                </a:lnTo>
                <a:lnTo>
                  <a:pt x="12" y="26"/>
                </a:lnTo>
                <a:lnTo>
                  <a:pt x="19" y="24"/>
                </a:lnTo>
                <a:lnTo>
                  <a:pt x="24" y="24"/>
                </a:lnTo>
                <a:lnTo>
                  <a:pt x="27" y="22"/>
                </a:lnTo>
                <a:lnTo>
                  <a:pt x="22" y="22"/>
                </a:lnTo>
                <a:lnTo>
                  <a:pt x="17" y="14"/>
                </a:lnTo>
                <a:lnTo>
                  <a:pt x="10" y="10"/>
                </a:lnTo>
                <a:lnTo>
                  <a:pt x="12" y="3"/>
                </a:lnTo>
                <a:lnTo>
                  <a:pt x="24" y="0"/>
                </a:lnTo>
                <a:lnTo>
                  <a:pt x="29" y="3"/>
                </a:lnTo>
                <a:lnTo>
                  <a:pt x="31" y="10"/>
                </a:lnTo>
                <a:lnTo>
                  <a:pt x="34" y="19"/>
                </a:lnTo>
                <a:lnTo>
                  <a:pt x="38" y="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Freeform 359"/>
          <p:cNvSpPr>
            <a:spLocks/>
          </p:cNvSpPr>
          <p:nvPr/>
        </p:nvSpPr>
        <p:spPr bwMode="auto">
          <a:xfrm>
            <a:off x="4192588" y="2854326"/>
            <a:ext cx="55563" cy="52388"/>
          </a:xfrm>
          <a:custGeom>
            <a:avLst/>
            <a:gdLst>
              <a:gd name="T0" fmla="*/ 19 w 35"/>
              <a:gd name="T1" fmla="*/ 28 h 33"/>
              <a:gd name="T2" fmla="*/ 5 w 35"/>
              <a:gd name="T3" fmla="*/ 33 h 33"/>
              <a:gd name="T4" fmla="*/ 5 w 35"/>
              <a:gd name="T5" fmla="*/ 31 h 33"/>
              <a:gd name="T6" fmla="*/ 0 w 35"/>
              <a:gd name="T7" fmla="*/ 33 h 33"/>
              <a:gd name="T8" fmla="*/ 2 w 35"/>
              <a:gd name="T9" fmla="*/ 26 h 33"/>
              <a:gd name="T10" fmla="*/ 9 w 35"/>
              <a:gd name="T11" fmla="*/ 16 h 33"/>
              <a:gd name="T12" fmla="*/ 9 w 35"/>
              <a:gd name="T13" fmla="*/ 14 h 33"/>
              <a:gd name="T14" fmla="*/ 14 w 35"/>
              <a:gd name="T15" fmla="*/ 12 h 33"/>
              <a:gd name="T16" fmla="*/ 21 w 35"/>
              <a:gd name="T17" fmla="*/ 5 h 33"/>
              <a:gd name="T18" fmla="*/ 28 w 35"/>
              <a:gd name="T19" fmla="*/ 0 h 33"/>
              <a:gd name="T20" fmla="*/ 33 w 35"/>
              <a:gd name="T21" fmla="*/ 0 h 33"/>
              <a:gd name="T22" fmla="*/ 35 w 35"/>
              <a:gd name="T23" fmla="*/ 2 h 33"/>
              <a:gd name="T24" fmla="*/ 31 w 35"/>
              <a:gd name="T25" fmla="*/ 7 h 33"/>
              <a:gd name="T26" fmla="*/ 33 w 35"/>
              <a:gd name="T27" fmla="*/ 12 h 33"/>
              <a:gd name="T28" fmla="*/ 35 w 35"/>
              <a:gd name="T29" fmla="*/ 12 h 33"/>
              <a:gd name="T30" fmla="*/ 33 w 35"/>
              <a:gd name="T31" fmla="*/ 14 h 33"/>
              <a:gd name="T32" fmla="*/ 26 w 35"/>
              <a:gd name="T33" fmla="*/ 21 h 33"/>
              <a:gd name="T34" fmla="*/ 23 w 35"/>
              <a:gd name="T35" fmla="*/ 26 h 33"/>
              <a:gd name="T36" fmla="*/ 19 w 35"/>
              <a:gd name="T3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3">
                <a:moveTo>
                  <a:pt x="19" y="28"/>
                </a:moveTo>
                <a:lnTo>
                  <a:pt x="5" y="33"/>
                </a:lnTo>
                <a:lnTo>
                  <a:pt x="5" y="31"/>
                </a:lnTo>
                <a:lnTo>
                  <a:pt x="0" y="33"/>
                </a:lnTo>
                <a:lnTo>
                  <a:pt x="2" y="26"/>
                </a:lnTo>
                <a:lnTo>
                  <a:pt x="9" y="16"/>
                </a:lnTo>
                <a:lnTo>
                  <a:pt x="9" y="14"/>
                </a:lnTo>
                <a:lnTo>
                  <a:pt x="14" y="12"/>
                </a:lnTo>
                <a:lnTo>
                  <a:pt x="21" y="5"/>
                </a:lnTo>
                <a:lnTo>
                  <a:pt x="28" y="0"/>
                </a:lnTo>
                <a:lnTo>
                  <a:pt x="33" y="0"/>
                </a:lnTo>
                <a:lnTo>
                  <a:pt x="35" y="2"/>
                </a:lnTo>
                <a:lnTo>
                  <a:pt x="31" y="7"/>
                </a:lnTo>
                <a:lnTo>
                  <a:pt x="33" y="12"/>
                </a:lnTo>
                <a:lnTo>
                  <a:pt x="35" y="12"/>
                </a:lnTo>
                <a:lnTo>
                  <a:pt x="33" y="14"/>
                </a:lnTo>
                <a:lnTo>
                  <a:pt x="26" y="21"/>
                </a:lnTo>
                <a:lnTo>
                  <a:pt x="23" y="26"/>
                </a:lnTo>
                <a:lnTo>
                  <a:pt x="19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Freeform 360"/>
          <p:cNvSpPr>
            <a:spLocks/>
          </p:cNvSpPr>
          <p:nvPr/>
        </p:nvSpPr>
        <p:spPr bwMode="auto">
          <a:xfrm>
            <a:off x="4192588" y="2854326"/>
            <a:ext cx="55563" cy="52388"/>
          </a:xfrm>
          <a:custGeom>
            <a:avLst/>
            <a:gdLst>
              <a:gd name="T0" fmla="*/ 19 w 35"/>
              <a:gd name="T1" fmla="*/ 28 h 33"/>
              <a:gd name="T2" fmla="*/ 5 w 35"/>
              <a:gd name="T3" fmla="*/ 33 h 33"/>
              <a:gd name="T4" fmla="*/ 5 w 35"/>
              <a:gd name="T5" fmla="*/ 31 h 33"/>
              <a:gd name="T6" fmla="*/ 0 w 35"/>
              <a:gd name="T7" fmla="*/ 33 h 33"/>
              <a:gd name="T8" fmla="*/ 2 w 35"/>
              <a:gd name="T9" fmla="*/ 26 h 33"/>
              <a:gd name="T10" fmla="*/ 9 w 35"/>
              <a:gd name="T11" fmla="*/ 16 h 33"/>
              <a:gd name="T12" fmla="*/ 9 w 35"/>
              <a:gd name="T13" fmla="*/ 14 h 33"/>
              <a:gd name="T14" fmla="*/ 14 w 35"/>
              <a:gd name="T15" fmla="*/ 12 h 33"/>
              <a:gd name="T16" fmla="*/ 21 w 35"/>
              <a:gd name="T17" fmla="*/ 5 h 33"/>
              <a:gd name="T18" fmla="*/ 28 w 35"/>
              <a:gd name="T19" fmla="*/ 0 h 33"/>
              <a:gd name="T20" fmla="*/ 33 w 35"/>
              <a:gd name="T21" fmla="*/ 0 h 33"/>
              <a:gd name="T22" fmla="*/ 35 w 35"/>
              <a:gd name="T23" fmla="*/ 2 h 33"/>
              <a:gd name="T24" fmla="*/ 31 w 35"/>
              <a:gd name="T25" fmla="*/ 7 h 33"/>
              <a:gd name="T26" fmla="*/ 33 w 35"/>
              <a:gd name="T27" fmla="*/ 12 h 33"/>
              <a:gd name="T28" fmla="*/ 35 w 35"/>
              <a:gd name="T29" fmla="*/ 12 h 33"/>
              <a:gd name="T30" fmla="*/ 33 w 35"/>
              <a:gd name="T31" fmla="*/ 14 h 33"/>
              <a:gd name="T32" fmla="*/ 26 w 35"/>
              <a:gd name="T33" fmla="*/ 21 h 33"/>
              <a:gd name="T34" fmla="*/ 23 w 35"/>
              <a:gd name="T35" fmla="*/ 26 h 33"/>
              <a:gd name="T36" fmla="*/ 19 w 35"/>
              <a:gd name="T3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3">
                <a:moveTo>
                  <a:pt x="19" y="28"/>
                </a:moveTo>
                <a:lnTo>
                  <a:pt x="5" y="33"/>
                </a:lnTo>
                <a:lnTo>
                  <a:pt x="5" y="31"/>
                </a:lnTo>
                <a:lnTo>
                  <a:pt x="0" y="33"/>
                </a:lnTo>
                <a:lnTo>
                  <a:pt x="2" y="26"/>
                </a:lnTo>
                <a:lnTo>
                  <a:pt x="9" y="16"/>
                </a:lnTo>
                <a:lnTo>
                  <a:pt x="9" y="14"/>
                </a:lnTo>
                <a:lnTo>
                  <a:pt x="14" y="12"/>
                </a:lnTo>
                <a:lnTo>
                  <a:pt x="21" y="5"/>
                </a:lnTo>
                <a:lnTo>
                  <a:pt x="28" y="0"/>
                </a:lnTo>
                <a:lnTo>
                  <a:pt x="33" y="0"/>
                </a:lnTo>
                <a:lnTo>
                  <a:pt x="35" y="2"/>
                </a:lnTo>
                <a:lnTo>
                  <a:pt x="31" y="7"/>
                </a:lnTo>
                <a:lnTo>
                  <a:pt x="33" y="12"/>
                </a:lnTo>
                <a:lnTo>
                  <a:pt x="35" y="12"/>
                </a:lnTo>
                <a:lnTo>
                  <a:pt x="33" y="14"/>
                </a:lnTo>
                <a:lnTo>
                  <a:pt x="26" y="21"/>
                </a:lnTo>
                <a:lnTo>
                  <a:pt x="23" y="26"/>
                </a:lnTo>
                <a:lnTo>
                  <a:pt x="19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361"/>
          <p:cNvSpPr>
            <a:spLocks/>
          </p:cNvSpPr>
          <p:nvPr/>
        </p:nvSpPr>
        <p:spPr bwMode="auto">
          <a:xfrm>
            <a:off x="4192588" y="2854326"/>
            <a:ext cx="55563" cy="52388"/>
          </a:xfrm>
          <a:custGeom>
            <a:avLst/>
            <a:gdLst>
              <a:gd name="T0" fmla="*/ 19 w 35"/>
              <a:gd name="T1" fmla="*/ 28 h 33"/>
              <a:gd name="T2" fmla="*/ 5 w 35"/>
              <a:gd name="T3" fmla="*/ 33 h 33"/>
              <a:gd name="T4" fmla="*/ 5 w 35"/>
              <a:gd name="T5" fmla="*/ 31 h 33"/>
              <a:gd name="T6" fmla="*/ 0 w 35"/>
              <a:gd name="T7" fmla="*/ 33 h 33"/>
              <a:gd name="T8" fmla="*/ 2 w 35"/>
              <a:gd name="T9" fmla="*/ 26 h 33"/>
              <a:gd name="T10" fmla="*/ 9 w 35"/>
              <a:gd name="T11" fmla="*/ 16 h 33"/>
              <a:gd name="T12" fmla="*/ 9 w 35"/>
              <a:gd name="T13" fmla="*/ 14 h 33"/>
              <a:gd name="T14" fmla="*/ 14 w 35"/>
              <a:gd name="T15" fmla="*/ 12 h 33"/>
              <a:gd name="T16" fmla="*/ 21 w 35"/>
              <a:gd name="T17" fmla="*/ 5 h 33"/>
              <a:gd name="T18" fmla="*/ 28 w 35"/>
              <a:gd name="T19" fmla="*/ 0 h 33"/>
              <a:gd name="T20" fmla="*/ 33 w 35"/>
              <a:gd name="T21" fmla="*/ 0 h 33"/>
              <a:gd name="T22" fmla="*/ 35 w 35"/>
              <a:gd name="T23" fmla="*/ 2 h 33"/>
              <a:gd name="T24" fmla="*/ 31 w 35"/>
              <a:gd name="T25" fmla="*/ 7 h 33"/>
              <a:gd name="T26" fmla="*/ 33 w 35"/>
              <a:gd name="T27" fmla="*/ 12 h 33"/>
              <a:gd name="T28" fmla="*/ 35 w 35"/>
              <a:gd name="T29" fmla="*/ 12 h 33"/>
              <a:gd name="T30" fmla="*/ 33 w 35"/>
              <a:gd name="T31" fmla="*/ 14 h 33"/>
              <a:gd name="T32" fmla="*/ 26 w 35"/>
              <a:gd name="T33" fmla="*/ 21 h 33"/>
              <a:gd name="T34" fmla="*/ 23 w 35"/>
              <a:gd name="T35" fmla="*/ 26 h 33"/>
              <a:gd name="T36" fmla="*/ 19 w 35"/>
              <a:gd name="T3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3">
                <a:moveTo>
                  <a:pt x="19" y="28"/>
                </a:moveTo>
                <a:lnTo>
                  <a:pt x="5" y="33"/>
                </a:lnTo>
                <a:lnTo>
                  <a:pt x="5" y="31"/>
                </a:lnTo>
                <a:lnTo>
                  <a:pt x="0" y="33"/>
                </a:lnTo>
                <a:lnTo>
                  <a:pt x="2" y="26"/>
                </a:lnTo>
                <a:lnTo>
                  <a:pt x="9" y="16"/>
                </a:lnTo>
                <a:lnTo>
                  <a:pt x="9" y="14"/>
                </a:lnTo>
                <a:lnTo>
                  <a:pt x="14" y="12"/>
                </a:lnTo>
                <a:lnTo>
                  <a:pt x="21" y="5"/>
                </a:lnTo>
                <a:lnTo>
                  <a:pt x="28" y="0"/>
                </a:lnTo>
                <a:lnTo>
                  <a:pt x="33" y="0"/>
                </a:lnTo>
                <a:lnTo>
                  <a:pt x="35" y="2"/>
                </a:lnTo>
                <a:lnTo>
                  <a:pt x="31" y="7"/>
                </a:lnTo>
                <a:lnTo>
                  <a:pt x="33" y="12"/>
                </a:lnTo>
                <a:lnTo>
                  <a:pt x="35" y="12"/>
                </a:lnTo>
                <a:lnTo>
                  <a:pt x="33" y="14"/>
                </a:lnTo>
                <a:lnTo>
                  <a:pt x="26" y="21"/>
                </a:lnTo>
                <a:lnTo>
                  <a:pt x="23" y="26"/>
                </a:lnTo>
                <a:lnTo>
                  <a:pt x="19" y="2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362"/>
          <p:cNvSpPr>
            <a:spLocks/>
          </p:cNvSpPr>
          <p:nvPr/>
        </p:nvSpPr>
        <p:spPr bwMode="auto">
          <a:xfrm>
            <a:off x="4211638" y="2617788"/>
            <a:ext cx="25400" cy="49213"/>
          </a:xfrm>
          <a:custGeom>
            <a:avLst/>
            <a:gdLst>
              <a:gd name="T0" fmla="*/ 14 w 16"/>
              <a:gd name="T1" fmla="*/ 31 h 31"/>
              <a:gd name="T2" fmla="*/ 9 w 16"/>
              <a:gd name="T3" fmla="*/ 31 h 31"/>
              <a:gd name="T4" fmla="*/ 0 w 16"/>
              <a:gd name="T5" fmla="*/ 28 h 31"/>
              <a:gd name="T6" fmla="*/ 0 w 16"/>
              <a:gd name="T7" fmla="*/ 26 h 31"/>
              <a:gd name="T8" fmla="*/ 0 w 16"/>
              <a:gd name="T9" fmla="*/ 19 h 31"/>
              <a:gd name="T10" fmla="*/ 0 w 16"/>
              <a:gd name="T11" fmla="*/ 12 h 31"/>
              <a:gd name="T12" fmla="*/ 0 w 16"/>
              <a:gd name="T13" fmla="*/ 9 h 31"/>
              <a:gd name="T14" fmla="*/ 2 w 16"/>
              <a:gd name="T15" fmla="*/ 2 h 31"/>
              <a:gd name="T16" fmla="*/ 9 w 16"/>
              <a:gd name="T17" fmla="*/ 0 h 31"/>
              <a:gd name="T18" fmla="*/ 11 w 16"/>
              <a:gd name="T19" fmla="*/ 0 h 31"/>
              <a:gd name="T20" fmla="*/ 16 w 16"/>
              <a:gd name="T21" fmla="*/ 5 h 31"/>
              <a:gd name="T22" fmla="*/ 16 w 16"/>
              <a:gd name="T23" fmla="*/ 14 h 31"/>
              <a:gd name="T24" fmla="*/ 16 w 16"/>
              <a:gd name="T25" fmla="*/ 26 h 31"/>
              <a:gd name="T26" fmla="*/ 14 w 16"/>
              <a:gd name="T2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31">
                <a:moveTo>
                  <a:pt x="14" y="31"/>
                </a:moveTo>
                <a:lnTo>
                  <a:pt x="9" y="31"/>
                </a:lnTo>
                <a:lnTo>
                  <a:pt x="0" y="28"/>
                </a:lnTo>
                <a:lnTo>
                  <a:pt x="0" y="26"/>
                </a:lnTo>
                <a:lnTo>
                  <a:pt x="0" y="19"/>
                </a:lnTo>
                <a:lnTo>
                  <a:pt x="0" y="12"/>
                </a:lnTo>
                <a:lnTo>
                  <a:pt x="0" y="9"/>
                </a:lnTo>
                <a:lnTo>
                  <a:pt x="2" y="2"/>
                </a:lnTo>
                <a:lnTo>
                  <a:pt x="9" y="0"/>
                </a:lnTo>
                <a:lnTo>
                  <a:pt x="11" y="0"/>
                </a:lnTo>
                <a:lnTo>
                  <a:pt x="16" y="5"/>
                </a:lnTo>
                <a:lnTo>
                  <a:pt x="16" y="14"/>
                </a:lnTo>
                <a:lnTo>
                  <a:pt x="16" y="26"/>
                </a:lnTo>
                <a:lnTo>
                  <a:pt x="14" y="3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363"/>
          <p:cNvSpPr>
            <a:spLocks/>
          </p:cNvSpPr>
          <p:nvPr/>
        </p:nvSpPr>
        <p:spPr bwMode="auto">
          <a:xfrm>
            <a:off x="4211638" y="2617788"/>
            <a:ext cx="25400" cy="49213"/>
          </a:xfrm>
          <a:custGeom>
            <a:avLst/>
            <a:gdLst>
              <a:gd name="T0" fmla="*/ 14 w 16"/>
              <a:gd name="T1" fmla="*/ 31 h 31"/>
              <a:gd name="T2" fmla="*/ 9 w 16"/>
              <a:gd name="T3" fmla="*/ 31 h 31"/>
              <a:gd name="T4" fmla="*/ 0 w 16"/>
              <a:gd name="T5" fmla="*/ 28 h 31"/>
              <a:gd name="T6" fmla="*/ 0 w 16"/>
              <a:gd name="T7" fmla="*/ 26 h 31"/>
              <a:gd name="T8" fmla="*/ 0 w 16"/>
              <a:gd name="T9" fmla="*/ 19 h 31"/>
              <a:gd name="T10" fmla="*/ 0 w 16"/>
              <a:gd name="T11" fmla="*/ 12 h 31"/>
              <a:gd name="T12" fmla="*/ 0 w 16"/>
              <a:gd name="T13" fmla="*/ 9 h 31"/>
              <a:gd name="T14" fmla="*/ 2 w 16"/>
              <a:gd name="T15" fmla="*/ 2 h 31"/>
              <a:gd name="T16" fmla="*/ 9 w 16"/>
              <a:gd name="T17" fmla="*/ 0 h 31"/>
              <a:gd name="T18" fmla="*/ 11 w 16"/>
              <a:gd name="T19" fmla="*/ 0 h 31"/>
              <a:gd name="T20" fmla="*/ 16 w 16"/>
              <a:gd name="T21" fmla="*/ 5 h 31"/>
              <a:gd name="T22" fmla="*/ 16 w 16"/>
              <a:gd name="T23" fmla="*/ 14 h 31"/>
              <a:gd name="T24" fmla="*/ 16 w 16"/>
              <a:gd name="T25" fmla="*/ 26 h 31"/>
              <a:gd name="T26" fmla="*/ 14 w 16"/>
              <a:gd name="T2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31">
                <a:moveTo>
                  <a:pt x="14" y="31"/>
                </a:moveTo>
                <a:lnTo>
                  <a:pt x="9" y="31"/>
                </a:lnTo>
                <a:lnTo>
                  <a:pt x="0" y="28"/>
                </a:lnTo>
                <a:lnTo>
                  <a:pt x="0" y="26"/>
                </a:lnTo>
                <a:lnTo>
                  <a:pt x="0" y="19"/>
                </a:lnTo>
                <a:lnTo>
                  <a:pt x="0" y="12"/>
                </a:lnTo>
                <a:lnTo>
                  <a:pt x="0" y="9"/>
                </a:lnTo>
                <a:lnTo>
                  <a:pt x="2" y="2"/>
                </a:lnTo>
                <a:lnTo>
                  <a:pt x="9" y="0"/>
                </a:lnTo>
                <a:lnTo>
                  <a:pt x="11" y="0"/>
                </a:lnTo>
                <a:lnTo>
                  <a:pt x="16" y="5"/>
                </a:lnTo>
                <a:lnTo>
                  <a:pt x="16" y="14"/>
                </a:lnTo>
                <a:lnTo>
                  <a:pt x="16" y="26"/>
                </a:lnTo>
                <a:lnTo>
                  <a:pt x="14" y="3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364"/>
          <p:cNvSpPr>
            <a:spLocks/>
          </p:cNvSpPr>
          <p:nvPr/>
        </p:nvSpPr>
        <p:spPr bwMode="auto">
          <a:xfrm>
            <a:off x="4211638" y="2617788"/>
            <a:ext cx="25400" cy="49213"/>
          </a:xfrm>
          <a:custGeom>
            <a:avLst/>
            <a:gdLst>
              <a:gd name="T0" fmla="*/ 14 w 16"/>
              <a:gd name="T1" fmla="*/ 31 h 31"/>
              <a:gd name="T2" fmla="*/ 9 w 16"/>
              <a:gd name="T3" fmla="*/ 31 h 31"/>
              <a:gd name="T4" fmla="*/ 0 w 16"/>
              <a:gd name="T5" fmla="*/ 28 h 31"/>
              <a:gd name="T6" fmla="*/ 0 w 16"/>
              <a:gd name="T7" fmla="*/ 26 h 31"/>
              <a:gd name="T8" fmla="*/ 0 w 16"/>
              <a:gd name="T9" fmla="*/ 19 h 31"/>
              <a:gd name="T10" fmla="*/ 0 w 16"/>
              <a:gd name="T11" fmla="*/ 12 h 31"/>
              <a:gd name="T12" fmla="*/ 0 w 16"/>
              <a:gd name="T13" fmla="*/ 9 h 31"/>
              <a:gd name="T14" fmla="*/ 2 w 16"/>
              <a:gd name="T15" fmla="*/ 2 h 31"/>
              <a:gd name="T16" fmla="*/ 9 w 16"/>
              <a:gd name="T17" fmla="*/ 0 h 31"/>
              <a:gd name="T18" fmla="*/ 11 w 16"/>
              <a:gd name="T19" fmla="*/ 0 h 31"/>
              <a:gd name="T20" fmla="*/ 16 w 16"/>
              <a:gd name="T21" fmla="*/ 5 h 31"/>
              <a:gd name="T22" fmla="*/ 16 w 16"/>
              <a:gd name="T23" fmla="*/ 14 h 31"/>
              <a:gd name="T24" fmla="*/ 16 w 16"/>
              <a:gd name="T25" fmla="*/ 26 h 31"/>
              <a:gd name="T26" fmla="*/ 14 w 16"/>
              <a:gd name="T2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31">
                <a:moveTo>
                  <a:pt x="14" y="31"/>
                </a:moveTo>
                <a:lnTo>
                  <a:pt x="9" y="31"/>
                </a:lnTo>
                <a:lnTo>
                  <a:pt x="0" y="28"/>
                </a:lnTo>
                <a:lnTo>
                  <a:pt x="0" y="26"/>
                </a:lnTo>
                <a:lnTo>
                  <a:pt x="0" y="19"/>
                </a:lnTo>
                <a:lnTo>
                  <a:pt x="0" y="12"/>
                </a:lnTo>
                <a:lnTo>
                  <a:pt x="0" y="9"/>
                </a:lnTo>
                <a:lnTo>
                  <a:pt x="2" y="2"/>
                </a:lnTo>
                <a:lnTo>
                  <a:pt x="9" y="0"/>
                </a:lnTo>
                <a:lnTo>
                  <a:pt x="11" y="0"/>
                </a:lnTo>
                <a:lnTo>
                  <a:pt x="16" y="5"/>
                </a:lnTo>
                <a:lnTo>
                  <a:pt x="16" y="14"/>
                </a:lnTo>
                <a:lnTo>
                  <a:pt x="16" y="26"/>
                </a:lnTo>
                <a:lnTo>
                  <a:pt x="14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365"/>
          <p:cNvSpPr>
            <a:spLocks/>
          </p:cNvSpPr>
          <p:nvPr/>
        </p:nvSpPr>
        <p:spPr bwMode="auto">
          <a:xfrm>
            <a:off x="4360863" y="3544888"/>
            <a:ext cx="57150" cy="34925"/>
          </a:xfrm>
          <a:custGeom>
            <a:avLst/>
            <a:gdLst>
              <a:gd name="T0" fmla="*/ 24 w 36"/>
              <a:gd name="T1" fmla="*/ 3 h 22"/>
              <a:gd name="T2" fmla="*/ 26 w 36"/>
              <a:gd name="T3" fmla="*/ 5 h 22"/>
              <a:gd name="T4" fmla="*/ 31 w 36"/>
              <a:gd name="T5" fmla="*/ 7 h 22"/>
              <a:gd name="T6" fmla="*/ 33 w 36"/>
              <a:gd name="T7" fmla="*/ 7 h 22"/>
              <a:gd name="T8" fmla="*/ 36 w 36"/>
              <a:gd name="T9" fmla="*/ 12 h 22"/>
              <a:gd name="T10" fmla="*/ 33 w 36"/>
              <a:gd name="T11" fmla="*/ 15 h 22"/>
              <a:gd name="T12" fmla="*/ 31 w 36"/>
              <a:gd name="T13" fmla="*/ 15 h 22"/>
              <a:gd name="T14" fmla="*/ 29 w 36"/>
              <a:gd name="T15" fmla="*/ 15 h 22"/>
              <a:gd name="T16" fmla="*/ 26 w 36"/>
              <a:gd name="T17" fmla="*/ 17 h 22"/>
              <a:gd name="T18" fmla="*/ 26 w 36"/>
              <a:gd name="T19" fmla="*/ 19 h 22"/>
              <a:gd name="T20" fmla="*/ 24 w 36"/>
              <a:gd name="T21" fmla="*/ 22 h 22"/>
              <a:gd name="T22" fmla="*/ 21 w 36"/>
              <a:gd name="T23" fmla="*/ 22 h 22"/>
              <a:gd name="T24" fmla="*/ 17 w 36"/>
              <a:gd name="T25" fmla="*/ 22 h 22"/>
              <a:gd name="T26" fmla="*/ 12 w 36"/>
              <a:gd name="T27" fmla="*/ 15 h 22"/>
              <a:gd name="T28" fmla="*/ 7 w 36"/>
              <a:gd name="T29" fmla="*/ 10 h 22"/>
              <a:gd name="T30" fmla="*/ 5 w 36"/>
              <a:gd name="T31" fmla="*/ 7 h 22"/>
              <a:gd name="T32" fmla="*/ 0 w 36"/>
              <a:gd name="T33" fmla="*/ 7 h 22"/>
              <a:gd name="T34" fmla="*/ 3 w 36"/>
              <a:gd name="T35" fmla="*/ 5 h 22"/>
              <a:gd name="T36" fmla="*/ 5 w 36"/>
              <a:gd name="T37" fmla="*/ 3 h 22"/>
              <a:gd name="T38" fmla="*/ 10 w 36"/>
              <a:gd name="T39" fmla="*/ 3 h 22"/>
              <a:gd name="T40" fmla="*/ 12 w 36"/>
              <a:gd name="T41" fmla="*/ 3 h 22"/>
              <a:gd name="T42" fmla="*/ 17 w 36"/>
              <a:gd name="T43" fmla="*/ 3 h 22"/>
              <a:gd name="T44" fmla="*/ 19 w 36"/>
              <a:gd name="T45" fmla="*/ 0 h 22"/>
              <a:gd name="T46" fmla="*/ 24 w 36"/>
              <a:gd name="T47" fmla="*/ 0 h 22"/>
              <a:gd name="T48" fmla="*/ 24 w 36"/>
              <a:gd name="T4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2">
                <a:moveTo>
                  <a:pt x="24" y="3"/>
                </a:moveTo>
                <a:lnTo>
                  <a:pt x="26" y="5"/>
                </a:lnTo>
                <a:lnTo>
                  <a:pt x="31" y="7"/>
                </a:lnTo>
                <a:lnTo>
                  <a:pt x="33" y="7"/>
                </a:lnTo>
                <a:lnTo>
                  <a:pt x="36" y="12"/>
                </a:lnTo>
                <a:lnTo>
                  <a:pt x="33" y="15"/>
                </a:lnTo>
                <a:lnTo>
                  <a:pt x="31" y="15"/>
                </a:lnTo>
                <a:lnTo>
                  <a:pt x="29" y="15"/>
                </a:lnTo>
                <a:lnTo>
                  <a:pt x="26" y="17"/>
                </a:lnTo>
                <a:lnTo>
                  <a:pt x="26" y="19"/>
                </a:lnTo>
                <a:lnTo>
                  <a:pt x="24" y="22"/>
                </a:lnTo>
                <a:lnTo>
                  <a:pt x="21" y="22"/>
                </a:lnTo>
                <a:lnTo>
                  <a:pt x="17" y="22"/>
                </a:lnTo>
                <a:lnTo>
                  <a:pt x="12" y="15"/>
                </a:lnTo>
                <a:lnTo>
                  <a:pt x="7" y="10"/>
                </a:lnTo>
                <a:lnTo>
                  <a:pt x="5" y="7"/>
                </a:lnTo>
                <a:lnTo>
                  <a:pt x="0" y="7"/>
                </a:lnTo>
                <a:lnTo>
                  <a:pt x="3" y="5"/>
                </a:lnTo>
                <a:lnTo>
                  <a:pt x="5" y="3"/>
                </a:lnTo>
                <a:lnTo>
                  <a:pt x="10" y="3"/>
                </a:lnTo>
                <a:lnTo>
                  <a:pt x="12" y="3"/>
                </a:lnTo>
                <a:lnTo>
                  <a:pt x="17" y="3"/>
                </a:lnTo>
                <a:lnTo>
                  <a:pt x="19" y="0"/>
                </a:lnTo>
                <a:lnTo>
                  <a:pt x="24" y="0"/>
                </a:lnTo>
                <a:lnTo>
                  <a:pt x="24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366"/>
          <p:cNvSpPr>
            <a:spLocks/>
          </p:cNvSpPr>
          <p:nvPr/>
        </p:nvSpPr>
        <p:spPr bwMode="auto">
          <a:xfrm>
            <a:off x="4360863" y="3544888"/>
            <a:ext cx="57150" cy="34925"/>
          </a:xfrm>
          <a:custGeom>
            <a:avLst/>
            <a:gdLst>
              <a:gd name="T0" fmla="*/ 24 w 36"/>
              <a:gd name="T1" fmla="*/ 3 h 22"/>
              <a:gd name="T2" fmla="*/ 26 w 36"/>
              <a:gd name="T3" fmla="*/ 5 h 22"/>
              <a:gd name="T4" fmla="*/ 31 w 36"/>
              <a:gd name="T5" fmla="*/ 7 h 22"/>
              <a:gd name="T6" fmla="*/ 33 w 36"/>
              <a:gd name="T7" fmla="*/ 7 h 22"/>
              <a:gd name="T8" fmla="*/ 36 w 36"/>
              <a:gd name="T9" fmla="*/ 12 h 22"/>
              <a:gd name="T10" fmla="*/ 33 w 36"/>
              <a:gd name="T11" fmla="*/ 15 h 22"/>
              <a:gd name="T12" fmla="*/ 31 w 36"/>
              <a:gd name="T13" fmla="*/ 15 h 22"/>
              <a:gd name="T14" fmla="*/ 29 w 36"/>
              <a:gd name="T15" fmla="*/ 15 h 22"/>
              <a:gd name="T16" fmla="*/ 26 w 36"/>
              <a:gd name="T17" fmla="*/ 17 h 22"/>
              <a:gd name="T18" fmla="*/ 26 w 36"/>
              <a:gd name="T19" fmla="*/ 19 h 22"/>
              <a:gd name="T20" fmla="*/ 24 w 36"/>
              <a:gd name="T21" fmla="*/ 22 h 22"/>
              <a:gd name="T22" fmla="*/ 21 w 36"/>
              <a:gd name="T23" fmla="*/ 22 h 22"/>
              <a:gd name="T24" fmla="*/ 17 w 36"/>
              <a:gd name="T25" fmla="*/ 22 h 22"/>
              <a:gd name="T26" fmla="*/ 12 w 36"/>
              <a:gd name="T27" fmla="*/ 15 h 22"/>
              <a:gd name="T28" fmla="*/ 7 w 36"/>
              <a:gd name="T29" fmla="*/ 10 h 22"/>
              <a:gd name="T30" fmla="*/ 5 w 36"/>
              <a:gd name="T31" fmla="*/ 7 h 22"/>
              <a:gd name="T32" fmla="*/ 0 w 36"/>
              <a:gd name="T33" fmla="*/ 7 h 22"/>
              <a:gd name="T34" fmla="*/ 3 w 36"/>
              <a:gd name="T35" fmla="*/ 5 h 22"/>
              <a:gd name="T36" fmla="*/ 5 w 36"/>
              <a:gd name="T37" fmla="*/ 3 h 22"/>
              <a:gd name="T38" fmla="*/ 10 w 36"/>
              <a:gd name="T39" fmla="*/ 3 h 22"/>
              <a:gd name="T40" fmla="*/ 12 w 36"/>
              <a:gd name="T41" fmla="*/ 3 h 22"/>
              <a:gd name="T42" fmla="*/ 17 w 36"/>
              <a:gd name="T43" fmla="*/ 3 h 22"/>
              <a:gd name="T44" fmla="*/ 19 w 36"/>
              <a:gd name="T45" fmla="*/ 0 h 22"/>
              <a:gd name="T46" fmla="*/ 24 w 36"/>
              <a:gd name="T47" fmla="*/ 0 h 22"/>
              <a:gd name="T48" fmla="*/ 24 w 36"/>
              <a:gd name="T4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2">
                <a:moveTo>
                  <a:pt x="24" y="3"/>
                </a:moveTo>
                <a:lnTo>
                  <a:pt x="26" y="5"/>
                </a:lnTo>
                <a:lnTo>
                  <a:pt x="31" y="7"/>
                </a:lnTo>
                <a:lnTo>
                  <a:pt x="33" y="7"/>
                </a:lnTo>
                <a:lnTo>
                  <a:pt x="36" y="12"/>
                </a:lnTo>
                <a:lnTo>
                  <a:pt x="33" y="15"/>
                </a:lnTo>
                <a:lnTo>
                  <a:pt x="31" y="15"/>
                </a:lnTo>
                <a:lnTo>
                  <a:pt x="29" y="15"/>
                </a:lnTo>
                <a:lnTo>
                  <a:pt x="26" y="17"/>
                </a:lnTo>
                <a:lnTo>
                  <a:pt x="26" y="19"/>
                </a:lnTo>
                <a:lnTo>
                  <a:pt x="24" y="22"/>
                </a:lnTo>
                <a:lnTo>
                  <a:pt x="21" y="22"/>
                </a:lnTo>
                <a:lnTo>
                  <a:pt x="17" y="22"/>
                </a:lnTo>
                <a:lnTo>
                  <a:pt x="12" y="15"/>
                </a:lnTo>
                <a:lnTo>
                  <a:pt x="7" y="10"/>
                </a:lnTo>
                <a:lnTo>
                  <a:pt x="5" y="7"/>
                </a:lnTo>
                <a:lnTo>
                  <a:pt x="0" y="7"/>
                </a:lnTo>
                <a:lnTo>
                  <a:pt x="3" y="5"/>
                </a:lnTo>
                <a:lnTo>
                  <a:pt x="5" y="3"/>
                </a:lnTo>
                <a:lnTo>
                  <a:pt x="10" y="3"/>
                </a:lnTo>
                <a:lnTo>
                  <a:pt x="12" y="3"/>
                </a:lnTo>
                <a:lnTo>
                  <a:pt x="17" y="3"/>
                </a:lnTo>
                <a:lnTo>
                  <a:pt x="19" y="0"/>
                </a:lnTo>
                <a:lnTo>
                  <a:pt x="24" y="0"/>
                </a:lnTo>
                <a:lnTo>
                  <a:pt x="24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367"/>
          <p:cNvSpPr>
            <a:spLocks/>
          </p:cNvSpPr>
          <p:nvPr/>
        </p:nvSpPr>
        <p:spPr bwMode="auto">
          <a:xfrm>
            <a:off x="4360863" y="3544888"/>
            <a:ext cx="57150" cy="34925"/>
          </a:xfrm>
          <a:custGeom>
            <a:avLst/>
            <a:gdLst>
              <a:gd name="T0" fmla="*/ 24 w 36"/>
              <a:gd name="T1" fmla="*/ 3 h 22"/>
              <a:gd name="T2" fmla="*/ 26 w 36"/>
              <a:gd name="T3" fmla="*/ 5 h 22"/>
              <a:gd name="T4" fmla="*/ 31 w 36"/>
              <a:gd name="T5" fmla="*/ 7 h 22"/>
              <a:gd name="T6" fmla="*/ 33 w 36"/>
              <a:gd name="T7" fmla="*/ 7 h 22"/>
              <a:gd name="T8" fmla="*/ 36 w 36"/>
              <a:gd name="T9" fmla="*/ 12 h 22"/>
              <a:gd name="T10" fmla="*/ 33 w 36"/>
              <a:gd name="T11" fmla="*/ 15 h 22"/>
              <a:gd name="T12" fmla="*/ 31 w 36"/>
              <a:gd name="T13" fmla="*/ 15 h 22"/>
              <a:gd name="T14" fmla="*/ 29 w 36"/>
              <a:gd name="T15" fmla="*/ 15 h 22"/>
              <a:gd name="T16" fmla="*/ 26 w 36"/>
              <a:gd name="T17" fmla="*/ 17 h 22"/>
              <a:gd name="T18" fmla="*/ 26 w 36"/>
              <a:gd name="T19" fmla="*/ 19 h 22"/>
              <a:gd name="T20" fmla="*/ 24 w 36"/>
              <a:gd name="T21" fmla="*/ 22 h 22"/>
              <a:gd name="T22" fmla="*/ 21 w 36"/>
              <a:gd name="T23" fmla="*/ 22 h 22"/>
              <a:gd name="T24" fmla="*/ 17 w 36"/>
              <a:gd name="T25" fmla="*/ 22 h 22"/>
              <a:gd name="T26" fmla="*/ 12 w 36"/>
              <a:gd name="T27" fmla="*/ 15 h 22"/>
              <a:gd name="T28" fmla="*/ 7 w 36"/>
              <a:gd name="T29" fmla="*/ 10 h 22"/>
              <a:gd name="T30" fmla="*/ 5 w 36"/>
              <a:gd name="T31" fmla="*/ 7 h 22"/>
              <a:gd name="T32" fmla="*/ 0 w 36"/>
              <a:gd name="T33" fmla="*/ 7 h 22"/>
              <a:gd name="T34" fmla="*/ 3 w 36"/>
              <a:gd name="T35" fmla="*/ 5 h 22"/>
              <a:gd name="T36" fmla="*/ 5 w 36"/>
              <a:gd name="T37" fmla="*/ 3 h 22"/>
              <a:gd name="T38" fmla="*/ 10 w 36"/>
              <a:gd name="T39" fmla="*/ 3 h 22"/>
              <a:gd name="T40" fmla="*/ 12 w 36"/>
              <a:gd name="T41" fmla="*/ 3 h 22"/>
              <a:gd name="T42" fmla="*/ 17 w 36"/>
              <a:gd name="T43" fmla="*/ 3 h 22"/>
              <a:gd name="T44" fmla="*/ 19 w 36"/>
              <a:gd name="T45" fmla="*/ 0 h 22"/>
              <a:gd name="T46" fmla="*/ 24 w 36"/>
              <a:gd name="T47" fmla="*/ 0 h 22"/>
              <a:gd name="T48" fmla="*/ 24 w 36"/>
              <a:gd name="T4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2">
                <a:moveTo>
                  <a:pt x="24" y="3"/>
                </a:moveTo>
                <a:lnTo>
                  <a:pt x="26" y="5"/>
                </a:lnTo>
                <a:lnTo>
                  <a:pt x="31" y="7"/>
                </a:lnTo>
                <a:lnTo>
                  <a:pt x="33" y="7"/>
                </a:lnTo>
                <a:lnTo>
                  <a:pt x="36" y="12"/>
                </a:lnTo>
                <a:lnTo>
                  <a:pt x="33" y="15"/>
                </a:lnTo>
                <a:lnTo>
                  <a:pt x="31" y="15"/>
                </a:lnTo>
                <a:lnTo>
                  <a:pt x="29" y="15"/>
                </a:lnTo>
                <a:lnTo>
                  <a:pt x="26" y="17"/>
                </a:lnTo>
                <a:lnTo>
                  <a:pt x="26" y="19"/>
                </a:lnTo>
                <a:lnTo>
                  <a:pt x="24" y="22"/>
                </a:lnTo>
                <a:lnTo>
                  <a:pt x="21" y="22"/>
                </a:lnTo>
                <a:lnTo>
                  <a:pt x="17" y="22"/>
                </a:lnTo>
                <a:lnTo>
                  <a:pt x="12" y="15"/>
                </a:lnTo>
                <a:lnTo>
                  <a:pt x="7" y="10"/>
                </a:lnTo>
                <a:lnTo>
                  <a:pt x="5" y="7"/>
                </a:lnTo>
                <a:lnTo>
                  <a:pt x="0" y="7"/>
                </a:lnTo>
                <a:lnTo>
                  <a:pt x="3" y="5"/>
                </a:lnTo>
                <a:lnTo>
                  <a:pt x="5" y="3"/>
                </a:lnTo>
                <a:lnTo>
                  <a:pt x="10" y="3"/>
                </a:lnTo>
                <a:lnTo>
                  <a:pt x="12" y="3"/>
                </a:lnTo>
                <a:lnTo>
                  <a:pt x="17" y="3"/>
                </a:lnTo>
                <a:lnTo>
                  <a:pt x="19" y="0"/>
                </a:lnTo>
                <a:lnTo>
                  <a:pt x="24" y="0"/>
                </a:lnTo>
                <a:lnTo>
                  <a:pt x="24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368"/>
          <p:cNvSpPr>
            <a:spLocks/>
          </p:cNvSpPr>
          <p:nvPr/>
        </p:nvSpPr>
        <p:spPr bwMode="auto">
          <a:xfrm>
            <a:off x="5746751" y="3109913"/>
            <a:ext cx="30163" cy="25400"/>
          </a:xfrm>
          <a:custGeom>
            <a:avLst/>
            <a:gdLst>
              <a:gd name="T0" fmla="*/ 14 w 19"/>
              <a:gd name="T1" fmla="*/ 5 h 16"/>
              <a:gd name="T2" fmla="*/ 19 w 19"/>
              <a:gd name="T3" fmla="*/ 16 h 16"/>
              <a:gd name="T4" fmla="*/ 12 w 19"/>
              <a:gd name="T5" fmla="*/ 14 h 16"/>
              <a:gd name="T6" fmla="*/ 5 w 19"/>
              <a:gd name="T7" fmla="*/ 14 h 16"/>
              <a:gd name="T8" fmla="*/ 7 w 19"/>
              <a:gd name="T9" fmla="*/ 12 h 16"/>
              <a:gd name="T10" fmla="*/ 2 w 19"/>
              <a:gd name="T11" fmla="*/ 12 h 16"/>
              <a:gd name="T12" fmla="*/ 0 w 19"/>
              <a:gd name="T13" fmla="*/ 9 h 16"/>
              <a:gd name="T14" fmla="*/ 2 w 19"/>
              <a:gd name="T15" fmla="*/ 2 h 16"/>
              <a:gd name="T16" fmla="*/ 5 w 19"/>
              <a:gd name="T17" fmla="*/ 0 h 16"/>
              <a:gd name="T18" fmla="*/ 9 w 19"/>
              <a:gd name="T19" fmla="*/ 2 h 16"/>
              <a:gd name="T20" fmla="*/ 14 w 19"/>
              <a:gd name="T21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6">
                <a:moveTo>
                  <a:pt x="14" y="5"/>
                </a:moveTo>
                <a:lnTo>
                  <a:pt x="19" y="16"/>
                </a:lnTo>
                <a:lnTo>
                  <a:pt x="12" y="14"/>
                </a:lnTo>
                <a:lnTo>
                  <a:pt x="5" y="14"/>
                </a:lnTo>
                <a:lnTo>
                  <a:pt x="7" y="12"/>
                </a:lnTo>
                <a:lnTo>
                  <a:pt x="2" y="12"/>
                </a:lnTo>
                <a:lnTo>
                  <a:pt x="0" y="9"/>
                </a:lnTo>
                <a:lnTo>
                  <a:pt x="2" y="2"/>
                </a:lnTo>
                <a:lnTo>
                  <a:pt x="5" y="0"/>
                </a:lnTo>
                <a:lnTo>
                  <a:pt x="9" y="2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369"/>
          <p:cNvSpPr>
            <a:spLocks/>
          </p:cNvSpPr>
          <p:nvPr/>
        </p:nvSpPr>
        <p:spPr bwMode="auto">
          <a:xfrm>
            <a:off x="5746751" y="3109913"/>
            <a:ext cx="30163" cy="25400"/>
          </a:xfrm>
          <a:custGeom>
            <a:avLst/>
            <a:gdLst>
              <a:gd name="T0" fmla="*/ 14 w 19"/>
              <a:gd name="T1" fmla="*/ 5 h 16"/>
              <a:gd name="T2" fmla="*/ 19 w 19"/>
              <a:gd name="T3" fmla="*/ 16 h 16"/>
              <a:gd name="T4" fmla="*/ 12 w 19"/>
              <a:gd name="T5" fmla="*/ 14 h 16"/>
              <a:gd name="T6" fmla="*/ 5 w 19"/>
              <a:gd name="T7" fmla="*/ 14 h 16"/>
              <a:gd name="T8" fmla="*/ 7 w 19"/>
              <a:gd name="T9" fmla="*/ 12 h 16"/>
              <a:gd name="T10" fmla="*/ 2 w 19"/>
              <a:gd name="T11" fmla="*/ 12 h 16"/>
              <a:gd name="T12" fmla="*/ 0 w 19"/>
              <a:gd name="T13" fmla="*/ 9 h 16"/>
              <a:gd name="T14" fmla="*/ 2 w 19"/>
              <a:gd name="T15" fmla="*/ 2 h 16"/>
              <a:gd name="T16" fmla="*/ 5 w 19"/>
              <a:gd name="T17" fmla="*/ 0 h 16"/>
              <a:gd name="T18" fmla="*/ 9 w 19"/>
              <a:gd name="T19" fmla="*/ 2 h 16"/>
              <a:gd name="T20" fmla="*/ 14 w 19"/>
              <a:gd name="T21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6">
                <a:moveTo>
                  <a:pt x="14" y="5"/>
                </a:moveTo>
                <a:lnTo>
                  <a:pt x="19" y="16"/>
                </a:lnTo>
                <a:lnTo>
                  <a:pt x="12" y="14"/>
                </a:lnTo>
                <a:lnTo>
                  <a:pt x="5" y="14"/>
                </a:lnTo>
                <a:lnTo>
                  <a:pt x="7" y="12"/>
                </a:lnTo>
                <a:lnTo>
                  <a:pt x="2" y="12"/>
                </a:lnTo>
                <a:lnTo>
                  <a:pt x="0" y="9"/>
                </a:lnTo>
                <a:lnTo>
                  <a:pt x="2" y="2"/>
                </a:lnTo>
                <a:lnTo>
                  <a:pt x="5" y="0"/>
                </a:lnTo>
                <a:lnTo>
                  <a:pt x="9" y="2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370"/>
          <p:cNvSpPr>
            <a:spLocks/>
          </p:cNvSpPr>
          <p:nvPr/>
        </p:nvSpPr>
        <p:spPr bwMode="auto">
          <a:xfrm>
            <a:off x="5746751" y="3109913"/>
            <a:ext cx="30163" cy="25400"/>
          </a:xfrm>
          <a:custGeom>
            <a:avLst/>
            <a:gdLst>
              <a:gd name="T0" fmla="*/ 14 w 19"/>
              <a:gd name="T1" fmla="*/ 5 h 16"/>
              <a:gd name="T2" fmla="*/ 19 w 19"/>
              <a:gd name="T3" fmla="*/ 16 h 16"/>
              <a:gd name="T4" fmla="*/ 12 w 19"/>
              <a:gd name="T5" fmla="*/ 14 h 16"/>
              <a:gd name="T6" fmla="*/ 5 w 19"/>
              <a:gd name="T7" fmla="*/ 14 h 16"/>
              <a:gd name="T8" fmla="*/ 7 w 19"/>
              <a:gd name="T9" fmla="*/ 12 h 16"/>
              <a:gd name="T10" fmla="*/ 2 w 19"/>
              <a:gd name="T11" fmla="*/ 12 h 16"/>
              <a:gd name="T12" fmla="*/ 0 w 19"/>
              <a:gd name="T13" fmla="*/ 9 h 16"/>
              <a:gd name="T14" fmla="*/ 2 w 19"/>
              <a:gd name="T15" fmla="*/ 2 h 16"/>
              <a:gd name="T16" fmla="*/ 5 w 19"/>
              <a:gd name="T17" fmla="*/ 0 h 16"/>
              <a:gd name="T18" fmla="*/ 9 w 19"/>
              <a:gd name="T19" fmla="*/ 2 h 16"/>
              <a:gd name="T20" fmla="*/ 14 w 19"/>
              <a:gd name="T21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6">
                <a:moveTo>
                  <a:pt x="14" y="5"/>
                </a:moveTo>
                <a:lnTo>
                  <a:pt x="19" y="16"/>
                </a:lnTo>
                <a:lnTo>
                  <a:pt x="12" y="14"/>
                </a:lnTo>
                <a:lnTo>
                  <a:pt x="5" y="14"/>
                </a:lnTo>
                <a:lnTo>
                  <a:pt x="7" y="12"/>
                </a:lnTo>
                <a:lnTo>
                  <a:pt x="2" y="12"/>
                </a:lnTo>
                <a:lnTo>
                  <a:pt x="0" y="9"/>
                </a:lnTo>
                <a:lnTo>
                  <a:pt x="2" y="2"/>
                </a:lnTo>
                <a:lnTo>
                  <a:pt x="5" y="0"/>
                </a:lnTo>
                <a:lnTo>
                  <a:pt x="9" y="2"/>
                </a:lnTo>
                <a:lnTo>
                  <a:pt x="14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371"/>
          <p:cNvSpPr>
            <a:spLocks/>
          </p:cNvSpPr>
          <p:nvPr/>
        </p:nvSpPr>
        <p:spPr bwMode="auto">
          <a:xfrm>
            <a:off x="5821363" y="3041651"/>
            <a:ext cx="46038" cy="68263"/>
          </a:xfrm>
          <a:custGeom>
            <a:avLst/>
            <a:gdLst>
              <a:gd name="T0" fmla="*/ 17 w 29"/>
              <a:gd name="T1" fmla="*/ 26 h 43"/>
              <a:gd name="T2" fmla="*/ 14 w 29"/>
              <a:gd name="T3" fmla="*/ 43 h 43"/>
              <a:gd name="T4" fmla="*/ 10 w 29"/>
              <a:gd name="T5" fmla="*/ 43 h 43"/>
              <a:gd name="T6" fmla="*/ 10 w 29"/>
              <a:gd name="T7" fmla="*/ 33 h 43"/>
              <a:gd name="T8" fmla="*/ 10 w 29"/>
              <a:gd name="T9" fmla="*/ 22 h 43"/>
              <a:gd name="T10" fmla="*/ 5 w 29"/>
              <a:gd name="T11" fmla="*/ 14 h 43"/>
              <a:gd name="T12" fmla="*/ 0 w 29"/>
              <a:gd name="T13" fmla="*/ 5 h 43"/>
              <a:gd name="T14" fmla="*/ 3 w 29"/>
              <a:gd name="T15" fmla="*/ 0 h 43"/>
              <a:gd name="T16" fmla="*/ 10 w 29"/>
              <a:gd name="T17" fmla="*/ 3 h 43"/>
              <a:gd name="T18" fmla="*/ 22 w 29"/>
              <a:gd name="T19" fmla="*/ 10 h 43"/>
              <a:gd name="T20" fmla="*/ 29 w 29"/>
              <a:gd name="T21" fmla="*/ 17 h 43"/>
              <a:gd name="T22" fmla="*/ 17 w 29"/>
              <a:gd name="T23" fmla="*/ 2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43">
                <a:moveTo>
                  <a:pt x="17" y="26"/>
                </a:moveTo>
                <a:lnTo>
                  <a:pt x="14" y="43"/>
                </a:lnTo>
                <a:lnTo>
                  <a:pt x="10" y="43"/>
                </a:lnTo>
                <a:lnTo>
                  <a:pt x="10" y="33"/>
                </a:lnTo>
                <a:lnTo>
                  <a:pt x="10" y="22"/>
                </a:lnTo>
                <a:lnTo>
                  <a:pt x="5" y="14"/>
                </a:lnTo>
                <a:lnTo>
                  <a:pt x="0" y="5"/>
                </a:lnTo>
                <a:lnTo>
                  <a:pt x="3" y="0"/>
                </a:lnTo>
                <a:lnTo>
                  <a:pt x="10" y="3"/>
                </a:lnTo>
                <a:lnTo>
                  <a:pt x="22" y="10"/>
                </a:lnTo>
                <a:lnTo>
                  <a:pt x="29" y="17"/>
                </a:lnTo>
                <a:lnTo>
                  <a:pt x="17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372"/>
          <p:cNvSpPr>
            <a:spLocks/>
          </p:cNvSpPr>
          <p:nvPr/>
        </p:nvSpPr>
        <p:spPr bwMode="auto">
          <a:xfrm>
            <a:off x="5821363" y="3041651"/>
            <a:ext cx="46038" cy="68263"/>
          </a:xfrm>
          <a:custGeom>
            <a:avLst/>
            <a:gdLst>
              <a:gd name="T0" fmla="*/ 17 w 29"/>
              <a:gd name="T1" fmla="*/ 26 h 43"/>
              <a:gd name="T2" fmla="*/ 14 w 29"/>
              <a:gd name="T3" fmla="*/ 43 h 43"/>
              <a:gd name="T4" fmla="*/ 10 w 29"/>
              <a:gd name="T5" fmla="*/ 43 h 43"/>
              <a:gd name="T6" fmla="*/ 10 w 29"/>
              <a:gd name="T7" fmla="*/ 33 h 43"/>
              <a:gd name="T8" fmla="*/ 10 w 29"/>
              <a:gd name="T9" fmla="*/ 22 h 43"/>
              <a:gd name="T10" fmla="*/ 5 w 29"/>
              <a:gd name="T11" fmla="*/ 14 h 43"/>
              <a:gd name="T12" fmla="*/ 0 w 29"/>
              <a:gd name="T13" fmla="*/ 5 h 43"/>
              <a:gd name="T14" fmla="*/ 3 w 29"/>
              <a:gd name="T15" fmla="*/ 0 h 43"/>
              <a:gd name="T16" fmla="*/ 10 w 29"/>
              <a:gd name="T17" fmla="*/ 3 h 43"/>
              <a:gd name="T18" fmla="*/ 22 w 29"/>
              <a:gd name="T19" fmla="*/ 10 h 43"/>
              <a:gd name="T20" fmla="*/ 29 w 29"/>
              <a:gd name="T21" fmla="*/ 17 h 43"/>
              <a:gd name="T22" fmla="*/ 17 w 29"/>
              <a:gd name="T23" fmla="*/ 2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43">
                <a:moveTo>
                  <a:pt x="17" y="26"/>
                </a:moveTo>
                <a:lnTo>
                  <a:pt x="14" y="43"/>
                </a:lnTo>
                <a:lnTo>
                  <a:pt x="10" y="43"/>
                </a:lnTo>
                <a:lnTo>
                  <a:pt x="10" y="33"/>
                </a:lnTo>
                <a:lnTo>
                  <a:pt x="10" y="22"/>
                </a:lnTo>
                <a:lnTo>
                  <a:pt x="5" y="14"/>
                </a:lnTo>
                <a:lnTo>
                  <a:pt x="0" y="5"/>
                </a:lnTo>
                <a:lnTo>
                  <a:pt x="3" y="0"/>
                </a:lnTo>
                <a:lnTo>
                  <a:pt x="10" y="3"/>
                </a:lnTo>
                <a:lnTo>
                  <a:pt x="22" y="10"/>
                </a:lnTo>
                <a:lnTo>
                  <a:pt x="29" y="17"/>
                </a:lnTo>
                <a:lnTo>
                  <a:pt x="17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373"/>
          <p:cNvSpPr>
            <a:spLocks/>
          </p:cNvSpPr>
          <p:nvPr/>
        </p:nvSpPr>
        <p:spPr bwMode="auto">
          <a:xfrm>
            <a:off x="5821363" y="3041651"/>
            <a:ext cx="46038" cy="68263"/>
          </a:xfrm>
          <a:custGeom>
            <a:avLst/>
            <a:gdLst>
              <a:gd name="T0" fmla="*/ 17 w 29"/>
              <a:gd name="T1" fmla="*/ 26 h 43"/>
              <a:gd name="T2" fmla="*/ 14 w 29"/>
              <a:gd name="T3" fmla="*/ 43 h 43"/>
              <a:gd name="T4" fmla="*/ 10 w 29"/>
              <a:gd name="T5" fmla="*/ 43 h 43"/>
              <a:gd name="T6" fmla="*/ 10 w 29"/>
              <a:gd name="T7" fmla="*/ 33 h 43"/>
              <a:gd name="T8" fmla="*/ 10 w 29"/>
              <a:gd name="T9" fmla="*/ 22 h 43"/>
              <a:gd name="T10" fmla="*/ 5 w 29"/>
              <a:gd name="T11" fmla="*/ 14 h 43"/>
              <a:gd name="T12" fmla="*/ 0 w 29"/>
              <a:gd name="T13" fmla="*/ 5 h 43"/>
              <a:gd name="T14" fmla="*/ 3 w 29"/>
              <a:gd name="T15" fmla="*/ 0 h 43"/>
              <a:gd name="T16" fmla="*/ 10 w 29"/>
              <a:gd name="T17" fmla="*/ 3 h 43"/>
              <a:gd name="T18" fmla="*/ 22 w 29"/>
              <a:gd name="T19" fmla="*/ 10 h 43"/>
              <a:gd name="T20" fmla="*/ 29 w 29"/>
              <a:gd name="T21" fmla="*/ 17 h 43"/>
              <a:gd name="T22" fmla="*/ 17 w 29"/>
              <a:gd name="T23" fmla="*/ 2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43">
                <a:moveTo>
                  <a:pt x="17" y="26"/>
                </a:moveTo>
                <a:lnTo>
                  <a:pt x="14" y="43"/>
                </a:lnTo>
                <a:lnTo>
                  <a:pt x="10" y="43"/>
                </a:lnTo>
                <a:lnTo>
                  <a:pt x="10" y="33"/>
                </a:lnTo>
                <a:lnTo>
                  <a:pt x="10" y="22"/>
                </a:lnTo>
                <a:lnTo>
                  <a:pt x="5" y="14"/>
                </a:lnTo>
                <a:lnTo>
                  <a:pt x="0" y="5"/>
                </a:lnTo>
                <a:lnTo>
                  <a:pt x="3" y="0"/>
                </a:lnTo>
                <a:lnTo>
                  <a:pt x="10" y="3"/>
                </a:lnTo>
                <a:lnTo>
                  <a:pt x="22" y="10"/>
                </a:lnTo>
                <a:lnTo>
                  <a:pt x="29" y="17"/>
                </a:lnTo>
                <a:lnTo>
                  <a:pt x="17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374"/>
          <p:cNvSpPr>
            <a:spLocks/>
          </p:cNvSpPr>
          <p:nvPr/>
        </p:nvSpPr>
        <p:spPr bwMode="auto">
          <a:xfrm>
            <a:off x="5746751" y="3038476"/>
            <a:ext cx="82550" cy="63500"/>
          </a:xfrm>
          <a:custGeom>
            <a:avLst/>
            <a:gdLst>
              <a:gd name="T0" fmla="*/ 26 w 52"/>
              <a:gd name="T1" fmla="*/ 12 h 40"/>
              <a:gd name="T2" fmla="*/ 35 w 52"/>
              <a:gd name="T3" fmla="*/ 14 h 40"/>
              <a:gd name="T4" fmla="*/ 43 w 52"/>
              <a:gd name="T5" fmla="*/ 12 h 40"/>
              <a:gd name="T6" fmla="*/ 50 w 52"/>
              <a:gd name="T7" fmla="*/ 16 h 40"/>
              <a:gd name="T8" fmla="*/ 52 w 52"/>
              <a:gd name="T9" fmla="*/ 26 h 40"/>
              <a:gd name="T10" fmla="*/ 50 w 52"/>
              <a:gd name="T11" fmla="*/ 35 h 40"/>
              <a:gd name="T12" fmla="*/ 38 w 52"/>
              <a:gd name="T13" fmla="*/ 35 h 40"/>
              <a:gd name="T14" fmla="*/ 28 w 52"/>
              <a:gd name="T15" fmla="*/ 40 h 40"/>
              <a:gd name="T16" fmla="*/ 14 w 52"/>
              <a:gd name="T17" fmla="*/ 28 h 40"/>
              <a:gd name="T18" fmla="*/ 2 w 52"/>
              <a:gd name="T19" fmla="*/ 19 h 40"/>
              <a:gd name="T20" fmla="*/ 0 w 52"/>
              <a:gd name="T21" fmla="*/ 14 h 40"/>
              <a:gd name="T22" fmla="*/ 7 w 52"/>
              <a:gd name="T23" fmla="*/ 9 h 40"/>
              <a:gd name="T24" fmla="*/ 7 w 52"/>
              <a:gd name="T25" fmla="*/ 5 h 40"/>
              <a:gd name="T26" fmla="*/ 24 w 52"/>
              <a:gd name="T27" fmla="*/ 0 h 40"/>
              <a:gd name="T28" fmla="*/ 26 w 52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40">
                <a:moveTo>
                  <a:pt x="26" y="12"/>
                </a:moveTo>
                <a:lnTo>
                  <a:pt x="35" y="14"/>
                </a:lnTo>
                <a:lnTo>
                  <a:pt x="43" y="12"/>
                </a:lnTo>
                <a:lnTo>
                  <a:pt x="50" y="16"/>
                </a:lnTo>
                <a:lnTo>
                  <a:pt x="52" y="26"/>
                </a:lnTo>
                <a:lnTo>
                  <a:pt x="50" y="35"/>
                </a:lnTo>
                <a:lnTo>
                  <a:pt x="38" y="35"/>
                </a:lnTo>
                <a:lnTo>
                  <a:pt x="28" y="40"/>
                </a:lnTo>
                <a:lnTo>
                  <a:pt x="14" y="28"/>
                </a:lnTo>
                <a:lnTo>
                  <a:pt x="2" y="19"/>
                </a:lnTo>
                <a:lnTo>
                  <a:pt x="0" y="14"/>
                </a:lnTo>
                <a:lnTo>
                  <a:pt x="7" y="9"/>
                </a:lnTo>
                <a:lnTo>
                  <a:pt x="7" y="5"/>
                </a:lnTo>
                <a:lnTo>
                  <a:pt x="24" y="0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375"/>
          <p:cNvSpPr>
            <a:spLocks/>
          </p:cNvSpPr>
          <p:nvPr/>
        </p:nvSpPr>
        <p:spPr bwMode="auto">
          <a:xfrm>
            <a:off x="5746751" y="3038476"/>
            <a:ext cx="82550" cy="63500"/>
          </a:xfrm>
          <a:custGeom>
            <a:avLst/>
            <a:gdLst>
              <a:gd name="T0" fmla="*/ 26 w 52"/>
              <a:gd name="T1" fmla="*/ 12 h 40"/>
              <a:gd name="T2" fmla="*/ 35 w 52"/>
              <a:gd name="T3" fmla="*/ 14 h 40"/>
              <a:gd name="T4" fmla="*/ 43 w 52"/>
              <a:gd name="T5" fmla="*/ 12 h 40"/>
              <a:gd name="T6" fmla="*/ 50 w 52"/>
              <a:gd name="T7" fmla="*/ 16 h 40"/>
              <a:gd name="T8" fmla="*/ 52 w 52"/>
              <a:gd name="T9" fmla="*/ 26 h 40"/>
              <a:gd name="T10" fmla="*/ 50 w 52"/>
              <a:gd name="T11" fmla="*/ 35 h 40"/>
              <a:gd name="T12" fmla="*/ 38 w 52"/>
              <a:gd name="T13" fmla="*/ 35 h 40"/>
              <a:gd name="T14" fmla="*/ 28 w 52"/>
              <a:gd name="T15" fmla="*/ 40 h 40"/>
              <a:gd name="T16" fmla="*/ 14 w 52"/>
              <a:gd name="T17" fmla="*/ 28 h 40"/>
              <a:gd name="T18" fmla="*/ 2 w 52"/>
              <a:gd name="T19" fmla="*/ 19 h 40"/>
              <a:gd name="T20" fmla="*/ 0 w 52"/>
              <a:gd name="T21" fmla="*/ 14 h 40"/>
              <a:gd name="T22" fmla="*/ 7 w 52"/>
              <a:gd name="T23" fmla="*/ 9 h 40"/>
              <a:gd name="T24" fmla="*/ 7 w 52"/>
              <a:gd name="T25" fmla="*/ 5 h 40"/>
              <a:gd name="T26" fmla="*/ 24 w 52"/>
              <a:gd name="T27" fmla="*/ 0 h 40"/>
              <a:gd name="T28" fmla="*/ 26 w 52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40">
                <a:moveTo>
                  <a:pt x="26" y="12"/>
                </a:moveTo>
                <a:lnTo>
                  <a:pt x="35" y="14"/>
                </a:lnTo>
                <a:lnTo>
                  <a:pt x="43" y="12"/>
                </a:lnTo>
                <a:lnTo>
                  <a:pt x="50" y="16"/>
                </a:lnTo>
                <a:lnTo>
                  <a:pt x="52" y="26"/>
                </a:lnTo>
                <a:lnTo>
                  <a:pt x="50" y="35"/>
                </a:lnTo>
                <a:lnTo>
                  <a:pt x="38" y="35"/>
                </a:lnTo>
                <a:lnTo>
                  <a:pt x="28" y="40"/>
                </a:lnTo>
                <a:lnTo>
                  <a:pt x="14" y="28"/>
                </a:lnTo>
                <a:lnTo>
                  <a:pt x="2" y="19"/>
                </a:lnTo>
                <a:lnTo>
                  <a:pt x="0" y="14"/>
                </a:lnTo>
                <a:lnTo>
                  <a:pt x="7" y="9"/>
                </a:lnTo>
                <a:lnTo>
                  <a:pt x="7" y="5"/>
                </a:lnTo>
                <a:lnTo>
                  <a:pt x="24" y="0"/>
                </a:lnTo>
                <a:lnTo>
                  <a:pt x="2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376"/>
          <p:cNvSpPr>
            <a:spLocks/>
          </p:cNvSpPr>
          <p:nvPr/>
        </p:nvSpPr>
        <p:spPr bwMode="auto">
          <a:xfrm>
            <a:off x="5746751" y="3038476"/>
            <a:ext cx="82550" cy="63500"/>
          </a:xfrm>
          <a:custGeom>
            <a:avLst/>
            <a:gdLst>
              <a:gd name="T0" fmla="*/ 26 w 52"/>
              <a:gd name="T1" fmla="*/ 12 h 40"/>
              <a:gd name="T2" fmla="*/ 35 w 52"/>
              <a:gd name="T3" fmla="*/ 14 h 40"/>
              <a:gd name="T4" fmla="*/ 43 w 52"/>
              <a:gd name="T5" fmla="*/ 12 h 40"/>
              <a:gd name="T6" fmla="*/ 50 w 52"/>
              <a:gd name="T7" fmla="*/ 16 h 40"/>
              <a:gd name="T8" fmla="*/ 52 w 52"/>
              <a:gd name="T9" fmla="*/ 26 h 40"/>
              <a:gd name="T10" fmla="*/ 50 w 52"/>
              <a:gd name="T11" fmla="*/ 35 h 40"/>
              <a:gd name="T12" fmla="*/ 38 w 52"/>
              <a:gd name="T13" fmla="*/ 35 h 40"/>
              <a:gd name="T14" fmla="*/ 28 w 52"/>
              <a:gd name="T15" fmla="*/ 40 h 40"/>
              <a:gd name="T16" fmla="*/ 14 w 52"/>
              <a:gd name="T17" fmla="*/ 28 h 40"/>
              <a:gd name="T18" fmla="*/ 2 w 52"/>
              <a:gd name="T19" fmla="*/ 19 h 40"/>
              <a:gd name="T20" fmla="*/ 0 w 52"/>
              <a:gd name="T21" fmla="*/ 14 h 40"/>
              <a:gd name="T22" fmla="*/ 7 w 52"/>
              <a:gd name="T23" fmla="*/ 9 h 40"/>
              <a:gd name="T24" fmla="*/ 7 w 52"/>
              <a:gd name="T25" fmla="*/ 5 h 40"/>
              <a:gd name="T26" fmla="*/ 24 w 52"/>
              <a:gd name="T27" fmla="*/ 0 h 40"/>
              <a:gd name="T28" fmla="*/ 26 w 52"/>
              <a:gd name="T29" fmla="*/ 1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40">
                <a:moveTo>
                  <a:pt x="26" y="12"/>
                </a:moveTo>
                <a:lnTo>
                  <a:pt x="35" y="14"/>
                </a:lnTo>
                <a:lnTo>
                  <a:pt x="43" y="12"/>
                </a:lnTo>
                <a:lnTo>
                  <a:pt x="50" y="16"/>
                </a:lnTo>
                <a:lnTo>
                  <a:pt x="52" y="26"/>
                </a:lnTo>
                <a:lnTo>
                  <a:pt x="50" y="35"/>
                </a:lnTo>
                <a:lnTo>
                  <a:pt x="38" y="35"/>
                </a:lnTo>
                <a:lnTo>
                  <a:pt x="28" y="40"/>
                </a:lnTo>
                <a:lnTo>
                  <a:pt x="14" y="28"/>
                </a:lnTo>
                <a:lnTo>
                  <a:pt x="2" y="19"/>
                </a:lnTo>
                <a:lnTo>
                  <a:pt x="0" y="14"/>
                </a:lnTo>
                <a:lnTo>
                  <a:pt x="7" y="9"/>
                </a:lnTo>
                <a:lnTo>
                  <a:pt x="7" y="5"/>
                </a:lnTo>
                <a:lnTo>
                  <a:pt x="24" y="0"/>
                </a:lnTo>
                <a:lnTo>
                  <a:pt x="26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377"/>
          <p:cNvSpPr>
            <a:spLocks/>
          </p:cNvSpPr>
          <p:nvPr/>
        </p:nvSpPr>
        <p:spPr bwMode="auto">
          <a:xfrm>
            <a:off x="5675313" y="3030538"/>
            <a:ext cx="26988" cy="26988"/>
          </a:xfrm>
          <a:custGeom>
            <a:avLst/>
            <a:gdLst>
              <a:gd name="T0" fmla="*/ 17 w 17"/>
              <a:gd name="T1" fmla="*/ 14 h 17"/>
              <a:gd name="T2" fmla="*/ 12 w 17"/>
              <a:gd name="T3" fmla="*/ 17 h 17"/>
              <a:gd name="T4" fmla="*/ 5 w 17"/>
              <a:gd name="T5" fmla="*/ 7 h 17"/>
              <a:gd name="T6" fmla="*/ 0 w 17"/>
              <a:gd name="T7" fmla="*/ 0 h 17"/>
              <a:gd name="T8" fmla="*/ 2 w 17"/>
              <a:gd name="T9" fmla="*/ 0 h 17"/>
              <a:gd name="T10" fmla="*/ 5 w 17"/>
              <a:gd name="T11" fmla="*/ 3 h 17"/>
              <a:gd name="T12" fmla="*/ 10 w 17"/>
              <a:gd name="T13" fmla="*/ 7 h 17"/>
              <a:gd name="T14" fmla="*/ 14 w 17"/>
              <a:gd name="T15" fmla="*/ 10 h 17"/>
              <a:gd name="T16" fmla="*/ 17 w 17"/>
              <a:gd name="T17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7">
                <a:moveTo>
                  <a:pt x="17" y="14"/>
                </a:moveTo>
                <a:lnTo>
                  <a:pt x="12" y="17"/>
                </a:lnTo>
                <a:lnTo>
                  <a:pt x="5" y="7"/>
                </a:lnTo>
                <a:lnTo>
                  <a:pt x="0" y="0"/>
                </a:lnTo>
                <a:lnTo>
                  <a:pt x="2" y="0"/>
                </a:lnTo>
                <a:lnTo>
                  <a:pt x="5" y="3"/>
                </a:lnTo>
                <a:lnTo>
                  <a:pt x="10" y="7"/>
                </a:lnTo>
                <a:lnTo>
                  <a:pt x="14" y="10"/>
                </a:lnTo>
                <a:lnTo>
                  <a:pt x="1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378"/>
          <p:cNvSpPr>
            <a:spLocks/>
          </p:cNvSpPr>
          <p:nvPr/>
        </p:nvSpPr>
        <p:spPr bwMode="auto">
          <a:xfrm>
            <a:off x="5675313" y="3030538"/>
            <a:ext cx="26988" cy="26988"/>
          </a:xfrm>
          <a:custGeom>
            <a:avLst/>
            <a:gdLst>
              <a:gd name="T0" fmla="*/ 17 w 17"/>
              <a:gd name="T1" fmla="*/ 14 h 17"/>
              <a:gd name="T2" fmla="*/ 12 w 17"/>
              <a:gd name="T3" fmla="*/ 17 h 17"/>
              <a:gd name="T4" fmla="*/ 5 w 17"/>
              <a:gd name="T5" fmla="*/ 7 h 17"/>
              <a:gd name="T6" fmla="*/ 0 w 17"/>
              <a:gd name="T7" fmla="*/ 0 h 17"/>
              <a:gd name="T8" fmla="*/ 2 w 17"/>
              <a:gd name="T9" fmla="*/ 0 h 17"/>
              <a:gd name="T10" fmla="*/ 5 w 17"/>
              <a:gd name="T11" fmla="*/ 3 h 17"/>
              <a:gd name="T12" fmla="*/ 10 w 17"/>
              <a:gd name="T13" fmla="*/ 7 h 17"/>
              <a:gd name="T14" fmla="*/ 14 w 17"/>
              <a:gd name="T15" fmla="*/ 10 h 17"/>
              <a:gd name="T16" fmla="*/ 17 w 17"/>
              <a:gd name="T17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7">
                <a:moveTo>
                  <a:pt x="17" y="14"/>
                </a:moveTo>
                <a:lnTo>
                  <a:pt x="12" y="17"/>
                </a:lnTo>
                <a:lnTo>
                  <a:pt x="5" y="7"/>
                </a:lnTo>
                <a:lnTo>
                  <a:pt x="0" y="0"/>
                </a:lnTo>
                <a:lnTo>
                  <a:pt x="2" y="0"/>
                </a:lnTo>
                <a:lnTo>
                  <a:pt x="5" y="3"/>
                </a:lnTo>
                <a:lnTo>
                  <a:pt x="10" y="7"/>
                </a:lnTo>
                <a:lnTo>
                  <a:pt x="14" y="10"/>
                </a:lnTo>
                <a:lnTo>
                  <a:pt x="1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379"/>
          <p:cNvSpPr>
            <a:spLocks/>
          </p:cNvSpPr>
          <p:nvPr/>
        </p:nvSpPr>
        <p:spPr bwMode="auto">
          <a:xfrm>
            <a:off x="5675313" y="3030538"/>
            <a:ext cx="26988" cy="26988"/>
          </a:xfrm>
          <a:custGeom>
            <a:avLst/>
            <a:gdLst>
              <a:gd name="T0" fmla="*/ 17 w 17"/>
              <a:gd name="T1" fmla="*/ 14 h 17"/>
              <a:gd name="T2" fmla="*/ 12 w 17"/>
              <a:gd name="T3" fmla="*/ 17 h 17"/>
              <a:gd name="T4" fmla="*/ 5 w 17"/>
              <a:gd name="T5" fmla="*/ 7 h 17"/>
              <a:gd name="T6" fmla="*/ 0 w 17"/>
              <a:gd name="T7" fmla="*/ 0 h 17"/>
              <a:gd name="T8" fmla="*/ 2 w 17"/>
              <a:gd name="T9" fmla="*/ 0 h 17"/>
              <a:gd name="T10" fmla="*/ 5 w 17"/>
              <a:gd name="T11" fmla="*/ 3 h 17"/>
              <a:gd name="T12" fmla="*/ 10 w 17"/>
              <a:gd name="T13" fmla="*/ 7 h 17"/>
              <a:gd name="T14" fmla="*/ 14 w 17"/>
              <a:gd name="T15" fmla="*/ 10 h 17"/>
              <a:gd name="T16" fmla="*/ 17 w 17"/>
              <a:gd name="T17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7">
                <a:moveTo>
                  <a:pt x="17" y="14"/>
                </a:moveTo>
                <a:lnTo>
                  <a:pt x="12" y="17"/>
                </a:lnTo>
                <a:lnTo>
                  <a:pt x="5" y="7"/>
                </a:lnTo>
                <a:lnTo>
                  <a:pt x="0" y="0"/>
                </a:lnTo>
                <a:lnTo>
                  <a:pt x="2" y="0"/>
                </a:lnTo>
                <a:lnTo>
                  <a:pt x="5" y="3"/>
                </a:lnTo>
                <a:lnTo>
                  <a:pt x="10" y="7"/>
                </a:lnTo>
                <a:lnTo>
                  <a:pt x="14" y="10"/>
                </a:lnTo>
                <a:lnTo>
                  <a:pt x="17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380"/>
          <p:cNvSpPr>
            <a:spLocks/>
          </p:cNvSpPr>
          <p:nvPr/>
        </p:nvSpPr>
        <p:spPr bwMode="auto">
          <a:xfrm>
            <a:off x="5859463" y="3027363"/>
            <a:ext cx="41275" cy="33338"/>
          </a:xfrm>
          <a:custGeom>
            <a:avLst/>
            <a:gdLst>
              <a:gd name="T0" fmla="*/ 26 w 26"/>
              <a:gd name="T1" fmla="*/ 9 h 21"/>
              <a:gd name="T2" fmla="*/ 26 w 26"/>
              <a:gd name="T3" fmla="*/ 14 h 21"/>
              <a:gd name="T4" fmla="*/ 24 w 26"/>
              <a:gd name="T5" fmla="*/ 14 h 21"/>
              <a:gd name="T6" fmla="*/ 19 w 26"/>
              <a:gd name="T7" fmla="*/ 12 h 21"/>
              <a:gd name="T8" fmla="*/ 12 w 26"/>
              <a:gd name="T9" fmla="*/ 12 h 21"/>
              <a:gd name="T10" fmla="*/ 7 w 26"/>
              <a:gd name="T11" fmla="*/ 16 h 21"/>
              <a:gd name="T12" fmla="*/ 5 w 26"/>
              <a:gd name="T13" fmla="*/ 21 h 21"/>
              <a:gd name="T14" fmla="*/ 0 w 26"/>
              <a:gd name="T15" fmla="*/ 16 h 21"/>
              <a:gd name="T16" fmla="*/ 2 w 26"/>
              <a:gd name="T17" fmla="*/ 12 h 21"/>
              <a:gd name="T18" fmla="*/ 9 w 26"/>
              <a:gd name="T19" fmla="*/ 9 h 21"/>
              <a:gd name="T20" fmla="*/ 9 w 26"/>
              <a:gd name="T21" fmla="*/ 7 h 21"/>
              <a:gd name="T22" fmla="*/ 9 w 26"/>
              <a:gd name="T23" fmla="*/ 2 h 21"/>
              <a:gd name="T24" fmla="*/ 12 w 26"/>
              <a:gd name="T25" fmla="*/ 0 h 21"/>
              <a:gd name="T26" fmla="*/ 14 w 26"/>
              <a:gd name="T27" fmla="*/ 5 h 21"/>
              <a:gd name="T28" fmla="*/ 21 w 26"/>
              <a:gd name="T29" fmla="*/ 5 h 21"/>
              <a:gd name="T30" fmla="*/ 24 w 26"/>
              <a:gd name="T31" fmla="*/ 7 h 21"/>
              <a:gd name="T32" fmla="*/ 26 w 26"/>
              <a:gd name="T33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1">
                <a:moveTo>
                  <a:pt x="26" y="9"/>
                </a:moveTo>
                <a:lnTo>
                  <a:pt x="26" y="14"/>
                </a:lnTo>
                <a:lnTo>
                  <a:pt x="24" y="14"/>
                </a:lnTo>
                <a:lnTo>
                  <a:pt x="19" y="12"/>
                </a:lnTo>
                <a:lnTo>
                  <a:pt x="12" y="12"/>
                </a:lnTo>
                <a:lnTo>
                  <a:pt x="7" y="16"/>
                </a:lnTo>
                <a:lnTo>
                  <a:pt x="5" y="21"/>
                </a:lnTo>
                <a:lnTo>
                  <a:pt x="0" y="16"/>
                </a:lnTo>
                <a:lnTo>
                  <a:pt x="2" y="12"/>
                </a:lnTo>
                <a:lnTo>
                  <a:pt x="9" y="9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4" y="5"/>
                </a:lnTo>
                <a:lnTo>
                  <a:pt x="21" y="5"/>
                </a:lnTo>
                <a:lnTo>
                  <a:pt x="24" y="7"/>
                </a:lnTo>
                <a:lnTo>
                  <a:pt x="26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381"/>
          <p:cNvSpPr>
            <a:spLocks/>
          </p:cNvSpPr>
          <p:nvPr/>
        </p:nvSpPr>
        <p:spPr bwMode="auto">
          <a:xfrm>
            <a:off x="5859463" y="3027363"/>
            <a:ext cx="41275" cy="33338"/>
          </a:xfrm>
          <a:custGeom>
            <a:avLst/>
            <a:gdLst>
              <a:gd name="T0" fmla="*/ 26 w 26"/>
              <a:gd name="T1" fmla="*/ 9 h 21"/>
              <a:gd name="T2" fmla="*/ 26 w 26"/>
              <a:gd name="T3" fmla="*/ 14 h 21"/>
              <a:gd name="T4" fmla="*/ 24 w 26"/>
              <a:gd name="T5" fmla="*/ 14 h 21"/>
              <a:gd name="T6" fmla="*/ 19 w 26"/>
              <a:gd name="T7" fmla="*/ 12 h 21"/>
              <a:gd name="T8" fmla="*/ 12 w 26"/>
              <a:gd name="T9" fmla="*/ 12 h 21"/>
              <a:gd name="T10" fmla="*/ 7 w 26"/>
              <a:gd name="T11" fmla="*/ 16 h 21"/>
              <a:gd name="T12" fmla="*/ 5 w 26"/>
              <a:gd name="T13" fmla="*/ 21 h 21"/>
              <a:gd name="T14" fmla="*/ 0 w 26"/>
              <a:gd name="T15" fmla="*/ 16 h 21"/>
              <a:gd name="T16" fmla="*/ 2 w 26"/>
              <a:gd name="T17" fmla="*/ 12 h 21"/>
              <a:gd name="T18" fmla="*/ 9 w 26"/>
              <a:gd name="T19" fmla="*/ 9 h 21"/>
              <a:gd name="T20" fmla="*/ 9 w 26"/>
              <a:gd name="T21" fmla="*/ 7 h 21"/>
              <a:gd name="T22" fmla="*/ 9 w 26"/>
              <a:gd name="T23" fmla="*/ 2 h 21"/>
              <a:gd name="T24" fmla="*/ 12 w 26"/>
              <a:gd name="T25" fmla="*/ 0 h 21"/>
              <a:gd name="T26" fmla="*/ 14 w 26"/>
              <a:gd name="T27" fmla="*/ 5 h 21"/>
              <a:gd name="T28" fmla="*/ 21 w 26"/>
              <a:gd name="T29" fmla="*/ 5 h 21"/>
              <a:gd name="T30" fmla="*/ 24 w 26"/>
              <a:gd name="T31" fmla="*/ 7 h 21"/>
              <a:gd name="T32" fmla="*/ 26 w 26"/>
              <a:gd name="T33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1">
                <a:moveTo>
                  <a:pt x="26" y="9"/>
                </a:moveTo>
                <a:lnTo>
                  <a:pt x="26" y="14"/>
                </a:lnTo>
                <a:lnTo>
                  <a:pt x="24" y="14"/>
                </a:lnTo>
                <a:lnTo>
                  <a:pt x="19" y="12"/>
                </a:lnTo>
                <a:lnTo>
                  <a:pt x="12" y="12"/>
                </a:lnTo>
                <a:lnTo>
                  <a:pt x="7" y="16"/>
                </a:lnTo>
                <a:lnTo>
                  <a:pt x="5" y="21"/>
                </a:lnTo>
                <a:lnTo>
                  <a:pt x="0" y="16"/>
                </a:lnTo>
                <a:lnTo>
                  <a:pt x="2" y="12"/>
                </a:lnTo>
                <a:lnTo>
                  <a:pt x="9" y="9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4" y="5"/>
                </a:lnTo>
                <a:lnTo>
                  <a:pt x="21" y="5"/>
                </a:lnTo>
                <a:lnTo>
                  <a:pt x="24" y="7"/>
                </a:lnTo>
                <a:lnTo>
                  <a:pt x="26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382"/>
          <p:cNvSpPr>
            <a:spLocks/>
          </p:cNvSpPr>
          <p:nvPr/>
        </p:nvSpPr>
        <p:spPr bwMode="auto">
          <a:xfrm>
            <a:off x="5859463" y="3027363"/>
            <a:ext cx="41275" cy="33338"/>
          </a:xfrm>
          <a:custGeom>
            <a:avLst/>
            <a:gdLst>
              <a:gd name="T0" fmla="*/ 26 w 26"/>
              <a:gd name="T1" fmla="*/ 9 h 21"/>
              <a:gd name="T2" fmla="*/ 26 w 26"/>
              <a:gd name="T3" fmla="*/ 14 h 21"/>
              <a:gd name="T4" fmla="*/ 24 w 26"/>
              <a:gd name="T5" fmla="*/ 14 h 21"/>
              <a:gd name="T6" fmla="*/ 19 w 26"/>
              <a:gd name="T7" fmla="*/ 12 h 21"/>
              <a:gd name="T8" fmla="*/ 12 w 26"/>
              <a:gd name="T9" fmla="*/ 12 h 21"/>
              <a:gd name="T10" fmla="*/ 7 w 26"/>
              <a:gd name="T11" fmla="*/ 16 h 21"/>
              <a:gd name="T12" fmla="*/ 5 w 26"/>
              <a:gd name="T13" fmla="*/ 21 h 21"/>
              <a:gd name="T14" fmla="*/ 0 w 26"/>
              <a:gd name="T15" fmla="*/ 16 h 21"/>
              <a:gd name="T16" fmla="*/ 2 w 26"/>
              <a:gd name="T17" fmla="*/ 12 h 21"/>
              <a:gd name="T18" fmla="*/ 9 w 26"/>
              <a:gd name="T19" fmla="*/ 9 h 21"/>
              <a:gd name="T20" fmla="*/ 9 w 26"/>
              <a:gd name="T21" fmla="*/ 7 h 21"/>
              <a:gd name="T22" fmla="*/ 9 w 26"/>
              <a:gd name="T23" fmla="*/ 2 h 21"/>
              <a:gd name="T24" fmla="*/ 12 w 26"/>
              <a:gd name="T25" fmla="*/ 0 h 21"/>
              <a:gd name="T26" fmla="*/ 14 w 26"/>
              <a:gd name="T27" fmla="*/ 5 h 21"/>
              <a:gd name="T28" fmla="*/ 21 w 26"/>
              <a:gd name="T29" fmla="*/ 5 h 21"/>
              <a:gd name="T30" fmla="*/ 24 w 26"/>
              <a:gd name="T31" fmla="*/ 7 h 21"/>
              <a:gd name="T32" fmla="*/ 26 w 26"/>
              <a:gd name="T33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1">
                <a:moveTo>
                  <a:pt x="26" y="9"/>
                </a:moveTo>
                <a:lnTo>
                  <a:pt x="26" y="14"/>
                </a:lnTo>
                <a:lnTo>
                  <a:pt x="24" y="14"/>
                </a:lnTo>
                <a:lnTo>
                  <a:pt x="19" y="12"/>
                </a:lnTo>
                <a:lnTo>
                  <a:pt x="12" y="12"/>
                </a:lnTo>
                <a:lnTo>
                  <a:pt x="7" y="16"/>
                </a:lnTo>
                <a:lnTo>
                  <a:pt x="5" y="21"/>
                </a:lnTo>
                <a:lnTo>
                  <a:pt x="0" y="16"/>
                </a:lnTo>
                <a:lnTo>
                  <a:pt x="2" y="12"/>
                </a:lnTo>
                <a:lnTo>
                  <a:pt x="9" y="9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4" y="5"/>
                </a:lnTo>
                <a:lnTo>
                  <a:pt x="21" y="5"/>
                </a:lnTo>
                <a:lnTo>
                  <a:pt x="24" y="7"/>
                </a:lnTo>
                <a:lnTo>
                  <a:pt x="26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383"/>
          <p:cNvSpPr>
            <a:spLocks/>
          </p:cNvSpPr>
          <p:nvPr/>
        </p:nvSpPr>
        <p:spPr bwMode="auto">
          <a:xfrm>
            <a:off x="5713413" y="3005138"/>
            <a:ext cx="36513" cy="71438"/>
          </a:xfrm>
          <a:custGeom>
            <a:avLst/>
            <a:gdLst>
              <a:gd name="T0" fmla="*/ 7 w 23"/>
              <a:gd name="T1" fmla="*/ 45 h 45"/>
              <a:gd name="T2" fmla="*/ 2 w 23"/>
              <a:gd name="T3" fmla="*/ 45 h 45"/>
              <a:gd name="T4" fmla="*/ 2 w 23"/>
              <a:gd name="T5" fmla="*/ 40 h 45"/>
              <a:gd name="T6" fmla="*/ 0 w 23"/>
              <a:gd name="T7" fmla="*/ 33 h 45"/>
              <a:gd name="T8" fmla="*/ 4 w 23"/>
              <a:gd name="T9" fmla="*/ 26 h 45"/>
              <a:gd name="T10" fmla="*/ 9 w 23"/>
              <a:gd name="T11" fmla="*/ 19 h 45"/>
              <a:gd name="T12" fmla="*/ 19 w 23"/>
              <a:gd name="T13" fmla="*/ 2 h 45"/>
              <a:gd name="T14" fmla="*/ 21 w 23"/>
              <a:gd name="T15" fmla="*/ 0 h 45"/>
              <a:gd name="T16" fmla="*/ 23 w 23"/>
              <a:gd name="T17" fmla="*/ 0 h 45"/>
              <a:gd name="T18" fmla="*/ 19 w 23"/>
              <a:gd name="T19" fmla="*/ 14 h 45"/>
              <a:gd name="T20" fmla="*/ 14 w 23"/>
              <a:gd name="T21" fmla="*/ 23 h 45"/>
              <a:gd name="T22" fmla="*/ 7 w 23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45">
                <a:moveTo>
                  <a:pt x="7" y="45"/>
                </a:moveTo>
                <a:lnTo>
                  <a:pt x="2" y="45"/>
                </a:lnTo>
                <a:lnTo>
                  <a:pt x="2" y="40"/>
                </a:lnTo>
                <a:lnTo>
                  <a:pt x="0" y="33"/>
                </a:lnTo>
                <a:lnTo>
                  <a:pt x="4" y="26"/>
                </a:lnTo>
                <a:lnTo>
                  <a:pt x="9" y="19"/>
                </a:lnTo>
                <a:lnTo>
                  <a:pt x="19" y="2"/>
                </a:lnTo>
                <a:lnTo>
                  <a:pt x="21" y="0"/>
                </a:lnTo>
                <a:lnTo>
                  <a:pt x="23" y="0"/>
                </a:lnTo>
                <a:lnTo>
                  <a:pt x="19" y="14"/>
                </a:lnTo>
                <a:lnTo>
                  <a:pt x="14" y="23"/>
                </a:lnTo>
                <a:lnTo>
                  <a:pt x="7" y="4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384"/>
          <p:cNvSpPr>
            <a:spLocks/>
          </p:cNvSpPr>
          <p:nvPr/>
        </p:nvSpPr>
        <p:spPr bwMode="auto">
          <a:xfrm>
            <a:off x="5713413" y="3005138"/>
            <a:ext cx="36513" cy="71438"/>
          </a:xfrm>
          <a:custGeom>
            <a:avLst/>
            <a:gdLst>
              <a:gd name="T0" fmla="*/ 7 w 23"/>
              <a:gd name="T1" fmla="*/ 45 h 45"/>
              <a:gd name="T2" fmla="*/ 2 w 23"/>
              <a:gd name="T3" fmla="*/ 45 h 45"/>
              <a:gd name="T4" fmla="*/ 2 w 23"/>
              <a:gd name="T5" fmla="*/ 40 h 45"/>
              <a:gd name="T6" fmla="*/ 0 w 23"/>
              <a:gd name="T7" fmla="*/ 33 h 45"/>
              <a:gd name="T8" fmla="*/ 4 w 23"/>
              <a:gd name="T9" fmla="*/ 26 h 45"/>
              <a:gd name="T10" fmla="*/ 9 w 23"/>
              <a:gd name="T11" fmla="*/ 19 h 45"/>
              <a:gd name="T12" fmla="*/ 19 w 23"/>
              <a:gd name="T13" fmla="*/ 2 h 45"/>
              <a:gd name="T14" fmla="*/ 21 w 23"/>
              <a:gd name="T15" fmla="*/ 0 h 45"/>
              <a:gd name="T16" fmla="*/ 23 w 23"/>
              <a:gd name="T17" fmla="*/ 0 h 45"/>
              <a:gd name="T18" fmla="*/ 19 w 23"/>
              <a:gd name="T19" fmla="*/ 14 h 45"/>
              <a:gd name="T20" fmla="*/ 14 w 23"/>
              <a:gd name="T21" fmla="*/ 23 h 45"/>
              <a:gd name="T22" fmla="*/ 7 w 23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45">
                <a:moveTo>
                  <a:pt x="7" y="45"/>
                </a:moveTo>
                <a:lnTo>
                  <a:pt x="2" y="45"/>
                </a:lnTo>
                <a:lnTo>
                  <a:pt x="2" y="40"/>
                </a:lnTo>
                <a:lnTo>
                  <a:pt x="0" y="33"/>
                </a:lnTo>
                <a:lnTo>
                  <a:pt x="4" y="26"/>
                </a:lnTo>
                <a:lnTo>
                  <a:pt x="9" y="19"/>
                </a:lnTo>
                <a:lnTo>
                  <a:pt x="19" y="2"/>
                </a:lnTo>
                <a:lnTo>
                  <a:pt x="21" y="0"/>
                </a:lnTo>
                <a:lnTo>
                  <a:pt x="23" y="0"/>
                </a:lnTo>
                <a:lnTo>
                  <a:pt x="19" y="14"/>
                </a:lnTo>
                <a:lnTo>
                  <a:pt x="14" y="23"/>
                </a:lnTo>
                <a:lnTo>
                  <a:pt x="7" y="4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385"/>
          <p:cNvSpPr>
            <a:spLocks/>
          </p:cNvSpPr>
          <p:nvPr/>
        </p:nvSpPr>
        <p:spPr bwMode="auto">
          <a:xfrm>
            <a:off x="5713413" y="3005138"/>
            <a:ext cx="36513" cy="71438"/>
          </a:xfrm>
          <a:custGeom>
            <a:avLst/>
            <a:gdLst>
              <a:gd name="T0" fmla="*/ 7 w 23"/>
              <a:gd name="T1" fmla="*/ 45 h 45"/>
              <a:gd name="T2" fmla="*/ 2 w 23"/>
              <a:gd name="T3" fmla="*/ 45 h 45"/>
              <a:gd name="T4" fmla="*/ 2 w 23"/>
              <a:gd name="T5" fmla="*/ 40 h 45"/>
              <a:gd name="T6" fmla="*/ 0 w 23"/>
              <a:gd name="T7" fmla="*/ 33 h 45"/>
              <a:gd name="T8" fmla="*/ 4 w 23"/>
              <a:gd name="T9" fmla="*/ 26 h 45"/>
              <a:gd name="T10" fmla="*/ 9 w 23"/>
              <a:gd name="T11" fmla="*/ 19 h 45"/>
              <a:gd name="T12" fmla="*/ 19 w 23"/>
              <a:gd name="T13" fmla="*/ 2 h 45"/>
              <a:gd name="T14" fmla="*/ 21 w 23"/>
              <a:gd name="T15" fmla="*/ 0 h 45"/>
              <a:gd name="T16" fmla="*/ 23 w 23"/>
              <a:gd name="T17" fmla="*/ 0 h 45"/>
              <a:gd name="T18" fmla="*/ 19 w 23"/>
              <a:gd name="T19" fmla="*/ 14 h 45"/>
              <a:gd name="T20" fmla="*/ 14 w 23"/>
              <a:gd name="T21" fmla="*/ 23 h 45"/>
              <a:gd name="T22" fmla="*/ 7 w 23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45">
                <a:moveTo>
                  <a:pt x="7" y="45"/>
                </a:moveTo>
                <a:lnTo>
                  <a:pt x="2" y="45"/>
                </a:lnTo>
                <a:lnTo>
                  <a:pt x="2" y="40"/>
                </a:lnTo>
                <a:lnTo>
                  <a:pt x="0" y="33"/>
                </a:lnTo>
                <a:lnTo>
                  <a:pt x="4" y="26"/>
                </a:lnTo>
                <a:lnTo>
                  <a:pt x="9" y="19"/>
                </a:lnTo>
                <a:lnTo>
                  <a:pt x="19" y="2"/>
                </a:lnTo>
                <a:lnTo>
                  <a:pt x="21" y="0"/>
                </a:lnTo>
                <a:lnTo>
                  <a:pt x="23" y="0"/>
                </a:lnTo>
                <a:lnTo>
                  <a:pt x="19" y="14"/>
                </a:lnTo>
                <a:lnTo>
                  <a:pt x="14" y="23"/>
                </a:lnTo>
                <a:lnTo>
                  <a:pt x="7" y="4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386"/>
          <p:cNvSpPr>
            <a:spLocks/>
          </p:cNvSpPr>
          <p:nvPr/>
        </p:nvSpPr>
        <p:spPr bwMode="auto">
          <a:xfrm>
            <a:off x="5637213" y="2922588"/>
            <a:ext cx="101600" cy="107950"/>
          </a:xfrm>
          <a:custGeom>
            <a:avLst/>
            <a:gdLst>
              <a:gd name="T0" fmla="*/ 38 w 64"/>
              <a:gd name="T1" fmla="*/ 0 h 68"/>
              <a:gd name="T2" fmla="*/ 50 w 64"/>
              <a:gd name="T3" fmla="*/ 11 h 68"/>
              <a:gd name="T4" fmla="*/ 55 w 64"/>
              <a:gd name="T5" fmla="*/ 9 h 68"/>
              <a:gd name="T6" fmla="*/ 57 w 64"/>
              <a:gd name="T7" fmla="*/ 4 h 68"/>
              <a:gd name="T8" fmla="*/ 60 w 64"/>
              <a:gd name="T9" fmla="*/ 16 h 68"/>
              <a:gd name="T10" fmla="*/ 57 w 64"/>
              <a:gd name="T11" fmla="*/ 21 h 68"/>
              <a:gd name="T12" fmla="*/ 64 w 64"/>
              <a:gd name="T13" fmla="*/ 33 h 68"/>
              <a:gd name="T14" fmla="*/ 62 w 64"/>
              <a:gd name="T15" fmla="*/ 42 h 68"/>
              <a:gd name="T16" fmla="*/ 60 w 64"/>
              <a:gd name="T17" fmla="*/ 56 h 68"/>
              <a:gd name="T18" fmla="*/ 50 w 64"/>
              <a:gd name="T19" fmla="*/ 68 h 68"/>
              <a:gd name="T20" fmla="*/ 43 w 64"/>
              <a:gd name="T21" fmla="*/ 66 h 68"/>
              <a:gd name="T22" fmla="*/ 38 w 64"/>
              <a:gd name="T23" fmla="*/ 63 h 68"/>
              <a:gd name="T24" fmla="*/ 24 w 64"/>
              <a:gd name="T25" fmla="*/ 56 h 68"/>
              <a:gd name="T26" fmla="*/ 19 w 64"/>
              <a:gd name="T27" fmla="*/ 52 h 68"/>
              <a:gd name="T28" fmla="*/ 19 w 64"/>
              <a:gd name="T29" fmla="*/ 44 h 68"/>
              <a:gd name="T30" fmla="*/ 8 w 64"/>
              <a:gd name="T31" fmla="*/ 40 h 68"/>
              <a:gd name="T32" fmla="*/ 8 w 64"/>
              <a:gd name="T33" fmla="*/ 26 h 68"/>
              <a:gd name="T34" fmla="*/ 0 w 64"/>
              <a:gd name="T35" fmla="*/ 7 h 68"/>
              <a:gd name="T36" fmla="*/ 8 w 64"/>
              <a:gd name="T37" fmla="*/ 4 h 68"/>
              <a:gd name="T38" fmla="*/ 12 w 64"/>
              <a:gd name="T39" fmla="*/ 7 h 68"/>
              <a:gd name="T40" fmla="*/ 24 w 64"/>
              <a:gd name="T41" fmla="*/ 4 h 68"/>
              <a:gd name="T42" fmla="*/ 38 w 64"/>
              <a:gd name="T4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68">
                <a:moveTo>
                  <a:pt x="38" y="0"/>
                </a:moveTo>
                <a:lnTo>
                  <a:pt x="50" y="11"/>
                </a:lnTo>
                <a:lnTo>
                  <a:pt x="55" y="9"/>
                </a:lnTo>
                <a:lnTo>
                  <a:pt x="57" y="4"/>
                </a:lnTo>
                <a:lnTo>
                  <a:pt x="60" y="16"/>
                </a:lnTo>
                <a:lnTo>
                  <a:pt x="57" y="21"/>
                </a:lnTo>
                <a:lnTo>
                  <a:pt x="64" y="33"/>
                </a:lnTo>
                <a:lnTo>
                  <a:pt x="62" y="42"/>
                </a:lnTo>
                <a:lnTo>
                  <a:pt x="60" y="56"/>
                </a:lnTo>
                <a:lnTo>
                  <a:pt x="50" y="68"/>
                </a:lnTo>
                <a:lnTo>
                  <a:pt x="43" y="66"/>
                </a:lnTo>
                <a:lnTo>
                  <a:pt x="38" y="63"/>
                </a:lnTo>
                <a:lnTo>
                  <a:pt x="24" y="56"/>
                </a:lnTo>
                <a:lnTo>
                  <a:pt x="19" y="52"/>
                </a:lnTo>
                <a:lnTo>
                  <a:pt x="19" y="44"/>
                </a:lnTo>
                <a:lnTo>
                  <a:pt x="8" y="40"/>
                </a:lnTo>
                <a:lnTo>
                  <a:pt x="8" y="26"/>
                </a:lnTo>
                <a:lnTo>
                  <a:pt x="0" y="7"/>
                </a:lnTo>
                <a:lnTo>
                  <a:pt x="8" y="4"/>
                </a:lnTo>
                <a:lnTo>
                  <a:pt x="12" y="7"/>
                </a:lnTo>
                <a:lnTo>
                  <a:pt x="24" y="4"/>
                </a:lnTo>
                <a:lnTo>
                  <a:pt x="38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387"/>
          <p:cNvSpPr>
            <a:spLocks/>
          </p:cNvSpPr>
          <p:nvPr/>
        </p:nvSpPr>
        <p:spPr bwMode="auto">
          <a:xfrm>
            <a:off x="5637213" y="2922588"/>
            <a:ext cx="101600" cy="107950"/>
          </a:xfrm>
          <a:custGeom>
            <a:avLst/>
            <a:gdLst>
              <a:gd name="T0" fmla="*/ 38 w 64"/>
              <a:gd name="T1" fmla="*/ 0 h 68"/>
              <a:gd name="T2" fmla="*/ 50 w 64"/>
              <a:gd name="T3" fmla="*/ 11 h 68"/>
              <a:gd name="T4" fmla="*/ 55 w 64"/>
              <a:gd name="T5" fmla="*/ 9 h 68"/>
              <a:gd name="T6" fmla="*/ 57 w 64"/>
              <a:gd name="T7" fmla="*/ 4 h 68"/>
              <a:gd name="T8" fmla="*/ 60 w 64"/>
              <a:gd name="T9" fmla="*/ 16 h 68"/>
              <a:gd name="T10" fmla="*/ 57 w 64"/>
              <a:gd name="T11" fmla="*/ 21 h 68"/>
              <a:gd name="T12" fmla="*/ 64 w 64"/>
              <a:gd name="T13" fmla="*/ 33 h 68"/>
              <a:gd name="T14" fmla="*/ 62 w 64"/>
              <a:gd name="T15" fmla="*/ 42 h 68"/>
              <a:gd name="T16" fmla="*/ 60 w 64"/>
              <a:gd name="T17" fmla="*/ 56 h 68"/>
              <a:gd name="T18" fmla="*/ 50 w 64"/>
              <a:gd name="T19" fmla="*/ 68 h 68"/>
              <a:gd name="T20" fmla="*/ 43 w 64"/>
              <a:gd name="T21" fmla="*/ 66 h 68"/>
              <a:gd name="T22" fmla="*/ 38 w 64"/>
              <a:gd name="T23" fmla="*/ 63 h 68"/>
              <a:gd name="T24" fmla="*/ 24 w 64"/>
              <a:gd name="T25" fmla="*/ 56 h 68"/>
              <a:gd name="T26" fmla="*/ 19 w 64"/>
              <a:gd name="T27" fmla="*/ 52 h 68"/>
              <a:gd name="T28" fmla="*/ 19 w 64"/>
              <a:gd name="T29" fmla="*/ 44 h 68"/>
              <a:gd name="T30" fmla="*/ 8 w 64"/>
              <a:gd name="T31" fmla="*/ 40 h 68"/>
              <a:gd name="T32" fmla="*/ 8 w 64"/>
              <a:gd name="T33" fmla="*/ 26 h 68"/>
              <a:gd name="T34" fmla="*/ 0 w 64"/>
              <a:gd name="T35" fmla="*/ 7 h 68"/>
              <a:gd name="T36" fmla="*/ 8 w 64"/>
              <a:gd name="T37" fmla="*/ 4 h 68"/>
              <a:gd name="T38" fmla="*/ 12 w 64"/>
              <a:gd name="T39" fmla="*/ 7 h 68"/>
              <a:gd name="T40" fmla="*/ 24 w 64"/>
              <a:gd name="T41" fmla="*/ 4 h 68"/>
              <a:gd name="T42" fmla="*/ 38 w 64"/>
              <a:gd name="T4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68">
                <a:moveTo>
                  <a:pt x="38" y="0"/>
                </a:moveTo>
                <a:lnTo>
                  <a:pt x="50" y="11"/>
                </a:lnTo>
                <a:lnTo>
                  <a:pt x="55" y="9"/>
                </a:lnTo>
                <a:lnTo>
                  <a:pt x="57" y="4"/>
                </a:lnTo>
                <a:lnTo>
                  <a:pt x="60" y="16"/>
                </a:lnTo>
                <a:lnTo>
                  <a:pt x="57" y="21"/>
                </a:lnTo>
                <a:lnTo>
                  <a:pt x="64" y="33"/>
                </a:lnTo>
                <a:lnTo>
                  <a:pt x="62" y="42"/>
                </a:lnTo>
                <a:lnTo>
                  <a:pt x="60" y="56"/>
                </a:lnTo>
                <a:lnTo>
                  <a:pt x="50" y="68"/>
                </a:lnTo>
                <a:lnTo>
                  <a:pt x="43" y="66"/>
                </a:lnTo>
                <a:lnTo>
                  <a:pt x="38" y="63"/>
                </a:lnTo>
                <a:lnTo>
                  <a:pt x="24" y="56"/>
                </a:lnTo>
                <a:lnTo>
                  <a:pt x="19" y="52"/>
                </a:lnTo>
                <a:lnTo>
                  <a:pt x="19" y="44"/>
                </a:lnTo>
                <a:lnTo>
                  <a:pt x="8" y="40"/>
                </a:lnTo>
                <a:lnTo>
                  <a:pt x="8" y="26"/>
                </a:lnTo>
                <a:lnTo>
                  <a:pt x="0" y="7"/>
                </a:lnTo>
                <a:lnTo>
                  <a:pt x="8" y="4"/>
                </a:lnTo>
                <a:lnTo>
                  <a:pt x="12" y="7"/>
                </a:lnTo>
                <a:lnTo>
                  <a:pt x="24" y="4"/>
                </a:lnTo>
                <a:lnTo>
                  <a:pt x="38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388"/>
          <p:cNvSpPr>
            <a:spLocks/>
          </p:cNvSpPr>
          <p:nvPr/>
        </p:nvSpPr>
        <p:spPr bwMode="auto">
          <a:xfrm>
            <a:off x="5637213" y="2922588"/>
            <a:ext cx="101600" cy="107950"/>
          </a:xfrm>
          <a:custGeom>
            <a:avLst/>
            <a:gdLst>
              <a:gd name="T0" fmla="*/ 38 w 64"/>
              <a:gd name="T1" fmla="*/ 0 h 68"/>
              <a:gd name="T2" fmla="*/ 50 w 64"/>
              <a:gd name="T3" fmla="*/ 11 h 68"/>
              <a:gd name="T4" fmla="*/ 55 w 64"/>
              <a:gd name="T5" fmla="*/ 9 h 68"/>
              <a:gd name="T6" fmla="*/ 57 w 64"/>
              <a:gd name="T7" fmla="*/ 4 h 68"/>
              <a:gd name="T8" fmla="*/ 60 w 64"/>
              <a:gd name="T9" fmla="*/ 16 h 68"/>
              <a:gd name="T10" fmla="*/ 57 w 64"/>
              <a:gd name="T11" fmla="*/ 21 h 68"/>
              <a:gd name="T12" fmla="*/ 64 w 64"/>
              <a:gd name="T13" fmla="*/ 33 h 68"/>
              <a:gd name="T14" fmla="*/ 62 w 64"/>
              <a:gd name="T15" fmla="*/ 42 h 68"/>
              <a:gd name="T16" fmla="*/ 60 w 64"/>
              <a:gd name="T17" fmla="*/ 56 h 68"/>
              <a:gd name="T18" fmla="*/ 50 w 64"/>
              <a:gd name="T19" fmla="*/ 68 h 68"/>
              <a:gd name="T20" fmla="*/ 43 w 64"/>
              <a:gd name="T21" fmla="*/ 66 h 68"/>
              <a:gd name="T22" fmla="*/ 38 w 64"/>
              <a:gd name="T23" fmla="*/ 63 h 68"/>
              <a:gd name="T24" fmla="*/ 24 w 64"/>
              <a:gd name="T25" fmla="*/ 56 h 68"/>
              <a:gd name="T26" fmla="*/ 19 w 64"/>
              <a:gd name="T27" fmla="*/ 52 h 68"/>
              <a:gd name="T28" fmla="*/ 19 w 64"/>
              <a:gd name="T29" fmla="*/ 44 h 68"/>
              <a:gd name="T30" fmla="*/ 8 w 64"/>
              <a:gd name="T31" fmla="*/ 40 h 68"/>
              <a:gd name="T32" fmla="*/ 8 w 64"/>
              <a:gd name="T33" fmla="*/ 26 h 68"/>
              <a:gd name="T34" fmla="*/ 0 w 64"/>
              <a:gd name="T35" fmla="*/ 7 h 68"/>
              <a:gd name="T36" fmla="*/ 8 w 64"/>
              <a:gd name="T37" fmla="*/ 4 h 68"/>
              <a:gd name="T38" fmla="*/ 12 w 64"/>
              <a:gd name="T39" fmla="*/ 7 h 68"/>
              <a:gd name="T40" fmla="*/ 24 w 64"/>
              <a:gd name="T41" fmla="*/ 4 h 68"/>
              <a:gd name="T42" fmla="*/ 38 w 64"/>
              <a:gd name="T4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68">
                <a:moveTo>
                  <a:pt x="38" y="0"/>
                </a:moveTo>
                <a:lnTo>
                  <a:pt x="50" y="11"/>
                </a:lnTo>
                <a:lnTo>
                  <a:pt x="55" y="9"/>
                </a:lnTo>
                <a:lnTo>
                  <a:pt x="57" y="4"/>
                </a:lnTo>
                <a:lnTo>
                  <a:pt x="60" y="16"/>
                </a:lnTo>
                <a:lnTo>
                  <a:pt x="57" y="21"/>
                </a:lnTo>
                <a:lnTo>
                  <a:pt x="64" y="33"/>
                </a:lnTo>
                <a:lnTo>
                  <a:pt x="62" y="42"/>
                </a:lnTo>
                <a:lnTo>
                  <a:pt x="60" y="56"/>
                </a:lnTo>
                <a:lnTo>
                  <a:pt x="50" y="68"/>
                </a:lnTo>
                <a:lnTo>
                  <a:pt x="43" y="66"/>
                </a:lnTo>
                <a:lnTo>
                  <a:pt x="38" y="63"/>
                </a:lnTo>
                <a:lnTo>
                  <a:pt x="24" y="56"/>
                </a:lnTo>
                <a:lnTo>
                  <a:pt x="19" y="52"/>
                </a:lnTo>
                <a:lnTo>
                  <a:pt x="19" y="44"/>
                </a:lnTo>
                <a:lnTo>
                  <a:pt x="8" y="40"/>
                </a:lnTo>
                <a:lnTo>
                  <a:pt x="8" y="26"/>
                </a:lnTo>
                <a:lnTo>
                  <a:pt x="0" y="7"/>
                </a:lnTo>
                <a:lnTo>
                  <a:pt x="8" y="4"/>
                </a:lnTo>
                <a:lnTo>
                  <a:pt x="12" y="7"/>
                </a:lnTo>
                <a:lnTo>
                  <a:pt x="24" y="4"/>
                </a:lnTo>
                <a:lnTo>
                  <a:pt x="3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389"/>
          <p:cNvSpPr>
            <a:spLocks/>
          </p:cNvSpPr>
          <p:nvPr/>
        </p:nvSpPr>
        <p:spPr bwMode="auto">
          <a:xfrm>
            <a:off x="5716588" y="2857501"/>
            <a:ext cx="15875" cy="41275"/>
          </a:xfrm>
          <a:custGeom>
            <a:avLst/>
            <a:gdLst>
              <a:gd name="T0" fmla="*/ 10 w 10"/>
              <a:gd name="T1" fmla="*/ 14 h 26"/>
              <a:gd name="T2" fmla="*/ 7 w 10"/>
              <a:gd name="T3" fmla="*/ 26 h 26"/>
              <a:gd name="T4" fmla="*/ 2 w 10"/>
              <a:gd name="T5" fmla="*/ 24 h 26"/>
              <a:gd name="T6" fmla="*/ 0 w 10"/>
              <a:gd name="T7" fmla="*/ 22 h 26"/>
              <a:gd name="T8" fmla="*/ 2 w 10"/>
              <a:gd name="T9" fmla="*/ 14 h 26"/>
              <a:gd name="T10" fmla="*/ 2 w 10"/>
              <a:gd name="T11" fmla="*/ 5 h 26"/>
              <a:gd name="T12" fmla="*/ 5 w 10"/>
              <a:gd name="T13" fmla="*/ 0 h 26"/>
              <a:gd name="T14" fmla="*/ 10 w 10"/>
              <a:gd name="T15" fmla="*/ 10 h 26"/>
              <a:gd name="T16" fmla="*/ 10 w 10"/>
              <a:gd name="T17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6">
                <a:moveTo>
                  <a:pt x="10" y="14"/>
                </a:moveTo>
                <a:lnTo>
                  <a:pt x="7" y="26"/>
                </a:lnTo>
                <a:lnTo>
                  <a:pt x="2" y="24"/>
                </a:lnTo>
                <a:lnTo>
                  <a:pt x="0" y="22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10" y="10"/>
                </a:lnTo>
                <a:lnTo>
                  <a:pt x="10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390"/>
          <p:cNvSpPr>
            <a:spLocks/>
          </p:cNvSpPr>
          <p:nvPr/>
        </p:nvSpPr>
        <p:spPr bwMode="auto">
          <a:xfrm>
            <a:off x="5716588" y="2857501"/>
            <a:ext cx="15875" cy="41275"/>
          </a:xfrm>
          <a:custGeom>
            <a:avLst/>
            <a:gdLst>
              <a:gd name="T0" fmla="*/ 10 w 10"/>
              <a:gd name="T1" fmla="*/ 14 h 26"/>
              <a:gd name="T2" fmla="*/ 7 w 10"/>
              <a:gd name="T3" fmla="*/ 26 h 26"/>
              <a:gd name="T4" fmla="*/ 2 w 10"/>
              <a:gd name="T5" fmla="*/ 24 h 26"/>
              <a:gd name="T6" fmla="*/ 0 w 10"/>
              <a:gd name="T7" fmla="*/ 22 h 26"/>
              <a:gd name="T8" fmla="*/ 2 w 10"/>
              <a:gd name="T9" fmla="*/ 14 h 26"/>
              <a:gd name="T10" fmla="*/ 2 w 10"/>
              <a:gd name="T11" fmla="*/ 5 h 26"/>
              <a:gd name="T12" fmla="*/ 5 w 10"/>
              <a:gd name="T13" fmla="*/ 0 h 26"/>
              <a:gd name="T14" fmla="*/ 10 w 10"/>
              <a:gd name="T15" fmla="*/ 10 h 26"/>
              <a:gd name="T16" fmla="*/ 10 w 10"/>
              <a:gd name="T17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6">
                <a:moveTo>
                  <a:pt x="10" y="14"/>
                </a:moveTo>
                <a:lnTo>
                  <a:pt x="7" y="26"/>
                </a:lnTo>
                <a:lnTo>
                  <a:pt x="2" y="24"/>
                </a:lnTo>
                <a:lnTo>
                  <a:pt x="0" y="22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10" y="10"/>
                </a:lnTo>
                <a:lnTo>
                  <a:pt x="10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391"/>
          <p:cNvSpPr>
            <a:spLocks/>
          </p:cNvSpPr>
          <p:nvPr/>
        </p:nvSpPr>
        <p:spPr bwMode="auto">
          <a:xfrm>
            <a:off x="5716588" y="2857501"/>
            <a:ext cx="15875" cy="41275"/>
          </a:xfrm>
          <a:custGeom>
            <a:avLst/>
            <a:gdLst>
              <a:gd name="T0" fmla="*/ 10 w 10"/>
              <a:gd name="T1" fmla="*/ 14 h 26"/>
              <a:gd name="T2" fmla="*/ 7 w 10"/>
              <a:gd name="T3" fmla="*/ 26 h 26"/>
              <a:gd name="T4" fmla="*/ 2 w 10"/>
              <a:gd name="T5" fmla="*/ 24 h 26"/>
              <a:gd name="T6" fmla="*/ 0 w 10"/>
              <a:gd name="T7" fmla="*/ 22 h 26"/>
              <a:gd name="T8" fmla="*/ 2 w 10"/>
              <a:gd name="T9" fmla="*/ 14 h 26"/>
              <a:gd name="T10" fmla="*/ 2 w 10"/>
              <a:gd name="T11" fmla="*/ 5 h 26"/>
              <a:gd name="T12" fmla="*/ 5 w 10"/>
              <a:gd name="T13" fmla="*/ 0 h 26"/>
              <a:gd name="T14" fmla="*/ 10 w 10"/>
              <a:gd name="T15" fmla="*/ 10 h 26"/>
              <a:gd name="T16" fmla="*/ 10 w 10"/>
              <a:gd name="T17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6">
                <a:moveTo>
                  <a:pt x="10" y="14"/>
                </a:moveTo>
                <a:lnTo>
                  <a:pt x="7" y="26"/>
                </a:lnTo>
                <a:lnTo>
                  <a:pt x="2" y="24"/>
                </a:lnTo>
                <a:lnTo>
                  <a:pt x="0" y="22"/>
                </a:lnTo>
                <a:lnTo>
                  <a:pt x="2" y="14"/>
                </a:lnTo>
                <a:lnTo>
                  <a:pt x="2" y="5"/>
                </a:lnTo>
                <a:lnTo>
                  <a:pt x="5" y="0"/>
                </a:lnTo>
                <a:lnTo>
                  <a:pt x="10" y="10"/>
                </a:lnTo>
                <a:lnTo>
                  <a:pt x="10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392"/>
          <p:cNvSpPr>
            <a:spLocks/>
          </p:cNvSpPr>
          <p:nvPr/>
        </p:nvSpPr>
        <p:spPr bwMode="auto">
          <a:xfrm>
            <a:off x="5757863" y="2846388"/>
            <a:ext cx="161925" cy="200025"/>
          </a:xfrm>
          <a:custGeom>
            <a:avLst/>
            <a:gdLst>
              <a:gd name="T0" fmla="*/ 99 w 102"/>
              <a:gd name="T1" fmla="*/ 38 h 126"/>
              <a:gd name="T2" fmla="*/ 99 w 102"/>
              <a:gd name="T3" fmla="*/ 48 h 126"/>
              <a:gd name="T4" fmla="*/ 102 w 102"/>
              <a:gd name="T5" fmla="*/ 59 h 126"/>
              <a:gd name="T6" fmla="*/ 95 w 102"/>
              <a:gd name="T7" fmla="*/ 62 h 126"/>
              <a:gd name="T8" fmla="*/ 92 w 102"/>
              <a:gd name="T9" fmla="*/ 57 h 126"/>
              <a:gd name="T10" fmla="*/ 83 w 102"/>
              <a:gd name="T11" fmla="*/ 57 h 126"/>
              <a:gd name="T12" fmla="*/ 76 w 102"/>
              <a:gd name="T13" fmla="*/ 62 h 126"/>
              <a:gd name="T14" fmla="*/ 73 w 102"/>
              <a:gd name="T15" fmla="*/ 74 h 126"/>
              <a:gd name="T16" fmla="*/ 73 w 102"/>
              <a:gd name="T17" fmla="*/ 76 h 126"/>
              <a:gd name="T18" fmla="*/ 81 w 102"/>
              <a:gd name="T19" fmla="*/ 78 h 126"/>
              <a:gd name="T20" fmla="*/ 85 w 102"/>
              <a:gd name="T21" fmla="*/ 81 h 126"/>
              <a:gd name="T22" fmla="*/ 85 w 102"/>
              <a:gd name="T23" fmla="*/ 85 h 126"/>
              <a:gd name="T24" fmla="*/ 85 w 102"/>
              <a:gd name="T25" fmla="*/ 92 h 126"/>
              <a:gd name="T26" fmla="*/ 81 w 102"/>
              <a:gd name="T27" fmla="*/ 95 h 126"/>
              <a:gd name="T28" fmla="*/ 76 w 102"/>
              <a:gd name="T29" fmla="*/ 95 h 126"/>
              <a:gd name="T30" fmla="*/ 71 w 102"/>
              <a:gd name="T31" fmla="*/ 97 h 126"/>
              <a:gd name="T32" fmla="*/ 66 w 102"/>
              <a:gd name="T33" fmla="*/ 100 h 126"/>
              <a:gd name="T34" fmla="*/ 66 w 102"/>
              <a:gd name="T35" fmla="*/ 107 h 126"/>
              <a:gd name="T36" fmla="*/ 69 w 102"/>
              <a:gd name="T37" fmla="*/ 109 h 126"/>
              <a:gd name="T38" fmla="*/ 66 w 102"/>
              <a:gd name="T39" fmla="*/ 114 h 126"/>
              <a:gd name="T40" fmla="*/ 69 w 102"/>
              <a:gd name="T41" fmla="*/ 119 h 126"/>
              <a:gd name="T42" fmla="*/ 66 w 102"/>
              <a:gd name="T43" fmla="*/ 123 h 126"/>
              <a:gd name="T44" fmla="*/ 62 w 102"/>
              <a:gd name="T45" fmla="*/ 126 h 126"/>
              <a:gd name="T46" fmla="*/ 54 w 102"/>
              <a:gd name="T47" fmla="*/ 121 h 126"/>
              <a:gd name="T48" fmla="*/ 47 w 102"/>
              <a:gd name="T49" fmla="*/ 119 h 126"/>
              <a:gd name="T50" fmla="*/ 43 w 102"/>
              <a:gd name="T51" fmla="*/ 107 h 126"/>
              <a:gd name="T52" fmla="*/ 38 w 102"/>
              <a:gd name="T53" fmla="*/ 100 h 126"/>
              <a:gd name="T54" fmla="*/ 24 w 102"/>
              <a:gd name="T55" fmla="*/ 95 h 126"/>
              <a:gd name="T56" fmla="*/ 12 w 102"/>
              <a:gd name="T57" fmla="*/ 95 h 126"/>
              <a:gd name="T58" fmla="*/ 14 w 102"/>
              <a:gd name="T59" fmla="*/ 88 h 126"/>
              <a:gd name="T60" fmla="*/ 7 w 102"/>
              <a:gd name="T61" fmla="*/ 81 h 126"/>
              <a:gd name="T62" fmla="*/ 7 w 102"/>
              <a:gd name="T63" fmla="*/ 78 h 126"/>
              <a:gd name="T64" fmla="*/ 12 w 102"/>
              <a:gd name="T65" fmla="*/ 71 h 126"/>
              <a:gd name="T66" fmla="*/ 10 w 102"/>
              <a:gd name="T67" fmla="*/ 62 h 126"/>
              <a:gd name="T68" fmla="*/ 5 w 102"/>
              <a:gd name="T69" fmla="*/ 50 h 126"/>
              <a:gd name="T70" fmla="*/ 2 w 102"/>
              <a:gd name="T71" fmla="*/ 40 h 126"/>
              <a:gd name="T72" fmla="*/ 0 w 102"/>
              <a:gd name="T73" fmla="*/ 38 h 126"/>
              <a:gd name="T74" fmla="*/ 10 w 102"/>
              <a:gd name="T75" fmla="*/ 36 h 126"/>
              <a:gd name="T76" fmla="*/ 21 w 102"/>
              <a:gd name="T77" fmla="*/ 36 h 126"/>
              <a:gd name="T78" fmla="*/ 26 w 102"/>
              <a:gd name="T79" fmla="*/ 29 h 126"/>
              <a:gd name="T80" fmla="*/ 36 w 102"/>
              <a:gd name="T81" fmla="*/ 21 h 126"/>
              <a:gd name="T82" fmla="*/ 36 w 102"/>
              <a:gd name="T83" fmla="*/ 19 h 126"/>
              <a:gd name="T84" fmla="*/ 47 w 102"/>
              <a:gd name="T85" fmla="*/ 19 h 126"/>
              <a:gd name="T86" fmla="*/ 50 w 102"/>
              <a:gd name="T87" fmla="*/ 19 h 126"/>
              <a:gd name="T88" fmla="*/ 45 w 102"/>
              <a:gd name="T89" fmla="*/ 26 h 126"/>
              <a:gd name="T90" fmla="*/ 43 w 102"/>
              <a:gd name="T91" fmla="*/ 40 h 126"/>
              <a:gd name="T92" fmla="*/ 50 w 102"/>
              <a:gd name="T93" fmla="*/ 45 h 126"/>
              <a:gd name="T94" fmla="*/ 52 w 102"/>
              <a:gd name="T95" fmla="*/ 40 h 126"/>
              <a:gd name="T96" fmla="*/ 59 w 102"/>
              <a:gd name="T97" fmla="*/ 31 h 126"/>
              <a:gd name="T98" fmla="*/ 57 w 102"/>
              <a:gd name="T99" fmla="*/ 19 h 126"/>
              <a:gd name="T100" fmla="*/ 57 w 102"/>
              <a:gd name="T101" fmla="*/ 14 h 126"/>
              <a:gd name="T102" fmla="*/ 69 w 102"/>
              <a:gd name="T103" fmla="*/ 7 h 126"/>
              <a:gd name="T104" fmla="*/ 81 w 102"/>
              <a:gd name="T105" fmla="*/ 0 h 126"/>
              <a:gd name="T106" fmla="*/ 95 w 102"/>
              <a:gd name="T107" fmla="*/ 5 h 126"/>
              <a:gd name="T108" fmla="*/ 99 w 102"/>
              <a:gd name="T109" fmla="*/ 10 h 126"/>
              <a:gd name="T110" fmla="*/ 97 w 102"/>
              <a:gd name="T111" fmla="*/ 17 h 126"/>
              <a:gd name="T112" fmla="*/ 95 w 102"/>
              <a:gd name="T113" fmla="*/ 24 h 126"/>
              <a:gd name="T114" fmla="*/ 99 w 102"/>
              <a:gd name="T115" fmla="*/ 3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26">
                <a:moveTo>
                  <a:pt x="99" y="38"/>
                </a:moveTo>
                <a:lnTo>
                  <a:pt x="99" y="48"/>
                </a:lnTo>
                <a:lnTo>
                  <a:pt x="102" y="59"/>
                </a:lnTo>
                <a:lnTo>
                  <a:pt x="95" y="62"/>
                </a:lnTo>
                <a:lnTo>
                  <a:pt x="92" y="57"/>
                </a:lnTo>
                <a:lnTo>
                  <a:pt x="83" y="57"/>
                </a:lnTo>
                <a:lnTo>
                  <a:pt x="76" y="62"/>
                </a:lnTo>
                <a:lnTo>
                  <a:pt x="73" y="74"/>
                </a:lnTo>
                <a:lnTo>
                  <a:pt x="73" y="76"/>
                </a:lnTo>
                <a:lnTo>
                  <a:pt x="81" y="78"/>
                </a:lnTo>
                <a:lnTo>
                  <a:pt x="85" y="81"/>
                </a:lnTo>
                <a:lnTo>
                  <a:pt x="85" y="85"/>
                </a:lnTo>
                <a:lnTo>
                  <a:pt x="85" y="92"/>
                </a:lnTo>
                <a:lnTo>
                  <a:pt x="81" y="95"/>
                </a:lnTo>
                <a:lnTo>
                  <a:pt x="76" y="95"/>
                </a:lnTo>
                <a:lnTo>
                  <a:pt x="71" y="97"/>
                </a:lnTo>
                <a:lnTo>
                  <a:pt x="66" y="100"/>
                </a:lnTo>
                <a:lnTo>
                  <a:pt x="66" y="107"/>
                </a:lnTo>
                <a:lnTo>
                  <a:pt x="69" y="109"/>
                </a:lnTo>
                <a:lnTo>
                  <a:pt x="66" y="114"/>
                </a:lnTo>
                <a:lnTo>
                  <a:pt x="69" y="119"/>
                </a:lnTo>
                <a:lnTo>
                  <a:pt x="66" y="123"/>
                </a:lnTo>
                <a:lnTo>
                  <a:pt x="62" y="126"/>
                </a:lnTo>
                <a:lnTo>
                  <a:pt x="54" y="121"/>
                </a:lnTo>
                <a:lnTo>
                  <a:pt x="47" y="119"/>
                </a:lnTo>
                <a:lnTo>
                  <a:pt x="43" y="107"/>
                </a:lnTo>
                <a:lnTo>
                  <a:pt x="38" y="100"/>
                </a:lnTo>
                <a:lnTo>
                  <a:pt x="24" y="95"/>
                </a:lnTo>
                <a:lnTo>
                  <a:pt x="12" y="95"/>
                </a:lnTo>
                <a:lnTo>
                  <a:pt x="14" y="88"/>
                </a:lnTo>
                <a:lnTo>
                  <a:pt x="7" y="81"/>
                </a:lnTo>
                <a:lnTo>
                  <a:pt x="7" y="78"/>
                </a:lnTo>
                <a:lnTo>
                  <a:pt x="12" y="71"/>
                </a:lnTo>
                <a:lnTo>
                  <a:pt x="10" y="62"/>
                </a:lnTo>
                <a:lnTo>
                  <a:pt x="5" y="50"/>
                </a:lnTo>
                <a:lnTo>
                  <a:pt x="2" y="40"/>
                </a:lnTo>
                <a:lnTo>
                  <a:pt x="0" y="38"/>
                </a:lnTo>
                <a:lnTo>
                  <a:pt x="10" y="36"/>
                </a:lnTo>
                <a:lnTo>
                  <a:pt x="21" y="36"/>
                </a:lnTo>
                <a:lnTo>
                  <a:pt x="26" y="29"/>
                </a:lnTo>
                <a:lnTo>
                  <a:pt x="36" y="21"/>
                </a:lnTo>
                <a:lnTo>
                  <a:pt x="36" y="19"/>
                </a:lnTo>
                <a:lnTo>
                  <a:pt x="47" y="19"/>
                </a:lnTo>
                <a:lnTo>
                  <a:pt x="50" y="19"/>
                </a:lnTo>
                <a:lnTo>
                  <a:pt x="45" y="26"/>
                </a:lnTo>
                <a:lnTo>
                  <a:pt x="43" y="40"/>
                </a:lnTo>
                <a:lnTo>
                  <a:pt x="50" y="45"/>
                </a:lnTo>
                <a:lnTo>
                  <a:pt x="52" y="40"/>
                </a:lnTo>
                <a:lnTo>
                  <a:pt x="59" y="31"/>
                </a:lnTo>
                <a:lnTo>
                  <a:pt x="57" y="19"/>
                </a:lnTo>
                <a:lnTo>
                  <a:pt x="57" y="14"/>
                </a:lnTo>
                <a:lnTo>
                  <a:pt x="69" y="7"/>
                </a:lnTo>
                <a:lnTo>
                  <a:pt x="81" y="0"/>
                </a:lnTo>
                <a:lnTo>
                  <a:pt x="95" y="5"/>
                </a:lnTo>
                <a:lnTo>
                  <a:pt x="99" y="10"/>
                </a:lnTo>
                <a:lnTo>
                  <a:pt x="97" y="17"/>
                </a:lnTo>
                <a:lnTo>
                  <a:pt x="95" y="24"/>
                </a:lnTo>
                <a:lnTo>
                  <a:pt x="99" y="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393"/>
          <p:cNvSpPr>
            <a:spLocks/>
          </p:cNvSpPr>
          <p:nvPr/>
        </p:nvSpPr>
        <p:spPr bwMode="auto">
          <a:xfrm>
            <a:off x="5757863" y="2846388"/>
            <a:ext cx="161925" cy="200025"/>
          </a:xfrm>
          <a:custGeom>
            <a:avLst/>
            <a:gdLst>
              <a:gd name="T0" fmla="*/ 99 w 102"/>
              <a:gd name="T1" fmla="*/ 38 h 126"/>
              <a:gd name="T2" fmla="*/ 99 w 102"/>
              <a:gd name="T3" fmla="*/ 48 h 126"/>
              <a:gd name="T4" fmla="*/ 102 w 102"/>
              <a:gd name="T5" fmla="*/ 59 h 126"/>
              <a:gd name="T6" fmla="*/ 95 w 102"/>
              <a:gd name="T7" fmla="*/ 62 h 126"/>
              <a:gd name="T8" fmla="*/ 92 w 102"/>
              <a:gd name="T9" fmla="*/ 57 h 126"/>
              <a:gd name="T10" fmla="*/ 83 w 102"/>
              <a:gd name="T11" fmla="*/ 57 h 126"/>
              <a:gd name="T12" fmla="*/ 76 w 102"/>
              <a:gd name="T13" fmla="*/ 62 h 126"/>
              <a:gd name="T14" fmla="*/ 73 w 102"/>
              <a:gd name="T15" fmla="*/ 74 h 126"/>
              <a:gd name="T16" fmla="*/ 73 w 102"/>
              <a:gd name="T17" fmla="*/ 76 h 126"/>
              <a:gd name="T18" fmla="*/ 81 w 102"/>
              <a:gd name="T19" fmla="*/ 78 h 126"/>
              <a:gd name="T20" fmla="*/ 85 w 102"/>
              <a:gd name="T21" fmla="*/ 81 h 126"/>
              <a:gd name="T22" fmla="*/ 85 w 102"/>
              <a:gd name="T23" fmla="*/ 85 h 126"/>
              <a:gd name="T24" fmla="*/ 85 w 102"/>
              <a:gd name="T25" fmla="*/ 92 h 126"/>
              <a:gd name="T26" fmla="*/ 81 w 102"/>
              <a:gd name="T27" fmla="*/ 95 h 126"/>
              <a:gd name="T28" fmla="*/ 76 w 102"/>
              <a:gd name="T29" fmla="*/ 95 h 126"/>
              <a:gd name="T30" fmla="*/ 71 w 102"/>
              <a:gd name="T31" fmla="*/ 97 h 126"/>
              <a:gd name="T32" fmla="*/ 66 w 102"/>
              <a:gd name="T33" fmla="*/ 100 h 126"/>
              <a:gd name="T34" fmla="*/ 66 w 102"/>
              <a:gd name="T35" fmla="*/ 107 h 126"/>
              <a:gd name="T36" fmla="*/ 69 w 102"/>
              <a:gd name="T37" fmla="*/ 109 h 126"/>
              <a:gd name="T38" fmla="*/ 66 w 102"/>
              <a:gd name="T39" fmla="*/ 114 h 126"/>
              <a:gd name="T40" fmla="*/ 69 w 102"/>
              <a:gd name="T41" fmla="*/ 119 h 126"/>
              <a:gd name="T42" fmla="*/ 66 w 102"/>
              <a:gd name="T43" fmla="*/ 123 h 126"/>
              <a:gd name="T44" fmla="*/ 62 w 102"/>
              <a:gd name="T45" fmla="*/ 126 h 126"/>
              <a:gd name="T46" fmla="*/ 54 w 102"/>
              <a:gd name="T47" fmla="*/ 121 h 126"/>
              <a:gd name="T48" fmla="*/ 47 w 102"/>
              <a:gd name="T49" fmla="*/ 119 h 126"/>
              <a:gd name="T50" fmla="*/ 43 w 102"/>
              <a:gd name="T51" fmla="*/ 107 h 126"/>
              <a:gd name="T52" fmla="*/ 38 w 102"/>
              <a:gd name="T53" fmla="*/ 100 h 126"/>
              <a:gd name="T54" fmla="*/ 24 w 102"/>
              <a:gd name="T55" fmla="*/ 95 h 126"/>
              <a:gd name="T56" fmla="*/ 12 w 102"/>
              <a:gd name="T57" fmla="*/ 95 h 126"/>
              <a:gd name="T58" fmla="*/ 14 w 102"/>
              <a:gd name="T59" fmla="*/ 88 h 126"/>
              <a:gd name="T60" fmla="*/ 7 w 102"/>
              <a:gd name="T61" fmla="*/ 81 h 126"/>
              <a:gd name="T62" fmla="*/ 7 w 102"/>
              <a:gd name="T63" fmla="*/ 78 h 126"/>
              <a:gd name="T64" fmla="*/ 12 w 102"/>
              <a:gd name="T65" fmla="*/ 71 h 126"/>
              <a:gd name="T66" fmla="*/ 10 w 102"/>
              <a:gd name="T67" fmla="*/ 62 h 126"/>
              <a:gd name="T68" fmla="*/ 5 w 102"/>
              <a:gd name="T69" fmla="*/ 50 h 126"/>
              <a:gd name="T70" fmla="*/ 2 w 102"/>
              <a:gd name="T71" fmla="*/ 40 h 126"/>
              <a:gd name="T72" fmla="*/ 0 w 102"/>
              <a:gd name="T73" fmla="*/ 38 h 126"/>
              <a:gd name="T74" fmla="*/ 10 w 102"/>
              <a:gd name="T75" fmla="*/ 36 h 126"/>
              <a:gd name="T76" fmla="*/ 21 w 102"/>
              <a:gd name="T77" fmla="*/ 36 h 126"/>
              <a:gd name="T78" fmla="*/ 26 w 102"/>
              <a:gd name="T79" fmla="*/ 29 h 126"/>
              <a:gd name="T80" fmla="*/ 36 w 102"/>
              <a:gd name="T81" fmla="*/ 21 h 126"/>
              <a:gd name="T82" fmla="*/ 36 w 102"/>
              <a:gd name="T83" fmla="*/ 19 h 126"/>
              <a:gd name="T84" fmla="*/ 47 w 102"/>
              <a:gd name="T85" fmla="*/ 19 h 126"/>
              <a:gd name="T86" fmla="*/ 50 w 102"/>
              <a:gd name="T87" fmla="*/ 19 h 126"/>
              <a:gd name="T88" fmla="*/ 45 w 102"/>
              <a:gd name="T89" fmla="*/ 26 h 126"/>
              <a:gd name="T90" fmla="*/ 43 w 102"/>
              <a:gd name="T91" fmla="*/ 40 h 126"/>
              <a:gd name="T92" fmla="*/ 50 w 102"/>
              <a:gd name="T93" fmla="*/ 45 h 126"/>
              <a:gd name="T94" fmla="*/ 52 w 102"/>
              <a:gd name="T95" fmla="*/ 40 h 126"/>
              <a:gd name="T96" fmla="*/ 59 w 102"/>
              <a:gd name="T97" fmla="*/ 31 h 126"/>
              <a:gd name="T98" fmla="*/ 57 w 102"/>
              <a:gd name="T99" fmla="*/ 19 h 126"/>
              <a:gd name="T100" fmla="*/ 57 w 102"/>
              <a:gd name="T101" fmla="*/ 14 h 126"/>
              <a:gd name="T102" fmla="*/ 69 w 102"/>
              <a:gd name="T103" fmla="*/ 7 h 126"/>
              <a:gd name="T104" fmla="*/ 81 w 102"/>
              <a:gd name="T105" fmla="*/ 0 h 126"/>
              <a:gd name="T106" fmla="*/ 95 w 102"/>
              <a:gd name="T107" fmla="*/ 5 h 126"/>
              <a:gd name="T108" fmla="*/ 99 w 102"/>
              <a:gd name="T109" fmla="*/ 10 h 126"/>
              <a:gd name="T110" fmla="*/ 97 w 102"/>
              <a:gd name="T111" fmla="*/ 17 h 126"/>
              <a:gd name="T112" fmla="*/ 95 w 102"/>
              <a:gd name="T113" fmla="*/ 24 h 126"/>
              <a:gd name="T114" fmla="*/ 99 w 102"/>
              <a:gd name="T115" fmla="*/ 3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26">
                <a:moveTo>
                  <a:pt x="99" y="38"/>
                </a:moveTo>
                <a:lnTo>
                  <a:pt x="99" y="48"/>
                </a:lnTo>
                <a:lnTo>
                  <a:pt x="102" y="59"/>
                </a:lnTo>
                <a:lnTo>
                  <a:pt x="95" y="62"/>
                </a:lnTo>
                <a:lnTo>
                  <a:pt x="92" y="57"/>
                </a:lnTo>
                <a:lnTo>
                  <a:pt x="83" y="57"/>
                </a:lnTo>
                <a:lnTo>
                  <a:pt x="76" y="62"/>
                </a:lnTo>
                <a:lnTo>
                  <a:pt x="73" y="74"/>
                </a:lnTo>
                <a:lnTo>
                  <a:pt x="73" y="76"/>
                </a:lnTo>
                <a:lnTo>
                  <a:pt x="81" y="78"/>
                </a:lnTo>
                <a:lnTo>
                  <a:pt x="85" y="81"/>
                </a:lnTo>
                <a:lnTo>
                  <a:pt x="85" y="85"/>
                </a:lnTo>
                <a:lnTo>
                  <a:pt x="85" y="92"/>
                </a:lnTo>
                <a:lnTo>
                  <a:pt x="81" y="95"/>
                </a:lnTo>
                <a:lnTo>
                  <a:pt x="76" y="95"/>
                </a:lnTo>
                <a:lnTo>
                  <a:pt x="71" y="97"/>
                </a:lnTo>
                <a:lnTo>
                  <a:pt x="66" y="100"/>
                </a:lnTo>
                <a:lnTo>
                  <a:pt x="66" y="107"/>
                </a:lnTo>
                <a:lnTo>
                  <a:pt x="69" y="109"/>
                </a:lnTo>
                <a:lnTo>
                  <a:pt x="66" y="114"/>
                </a:lnTo>
                <a:lnTo>
                  <a:pt x="69" y="119"/>
                </a:lnTo>
                <a:lnTo>
                  <a:pt x="66" y="123"/>
                </a:lnTo>
                <a:lnTo>
                  <a:pt x="62" y="126"/>
                </a:lnTo>
                <a:lnTo>
                  <a:pt x="54" y="121"/>
                </a:lnTo>
                <a:lnTo>
                  <a:pt x="47" y="119"/>
                </a:lnTo>
                <a:lnTo>
                  <a:pt x="43" y="107"/>
                </a:lnTo>
                <a:lnTo>
                  <a:pt x="38" y="100"/>
                </a:lnTo>
                <a:lnTo>
                  <a:pt x="24" y="95"/>
                </a:lnTo>
                <a:lnTo>
                  <a:pt x="12" y="95"/>
                </a:lnTo>
                <a:lnTo>
                  <a:pt x="14" y="88"/>
                </a:lnTo>
                <a:lnTo>
                  <a:pt x="7" y="81"/>
                </a:lnTo>
                <a:lnTo>
                  <a:pt x="7" y="78"/>
                </a:lnTo>
                <a:lnTo>
                  <a:pt x="12" y="71"/>
                </a:lnTo>
                <a:lnTo>
                  <a:pt x="10" y="62"/>
                </a:lnTo>
                <a:lnTo>
                  <a:pt x="5" y="50"/>
                </a:lnTo>
                <a:lnTo>
                  <a:pt x="2" y="40"/>
                </a:lnTo>
                <a:lnTo>
                  <a:pt x="0" y="38"/>
                </a:lnTo>
                <a:lnTo>
                  <a:pt x="10" y="36"/>
                </a:lnTo>
                <a:lnTo>
                  <a:pt x="21" y="36"/>
                </a:lnTo>
                <a:lnTo>
                  <a:pt x="26" y="29"/>
                </a:lnTo>
                <a:lnTo>
                  <a:pt x="36" y="21"/>
                </a:lnTo>
                <a:lnTo>
                  <a:pt x="36" y="19"/>
                </a:lnTo>
                <a:lnTo>
                  <a:pt x="47" y="19"/>
                </a:lnTo>
                <a:lnTo>
                  <a:pt x="50" y="19"/>
                </a:lnTo>
                <a:lnTo>
                  <a:pt x="45" y="26"/>
                </a:lnTo>
                <a:lnTo>
                  <a:pt x="43" y="40"/>
                </a:lnTo>
                <a:lnTo>
                  <a:pt x="50" y="45"/>
                </a:lnTo>
                <a:lnTo>
                  <a:pt x="52" y="40"/>
                </a:lnTo>
                <a:lnTo>
                  <a:pt x="59" y="31"/>
                </a:lnTo>
                <a:lnTo>
                  <a:pt x="57" y="19"/>
                </a:lnTo>
                <a:lnTo>
                  <a:pt x="57" y="14"/>
                </a:lnTo>
                <a:lnTo>
                  <a:pt x="69" y="7"/>
                </a:lnTo>
                <a:lnTo>
                  <a:pt x="81" y="0"/>
                </a:lnTo>
                <a:lnTo>
                  <a:pt x="95" y="5"/>
                </a:lnTo>
                <a:lnTo>
                  <a:pt x="99" y="10"/>
                </a:lnTo>
                <a:lnTo>
                  <a:pt x="97" y="17"/>
                </a:lnTo>
                <a:lnTo>
                  <a:pt x="95" y="24"/>
                </a:lnTo>
                <a:lnTo>
                  <a:pt x="99" y="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394"/>
          <p:cNvSpPr>
            <a:spLocks/>
          </p:cNvSpPr>
          <p:nvPr/>
        </p:nvSpPr>
        <p:spPr bwMode="auto">
          <a:xfrm>
            <a:off x="5757863" y="2846388"/>
            <a:ext cx="161925" cy="200025"/>
          </a:xfrm>
          <a:custGeom>
            <a:avLst/>
            <a:gdLst>
              <a:gd name="T0" fmla="*/ 99 w 102"/>
              <a:gd name="T1" fmla="*/ 38 h 126"/>
              <a:gd name="T2" fmla="*/ 99 w 102"/>
              <a:gd name="T3" fmla="*/ 48 h 126"/>
              <a:gd name="T4" fmla="*/ 102 w 102"/>
              <a:gd name="T5" fmla="*/ 59 h 126"/>
              <a:gd name="T6" fmla="*/ 95 w 102"/>
              <a:gd name="T7" fmla="*/ 62 h 126"/>
              <a:gd name="T8" fmla="*/ 92 w 102"/>
              <a:gd name="T9" fmla="*/ 57 h 126"/>
              <a:gd name="T10" fmla="*/ 83 w 102"/>
              <a:gd name="T11" fmla="*/ 57 h 126"/>
              <a:gd name="T12" fmla="*/ 76 w 102"/>
              <a:gd name="T13" fmla="*/ 62 h 126"/>
              <a:gd name="T14" fmla="*/ 73 w 102"/>
              <a:gd name="T15" fmla="*/ 74 h 126"/>
              <a:gd name="T16" fmla="*/ 73 w 102"/>
              <a:gd name="T17" fmla="*/ 76 h 126"/>
              <a:gd name="T18" fmla="*/ 81 w 102"/>
              <a:gd name="T19" fmla="*/ 78 h 126"/>
              <a:gd name="T20" fmla="*/ 85 w 102"/>
              <a:gd name="T21" fmla="*/ 81 h 126"/>
              <a:gd name="T22" fmla="*/ 85 w 102"/>
              <a:gd name="T23" fmla="*/ 85 h 126"/>
              <a:gd name="T24" fmla="*/ 85 w 102"/>
              <a:gd name="T25" fmla="*/ 92 h 126"/>
              <a:gd name="T26" fmla="*/ 81 w 102"/>
              <a:gd name="T27" fmla="*/ 95 h 126"/>
              <a:gd name="T28" fmla="*/ 76 w 102"/>
              <a:gd name="T29" fmla="*/ 95 h 126"/>
              <a:gd name="T30" fmla="*/ 71 w 102"/>
              <a:gd name="T31" fmla="*/ 97 h 126"/>
              <a:gd name="T32" fmla="*/ 66 w 102"/>
              <a:gd name="T33" fmla="*/ 100 h 126"/>
              <a:gd name="T34" fmla="*/ 66 w 102"/>
              <a:gd name="T35" fmla="*/ 107 h 126"/>
              <a:gd name="T36" fmla="*/ 69 w 102"/>
              <a:gd name="T37" fmla="*/ 109 h 126"/>
              <a:gd name="T38" fmla="*/ 66 w 102"/>
              <a:gd name="T39" fmla="*/ 114 h 126"/>
              <a:gd name="T40" fmla="*/ 69 w 102"/>
              <a:gd name="T41" fmla="*/ 119 h 126"/>
              <a:gd name="T42" fmla="*/ 66 w 102"/>
              <a:gd name="T43" fmla="*/ 123 h 126"/>
              <a:gd name="T44" fmla="*/ 62 w 102"/>
              <a:gd name="T45" fmla="*/ 126 h 126"/>
              <a:gd name="T46" fmla="*/ 54 w 102"/>
              <a:gd name="T47" fmla="*/ 121 h 126"/>
              <a:gd name="T48" fmla="*/ 47 w 102"/>
              <a:gd name="T49" fmla="*/ 119 h 126"/>
              <a:gd name="T50" fmla="*/ 43 w 102"/>
              <a:gd name="T51" fmla="*/ 107 h 126"/>
              <a:gd name="T52" fmla="*/ 38 w 102"/>
              <a:gd name="T53" fmla="*/ 100 h 126"/>
              <a:gd name="T54" fmla="*/ 24 w 102"/>
              <a:gd name="T55" fmla="*/ 95 h 126"/>
              <a:gd name="T56" fmla="*/ 12 w 102"/>
              <a:gd name="T57" fmla="*/ 95 h 126"/>
              <a:gd name="T58" fmla="*/ 14 w 102"/>
              <a:gd name="T59" fmla="*/ 88 h 126"/>
              <a:gd name="T60" fmla="*/ 7 w 102"/>
              <a:gd name="T61" fmla="*/ 81 h 126"/>
              <a:gd name="T62" fmla="*/ 7 w 102"/>
              <a:gd name="T63" fmla="*/ 78 h 126"/>
              <a:gd name="T64" fmla="*/ 12 w 102"/>
              <a:gd name="T65" fmla="*/ 71 h 126"/>
              <a:gd name="T66" fmla="*/ 10 w 102"/>
              <a:gd name="T67" fmla="*/ 62 h 126"/>
              <a:gd name="T68" fmla="*/ 5 w 102"/>
              <a:gd name="T69" fmla="*/ 50 h 126"/>
              <a:gd name="T70" fmla="*/ 2 w 102"/>
              <a:gd name="T71" fmla="*/ 40 h 126"/>
              <a:gd name="T72" fmla="*/ 0 w 102"/>
              <a:gd name="T73" fmla="*/ 38 h 126"/>
              <a:gd name="T74" fmla="*/ 10 w 102"/>
              <a:gd name="T75" fmla="*/ 36 h 126"/>
              <a:gd name="T76" fmla="*/ 21 w 102"/>
              <a:gd name="T77" fmla="*/ 36 h 126"/>
              <a:gd name="T78" fmla="*/ 26 w 102"/>
              <a:gd name="T79" fmla="*/ 29 h 126"/>
              <a:gd name="T80" fmla="*/ 36 w 102"/>
              <a:gd name="T81" fmla="*/ 21 h 126"/>
              <a:gd name="T82" fmla="*/ 36 w 102"/>
              <a:gd name="T83" fmla="*/ 19 h 126"/>
              <a:gd name="T84" fmla="*/ 47 w 102"/>
              <a:gd name="T85" fmla="*/ 19 h 126"/>
              <a:gd name="T86" fmla="*/ 50 w 102"/>
              <a:gd name="T87" fmla="*/ 19 h 126"/>
              <a:gd name="T88" fmla="*/ 45 w 102"/>
              <a:gd name="T89" fmla="*/ 26 h 126"/>
              <a:gd name="T90" fmla="*/ 43 w 102"/>
              <a:gd name="T91" fmla="*/ 40 h 126"/>
              <a:gd name="T92" fmla="*/ 50 w 102"/>
              <a:gd name="T93" fmla="*/ 45 h 126"/>
              <a:gd name="T94" fmla="*/ 52 w 102"/>
              <a:gd name="T95" fmla="*/ 40 h 126"/>
              <a:gd name="T96" fmla="*/ 59 w 102"/>
              <a:gd name="T97" fmla="*/ 31 h 126"/>
              <a:gd name="T98" fmla="*/ 57 w 102"/>
              <a:gd name="T99" fmla="*/ 19 h 126"/>
              <a:gd name="T100" fmla="*/ 57 w 102"/>
              <a:gd name="T101" fmla="*/ 14 h 126"/>
              <a:gd name="T102" fmla="*/ 69 w 102"/>
              <a:gd name="T103" fmla="*/ 7 h 126"/>
              <a:gd name="T104" fmla="*/ 81 w 102"/>
              <a:gd name="T105" fmla="*/ 0 h 126"/>
              <a:gd name="T106" fmla="*/ 95 w 102"/>
              <a:gd name="T107" fmla="*/ 5 h 126"/>
              <a:gd name="T108" fmla="*/ 99 w 102"/>
              <a:gd name="T109" fmla="*/ 10 h 126"/>
              <a:gd name="T110" fmla="*/ 97 w 102"/>
              <a:gd name="T111" fmla="*/ 17 h 126"/>
              <a:gd name="T112" fmla="*/ 95 w 102"/>
              <a:gd name="T113" fmla="*/ 24 h 126"/>
              <a:gd name="T114" fmla="*/ 99 w 102"/>
              <a:gd name="T115" fmla="*/ 3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26">
                <a:moveTo>
                  <a:pt x="99" y="38"/>
                </a:moveTo>
                <a:lnTo>
                  <a:pt x="99" y="48"/>
                </a:lnTo>
                <a:lnTo>
                  <a:pt x="102" y="59"/>
                </a:lnTo>
                <a:lnTo>
                  <a:pt x="95" y="62"/>
                </a:lnTo>
                <a:lnTo>
                  <a:pt x="92" y="57"/>
                </a:lnTo>
                <a:lnTo>
                  <a:pt x="83" y="57"/>
                </a:lnTo>
                <a:lnTo>
                  <a:pt x="76" y="62"/>
                </a:lnTo>
                <a:lnTo>
                  <a:pt x="73" y="74"/>
                </a:lnTo>
                <a:lnTo>
                  <a:pt x="73" y="76"/>
                </a:lnTo>
                <a:lnTo>
                  <a:pt x="81" y="78"/>
                </a:lnTo>
                <a:lnTo>
                  <a:pt x="85" y="81"/>
                </a:lnTo>
                <a:lnTo>
                  <a:pt x="85" y="85"/>
                </a:lnTo>
                <a:lnTo>
                  <a:pt x="85" y="92"/>
                </a:lnTo>
                <a:lnTo>
                  <a:pt x="81" y="95"/>
                </a:lnTo>
                <a:lnTo>
                  <a:pt x="76" y="95"/>
                </a:lnTo>
                <a:lnTo>
                  <a:pt x="71" y="97"/>
                </a:lnTo>
                <a:lnTo>
                  <a:pt x="66" y="100"/>
                </a:lnTo>
                <a:lnTo>
                  <a:pt x="66" y="107"/>
                </a:lnTo>
                <a:lnTo>
                  <a:pt x="69" y="109"/>
                </a:lnTo>
                <a:lnTo>
                  <a:pt x="66" y="114"/>
                </a:lnTo>
                <a:lnTo>
                  <a:pt x="69" y="119"/>
                </a:lnTo>
                <a:lnTo>
                  <a:pt x="66" y="123"/>
                </a:lnTo>
                <a:lnTo>
                  <a:pt x="62" y="126"/>
                </a:lnTo>
                <a:lnTo>
                  <a:pt x="54" y="121"/>
                </a:lnTo>
                <a:lnTo>
                  <a:pt x="47" y="119"/>
                </a:lnTo>
                <a:lnTo>
                  <a:pt x="43" y="107"/>
                </a:lnTo>
                <a:lnTo>
                  <a:pt x="38" y="100"/>
                </a:lnTo>
                <a:lnTo>
                  <a:pt x="24" y="95"/>
                </a:lnTo>
                <a:lnTo>
                  <a:pt x="12" y="95"/>
                </a:lnTo>
                <a:lnTo>
                  <a:pt x="14" y="88"/>
                </a:lnTo>
                <a:lnTo>
                  <a:pt x="7" y="81"/>
                </a:lnTo>
                <a:lnTo>
                  <a:pt x="7" y="78"/>
                </a:lnTo>
                <a:lnTo>
                  <a:pt x="12" y="71"/>
                </a:lnTo>
                <a:lnTo>
                  <a:pt x="10" y="62"/>
                </a:lnTo>
                <a:lnTo>
                  <a:pt x="5" y="50"/>
                </a:lnTo>
                <a:lnTo>
                  <a:pt x="2" y="40"/>
                </a:lnTo>
                <a:lnTo>
                  <a:pt x="0" y="38"/>
                </a:lnTo>
                <a:lnTo>
                  <a:pt x="10" y="36"/>
                </a:lnTo>
                <a:lnTo>
                  <a:pt x="21" y="36"/>
                </a:lnTo>
                <a:lnTo>
                  <a:pt x="26" y="29"/>
                </a:lnTo>
                <a:lnTo>
                  <a:pt x="36" y="21"/>
                </a:lnTo>
                <a:lnTo>
                  <a:pt x="36" y="19"/>
                </a:lnTo>
                <a:lnTo>
                  <a:pt x="47" y="19"/>
                </a:lnTo>
                <a:lnTo>
                  <a:pt x="50" y="19"/>
                </a:lnTo>
                <a:lnTo>
                  <a:pt x="45" y="26"/>
                </a:lnTo>
                <a:lnTo>
                  <a:pt x="43" y="40"/>
                </a:lnTo>
                <a:lnTo>
                  <a:pt x="50" y="45"/>
                </a:lnTo>
                <a:lnTo>
                  <a:pt x="52" y="40"/>
                </a:lnTo>
                <a:lnTo>
                  <a:pt x="59" y="31"/>
                </a:lnTo>
                <a:lnTo>
                  <a:pt x="57" y="19"/>
                </a:lnTo>
                <a:lnTo>
                  <a:pt x="57" y="14"/>
                </a:lnTo>
                <a:lnTo>
                  <a:pt x="69" y="7"/>
                </a:lnTo>
                <a:lnTo>
                  <a:pt x="81" y="0"/>
                </a:lnTo>
                <a:lnTo>
                  <a:pt x="95" y="5"/>
                </a:lnTo>
                <a:lnTo>
                  <a:pt x="99" y="10"/>
                </a:lnTo>
                <a:lnTo>
                  <a:pt x="97" y="17"/>
                </a:lnTo>
                <a:lnTo>
                  <a:pt x="95" y="24"/>
                </a:lnTo>
                <a:lnTo>
                  <a:pt x="99" y="3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395"/>
          <p:cNvSpPr>
            <a:spLocks/>
          </p:cNvSpPr>
          <p:nvPr/>
        </p:nvSpPr>
        <p:spPr bwMode="auto">
          <a:xfrm>
            <a:off x="5480051" y="2673351"/>
            <a:ext cx="285750" cy="376238"/>
          </a:xfrm>
          <a:custGeom>
            <a:avLst/>
            <a:gdLst>
              <a:gd name="T0" fmla="*/ 140 w 180"/>
              <a:gd name="T1" fmla="*/ 10 h 237"/>
              <a:gd name="T2" fmla="*/ 142 w 180"/>
              <a:gd name="T3" fmla="*/ 24 h 237"/>
              <a:gd name="T4" fmla="*/ 144 w 180"/>
              <a:gd name="T5" fmla="*/ 43 h 237"/>
              <a:gd name="T6" fmla="*/ 170 w 180"/>
              <a:gd name="T7" fmla="*/ 62 h 237"/>
              <a:gd name="T8" fmla="*/ 170 w 180"/>
              <a:gd name="T9" fmla="*/ 93 h 237"/>
              <a:gd name="T10" fmla="*/ 151 w 180"/>
              <a:gd name="T11" fmla="*/ 100 h 237"/>
              <a:gd name="T12" fmla="*/ 144 w 180"/>
              <a:gd name="T13" fmla="*/ 86 h 237"/>
              <a:gd name="T14" fmla="*/ 130 w 180"/>
              <a:gd name="T15" fmla="*/ 133 h 237"/>
              <a:gd name="T16" fmla="*/ 107 w 180"/>
              <a:gd name="T17" fmla="*/ 149 h 237"/>
              <a:gd name="T18" fmla="*/ 104 w 180"/>
              <a:gd name="T19" fmla="*/ 157 h 237"/>
              <a:gd name="T20" fmla="*/ 90 w 180"/>
              <a:gd name="T21" fmla="*/ 173 h 237"/>
              <a:gd name="T22" fmla="*/ 85 w 180"/>
              <a:gd name="T23" fmla="*/ 201 h 237"/>
              <a:gd name="T24" fmla="*/ 80 w 180"/>
              <a:gd name="T25" fmla="*/ 216 h 237"/>
              <a:gd name="T26" fmla="*/ 111 w 180"/>
              <a:gd name="T27" fmla="*/ 223 h 237"/>
              <a:gd name="T28" fmla="*/ 95 w 180"/>
              <a:gd name="T29" fmla="*/ 230 h 237"/>
              <a:gd name="T30" fmla="*/ 64 w 180"/>
              <a:gd name="T31" fmla="*/ 237 h 237"/>
              <a:gd name="T32" fmla="*/ 47 w 180"/>
              <a:gd name="T33" fmla="*/ 225 h 237"/>
              <a:gd name="T34" fmla="*/ 28 w 180"/>
              <a:gd name="T35" fmla="*/ 216 h 237"/>
              <a:gd name="T36" fmla="*/ 28 w 180"/>
              <a:gd name="T37" fmla="*/ 201 h 237"/>
              <a:gd name="T38" fmla="*/ 33 w 180"/>
              <a:gd name="T39" fmla="*/ 178 h 237"/>
              <a:gd name="T40" fmla="*/ 24 w 180"/>
              <a:gd name="T41" fmla="*/ 164 h 237"/>
              <a:gd name="T42" fmla="*/ 14 w 180"/>
              <a:gd name="T43" fmla="*/ 149 h 237"/>
              <a:gd name="T44" fmla="*/ 12 w 180"/>
              <a:gd name="T45" fmla="*/ 157 h 237"/>
              <a:gd name="T46" fmla="*/ 2 w 180"/>
              <a:gd name="T47" fmla="*/ 152 h 237"/>
              <a:gd name="T48" fmla="*/ 7 w 180"/>
              <a:gd name="T49" fmla="*/ 130 h 237"/>
              <a:gd name="T50" fmla="*/ 7 w 180"/>
              <a:gd name="T51" fmla="*/ 104 h 237"/>
              <a:gd name="T52" fmla="*/ 14 w 180"/>
              <a:gd name="T53" fmla="*/ 121 h 237"/>
              <a:gd name="T54" fmla="*/ 19 w 180"/>
              <a:gd name="T55" fmla="*/ 107 h 237"/>
              <a:gd name="T56" fmla="*/ 10 w 180"/>
              <a:gd name="T57" fmla="*/ 93 h 237"/>
              <a:gd name="T58" fmla="*/ 7 w 180"/>
              <a:gd name="T59" fmla="*/ 95 h 237"/>
              <a:gd name="T60" fmla="*/ 12 w 180"/>
              <a:gd name="T61" fmla="*/ 67 h 237"/>
              <a:gd name="T62" fmla="*/ 17 w 180"/>
              <a:gd name="T63" fmla="*/ 71 h 237"/>
              <a:gd name="T64" fmla="*/ 21 w 180"/>
              <a:gd name="T65" fmla="*/ 71 h 237"/>
              <a:gd name="T66" fmla="*/ 17 w 180"/>
              <a:gd name="T67" fmla="*/ 60 h 237"/>
              <a:gd name="T68" fmla="*/ 14 w 180"/>
              <a:gd name="T69" fmla="*/ 50 h 237"/>
              <a:gd name="T70" fmla="*/ 24 w 180"/>
              <a:gd name="T71" fmla="*/ 29 h 237"/>
              <a:gd name="T72" fmla="*/ 21 w 180"/>
              <a:gd name="T73" fmla="*/ 41 h 237"/>
              <a:gd name="T74" fmla="*/ 33 w 180"/>
              <a:gd name="T75" fmla="*/ 45 h 237"/>
              <a:gd name="T76" fmla="*/ 40 w 180"/>
              <a:gd name="T77" fmla="*/ 48 h 237"/>
              <a:gd name="T78" fmla="*/ 47 w 180"/>
              <a:gd name="T79" fmla="*/ 57 h 237"/>
              <a:gd name="T80" fmla="*/ 47 w 180"/>
              <a:gd name="T81" fmla="*/ 43 h 237"/>
              <a:gd name="T82" fmla="*/ 57 w 180"/>
              <a:gd name="T83" fmla="*/ 33 h 237"/>
              <a:gd name="T84" fmla="*/ 73 w 180"/>
              <a:gd name="T85" fmla="*/ 26 h 237"/>
              <a:gd name="T86" fmla="*/ 73 w 180"/>
              <a:gd name="T87" fmla="*/ 38 h 237"/>
              <a:gd name="T88" fmla="*/ 76 w 180"/>
              <a:gd name="T89" fmla="*/ 43 h 237"/>
              <a:gd name="T90" fmla="*/ 83 w 180"/>
              <a:gd name="T91" fmla="*/ 45 h 237"/>
              <a:gd name="T92" fmla="*/ 78 w 180"/>
              <a:gd name="T93" fmla="*/ 38 h 237"/>
              <a:gd name="T94" fmla="*/ 80 w 180"/>
              <a:gd name="T95" fmla="*/ 33 h 237"/>
              <a:gd name="T96" fmla="*/ 80 w 180"/>
              <a:gd name="T97" fmla="*/ 24 h 237"/>
              <a:gd name="T98" fmla="*/ 80 w 180"/>
              <a:gd name="T99" fmla="*/ 12 h 237"/>
              <a:gd name="T100" fmla="*/ 95 w 180"/>
              <a:gd name="T101" fmla="*/ 5 h 237"/>
              <a:gd name="T102" fmla="*/ 104 w 180"/>
              <a:gd name="T103" fmla="*/ 10 h 237"/>
              <a:gd name="T104" fmla="*/ 116 w 180"/>
              <a:gd name="T105" fmla="*/ 0 h 237"/>
              <a:gd name="T106" fmla="*/ 125 w 180"/>
              <a:gd name="T107" fmla="*/ 3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237">
                <a:moveTo>
                  <a:pt x="130" y="0"/>
                </a:moveTo>
                <a:lnTo>
                  <a:pt x="133" y="3"/>
                </a:lnTo>
                <a:lnTo>
                  <a:pt x="137" y="7"/>
                </a:lnTo>
                <a:lnTo>
                  <a:pt x="140" y="10"/>
                </a:lnTo>
                <a:lnTo>
                  <a:pt x="142" y="12"/>
                </a:lnTo>
                <a:lnTo>
                  <a:pt x="144" y="12"/>
                </a:lnTo>
                <a:lnTo>
                  <a:pt x="144" y="15"/>
                </a:lnTo>
                <a:lnTo>
                  <a:pt x="142" y="24"/>
                </a:lnTo>
                <a:lnTo>
                  <a:pt x="142" y="33"/>
                </a:lnTo>
                <a:lnTo>
                  <a:pt x="142" y="36"/>
                </a:lnTo>
                <a:lnTo>
                  <a:pt x="144" y="38"/>
                </a:lnTo>
                <a:lnTo>
                  <a:pt x="144" y="43"/>
                </a:lnTo>
                <a:lnTo>
                  <a:pt x="144" y="55"/>
                </a:lnTo>
                <a:lnTo>
                  <a:pt x="147" y="57"/>
                </a:lnTo>
                <a:lnTo>
                  <a:pt x="154" y="62"/>
                </a:lnTo>
                <a:lnTo>
                  <a:pt x="170" y="62"/>
                </a:lnTo>
                <a:lnTo>
                  <a:pt x="175" y="64"/>
                </a:lnTo>
                <a:lnTo>
                  <a:pt x="180" y="71"/>
                </a:lnTo>
                <a:lnTo>
                  <a:pt x="177" y="83"/>
                </a:lnTo>
                <a:lnTo>
                  <a:pt x="170" y="93"/>
                </a:lnTo>
                <a:lnTo>
                  <a:pt x="166" y="100"/>
                </a:lnTo>
                <a:lnTo>
                  <a:pt x="163" y="104"/>
                </a:lnTo>
                <a:lnTo>
                  <a:pt x="161" y="100"/>
                </a:lnTo>
                <a:lnTo>
                  <a:pt x="151" y="100"/>
                </a:lnTo>
                <a:lnTo>
                  <a:pt x="144" y="100"/>
                </a:lnTo>
                <a:lnTo>
                  <a:pt x="149" y="93"/>
                </a:lnTo>
                <a:lnTo>
                  <a:pt x="151" y="88"/>
                </a:lnTo>
                <a:lnTo>
                  <a:pt x="144" y="86"/>
                </a:lnTo>
                <a:lnTo>
                  <a:pt x="133" y="100"/>
                </a:lnTo>
                <a:lnTo>
                  <a:pt x="135" y="121"/>
                </a:lnTo>
                <a:lnTo>
                  <a:pt x="133" y="126"/>
                </a:lnTo>
                <a:lnTo>
                  <a:pt x="130" y="133"/>
                </a:lnTo>
                <a:lnTo>
                  <a:pt x="123" y="128"/>
                </a:lnTo>
                <a:lnTo>
                  <a:pt x="118" y="138"/>
                </a:lnTo>
                <a:lnTo>
                  <a:pt x="118" y="147"/>
                </a:lnTo>
                <a:lnTo>
                  <a:pt x="107" y="149"/>
                </a:lnTo>
                <a:lnTo>
                  <a:pt x="102" y="147"/>
                </a:lnTo>
                <a:lnTo>
                  <a:pt x="95" y="145"/>
                </a:lnTo>
                <a:lnTo>
                  <a:pt x="102" y="154"/>
                </a:lnTo>
                <a:lnTo>
                  <a:pt x="104" y="157"/>
                </a:lnTo>
                <a:lnTo>
                  <a:pt x="99" y="159"/>
                </a:lnTo>
                <a:lnTo>
                  <a:pt x="90" y="161"/>
                </a:lnTo>
                <a:lnTo>
                  <a:pt x="95" y="171"/>
                </a:lnTo>
                <a:lnTo>
                  <a:pt x="90" y="173"/>
                </a:lnTo>
                <a:lnTo>
                  <a:pt x="90" y="190"/>
                </a:lnTo>
                <a:lnTo>
                  <a:pt x="95" y="192"/>
                </a:lnTo>
                <a:lnTo>
                  <a:pt x="92" y="199"/>
                </a:lnTo>
                <a:lnTo>
                  <a:pt x="85" y="201"/>
                </a:lnTo>
                <a:lnTo>
                  <a:pt x="83" y="206"/>
                </a:lnTo>
                <a:lnTo>
                  <a:pt x="83" y="211"/>
                </a:lnTo>
                <a:lnTo>
                  <a:pt x="80" y="213"/>
                </a:lnTo>
                <a:lnTo>
                  <a:pt x="80" y="216"/>
                </a:lnTo>
                <a:lnTo>
                  <a:pt x="85" y="213"/>
                </a:lnTo>
                <a:lnTo>
                  <a:pt x="95" y="211"/>
                </a:lnTo>
                <a:lnTo>
                  <a:pt x="104" y="216"/>
                </a:lnTo>
                <a:lnTo>
                  <a:pt x="111" y="223"/>
                </a:lnTo>
                <a:lnTo>
                  <a:pt x="114" y="232"/>
                </a:lnTo>
                <a:lnTo>
                  <a:pt x="109" y="237"/>
                </a:lnTo>
                <a:lnTo>
                  <a:pt x="99" y="230"/>
                </a:lnTo>
                <a:lnTo>
                  <a:pt x="95" y="230"/>
                </a:lnTo>
                <a:lnTo>
                  <a:pt x="92" y="237"/>
                </a:lnTo>
                <a:lnTo>
                  <a:pt x="83" y="232"/>
                </a:lnTo>
                <a:lnTo>
                  <a:pt x="69" y="237"/>
                </a:lnTo>
                <a:lnTo>
                  <a:pt x="64" y="237"/>
                </a:lnTo>
                <a:lnTo>
                  <a:pt x="64" y="232"/>
                </a:lnTo>
                <a:lnTo>
                  <a:pt x="57" y="230"/>
                </a:lnTo>
                <a:lnTo>
                  <a:pt x="52" y="230"/>
                </a:lnTo>
                <a:lnTo>
                  <a:pt x="47" y="225"/>
                </a:lnTo>
                <a:lnTo>
                  <a:pt x="40" y="225"/>
                </a:lnTo>
                <a:lnTo>
                  <a:pt x="33" y="225"/>
                </a:lnTo>
                <a:lnTo>
                  <a:pt x="26" y="223"/>
                </a:lnTo>
                <a:lnTo>
                  <a:pt x="28" y="216"/>
                </a:lnTo>
                <a:lnTo>
                  <a:pt x="28" y="213"/>
                </a:lnTo>
                <a:lnTo>
                  <a:pt x="26" y="211"/>
                </a:lnTo>
                <a:lnTo>
                  <a:pt x="26" y="209"/>
                </a:lnTo>
                <a:lnTo>
                  <a:pt x="28" y="201"/>
                </a:lnTo>
                <a:lnTo>
                  <a:pt x="31" y="197"/>
                </a:lnTo>
                <a:lnTo>
                  <a:pt x="33" y="190"/>
                </a:lnTo>
                <a:lnTo>
                  <a:pt x="33" y="183"/>
                </a:lnTo>
                <a:lnTo>
                  <a:pt x="33" y="178"/>
                </a:lnTo>
                <a:lnTo>
                  <a:pt x="33" y="173"/>
                </a:lnTo>
                <a:lnTo>
                  <a:pt x="33" y="168"/>
                </a:lnTo>
                <a:lnTo>
                  <a:pt x="28" y="164"/>
                </a:lnTo>
                <a:lnTo>
                  <a:pt x="24" y="164"/>
                </a:lnTo>
                <a:lnTo>
                  <a:pt x="21" y="164"/>
                </a:lnTo>
                <a:lnTo>
                  <a:pt x="17" y="157"/>
                </a:lnTo>
                <a:lnTo>
                  <a:pt x="14" y="152"/>
                </a:lnTo>
                <a:lnTo>
                  <a:pt x="14" y="149"/>
                </a:lnTo>
                <a:lnTo>
                  <a:pt x="12" y="147"/>
                </a:lnTo>
                <a:lnTo>
                  <a:pt x="10" y="152"/>
                </a:lnTo>
                <a:lnTo>
                  <a:pt x="10" y="154"/>
                </a:lnTo>
                <a:lnTo>
                  <a:pt x="12" y="157"/>
                </a:lnTo>
                <a:lnTo>
                  <a:pt x="12" y="159"/>
                </a:lnTo>
                <a:lnTo>
                  <a:pt x="12" y="161"/>
                </a:lnTo>
                <a:lnTo>
                  <a:pt x="5" y="154"/>
                </a:lnTo>
                <a:lnTo>
                  <a:pt x="2" y="152"/>
                </a:lnTo>
                <a:lnTo>
                  <a:pt x="0" y="149"/>
                </a:lnTo>
                <a:lnTo>
                  <a:pt x="2" y="142"/>
                </a:lnTo>
                <a:lnTo>
                  <a:pt x="5" y="138"/>
                </a:lnTo>
                <a:lnTo>
                  <a:pt x="7" y="130"/>
                </a:lnTo>
                <a:lnTo>
                  <a:pt x="7" y="126"/>
                </a:lnTo>
                <a:lnTo>
                  <a:pt x="7" y="119"/>
                </a:lnTo>
                <a:lnTo>
                  <a:pt x="7" y="112"/>
                </a:lnTo>
                <a:lnTo>
                  <a:pt x="7" y="104"/>
                </a:lnTo>
                <a:lnTo>
                  <a:pt x="10" y="109"/>
                </a:lnTo>
                <a:lnTo>
                  <a:pt x="10" y="114"/>
                </a:lnTo>
                <a:lnTo>
                  <a:pt x="12" y="121"/>
                </a:lnTo>
                <a:lnTo>
                  <a:pt x="14" y="121"/>
                </a:lnTo>
                <a:lnTo>
                  <a:pt x="21" y="116"/>
                </a:lnTo>
                <a:lnTo>
                  <a:pt x="21" y="114"/>
                </a:lnTo>
                <a:lnTo>
                  <a:pt x="21" y="109"/>
                </a:lnTo>
                <a:lnTo>
                  <a:pt x="19" y="107"/>
                </a:lnTo>
                <a:lnTo>
                  <a:pt x="19" y="100"/>
                </a:lnTo>
                <a:lnTo>
                  <a:pt x="19" y="97"/>
                </a:lnTo>
                <a:lnTo>
                  <a:pt x="14" y="95"/>
                </a:lnTo>
                <a:lnTo>
                  <a:pt x="10" y="93"/>
                </a:lnTo>
                <a:lnTo>
                  <a:pt x="7" y="97"/>
                </a:lnTo>
                <a:lnTo>
                  <a:pt x="7" y="102"/>
                </a:lnTo>
                <a:lnTo>
                  <a:pt x="5" y="97"/>
                </a:lnTo>
                <a:lnTo>
                  <a:pt x="7" y="95"/>
                </a:lnTo>
                <a:lnTo>
                  <a:pt x="10" y="83"/>
                </a:lnTo>
                <a:lnTo>
                  <a:pt x="10" y="78"/>
                </a:lnTo>
                <a:lnTo>
                  <a:pt x="12" y="71"/>
                </a:lnTo>
                <a:lnTo>
                  <a:pt x="12" y="67"/>
                </a:lnTo>
                <a:lnTo>
                  <a:pt x="14" y="67"/>
                </a:lnTo>
                <a:lnTo>
                  <a:pt x="14" y="69"/>
                </a:lnTo>
                <a:lnTo>
                  <a:pt x="14" y="71"/>
                </a:lnTo>
                <a:lnTo>
                  <a:pt x="17" y="71"/>
                </a:lnTo>
                <a:lnTo>
                  <a:pt x="17" y="71"/>
                </a:lnTo>
                <a:lnTo>
                  <a:pt x="19" y="74"/>
                </a:lnTo>
                <a:lnTo>
                  <a:pt x="21" y="74"/>
                </a:lnTo>
                <a:lnTo>
                  <a:pt x="21" y="71"/>
                </a:lnTo>
                <a:lnTo>
                  <a:pt x="17" y="67"/>
                </a:lnTo>
                <a:lnTo>
                  <a:pt x="14" y="64"/>
                </a:lnTo>
                <a:lnTo>
                  <a:pt x="17" y="62"/>
                </a:lnTo>
                <a:lnTo>
                  <a:pt x="17" y="60"/>
                </a:lnTo>
                <a:lnTo>
                  <a:pt x="14" y="57"/>
                </a:lnTo>
                <a:lnTo>
                  <a:pt x="14" y="64"/>
                </a:lnTo>
                <a:lnTo>
                  <a:pt x="12" y="64"/>
                </a:lnTo>
                <a:lnTo>
                  <a:pt x="14" y="50"/>
                </a:lnTo>
                <a:lnTo>
                  <a:pt x="17" y="43"/>
                </a:lnTo>
                <a:lnTo>
                  <a:pt x="19" y="33"/>
                </a:lnTo>
                <a:lnTo>
                  <a:pt x="21" y="29"/>
                </a:lnTo>
                <a:lnTo>
                  <a:pt x="24" y="29"/>
                </a:lnTo>
                <a:lnTo>
                  <a:pt x="24" y="31"/>
                </a:lnTo>
                <a:lnTo>
                  <a:pt x="21" y="36"/>
                </a:lnTo>
                <a:lnTo>
                  <a:pt x="21" y="38"/>
                </a:lnTo>
                <a:lnTo>
                  <a:pt x="21" y="41"/>
                </a:lnTo>
                <a:lnTo>
                  <a:pt x="24" y="41"/>
                </a:lnTo>
                <a:lnTo>
                  <a:pt x="26" y="43"/>
                </a:lnTo>
                <a:lnTo>
                  <a:pt x="31" y="43"/>
                </a:lnTo>
                <a:lnTo>
                  <a:pt x="33" y="45"/>
                </a:lnTo>
                <a:lnTo>
                  <a:pt x="36" y="48"/>
                </a:lnTo>
                <a:lnTo>
                  <a:pt x="38" y="48"/>
                </a:lnTo>
                <a:lnTo>
                  <a:pt x="40" y="45"/>
                </a:lnTo>
                <a:lnTo>
                  <a:pt x="40" y="48"/>
                </a:lnTo>
                <a:lnTo>
                  <a:pt x="43" y="52"/>
                </a:lnTo>
                <a:lnTo>
                  <a:pt x="40" y="55"/>
                </a:lnTo>
                <a:lnTo>
                  <a:pt x="43" y="57"/>
                </a:lnTo>
                <a:lnTo>
                  <a:pt x="47" y="57"/>
                </a:lnTo>
                <a:lnTo>
                  <a:pt x="50" y="57"/>
                </a:lnTo>
                <a:lnTo>
                  <a:pt x="50" y="52"/>
                </a:lnTo>
                <a:lnTo>
                  <a:pt x="52" y="48"/>
                </a:lnTo>
                <a:lnTo>
                  <a:pt x="47" y="43"/>
                </a:lnTo>
                <a:lnTo>
                  <a:pt x="47" y="41"/>
                </a:lnTo>
                <a:lnTo>
                  <a:pt x="50" y="41"/>
                </a:lnTo>
                <a:lnTo>
                  <a:pt x="54" y="36"/>
                </a:lnTo>
                <a:lnTo>
                  <a:pt x="57" y="33"/>
                </a:lnTo>
                <a:lnTo>
                  <a:pt x="62" y="29"/>
                </a:lnTo>
                <a:lnTo>
                  <a:pt x="66" y="24"/>
                </a:lnTo>
                <a:lnTo>
                  <a:pt x="71" y="26"/>
                </a:lnTo>
                <a:lnTo>
                  <a:pt x="73" y="26"/>
                </a:lnTo>
                <a:lnTo>
                  <a:pt x="76" y="26"/>
                </a:lnTo>
                <a:lnTo>
                  <a:pt x="76" y="31"/>
                </a:lnTo>
                <a:lnTo>
                  <a:pt x="78" y="33"/>
                </a:lnTo>
                <a:lnTo>
                  <a:pt x="73" y="38"/>
                </a:lnTo>
                <a:lnTo>
                  <a:pt x="71" y="43"/>
                </a:lnTo>
                <a:lnTo>
                  <a:pt x="69" y="45"/>
                </a:lnTo>
                <a:lnTo>
                  <a:pt x="71" y="50"/>
                </a:lnTo>
                <a:lnTo>
                  <a:pt x="76" y="43"/>
                </a:lnTo>
                <a:lnTo>
                  <a:pt x="78" y="43"/>
                </a:lnTo>
                <a:lnTo>
                  <a:pt x="78" y="43"/>
                </a:lnTo>
                <a:lnTo>
                  <a:pt x="80" y="43"/>
                </a:lnTo>
                <a:lnTo>
                  <a:pt x="83" y="45"/>
                </a:lnTo>
                <a:lnTo>
                  <a:pt x="85" y="41"/>
                </a:lnTo>
                <a:lnTo>
                  <a:pt x="85" y="36"/>
                </a:lnTo>
                <a:lnTo>
                  <a:pt x="83" y="36"/>
                </a:lnTo>
                <a:lnTo>
                  <a:pt x="78" y="38"/>
                </a:lnTo>
                <a:lnTo>
                  <a:pt x="78" y="38"/>
                </a:lnTo>
                <a:lnTo>
                  <a:pt x="78" y="36"/>
                </a:lnTo>
                <a:lnTo>
                  <a:pt x="80" y="33"/>
                </a:lnTo>
                <a:lnTo>
                  <a:pt x="80" y="33"/>
                </a:lnTo>
                <a:lnTo>
                  <a:pt x="83" y="31"/>
                </a:lnTo>
                <a:lnTo>
                  <a:pt x="80" y="29"/>
                </a:lnTo>
                <a:lnTo>
                  <a:pt x="80" y="26"/>
                </a:lnTo>
                <a:lnTo>
                  <a:pt x="80" y="24"/>
                </a:lnTo>
                <a:lnTo>
                  <a:pt x="83" y="22"/>
                </a:lnTo>
                <a:lnTo>
                  <a:pt x="83" y="19"/>
                </a:lnTo>
                <a:lnTo>
                  <a:pt x="80" y="17"/>
                </a:lnTo>
                <a:lnTo>
                  <a:pt x="80" y="12"/>
                </a:lnTo>
                <a:lnTo>
                  <a:pt x="85" y="7"/>
                </a:lnTo>
                <a:lnTo>
                  <a:pt x="88" y="7"/>
                </a:lnTo>
                <a:lnTo>
                  <a:pt x="90" y="5"/>
                </a:lnTo>
                <a:lnTo>
                  <a:pt x="95" y="5"/>
                </a:lnTo>
                <a:lnTo>
                  <a:pt x="99" y="5"/>
                </a:lnTo>
                <a:lnTo>
                  <a:pt x="104" y="7"/>
                </a:lnTo>
                <a:lnTo>
                  <a:pt x="102" y="10"/>
                </a:lnTo>
                <a:lnTo>
                  <a:pt x="104" y="10"/>
                </a:lnTo>
                <a:lnTo>
                  <a:pt x="107" y="7"/>
                </a:lnTo>
                <a:lnTo>
                  <a:pt x="109" y="5"/>
                </a:lnTo>
                <a:lnTo>
                  <a:pt x="111" y="3"/>
                </a:lnTo>
                <a:lnTo>
                  <a:pt x="116" y="0"/>
                </a:lnTo>
                <a:lnTo>
                  <a:pt x="118" y="3"/>
                </a:lnTo>
                <a:lnTo>
                  <a:pt x="121" y="3"/>
                </a:lnTo>
                <a:lnTo>
                  <a:pt x="123" y="3"/>
                </a:lnTo>
                <a:lnTo>
                  <a:pt x="125" y="3"/>
                </a:lnTo>
                <a:lnTo>
                  <a:pt x="128" y="3"/>
                </a:lnTo>
                <a:lnTo>
                  <a:pt x="130" y="0"/>
                </a:lnTo>
                <a:lnTo>
                  <a:pt x="13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396"/>
          <p:cNvSpPr>
            <a:spLocks/>
          </p:cNvSpPr>
          <p:nvPr/>
        </p:nvSpPr>
        <p:spPr bwMode="auto">
          <a:xfrm>
            <a:off x="5480051" y="2673351"/>
            <a:ext cx="285750" cy="376238"/>
          </a:xfrm>
          <a:custGeom>
            <a:avLst/>
            <a:gdLst>
              <a:gd name="T0" fmla="*/ 140 w 180"/>
              <a:gd name="T1" fmla="*/ 10 h 237"/>
              <a:gd name="T2" fmla="*/ 142 w 180"/>
              <a:gd name="T3" fmla="*/ 24 h 237"/>
              <a:gd name="T4" fmla="*/ 144 w 180"/>
              <a:gd name="T5" fmla="*/ 43 h 237"/>
              <a:gd name="T6" fmla="*/ 170 w 180"/>
              <a:gd name="T7" fmla="*/ 62 h 237"/>
              <a:gd name="T8" fmla="*/ 170 w 180"/>
              <a:gd name="T9" fmla="*/ 93 h 237"/>
              <a:gd name="T10" fmla="*/ 151 w 180"/>
              <a:gd name="T11" fmla="*/ 100 h 237"/>
              <a:gd name="T12" fmla="*/ 144 w 180"/>
              <a:gd name="T13" fmla="*/ 86 h 237"/>
              <a:gd name="T14" fmla="*/ 130 w 180"/>
              <a:gd name="T15" fmla="*/ 133 h 237"/>
              <a:gd name="T16" fmla="*/ 107 w 180"/>
              <a:gd name="T17" fmla="*/ 149 h 237"/>
              <a:gd name="T18" fmla="*/ 104 w 180"/>
              <a:gd name="T19" fmla="*/ 157 h 237"/>
              <a:gd name="T20" fmla="*/ 90 w 180"/>
              <a:gd name="T21" fmla="*/ 173 h 237"/>
              <a:gd name="T22" fmla="*/ 85 w 180"/>
              <a:gd name="T23" fmla="*/ 201 h 237"/>
              <a:gd name="T24" fmla="*/ 80 w 180"/>
              <a:gd name="T25" fmla="*/ 216 h 237"/>
              <a:gd name="T26" fmla="*/ 111 w 180"/>
              <a:gd name="T27" fmla="*/ 223 h 237"/>
              <a:gd name="T28" fmla="*/ 95 w 180"/>
              <a:gd name="T29" fmla="*/ 230 h 237"/>
              <a:gd name="T30" fmla="*/ 64 w 180"/>
              <a:gd name="T31" fmla="*/ 237 h 237"/>
              <a:gd name="T32" fmla="*/ 47 w 180"/>
              <a:gd name="T33" fmla="*/ 225 h 237"/>
              <a:gd name="T34" fmla="*/ 28 w 180"/>
              <a:gd name="T35" fmla="*/ 216 h 237"/>
              <a:gd name="T36" fmla="*/ 28 w 180"/>
              <a:gd name="T37" fmla="*/ 201 h 237"/>
              <a:gd name="T38" fmla="*/ 33 w 180"/>
              <a:gd name="T39" fmla="*/ 178 h 237"/>
              <a:gd name="T40" fmla="*/ 24 w 180"/>
              <a:gd name="T41" fmla="*/ 164 h 237"/>
              <a:gd name="T42" fmla="*/ 14 w 180"/>
              <a:gd name="T43" fmla="*/ 149 h 237"/>
              <a:gd name="T44" fmla="*/ 12 w 180"/>
              <a:gd name="T45" fmla="*/ 157 h 237"/>
              <a:gd name="T46" fmla="*/ 2 w 180"/>
              <a:gd name="T47" fmla="*/ 152 h 237"/>
              <a:gd name="T48" fmla="*/ 7 w 180"/>
              <a:gd name="T49" fmla="*/ 130 h 237"/>
              <a:gd name="T50" fmla="*/ 7 w 180"/>
              <a:gd name="T51" fmla="*/ 104 h 237"/>
              <a:gd name="T52" fmla="*/ 14 w 180"/>
              <a:gd name="T53" fmla="*/ 121 h 237"/>
              <a:gd name="T54" fmla="*/ 19 w 180"/>
              <a:gd name="T55" fmla="*/ 107 h 237"/>
              <a:gd name="T56" fmla="*/ 10 w 180"/>
              <a:gd name="T57" fmla="*/ 93 h 237"/>
              <a:gd name="T58" fmla="*/ 7 w 180"/>
              <a:gd name="T59" fmla="*/ 95 h 237"/>
              <a:gd name="T60" fmla="*/ 12 w 180"/>
              <a:gd name="T61" fmla="*/ 67 h 237"/>
              <a:gd name="T62" fmla="*/ 17 w 180"/>
              <a:gd name="T63" fmla="*/ 71 h 237"/>
              <a:gd name="T64" fmla="*/ 21 w 180"/>
              <a:gd name="T65" fmla="*/ 71 h 237"/>
              <a:gd name="T66" fmla="*/ 17 w 180"/>
              <a:gd name="T67" fmla="*/ 60 h 237"/>
              <a:gd name="T68" fmla="*/ 14 w 180"/>
              <a:gd name="T69" fmla="*/ 50 h 237"/>
              <a:gd name="T70" fmla="*/ 24 w 180"/>
              <a:gd name="T71" fmla="*/ 29 h 237"/>
              <a:gd name="T72" fmla="*/ 21 w 180"/>
              <a:gd name="T73" fmla="*/ 41 h 237"/>
              <a:gd name="T74" fmla="*/ 33 w 180"/>
              <a:gd name="T75" fmla="*/ 45 h 237"/>
              <a:gd name="T76" fmla="*/ 40 w 180"/>
              <a:gd name="T77" fmla="*/ 48 h 237"/>
              <a:gd name="T78" fmla="*/ 47 w 180"/>
              <a:gd name="T79" fmla="*/ 57 h 237"/>
              <a:gd name="T80" fmla="*/ 47 w 180"/>
              <a:gd name="T81" fmla="*/ 43 h 237"/>
              <a:gd name="T82" fmla="*/ 57 w 180"/>
              <a:gd name="T83" fmla="*/ 33 h 237"/>
              <a:gd name="T84" fmla="*/ 73 w 180"/>
              <a:gd name="T85" fmla="*/ 26 h 237"/>
              <a:gd name="T86" fmla="*/ 73 w 180"/>
              <a:gd name="T87" fmla="*/ 38 h 237"/>
              <a:gd name="T88" fmla="*/ 76 w 180"/>
              <a:gd name="T89" fmla="*/ 43 h 237"/>
              <a:gd name="T90" fmla="*/ 83 w 180"/>
              <a:gd name="T91" fmla="*/ 45 h 237"/>
              <a:gd name="T92" fmla="*/ 78 w 180"/>
              <a:gd name="T93" fmla="*/ 38 h 237"/>
              <a:gd name="T94" fmla="*/ 80 w 180"/>
              <a:gd name="T95" fmla="*/ 33 h 237"/>
              <a:gd name="T96" fmla="*/ 80 w 180"/>
              <a:gd name="T97" fmla="*/ 24 h 237"/>
              <a:gd name="T98" fmla="*/ 80 w 180"/>
              <a:gd name="T99" fmla="*/ 12 h 237"/>
              <a:gd name="T100" fmla="*/ 95 w 180"/>
              <a:gd name="T101" fmla="*/ 5 h 237"/>
              <a:gd name="T102" fmla="*/ 104 w 180"/>
              <a:gd name="T103" fmla="*/ 10 h 237"/>
              <a:gd name="T104" fmla="*/ 116 w 180"/>
              <a:gd name="T105" fmla="*/ 0 h 237"/>
              <a:gd name="T106" fmla="*/ 125 w 180"/>
              <a:gd name="T107" fmla="*/ 3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237">
                <a:moveTo>
                  <a:pt x="130" y="0"/>
                </a:moveTo>
                <a:lnTo>
                  <a:pt x="133" y="3"/>
                </a:lnTo>
                <a:lnTo>
                  <a:pt x="137" y="7"/>
                </a:lnTo>
                <a:lnTo>
                  <a:pt x="140" y="10"/>
                </a:lnTo>
                <a:lnTo>
                  <a:pt x="142" y="12"/>
                </a:lnTo>
                <a:lnTo>
                  <a:pt x="144" y="12"/>
                </a:lnTo>
                <a:lnTo>
                  <a:pt x="144" y="15"/>
                </a:lnTo>
                <a:lnTo>
                  <a:pt x="142" y="24"/>
                </a:lnTo>
                <a:lnTo>
                  <a:pt x="142" y="33"/>
                </a:lnTo>
                <a:lnTo>
                  <a:pt x="142" y="36"/>
                </a:lnTo>
                <a:lnTo>
                  <a:pt x="144" y="38"/>
                </a:lnTo>
                <a:lnTo>
                  <a:pt x="144" y="43"/>
                </a:lnTo>
                <a:lnTo>
                  <a:pt x="144" y="55"/>
                </a:lnTo>
                <a:lnTo>
                  <a:pt x="147" y="57"/>
                </a:lnTo>
                <a:lnTo>
                  <a:pt x="154" y="62"/>
                </a:lnTo>
                <a:lnTo>
                  <a:pt x="170" y="62"/>
                </a:lnTo>
                <a:lnTo>
                  <a:pt x="175" y="64"/>
                </a:lnTo>
                <a:lnTo>
                  <a:pt x="180" y="71"/>
                </a:lnTo>
                <a:lnTo>
                  <a:pt x="177" y="83"/>
                </a:lnTo>
                <a:lnTo>
                  <a:pt x="170" y="93"/>
                </a:lnTo>
                <a:lnTo>
                  <a:pt x="166" y="100"/>
                </a:lnTo>
                <a:lnTo>
                  <a:pt x="163" y="104"/>
                </a:lnTo>
                <a:lnTo>
                  <a:pt x="161" y="100"/>
                </a:lnTo>
                <a:lnTo>
                  <a:pt x="151" y="100"/>
                </a:lnTo>
                <a:lnTo>
                  <a:pt x="144" y="100"/>
                </a:lnTo>
                <a:lnTo>
                  <a:pt x="149" y="93"/>
                </a:lnTo>
                <a:lnTo>
                  <a:pt x="151" y="88"/>
                </a:lnTo>
                <a:lnTo>
                  <a:pt x="144" y="86"/>
                </a:lnTo>
                <a:lnTo>
                  <a:pt x="133" y="100"/>
                </a:lnTo>
                <a:lnTo>
                  <a:pt x="135" y="121"/>
                </a:lnTo>
                <a:lnTo>
                  <a:pt x="133" y="126"/>
                </a:lnTo>
                <a:lnTo>
                  <a:pt x="130" y="133"/>
                </a:lnTo>
                <a:lnTo>
                  <a:pt x="123" y="128"/>
                </a:lnTo>
                <a:lnTo>
                  <a:pt x="118" y="138"/>
                </a:lnTo>
                <a:lnTo>
                  <a:pt x="118" y="147"/>
                </a:lnTo>
                <a:lnTo>
                  <a:pt x="107" y="149"/>
                </a:lnTo>
                <a:lnTo>
                  <a:pt x="102" y="147"/>
                </a:lnTo>
                <a:lnTo>
                  <a:pt x="95" y="145"/>
                </a:lnTo>
                <a:lnTo>
                  <a:pt x="102" y="154"/>
                </a:lnTo>
                <a:lnTo>
                  <a:pt x="104" y="157"/>
                </a:lnTo>
                <a:lnTo>
                  <a:pt x="99" y="159"/>
                </a:lnTo>
                <a:lnTo>
                  <a:pt x="90" y="161"/>
                </a:lnTo>
                <a:lnTo>
                  <a:pt x="95" y="171"/>
                </a:lnTo>
                <a:lnTo>
                  <a:pt x="90" y="173"/>
                </a:lnTo>
                <a:lnTo>
                  <a:pt x="90" y="190"/>
                </a:lnTo>
                <a:lnTo>
                  <a:pt x="95" y="192"/>
                </a:lnTo>
                <a:lnTo>
                  <a:pt x="92" y="199"/>
                </a:lnTo>
                <a:lnTo>
                  <a:pt x="85" y="201"/>
                </a:lnTo>
                <a:lnTo>
                  <a:pt x="83" y="206"/>
                </a:lnTo>
                <a:lnTo>
                  <a:pt x="83" y="211"/>
                </a:lnTo>
                <a:lnTo>
                  <a:pt x="80" y="213"/>
                </a:lnTo>
                <a:lnTo>
                  <a:pt x="80" y="216"/>
                </a:lnTo>
                <a:lnTo>
                  <a:pt x="85" y="213"/>
                </a:lnTo>
                <a:lnTo>
                  <a:pt x="95" y="211"/>
                </a:lnTo>
                <a:lnTo>
                  <a:pt x="104" y="216"/>
                </a:lnTo>
                <a:lnTo>
                  <a:pt x="111" y="223"/>
                </a:lnTo>
                <a:lnTo>
                  <a:pt x="114" y="232"/>
                </a:lnTo>
                <a:lnTo>
                  <a:pt x="109" y="237"/>
                </a:lnTo>
                <a:lnTo>
                  <a:pt x="99" y="230"/>
                </a:lnTo>
                <a:lnTo>
                  <a:pt x="95" y="230"/>
                </a:lnTo>
                <a:lnTo>
                  <a:pt x="92" y="237"/>
                </a:lnTo>
                <a:lnTo>
                  <a:pt x="83" y="232"/>
                </a:lnTo>
                <a:lnTo>
                  <a:pt x="69" y="237"/>
                </a:lnTo>
                <a:lnTo>
                  <a:pt x="64" y="237"/>
                </a:lnTo>
                <a:lnTo>
                  <a:pt x="64" y="232"/>
                </a:lnTo>
                <a:lnTo>
                  <a:pt x="57" y="230"/>
                </a:lnTo>
                <a:lnTo>
                  <a:pt x="52" y="230"/>
                </a:lnTo>
                <a:lnTo>
                  <a:pt x="47" y="225"/>
                </a:lnTo>
                <a:lnTo>
                  <a:pt x="40" y="225"/>
                </a:lnTo>
                <a:lnTo>
                  <a:pt x="33" y="225"/>
                </a:lnTo>
                <a:lnTo>
                  <a:pt x="26" y="223"/>
                </a:lnTo>
                <a:lnTo>
                  <a:pt x="28" y="216"/>
                </a:lnTo>
                <a:lnTo>
                  <a:pt x="28" y="213"/>
                </a:lnTo>
                <a:lnTo>
                  <a:pt x="26" y="211"/>
                </a:lnTo>
                <a:lnTo>
                  <a:pt x="26" y="209"/>
                </a:lnTo>
                <a:lnTo>
                  <a:pt x="28" y="201"/>
                </a:lnTo>
                <a:lnTo>
                  <a:pt x="31" y="197"/>
                </a:lnTo>
                <a:lnTo>
                  <a:pt x="33" y="190"/>
                </a:lnTo>
                <a:lnTo>
                  <a:pt x="33" y="183"/>
                </a:lnTo>
                <a:lnTo>
                  <a:pt x="33" y="178"/>
                </a:lnTo>
                <a:lnTo>
                  <a:pt x="33" y="173"/>
                </a:lnTo>
                <a:lnTo>
                  <a:pt x="33" y="168"/>
                </a:lnTo>
                <a:lnTo>
                  <a:pt x="28" y="164"/>
                </a:lnTo>
                <a:lnTo>
                  <a:pt x="24" y="164"/>
                </a:lnTo>
                <a:lnTo>
                  <a:pt x="21" y="164"/>
                </a:lnTo>
                <a:lnTo>
                  <a:pt x="17" y="157"/>
                </a:lnTo>
                <a:lnTo>
                  <a:pt x="14" y="152"/>
                </a:lnTo>
                <a:lnTo>
                  <a:pt x="14" y="149"/>
                </a:lnTo>
                <a:lnTo>
                  <a:pt x="12" y="147"/>
                </a:lnTo>
                <a:lnTo>
                  <a:pt x="10" y="152"/>
                </a:lnTo>
                <a:lnTo>
                  <a:pt x="10" y="154"/>
                </a:lnTo>
                <a:lnTo>
                  <a:pt x="12" y="157"/>
                </a:lnTo>
                <a:lnTo>
                  <a:pt x="12" y="159"/>
                </a:lnTo>
                <a:lnTo>
                  <a:pt x="12" y="161"/>
                </a:lnTo>
                <a:lnTo>
                  <a:pt x="5" y="154"/>
                </a:lnTo>
                <a:lnTo>
                  <a:pt x="2" y="152"/>
                </a:lnTo>
                <a:lnTo>
                  <a:pt x="0" y="149"/>
                </a:lnTo>
                <a:lnTo>
                  <a:pt x="2" y="142"/>
                </a:lnTo>
                <a:lnTo>
                  <a:pt x="5" y="138"/>
                </a:lnTo>
                <a:lnTo>
                  <a:pt x="7" y="130"/>
                </a:lnTo>
                <a:lnTo>
                  <a:pt x="7" y="126"/>
                </a:lnTo>
                <a:lnTo>
                  <a:pt x="7" y="119"/>
                </a:lnTo>
                <a:lnTo>
                  <a:pt x="7" y="112"/>
                </a:lnTo>
                <a:lnTo>
                  <a:pt x="7" y="104"/>
                </a:lnTo>
                <a:lnTo>
                  <a:pt x="10" y="109"/>
                </a:lnTo>
                <a:lnTo>
                  <a:pt x="10" y="114"/>
                </a:lnTo>
                <a:lnTo>
                  <a:pt x="12" y="121"/>
                </a:lnTo>
                <a:lnTo>
                  <a:pt x="14" y="121"/>
                </a:lnTo>
                <a:lnTo>
                  <a:pt x="21" y="116"/>
                </a:lnTo>
                <a:lnTo>
                  <a:pt x="21" y="114"/>
                </a:lnTo>
                <a:lnTo>
                  <a:pt x="21" y="109"/>
                </a:lnTo>
                <a:lnTo>
                  <a:pt x="19" y="107"/>
                </a:lnTo>
                <a:lnTo>
                  <a:pt x="19" y="100"/>
                </a:lnTo>
                <a:lnTo>
                  <a:pt x="19" y="97"/>
                </a:lnTo>
                <a:lnTo>
                  <a:pt x="14" y="95"/>
                </a:lnTo>
                <a:lnTo>
                  <a:pt x="10" y="93"/>
                </a:lnTo>
                <a:lnTo>
                  <a:pt x="7" y="97"/>
                </a:lnTo>
                <a:lnTo>
                  <a:pt x="7" y="102"/>
                </a:lnTo>
                <a:lnTo>
                  <a:pt x="5" y="97"/>
                </a:lnTo>
                <a:lnTo>
                  <a:pt x="7" y="95"/>
                </a:lnTo>
                <a:lnTo>
                  <a:pt x="10" y="83"/>
                </a:lnTo>
                <a:lnTo>
                  <a:pt x="10" y="78"/>
                </a:lnTo>
                <a:lnTo>
                  <a:pt x="12" y="71"/>
                </a:lnTo>
                <a:lnTo>
                  <a:pt x="12" y="67"/>
                </a:lnTo>
                <a:lnTo>
                  <a:pt x="14" y="67"/>
                </a:lnTo>
                <a:lnTo>
                  <a:pt x="14" y="69"/>
                </a:lnTo>
                <a:lnTo>
                  <a:pt x="14" y="71"/>
                </a:lnTo>
                <a:lnTo>
                  <a:pt x="17" y="71"/>
                </a:lnTo>
                <a:lnTo>
                  <a:pt x="17" y="71"/>
                </a:lnTo>
                <a:lnTo>
                  <a:pt x="19" y="74"/>
                </a:lnTo>
                <a:lnTo>
                  <a:pt x="21" y="74"/>
                </a:lnTo>
                <a:lnTo>
                  <a:pt x="21" y="71"/>
                </a:lnTo>
                <a:lnTo>
                  <a:pt x="17" y="67"/>
                </a:lnTo>
                <a:lnTo>
                  <a:pt x="14" y="64"/>
                </a:lnTo>
                <a:lnTo>
                  <a:pt x="17" y="62"/>
                </a:lnTo>
                <a:lnTo>
                  <a:pt x="17" y="60"/>
                </a:lnTo>
                <a:lnTo>
                  <a:pt x="14" y="57"/>
                </a:lnTo>
                <a:lnTo>
                  <a:pt x="14" y="64"/>
                </a:lnTo>
                <a:lnTo>
                  <a:pt x="12" y="64"/>
                </a:lnTo>
                <a:lnTo>
                  <a:pt x="14" y="50"/>
                </a:lnTo>
                <a:lnTo>
                  <a:pt x="17" y="43"/>
                </a:lnTo>
                <a:lnTo>
                  <a:pt x="19" y="33"/>
                </a:lnTo>
                <a:lnTo>
                  <a:pt x="21" y="29"/>
                </a:lnTo>
                <a:lnTo>
                  <a:pt x="24" y="29"/>
                </a:lnTo>
                <a:lnTo>
                  <a:pt x="24" y="31"/>
                </a:lnTo>
                <a:lnTo>
                  <a:pt x="21" y="36"/>
                </a:lnTo>
                <a:lnTo>
                  <a:pt x="21" y="38"/>
                </a:lnTo>
                <a:lnTo>
                  <a:pt x="21" y="41"/>
                </a:lnTo>
                <a:lnTo>
                  <a:pt x="24" y="41"/>
                </a:lnTo>
                <a:lnTo>
                  <a:pt x="26" y="43"/>
                </a:lnTo>
                <a:lnTo>
                  <a:pt x="31" y="43"/>
                </a:lnTo>
                <a:lnTo>
                  <a:pt x="33" y="45"/>
                </a:lnTo>
                <a:lnTo>
                  <a:pt x="36" y="48"/>
                </a:lnTo>
                <a:lnTo>
                  <a:pt x="38" y="48"/>
                </a:lnTo>
                <a:lnTo>
                  <a:pt x="40" y="45"/>
                </a:lnTo>
                <a:lnTo>
                  <a:pt x="40" y="48"/>
                </a:lnTo>
                <a:lnTo>
                  <a:pt x="43" y="52"/>
                </a:lnTo>
                <a:lnTo>
                  <a:pt x="40" y="55"/>
                </a:lnTo>
                <a:lnTo>
                  <a:pt x="43" y="57"/>
                </a:lnTo>
                <a:lnTo>
                  <a:pt x="47" y="57"/>
                </a:lnTo>
                <a:lnTo>
                  <a:pt x="50" y="57"/>
                </a:lnTo>
                <a:lnTo>
                  <a:pt x="50" y="52"/>
                </a:lnTo>
                <a:lnTo>
                  <a:pt x="52" y="48"/>
                </a:lnTo>
                <a:lnTo>
                  <a:pt x="47" y="43"/>
                </a:lnTo>
                <a:lnTo>
                  <a:pt x="47" y="41"/>
                </a:lnTo>
                <a:lnTo>
                  <a:pt x="50" y="41"/>
                </a:lnTo>
                <a:lnTo>
                  <a:pt x="54" y="36"/>
                </a:lnTo>
                <a:lnTo>
                  <a:pt x="57" y="33"/>
                </a:lnTo>
                <a:lnTo>
                  <a:pt x="62" y="29"/>
                </a:lnTo>
                <a:lnTo>
                  <a:pt x="66" y="24"/>
                </a:lnTo>
                <a:lnTo>
                  <a:pt x="71" y="26"/>
                </a:lnTo>
                <a:lnTo>
                  <a:pt x="73" y="26"/>
                </a:lnTo>
                <a:lnTo>
                  <a:pt x="76" y="26"/>
                </a:lnTo>
                <a:lnTo>
                  <a:pt x="76" y="31"/>
                </a:lnTo>
                <a:lnTo>
                  <a:pt x="78" y="33"/>
                </a:lnTo>
                <a:lnTo>
                  <a:pt x="73" y="38"/>
                </a:lnTo>
                <a:lnTo>
                  <a:pt x="71" y="43"/>
                </a:lnTo>
                <a:lnTo>
                  <a:pt x="69" y="45"/>
                </a:lnTo>
                <a:lnTo>
                  <a:pt x="71" y="50"/>
                </a:lnTo>
                <a:lnTo>
                  <a:pt x="76" y="43"/>
                </a:lnTo>
                <a:lnTo>
                  <a:pt x="78" y="43"/>
                </a:lnTo>
                <a:lnTo>
                  <a:pt x="78" y="43"/>
                </a:lnTo>
                <a:lnTo>
                  <a:pt x="80" y="43"/>
                </a:lnTo>
                <a:lnTo>
                  <a:pt x="83" y="45"/>
                </a:lnTo>
                <a:lnTo>
                  <a:pt x="85" y="41"/>
                </a:lnTo>
                <a:lnTo>
                  <a:pt x="85" y="36"/>
                </a:lnTo>
                <a:lnTo>
                  <a:pt x="83" y="36"/>
                </a:lnTo>
                <a:lnTo>
                  <a:pt x="78" y="38"/>
                </a:lnTo>
                <a:lnTo>
                  <a:pt x="78" y="38"/>
                </a:lnTo>
                <a:lnTo>
                  <a:pt x="78" y="36"/>
                </a:lnTo>
                <a:lnTo>
                  <a:pt x="80" y="33"/>
                </a:lnTo>
                <a:lnTo>
                  <a:pt x="80" y="33"/>
                </a:lnTo>
                <a:lnTo>
                  <a:pt x="83" y="31"/>
                </a:lnTo>
                <a:lnTo>
                  <a:pt x="80" y="29"/>
                </a:lnTo>
                <a:lnTo>
                  <a:pt x="80" y="26"/>
                </a:lnTo>
                <a:lnTo>
                  <a:pt x="80" y="24"/>
                </a:lnTo>
                <a:lnTo>
                  <a:pt x="83" y="22"/>
                </a:lnTo>
                <a:lnTo>
                  <a:pt x="83" y="19"/>
                </a:lnTo>
                <a:lnTo>
                  <a:pt x="80" y="17"/>
                </a:lnTo>
                <a:lnTo>
                  <a:pt x="80" y="12"/>
                </a:lnTo>
                <a:lnTo>
                  <a:pt x="85" y="7"/>
                </a:lnTo>
                <a:lnTo>
                  <a:pt x="88" y="7"/>
                </a:lnTo>
                <a:lnTo>
                  <a:pt x="90" y="5"/>
                </a:lnTo>
                <a:lnTo>
                  <a:pt x="95" y="5"/>
                </a:lnTo>
                <a:lnTo>
                  <a:pt x="99" y="5"/>
                </a:lnTo>
                <a:lnTo>
                  <a:pt x="104" y="7"/>
                </a:lnTo>
                <a:lnTo>
                  <a:pt x="102" y="10"/>
                </a:lnTo>
                <a:lnTo>
                  <a:pt x="104" y="10"/>
                </a:lnTo>
                <a:lnTo>
                  <a:pt x="107" y="7"/>
                </a:lnTo>
                <a:lnTo>
                  <a:pt x="109" y="5"/>
                </a:lnTo>
                <a:lnTo>
                  <a:pt x="111" y="3"/>
                </a:lnTo>
                <a:lnTo>
                  <a:pt x="116" y="0"/>
                </a:lnTo>
                <a:lnTo>
                  <a:pt x="118" y="3"/>
                </a:lnTo>
                <a:lnTo>
                  <a:pt x="121" y="3"/>
                </a:lnTo>
                <a:lnTo>
                  <a:pt x="123" y="3"/>
                </a:lnTo>
                <a:lnTo>
                  <a:pt x="125" y="3"/>
                </a:lnTo>
                <a:lnTo>
                  <a:pt x="128" y="3"/>
                </a:lnTo>
                <a:lnTo>
                  <a:pt x="130" y="0"/>
                </a:lnTo>
                <a:lnTo>
                  <a:pt x="13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397"/>
          <p:cNvSpPr>
            <a:spLocks/>
          </p:cNvSpPr>
          <p:nvPr/>
        </p:nvSpPr>
        <p:spPr bwMode="auto">
          <a:xfrm>
            <a:off x="5480051" y="2673351"/>
            <a:ext cx="285750" cy="376238"/>
          </a:xfrm>
          <a:custGeom>
            <a:avLst/>
            <a:gdLst>
              <a:gd name="T0" fmla="*/ 140 w 180"/>
              <a:gd name="T1" fmla="*/ 10 h 237"/>
              <a:gd name="T2" fmla="*/ 142 w 180"/>
              <a:gd name="T3" fmla="*/ 24 h 237"/>
              <a:gd name="T4" fmla="*/ 144 w 180"/>
              <a:gd name="T5" fmla="*/ 43 h 237"/>
              <a:gd name="T6" fmla="*/ 170 w 180"/>
              <a:gd name="T7" fmla="*/ 62 h 237"/>
              <a:gd name="T8" fmla="*/ 170 w 180"/>
              <a:gd name="T9" fmla="*/ 93 h 237"/>
              <a:gd name="T10" fmla="*/ 151 w 180"/>
              <a:gd name="T11" fmla="*/ 100 h 237"/>
              <a:gd name="T12" fmla="*/ 144 w 180"/>
              <a:gd name="T13" fmla="*/ 86 h 237"/>
              <a:gd name="T14" fmla="*/ 130 w 180"/>
              <a:gd name="T15" fmla="*/ 133 h 237"/>
              <a:gd name="T16" fmla="*/ 107 w 180"/>
              <a:gd name="T17" fmla="*/ 149 h 237"/>
              <a:gd name="T18" fmla="*/ 104 w 180"/>
              <a:gd name="T19" fmla="*/ 157 h 237"/>
              <a:gd name="T20" fmla="*/ 90 w 180"/>
              <a:gd name="T21" fmla="*/ 173 h 237"/>
              <a:gd name="T22" fmla="*/ 85 w 180"/>
              <a:gd name="T23" fmla="*/ 201 h 237"/>
              <a:gd name="T24" fmla="*/ 80 w 180"/>
              <a:gd name="T25" fmla="*/ 216 h 237"/>
              <a:gd name="T26" fmla="*/ 111 w 180"/>
              <a:gd name="T27" fmla="*/ 223 h 237"/>
              <a:gd name="T28" fmla="*/ 95 w 180"/>
              <a:gd name="T29" fmla="*/ 230 h 237"/>
              <a:gd name="T30" fmla="*/ 64 w 180"/>
              <a:gd name="T31" fmla="*/ 237 h 237"/>
              <a:gd name="T32" fmla="*/ 47 w 180"/>
              <a:gd name="T33" fmla="*/ 225 h 237"/>
              <a:gd name="T34" fmla="*/ 28 w 180"/>
              <a:gd name="T35" fmla="*/ 216 h 237"/>
              <a:gd name="T36" fmla="*/ 28 w 180"/>
              <a:gd name="T37" fmla="*/ 201 h 237"/>
              <a:gd name="T38" fmla="*/ 33 w 180"/>
              <a:gd name="T39" fmla="*/ 178 h 237"/>
              <a:gd name="T40" fmla="*/ 24 w 180"/>
              <a:gd name="T41" fmla="*/ 164 h 237"/>
              <a:gd name="T42" fmla="*/ 14 w 180"/>
              <a:gd name="T43" fmla="*/ 149 h 237"/>
              <a:gd name="T44" fmla="*/ 12 w 180"/>
              <a:gd name="T45" fmla="*/ 157 h 237"/>
              <a:gd name="T46" fmla="*/ 2 w 180"/>
              <a:gd name="T47" fmla="*/ 152 h 237"/>
              <a:gd name="T48" fmla="*/ 7 w 180"/>
              <a:gd name="T49" fmla="*/ 130 h 237"/>
              <a:gd name="T50" fmla="*/ 7 w 180"/>
              <a:gd name="T51" fmla="*/ 104 h 237"/>
              <a:gd name="T52" fmla="*/ 14 w 180"/>
              <a:gd name="T53" fmla="*/ 121 h 237"/>
              <a:gd name="T54" fmla="*/ 19 w 180"/>
              <a:gd name="T55" fmla="*/ 107 h 237"/>
              <a:gd name="T56" fmla="*/ 10 w 180"/>
              <a:gd name="T57" fmla="*/ 93 h 237"/>
              <a:gd name="T58" fmla="*/ 7 w 180"/>
              <a:gd name="T59" fmla="*/ 95 h 237"/>
              <a:gd name="T60" fmla="*/ 12 w 180"/>
              <a:gd name="T61" fmla="*/ 67 h 237"/>
              <a:gd name="T62" fmla="*/ 17 w 180"/>
              <a:gd name="T63" fmla="*/ 71 h 237"/>
              <a:gd name="T64" fmla="*/ 21 w 180"/>
              <a:gd name="T65" fmla="*/ 71 h 237"/>
              <a:gd name="T66" fmla="*/ 17 w 180"/>
              <a:gd name="T67" fmla="*/ 60 h 237"/>
              <a:gd name="T68" fmla="*/ 14 w 180"/>
              <a:gd name="T69" fmla="*/ 50 h 237"/>
              <a:gd name="T70" fmla="*/ 24 w 180"/>
              <a:gd name="T71" fmla="*/ 29 h 237"/>
              <a:gd name="T72" fmla="*/ 21 w 180"/>
              <a:gd name="T73" fmla="*/ 41 h 237"/>
              <a:gd name="T74" fmla="*/ 33 w 180"/>
              <a:gd name="T75" fmla="*/ 45 h 237"/>
              <a:gd name="T76" fmla="*/ 40 w 180"/>
              <a:gd name="T77" fmla="*/ 48 h 237"/>
              <a:gd name="T78" fmla="*/ 47 w 180"/>
              <a:gd name="T79" fmla="*/ 57 h 237"/>
              <a:gd name="T80" fmla="*/ 47 w 180"/>
              <a:gd name="T81" fmla="*/ 43 h 237"/>
              <a:gd name="T82" fmla="*/ 57 w 180"/>
              <a:gd name="T83" fmla="*/ 33 h 237"/>
              <a:gd name="T84" fmla="*/ 73 w 180"/>
              <a:gd name="T85" fmla="*/ 26 h 237"/>
              <a:gd name="T86" fmla="*/ 73 w 180"/>
              <a:gd name="T87" fmla="*/ 38 h 237"/>
              <a:gd name="T88" fmla="*/ 76 w 180"/>
              <a:gd name="T89" fmla="*/ 43 h 237"/>
              <a:gd name="T90" fmla="*/ 83 w 180"/>
              <a:gd name="T91" fmla="*/ 45 h 237"/>
              <a:gd name="T92" fmla="*/ 78 w 180"/>
              <a:gd name="T93" fmla="*/ 38 h 237"/>
              <a:gd name="T94" fmla="*/ 80 w 180"/>
              <a:gd name="T95" fmla="*/ 33 h 237"/>
              <a:gd name="T96" fmla="*/ 80 w 180"/>
              <a:gd name="T97" fmla="*/ 24 h 237"/>
              <a:gd name="T98" fmla="*/ 80 w 180"/>
              <a:gd name="T99" fmla="*/ 12 h 237"/>
              <a:gd name="T100" fmla="*/ 95 w 180"/>
              <a:gd name="T101" fmla="*/ 5 h 237"/>
              <a:gd name="T102" fmla="*/ 104 w 180"/>
              <a:gd name="T103" fmla="*/ 10 h 237"/>
              <a:gd name="T104" fmla="*/ 116 w 180"/>
              <a:gd name="T105" fmla="*/ 0 h 237"/>
              <a:gd name="T106" fmla="*/ 125 w 180"/>
              <a:gd name="T107" fmla="*/ 3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237">
                <a:moveTo>
                  <a:pt x="130" y="0"/>
                </a:moveTo>
                <a:lnTo>
                  <a:pt x="133" y="3"/>
                </a:lnTo>
                <a:lnTo>
                  <a:pt x="137" y="7"/>
                </a:lnTo>
                <a:lnTo>
                  <a:pt x="140" y="10"/>
                </a:lnTo>
                <a:lnTo>
                  <a:pt x="142" y="12"/>
                </a:lnTo>
                <a:lnTo>
                  <a:pt x="144" y="12"/>
                </a:lnTo>
                <a:lnTo>
                  <a:pt x="144" y="15"/>
                </a:lnTo>
                <a:lnTo>
                  <a:pt x="142" y="24"/>
                </a:lnTo>
                <a:lnTo>
                  <a:pt x="142" y="33"/>
                </a:lnTo>
                <a:lnTo>
                  <a:pt x="142" y="36"/>
                </a:lnTo>
                <a:lnTo>
                  <a:pt x="144" y="38"/>
                </a:lnTo>
                <a:lnTo>
                  <a:pt x="144" y="43"/>
                </a:lnTo>
                <a:lnTo>
                  <a:pt x="144" y="55"/>
                </a:lnTo>
                <a:lnTo>
                  <a:pt x="147" y="57"/>
                </a:lnTo>
                <a:lnTo>
                  <a:pt x="154" y="62"/>
                </a:lnTo>
                <a:lnTo>
                  <a:pt x="170" y="62"/>
                </a:lnTo>
                <a:lnTo>
                  <a:pt x="175" y="64"/>
                </a:lnTo>
                <a:lnTo>
                  <a:pt x="180" y="71"/>
                </a:lnTo>
                <a:lnTo>
                  <a:pt x="177" y="83"/>
                </a:lnTo>
                <a:lnTo>
                  <a:pt x="170" y="93"/>
                </a:lnTo>
                <a:lnTo>
                  <a:pt x="166" y="100"/>
                </a:lnTo>
                <a:lnTo>
                  <a:pt x="163" y="104"/>
                </a:lnTo>
                <a:lnTo>
                  <a:pt x="161" y="100"/>
                </a:lnTo>
                <a:lnTo>
                  <a:pt x="151" y="100"/>
                </a:lnTo>
                <a:lnTo>
                  <a:pt x="144" y="100"/>
                </a:lnTo>
                <a:lnTo>
                  <a:pt x="149" y="93"/>
                </a:lnTo>
                <a:lnTo>
                  <a:pt x="151" y="88"/>
                </a:lnTo>
                <a:lnTo>
                  <a:pt x="144" y="86"/>
                </a:lnTo>
                <a:lnTo>
                  <a:pt x="133" y="100"/>
                </a:lnTo>
                <a:lnTo>
                  <a:pt x="135" y="121"/>
                </a:lnTo>
                <a:lnTo>
                  <a:pt x="133" y="126"/>
                </a:lnTo>
                <a:lnTo>
                  <a:pt x="130" y="133"/>
                </a:lnTo>
                <a:lnTo>
                  <a:pt x="123" y="128"/>
                </a:lnTo>
                <a:lnTo>
                  <a:pt x="118" y="138"/>
                </a:lnTo>
                <a:lnTo>
                  <a:pt x="118" y="147"/>
                </a:lnTo>
                <a:lnTo>
                  <a:pt x="107" y="149"/>
                </a:lnTo>
                <a:lnTo>
                  <a:pt x="102" y="147"/>
                </a:lnTo>
                <a:lnTo>
                  <a:pt x="95" y="145"/>
                </a:lnTo>
                <a:lnTo>
                  <a:pt x="102" y="154"/>
                </a:lnTo>
                <a:lnTo>
                  <a:pt x="104" y="157"/>
                </a:lnTo>
                <a:lnTo>
                  <a:pt x="99" y="159"/>
                </a:lnTo>
                <a:lnTo>
                  <a:pt x="90" y="161"/>
                </a:lnTo>
                <a:lnTo>
                  <a:pt x="95" y="171"/>
                </a:lnTo>
                <a:lnTo>
                  <a:pt x="90" y="173"/>
                </a:lnTo>
                <a:lnTo>
                  <a:pt x="90" y="190"/>
                </a:lnTo>
                <a:lnTo>
                  <a:pt x="95" y="192"/>
                </a:lnTo>
                <a:lnTo>
                  <a:pt x="92" y="199"/>
                </a:lnTo>
                <a:lnTo>
                  <a:pt x="85" y="201"/>
                </a:lnTo>
                <a:lnTo>
                  <a:pt x="83" y="206"/>
                </a:lnTo>
                <a:lnTo>
                  <a:pt x="83" y="211"/>
                </a:lnTo>
                <a:lnTo>
                  <a:pt x="80" y="213"/>
                </a:lnTo>
                <a:lnTo>
                  <a:pt x="80" y="216"/>
                </a:lnTo>
                <a:lnTo>
                  <a:pt x="85" y="213"/>
                </a:lnTo>
                <a:lnTo>
                  <a:pt x="95" y="211"/>
                </a:lnTo>
                <a:lnTo>
                  <a:pt x="104" y="216"/>
                </a:lnTo>
                <a:lnTo>
                  <a:pt x="111" y="223"/>
                </a:lnTo>
                <a:lnTo>
                  <a:pt x="114" y="232"/>
                </a:lnTo>
                <a:lnTo>
                  <a:pt x="109" y="237"/>
                </a:lnTo>
                <a:lnTo>
                  <a:pt x="99" y="230"/>
                </a:lnTo>
                <a:lnTo>
                  <a:pt x="95" y="230"/>
                </a:lnTo>
                <a:lnTo>
                  <a:pt x="92" y="237"/>
                </a:lnTo>
                <a:lnTo>
                  <a:pt x="83" y="232"/>
                </a:lnTo>
                <a:lnTo>
                  <a:pt x="69" y="237"/>
                </a:lnTo>
                <a:lnTo>
                  <a:pt x="64" y="237"/>
                </a:lnTo>
                <a:lnTo>
                  <a:pt x="64" y="232"/>
                </a:lnTo>
                <a:lnTo>
                  <a:pt x="57" y="230"/>
                </a:lnTo>
                <a:lnTo>
                  <a:pt x="52" y="230"/>
                </a:lnTo>
                <a:lnTo>
                  <a:pt x="47" y="225"/>
                </a:lnTo>
                <a:lnTo>
                  <a:pt x="40" y="225"/>
                </a:lnTo>
                <a:lnTo>
                  <a:pt x="33" y="225"/>
                </a:lnTo>
                <a:lnTo>
                  <a:pt x="26" y="223"/>
                </a:lnTo>
                <a:lnTo>
                  <a:pt x="28" y="216"/>
                </a:lnTo>
                <a:lnTo>
                  <a:pt x="28" y="213"/>
                </a:lnTo>
                <a:lnTo>
                  <a:pt x="26" y="211"/>
                </a:lnTo>
                <a:lnTo>
                  <a:pt x="26" y="209"/>
                </a:lnTo>
                <a:lnTo>
                  <a:pt x="28" y="201"/>
                </a:lnTo>
                <a:lnTo>
                  <a:pt x="31" y="197"/>
                </a:lnTo>
                <a:lnTo>
                  <a:pt x="33" y="190"/>
                </a:lnTo>
                <a:lnTo>
                  <a:pt x="33" y="183"/>
                </a:lnTo>
                <a:lnTo>
                  <a:pt x="33" y="178"/>
                </a:lnTo>
                <a:lnTo>
                  <a:pt x="33" y="173"/>
                </a:lnTo>
                <a:lnTo>
                  <a:pt x="33" y="168"/>
                </a:lnTo>
                <a:lnTo>
                  <a:pt x="28" y="164"/>
                </a:lnTo>
                <a:lnTo>
                  <a:pt x="24" y="164"/>
                </a:lnTo>
                <a:lnTo>
                  <a:pt x="21" y="164"/>
                </a:lnTo>
                <a:lnTo>
                  <a:pt x="17" y="157"/>
                </a:lnTo>
                <a:lnTo>
                  <a:pt x="14" y="152"/>
                </a:lnTo>
                <a:lnTo>
                  <a:pt x="14" y="149"/>
                </a:lnTo>
                <a:lnTo>
                  <a:pt x="12" y="147"/>
                </a:lnTo>
                <a:lnTo>
                  <a:pt x="10" y="152"/>
                </a:lnTo>
                <a:lnTo>
                  <a:pt x="10" y="154"/>
                </a:lnTo>
                <a:lnTo>
                  <a:pt x="12" y="157"/>
                </a:lnTo>
                <a:lnTo>
                  <a:pt x="12" y="159"/>
                </a:lnTo>
                <a:lnTo>
                  <a:pt x="12" y="161"/>
                </a:lnTo>
                <a:lnTo>
                  <a:pt x="5" y="154"/>
                </a:lnTo>
                <a:lnTo>
                  <a:pt x="2" y="152"/>
                </a:lnTo>
                <a:lnTo>
                  <a:pt x="0" y="149"/>
                </a:lnTo>
                <a:lnTo>
                  <a:pt x="2" y="142"/>
                </a:lnTo>
                <a:lnTo>
                  <a:pt x="5" y="138"/>
                </a:lnTo>
                <a:lnTo>
                  <a:pt x="7" y="130"/>
                </a:lnTo>
                <a:lnTo>
                  <a:pt x="7" y="126"/>
                </a:lnTo>
                <a:lnTo>
                  <a:pt x="7" y="119"/>
                </a:lnTo>
                <a:lnTo>
                  <a:pt x="7" y="112"/>
                </a:lnTo>
                <a:lnTo>
                  <a:pt x="7" y="104"/>
                </a:lnTo>
                <a:lnTo>
                  <a:pt x="10" y="109"/>
                </a:lnTo>
                <a:lnTo>
                  <a:pt x="10" y="114"/>
                </a:lnTo>
                <a:lnTo>
                  <a:pt x="12" y="121"/>
                </a:lnTo>
                <a:lnTo>
                  <a:pt x="14" y="121"/>
                </a:lnTo>
                <a:lnTo>
                  <a:pt x="21" y="116"/>
                </a:lnTo>
                <a:lnTo>
                  <a:pt x="21" y="114"/>
                </a:lnTo>
                <a:lnTo>
                  <a:pt x="21" y="109"/>
                </a:lnTo>
                <a:lnTo>
                  <a:pt x="19" y="107"/>
                </a:lnTo>
                <a:lnTo>
                  <a:pt x="19" y="100"/>
                </a:lnTo>
                <a:lnTo>
                  <a:pt x="19" y="97"/>
                </a:lnTo>
                <a:lnTo>
                  <a:pt x="14" y="95"/>
                </a:lnTo>
                <a:lnTo>
                  <a:pt x="10" y="93"/>
                </a:lnTo>
                <a:lnTo>
                  <a:pt x="7" y="97"/>
                </a:lnTo>
                <a:lnTo>
                  <a:pt x="7" y="102"/>
                </a:lnTo>
                <a:lnTo>
                  <a:pt x="5" y="97"/>
                </a:lnTo>
                <a:lnTo>
                  <a:pt x="7" y="95"/>
                </a:lnTo>
                <a:lnTo>
                  <a:pt x="10" y="83"/>
                </a:lnTo>
                <a:lnTo>
                  <a:pt x="10" y="78"/>
                </a:lnTo>
                <a:lnTo>
                  <a:pt x="12" y="71"/>
                </a:lnTo>
                <a:lnTo>
                  <a:pt x="12" y="67"/>
                </a:lnTo>
                <a:lnTo>
                  <a:pt x="14" y="67"/>
                </a:lnTo>
                <a:lnTo>
                  <a:pt x="14" y="69"/>
                </a:lnTo>
                <a:lnTo>
                  <a:pt x="14" y="71"/>
                </a:lnTo>
                <a:lnTo>
                  <a:pt x="17" y="71"/>
                </a:lnTo>
                <a:lnTo>
                  <a:pt x="17" y="71"/>
                </a:lnTo>
                <a:lnTo>
                  <a:pt x="19" y="74"/>
                </a:lnTo>
                <a:lnTo>
                  <a:pt x="21" y="74"/>
                </a:lnTo>
                <a:lnTo>
                  <a:pt x="21" y="71"/>
                </a:lnTo>
                <a:lnTo>
                  <a:pt x="17" y="67"/>
                </a:lnTo>
                <a:lnTo>
                  <a:pt x="14" y="64"/>
                </a:lnTo>
                <a:lnTo>
                  <a:pt x="17" y="62"/>
                </a:lnTo>
                <a:lnTo>
                  <a:pt x="17" y="60"/>
                </a:lnTo>
                <a:lnTo>
                  <a:pt x="14" y="57"/>
                </a:lnTo>
                <a:lnTo>
                  <a:pt x="14" y="64"/>
                </a:lnTo>
                <a:lnTo>
                  <a:pt x="12" y="64"/>
                </a:lnTo>
                <a:lnTo>
                  <a:pt x="14" y="50"/>
                </a:lnTo>
                <a:lnTo>
                  <a:pt x="17" y="43"/>
                </a:lnTo>
                <a:lnTo>
                  <a:pt x="19" y="33"/>
                </a:lnTo>
                <a:lnTo>
                  <a:pt x="21" y="29"/>
                </a:lnTo>
                <a:lnTo>
                  <a:pt x="24" y="29"/>
                </a:lnTo>
                <a:lnTo>
                  <a:pt x="24" y="31"/>
                </a:lnTo>
                <a:lnTo>
                  <a:pt x="21" y="36"/>
                </a:lnTo>
                <a:lnTo>
                  <a:pt x="21" y="38"/>
                </a:lnTo>
                <a:lnTo>
                  <a:pt x="21" y="41"/>
                </a:lnTo>
                <a:lnTo>
                  <a:pt x="24" y="41"/>
                </a:lnTo>
                <a:lnTo>
                  <a:pt x="26" y="43"/>
                </a:lnTo>
                <a:lnTo>
                  <a:pt x="31" y="43"/>
                </a:lnTo>
                <a:lnTo>
                  <a:pt x="33" y="45"/>
                </a:lnTo>
                <a:lnTo>
                  <a:pt x="36" y="48"/>
                </a:lnTo>
                <a:lnTo>
                  <a:pt x="38" y="48"/>
                </a:lnTo>
                <a:lnTo>
                  <a:pt x="40" y="45"/>
                </a:lnTo>
                <a:lnTo>
                  <a:pt x="40" y="48"/>
                </a:lnTo>
                <a:lnTo>
                  <a:pt x="43" y="52"/>
                </a:lnTo>
                <a:lnTo>
                  <a:pt x="40" y="55"/>
                </a:lnTo>
                <a:lnTo>
                  <a:pt x="43" y="57"/>
                </a:lnTo>
                <a:lnTo>
                  <a:pt x="47" y="57"/>
                </a:lnTo>
                <a:lnTo>
                  <a:pt x="50" y="57"/>
                </a:lnTo>
                <a:lnTo>
                  <a:pt x="50" y="52"/>
                </a:lnTo>
                <a:lnTo>
                  <a:pt x="52" y="48"/>
                </a:lnTo>
                <a:lnTo>
                  <a:pt x="47" y="43"/>
                </a:lnTo>
                <a:lnTo>
                  <a:pt x="47" y="41"/>
                </a:lnTo>
                <a:lnTo>
                  <a:pt x="50" y="41"/>
                </a:lnTo>
                <a:lnTo>
                  <a:pt x="54" y="36"/>
                </a:lnTo>
                <a:lnTo>
                  <a:pt x="57" y="33"/>
                </a:lnTo>
                <a:lnTo>
                  <a:pt x="62" y="29"/>
                </a:lnTo>
                <a:lnTo>
                  <a:pt x="66" y="24"/>
                </a:lnTo>
                <a:lnTo>
                  <a:pt x="71" y="26"/>
                </a:lnTo>
                <a:lnTo>
                  <a:pt x="73" y="26"/>
                </a:lnTo>
                <a:lnTo>
                  <a:pt x="76" y="26"/>
                </a:lnTo>
                <a:lnTo>
                  <a:pt x="76" y="31"/>
                </a:lnTo>
                <a:lnTo>
                  <a:pt x="78" y="33"/>
                </a:lnTo>
                <a:lnTo>
                  <a:pt x="73" y="38"/>
                </a:lnTo>
                <a:lnTo>
                  <a:pt x="71" y="43"/>
                </a:lnTo>
                <a:lnTo>
                  <a:pt x="69" y="45"/>
                </a:lnTo>
                <a:lnTo>
                  <a:pt x="71" y="50"/>
                </a:lnTo>
                <a:lnTo>
                  <a:pt x="76" y="43"/>
                </a:lnTo>
                <a:lnTo>
                  <a:pt x="78" y="43"/>
                </a:lnTo>
                <a:lnTo>
                  <a:pt x="78" y="43"/>
                </a:lnTo>
                <a:lnTo>
                  <a:pt x="80" y="43"/>
                </a:lnTo>
                <a:lnTo>
                  <a:pt x="83" y="45"/>
                </a:lnTo>
                <a:lnTo>
                  <a:pt x="85" y="41"/>
                </a:lnTo>
                <a:lnTo>
                  <a:pt x="85" y="36"/>
                </a:lnTo>
                <a:lnTo>
                  <a:pt x="83" y="36"/>
                </a:lnTo>
                <a:lnTo>
                  <a:pt x="78" y="38"/>
                </a:lnTo>
                <a:lnTo>
                  <a:pt x="78" y="38"/>
                </a:lnTo>
                <a:lnTo>
                  <a:pt x="78" y="36"/>
                </a:lnTo>
                <a:lnTo>
                  <a:pt x="80" y="33"/>
                </a:lnTo>
                <a:lnTo>
                  <a:pt x="80" y="33"/>
                </a:lnTo>
                <a:lnTo>
                  <a:pt x="83" y="31"/>
                </a:lnTo>
                <a:lnTo>
                  <a:pt x="80" y="29"/>
                </a:lnTo>
                <a:lnTo>
                  <a:pt x="80" y="26"/>
                </a:lnTo>
                <a:lnTo>
                  <a:pt x="80" y="24"/>
                </a:lnTo>
                <a:lnTo>
                  <a:pt x="83" y="22"/>
                </a:lnTo>
                <a:lnTo>
                  <a:pt x="83" y="19"/>
                </a:lnTo>
                <a:lnTo>
                  <a:pt x="80" y="17"/>
                </a:lnTo>
                <a:lnTo>
                  <a:pt x="80" y="12"/>
                </a:lnTo>
                <a:lnTo>
                  <a:pt x="85" y="7"/>
                </a:lnTo>
                <a:lnTo>
                  <a:pt x="88" y="7"/>
                </a:lnTo>
                <a:lnTo>
                  <a:pt x="90" y="5"/>
                </a:lnTo>
                <a:lnTo>
                  <a:pt x="95" y="5"/>
                </a:lnTo>
                <a:lnTo>
                  <a:pt x="99" y="5"/>
                </a:lnTo>
                <a:lnTo>
                  <a:pt x="104" y="7"/>
                </a:lnTo>
                <a:lnTo>
                  <a:pt x="102" y="10"/>
                </a:lnTo>
                <a:lnTo>
                  <a:pt x="104" y="10"/>
                </a:lnTo>
                <a:lnTo>
                  <a:pt x="107" y="7"/>
                </a:lnTo>
                <a:lnTo>
                  <a:pt x="109" y="5"/>
                </a:lnTo>
                <a:lnTo>
                  <a:pt x="111" y="3"/>
                </a:lnTo>
                <a:lnTo>
                  <a:pt x="116" y="0"/>
                </a:lnTo>
                <a:lnTo>
                  <a:pt x="118" y="3"/>
                </a:lnTo>
                <a:lnTo>
                  <a:pt x="121" y="3"/>
                </a:lnTo>
                <a:lnTo>
                  <a:pt x="123" y="3"/>
                </a:lnTo>
                <a:lnTo>
                  <a:pt x="125" y="3"/>
                </a:lnTo>
                <a:lnTo>
                  <a:pt x="128" y="3"/>
                </a:lnTo>
                <a:lnTo>
                  <a:pt x="130" y="0"/>
                </a:lnTo>
                <a:lnTo>
                  <a:pt x="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398"/>
          <p:cNvSpPr>
            <a:spLocks/>
          </p:cNvSpPr>
          <p:nvPr/>
        </p:nvSpPr>
        <p:spPr bwMode="auto">
          <a:xfrm>
            <a:off x="5548313" y="2684463"/>
            <a:ext cx="36513" cy="46038"/>
          </a:xfrm>
          <a:custGeom>
            <a:avLst/>
            <a:gdLst>
              <a:gd name="T0" fmla="*/ 11 w 23"/>
              <a:gd name="T1" fmla="*/ 24 h 29"/>
              <a:gd name="T2" fmla="*/ 2 w 23"/>
              <a:gd name="T3" fmla="*/ 29 h 29"/>
              <a:gd name="T4" fmla="*/ 0 w 23"/>
              <a:gd name="T5" fmla="*/ 22 h 29"/>
              <a:gd name="T6" fmla="*/ 0 w 23"/>
              <a:gd name="T7" fmla="*/ 17 h 29"/>
              <a:gd name="T8" fmla="*/ 4 w 23"/>
              <a:gd name="T9" fmla="*/ 15 h 29"/>
              <a:gd name="T10" fmla="*/ 7 w 23"/>
              <a:gd name="T11" fmla="*/ 8 h 29"/>
              <a:gd name="T12" fmla="*/ 14 w 23"/>
              <a:gd name="T13" fmla="*/ 5 h 29"/>
              <a:gd name="T14" fmla="*/ 19 w 23"/>
              <a:gd name="T15" fmla="*/ 3 h 29"/>
              <a:gd name="T16" fmla="*/ 21 w 23"/>
              <a:gd name="T17" fmla="*/ 0 h 29"/>
              <a:gd name="T18" fmla="*/ 23 w 23"/>
              <a:gd name="T19" fmla="*/ 3 h 29"/>
              <a:gd name="T20" fmla="*/ 19 w 23"/>
              <a:gd name="T21" fmla="*/ 10 h 29"/>
              <a:gd name="T22" fmla="*/ 19 w 23"/>
              <a:gd name="T23" fmla="*/ 15 h 29"/>
              <a:gd name="T24" fmla="*/ 16 w 23"/>
              <a:gd name="T25" fmla="*/ 19 h 29"/>
              <a:gd name="T26" fmla="*/ 11 w 23"/>
              <a:gd name="T27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9">
                <a:moveTo>
                  <a:pt x="11" y="24"/>
                </a:moveTo>
                <a:lnTo>
                  <a:pt x="2" y="29"/>
                </a:lnTo>
                <a:lnTo>
                  <a:pt x="0" y="22"/>
                </a:lnTo>
                <a:lnTo>
                  <a:pt x="0" y="17"/>
                </a:lnTo>
                <a:lnTo>
                  <a:pt x="4" y="15"/>
                </a:lnTo>
                <a:lnTo>
                  <a:pt x="7" y="8"/>
                </a:lnTo>
                <a:lnTo>
                  <a:pt x="14" y="5"/>
                </a:lnTo>
                <a:lnTo>
                  <a:pt x="19" y="3"/>
                </a:lnTo>
                <a:lnTo>
                  <a:pt x="21" y="0"/>
                </a:lnTo>
                <a:lnTo>
                  <a:pt x="23" y="3"/>
                </a:lnTo>
                <a:lnTo>
                  <a:pt x="19" y="10"/>
                </a:lnTo>
                <a:lnTo>
                  <a:pt x="19" y="15"/>
                </a:lnTo>
                <a:lnTo>
                  <a:pt x="16" y="19"/>
                </a:lnTo>
                <a:lnTo>
                  <a:pt x="11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399"/>
          <p:cNvSpPr>
            <a:spLocks/>
          </p:cNvSpPr>
          <p:nvPr/>
        </p:nvSpPr>
        <p:spPr bwMode="auto">
          <a:xfrm>
            <a:off x="5548313" y="2684463"/>
            <a:ext cx="36513" cy="46038"/>
          </a:xfrm>
          <a:custGeom>
            <a:avLst/>
            <a:gdLst>
              <a:gd name="T0" fmla="*/ 11 w 23"/>
              <a:gd name="T1" fmla="*/ 24 h 29"/>
              <a:gd name="T2" fmla="*/ 2 w 23"/>
              <a:gd name="T3" fmla="*/ 29 h 29"/>
              <a:gd name="T4" fmla="*/ 0 w 23"/>
              <a:gd name="T5" fmla="*/ 22 h 29"/>
              <a:gd name="T6" fmla="*/ 0 w 23"/>
              <a:gd name="T7" fmla="*/ 17 h 29"/>
              <a:gd name="T8" fmla="*/ 4 w 23"/>
              <a:gd name="T9" fmla="*/ 15 h 29"/>
              <a:gd name="T10" fmla="*/ 7 w 23"/>
              <a:gd name="T11" fmla="*/ 8 h 29"/>
              <a:gd name="T12" fmla="*/ 14 w 23"/>
              <a:gd name="T13" fmla="*/ 5 h 29"/>
              <a:gd name="T14" fmla="*/ 19 w 23"/>
              <a:gd name="T15" fmla="*/ 3 h 29"/>
              <a:gd name="T16" fmla="*/ 21 w 23"/>
              <a:gd name="T17" fmla="*/ 0 h 29"/>
              <a:gd name="T18" fmla="*/ 23 w 23"/>
              <a:gd name="T19" fmla="*/ 3 h 29"/>
              <a:gd name="T20" fmla="*/ 19 w 23"/>
              <a:gd name="T21" fmla="*/ 10 h 29"/>
              <a:gd name="T22" fmla="*/ 19 w 23"/>
              <a:gd name="T23" fmla="*/ 15 h 29"/>
              <a:gd name="T24" fmla="*/ 16 w 23"/>
              <a:gd name="T25" fmla="*/ 19 h 29"/>
              <a:gd name="T26" fmla="*/ 11 w 23"/>
              <a:gd name="T27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9">
                <a:moveTo>
                  <a:pt x="11" y="24"/>
                </a:moveTo>
                <a:lnTo>
                  <a:pt x="2" y="29"/>
                </a:lnTo>
                <a:lnTo>
                  <a:pt x="0" y="22"/>
                </a:lnTo>
                <a:lnTo>
                  <a:pt x="0" y="17"/>
                </a:lnTo>
                <a:lnTo>
                  <a:pt x="4" y="15"/>
                </a:lnTo>
                <a:lnTo>
                  <a:pt x="7" y="8"/>
                </a:lnTo>
                <a:lnTo>
                  <a:pt x="14" y="5"/>
                </a:lnTo>
                <a:lnTo>
                  <a:pt x="19" y="3"/>
                </a:lnTo>
                <a:lnTo>
                  <a:pt x="21" y="0"/>
                </a:lnTo>
                <a:lnTo>
                  <a:pt x="23" y="3"/>
                </a:lnTo>
                <a:lnTo>
                  <a:pt x="19" y="10"/>
                </a:lnTo>
                <a:lnTo>
                  <a:pt x="19" y="15"/>
                </a:lnTo>
                <a:lnTo>
                  <a:pt x="16" y="19"/>
                </a:lnTo>
                <a:lnTo>
                  <a:pt x="11" y="2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400"/>
          <p:cNvSpPr>
            <a:spLocks/>
          </p:cNvSpPr>
          <p:nvPr/>
        </p:nvSpPr>
        <p:spPr bwMode="auto">
          <a:xfrm>
            <a:off x="5548313" y="2684463"/>
            <a:ext cx="36513" cy="46038"/>
          </a:xfrm>
          <a:custGeom>
            <a:avLst/>
            <a:gdLst>
              <a:gd name="T0" fmla="*/ 11 w 23"/>
              <a:gd name="T1" fmla="*/ 24 h 29"/>
              <a:gd name="T2" fmla="*/ 2 w 23"/>
              <a:gd name="T3" fmla="*/ 29 h 29"/>
              <a:gd name="T4" fmla="*/ 0 w 23"/>
              <a:gd name="T5" fmla="*/ 22 h 29"/>
              <a:gd name="T6" fmla="*/ 0 w 23"/>
              <a:gd name="T7" fmla="*/ 17 h 29"/>
              <a:gd name="T8" fmla="*/ 4 w 23"/>
              <a:gd name="T9" fmla="*/ 15 h 29"/>
              <a:gd name="T10" fmla="*/ 7 w 23"/>
              <a:gd name="T11" fmla="*/ 8 h 29"/>
              <a:gd name="T12" fmla="*/ 14 w 23"/>
              <a:gd name="T13" fmla="*/ 5 h 29"/>
              <a:gd name="T14" fmla="*/ 19 w 23"/>
              <a:gd name="T15" fmla="*/ 3 h 29"/>
              <a:gd name="T16" fmla="*/ 21 w 23"/>
              <a:gd name="T17" fmla="*/ 0 h 29"/>
              <a:gd name="T18" fmla="*/ 23 w 23"/>
              <a:gd name="T19" fmla="*/ 3 h 29"/>
              <a:gd name="T20" fmla="*/ 19 w 23"/>
              <a:gd name="T21" fmla="*/ 10 h 29"/>
              <a:gd name="T22" fmla="*/ 19 w 23"/>
              <a:gd name="T23" fmla="*/ 15 h 29"/>
              <a:gd name="T24" fmla="*/ 16 w 23"/>
              <a:gd name="T25" fmla="*/ 19 h 29"/>
              <a:gd name="T26" fmla="*/ 11 w 23"/>
              <a:gd name="T27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9">
                <a:moveTo>
                  <a:pt x="11" y="24"/>
                </a:moveTo>
                <a:lnTo>
                  <a:pt x="2" y="29"/>
                </a:lnTo>
                <a:lnTo>
                  <a:pt x="0" y="22"/>
                </a:lnTo>
                <a:lnTo>
                  <a:pt x="0" y="17"/>
                </a:lnTo>
                <a:lnTo>
                  <a:pt x="4" y="15"/>
                </a:lnTo>
                <a:lnTo>
                  <a:pt x="7" y="8"/>
                </a:lnTo>
                <a:lnTo>
                  <a:pt x="14" y="5"/>
                </a:lnTo>
                <a:lnTo>
                  <a:pt x="19" y="3"/>
                </a:lnTo>
                <a:lnTo>
                  <a:pt x="21" y="0"/>
                </a:lnTo>
                <a:lnTo>
                  <a:pt x="23" y="3"/>
                </a:lnTo>
                <a:lnTo>
                  <a:pt x="19" y="10"/>
                </a:lnTo>
                <a:lnTo>
                  <a:pt x="19" y="15"/>
                </a:lnTo>
                <a:lnTo>
                  <a:pt x="16" y="19"/>
                </a:lnTo>
                <a:lnTo>
                  <a:pt x="11" y="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401"/>
          <p:cNvSpPr>
            <a:spLocks/>
          </p:cNvSpPr>
          <p:nvPr/>
        </p:nvSpPr>
        <p:spPr bwMode="auto">
          <a:xfrm>
            <a:off x="5518151" y="2560638"/>
            <a:ext cx="228600" cy="180975"/>
          </a:xfrm>
          <a:custGeom>
            <a:avLst/>
            <a:gdLst>
              <a:gd name="T0" fmla="*/ 137 w 144"/>
              <a:gd name="T1" fmla="*/ 15 h 114"/>
              <a:gd name="T2" fmla="*/ 135 w 144"/>
              <a:gd name="T3" fmla="*/ 22 h 114"/>
              <a:gd name="T4" fmla="*/ 139 w 144"/>
              <a:gd name="T5" fmla="*/ 33 h 114"/>
              <a:gd name="T6" fmla="*/ 137 w 144"/>
              <a:gd name="T7" fmla="*/ 43 h 114"/>
              <a:gd name="T8" fmla="*/ 137 w 144"/>
              <a:gd name="T9" fmla="*/ 52 h 114"/>
              <a:gd name="T10" fmla="*/ 135 w 144"/>
              <a:gd name="T11" fmla="*/ 60 h 114"/>
              <a:gd name="T12" fmla="*/ 130 w 144"/>
              <a:gd name="T13" fmla="*/ 67 h 114"/>
              <a:gd name="T14" fmla="*/ 125 w 144"/>
              <a:gd name="T15" fmla="*/ 78 h 114"/>
              <a:gd name="T16" fmla="*/ 123 w 144"/>
              <a:gd name="T17" fmla="*/ 81 h 114"/>
              <a:gd name="T18" fmla="*/ 116 w 144"/>
              <a:gd name="T19" fmla="*/ 78 h 114"/>
              <a:gd name="T20" fmla="*/ 109 w 144"/>
              <a:gd name="T21" fmla="*/ 67 h 114"/>
              <a:gd name="T22" fmla="*/ 101 w 144"/>
              <a:gd name="T23" fmla="*/ 69 h 114"/>
              <a:gd name="T24" fmla="*/ 94 w 144"/>
              <a:gd name="T25" fmla="*/ 67 h 114"/>
              <a:gd name="T26" fmla="*/ 85 w 144"/>
              <a:gd name="T27" fmla="*/ 69 h 114"/>
              <a:gd name="T28" fmla="*/ 71 w 144"/>
              <a:gd name="T29" fmla="*/ 71 h 114"/>
              <a:gd name="T30" fmla="*/ 59 w 144"/>
              <a:gd name="T31" fmla="*/ 76 h 114"/>
              <a:gd name="T32" fmla="*/ 56 w 144"/>
              <a:gd name="T33" fmla="*/ 71 h 114"/>
              <a:gd name="T34" fmla="*/ 47 w 144"/>
              <a:gd name="T35" fmla="*/ 71 h 114"/>
              <a:gd name="T36" fmla="*/ 38 w 144"/>
              <a:gd name="T37" fmla="*/ 74 h 114"/>
              <a:gd name="T38" fmla="*/ 26 w 144"/>
              <a:gd name="T39" fmla="*/ 78 h 114"/>
              <a:gd name="T40" fmla="*/ 23 w 144"/>
              <a:gd name="T41" fmla="*/ 83 h 114"/>
              <a:gd name="T42" fmla="*/ 19 w 144"/>
              <a:gd name="T43" fmla="*/ 93 h 114"/>
              <a:gd name="T44" fmla="*/ 14 w 144"/>
              <a:gd name="T45" fmla="*/ 93 h 114"/>
              <a:gd name="T46" fmla="*/ 12 w 144"/>
              <a:gd name="T47" fmla="*/ 100 h 114"/>
              <a:gd name="T48" fmla="*/ 14 w 144"/>
              <a:gd name="T49" fmla="*/ 102 h 114"/>
              <a:gd name="T50" fmla="*/ 19 w 144"/>
              <a:gd name="T51" fmla="*/ 109 h 114"/>
              <a:gd name="T52" fmla="*/ 16 w 144"/>
              <a:gd name="T53" fmla="*/ 114 h 114"/>
              <a:gd name="T54" fmla="*/ 14 w 144"/>
              <a:gd name="T55" fmla="*/ 114 h 114"/>
              <a:gd name="T56" fmla="*/ 12 w 144"/>
              <a:gd name="T57" fmla="*/ 109 h 114"/>
              <a:gd name="T58" fmla="*/ 4 w 144"/>
              <a:gd name="T59" fmla="*/ 104 h 114"/>
              <a:gd name="T60" fmla="*/ 2 w 144"/>
              <a:gd name="T61" fmla="*/ 93 h 114"/>
              <a:gd name="T62" fmla="*/ 2 w 144"/>
              <a:gd name="T63" fmla="*/ 93 h 114"/>
              <a:gd name="T64" fmla="*/ 2 w 144"/>
              <a:gd name="T65" fmla="*/ 97 h 114"/>
              <a:gd name="T66" fmla="*/ 0 w 144"/>
              <a:gd name="T67" fmla="*/ 97 h 114"/>
              <a:gd name="T68" fmla="*/ 0 w 144"/>
              <a:gd name="T69" fmla="*/ 88 h 114"/>
              <a:gd name="T70" fmla="*/ 9 w 144"/>
              <a:gd name="T71" fmla="*/ 76 h 114"/>
              <a:gd name="T72" fmla="*/ 16 w 144"/>
              <a:gd name="T73" fmla="*/ 67 h 114"/>
              <a:gd name="T74" fmla="*/ 23 w 144"/>
              <a:gd name="T75" fmla="*/ 60 h 114"/>
              <a:gd name="T76" fmla="*/ 26 w 144"/>
              <a:gd name="T77" fmla="*/ 57 h 114"/>
              <a:gd name="T78" fmla="*/ 33 w 144"/>
              <a:gd name="T79" fmla="*/ 62 h 114"/>
              <a:gd name="T80" fmla="*/ 40 w 144"/>
              <a:gd name="T81" fmla="*/ 60 h 114"/>
              <a:gd name="T82" fmla="*/ 47 w 144"/>
              <a:gd name="T83" fmla="*/ 57 h 114"/>
              <a:gd name="T84" fmla="*/ 49 w 144"/>
              <a:gd name="T85" fmla="*/ 57 h 114"/>
              <a:gd name="T86" fmla="*/ 56 w 144"/>
              <a:gd name="T87" fmla="*/ 60 h 114"/>
              <a:gd name="T88" fmla="*/ 68 w 144"/>
              <a:gd name="T89" fmla="*/ 60 h 114"/>
              <a:gd name="T90" fmla="*/ 71 w 144"/>
              <a:gd name="T91" fmla="*/ 57 h 114"/>
              <a:gd name="T92" fmla="*/ 80 w 144"/>
              <a:gd name="T93" fmla="*/ 52 h 114"/>
              <a:gd name="T94" fmla="*/ 90 w 144"/>
              <a:gd name="T95" fmla="*/ 38 h 114"/>
              <a:gd name="T96" fmla="*/ 97 w 144"/>
              <a:gd name="T97" fmla="*/ 26 h 114"/>
              <a:gd name="T98" fmla="*/ 106 w 144"/>
              <a:gd name="T99" fmla="*/ 17 h 114"/>
              <a:gd name="T100" fmla="*/ 109 w 144"/>
              <a:gd name="T101" fmla="*/ 15 h 114"/>
              <a:gd name="T102" fmla="*/ 120 w 144"/>
              <a:gd name="T103" fmla="*/ 15 h 114"/>
              <a:gd name="T104" fmla="*/ 135 w 144"/>
              <a:gd name="T105" fmla="*/ 10 h 114"/>
              <a:gd name="T106" fmla="*/ 142 w 144"/>
              <a:gd name="T107" fmla="*/ 0 h 114"/>
              <a:gd name="T108" fmla="*/ 144 w 144"/>
              <a:gd name="T109" fmla="*/ 3 h 114"/>
              <a:gd name="T110" fmla="*/ 144 w 144"/>
              <a:gd name="T111" fmla="*/ 5 h 114"/>
              <a:gd name="T112" fmla="*/ 137 w 144"/>
              <a:gd name="T113" fmla="*/ 1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4" h="114">
                <a:moveTo>
                  <a:pt x="137" y="15"/>
                </a:moveTo>
                <a:lnTo>
                  <a:pt x="135" y="22"/>
                </a:lnTo>
                <a:lnTo>
                  <a:pt x="139" y="33"/>
                </a:lnTo>
                <a:lnTo>
                  <a:pt x="137" y="43"/>
                </a:lnTo>
                <a:lnTo>
                  <a:pt x="137" y="52"/>
                </a:lnTo>
                <a:lnTo>
                  <a:pt x="135" y="60"/>
                </a:lnTo>
                <a:lnTo>
                  <a:pt x="130" y="67"/>
                </a:lnTo>
                <a:lnTo>
                  <a:pt x="125" y="78"/>
                </a:lnTo>
                <a:lnTo>
                  <a:pt x="123" y="81"/>
                </a:lnTo>
                <a:lnTo>
                  <a:pt x="116" y="78"/>
                </a:lnTo>
                <a:lnTo>
                  <a:pt x="109" y="67"/>
                </a:lnTo>
                <a:lnTo>
                  <a:pt x="101" y="69"/>
                </a:lnTo>
                <a:lnTo>
                  <a:pt x="94" y="67"/>
                </a:lnTo>
                <a:lnTo>
                  <a:pt x="85" y="69"/>
                </a:lnTo>
                <a:lnTo>
                  <a:pt x="71" y="71"/>
                </a:lnTo>
                <a:lnTo>
                  <a:pt x="59" y="76"/>
                </a:lnTo>
                <a:lnTo>
                  <a:pt x="56" y="71"/>
                </a:lnTo>
                <a:lnTo>
                  <a:pt x="47" y="71"/>
                </a:lnTo>
                <a:lnTo>
                  <a:pt x="38" y="74"/>
                </a:lnTo>
                <a:lnTo>
                  <a:pt x="26" y="78"/>
                </a:lnTo>
                <a:lnTo>
                  <a:pt x="23" y="83"/>
                </a:lnTo>
                <a:lnTo>
                  <a:pt x="19" y="93"/>
                </a:lnTo>
                <a:lnTo>
                  <a:pt x="14" y="93"/>
                </a:lnTo>
                <a:lnTo>
                  <a:pt x="12" y="100"/>
                </a:lnTo>
                <a:lnTo>
                  <a:pt x="14" y="102"/>
                </a:lnTo>
                <a:lnTo>
                  <a:pt x="19" y="109"/>
                </a:lnTo>
                <a:lnTo>
                  <a:pt x="16" y="114"/>
                </a:lnTo>
                <a:lnTo>
                  <a:pt x="14" y="114"/>
                </a:lnTo>
                <a:lnTo>
                  <a:pt x="12" y="109"/>
                </a:lnTo>
                <a:lnTo>
                  <a:pt x="4" y="104"/>
                </a:lnTo>
                <a:lnTo>
                  <a:pt x="2" y="93"/>
                </a:lnTo>
                <a:lnTo>
                  <a:pt x="2" y="93"/>
                </a:lnTo>
                <a:lnTo>
                  <a:pt x="2" y="97"/>
                </a:lnTo>
                <a:lnTo>
                  <a:pt x="0" y="97"/>
                </a:lnTo>
                <a:lnTo>
                  <a:pt x="0" y="88"/>
                </a:lnTo>
                <a:lnTo>
                  <a:pt x="9" y="76"/>
                </a:lnTo>
                <a:lnTo>
                  <a:pt x="16" y="67"/>
                </a:lnTo>
                <a:lnTo>
                  <a:pt x="23" y="60"/>
                </a:lnTo>
                <a:lnTo>
                  <a:pt x="26" y="57"/>
                </a:lnTo>
                <a:lnTo>
                  <a:pt x="33" y="62"/>
                </a:lnTo>
                <a:lnTo>
                  <a:pt x="40" y="60"/>
                </a:lnTo>
                <a:lnTo>
                  <a:pt x="47" y="57"/>
                </a:lnTo>
                <a:lnTo>
                  <a:pt x="49" y="57"/>
                </a:lnTo>
                <a:lnTo>
                  <a:pt x="56" y="60"/>
                </a:lnTo>
                <a:lnTo>
                  <a:pt x="68" y="60"/>
                </a:lnTo>
                <a:lnTo>
                  <a:pt x="71" y="57"/>
                </a:lnTo>
                <a:lnTo>
                  <a:pt x="80" y="52"/>
                </a:lnTo>
                <a:lnTo>
                  <a:pt x="90" y="38"/>
                </a:lnTo>
                <a:lnTo>
                  <a:pt x="97" y="26"/>
                </a:lnTo>
                <a:lnTo>
                  <a:pt x="106" y="17"/>
                </a:lnTo>
                <a:lnTo>
                  <a:pt x="109" y="15"/>
                </a:lnTo>
                <a:lnTo>
                  <a:pt x="120" y="15"/>
                </a:lnTo>
                <a:lnTo>
                  <a:pt x="135" y="10"/>
                </a:lnTo>
                <a:lnTo>
                  <a:pt x="142" y="0"/>
                </a:lnTo>
                <a:lnTo>
                  <a:pt x="144" y="3"/>
                </a:lnTo>
                <a:lnTo>
                  <a:pt x="144" y="5"/>
                </a:lnTo>
                <a:lnTo>
                  <a:pt x="137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402"/>
          <p:cNvSpPr>
            <a:spLocks/>
          </p:cNvSpPr>
          <p:nvPr/>
        </p:nvSpPr>
        <p:spPr bwMode="auto">
          <a:xfrm>
            <a:off x="5518151" y="2560638"/>
            <a:ext cx="228600" cy="180975"/>
          </a:xfrm>
          <a:custGeom>
            <a:avLst/>
            <a:gdLst>
              <a:gd name="T0" fmla="*/ 137 w 144"/>
              <a:gd name="T1" fmla="*/ 15 h 114"/>
              <a:gd name="T2" fmla="*/ 135 w 144"/>
              <a:gd name="T3" fmla="*/ 22 h 114"/>
              <a:gd name="T4" fmla="*/ 139 w 144"/>
              <a:gd name="T5" fmla="*/ 33 h 114"/>
              <a:gd name="T6" fmla="*/ 137 w 144"/>
              <a:gd name="T7" fmla="*/ 43 h 114"/>
              <a:gd name="T8" fmla="*/ 137 w 144"/>
              <a:gd name="T9" fmla="*/ 52 h 114"/>
              <a:gd name="T10" fmla="*/ 135 w 144"/>
              <a:gd name="T11" fmla="*/ 60 h 114"/>
              <a:gd name="T12" fmla="*/ 130 w 144"/>
              <a:gd name="T13" fmla="*/ 67 h 114"/>
              <a:gd name="T14" fmla="*/ 125 w 144"/>
              <a:gd name="T15" fmla="*/ 78 h 114"/>
              <a:gd name="T16" fmla="*/ 123 w 144"/>
              <a:gd name="T17" fmla="*/ 81 h 114"/>
              <a:gd name="T18" fmla="*/ 116 w 144"/>
              <a:gd name="T19" fmla="*/ 78 h 114"/>
              <a:gd name="T20" fmla="*/ 109 w 144"/>
              <a:gd name="T21" fmla="*/ 67 h 114"/>
              <a:gd name="T22" fmla="*/ 101 w 144"/>
              <a:gd name="T23" fmla="*/ 69 h 114"/>
              <a:gd name="T24" fmla="*/ 94 w 144"/>
              <a:gd name="T25" fmla="*/ 67 h 114"/>
              <a:gd name="T26" fmla="*/ 85 w 144"/>
              <a:gd name="T27" fmla="*/ 69 h 114"/>
              <a:gd name="T28" fmla="*/ 71 w 144"/>
              <a:gd name="T29" fmla="*/ 71 h 114"/>
              <a:gd name="T30" fmla="*/ 59 w 144"/>
              <a:gd name="T31" fmla="*/ 76 h 114"/>
              <a:gd name="T32" fmla="*/ 56 w 144"/>
              <a:gd name="T33" fmla="*/ 71 h 114"/>
              <a:gd name="T34" fmla="*/ 47 w 144"/>
              <a:gd name="T35" fmla="*/ 71 h 114"/>
              <a:gd name="T36" fmla="*/ 38 w 144"/>
              <a:gd name="T37" fmla="*/ 74 h 114"/>
              <a:gd name="T38" fmla="*/ 26 w 144"/>
              <a:gd name="T39" fmla="*/ 78 h 114"/>
              <a:gd name="T40" fmla="*/ 23 w 144"/>
              <a:gd name="T41" fmla="*/ 83 h 114"/>
              <a:gd name="T42" fmla="*/ 19 w 144"/>
              <a:gd name="T43" fmla="*/ 93 h 114"/>
              <a:gd name="T44" fmla="*/ 14 w 144"/>
              <a:gd name="T45" fmla="*/ 93 h 114"/>
              <a:gd name="T46" fmla="*/ 12 w 144"/>
              <a:gd name="T47" fmla="*/ 100 h 114"/>
              <a:gd name="T48" fmla="*/ 14 w 144"/>
              <a:gd name="T49" fmla="*/ 102 h 114"/>
              <a:gd name="T50" fmla="*/ 19 w 144"/>
              <a:gd name="T51" fmla="*/ 109 h 114"/>
              <a:gd name="T52" fmla="*/ 16 w 144"/>
              <a:gd name="T53" fmla="*/ 114 h 114"/>
              <a:gd name="T54" fmla="*/ 14 w 144"/>
              <a:gd name="T55" fmla="*/ 114 h 114"/>
              <a:gd name="T56" fmla="*/ 12 w 144"/>
              <a:gd name="T57" fmla="*/ 109 h 114"/>
              <a:gd name="T58" fmla="*/ 4 w 144"/>
              <a:gd name="T59" fmla="*/ 104 h 114"/>
              <a:gd name="T60" fmla="*/ 2 w 144"/>
              <a:gd name="T61" fmla="*/ 93 h 114"/>
              <a:gd name="T62" fmla="*/ 2 w 144"/>
              <a:gd name="T63" fmla="*/ 93 h 114"/>
              <a:gd name="T64" fmla="*/ 2 w 144"/>
              <a:gd name="T65" fmla="*/ 97 h 114"/>
              <a:gd name="T66" fmla="*/ 0 w 144"/>
              <a:gd name="T67" fmla="*/ 97 h 114"/>
              <a:gd name="T68" fmla="*/ 0 w 144"/>
              <a:gd name="T69" fmla="*/ 88 h 114"/>
              <a:gd name="T70" fmla="*/ 9 w 144"/>
              <a:gd name="T71" fmla="*/ 76 h 114"/>
              <a:gd name="T72" fmla="*/ 16 w 144"/>
              <a:gd name="T73" fmla="*/ 67 h 114"/>
              <a:gd name="T74" fmla="*/ 23 w 144"/>
              <a:gd name="T75" fmla="*/ 60 h 114"/>
              <a:gd name="T76" fmla="*/ 26 w 144"/>
              <a:gd name="T77" fmla="*/ 57 h 114"/>
              <a:gd name="T78" fmla="*/ 33 w 144"/>
              <a:gd name="T79" fmla="*/ 62 h 114"/>
              <a:gd name="T80" fmla="*/ 40 w 144"/>
              <a:gd name="T81" fmla="*/ 60 h 114"/>
              <a:gd name="T82" fmla="*/ 47 w 144"/>
              <a:gd name="T83" fmla="*/ 57 h 114"/>
              <a:gd name="T84" fmla="*/ 49 w 144"/>
              <a:gd name="T85" fmla="*/ 57 h 114"/>
              <a:gd name="T86" fmla="*/ 56 w 144"/>
              <a:gd name="T87" fmla="*/ 60 h 114"/>
              <a:gd name="T88" fmla="*/ 68 w 144"/>
              <a:gd name="T89" fmla="*/ 60 h 114"/>
              <a:gd name="T90" fmla="*/ 71 w 144"/>
              <a:gd name="T91" fmla="*/ 57 h 114"/>
              <a:gd name="T92" fmla="*/ 80 w 144"/>
              <a:gd name="T93" fmla="*/ 52 h 114"/>
              <a:gd name="T94" fmla="*/ 90 w 144"/>
              <a:gd name="T95" fmla="*/ 38 h 114"/>
              <a:gd name="T96" fmla="*/ 97 w 144"/>
              <a:gd name="T97" fmla="*/ 26 h 114"/>
              <a:gd name="T98" fmla="*/ 106 w 144"/>
              <a:gd name="T99" fmla="*/ 17 h 114"/>
              <a:gd name="T100" fmla="*/ 109 w 144"/>
              <a:gd name="T101" fmla="*/ 15 h 114"/>
              <a:gd name="T102" fmla="*/ 120 w 144"/>
              <a:gd name="T103" fmla="*/ 15 h 114"/>
              <a:gd name="T104" fmla="*/ 135 w 144"/>
              <a:gd name="T105" fmla="*/ 10 h 114"/>
              <a:gd name="T106" fmla="*/ 142 w 144"/>
              <a:gd name="T107" fmla="*/ 0 h 114"/>
              <a:gd name="T108" fmla="*/ 144 w 144"/>
              <a:gd name="T109" fmla="*/ 3 h 114"/>
              <a:gd name="T110" fmla="*/ 144 w 144"/>
              <a:gd name="T111" fmla="*/ 5 h 114"/>
              <a:gd name="T112" fmla="*/ 137 w 144"/>
              <a:gd name="T113" fmla="*/ 1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4" h="114">
                <a:moveTo>
                  <a:pt x="137" y="15"/>
                </a:moveTo>
                <a:lnTo>
                  <a:pt x="135" y="22"/>
                </a:lnTo>
                <a:lnTo>
                  <a:pt x="139" y="33"/>
                </a:lnTo>
                <a:lnTo>
                  <a:pt x="137" y="43"/>
                </a:lnTo>
                <a:lnTo>
                  <a:pt x="137" y="52"/>
                </a:lnTo>
                <a:lnTo>
                  <a:pt x="135" y="60"/>
                </a:lnTo>
                <a:lnTo>
                  <a:pt x="130" y="67"/>
                </a:lnTo>
                <a:lnTo>
                  <a:pt x="125" y="78"/>
                </a:lnTo>
                <a:lnTo>
                  <a:pt x="123" y="81"/>
                </a:lnTo>
                <a:lnTo>
                  <a:pt x="116" y="78"/>
                </a:lnTo>
                <a:lnTo>
                  <a:pt x="109" y="67"/>
                </a:lnTo>
                <a:lnTo>
                  <a:pt x="101" y="69"/>
                </a:lnTo>
                <a:lnTo>
                  <a:pt x="94" y="67"/>
                </a:lnTo>
                <a:lnTo>
                  <a:pt x="85" y="69"/>
                </a:lnTo>
                <a:lnTo>
                  <a:pt x="71" y="71"/>
                </a:lnTo>
                <a:lnTo>
                  <a:pt x="59" y="76"/>
                </a:lnTo>
                <a:lnTo>
                  <a:pt x="56" y="71"/>
                </a:lnTo>
                <a:lnTo>
                  <a:pt x="47" y="71"/>
                </a:lnTo>
                <a:lnTo>
                  <a:pt x="38" y="74"/>
                </a:lnTo>
                <a:lnTo>
                  <a:pt x="26" y="78"/>
                </a:lnTo>
                <a:lnTo>
                  <a:pt x="23" y="83"/>
                </a:lnTo>
                <a:lnTo>
                  <a:pt x="19" y="93"/>
                </a:lnTo>
                <a:lnTo>
                  <a:pt x="14" y="93"/>
                </a:lnTo>
                <a:lnTo>
                  <a:pt x="12" y="100"/>
                </a:lnTo>
                <a:lnTo>
                  <a:pt x="14" y="102"/>
                </a:lnTo>
                <a:lnTo>
                  <a:pt x="19" y="109"/>
                </a:lnTo>
                <a:lnTo>
                  <a:pt x="16" y="114"/>
                </a:lnTo>
                <a:lnTo>
                  <a:pt x="14" y="114"/>
                </a:lnTo>
                <a:lnTo>
                  <a:pt x="12" y="109"/>
                </a:lnTo>
                <a:lnTo>
                  <a:pt x="4" y="104"/>
                </a:lnTo>
                <a:lnTo>
                  <a:pt x="2" y="93"/>
                </a:lnTo>
                <a:lnTo>
                  <a:pt x="2" y="93"/>
                </a:lnTo>
                <a:lnTo>
                  <a:pt x="2" y="97"/>
                </a:lnTo>
                <a:lnTo>
                  <a:pt x="0" y="97"/>
                </a:lnTo>
                <a:lnTo>
                  <a:pt x="0" y="88"/>
                </a:lnTo>
                <a:lnTo>
                  <a:pt x="9" y="76"/>
                </a:lnTo>
                <a:lnTo>
                  <a:pt x="16" y="67"/>
                </a:lnTo>
                <a:lnTo>
                  <a:pt x="23" y="60"/>
                </a:lnTo>
                <a:lnTo>
                  <a:pt x="26" y="57"/>
                </a:lnTo>
                <a:lnTo>
                  <a:pt x="33" y="62"/>
                </a:lnTo>
                <a:lnTo>
                  <a:pt x="40" y="60"/>
                </a:lnTo>
                <a:lnTo>
                  <a:pt x="47" y="57"/>
                </a:lnTo>
                <a:lnTo>
                  <a:pt x="49" y="57"/>
                </a:lnTo>
                <a:lnTo>
                  <a:pt x="56" y="60"/>
                </a:lnTo>
                <a:lnTo>
                  <a:pt x="68" y="60"/>
                </a:lnTo>
                <a:lnTo>
                  <a:pt x="71" y="57"/>
                </a:lnTo>
                <a:lnTo>
                  <a:pt x="80" y="52"/>
                </a:lnTo>
                <a:lnTo>
                  <a:pt x="90" y="38"/>
                </a:lnTo>
                <a:lnTo>
                  <a:pt x="97" y="26"/>
                </a:lnTo>
                <a:lnTo>
                  <a:pt x="106" y="17"/>
                </a:lnTo>
                <a:lnTo>
                  <a:pt x="109" y="15"/>
                </a:lnTo>
                <a:lnTo>
                  <a:pt x="120" y="15"/>
                </a:lnTo>
                <a:lnTo>
                  <a:pt x="135" y="10"/>
                </a:lnTo>
                <a:lnTo>
                  <a:pt x="142" y="0"/>
                </a:lnTo>
                <a:lnTo>
                  <a:pt x="144" y="3"/>
                </a:lnTo>
                <a:lnTo>
                  <a:pt x="144" y="5"/>
                </a:lnTo>
                <a:lnTo>
                  <a:pt x="137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403"/>
          <p:cNvSpPr>
            <a:spLocks/>
          </p:cNvSpPr>
          <p:nvPr/>
        </p:nvSpPr>
        <p:spPr bwMode="auto">
          <a:xfrm>
            <a:off x="5518151" y="2560638"/>
            <a:ext cx="228600" cy="180975"/>
          </a:xfrm>
          <a:custGeom>
            <a:avLst/>
            <a:gdLst>
              <a:gd name="T0" fmla="*/ 137 w 144"/>
              <a:gd name="T1" fmla="*/ 15 h 114"/>
              <a:gd name="T2" fmla="*/ 135 w 144"/>
              <a:gd name="T3" fmla="*/ 22 h 114"/>
              <a:gd name="T4" fmla="*/ 139 w 144"/>
              <a:gd name="T5" fmla="*/ 33 h 114"/>
              <a:gd name="T6" fmla="*/ 137 w 144"/>
              <a:gd name="T7" fmla="*/ 43 h 114"/>
              <a:gd name="T8" fmla="*/ 137 w 144"/>
              <a:gd name="T9" fmla="*/ 52 h 114"/>
              <a:gd name="T10" fmla="*/ 135 w 144"/>
              <a:gd name="T11" fmla="*/ 60 h 114"/>
              <a:gd name="T12" fmla="*/ 130 w 144"/>
              <a:gd name="T13" fmla="*/ 67 h 114"/>
              <a:gd name="T14" fmla="*/ 125 w 144"/>
              <a:gd name="T15" fmla="*/ 78 h 114"/>
              <a:gd name="T16" fmla="*/ 123 w 144"/>
              <a:gd name="T17" fmla="*/ 81 h 114"/>
              <a:gd name="T18" fmla="*/ 116 w 144"/>
              <a:gd name="T19" fmla="*/ 78 h 114"/>
              <a:gd name="T20" fmla="*/ 109 w 144"/>
              <a:gd name="T21" fmla="*/ 67 h 114"/>
              <a:gd name="T22" fmla="*/ 101 w 144"/>
              <a:gd name="T23" fmla="*/ 69 h 114"/>
              <a:gd name="T24" fmla="*/ 94 w 144"/>
              <a:gd name="T25" fmla="*/ 67 h 114"/>
              <a:gd name="T26" fmla="*/ 85 w 144"/>
              <a:gd name="T27" fmla="*/ 69 h 114"/>
              <a:gd name="T28" fmla="*/ 71 w 144"/>
              <a:gd name="T29" fmla="*/ 71 h 114"/>
              <a:gd name="T30" fmla="*/ 59 w 144"/>
              <a:gd name="T31" fmla="*/ 76 h 114"/>
              <a:gd name="T32" fmla="*/ 56 w 144"/>
              <a:gd name="T33" fmla="*/ 71 h 114"/>
              <a:gd name="T34" fmla="*/ 47 w 144"/>
              <a:gd name="T35" fmla="*/ 71 h 114"/>
              <a:gd name="T36" fmla="*/ 38 w 144"/>
              <a:gd name="T37" fmla="*/ 74 h 114"/>
              <a:gd name="T38" fmla="*/ 26 w 144"/>
              <a:gd name="T39" fmla="*/ 78 h 114"/>
              <a:gd name="T40" fmla="*/ 23 w 144"/>
              <a:gd name="T41" fmla="*/ 83 h 114"/>
              <a:gd name="T42" fmla="*/ 19 w 144"/>
              <a:gd name="T43" fmla="*/ 93 h 114"/>
              <a:gd name="T44" fmla="*/ 14 w 144"/>
              <a:gd name="T45" fmla="*/ 93 h 114"/>
              <a:gd name="T46" fmla="*/ 12 w 144"/>
              <a:gd name="T47" fmla="*/ 100 h 114"/>
              <a:gd name="T48" fmla="*/ 14 w 144"/>
              <a:gd name="T49" fmla="*/ 102 h 114"/>
              <a:gd name="T50" fmla="*/ 19 w 144"/>
              <a:gd name="T51" fmla="*/ 109 h 114"/>
              <a:gd name="T52" fmla="*/ 16 w 144"/>
              <a:gd name="T53" fmla="*/ 114 h 114"/>
              <a:gd name="T54" fmla="*/ 14 w 144"/>
              <a:gd name="T55" fmla="*/ 114 h 114"/>
              <a:gd name="T56" fmla="*/ 12 w 144"/>
              <a:gd name="T57" fmla="*/ 109 h 114"/>
              <a:gd name="T58" fmla="*/ 4 w 144"/>
              <a:gd name="T59" fmla="*/ 104 h 114"/>
              <a:gd name="T60" fmla="*/ 2 w 144"/>
              <a:gd name="T61" fmla="*/ 93 h 114"/>
              <a:gd name="T62" fmla="*/ 2 w 144"/>
              <a:gd name="T63" fmla="*/ 93 h 114"/>
              <a:gd name="T64" fmla="*/ 2 w 144"/>
              <a:gd name="T65" fmla="*/ 97 h 114"/>
              <a:gd name="T66" fmla="*/ 0 w 144"/>
              <a:gd name="T67" fmla="*/ 97 h 114"/>
              <a:gd name="T68" fmla="*/ 0 w 144"/>
              <a:gd name="T69" fmla="*/ 88 h 114"/>
              <a:gd name="T70" fmla="*/ 9 w 144"/>
              <a:gd name="T71" fmla="*/ 76 h 114"/>
              <a:gd name="T72" fmla="*/ 16 w 144"/>
              <a:gd name="T73" fmla="*/ 67 h 114"/>
              <a:gd name="T74" fmla="*/ 23 w 144"/>
              <a:gd name="T75" fmla="*/ 60 h 114"/>
              <a:gd name="T76" fmla="*/ 26 w 144"/>
              <a:gd name="T77" fmla="*/ 57 h 114"/>
              <a:gd name="T78" fmla="*/ 33 w 144"/>
              <a:gd name="T79" fmla="*/ 62 h 114"/>
              <a:gd name="T80" fmla="*/ 40 w 144"/>
              <a:gd name="T81" fmla="*/ 60 h 114"/>
              <a:gd name="T82" fmla="*/ 47 w 144"/>
              <a:gd name="T83" fmla="*/ 57 h 114"/>
              <a:gd name="T84" fmla="*/ 49 w 144"/>
              <a:gd name="T85" fmla="*/ 57 h 114"/>
              <a:gd name="T86" fmla="*/ 56 w 144"/>
              <a:gd name="T87" fmla="*/ 60 h 114"/>
              <a:gd name="T88" fmla="*/ 68 w 144"/>
              <a:gd name="T89" fmla="*/ 60 h 114"/>
              <a:gd name="T90" fmla="*/ 71 w 144"/>
              <a:gd name="T91" fmla="*/ 57 h 114"/>
              <a:gd name="T92" fmla="*/ 80 w 144"/>
              <a:gd name="T93" fmla="*/ 52 h 114"/>
              <a:gd name="T94" fmla="*/ 90 w 144"/>
              <a:gd name="T95" fmla="*/ 38 h 114"/>
              <a:gd name="T96" fmla="*/ 97 w 144"/>
              <a:gd name="T97" fmla="*/ 26 h 114"/>
              <a:gd name="T98" fmla="*/ 106 w 144"/>
              <a:gd name="T99" fmla="*/ 17 h 114"/>
              <a:gd name="T100" fmla="*/ 109 w 144"/>
              <a:gd name="T101" fmla="*/ 15 h 114"/>
              <a:gd name="T102" fmla="*/ 120 w 144"/>
              <a:gd name="T103" fmla="*/ 15 h 114"/>
              <a:gd name="T104" fmla="*/ 135 w 144"/>
              <a:gd name="T105" fmla="*/ 10 h 114"/>
              <a:gd name="T106" fmla="*/ 142 w 144"/>
              <a:gd name="T107" fmla="*/ 0 h 114"/>
              <a:gd name="T108" fmla="*/ 144 w 144"/>
              <a:gd name="T109" fmla="*/ 3 h 114"/>
              <a:gd name="T110" fmla="*/ 144 w 144"/>
              <a:gd name="T111" fmla="*/ 5 h 114"/>
              <a:gd name="T112" fmla="*/ 137 w 144"/>
              <a:gd name="T113" fmla="*/ 1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4" h="114">
                <a:moveTo>
                  <a:pt x="137" y="15"/>
                </a:moveTo>
                <a:lnTo>
                  <a:pt x="135" y="22"/>
                </a:lnTo>
                <a:lnTo>
                  <a:pt x="139" y="33"/>
                </a:lnTo>
                <a:lnTo>
                  <a:pt x="137" y="43"/>
                </a:lnTo>
                <a:lnTo>
                  <a:pt x="137" y="52"/>
                </a:lnTo>
                <a:lnTo>
                  <a:pt x="135" y="60"/>
                </a:lnTo>
                <a:lnTo>
                  <a:pt x="130" y="67"/>
                </a:lnTo>
                <a:lnTo>
                  <a:pt x="125" y="78"/>
                </a:lnTo>
                <a:lnTo>
                  <a:pt x="123" y="81"/>
                </a:lnTo>
                <a:lnTo>
                  <a:pt x="116" y="78"/>
                </a:lnTo>
                <a:lnTo>
                  <a:pt x="109" y="67"/>
                </a:lnTo>
                <a:lnTo>
                  <a:pt x="101" y="69"/>
                </a:lnTo>
                <a:lnTo>
                  <a:pt x="94" y="67"/>
                </a:lnTo>
                <a:lnTo>
                  <a:pt x="85" y="69"/>
                </a:lnTo>
                <a:lnTo>
                  <a:pt x="71" y="71"/>
                </a:lnTo>
                <a:lnTo>
                  <a:pt x="59" y="76"/>
                </a:lnTo>
                <a:lnTo>
                  <a:pt x="56" y="71"/>
                </a:lnTo>
                <a:lnTo>
                  <a:pt x="47" y="71"/>
                </a:lnTo>
                <a:lnTo>
                  <a:pt x="38" y="74"/>
                </a:lnTo>
                <a:lnTo>
                  <a:pt x="26" y="78"/>
                </a:lnTo>
                <a:lnTo>
                  <a:pt x="23" y="83"/>
                </a:lnTo>
                <a:lnTo>
                  <a:pt x="19" y="93"/>
                </a:lnTo>
                <a:lnTo>
                  <a:pt x="14" y="93"/>
                </a:lnTo>
                <a:lnTo>
                  <a:pt x="12" y="100"/>
                </a:lnTo>
                <a:lnTo>
                  <a:pt x="14" y="102"/>
                </a:lnTo>
                <a:lnTo>
                  <a:pt x="19" y="109"/>
                </a:lnTo>
                <a:lnTo>
                  <a:pt x="16" y="114"/>
                </a:lnTo>
                <a:lnTo>
                  <a:pt x="14" y="114"/>
                </a:lnTo>
                <a:lnTo>
                  <a:pt x="12" y="109"/>
                </a:lnTo>
                <a:lnTo>
                  <a:pt x="4" y="104"/>
                </a:lnTo>
                <a:lnTo>
                  <a:pt x="2" y="93"/>
                </a:lnTo>
                <a:lnTo>
                  <a:pt x="2" y="93"/>
                </a:lnTo>
                <a:lnTo>
                  <a:pt x="2" y="97"/>
                </a:lnTo>
                <a:lnTo>
                  <a:pt x="0" y="97"/>
                </a:lnTo>
                <a:lnTo>
                  <a:pt x="0" y="88"/>
                </a:lnTo>
                <a:lnTo>
                  <a:pt x="9" y="76"/>
                </a:lnTo>
                <a:lnTo>
                  <a:pt x="16" y="67"/>
                </a:lnTo>
                <a:lnTo>
                  <a:pt x="23" y="60"/>
                </a:lnTo>
                <a:lnTo>
                  <a:pt x="26" y="57"/>
                </a:lnTo>
                <a:lnTo>
                  <a:pt x="33" y="62"/>
                </a:lnTo>
                <a:lnTo>
                  <a:pt x="40" y="60"/>
                </a:lnTo>
                <a:lnTo>
                  <a:pt x="47" y="57"/>
                </a:lnTo>
                <a:lnTo>
                  <a:pt x="49" y="57"/>
                </a:lnTo>
                <a:lnTo>
                  <a:pt x="56" y="60"/>
                </a:lnTo>
                <a:lnTo>
                  <a:pt x="68" y="60"/>
                </a:lnTo>
                <a:lnTo>
                  <a:pt x="71" y="57"/>
                </a:lnTo>
                <a:lnTo>
                  <a:pt x="80" y="52"/>
                </a:lnTo>
                <a:lnTo>
                  <a:pt x="90" y="38"/>
                </a:lnTo>
                <a:lnTo>
                  <a:pt x="97" y="26"/>
                </a:lnTo>
                <a:lnTo>
                  <a:pt x="106" y="17"/>
                </a:lnTo>
                <a:lnTo>
                  <a:pt x="109" y="15"/>
                </a:lnTo>
                <a:lnTo>
                  <a:pt x="120" y="15"/>
                </a:lnTo>
                <a:lnTo>
                  <a:pt x="135" y="10"/>
                </a:lnTo>
                <a:lnTo>
                  <a:pt x="142" y="0"/>
                </a:lnTo>
                <a:lnTo>
                  <a:pt x="144" y="3"/>
                </a:lnTo>
                <a:lnTo>
                  <a:pt x="144" y="5"/>
                </a:lnTo>
                <a:lnTo>
                  <a:pt x="137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404"/>
          <p:cNvSpPr>
            <a:spLocks/>
          </p:cNvSpPr>
          <p:nvPr/>
        </p:nvSpPr>
        <p:spPr bwMode="auto">
          <a:xfrm>
            <a:off x="5510213" y="3087688"/>
            <a:ext cx="11113" cy="11113"/>
          </a:xfrm>
          <a:custGeom>
            <a:avLst/>
            <a:gdLst>
              <a:gd name="T0" fmla="*/ 5 w 7"/>
              <a:gd name="T1" fmla="*/ 4 h 7"/>
              <a:gd name="T2" fmla="*/ 2 w 7"/>
              <a:gd name="T3" fmla="*/ 7 h 7"/>
              <a:gd name="T4" fmla="*/ 0 w 7"/>
              <a:gd name="T5" fmla="*/ 4 h 7"/>
              <a:gd name="T6" fmla="*/ 0 w 7"/>
              <a:gd name="T7" fmla="*/ 2 h 7"/>
              <a:gd name="T8" fmla="*/ 2 w 7"/>
              <a:gd name="T9" fmla="*/ 0 h 7"/>
              <a:gd name="T10" fmla="*/ 7 w 7"/>
              <a:gd name="T11" fmla="*/ 0 h 7"/>
              <a:gd name="T12" fmla="*/ 7 w 7"/>
              <a:gd name="T13" fmla="*/ 2 h 7"/>
              <a:gd name="T14" fmla="*/ 5 w 7"/>
              <a:gd name="T1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5" y="4"/>
                </a:move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7" y="2"/>
                </a:lnTo>
                <a:lnTo>
                  <a:pt x="5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405"/>
          <p:cNvSpPr>
            <a:spLocks/>
          </p:cNvSpPr>
          <p:nvPr/>
        </p:nvSpPr>
        <p:spPr bwMode="auto">
          <a:xfrm>
            <a:off x="5510213" y="3087688"/>
            <a:ext cx="11113" cy="11113"/>
          </a:xfrm>
          <a:custGeom>
            <a:avLst/>
            <a:gdLst>
              <a:gd name="T0" fmla="*/ 5 w 7"/>
              <a:gd name="T1" fmla="*/ 4 h 7"/>
              <a:gd name="T2" fmla="*/ 2 w 7"/>
              <a:gd name="T3" fmla="*/ 7 h 7"/>
              <a:gd name="T4" fmla="*/ 0 w 7"/>
              <a:gd name="T5" fmla="*/ 4 h 7"/>
              <a:gd name="T6" fmla="*/ 0 w 7"/>
              <a:gd name="T7" fmla="*/ 2 h 7"/>
              <a:gd name="T8" fmla="*/ 2 w 7"/>
              <a:gd name="T9" fmla="*/ 0 h 7"/>
              <a:gd name="T10" fmla="*/ 7 w 7"/>
              <a:gd name="T11" fmla="*/ 0 h 7"/>
              <a:gd name="T12" fmla="*/ 7 w 7"/>
              <a:gd name="T13" fmla="*/ 2 h 7"/>
              <a:gd name="T14" fmla="*/ 5 w 7"/>
              <a:gd name="T1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5" y="4"/>
                </a:move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7" y="2"/>
                </a:lnTo>
                <a:lnTo>
                  <a:pt x="5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407"/>
          <p:cNvSpPr>
            <a:spLocks/>
          </p:cNvSpPr>
          <p:nvPr/>
        </p:nvSpPr>
        <p:spPr bwMode="auto">
          <a:xfrm>
            <a:off x="5510214" y="3087688"/>
            <a:ext cx="11113" cy="11113"/>
          </a:xfrm>
          <a:custGeom>
            <a:avLst/>
            <a:gdLst>
              <a:gd name="T0" fmla="*/ 5 w 7"/>
              <a:gd name="T1" fmla="*/ 4 h 7"/>
              <a:gd name="T2" fmla="*/ 2 w 7"/>
              <a:gd name="T3" fmla="*/ 7 h 7"/>
              <a:gd name="T4" fmla="*/ 0 w 7"/>
              <a:gd name="T5" fmla="*/ 4 h 7"/>
              <a:gd name="T6" fmla="*/ 0 w 7"/>
              <a:gd name="T7" fmla="*/ 2 h 7"/>
              <a:gd name="T8" fmla="*/ 2 w 7"/>
              <a:gd name="T9" fmla="*/ 0 h 7"/>
              <a:gd name="T10" fmla="*/ 7 w 7"/>
              <a:gd name="T11" fmla="*/ 0 h 7"/>
              <a:gd name="T12" fmla="*/ 7 w 7"/>
              <a:gd name="T13" fmla="*/ 2 h 7"/>
              <a:gd name="T14" fmla="*/ 5 w 7"/>
              <a:gd name="T1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5" y="4"/>
                </a:move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lnTo>
                  <a:pt x="7" y="2"/>
                </a:lnTo>
                <a:lnTo>
                  <a:pt x="5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408"/>
          <p:cNvSpPr>
            <a:spLocks/>
          </p:cNvSpPr>
          <p:nvPr/>
        </p:nvSpPr>
        <p:spPr bwMode="auto">
          <a:xfrm>
            <a:off x="5483226" y="3057525"/>
            <a:ext cx="12700" cy="14288"/>
          </a:xfrm>
          <a:custGeom>
            <a:avLst/>
            <a:gdLst>
              <a:gd name="T0" fmla="*/ 8 w 8"/>
              <a:gd name="T1" fmla="*/ 9 h 9"/>
              <a:gd name="T2" fmla="*/ 5 w 8"/>
              <a:gd name="T3" fmla="*/ 9 h 9"/>
              <a:gd name="T4" fmla="*/ 3 w 8"/>
              <a:gd name="T5" fmla="*/ 7 h 9"/>
              <a:gd name="T6" fmla="*/ 0 w 8"/>
              <a:gd name="T7" fmla="*/ 4 h 9"/>
              <a:gd name="T8" fmla="*/ 3 w 8"/>
              <a:gd name="T9" fmla="*/ 2 h 9"/>
              <a:gd name="T10" fmla="*/ 5 w 8"/>
              <a:gd name="T11" fmla="*/ 0 h 9"/>
              <a:gd name="T12" fmla="*/ 5 w 8"/>
              <a:gd name="T13" fmla="*/ 2 h 9"/>
              <a:gd name="T14" fmla="*/ 5 w 8"/>
              <a:gd name="T15" fmla="*/ 7 h 9"/>
              <a:gd name="T16" fmla="*/ 8 w 8"/>
              <a:gd name="T17" fmla="*/ 7 h 9"/>
              <a:gd name="T18" fmla="*/ 8 w 8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5" y="9"/>
                </a:lnTo>
                <a:lnTo>
                  <a:pt x="3" y="7"/>
                </a:lnTo>
                <a:lnTo>
                  <a:pt x="0" y="4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5" y="7"/>
                </a:lnTo>
                <a:lnTo>
                  <a:pt x="8" y="7"/>
                </a:lnTo>
                <a:lnTo>
                  <a:pt x="8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409"/>
          <p:cNvSpPr>
            <a:spLocks/>
          </p:cNvSpPr>
          <p:nvPr/>
        </p:nvSpPr>
        <p:spPr bwMode="auto">
          <a:xfrm>
            <a:off x="5483226" y="3057525"/>
            <a:ext cx="12700" cy="14288"/>
          </a:xfrm>
          <a:custGeom>
            <a:avLst/>
            <a:gdLst>
              <a:gd name="T0" fmla="*/ 8 w 8"/>
              <a:gd name="T1" fmla="*/ 9 h 9"/>
              <a:gd name="T2" fmla="*/ 5 w 8"/>
              <a:gd name="T3" fmla="*/ 9 h 9"/>
              <a:gd name="T4" fmla="*/ 3 w 8"/>
              <a:gd name="T5" fmla="*/ 7 h 9"/>
              <a:gd name="T6" fmla="*/ 0 w 8"/>
              <a:gd name="T7" fmla="*/ 4 h 9"/>
              <a:gd name="T8" fmla="*/ 3 w 8"/>
              <a:gd name="T9" fmla="*/ 2 h 9"/>
              <a:gd name="T10" fmla="*/ 5 w 8"/>
              <a:gd name="T11" fmla="*/ 0 h 9"/>
              <a:gd name="T12" fmla="*/ 5 w 8"/>
              <a:gd name="T13" fmla="*/ 2 h 9"/>
              <a:gd name="T14" fmla="*/ 5 w 8"/>
              <a:gd name="T15" fmla="*/ 7 h 9"/>
              <a:gd name="T16" fmla="*/ 8 w 8"/>
              <a:gd name="T17" fmla="*/ 7 h 9"/>
              <a:gd name="T18" fmla="*/ 8 w 8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5" y="9"/>
                </a:lnTo>
                <a:lnTo>
                  <a:pt x="3" y="7"/>
                </a:lnTo>
                <a:lnTo>
                  <a:pt x="0" y="4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5" y="7"/>
                </a:lnTo>
                <a:lnTo>
                  <a:pt x="8" y="7"/>
                </a:lnTo>
                <a:lnTo>
                  <a:pt x="8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410"/>
          <p:cNvSpPr>
            <a:spLocks/>
          </p:cNvSpPr>
          <p:nvPr/>
        </p:nvSpPr>
        <p:spPr bwMode="auto">
          <a:xfrm>
            <a:off x="5483226" y="3057525"/>
            <a:ext cx="12700" cy="14288"/>
          </a:xfrm>
          <a:custGeom>
            <a:avLst/>
            <a:gdLst>
              <a:gd name="T0" fmla="*/ 8 w 8"/>
              <a:gd name="T1" fmla="*/ 9 h 9"/>
              <a:gd name="T2" fmla="*/ 5 w 8"/>
              <a:gd name="T3" fmla="*/ 9 h 9"/>
              <a:gd name="T4" fmla="*/ 3 w 8"/>
              <a:gd name="T5" fmla="*/ 7 h 9"/>
              <a:gd name="T6" fmla="*/ 0 w 8"/>
              <a:gd name="T7" fmla="*/ 4 h 9"/>
              <a:gd name="T8" fmla="*/ 3 w 8"/>
              <a:gd name="T9" fmla="*/ 2 h 9"/>
              <a:gd name="T10" fmla="*/ 5 w 8"/>
              <a:gd name="T11" fmla="*/ 0 h 9"/>
              <a:gd name="T12" fmla="*/ 5 w 8"/>
              <a:gd name="T13" fmla="*/ 2 h 9"/>
              <a:gd name="T14" fmla="*/ 5 w 8"/>
              <a:gd name="T15" fmla="*/ 7 h 9"/>
              <a:gd name="T16" fmla="*/ 8 w 8"/>
              <a:gd name="T17" fmla="*/ 7 h 9"/>
              <a:gd name="T18" fmla="*/ 8 w 8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5" y="9"/>
                </a:lnTo>
                <a:lnTo>
                  <a:pt x="3" y="7"/>
                </a:lnTo>
                <a:lnTo>
                  <a:pt x="0" y="4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5" y="7"/>
                </a:lnTo>
                <a:lnTo>
                  <a:pt x="8" y="7"/>
                </a:lnTo>
                <a:lnTo>
                  <a:pt x="8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411"/>
          <p:cNvSpPr>
            <a:spLocks/>
          </p:cNvSpPr>
          <p:nvPr/>
        </p:nvSpPr>
        <p:spPr bwMode="auto">
          <a:xfrm>
            <a:off x="5495926" y="3052763"/>
            <a:ext cx="17463" cy="11113"/>
          </a:xfrm>
          <a:custGeom>
            <a:avLst/>
            <a:gdLst>
              <a:gd name="T0" fmla="*/ 11 w 11"/>
              <a:gd name="T1" fmla="*/ 5 h 7"/>
              <a:gd name="T2" fmla="*/ 9 w 11"/>
              <a:gd name="T3" fmla="*/ 7 h 7"/>
              <a:gd name="T4" fmla="*/ 7 w 11"/>
              <a:gd name="T5" fmla="*/ 5 h 7"/>
              <a:gd name="T6" fmla="*/ 4 w 11"/>
              <a:gd name="T7" fmla="*/ 5 h 7"/>
              <a:gd name="T8" fmla="*/ 0 w 11"/>
              <a:gd name="T9" fmla="*/ 3 h 7"/>
              <a:gd name="T10" fmla="*/ 2 w 11"/>
              <a:gd name="T11" fmla="*/ 3 h 7"/>
              <a:gd name="T12" fmla="*/ 2 w 11"/>
              <a:gd name="T13" fmla="*/ 0 h 7"/>
              <a:gd name="T14" fmla="*/ 7 w 11"/>
              <a:gd name="T15" fmla="*/ 0 h 7"/>
              <a:gd name="T16" fmla="*/ 9 w 11"/>
              <a:gd name="T17" fmla="*/ 0 h 7"/>
              <a:gd name="T18" fmla="*/ 11 w 11"/>
              <a:gd name="T19" fmla="*/ 3 h 7"/>
              <a:gd name="T20" fmla="*/ 11 w 11"/>
              <a:gd name="T2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7">
                <a:moveTo>
                  <a:pt x="11" y="5"/>
                </a:moveTo>
                <a:lnTo>
                  <a:pt x="9" y="7"/>
                </a:lnTo>
                <a:lnTo>
                  <a:pt x="7" y="5"/>
                </a:lnTo>
                <a:lnTo>
                  <a:pt x="4" y="5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11" y="3"/>
                </a:lnTo>
                <a:lnTo>
                  <a:pt x="11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412"/>
          <p:cNvSpPr>
            <a:spLocks/>
          </p:cNvSpPr>
          <p:nvPr/>
        </p:nvSpPr>
        <p:spPr bwMode="auto">
          <a:xfrm>
            <a:off x="5495926" y="3052763"/>
            <a:ext cx="17463" cy="11113"/>
          </a:xfrm>
          <a:custGeom>
            <a:avLst/>
            <a:gdLst>
              <a:gd name="T0" fmla="*/ 11 w 11"/>
              <a:gd name="T1" fmla="*/ 5 h 7"/>
              <a:gd name="T2" fmla="*/ 9 w 11"/>
              <a:gd name="T3" fmla="*/ 7 h 7"/>
              <a:gd name="T4" fmla="*/ 7 w 11"/>
              <a:gd name="T5" fmla="*/ 5 h 7"/>
              <a:gd name="T6" fmla="*/ 4 w 11"/>
              <a:gd name="T7" fmla="*/ 5 h 7"/>
              <a:gd name="T8" fmla="*/ 0 w 11"/>
              <a:gd name="T9" fmla="*/ 3 h 7"/>
              <a:gd name="T10" fmla="*/ 2 w 11"/>
              <a:gd name="T11" fmla="*/ 3 h 7"/>
              <a:gd name="T12" fmla="*/ 2 w 11"/>
              <a:gd name="T13" fmla="*/ 0 h 7"/>
              <a:gd name="T14" fmla="*/ 7 w 11"/>
              <a:gd name="T15" fmla="*/ 0 h 7"/>
              <a:gd name="T16" fmla="*/ 9 w 11"/>
              <a:gd name="T17" fmla="*/ 0 h 7"/>
              <a:gd name="T18" fmla="*/ 11 w 11"/>
              <a:gd name="T19" fmla="*/ 3 h 7"/>
              <a:gd name="T20" fmla="*/ 11 w 11"/>
              <a:gd name="T2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7">
                <a:moveTo>
                  <a:pt x="11" y="5"/>
                </a:moveTo>
                <a:lnTo>
                  <a:pt x="9" y="7"/>
                </a:lnTo>
                <a:lnTo>
                  <a:pt x="7" y="5"/>
                </a:lnTo>
                <a:lnTo>
                  <a:pt x="4" y="5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11" y="3"/>
                </a:lnTo>
                <a:lnTo>
                  <a:pt x="11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413"/>
          <p:cNvSpPr>
            <a:spLocks/>
          </p:cNvSpPr>
          <p:nvPr/>
        </p:nvSpPr>
        <p:spPr bwMode="auto">
          <a:xfrm>
            <a:off x="5495926" y="3052763"/>
            <a:ext cx="17463" cy="11113"/>
          </a:xfrm>
          <a:custGeom>
            <a:avLst/>
            <a:gdLst>
              <a:gd name="T0" fmla="*/ 11 w 11"/>
              <a:gd name="T1" fmla="*/ 5 h 7"/>
              <a:gd name="T2" fmla="*/ 9 w 11"/>
              <a:gd name="T3" fmla="*/ 7 h 7"/>
              <a:gd name="T4" fmla="*/ 7 w 11"/>
              <a:gd name="T5" fmla="*/ 5 h 7"/>
              <a:gd name="T6" fmla="*/ 4 w 11"/>
              <a:gd name="T7" fmla="*/ 5 h 7"/>
              <a:gd name="T8" fmla="*/ 0 w 11"/>
              <a:gd name="T9" fmla="*/ 3 h 7"/>
              <a:gd name="T10" fmla="*/ 2 w 11"/>
              <a:gd name="T11" fmla="*/ 3 h 7"/>
              <a:gd name="T12" fmla="*/ 2 w 11"/>
              <a:gd name="T13" fmla="*/ 0 h 7"/>
              <a:gd name="T14" fmla="*/ 7 w 11"/>
              <a:gd name="T15" fmla="*/ 0 h 7"/>
              <a:gd name="T16" fmla="*/ 9 w 11"/>
              <a:gd name="T17" fmla="*/ 0 h 7"/>
              <a:gd name="T18" fmla="*/ 11 w 11"/>
              <a:gd name="T19" fmla="*/ 3 h 7"/>
              <a:gd name="T20" fmla="*/ 11 w 11"/>
              <a:gd name="T21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7">
                <a:moveTo>
                  <a:pt x="11" y="5"/>
                </a:moveTo>
                <a:lnTo>
                  <a:pt x="9" y="7"/>
                </a:lnTo>
                <a:lnTo>
                  <a:pt x="7" y="5"/>
                </a:lnTo>
                <a:lnTo>
                  <a:pt x="4" y="5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7" y="0"/>
                </a:lnTo>
                <a:lnTo>
                  <a:pt x="9" y="0"/>
                </a:lnTo>
                <a:lnTo>
                  <a:pt x="11" y="3"/>
                </a:lnTo>
                <a:lnTo>
                  <a:pt x="11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414"/>
          <p:cNvSpPr>
            <a:spLocks/>
          </p:cNvSpPr>
          <p:nvPr/>
        </p:nvSpPr>
        <p:spPr bwMode="auto">
          <a:xfrm>
            <a:off x="5483226" y="3000375"/>
            <a:ext cx="23813" cy="52388"/>
          </a:xfrm>
          <a:custGeom>
            <a:avLst/>
            <a:gdLst>
              <a:gd name="T0" fmla="*/ 15 w 15"/>
              <a:gd name="T1" fmla="*/ 19 h 33"/>
              <a:gd name="T2" fmla="*/ 15 w 15"/>
              <a:gd name="T3" fmla="*/ 22 h 33"/>
              <a:gd name="T4" fmla="*/ 12 w 15"/>
              <a:gd name="T5" fmla="*/ 22 h 33"/>
              <a:gd name="T6" fmla="*/ 10 w 15"/>
              <a:gd name="T7" fmla="*/ 22 h 33"/>
              <a:gd name="T8" fmla="*/ 8 w 15"/>
              <a:gd name="T9" fmla="*/ 19 h 33"/>
              <a:gd name="T10" fmla="*/ 5 w 15"/>
              <a:gd name="T11" fmla="*/ 19 h 33"/>
              <a:gd name="T12" fmla="*/ 5 w 15"/>
              <a:gd name="T13" fmla="*/ 24 h 33"/>
              <a:gd name="T14" fmla="*/ 3 w 15"/>
              <a:gd name="T15" fmla="*/ 31 h 33"/>
              <a:gd name="T16" fmla="*/ 3 w 15"/>
              <a:gd name="T17" fmla="*/ 33 h 33"/>
              <a:gd name="T18" fmla="*/ 0 w 15"/>
              <a:gd name="T19" fmla="*/ 31 h 33"/>
              <a:gd name="T20" fmla="*/ 3 w 15"/>
              <a:gd name="T21" fmla="*/ 26 h 33"/>
              <a:gd name="T22" fmla="*/ 3 w 15"/>
              <a:gd name="T23" fmla="*/ 17 h 33"/>
              <a:gd name="T24" fmla="*/ 8 w 15"/>
              <a:gd name="T25" fmla="*/ 10 h 33"/>
              <a:gd name="T26" fmla="*/ 12 w 15"/>
              <a:gd name="T27" fmla="*/ 0 h 33"/>
              <a:gd name="T28" fmla="*/ 15 w 15"/>
              <a:gd name="T29" fmla="*/ 0 h 33"/>
              <a:gd name="T30" fmla="*/ 15 w 15"/>
              <a:gd name="T31" fmla="*/ 3 h 33"/>
              <a:gd name="T32" fmla="*/ 12 w 15"/>
              <a:gd name="T33" fmla="*/ 5 h 33"/>
              <a:gd name="T34" fmla="*/ 10 w 15"/>
              <a:gd name="T35" fmla="*/ 7 h 33"/>
              <a:gd name="T36" fmla="*/ 10 w 15"/>
              <a:gd name="T37" fmla="*/ 10 h 33"/>
              <a:gd name="T38" fmla="*/ 10 w 15"/>
              <a:gd name="T39" fmla="*/ 17 h 33"/>
              <a:gd name="T40" fmla="*/ 12 w 15"/>
              <a:gd name="T41" fmla="*/ 19 h 33"/>
              <a:gd name="T42" fmla="*/ 15 w 15"/>
              <a:gd name="T4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33">
                <a:moveTo>
                  <a:pt x="15" y="19"/>
                </a:moveTo>
                <a:lnTo>
                  <a:pt x="15" y="22"/>
                </a:lnTo>
                <a:lnTo>
                  <a:pt x="12" y="22"/>
                </a:lnTo>
                <a:lnTo>
                  <a:pt x="10" y="22"/>
                </a:lnTo>
                <a:lnTo>
                  <a:pt x="8" y="19"/>
                </a:lnTo>
                <a:lnTo>
                  <a:pt x="5" y="19"/>
                </a:lnTo>
                <a:lnTo>
                  <a:pt x="5" y="24"/>
                </a:lnTo>
                <a:lnTo>
                  <a:pt x="3" y="31"/>
                </a:lnTo>
                <a:lnTo>
                  <a:pt x="3" y="33"/>
                </a:lnTo>
                <a:lnTo>
                  <a:pt x="0" y="31"/>
                </a:lnTo>
                <a:lnTo>
                  <a:pt x="3" y="26"/>
                </a:lnTo>
                <a:lnTo>
                  <a:pt x="3" y="17"/>
                </a:lnTo>
                <a:lnTo>
                  <a:pt x="8" y="10"/>
                </a:lnTo>
                <a:lnTo>
                  <a:pt x="12" y="0"/>
                </a:lnTo>
                <a:lnTo>
                  <a:pt x="15" y="0"/>
                </a:lnTo>
                <a:lnTo>
                  <a:pt x="15" y="3"/>
                </a:lnTo>
                <a:lnTo>
                  <a:pt x="12" y="5"/>
                </a:lnTo>
                <a:lnTo>
                  <a:pt x="10" y="7"/>
                </a:lnTo>
                <a:lnTo>
                  <a:pt x="10" y="10"/>
                </a:lnTo>
                <a:lnTo>
                  <a:pt x="10" y="17"/>
                </a:lnTo>
                <a:lnTo>
                  <a:pt x="12" y="19"/>
                </a:lnTo>
                <a:lnTo>
                  <a:pt x="15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415"/>
          <p:cNvSpPr>
            <a:spLocks/>
          </p:cNvSpPr>
          <p:nvPr/>
        </p:nvSpPr>
        <p:spPr bwMode="auto">
          <a:xfrm>
            <a:off x="5483226" y="3000375"/>
            <a:ext cx="23813" cy="52388"/>
          </a:xfrm>
          <a:custGeom>
            <a:avLst/>
            <a:gdLst>
              <a:gd name="T0" fmla="*/ 15 w 15"/>
              <a:gd name="T1" fmla="*/ 19 h 33"/>
              <a:gd name="T2" fmla="*/ 15 w 15"/>
              <a:gd name="T3" fmla="*/ 22 h 33"/>
              <a:gd name="T4" fmla="*/ 12 w 15"/>
              <a:gd name="T5" fmla="*/ 22 h 33"/>
              <a:gd name="T6" fmla="*/ 10 w 15"/>
              <a:gd name="T7" fmla="*/ 22 h 33"/>
              <a:gd name="T8" fmla="*/ 8 w 15"/>
              <a:gd name="T9" fmla="*/ 19 h 33"/>
              <a:gd name="T10" fmla="*/ 5 w 15"/>
              <a:gd name="T11" fmla="*/ 19 h 33"/>
              <a:gd name="T12" fmla="*/ 5 w 15"/>
              <a:gd name="T13" fmla="*/ 24 h 33"/>
              <a:gd name="T14" fmla="*/ 3 w 15"/>
              <a:gd name="T15" fmla="*/ 31 h 33"/>
              <a:gd name="T16" fmla="*/ 3 w 15"/>
              <a:gd name="T17" fmla="*/ 33 h 33"/>
              <a:gd name="T18" fmla="*/ 0 w 15"/>
              <a:gd name="T19" fmla="*/ 31 h 33"/>
              <a:gd name="T20" fmla="*/ 3 w 15"/>
              <a:gd name="T21" fmla="*/ 26 h 33"/>
              <a:gd name="T22" fmla="*/ 3 w 15"/>
              <a:gd name="T23" fmla="*/ 17 h 33"/>
              <a:gd name="T24" fmla="*/ 8 w 15"/>
              <a:gd name="T25" fmla="*/ 10 h 33"/>
              <a:gd name="T26" fmla="*/ 12 w 15"/>
              <a:gd name="T27" fmla="*/ 0 h 33"/>
              <a:gd name="T28" fmla="*/ 15 w 15"/>
              <a:gd name="T29" fmla="*/ 0 h 33"/>
              <a:gd name="T30" fmla="*/ 15 w 15"/>
              <a:gd name="T31" fmla="*/ 3 h 33"/>
              <a:gd name="T32" fmla="*/ 12 w 15"/>
              <a:gd name="T33" fmla="*/ 5 h 33"/>
              <a:gd name="T34" fmla="*/ 10 w 15"/>
              <a:gd name="T35" fmla="*/ 7 h 33"/>
              <a:gd name="T36" fmla="*/ 10 w 15"/>
              <a:gd name="T37" fmla="*/ 10 h 33"/>
              <a:gd name="T38" fmla="*/ 10 w 15"/>
              <a:gd name="T39" fmla="*/ 17 h 33"/>
              <a:gd name="T40" fmla="*/ 12 w 15"/>
              <a:gd name="T41" fmla="*/ 19 h 33"/>
              <a:gd name="T42" fmla="*/ 15 w 15"/>
              <a:gd name="T4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33">
                <a:moveTo>
                  <a:pt x="15" y="19"/>
                </a:moveTo>
                <a:lnTo>
                  <a:pt x="15" y="22"/>
                </a:lnTo>
                <a:lnTo>
                  <a:pt x="12" y="22"/>
                </a:lnTo>
                <a:lnTo>
                  <a:pt x="10" y="22"/>
                </a:lnTo>
                <a:lnTo>
                  <a:pt x="8" y="19"/>
                </a:lnTo>
                <a:lnTo>
                  <a:pt x="5" y="19"/>
                </a:lnTo>
                <a:lnTo>
                  <a:pt x="5" y="24"/>
                </a:lnTo>
                <a:lnTo>
                  <a:pt x="3" y="31"/>
                </a:lnTo>
                <a:lnTo>
                  <a:pt x="3" y="33"/>
                </a:lnTo>
                <a:lnTo>
                  <a:pt x="0" y="31"/>
                </a:lnTo>
                <a:lnTo>
                  <a:pt x="3" y="26"/>
                </a:lnTo>
                <a:lnTo>
                  <a:pt x="3" y="17"/>
                </a:lnTo>
                <a:lnTo>
                  <a:pt x="8" y="10"/>
                </a:lnTo>
                <a:lnTo>
                  <a:pt x="12" y="0"/>
                </a:lnTo>
                <a:lnTo>
                  <a:pt x="15" y="0"/>
                </a:lnTo>
                <a:lnTo>
                  <a:pt x="15" y="3"/>
                </a:lnTo>
                <a:lnTo>
                  <a:pt x="12" y="5"/>
                </a:lnTo>
                <a:lnTo>
                  <a:pt x="10" y="7"/>
                </a:lnTo>
                <a:lnTo>
                  <a:pt x="10" y="10"/>
                </a:lnTo>
                <a:lnTo>
                  <a:pt x="10" y="17"/>
                </a:lnTo>
                <a:lnTo>
                  <a:pt x="12" y="19"/>
                </a:lnTo>
                <a:lnTo>
                  <a:pt x="15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416"/>
          <p:cNvSpPr>
            <a:spLocks/>
          </p:cNvSpPr>
          <p:nvPr/>
        </p:nvSpPr>
        <p:spPr bwMode="auto">
          <a:xfrm>
            <a:off x="5483226" y="3000375"/>
            <a:ext cx="23813" cy="52388"/>
          </a:xfrm>
          <a:custGeom>
            <a:avLst/>
            <a:gdLst>
              <a:gd name="T0" fmla="*/ 15 w 15"/>
              <a:gd name="T1" fmla="*/ 19 h 33"/>
              <a:gd name="T2" fmla="*/ 15 w 15"/>
              <a:gd name="T3" fmla="*/ 22 h 33"/>
              <a:gd name="T4" fmla="*/ 12 w 15"/>
              <a:gd name="T5" fmla="*/ 22 h 33"/>
              <a:gd name="T6" fmla="*/ 10 w 15"/>
              <a:gd name="T7" fmla="*/ 22 h 33"/>
              <a:gd name="T8" fmla="*/ 8 w 15"/>
              <a:gd name="T9" fmla="*/ 19 h 33"/>
              <a:gd name="T10" fmla="*/ 5 w 15"/>
              <a:gd name="T11" fmla="*/ 19 h 33"/>
              <a:gd name="T12" fmla="*/ 5 w 15"/>
              <a:gd name="T13" fmla="*/ 24 h 33"/>
              <a:gd name="T14" fmla="*/ 3 w 15"/>
              <a:gd name="T15" fmla="*/ 31 h 33"/>
              <a:gd name="T16" fmla="*/ 3 w 15"/>
              <a:gd name="T17" fmla="*/ 33 h 33"/>
              <a:gd name="T18" fmla="*/ 0 w 15"/>
              <a:gd name="T19" fmla="*/ 31 h 33"/>
              <a:gd name="T20" fmla="*/ 3 w 15"/>
              <a:gd name="T21" fmla="*/ 26 h 33"/>
              <a:gd name="T22" fmla="*/ 3 w 15"/>
              <a:gd name="T23" fmla="*/ 17 h 33"/>
              <a:gd name="T24" fmla="*/ 8 w 15"/>
              <a:gd name="T25" fmla="*/ 10 h 33"/>
              <a:gd name="T26" fmla="*/ 12 w 15"/>
              <a:gd name="T27" fmla="*/ 0 h 33"/>
              <a:gd name="T28" fmla="*/ 15 w 15"/>
              <a:gd name="T29" fmla="*/ 0 h 33"/>
              <a:gd name="T30" fmla="*/ 15 w 15"/>
              <a:gd name="T31" fmla="*/ 3 h 33"/>
              <a:gd name="T32" fmla="*/ 12 w 15"/>
              <a:gd name="T33" fmla="*/ 5 h 33"/>
              <a:gd name="T34" fmla="*/ 10 w 15"/>
              <a:gd name="T35" fmla="*/ 7 h 33"/>
              <a:gd name="T36" fmla="*/ 10 w 15"/>
              <a:gd name="T37" fmla="*/ 10 h 33"/>
              <a:gd name="T38" fmla="*/ 10 w 15"/>
              <a:gd name="T39" fmla="*/ 17 h 33"/>
              <a:gd name="T40" fmla="*/ 12 w 15"/>
              <a:gd name="T41" fmla="*/ 19 h 33"/>
              <a:gd name="T42" fmla="*/ 15 w 15"/>
              <a:gd name="T4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33">
                <a:moveTo>
                  <a:pt x="15" y="19"/>
                </a:moveTo>
                <a:lnTo>
                  <a:pt x="15" y="22"/>
                </a:lnTo>
                <a:lnTo>
                  <a:pt x="12" y="22"/>
                </a:lnTo>
                <a:lnTo>
                  <a:pt x="10" y="22"/>
                </a:lnTo>
                <a:lnTo>
                  <a:pt x="8" y="19"/>
                </a:lnTo>
                <a:lnTo>
                  <a:pt x="5" y="19"/>
                </a:lnTo>
                <a:lnTo>
                  <a:pt x="5" y="24"/>
                </a:lnTo>
                <a:lnTo>
                  <a:pt x="3" y="31"/>
                </a:lnTo>
                <a:lnTo>
                  <a:pt x="3" y="33"/>
                </a:lnTo>
                <a:lnTo>
                  <a:pt x="0" y="31"/>
                </a:lnTo>
                <a:lnTo>
                  <a:pt x="3" y="26"/>
                </a:lnTo>
                <a:lnTo>
                  <a:pt x="3" y="17"/>
                </a:lnTo>
                <a:lnTo>
                  <a:pt x="8" y="10"/>
                </a:lnTo>
                <a:lnTo>
                  <a:pt x="12" y="0"/>
                </a:lnTo>
                <a:lnTo>
                  <a:pt x="15" y="0"/>
                </a:lnTo>
                <a:lnTo>
                  <a:pt x="15" y="3"/>
                </a:lnTo>
                <a:lnTo>
                  <a:pt x="12" y="5"/>
                </a:lnTo>
                <a:lnTo>
                  <a:pt x="10" y="7"/>
                </a:lnTo>
                <a:lnTo>
                  <a:pt x="10" y="10"/>
                </a:lnTo>
                <a:lnTo>
                  <a:pt x="10" y="17"/>
                </a:lnTo>
                <a:lnTo>
                  <a:pt x="12" y="19"/>
                </a:lnTo>
                <a:lnTo>
                  <a:pt x="15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417"/>
          <p:cNvSpPr>
            <a:spLocks/>
          </p:cNvSpPr>
          <p:nvPr/>
        </p:nvSpPr>
        <p:spPr bwMode="auto">
          <a:xfrm>
            <a:off x="5510214" y="2974975"/>
            <a:ext cx="14288" cy="25400"/>
          </a:xfrm>
          <a:custGeom>
            <a:avLst/>
            <a:gdLst>
              <a:gd name="T0" fmla="*/ 5 w 9"/>
              <a:gd name="T1" fmla="*/ 14 h 16"/>
              <a:gd name="T2" fmla="*/ 2 w 9"/>
              <a:gd name="T3" fmla="*/ 16 h 16"/>
              <a:gd name="T4" fmla="*/ 2 w 9"/>
              <a:gd name="T5" fmla="*/ 14 h 16"/>
              <a:gd name="T6" fmla="*/ 0 w 9"/>
              <a:gd name="T7" fmla="*/ 14 h 16"/>
              <a:gd name="T8" fmla="*/ 0 w 9"/>
              <a:gd name="T9" fmla="*/ 9 h 16"/>
              <a:gd name="T10" fmla="*/ 0 w 9"/>
              <a:gd name="T11" fmla="*/ 7 h 16"/>
              <a:gd name="T12" fmla="*/ 2 w 9"/>
              <a:gd name="T13" fmla="*/ 2 h 16"/>
              <a:gd name="T14" fmla="*/ 2 w 9"/>
              <a:gd name="T15" fmla="*/ 0 h 16"/>
              <a:gd name="T16" fmla="*/ 5 w 9"/>
              <a:gd name="T17" fmla="*/ 0 h 16"/>
              <a:gd name="T18" fmla="*/ 9 w 9"/>
              <a:gd name="T19" fmla="*/ 2 h 16"/>
              <a:gd name="T20" fmla="*/ 7 w 9"/>
              <a:gd name="T21" fmla="*/ 4 h 16"/>
              <a:gd name="T22" fmla="*/ 5 w 9"/>
              <a:gd name="T23" fmla="*/ 7 h 16"/>
              <a:gd name="T24" fmla="*/ 5 w 9"/>
              <a:gd name="T25" fmla="*/ 9 h 16"/>
              <a:gd name="T26" fmla="*/ 7 w 9"/>
              <a:gd name="T27" fmla="*/ 14 h 16"/>
              <a:gd name="T28" fmla="*/ 5 w 9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16">
                <a:moveTo>
                  <a:pt x="5" y="14"/>
                </a:moveTo>
                <a:lnTo>
                  <a:pt x="2" y="16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7" y="4"/>
                </a:lnTo>
                <a:lnTo>
                  <a:pt x="5" y="7"/>
                </a:lnTo>
                <a:lnTo>
                  <a:pt x="5" y="9"/>
                </a:lnTo>
                <a:lnTo>
                  <a:pt x="7" y="14"/>
                </a:lnTo>
                <a:lnTo>
                  <a:pt x="5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418"/>
          <p:cNvSpPr>
            <a:spLocks/>
          </p:cNvSpPr>
          <p:nvPr/>
        </p:nvSpPr>
        <p:spPr bwMode="auto">
          <a:xfrm>
            <a:off x="5510214" y="2974975"/>
            <a:ext cx="14288" cy="25400"/>
          </a:xfrm>
          <a:custGeom>
            <a:avLst/>
            <a:gdLst>
              <a:gd name="T0" fmla="*/ 5 w 9"/>
              <a:gd name="T1" fmla="*/ 14 h 16"/>
              <a:gd name="T2" fmla="*/ 2 w 9"/>
              <a:gd name="T3" fmla="*/ 16 h 16"/>
              <a:gd name="T4" fmla="*/ 2 w 9"/>
              <a:gd name="T5" fmla="*/ 14 h 16"/>
              <a:gd name="T6" fmla="*/ 0 w 9"/>
              <a:gd name="T7" fmla="*/ 14 h 16"/>
              <a:gd name="T8" fmla="*/ 0 w 9"/>
              <a:gd name="T9" fmla="*/ 9 h 16"/>
              <a:gd name="T10" fmla="*/ 0 w 9"/>
              <a:gd name="T11" fmla="*/ 7 h 16"/>
              <a:gd name="T12" fmla="*/ 2 w 9"/>
              <a:gd name="T13" fmla="*/ 2 h 16"/>
              <a:gd name="T14" fmla="*/ 2 w 9"/>
              <a:gd name="T15" fmla="*/ 0 h 16"/>
              <a:gd name="T16" fmla="*/ 5 w 9"/>
              <a:gd name="T17" fmla="*/ 0 h 16"/>
              <a:gd name="T18" fmla="*/ 9 w 9"/>
              <a:gd name="T19" fmla="*/ 2 h 16"/>
              <a:gd name="T20" fmla="*/ 7 w 9"/>
              <a:gd name="T21" fmla="*/ 4 h 16"/>
              <a:gd name="T22" fmla="*/ 5 w 9"/>
              <a:gd name="T23" fmla="*/ 7 h 16"/>
              <a:gd name="T24" fmla="*/ 5 w 9"/>
              <a:gd name="T25" fmla="*/ 9 h 16"/>
              <a:gd name="T26" fmla="*/ 7 w 9"/>
              <a:gd name="T27" fmla="*/ 14 h 16"/>
              <a:gd name="T28" fmla="*/ 5 w 9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16">
                <a:moveTo>
                  <a:pt x="5" y="14"/>
                </a:moveTo>
                <a:lnTo>
                  <a:pt x="2" y="16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7" y="4"/>
                </a:lnTo>
                <a:lnTo>
                  <a:pt x="5" y="7"/>
                </a:lnTo>
                <a:lnTo>
                  <a:pt x="5" y="9"/>
                </a:lnTo>
                <a:lnTo>
                  <a:pt x="7" y="14"/>
                </a:lnTo>
                <a:lnTo>
                  <a:pt x="5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419"/>
          <p:cNvSpPr>
            <a:spLocks/>
          </p:cNvSpPr>
          <p:nvPr/>
        </p:nvSpPr>
        <p:spPr bwMode="auto">
          <a:xfrm>
            <a:off x="5510214" y="2974975"/>
            <a:ext cx="14288" cy="25400"/>
          </a:xfrm>
          <a:custGeom>
            <a:avLst/>
            <a:gdLst>
              <a:gd name="T0" fmla="*/ 5 w 9"/>
              <a:gd name="T1" fmla="*/ 14 h 16"/>
              <a:gd name="T2" fmla="*/ 2 w 9"/>
              <a:gd name="T3" fmla="*/ 16 h 16"/>
              <a:gd name="T4" fmla="*/ 2 w 9"/>
              <a:gd name="T5" fmla="*/ 14 h 16"/>
              <a:gd name="T6" fmla="*/ 0 w 9"/>
              <a:gd name="T7" fmla="*/ 14 h 16"/>
              <a:gd name="T8" fmla="*/ 0 w 9"/>
              <a:gd name="T9" fmla="*/ 9 h 16"/>
              <a:gd name="T10" fmla="*/ 0 w 9"/>
              <a:gd name="T11" fmla="*/ 7 h 16"/>
              <a:gd name="T12" fmla="*/ 2 w 9"/>
              <a:gd name="T13" fmla="*/ 2 h 16"/>
              <a:gd name="T14" fmla="*/ 2 w 9"/>
              <a:gd name="T15" fmla="*/ 0 h 16"/>
              <a:gd name="T16" fmla="*/ 5 w 9"/>
              <a:gd name="T17" fmla="*/ 0 h 16"/>
              <a:gd name="T18" fmla="*/ 9 w 9"/>
              <a:gd name="T19" fmla="*/ 2 h 16"/>
              <a:gd name="T20" fmla="*/ 7 w 9"/>
              <a:gd name="T21" fmla="*/ 4 h 16"/>
              <a:gd name="T22" fmla="*/ 5 w 9"/>
              <a:gd name="T23" fmla="*/ 7 h 16"/>
              <a:gd name="T24" fmla="*/ 5 w 9"/>
              <a:gd name="T25" fmla="*/ 9 h 16"/>
              <a:gd name="T26" fmla="*/ 7 w 9"/>
              <a:gd name="T27" fmla="*/ 14 h 16"/>
              <a:gd name="T28" fmla="*/ 5 w 9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16">
                <a:moveTo>
                  <a:pt x="5" y="14"/>
                </a:moveTo>
                <a:lnTo>
                  <a:pt x="2" y="16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lnTo>
                  <a:pt x="7" y="4"/>
                </a:lnTo>
                <a:lnTo>
                  <a:pt x="5" y="7"/>
                </a:lnTo>
                <a:lnTo>
                  <a:pt x="5" y="9"/>
                </a:lnTo>
                <a:lnTo>
                  <a:pt x="7" y="14"/>
                </a:lnTo>
                <a:lnTo>
                  <a:pt x="5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420"/>
          <p:cNvSpPr>
            <a:spLocks/>
          </p:cNvSpPr>
          <p:nvPr/>
        </p:nvSpPr>
        <p:spPr bwMode="auto">
          <a:xfrm>
            <a:off x="5502276" y="2928938"/>
            <a:ext cx="11113" cy="22225"/>
          </a:xfrm>
          <a:custGeom>
            <a:avLst/>
            <a:gdLst>
              <a:gd name="T0" fmla="*/ 5 w 7"/>
              <a:gd name="T1" fmla="*/ 3 h 14"/>
              <a:gd name="T2" fmla="*/ 5 w 7"/>
              <a:gd name="T3" fmla="*/ 5 h 14"/>
              <a:gd name="T4" fmla="*/ 7 w 7"/>
              <a:gd name="T5" fmla="*/ 5 h 14"/>
              <a:gd name="T6" fmla="*/ 7 w 7"/>
              <a:gd name="T7" fmla="*/ 7 h 14"/>
              <a:gd name="T8" fmla="*/ 7 w 7"/>
              <a:gd name="T9" fmla="*/ 10 h 14"/>
              <a:gd name="T10" fmla="*/ 7 w 7"/>
              <a:gd name="T11" fmla="*/ 12 h 14"/>
              <a:gd name="T12" fmla="*/ 7 w 7"/>
              <a:gd name="T13" fmla="*/ 14 h 14"/>
              <a:gd name="T14" fmla="*/ 5 w 7"/>
              <a:gd name="T15" fmla="*/ 14 h 14"/>
              <a:gd name="T16" fmla="*/ 3 w 7"/>
              <a:gd name="T17" fmla="*/ 5 h 14"/>
              <a:gd name="T18" fmla="*/ 0 w 7"/>
              <a:gd name="T19" fmla="*/ 3 h 14"/>
              <a:gd name="T20" fmla="*/ 0 w 7"/>
              <a:gd name="T21" fmla="*/ 0 h 14"/>
              <a:gd name="T22" fmla="*/ 3 w 7"/>
              <a:gd name="T23" fmla="*/ 0 h 14"/>
              <a:gd name="T24" fmla="*/ 5 w 7"/>
              <a:gd name="T25" fmla="*/ 0 h 14"/>
              <a:gd name="T26" fmla="*/ 5 w 7"/>
              <a:gd name="T2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4">
                <a:moveTo>
                  <a:pt x="5" y="3"/>
                </a:moveTo>
                <a:lnTo>
                  <a:pt x="5" y="5"/>
                </a:lnTo>
                <a:lnTo>
                  <a:pt x="7" y="5"/>
                </a:lnTo>
                <a:lnTo>
                  <a:pt x="7" y="7"/>
                </a:lnTo>
                <a:lnTo>
                  <a:pt x="7" y="10"/>
                </a:lnTo>
                <a:lnTo>
                  <a:pt x="7" y="12"/>
                </a:lnTo>
                <a:lnTo>
                  <a:pt x="7" y="14"/>
                </a:lnTo>
                <a:lnTo>
                  <a:pt x="5" y="14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421"/>
          <p:cNvSpPr>
            <a:spLocks/>
          </p:cNvSpPr>
          <p:nvPr/>
        </p:nvSpPr>
        <p:spPr bwMode="auto">
          <a:xfrm>
            <a:off x="5502276" y="2928938"/>
            <a:ext cx="11113" cy="22225"/>
          </a:xfrm>
          <a:custGeom>
            <a:avLst/>
            <a:gdLst>
              <a:gd name="T0" fmla="*/ 5 w 7"/>
              <a:gd name="T1" fmla="*/ 3 h 14"/>
              <a:gd name="T2" fmla="*/ 5 w 7"/>
              <a:gd name="T3" fmla="*/ 5 h 14"/>
              <a:gd name="T4" fmla="*/ 7 w 7"/>
              <a:gd name="T5" fmla="*/ 5 h 14"/>
              <a:gd name="T6" fmla="*/ 7 w 7"/>
              <a:gd name="T7" fmla="*/ 7 h 14"/>
              <a:gd name="T8" fmla="*/ 7 w 7"/>
              <a:gd name="T9" fmla="*/ 10 h 14"/>
              <a:gd name="T10" fmla="*/ 7 w 7"/>
              <a:gd name="T11" fmla="*/ 12 h 14"/>
              <a:gd name="T12" fmla="*/ 7 w 7"/>
              <a:gd name="T13" fmla="*/ 14 h 14"/>
              <a:gd name="T14" fmla="*/ 5 w 7"/>
              <a:gd name="T15" fmla="*/ 14 h 14"/>
              <a:gd name="T16" fmla="*/ 3 w 7"/>
              <a:gd name="T17" fmla="*/ 5 h 14"/>
              <a:gd name="T18" fmla="*/ 0 w 7"/>
              <a:gd name="T19" fmla="*/ 3 h 14"/>
              <a:gd name="T20" fmla="*/ 0 w 7"/>
              <a:gd name="T21" fmla="*/ 0 h 14"/>
              <a:gd name="T22" fmla="*/ 3 w 7"/>
              <a:gd name="T23" fmla="*/ 0 h 14"/>
              <a:gd name="T24" fmla="*/ 5 w 7"/>
              <a:gd name="T25" fmla="*/ 0 h 14"/>
              <a:gd name="T26" fmla="*/ 5 w 7"/>
              <a:gd name="T2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4">
                <a:moveTo>
                  <a:pt x="5" y="3"/>
                </a:moveTo>
                <a:lnTo>
                  <a:pt x="5" y="5"/>
                </a:lnTo>
                <a:lnTo>
                  <a:pt x="7" y="5"/>
                </a:lnTo>
                <a:lnTo>
                  <a:pt x="7" y="7"/>
                </a:lnTo>
                <a:lnTo>
                  <a:pt x="7" y="10"/>
                </a:lnTo>
                <a:lnTo>
                  <a:pt x="7" y="12"/>
                </a:lnTo>
                <a:lnTo>
                  <a:pt x="7" y="14"/>
                </a:lnTo>
                <a:lnTo>
                  <a:pt x="5" y="14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422"/>
          <p:cNvSpPr>
            <a:spLocks/>
          </p:cNvSpPr>
          <p:nvPr/>
        </p:nvSpPr>
        <p:spPr bwMode="auto">
          <a:xfrm>
            <a:off x="5502276" y="2928938"/>
            <a:ext cx="11113" cy="22225"/>
          </a:xfrm>
          <a:custGeom>
            <a:avLst/>
            <a:gdLst>
              <a:gd name="T0" fmla="*/ 5 w 7"/>
              <a:gd name="T1" fmla="*/ 3 h 14"/>
              <a:gd name="T2" fmla="*/ 5 w 7"/>
              <a:gd name="T3" fmla="*/ 5 h 14"/>
              <a:gd name="T4" fmla="*/ 7 w 7"/>
              <a:gd name="T5" fmla="*/ 5 h 14"/>
              <a:gd name="T6" fmla="*/ 7 w 7"/>
              <a:gd name="T7" fmla="*/ 7 h 14"/>
              <a:gd name="T8" fmla="*/ 7 w 7"/>
              <a:gd name="T9" fmla="*/ 10 h 14"/>
              <a:gd name="T10" fmla="*/ 7 w 7"/>
              <a:gd name="T11" fmla="*/ 12 h 14"/>
              <a:gd name="T12" fmla="*/ 7 w 7"/>
              <a:gd name="T13" fmla="*/ 14 h 14"/>
              <a:gd name="T14" fmla="*/ 5 w 7"/>
              <a:gd name="T15" fmla="*/ 14 h 14"/>
              <a:gd name="T16" fmla="*/ 3 w 7"/>
              <a:gd name="T17" fmla="*/ 5 h 14"/>
              <a:gd name="T18" fmla="*/ 0 w 7"/>
              <a:gd name="T19" fmla="*/ 3 h 14"/>
              <a:gd name="T20" fmla="*/ 0 w 7"/>
              <a:gd name="T21" fmla="*/ 0 h 14"/>
              <a:gd name="T22" fmla="*/ 3 w 7"/>
              <a:gd name="T23" fmla="*/ 0 h 14"/>
              <a:gd name="T24" fmla="*/ 5 w 7"/>
              <a:gd name="T25" fmla="*/ 0 h 14"/>
              <a:gd name="T26" fmla="*/ 5 w 7"/>
              <a:gd name="T2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4">
                <a:moveTo>
                  <a:pt x="5" y="3"/>
                </a:moveTo>
                <a:lnTo>
                  <a:pt x="5" y="5"/>
                </a:lnTo>
                <a:lnTo>
                  <a:pt x="7" y="5"/>
                </a:lnTo>
                <a:lnTo>
                  <a:pt x="7" y="7"/>
                </a:lnTo>
                <a:lnTo>
                  <a:pt x="7" y="10"/>
                </a:lnTo>
                <a:lnTo>
                  <a:pt x="7" y="12"/>
                </a:lnTo>
                <a:lnTo>
                  <a:pt x="7" y="14"/>
                </a:lnTo>
                <a:lnTo>
                  <a:pt x="5" y="14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423"/>
          <p:cNvSpPr>
            <a:spLocks/>
          </p:cNvSpPr>
          <p:nvPr/>
        </p:nvSpPr>
        <p:spPr bwMode="auto">
          <a:xfrm>
            <a:off x="6069014" y="3233738"/>
            <a:ext cx="12700" cy="11113"/>
          </a:xfrm>
          <a:custGeom>
            <a:avLst/>
            <a:gdLst>
              <a:gd name="T0" fmla="*/ 3 w 8"/>
              <a:gd name="T1" fmla="*/ 0 h 7"/>
              <a:gd name="T2" fmla="*/ 5 w 8"/>
              <a:gd name="T3" fmla="*/ 2 h 7"/>
              <a:gd name="T4" fmla="*/ 8 w 8"/>
              <a:gd name="T5" fmla="*/ 2 h 7"/>
              <a:gd name="T6" fmla="*/ 5 w 8"/>
              <a:gd name="T7" fmla="*/ 5 h 7"/>
              <a:gd name="T8" fmla="*/ 3 w 8"/>
              <a:gd name="T9" fmla="*/ 5 h 7"/>
              <a:gd name="T10" fmla="*/ 3 w 8"/>
              <a:gd name="T11" fmla="*/ 7 h 7"/>
              <a:gd name="T12" fmla="*/ 0 w 8"/>
              <a:gd name="T13" fmla="*/ 2 h 7"/>
              <a:gd name="T14" fmla="*/ 3 w 8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7">
                <a:moveTo>
                  <a:pt x="3" y="0"/>
                </a:moveTo>
                <a:lnTo>
                  <a:pt x="5" y="2"/>
                </a:lnTo>
                <a:lnTo>
                  <a:pt x="8" y="2"/>
                </a:lnTo>
                <a:lnTo>
                  <a:pt x="5" y="5"/>
                </a:lnTo>
                <a:lnTo>
                  <a:pt x="3" y="5"/>
                </a:lnTo>
                <a:lnTo>
                  <a:pt x="3" y="7"/>
                </a:lnTo>
                <a:lnTo>
                  <a:pt x="0" y="2"/>
                </a:lnTo>
                <a:lnTo>
                  <a:pt x="3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424"/>
          <p:cNvSpPr>
            <a:spLocks/>
          </p:cNvSpPr>
          <p:nvPr/>
        </p:nvSpPr>
        <p:spPr bwMode="auto">
          <a:xfrm>
            <a:off x="6069014" y="3233738"/>
            <a:ext cx="12700" cy="11113"/>
          </a:xfrm>
          <a:custGeom>
            <a:avLst/>
            <a:gdLst>
              <a:gd name="T0" fmla="*/ 3 w 8"/>
              <a:gd name="T1" fmla="*/ 0 h 7"/>
              <a:gd name="T2" fmla="*/ 5 w 8"/>
              <a:gd name="T3" fmla="*/ 2 h 7"/>
              <a:gd name="T4" fmla="*/ 8 w 8"/>
              <a:gd name="T5" fmla="*/ 2 h 7"/>
              <a:gd name="T6" fmla="*/ 5 w 8"/>
              <a:gd name="T7" fmla="*/ 5 h 7"/>
              <a:gd name="T8" fmla="*/ 3 w 8"/>
              <a:gd name="T9" fmla="*/ 5 h 7"/>
              <a:gd name="T10" fmla="*/ 3 w 8"/>
              <a:gd name="T11" fmla="*/ 7 h 7"/>
              <a:gd name="T12" fmla="*/ 0 w 8"/>
              <a:gd name="T13" fmla="*/ 2 h 7"/>
              <a:gd name="T14" fmla="*/ 3 w 8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7">
                <a:moveTo>
                  <a:pt x="3" y="0"/>
                </a:moveTo>
                <a:lnTo>
                  <a:pt x="5" y="2"/>
                </a:lnTo>
                <a:lnTo>
                  <a:pt x="8" y="2"/>
                </a:lnTo>
                <a:lnTo>
                  <a:pt x="5" y="5"/>
                </a:lnTo>
                <a:lnTo>
                  <a:pt x="3" y="5"/>
                </a:lnTo>
                <a:lnTo>
                  <a:pt x="3" y="7"/>
                </a:lnTo>
                <a:lnTo>
                  <a:pt x="0" y="2"/>
                </a:lnTo>
                <a:lnTo>
                  <a:pt x="3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425"/>
          <p:cNvSpPr>
            <a:spLocks/>
          </p:cNvSpPr>
          <p:nvPr/>
        </p:nvSpPr>
        <p:spPr bwMode="auto">
          <a:xfrm>
            <a:off x="6069014" y="3233738"/>
            <a:ext cx="12700" cy="11113"/>
          </a:xfrm>
          <a:custGeom>
            <a:avLst/>
            <a:gdLst>
              <a:gd name="T0" fmla="*/ 3 w 8"/>
              <a:gd name="T1" fmla="*/ 0 h 7"/>
              <a:gd name="T2" fmla="*/ 5 w 8"/>
              <a:gd name="T3" fmla="*/ 2 h 7"/>
              <a:gd name="T4" fmla="*/ 8 w 8"/>
              <a:gd name="T5" fmla="*/ 2 h 7"/>
              <a:gd name="T6" fmla="*/ 5 w 8"/>
              <a:gd name="T7" fmla="*/ 5 h 7"/>
              <a:gd name="T8" fmla="*/ 3 w 8"/>
              <a:gd name="T9" fmla="*/ 5 h 7"/>
              <a:gd name="T10" fmla="*/ 3 w 8"/>
              <a:gd name="T11" fmla="*/ 7 h 7"/>
              <a:gd name="T12" fmla="*/ 0 w 8"/>
              <a:gd name="T13" fmla="*/ 2 h 7"/>
              <a:gd name="T14" fmla="*/ 3 w 8"/>
              <a:gd name="T1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7">
                <a:moveTo>
                  <a:pt x="3" y="0"/>
                </a:moveTo>
                <a:lnTo>
                  <a:pt x="5" y="2"/>
                </a:lnTo>
                <a:lnTo>
                  <a:pt x="8" y="2"/>
                </a:lnTo>
                <a:lnTo>
                  <a:pt x="5" y="5"/>
                </a:lnTo>
                <a:lnTo>
                  <a:pt x="3" y="5"/>
                </a:lnTo>
                <a:lnTo>
                  <a:pt x="3" y="7"/>
                </a:ln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426"/>
          <p:cNvSpPr>
            <a:spLocks/>
          </p:cNvSpPr>
          <p:nvPr/>
        </p:nvSpPr>
        <p:spPr bwMode="auto">
          <a:xfrm>
            <a:off x="6065839" y="3211513"/>
            <a:ext cx="49213" cy="36513"/>
          </a:xfrm>
          <a:custGeom>
            <a:avLst/>
            <a:gdLst>
              <a:gd name="T0" fmla="*/ 26 w 31"/>
              <a:gd name="T1" fmla="*/ 9 h 23"/>
              <a:gd name="T2" fmla="*/ 21 w 31"/>
              <a:gd name="T3" fmla="*/ 14 h 23"/>
              <a:gd name="T4" fmla="*/ 21 w 31"/>
              <a:gd name="T5" fmla="*/ 19 h 23"/>
              <a:gd name="T6" fmla="*/ 19 w 31"/>
              <a:gd name="T7" fmla="*/ 19 h 23"/>
              <a:gd name="T8" fmla="*/ 19 w 31"/>
              <a:gd name="T9" fmla="*/ 21 h 23"/>
              <a:gd name="T10" fmla="*/ 19 w 31"/>
              <a:gd name="T11" fmla="*/ 23 h 23"/>
              <a:gd name="T12" fmla="*/ 19 w 31"/>
              <a:gd name="T13" fmla="*/ 21 h 23"/>
              <a:gd name="T14" fmla="*/ 19 w 31"/>
              <a:gd name="T15" fmla="*/ 19 h 23"/>
              <a:gd name="T16" fmla="*/ 17 w 31"/>
              <a:gd name="T17" fmla="*/ 16 h 23"/>
              <a:gd name="T18" fmla="*/ 14 w 31"/>
              <a:gd name="T19" fmla="*/ 16 h 23"/>
              <a:gd name="T20" fmla="*/ 10 w 31"/>
              <a:gd name="T21" fmla="*/ 16 h 23"/>
              <a:gd name="T22" fmla="*/ 10 w 31"/>
              <a:gd name="T23" fmla="*/ 14 h 23"/>
              <a:gd name="T24" fmla="*/ 10 w 31"/>
              <a:gd name="T25" fmla="*/ 14 h 23"/>
              <a:gd name="T26" fmla="*/ 7 w 31"/>
              <a:gd name="T27" fmla="*/ 14 h 23"/>
              <a:gd name="T28" fmla="*/ 7 w 31"/>
              <a:gd name="T29" fmla="*/ 14 h 23"/>
              <a:gd name="T30" fmla="*/ 5 w 31"/>
              <a:gd name="T31" fmla="*/ 14 h 23"/>
              <a:gd name="T32" fmla="*/ 2 w 31"/>
              <a:gd name="T33" fmla="*/ 14 h 23"/>
              <a:gd name="T34" fmla="*/ 0 w 31"/>
              <a:gd name="T35" fmla="*/ 12 h 23"/>
              <a:gd name="T36" fmla="*/ 2 w 31"/>
              <a:gd name="T37" fmla="*/ 12 h 23"/>
              <a:gd name="T38" fmla="*/ 2 w 31"/>
              <a:gd name="T39" fmla="*/ 12 h 23"/>
              <a:gd name="T40" fmla="*/ 5 w 31"/>
              <a:gd name="T41" fmla="*/ 14 h 23"/>
              <a:gd name="T42" fmla="*/ 10 w 31"/>
              <a:gd name="T43" fmla="*/ 12 h 23"/>
              <a:gd name="T44" fmla="*/ 12 w 31"/>
              <a:gd name="T45" fmla="*/ 9 h 23"/>
              <a:gd name="T46" fmla="*/ 14 w 31"/>
              <a:gd name="T47" fmla="*/ 7 h 23"/>
              <a:gd name="T48" fmla="*/ 17 w 31"/>
              <a:gd name="T49" fmla="*/ 7 h 23"/>
              <a:gd name="T50" fmla="*/ 24 w 31"/>
              <a:gd name="T51" fmla="*/ 2 h 23"/>
              <a:gd name="T52" fmla="*/ 28 w 31"/>
              <a:gd name="T53" fmla="*/ 0 h 23"/>
              <a:gd name="T54" fmla="*/ 31 w 31"/>
              <a:gd name="T55" fmla="*/ 0 h 23"/>
              <a:gd name="T56" fmla="*/ 31 w 31"/>
              <a:gd name="T57" fmla="*/ 2 h 23"/>
              <a:gd name="T58" fmla="*/ 26 w 31"/>
              <a:gd name="T59" fmla="*/ 4 h 23"/>
              <a:gd name="T60" fmla="*/ 26 w 31"/>
              <a:gd name="T61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1" h="23">
                <a:moveTo>
                  <a:pt x="26" y="9"/>
                </a:moveTo>
                <a:lnTo>
                  <a:pt x="21" y="14"/>
                </a:lnTo>
                <a:lnTo>
                  <a:pt x="21" y="19"/>
                </a:lnTo>
                <a:lnTo>
                  <a:pt x="19" y="19"/>
                </a:lnTo>
                <a:lnTo>
                  <a:pt x="19" y="21"/>
                </a:lnTo>
                <a:lnTo>
                  <a:pt x="19" y="23"/>
                </a:lnTo>
                <a:lnTo>
                  <a:pt x="19" y="21"/>
                </a:lnTo>
                <a:lnTo>
                  <a:pt x="19" y="19"/>
                </a:lnTo>
                <a:lnTo>
                  <a:pt x="17" y="16"/>
                </a:lnTo>
                <a:lnTo>
                  <a:pt x="14" y="16"/>
                </a:lnTo>
                <a:lnTo>
                  <a:pt x="10" y="16"/>
                </a:lnTo>
                <a:lnTo>
                  <a:pt x="10" y="14"/>
                </a:lnTo>
                <a:lnTo>
                  <a:pt x="10" y="14"/>
                </a:lnTo>
                <a:lnTo>
                  <a:pt x="7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5" y="14"/>
                </a:lnTo>
                <a:lnTo>
                  <a:pt x="10" y="12"/>
                </a:lnTo>
                <a:lnTo>
                  <a:pt x="12" y="9"/>
                </a:lnTo>
                <a:lnTo>
                  <a:pt x="14" y="7"/>
                </a:lnTo>
                <a:lnTo>
                  <a:pt x="17" y="7"/>
                </a:lnTo>
                <a:lnTo>
                  <a:pt x="24" y="2"/>
                </a:lnTo>
                <a:lnTo>
                  <a:pt x="28" y="0"/>
                </a:lnTo>
                <a:lnTo>
                  <a:pt x="31" y="0"/>
                </a:lnTo>
                <a:lnTo>
                  <a:pt x="31" y="2"/>
                </a:lnTo>
                <a:lnTo>
                  <a:pt x="26" y="4"/>
                </a:lnTo>
                <a:lnTo>
                  <a:pt x="26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427"/>
          <p:cNvSpPr>
            <a:spLocks/>
          </p:cNvSpPr>
          <p:nvPr/>
        </p:nvSpPr>
        <p:spPr bwMode="auto">
          <a:xfrm>
            <a:off x="6065839" y="3211513"/>
            <a:ext cx="49213" cy="36513"/>
          </a:xfrm>
          <a:custGeom>
            <a:avLst/>
            <a:gdLst>
              <a:gd name="T0" fmla="*/ 26 w 31"/>
              <a:gd name="T1" fmla="*/ 9 h 23"/>
              <a:gd name="T2" fmla="*/ 21 w 31"/>
              <a:gd name="T3" fmla="*/ 14 h 23"/>
              <a:gd name="T4" fmla="*/ 21 w 31"/>
              <a:gd name="T5" fmla="*/ 19 h 23"/>
              <a:gd name="T6" fmla="*/ 19 w 31"/>
              <a:gd name="T7" fmla="*/ 19 h 23"/>
              <a:gd name="T8" fmla="*/ 19 w 31"/>
              <a:gd name="T9" fmla="*/ 21 h 23"/>
              <a:gd name="T10" fmla="*/ 19 w 31"/>
              <a:gd name="T11" fmla="*/ 23 h 23"/>
              <a:gd name="T12" fmla="*/ 19 w 31"/>
              <a:gd name="T13" fmla="*/ 21 h 23"/>
              <a:gd name="T14" fmla="*/ 19 w 31"/>
              <a:gd name="T15" fmla="*/ 19 h 23"/>
              <a:gd name="T16" fmla="*/ 17 w 31"/>
              <a:gd name="T17" fmla="*/ 16 h 23"/>
              <a:gd name="T18" fmla="*/ 14 w 31"/>
              <a:gd name="T19" fmla="*/ 16 h 23"/>
              <a:gd name="T20" fmla="*/ 10 w 31"/>
              <a:gd name="T21" fmla="*/ 16 h 23"/>
              <a:gd name="T22" fmla="*/ 10 w 31"/>
              <a:gd name="T23" fmla="*/ 14 h 23"/>
              <a:gd name="T24" fmla="*/ 10 w 31"/>
              <a:gd name="T25" fmla="*/ 14 h 23"/>
              <a:gd name="T26" fmla="*/ 7 w 31"/>
              <a:gd name="T27" fmla="*/ 14 h 23"/>
              <a:gd name="T28" fmla="*/ 7 w 31"/>
              <a:gd name="T29" fmla="*/ 14 h 23"/>
              <a:gd name="T30" fmla="*/ 5 w 31"/>
              <a:gd name="T31" fmla="*/ 14 h 23"/>
              <a:gd name="T32" fmla="*/ 2 w 31"/>
              <a:gd name="T33" fmla="*/ 14 h 23"/>
              <a:gd name="T34" fmla="*/ 0 w 31"/>
              <a:gd name="T35" fmla="*/ 12 h 23"/>
              <a:gd name="T36" fmla="*/ 2 w 31"/>
              <a:gd name="T37" fmla="*/ 12 h 23"/>
              <a:gd name="T38" fmla="*/ 2 w 31"/>
              <a:gd name="T39" fmla="*/ 12 h 23"/>
              <a:gd name="T40" fmla="*/ 5 w 31"/>
              <a:gd name="T41" fmla="*/ 14 h 23"/>
              <a:gd name="T42" fmla="*/ 10 w 31"/>
              <a:gd name="T43" fmla="*/ 12 h 23"/>
              <a:gd name="T44" fmla="*/ 12 w 31"/>
              <a:gd name="T45" fmla="*/ 9 h 23"/>
              <a:gd name="T46" fmla="*/ 14 w 31"/>
              <a:gd name="T47" fmla="*/ 7 h 23"/>
              <a:gd name="T48" fmla="*/ 17 w 31"/>
              <a:gd name="T49" fmla="*/ 7 h 23"/>
              <a:gd name="T50" fmla="*/ 24 w 31"/>
              <a:gd name="T51" fmla="*/ 2 h 23"/>
              <a:gd name="T52" fmla="*/ 28 w 31"/>
              <a:gd name="T53" fmla="*/ 0 h 23"/>
              <a:gd name="T54" fmla="*/ 31 w 31"/>
              <a:gd name="T55" fmla="*/ 0 h 23"/>
              <a:gd name="T56" fmla="*/ 31 w 31"/>
              <a:gd name="T57" fmla="*/ 2 h 23"/>
              <a:gd name="T58" fmla="*/ 26 w 31"/>
              <a:gd name="T59" fmla="*/ 4 h 23"/>
              <a:gd name="T60" fmla="*/ 26 w 31"/>
              <a:gd name="T61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1" h="23">
                <a:moveTo>
                  <a:pt x="26" y="9"/>
                </a:moveTo>
                <a:lnTo>
                  <a:pt x="21" y="14"/>
                </a:lnTo>
                <a:lnTo>
                  <a:pt x="21" y="19"/>
                </a:lnTo>
                <a:lnTo>
                  <a:pt x="19" y="19"/>
                </a:lnTo>
                <a:lnTo>
                  <a:pt x="19" y="21"/>
                </a:lnTo>
                <a:lnTo>
                  <a:pt x="19" y="23"/>
                </a:lnTo>
                <a:lnTo>
                  <a:pt x="19" y="21"/>
                </a:lnTo>
                <a:lnTo>
                  <a:pt x="19" y="19"/>
                </a:lnTo>
                <a:lnTo>
                  <a:pt x="17" y="16"/>
                </a:lnTo>
                <a:lnTo>
                  <a:pt x="14" y="16"/>
                </a:lnTo>
                <a:lnTo>
                  <a:pt x="10" y="16"/>
                </a:lnTo>
                <a:lnTo>
                  <a:pt x="10" y="14"/>
                </a:lnTo>
                <a:lnTo>
                  <a:pt x="10" y="14"/>
                </a:lnTo>
                <a:lnTo>
                  <a:pt x="7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5" y="14"/>
                </a:lnTo>
                <a:lnTo>
                  <a:pt x="10" y="12"/>
                </a:lnTo>
                <a:lnTo>
                  <a:pt x="12" y="9"/>
                </a:lnTo>
                <a:lnTo>
                  <a:pt x="14" y="7"/>
                </a:lnTo>
                <a:lnTo>
                  <a:pt x="17" y="7"/>
                </a:lnTo>
                <a:lnTo>
                  <a:pt x="24" y="2"/>
                </a:lnTo>
                <a:lnTo>
                  <a:pt x="28" y="0"/>
                </a:lnTo>
                <a:lnTo>
                  <a:pt x="31" y="0"/>
                </a:lnTo>
                <a:lnTo>
                  <a:pt x="31" y="2"/>
                </a:lnTo>
                <a:lnTo>
                  <a:pt x="26" y="4"/>
                </a:lnTo>
                <a:lnTo>
                  <a:pt x="26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428"/>
          <p:cNvSpPr>
            <a:spLocks/>
          </p:cNvSpPr>
          <p:nvPr/>
        </p:nvSpPr>
        <p:spPr bwMode="auto">
          <a:xfrm>
            <a:off x="6065839" y="3211513"/>
            <a:ext cx="49213" cy="36513"/>
          </a:xfrm>
          <a:custGeom>
            <a:avLst/>
            <a:gdLst>
              <a:gd name="T0" fmla="*/ 26 w 31"/>
              <a:gd name="T1" fmla="*/ 9 h 23"/>
              <a:gd name="T2" fmla="*/ 21 w 31"/>
              <a:gd name="T3" fmla="*/ 14 h 23"/>
              <a:gd name="T4" fmla="*/ 21 w 31"/>
              <a:gd name="T5" fmla="*/ 19 h 23"/>
              <a:gd name="T6" fmla="*/ 19 w 31"/>
              <a:gd name="T7" fmla="*/ 19 h 23"/>
              <a:gd name="T8" fmla="*/ 19 w 31"/>
              <a:gd name="T9" fmla="*/ 21 h 23"/>
              <a:gd name="T10" fmla="*/ 19 w 31"/>
              <a:gd name="T11" fmla="*/ 23 h 23"/>
              <a:gd name="T12" fmla="*/ 19 w 31"/>
              <a:gd name="T13" fmla="*/ 21 h 23"/>
              <a:gd name="T14" fmla="*/ 19 w 31"/>
              <a:gd name="T15" fmla="*/ 19 h 23"/>
              <a:gd name="T16" fmla="*/ 17 w 31"/>
              <a:gd name="T17" fmla="*/ 16 h 23"/>
              <a:gd name="T18" fmla="*/ 14 w 31"/>
              <a:gd name="T19" fmla="*/ 16 h 23"/>
              <a:gd name="T20" fmla="*/ 10 w 31"/>
              <a:gd name="T21" fmla="*/ 16 h 23"/>
              <a:gd name="T22" fmla="*/ 10 w 31"/>
              <a:gd name="T23" fmla="*/ 14 h 23"/>
              <a:gd name="T24" fmla="*/ 10 w 31"/>
              <a:gd name="T25" fmla="*/ 14 h 23"/>
              <a:gd name="T26" fmla="*/ 7 w 31"/>
              <a:gd name="T27" fmla="*/ 14 h 23"/>
              <a:gd name="T28" fmla="*/ 7 w 31"/>
              <a:gd name="T29" fmla="*/ 14 h 23"/>
              <a:gd name="T30" fmla="*/ 5 w 31"/>
              <a:gd name="T31" fmla="*/ 14 h 23"/>
              <a:gd name="T32" fmla="*/ 2 w 31"/>
              <a:gd name="T33" fmla="*/ 14 h 23"/>
              <a:gd name="T34" fmla="*/ 0 w 31"/>
              <a:gd name="T35" fmla="*/ 12 h 23"/>
              <a:gd name="T36" fmla="*/ 2 w 31"/>
              <a:gd name="T37" fmla="*/ 12 h 23"/>
              <a:gd name="T38" fmla="*/ 2 w 31"/>
              <a:gd name="T39" fmla="*/ 12 h 23"/>
              <a:gd name="T40" fmla="*/ 5 w 31"/>
              <a:gd name="T41" fmla="*/ 14 h 23"/>
              <a:gd name="T42" fmla="*/ 10 w 31"/>
              <a:gd name="T43" fmla="*/ 12 h 23"/>
              <a:gd name="T44" fmla="*/ 12 w 31"/>
              <a:gd name="T45" fmla="*/ 9 h 23"/>
              <a:gd name="T46" fmla="*/ 14 w 31"/>
              <a:gd name="T47" fmla="*/ 7 h 23"/>
              <a:gd name="T48" fmla="*/ 17 w 31"/>
              <a:gd name="T49" fmla="*/ 7 h 23"/>
              <a:gd name="T50" fmla="*/ 24 w 31"/>
              <a:gd name="T51" fmla="*/ 2 h 23"/>
              <a:gd name="T52" fmla="*/ 28 w 31"/>
              <a:gd name="T53" fmla="*/ 0 h 23"/>
              <a:gd name="T54" fmla="*/ 31 w 31"/>
              <a:gd name="T55" fmla="*/ 0 h 23"/>
              <a:gd name="T56" fmla="*/ 31 w 31"/>
              <a:gd name="T57" fmla="*/ 2 h 23"/>
              <a:gd name="T58" fmla="*/ 26 w 31"/>
              <a:gd name="T59" fmla="*/ 4 h 23"/>
              <a:gd name="T60" fmla="*/ 26 w 31"/>
              <a:gd name="T61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1" h="23">
                <a:moveTo>
                  <a:pt x="26" y="9"/>
                </a:moveTo>
                <a:lnTo>
                  <a:pt x="21" y="14"/>
                </a:lnTo>
                <a:lnTo>
                  <a:pt x="21" y="19"/>
                </a:lnTo>
                <a:lnTo>
                  <a:pt x="19" y="19"/>
                </a:lnTo>
                <a:lnTo>
                  <a:pt x="19" y="21"/>
                </a:lnTo>
                <a:lnTo>
                  <a:pt x="19" y="23"/>
                </a:lnTo>
                <a:lnTo>
                  <a:pt x="19" y="21"/>
                </a:lnTo>
                <a:lnTo>
                  <a:pt x="19" y="19"/>
                </a:lnTo>
                <a:lnTo>
                  <a:pt x="17" y="16"/>
                </a:lnTo>
                <a:lnTo>
                  <a:pt x="14" y="16"/>
                </a:lnTo>
                <a:lnTo>
                  <a:pt x="10" y="16"/>
                </a:lnTo>
                <a:lnTo>
                  <a:pt x="10" y="14"/>
                </a:lnTo>
                <a:lnTo>
                  <a:pt x="10" y="14"/>
                </a:lnTo>
                <a:lnTo>
                  <a:pt x="7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5" y="14"/>
                </a:lnTo>
                <a:lnTo>
                  <a:pt x="10" y="12"/>
                </a:lnTo>
                <a:lnTo>
                  <a:pt x="12" y="9"/>
                </a:lnTo>
                <a:lnTo>
                  <a:pt x="14" y="7"/>
                </a:lnTo>
                <a:lnTo>
                  <a:pt x="17" y="7"/>
                </a:lnTo>
                <a:lnTo>
                  <a:pt x="24" y="2"/>
                </a:lnTo>
                <a:lnTo>
                  <a:pt x="28" y="0"/>
                </a:lnTo>
                <a:lnTo>
                  <a:pt x="31" y="0"/>
                </a:lnTo>
                <a:lnTo>
                  <a:pt x="31" y="2"/>
                </a:lnTo>
                <a:lnTo>
                  <a:pt x="26" y="4"/>
                </a:lnTo>
                <a:lnTo>
                  <a:pt x="26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429"/>
          <p:cNvSpPr>
            <a:spLocks/>
          </p:cNvSpPr>
          <p:nvPr/>
        </p:nvSpPr>
        <p:spPr bwMode="auto">
          <a:xfrm>
            <a:off x="6013451" y="3184525"/>
            <a:ext cx="55563" cy="60325"/>
          </a:xfrm>
          <a:custGeom>
            <a:avLst/>
            <a:gdLst>
              <a:gd name="T0" fmla="*/ 14 w 35"/>
              <a:gd name="T1" fmla="*/ 12 h 38"/>
              <a:gd name="T2" fmla="*/ 16 w 35"/>
              <a:gd name="T3" fmla="*/ 14 h 38"/>
              <a:gd name="T4" fmla="*/ 19 w 35"/>
              <a:gd name="T5" fmla="*/ 17 h 38"/>
              <a:gd name="T6" fmla="*/ 24 w 35"/>
              <a:gd name="T7" fmla="*/ 19 h 38"/>
              <a:gd name="T8" fmla="*/ 26 w 35"/>
              <a:gd name="T9" fmla="*/ 24 h 38"/>
              <a:gd name="T10" fmla="*/ 31 w 35"/>
              <a:gd name="T11" fmla="*/ 29 h 38"/>
              <a:gd name="T12" fmla="*/ 33 w 35"/>
              <a:gd name="T13" fmla="*/ 29 h 38"/>
              <a:gd name="T14" fmla="*/ 31 w 35"/>
              <a:gd name="T15" fmla="*/ 29 h 38"/>
              <a:gd name="T16" fmla="*/ 33 w 35"/>
              <a:gd name="T17" fmla="*/ 33 h 38"/>
              <a:gd name="T18" fmla="*/ 35 w 35"/>
              <a:gd name="T19" fmla="*/ 38 h 38"/>
              <a:gd name="T20" fmla="*/ 33 w 35"/>
              <a:gd name="T21" fmla="*/ 38 h 38"/>
              <a:gd name="T22" fmla="*/ 31 w 35"/>
              <a:gd name="T23" fmla="*/ 33 h 38"/>
              <a:gd name="T24" fmla="*/ 24 w 35"/>
              <a:gd name="T25" fmla="*/ 31 h 38"/>
              <a:gd name="T26" fmla="*/ 16 w 35"/>
              <a:gd name="T27" fmla="*/ 31 h 38"/>
              <a:gd name="T28" fmla="*/ 14 w 35"/>
              <a:gd name="T29" fmla="*/ 33 h 38"/>
              <a:gd name="T30" fmla="*/ 7 w 35"/>
              <a:gd name="T31" fmla="*/ 36 h 38"/>
              <a:gd name="T32" fmla="*/ 5 w 35"/>
              <a:gd name="T33" fmla="*/ 33 h 38"/>
              <a:gd name="T34" fmla="*/ 7 w 35"/>
              <a:gd name="T35" fmla="*/ 31 h 38"/>
              <a:gd name="T36" fmla="*/ 9 w 35"/>
              <a:gd name="T37" fmla="*/ 31 h 38"/>
              <a:gd name="T38" fmla="*/ 12 w 35"/>
              <a:gd name="T39" fmla="*/ 29 h 38"/>
              <a:gd name="T40" fmla="*/ 12 w 35"/>
              <a:gd name="T41" fmla="*/ 26 h 38"/>
              <a:gd name="T42" fmla="*/ 12 w 35"/>
              <a:gd name="T43" fmla="*/ 21 h 38"/>
              <a:gd name="T44" fmla="*/ 9 w 35"/>
              <a:gd name="T45" fmla="*/ 21 h 38"/>
              <a:gd name="T46" fmla="*/ 9 w 35"/>
              <a:gd name="T47" fmla="*/ 21 h 38"/>
              <a:gd name="T48" fmla="*/ 12 w 35"/>
              <a:gd name="T49" fmla="*/ 19 h 38"/>
              <a:gd name="T50" fmla="*/ 14 w 35"/>
              <a:gd name="T51" fmla="*/ 21 h 38"/>
              <a:gd name="T52" fmla="*/ 14 w 35"/>
              <a:gd name="T53" fmla="*/ 24 h 38"/>
              <a:gd name="T54" fmla="*/ 16 w 35"/>
              <a:gd name="T55" fmla="*/ 24 h 38"/>
              <a:gd name="T56" fmla="*/ 19 w 35"/>
              <a:gd name="T57" fmla="*/ 21 h 38"/>
              <a:gd name="T58" fmla="*/ 19 w 35"/>
              <a:gd name="T59" fmla="*/ 19 h 38"/>
              <a:gd name="T60" fmla="*/ 16 w 35"/>
              <a:gd name="T61" fmla="*/ 17 h 38"/>
              <a:gd name="T62" fmla="*/ 14 w 35"/>
              <a:gd name="T63" fmla="*/ 14 h 38"/>
              <a:gd name="T64" fmla="*/ 12 w 35"/>
              <a:gd name="T65" fmla="*/ 12 h 38"/>
              <a:gd name="T66" fmla="*/ 9 w 35"/>
              <a:gd name="T67" fmla="*/ 14 h 38"/>
              <a:gd name="T68" fmla="*/ 12 w 35"/>
              <a:gd name="T69" fmla="*/ 17 h 38"/>
              <a:gd name="T70" fmla="*/ 9 w 35"/>
              <a:gd name="T71" fmla="*/ 17 h 38"/>
              <a:gd name="T72" fmla="*/ 9 w 35"/>
              <a:gd name="T73" fmla="*/ 19 h 38"/>
              <a:gd name="T74" fmla="*/ 7 w 35"/>
              <a:gd name="T75" fmla="*/ 19 h 38"/>
              <a:gd name="T76" fmla="*/ 7 w 35"/>
              <a:gd name="T77" fmla="*/ 14 h 38"/>
              <a:gd name="T78" fmla="*/ 5 w 35"/>
              <a:gd name="T79" fmla="*/ 14 h 38"/>
              <a:gd name="T80" fmla="*/ 2 w 35"/>
              <a:gd name="T81" fmla="*/ 17 h 38"/>
              <a:gd name="T82" fmla="*/ 2 w 35"/>
              <a:gd name="T83" fmla="*/ 14 h 38"/>
              <a:gd name="T84" fmla="*/ 5 w 35"/>
              <a:gd name="T85" fmla="*/ 10 h 38"/>
              <a:gd name="T86" fmla="*/ 2 w 35"/>
              <a:gd name="T87" fmla="*/ 7 h 38"/>
              <a:gd name="T88" fmla="*/ 0 w 35"/>
              <a:gd name="T89" fmla="*/ 3 h 38"/>
              <a:gd name="T90" fmla="*/ 0 w 35"/>
              <a:gd name="T91" fmla="*/ 0 h 38"/>
              <a:gd name="T92" fmla="*/ 2 w 35"/>
              <a:gd name="T93" fmla="*/ 0 h 38"/>
              <a:gd name="T94" fmla="*/ 5 w 35"/>
              <a:gd name="T95" fmla="*/ 0 h 38"/>
              <a:gd name="T96" fmla="*/ 5 w 35"/>
              <a:gd name="T97" fmla="*/ 3 h 38"/>
              <a:gd name="T98" fmla="*/ 5 w 35"/>
              <a:gd name="T99" fmla="*/ 5 h 38"/>
              <a:gd name="T100" fmla="*/ 7 w 35"/>
              <a:gd name="T101" fmla="*/ 7 h 38"/>
              <a:gd name="T102" fmla="*/ 12 w 35"/>
              <a:gd name="T103" fmla="*/ 12 h 38"/>
              <a:gd name="T104" fmla="*/ 14 w 35"/>
              <a:gd name="T105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" h="38">
                <a:moveTo>
                  <a:pt x="14" y="12"/>
                </a:moveTo>
                <a:lnTo>
                  <a:pt x="16" y="14"/>
                </a:lnTo>
                <a:lnTo>
                  <a:pt x="19" y="17"/>
                </a:lnTo>
                <a:lnTo>
                  <a:pt x="24" y="19"/>
                </a:lnTo>
                <a:lnTo>
                  <a:pt x="26" y="24"/>
                </a:lnTo>
                <a:lnTo>
                  <a:pt x="31" y="29"/>
                </a:lnTo>
                <a:lnTo>
                  <a:pt x="33" y="29"/>
                </a:lnTo>
                <a:lnTo>
                  <a:pt x="31" y="29"/>
                </a:lnTo>
                <a:lnTo>
                  <a:pt x="33" y="33"/>
                </a:lnTo>
                <a:lnTo>
                  <a:pt x="35" y="38"/>
                </a:lnTo>
                <a:lnTo>
                  <a:pt x="33" y="38"/>
                </a:lnTo>
                <a:lnTo>
                  <a:pt x="31" y="33"/>
                </a:lnTo>
                <a:lnTo>
                  <a:pt x="24" y="31"/>
                </a:lnTo>
                <a:lnTo>
                  <a:pt x="16" y="31"/>
                </a:lnTo>
                <a:lnTo>
                  <a:pt x="14" y="33"/>
                </a:lnTo>
                <a:lnTo>
                  <a:pt x="7" y="36"/>
                </a:lnTo>
                <a:lnTo>
                  <a:pt x="5" y="33"/>
                </a:lnTo>
                <a:lnTo>
                  <a:pt x="7" y="31"/>
                </a:lnTo>
                <a:lnTo>
                  <a:pt x="9" y="31"/>
                </a:lnTo>
                <a:lnTo>
                  <a:pt x="12" y="29"/>
                </a:lnTo>
                <a:lnTo>
                  <a:pt x="12" y="26"/>
                </a:lnTo>
                <a:lnTo>
                  <a:pt x="12" y="21"/>
                </a:lnTo>
                <a:lnTo>
                  <a:pt x="9" y="21"/>
                </a:lnTo>
                <a:lnTo>
                  <a:pt x="9" y="21"/>
                </a:lnTo>
                <a:lnTo>
                  <a:pt x="12" y="19"/>
                </a:lnTo>
                <a:lnTo>
                  <a:pt x="14" y="21"/>
                </a:lnTo>
                <a:lnTo>
                  <a:pt x="14" y="24"/>
                </a:lnTo>
                <a:lnTo>
                  <a:pt x="16" y="24"/>
                </a:lnTo>
                <a:lnTo>
                  <a:pt x="19" y="21"/>
                </a:lnTo>
                <a:lnTo>
                  <a:pt x="19" y="19"/>
                </a:lnTo>
                <a:lnTo>
                  <a:pt x="16" y="17"/>
                </a:lnTo>
                <a:lnTo>
                  <a:pt x="14" y="14"/>
                </a:lnTo>
                <a:lnTo>
                  <a:pt x="12" y="12"/>
                </a:lnTo>
                <a:lnTo>
                  <a:pt x="9" y="14"/>
                </a:lnTo>
                <a:lnTo>
                  <a:pt x="12" y="17"/>
                </a:lnTo>
                <a:lnTo>
                  <a:pt x="9" y="17"/>
                </a:lnTo>
                <a:lnTo>
                  <a:pt x="9" y="19"/>
                </a:lnTo>
                <a:lnTo>
                  <a:pt x="7" y="19"/>
                </a:lnTo>
                <a:lnTo>
                  <a:pt x="7" y="14"/>
                </a:lnTo>
                <a:lnTo>
                  <a:pt x="5" y="14"/>
                </a:lnTo>
                <a:lnTo>
                  <a:pt x="2" y="17"/>
                </a:lnTo>
                <a:lnTo>
                  <a:pt x="2" y="14"/>
                </a:lnTo>
                <a:lnTo>
                  <a:pt x="5" y="10"/>
                </a:lnTo>
                <a:lnTo>
                  <a:pt x="2" y="7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  <a:lnTo>
                  <a:pt x="7" y="7"/>
                </a:lnTo>
                <a:lnTo>
                  <a:pt x="12" y="12"/>
                </a:lnTo>
                <a:lnTo>
                  <a:pt x="14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430"/>
          <p:cNvSpPr>
            <a:spLocks/>
          </p:cNvSpPr>
          <p:nvPr/>
        </p:nvSpPr>
        <p:spPr bwMode="auto">
          <a:xfrm>
            <a:off x="6013451" y="3184525"/>
            <a:ext cx="55563" cy="60325"/>
          </a:xfrm>
          <a:custGeom>
            <a:avLst/>
            <a:gdLst>
              <a:gd name="T0" fmla="*/ 14 w 35"/>
              <a:gd name="T1" fmla="*/ 12 h 38"/>
              <a:gd name="T2" fmla="*/ 16 w 35"/>
              <a:gd name="T3" fmla="*/ 14 h 38"/>
              <a:gd name="T4" fmla="*/ 19 w 35"/>
              <a:gd name="T5" fmla="*/ 17 h 38"/>
              <a:gd name="T6" fmla="*/ 24 w 35"/>
              <a:gd name="T7" fmla="*/ 19 h 38"/>
              <a:gd name="T8" fmla="*/ 26 w 35"/>
              <a:gd name="T9" fmla="*/ 24 h 38"/>
              <a:gd name="T10" fmla="*/ 31 w 35"/>
              <a:gd name="T11" fmla="*/ 29 h 38"/>
              <a:gd name="T12" fmla="*/ 33 w 35"/>
              <a:gd name="T13" fmla="*/ 29 h 38"/>
              <a:gd name="T14" fmla="*/ 31 w 35"/>
              <a:gd name="T15" fmla="*/ 29 h 38"/>
              <a:gd name="T16" fmla="*/ 33 w 35"/>
              <a:gd name="T17" fmla="*/ 33 h 38"/>
              <a:gd name="T18" fmla="*/ 35 w 35"/>
              <a:gd name="T19" fmla="*/ 38 h 38"/>
              <a:gd name="T20" fmla="*/ 33 w 35"/>
              <a:gd name="T21" fmla="*/ 38 h 38"/>
              <a:gd name="T22" fmla="*/ 31 w 35"/>
              <a:gd name="T23" fmla="*/ 33 h 38"/>
              <a:gd name="T24" fmla="*/ 24 w 35"/>
              <a:gd name="T25" fmla="*/ 31 h 38"/>
              <a:gd name="T26" fmla="*/ 16 w 35"/>
              <a:gd name="T27" fmla="*/ 31 h 38"/>
              <a:gd name="T28" fmla="*/ 14 w 35"/>
              <a:gd name="T29" fmla="*/ 33 h 38"/>
              <a:gd name="T30" fmla="*/ 7 w 35"/>
              <a:gd name="T31" fmla="*/ 36 h 38"/>
              <a:gd name="T32" fmla="*/ 5 w 35"/>
              <a:gd name="T33" fmla="*/ 33 h 38"/>
              <a:gd name="T34" fmla="*/ 7 w 35"/>
              <a:gd name="T35" fmla="*/ 31 h 38"/>
              <a:gd name="T36" fmla="*/ 9 w 35"/>
              <a:gd name="T37" fmla="*/ 31 h 38"/>
              <a:gd name="T38" fmla="*/ 12 w 35"/>
              <a:gd name="T39" fmla="*/ 29 h 38"/>
              <a:gd name="T40" fmla="*/ 12 w 35"/>
              <a:gd name="T41" fmla="*/ 26 h 38"/>
              <a:gd name="T42" fmla="*/ 12 w 35"/>
              <a:gd name="T43" fmla="*/ 21 h 38"/>
              <a:gd name="T44" fmla="*/ 9 w 35"/>
              <a:gd name="T45" fmla="*/ 21 h 38"/>
              <a:gd name="T46" fmla="*/ 9 w 35"/>
              <a:gd name="T47" fmla="*/ 21 h 38"/>
              <a:gd name="T48" fmla="*/ 12 w 35"/>
              <a:gd name="T49" fmla="*/ 19 h 38"/>
              <a:gd name="T50" fmla="*/ 14 w 35"/>
              <a:gd name="T51" fmla="*/ 21 h 38"/>
              <a:gd name="T52" fmla="*/ 14 w 35"/>
              <a:gd name="T53" fmla="*/ 24 h 38"/>
              <a:gd name="T54" fmla="*/ 16 w 35"/>
              <a:gd name="T55" fmla="*/ 24 h 38"/>
              <a:gd name="T56" fmla="*/ 19 w 35"/>
              <a:gd name="T57" fmla="*/ 21 h 38"/>
              <a:gd name="T58" fmla="*/ 19 w 35"/>
              <a:gd name="T59" fmla="*/ 19 h 38"/>
              <a:gd name="T60" fmla="*/ 16 w 35"/>
              <a:gd name="T61" fmla="*/ 17 h 38"/>
              <a:gd name="T62" fmla="*/ 14 w 35"/>
              <a:gd name="T63" fmla="*/ 14 h 38"/>
              <a:gd name="T64" fmla="*/ 12 w 35"/>
              <a:gd name="T65" fmla="*/ 12 h 38"/>
              <a:gd name="T66" fmla="*/ 9 w 35"/>
              <a:gd name="T67" fmla="*/ 14 h 38"/>
              <a:gd name="T68" fmla="*/ 12 w 35"/>
              <a:gd name="T69" fmla="*/ 17 h 38"/>
              <a:gd name="T70" fmla="*/ 9 w 35"/>
              <a:gd name="T71" fmla="*/ 17 h 38"/>
              <a:gd name="T72" fmla="*/ 9 w 35"/>
              <a:gd name="T73" fmla="*/ 19 h 38"/>
              <a:gd name="T74" fmla="*/ 7 w 35"/>
              <a:gd name="T75" fmla="*/ 19 h 38"/>
              <a:gd name="T76" fmla="*/ 7 w 35"/>
              <a:gd name="T77" fmla="*/ 14 h 38"/>
              <a:gd name="T78" fmla="*/ 5 w 35"/>
              <a:gd name="T79" fmla="*/ 14 h 38"/>
              <a:gd name="T80" fmla="*/ 2 w 35"/>
              <a:gd name="T81" fmla="*/ 17 h 38"/>
              <a:gd name="T82" fmla="*/ 2 w 35"/>
              <a:gd name="T83" fmla="*/ 14 h 38"/>
              <a:gd name="T84" fmla="*/ 5 w 35"/>
              <a:gd name="T85" fmla="*/ 10 h 38"/>
              <a:gd name="T86" fmla="*/ 2 w 35"/>
              <a:gd name="T87" fmla="*/ 7 h 38"/>
              <a:gd name="T88" fmla="*/ 0 w 35"/>
              <a:gd name="T89" fmla="*/ 3 h 38"/>
              <a:gd name="T90" fmla="*/ 0 w 35"/>
              <a:gd name="T91" fmla="*/ 0 h 38"/>
              <a:gd name="T92" fmla="*/ 2 w 35"/>
              <a:gd name="T93" fmla="*/ 0 h 38"/>
              <a:gd name="T94" fmla="*/ 5 w 35"/>
              <a:gd name="T95" fmla="*/ 0 h 38"/>
              <a:gd name="T96" fmla="*/ 5 w 35"/>
              <a:gd name="T97" fmla="*/ 3 h 38"/>
              <a:gd name="T98" fmla="*/ 5 w 35"/>
              <a:gd name="T99" fmla="*/ 5 h 38"/>
              <a:gd name="T100" fmla="*/ 7 w 35"/>
              <a:gd name="T101" fmla="*/ 7 h 38"/>
              <a:gd name="T102" fmla="*/ 12 w 35"/>
              <a:gd name="T103" fmla="*/ 12 h 38"/>
              <a:gd name="T104" fmla="*/ 14 w 35"/>
              <a:gd name="T105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" h="38">
                <a:moveTo>
                  <a:pt x="14" y="12"/>
                </a:moveTo>
                <a:lnTo>
                  <a:pt x="16" y="14"/>
                </a:lnTo>
                <a:lnTo>
                  <a:pt x="19" y="17"/>
                </a:lnTo>
                <a:lnTo>
                  <a:pt x="24" y="19"/>
                </a:lnTo>
                <a:lnTo>
                  <a:pt x="26" y="24"/>
                </a:lnTo>
                <a:lnTo>
                  <a:pt x="31" y="29"/>
                </a:lnTo>
                <a:lnTo>
                  <a:pt x="33" y="29"/>
                </a:lnTo>
                <a:lnTo>
                  <a:pt x="31" y="29"/>
                </a:lnTo>
                <a:lnTo>
                  <a:pt x="33" y="33"/>
                </a:lnTo>
                <a:lnTo>
                  <a:pt x="35" y="38"/>
                </a:lnTo>
                <a:lnTo>
                  <a:pt x="33" y="38"/>
                </a:lnTo>
                <a:lnTo>
                  <a:pt x="31" y="33"/>
                </a:lnTo>
                <a:lnTo>
                  <a:pt x="24" y="31"/>
                </a:lnTo>
                <a:lnTo>
                  <a:pt x="16" y="31"/>
                </a:lnTo>
                <a:lnTo>
                  <a:pt x="14" y="33"/>
                </a:lnTo>
                <a:lnTo>
                  <a:pt x="7" y="36"/>
                </a:lnTo>
                <a:lnTo>
                  <a:pt x="5" y="33"/>
                </a:lnTo>
                <a:lnTo>
                  <a:pt x="7" y="31"/>
                </a:lnTo>
                <a:lnTo>
                  <a:pt x="9" y="31"/>
                </a:lnTo>
                <a:lnTo>
                  <a:pt x="12" y="29"/>
                </a:lnTo>
                <a:lnTo>
                  <a:pt x="12" y="26"/>
                </a:lnTo>
                <a:lnTo>
                  <a:pt x="12" y="21"/>
                </a:lnTo>
                <a:lnTo>
                  <a:pt x="9" y="21"/>
                </a:lnTo>
                <a:lnTo>
                  <a:pt x="9" y="21"/>
                </a:lnTo>
                <a:lnTo>
                  <a:pt x="12" y="19"/>
                </a:lnTo>
                <a:lnTo>
                  <a:pt x="14" y="21"/>
                </a:lnTo>
                <a:lnTo>
                  <a:pt x="14" y="24"/>
                </a:lnTo>
                <a:lnTo>
                  <a:pt x="16" y="24"/>
                </a:lnTo>
                <a:lnTo>
                  <a:pt x="19" y="21"/>
                </a:lnTo>
                <a:lnTo>
                  <a:pt x="19" y="19"/>
                </a:lnTo>
                <a:lnTo>
                  <a:pt x="16" y="17"/>
                </a:lnTo>
                <a:lnTo>
                  <a:pt x="14" y="14"/>
                </a:lnTo>
                <a:lnTo>
                  <a:pt x="12" y="12"/>
                </a:lnTo>
                <a:lnTo>
                  <a:pt x="9" y="14"/>
                </a:lnTo>
                <a:lnTo>
                  <a:pt x="12" y="17"/>
                </a:lnTo>
                <a:lnTo>
                  <a:pt x="9" y="17"/>
                </a:lnTo>
                <a:lnTo>
                  <a:pt x="9" y="19"/>
                </a:lnTo>
                <a:lnTo>
                  <a:pt x="7" y="19"/>
                </a:lnTo>
                <a:lnTo>
                  <a:pt x="7" y="14"/>
                </a:lnTo>
                <a:lnTo>
                  <a:pt x="5" y="14"/>
                </a:lnTo>
                <a:lnTo>
                  <a:pt x="2" y="17"/>
                </a:lnTo>
                <a:lnTo>
                  <a:pt x="2" y="14"/>
                </a:lnTo>
                <a:lnTo>
                  <a:pt x="5" y="10"/>
                </a:lnTo>
                <a:lnTo>
                  <a:pt x="2" y="7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  <a:lnTo>
                  <a:pt x="7" y="7"/>
                </a:lnTo>
                <a:lnTo>
                  <a:pt x="12" y="12"/>
                </a:lnTo>
                <a:lnTo>
                  <a:pt x="14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431"/>
          <p:cNvSpPr>
            <a:spLocks/>
          </p:cNvSpPr>
          <p:nvPr/>
        </p:nvSpPr>
        <p:spPr bwMode="auto">
          <a:xfrm>
            <a:off x="6013451" y="3184525"/>
            <a:ext cx="55563" cy="60325"/>
          </a:xfrm>
          <a:custGeom>
            <a:avLst/>
            <a:gdLst>
              <a:gd name="T0" fmla="*/ 14 w 35"/>
              <a:gd name="T1" fmla="*/ 12 h 38"/>
              <a:gd name="T2" fmla="*/ 16 w 35"/>
              <a:gd name="T3" fmla="*/ 14 h 38"/>
              <a:gd name="T4" fmla="*/ 19 w 35"/>
              <a:gd name="T5" fmla="*/ 17 h 38"/>
              <a:gd name="T6" fmla="*/ 24 w 35"/>
              <a:gd name="T7" fmla="*/ 19 h 38"/>
              <a:gd name="T8" fmla="*/ 26 w 35"/>
              <a:gd name="T9" fmla="*/ 24 h 38"/>
              <a:gd name="T10" fmla="*/ 31 w 35"/>
              <a:gd name="T11" fmla="*/ 29 h 38"/>
              <a:gd name="T12" fmla="*/ 33 w 35"/>
              <a:gd name="T13" fmla="*/ 29 h 38"/>
              <a:gd name="T14" fmla="*/ 31 w 35"/>
              <a:gd name="T15" fmla="*/ 29 h 38"/>
              <a:gd name="T16" fmla="*/ 33 w 35"/>
              <a:gd name="T17" fmla="*/ 33 h 38"/>
              <a:gd name="T18" fmla="*/ 35 w 35"/>
              <a:gd name="T19" fmla="*/ 38 h 38"/>
              <a:gd name="T20" fmla="*/ 33 w 35"/>
              <a:gd name="T21" fmla="*/ 38 h 38"/>
              <a:gd name="T22" fmla="*/ 31 w 35"/>
              <a:gd name="T23" fmla="*/ 33 h 38"/>
              <a:gd name="T24" fmla="*/ 24 w 35"/>
              <a:gd name="T25" fmla="*/ 31 h 38"/>
              <a:gd name="T26" fmla="*/ 16 w 35"/>
              <a:gd name="T27" fmla="*/ 31 h 38"/>
              <a:gd name="T28" fmla="*/ 14 w 35"/>
              <a:gd name="T29" fmla="*/ 33 h 38"/>
              <a:gd name="T30" fmla="*/ 7 w 35"/>
              <a:gd name="T31" fmla="*/ 36 h 38"/>
              <a:gd name="T32" fmla="*/ 5 w 35"/>
              <a:gd name="T33" fmla="*/ 33 h 38"/>
              <a:gd name="T34" fmla="*/ 7 w 35"/>
              <a:gd name="T35" fmla="*/ 31 h 38"/>
              <a:gd name="T36" fmla="*/ 9 w 35"/>
              <a:gd name="T37" fmla="*/ 31 h 38"/>
              <a:gd name="T38" fmla="*/ 12 w 35"/>
              <a:gd name="T39" fmla="*/ 29 h 38"/>
              <a:gd name="T40" fmla="*/ 12 w 35"/>
              <a:gd name="T41" fmla="*/ 26 h 38"/>
              <a:gd name="T42" fmla="*/ 12 w 35"/>
              <a:gd name="T43" fmla="*/ 21 h 38"/>
              <a:gd name="T44" fmla="*/ 9 w 35"/>
              <a:gd name="T45" fmla="*/ 21 h 38"/>
              <a:gd name="T46" fmla="*/ 9 w 35"/>
              <a:gd name="T47" fmla="*/ 21 h 38"/>
              <a:gd name="T48" fmla="*/ 12 w 35"/>
              <a:gd name="T49" fmla="*/ 19 h 38"/>
              <a:gd name="T50" fmla="*/ 14 w 35"/>
              <a:gd name="T51" fmla="*/ 21 h 38"/>
              <a:gd name="T52" fmla="*/ 14 w 35"/>
              <a:gd name="T53" fmla="*/ 24 h 38"/>
              <a:gd name="T54" fmla="*/ 16 w 35"/>
              <a:gd name="T55" fmla="*/ 24 h 38"/>
              <a:gd name="T56" fmla="*/ 19 w 35"/>
              <a:gd name="T57" fmla="*/ 21 h 38"/>
              <a:gd name="T58" fmla="*/ 19 w 35"/>
              <a:gd name="T59" fmla="*/ 19 h 38"/>
              <a:gd name="T60" fmla="*/ 16 w 35"/>
              <a:gd name="T61" fmla="*/ 17 h 38"/>
              <a:gd name="T62" fmla="*/ 14 w 35"/>
              <a:gd name="T63" fmla="*/ 14 h 38"/>
              <a:gd name="T64" fmla="*/ 12 w 35"/>
              <a:gd name="T65" fmla="*/ 12 h 38"/>
              <a:gd name="T66" fmla="*/ 9 w 35"/>
              <a:gd name="T67" fmla="*/ 14 h 38"/>
              <a:gd name="T68" fmla="*/ 12 w 35"/>
              <a:gd name="T69" fmla="*/ 17 h 38"/>
              <a:gd name="T70" fmla="*/ 9 w 35"/>
              <a:gd name="T71" fmla="*/ 17 h 38"/>
              <a:gd name="T72" fmla="*/ 9 w 35"/>
              <a:gd name="T73" fmla="*/ 19 h 38"/>
              <a:gd name="T74" fmla="*/ 7 w 35"/>
              <a:gd name="T75" fmla="*/ 19 h 38"/>
              <a:gd name="T76" fmla="*/ 7 w 35"/>
              <a:gd name="T77" fmla="*/ 14 h 38"/>
              <a:gd name="T78" fmla="*/ 5 w 35"/>
              <a:gd name="T79" fmla="*/ 14 h 38"/>
              <a:gd name="T80" fmla="*/ 2 w 35"/>
              <a:gd name="T81" fmla="*/ 17 h 38"/>
              <a:gd name="T82" fmla="*/ 2 w 35"/>
              <a:gd name="T83" fmla="*/ 14 h 38"/>
              <a:gd name="T84" fmla="*/ 5 w 35"/>
              <a:gd name="T85" fmla="*/ 10 h 38"/>
              <a:gd name="T86" fmla="*/ 2 w 35"/>
              <a:gd name="T87" fmla="*/ 7 h 38"/>
              <a:gd name="T88" fmla="*/ 0 w 35"/>
              <a:gd name="T89" fmla="*/ 3 h 38"/>
              <a:gd name="T90" fmla="*/ 0 w 35"/>
              <a:gd name="T91" fmla="*/ 0 h 38"/>
              <a:gd name="T92" fmla="*/ 2 w 35"/>
              <a:gd name="T93" fmla="*/ 0 h 38"/>
              <a:gd name="T94" fmla="*/ 5 w 35"/>
              <a:gd name="T95" fmla="*/ 0 h 38"/>
              <a:gd name="T96" fmla="*/ 5 w 35"/>
              <a:gd name="T97" fmla="*/ 3 h 38"/>
              <a:gd name="T98" fmla="*/ 5 w 35"/>
              <a:gd name="T99" fmla="*/ 5 h 38"/>
              <a:gd name="T100" fmla="*/ 7 w 35"/>
              <a:gd name="T101" fmla="*/ 7 h 38"/>
              <a:gd name="T102" fmla="*/ 12 w 35"/>
              <a:gd name="T103" fmla="*/ 12 h 38"/>
              <a:gd name="T104" fmla="*/ 14 w 35"/>
              <a:gd name="T105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" h="38">
                <a:moveTo>
                  <a:pt x="14" y="12"/>
                </a:moveTo>
                <a:lnTo>
                  <a:pt x="16" y="14"/>
                </a:lnTo>
                <a:lnTo>
                  <a:pt x="19" y="17"/>
                </a:lnTo>
                <a:lnTo>
                  <a:pt x="24" y="19"/>
                </a:lnTo>
                <a:lnTo>
                  <a:pt x="26" y="24"/>
                </a:lnTo>
                <a:lnTo>
                  <a:pt x="31" y="29"/>
                </a:lnTo>
                <a:lnTo>
                  <a:pt x="33" y="29"/>
                </a:lnTo>
                <a:lnTo>
                  <a:pt x="31" y="29"/>
                </a:lnTo>
                <a:lnTo>
                  <a:pt x="33" y="33"/>
                </a:lnTo>
                <a:lnTo>
                  <a:pt x="35" y="38"/>
                </a:lnTo>
                <a:lnTo>
                  <a:pt x="33" y="38"/>
                </a:lnTo>
                <a:lnTo>
                  <a:pt x="31" y="33"/>
                </a:lnTo>
                <a:lnTo>
                  <a:pt x="24" y="31"/>
                </a:lnTo>
                <a:lnTo>
                  <a:pt x="16" y="31"/>
                </a:lnTo>
                <a:lnTo>
                  <a:pt x="14" y="33"/>
                </a:lnTo>
                <a:lnTo>
                  <a:pt x="7" y="36"/>
                </a:lnTo>
                <a:lnTo>
                  <a:pt x="5" y="33"/>
                </a:lnTo>
                <a:lnTo>
                  <a:pt x="7" y="31"/>
                </a:lnTo>
                <a:lnTo>
                  <a:pt x="9" y="31"/>
                </a:lnTo>
                <a:lnTo>
                  <a:pt x="12" y="29"/>
                </a:lnTo>
                <a:lnTo>
                  <a:pt x="12" y="26"/>
                </a:lnTo>
                <a:lnTo>
                  <a:pt x="12" y="21"/>
                </a:lnTo>
                <a:lnTo>
                  <a:pt x="9" y="21"/>
                </a:lnTo>
                <a:lnTo>
                  <a:pt x="9" y="21"/>
                </a:lnTo>
                <a:lnTo>
                  <a:pt x="12" y="19"/>
                </a:lnTo>
                <a:lnTo>
                  <a:pt x="14" y="21"/>
                </a:lnTo>
                <a:lnTo>
                  <a:pt x="14" y="24"/>
                </a:lnTo>
                <a:lnTo>
                  <a:pt x="16" y="24"/>
                </a:lnTo>
                <a:lnTo>
                  <a:pt x="19" y="21"/>
                </a:lnTo>
                <a:lnTo>
                  <a:pt x="19" y="19"/>
                </a:lnTo>
                <a:lnTo>
                  <a:pt x="16" y="17"/>
                </a:lnTo>
                <a:lnTo>
                  <a:pt x="14" y="14"/>
                </a:lnTo>
                <a:lnTo>
                  <a:pt x="12" y="12"/>
                </a:lnTo>
                <a:lnTo>
                  <a:pt x="9" y="14"/>
                </a:lnTo>
                <a:lnTo>
                  <a:pt x="12" y="17"/>
                </a:lnTo>
                <a:lnTo>
                  <a:pt x="9" y="17"/>
                </a:lnTo>
                <a:lnTo>
                  <a:pt x="9" y="19"/>
                </a:lnTo>
                <a:lnTo>
                  <a:pt x="7" y="19"/>
                </a:lnTo>
                <a:lnTo>
                  <a:pt x="7" y="14"/>
                </a:lnTo>
                <a:lnTo>
                  <a:pt x="5" y="14"/>
                </a:lnTo>
                <a:lnTo>
                  <a:pt x="2" y="17"/>
                </a:lnTo>
                <a:lnTo>
                  <a:pt x="2" y="14"/>
                </a:lnTo>
                <a:lnTo>
                  <a:pt x="5" y="10"/>
                </a:lnTo>
                <a:lnTo>
                  <a:pt x="2" y="7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  <a:lnTo>
                  <a:pt x="7" y="7"/>
                </a:lnTo>
                <a:lnTo>
                  <a:pt x="12" y="12"/>
                </a:lnTo>
                <a:lnTo>
                  <a:pt x="14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432"/>
          <p:cNvSpPr>
            <a:spLocks/>
          </p:cNvSpPr>
          <p:nvPr/>
        </p:nvSpPr>
        <p:spPr bwMode="auto">
          <a:xfrm>
            <a:off x="5953126" y="3098800"/>
            <a:ext cx="63500" cy="74613"/>
          </a:xfrm>
          <a:custGeom>
            <a:avLst/>
            <a:gdLst>
              <a:gd name="T0" fmla="*/ 19 w 40"/>
              <a:gd name="T1" fmla="*/ 9 h 47"/>
              <a:gd name="T2" fmla="*/ 21 w 40"/>
              <a:gd name="T3" fmla="*/ 12 h 47"/>
              <a:gd name="T4" fmla="*/ 36 w 40"/>
              <a:gd name="T5" fmla="*/ 12 h 47"/>
              <a:gd name="T6" fmla="*/ 36 w 40"/>
              <a:gd name="T7" fmla="*/ 14 h 47"/>
              <a:gd name="T8" fmla="*/ 36 w 40"/>
              <a:gd name="T9" fmla="*/ 14 h 47"/>
              <a:gd name="T10" fmla="*/ 31 w 40"/>
              <a:gd name="T11" fmla="*/ 19 h 47"/>
              <a:gd name="T12" fmla="*/ 28 w 40"/>
              <a:gd name="T13" fmla="*/ 23 h 47"/>
              <a:gd name="T14" fmla="*/ 33 w 40"/>
              <a:gd name="T15" fmla="*/ 28 h 47"/>
              <a:gd name="T16" fmla="*/ 36 w 40"/>
              <a:gd name="T17" fmla="*/ 30 h 47"/>
              <a:gd name="T18" fmla="*/ 40 w 40"/>
              <a:gd name="T19" fmla="*/ 35 h 47"/>
              <a:gd name="T20" fmla="*/ 40 w 40"/>
              <a:gd name="T21" fmla="*/ 38 h 47"/>
              <a:gd name="T22" fmla="*/ 36 w 40"/>
              <a:gd name="T23" fmla="*/ 40 h 47"/>
              <a:gd name="T24" fmla="*/ 31 w 40"/>
              <a:gd name="T25" fmla="*/ 35 h 47"/>
              <a:gd name="T26" fmla="*/ 24 w 40"/>
              <a:gd name="T27" fmla="*/ 35 h 47"/>
              <a:gd name="T28" fmla="*/ 19 w 40"/>
              <a:gd name="T29" fmla="*/ 40 h 47"/>
              <a:gd name="T30" fmla="*/ 19 w 40"/>
              <a:gd name="T31" fmla="*/ 45 h 47"/>
              <a:gd name="T32" fmla="*/ 17 w 40"/>
              <a:gd name="T33" fmla="*/ 47 h 47"/>
              <a:gd name="T34" fmla="*/ 12 w 40"/>
              <a:gd name="T35" fmla="*/ 45 h 47"/>
              <a:gd name="T36" fmla="*/ 2 w 40"/>
              <a:gd name="T37" fmla="*/ 38 h 47"/>
              <a:gd name="T38" fmla="*/ 2 w 40"/>
              <a:gd name="T39" fmla="*/ 30 h 47"/>
              <a:gd name="T40" fmla="*/ 7 w 40"/>
              <a:gd name="T41" fmla="*/ 30 h 47"/>
              <a:gd name="T42" fmla="*/ 7 w 40"/>
              <a:gd name="T43" fmla="*/ 28 h 47"/>
              <a:gd name="T44" fmla="*/ 5 w 40"/>
              <a:gd name="T45" fmla="*/ 26 h 47"/>
              <a:gd name="T46" fmla="*/ 0 w 40"/>
              <a:gd name="T47" fmla="*/ 23 h 47"/>
              <a:gd name="T48" fmla="*/ 2 w 40"/>
              <a:gd name="T49" fmla="*/ 19 h 47"/>
              <a:gd name="T50" fmla="*/ 2 w 40"/>
              <a:gd name="T51" fmla="*/ 14 h 47"/>
              <a:gd name="T52" fmla="*/ 5 w 40"/>
              <a:gd name="T53" fmla="*/ 9 h 47"/>
              <a:gd name="T54" fmla="*/ 10 w 40"/>
              <a:gd name="T55" fmla="*/ 4 h 47"/>
              <a:gd name="T56" fmla="*/ 14 w 40"/>
              <a:gd name="T57" fmla="*/ 0 h 47"/>
              <a:gd name="T58" fmla="*/ 21 w 40"/>
              <a:gd name="T59" fmla="*/ 0 h 47"/>
              <a:gd name="T60" fmla="*/ 21 w 40"/>
              <a:gd name="T61" fmla="*/ 2 h 47"/>
              <a:gd name="T62" fmla="*/ 17 w 40"/>
              <a:gd name="T63" fmla="*/ 4 h 47"/>
              <a:gd name="T64" fmla="*/ 19 w 40"/>
              <a:gd name="T65" fmla="*/ 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" h="47">
                <a:moveTo>
                  <a:pt x="19" y="9"/>
                </a:moveTo>
                <a:lnTo>
                  <a:pt x="21" y="12"/>
                </a:lnTo>
                <a:lnTo>
                  <a:pt x="36" y="12"/>
                </a:lnTo>
                <a:lnTo>
                  <a:pt x="36" y="14"/>
                </a:lnTo>
                <a:lnTo>
                  <a:pt x="36" y="14"/>
                </a:lnTo>
                <a:lnTo>
                  <a:pt x="31" y="19"/>
                </a:lnTo>
                <a:lnTo>
                  <a:pt x="28" y="23"/>
                </a:lnTo>
                <a:lnTo>
                  <a:pt x="33" y="28"/>
                </a:lnTo>
                <a:lnTo>
                  <a:pt x="36" y="30"/>
                </a:lnTo>
                <a:lnTo>
                  <a:pt x="40" y="35"/>
                </a:lnTo>
                <a:lnTo>
                  <a:pt x="40" y="38"/>
                </a:lnTo>
                <a:lnTo>
                  <a:pt x="36" y="40"/>
                </a:lnTo>
                <a:lnTo>
                  <a:pt x="31" y="35"/>
                </a:lnTo>
                <a:lnTo>
                  <a:pt x="24" y="35"/>
                </a:lnTo>
                <a:lnTo>
                  <a:pt x="19" y="40"/>
                </a:lnTo>
                <a:lnTo>
                  <a:pt x="19" y="45"/>
                </a:lnTo>
                <a:lnTo>
                  <a:pt x="17" y="47"/>
                </a:lnTo>
                <a:lnTo>
                  <a:pt x="12" y="45"/>
                </a:lnTo>
                <a:lnTo>
                  <a:pt x="2" y="38"/>
                </a:lnTo>
                <a:lnTo>
                  <a:pt x="2" y="30"/>
                </a:lnTo>
                <a:lnTo>
                  <a:pt x="7" y="30"/>
                </a:lnTo>
                <a:lnTo>
                  <a:pt x="7" y="28"/>
                </a:lnTo>
                <a:lnTo>
                  <a:pt x="5" y="26"/>
                </a:lnTo>
                <a:lnTo>
                  <a:pt x="0" y="23"/>
                </a:lnTo>
                <a:lnTo>
                  <a:pt x="2" y="19"/>
                </a:lnTo>
                <a:lnTo>
                  <a:pt x="2" y="14"/>
                </a:lnTo>
                <a:lnTo>
                  <a:pt x="5" y="9"/>
                </a:lnTo>
                <a:lnTo>
                  <a:pt x="10" y="4"/>
                </a:lnTo>
                <a:lnTo>
                  <a:pt x="14" y="0"/>
                </a:lnTo>
                <a:lnTo>
                  <a:pt x="21" y="0"/>
                </a:lnTo>
                <a:lnTo>
                  <a:pt x="21" y="2"/>
                </a:lnTo>
                <a:lnTo>
                  <a:pt x="17" y="4"/>
                </a:lnTo>
                <a:lnTo>
                  <a:pt x="19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433"/>
          <p:cNvSpPr>
            <a:spLocks/>
          </p:cNvSpPr>
          <p:nvPr/>
        </p:nvSpPr>
        <p:spPr bwMode="auto">
          <a:xfrm>
            <a:off x="5953126" y="3098800"/>
            <a:ext cx="63500" cy="74613"/>
          </a:xfrm>
          <a:custGeom>
            <a:avLst/>
            <a:gdLst>
              <a:gd name="T0" fmla="*/ 19 w 40"/>
              <a:gd name="T1" fmla="*/ 9 h 47"/>
              <a:gd name="T2" fmla="*/ 21 w 40"/>
              <a:gd name="T3" fmla="*/ 12 h 47"/>
              <a:gd name="T4" fmla="*/ 36 w 40"/>
              <a:gd name="T5" fmla="*/ 12 h 47"/>
              <a:gd name="T6" fmla="*/ 36 w 40"/>
              <a:gd name="T7" fmla="*/ 14 h 47"/>
              <a:gd name="T8" fmla="*/ 36 w 40"/>
              <a:gd name="T9" fmla="*/ 14 h 47"/>
              <a:gd name="T10" fmla="*/ 31 w 40"/>
              <a:gd name="T11" fmla="*/ 19 h 47"/>
              <a:gd name="T12" fmla="*/ 28 w 40"/>
              <a:gd name="T13" fmla="*/ 23 h 47"/>
              <a:gd name="T14" fmla="*/ 33 w 40"/>
              <a:gd name="T15" fmla="*/ 28 h 47"/>
              <a:gd name="T16" fmla="*/ 36 w 40"/>
              <a:gd name="T17" fmla="*/ 30 h 47"/>
              <a:gd name="T18" fmla="*/ 40 w 40"/>
              <a:gd name="T19" fmla="*/ 35 h 47"/>
              <a:gd name="T20" fmla="*/ 40 w 40"/>
              <a:gd name="T21" fmla="*/ 38 h 47"/>
              <a:gd name="T22" fmla="*/ 36 w 40"/>
              <a:gd name="T23" fmla="*/ 40 h 47"/>
              <a:gd name="T24" fmla="*/ 31 w 40"/>
              <a:gd name="T25" fmla="*/ 35 h 47"/>
              <a:gd name="T26" fmla="*/ 24 w 40"/>
              <a:gd name="T27" fmla="*/ 35 h 47"/>
              <a:gd name="T28" fmla="*/ 19 w 40"/>
              <a:gd name="T29" fmla="*/ 40 h 47"/>
              <a:gd name="T30" fmla="*/ 19 w 40"/>
              <a:gd name="T31" fmla="*/ 45 h 47"/>
              <a:gd name="T32" fmla="*/ 17 w 40"/>
              <a:gd name="T33" fmla="*/ 47 h 47"/>
              <a:gd name="T34" fmla="*/ 12 w 40"/>
              <a:gd name="T35" fmla="*/ 45 h 47"/>
              <a:gd name="T36" fmla="*/ 2 w 40"/>
              <a:gd name="T37" fmla="*/ 38 h 47"/>
              <a:gd name="T38" fmla="*/ 2 w 40"/>
              <a:gd name="T39" fmla="*/ 30 h 47"/>
              <a:gd name="T40" fmla="*/ 7 w 40"/>
              <a:gd name="T41" fmla="*/ 30 h 47"/>
              <a:gd name="T42" fmla="*/ 7 w 40"/>
              <a:gd name="T43" fmla="*/ 28 h 47"/>
              <a:gd name="T44" fmla="*/ 5 w 40"/>
              <a:gd name="T45" fmla="*/ 26 h 47"/>
              <a:gd name="T46" fmla="*/ 0 w 40"/>
              <a:gd name="T47" fmla="*/ 23 h 47"/>
              <a:gd name="T48" fmla="*/ 2 w 40"/>
              <a:gd name="T49" fmla="*/ 19 h 47"/>
              <a:gd name="T50" fmla="*/ 2 w 40"/>
              <a:gd name="T51" fmla="*/ 14 h 47"/>
              <a:gd name="T52" fmla="*/ 5 w 40"/>
              <a:gd name="T53" fmla="*/ 9 h 47"/>
              <a:gd name="T54" fmla="*/ 10 w 40"/>
              <a:gd name="T55" fmla="*/ 4 h 47"/>
              <a:gd name="T56" fmla="*/ 14 w 40"/>
              <a:gd name="T57" fmla="*/ 0 h 47"/>
              <a:gd name="T58" fmla="*/ 21 w 40"/>
              <a:gd name="T59" fmla="*/ 0 h 47"/>
              <a:gd name="T60" fmla="*/ 21 w 40"/>
              <a:gd name="T61" fmla="*/ 2 h 47"/>
              <a:gd name="T62" fmla="*/ 17 w 40"/>
              <a:gd name="T63" fmla="*/ 4 h 47"/>
              <a:gd name="T64" fmla="*/ 19 w 40"/>
              <a:gd name="T65" fmla="*/ 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" h="47">
                <a:moveTo>
                  <a:pt x="19" y="9"/>
                </a:moveTo>
                <a:lnTo>
                  <a:pt x="21" y="12"/>
                </a:lnTo>
                <a:lnTo>
                  <a:pt x="36" y="12"/>
                </a:lnTo>
                <a:lnTo>
                  <a:pt x="36" y="14"/>
                </a:lnTo>
                <a:lnTo>
                  <a:pt x="36" y="14"/>
                </a:lnTo>
                <a:lnTo>
                  <a:pt x="31" y="19"/>
                </a:lnTo>
                <a:lnTo>
                  <a:pt x="28" y="23"/>
                </a:lnTo>
                <a:lnTo>
                  <a:pt x="33" y="28"/>
                </a:lnTo>
                <a:lnTo>
                  <a:pt x="36" y="30"/>
                </a:lnTo>
                <a:lnTo>
                  <a:pt x="40" y="35"/>
                </a:lnTo>
                <a:lnTo>
                  <a:pt x="40" y="38"/>
                </a:lnTo>
                <a:lnTo>
                  <a:pt x="36" y="40"/>
                </a:lnTo>
                <a:lnTo>
                  <a:pt x="31" y="35"/>
                </a:lnTo>
                <a:lnTo>
                  <a:pt x="24" y="35"/>
                </a:lnTo>
                <a:lnTo>
                  <a:pt x="19" y="40"/>
                </a:lnTo>
                <a:lnTo>
                  <a:pt x="19" y="45"/>
                </a:lnTo>
                <a:lnTo>
                  <a:pt x="17" y="47"/>
                </a:lnTo>
                <a:lnTo>
                  <a:pt x="12" y="45"/>
                </a:lnTo>
                <a:lnTo>
                  <a:pt x="2" y="38"/>
                </a:lnTo>
                <a:lnTo>
                  <a:pt x="2" y="30"/>
                </a:lnTo>
                <a:lnTo>
                  <a:pt x="7" y="30"/>
                </a:lnTo>
                <a:lnTo>
                  <a:pt x="7" y="28"/>
                </a:lnTo>
                <a:lnTo>
                  <a:pt x="5" y="26"/>
                </a:lnTo>
                <a:lnTo>
                  <a:pt x="0" y="23"/>
                </a:lnTo>
                <a:lnTo>
                  <a:pt x="2" y="19"/>
                </a:lnTo>
                <a:lnTo>
                  <a:pt x="2" y="14"/>
                </a:lnTo>
                <a:lnTo>
                  <a:pt x="5" y="9"/>
                </a:lnTo>
                <a:lnTo>
                  <a:pt x="10" y="4"/>
                </a:lnTo>
                <a:lnTo>
                  <a:pt x="14" y="0"/>
                </a:lnTo>
                <a:lnTo>
                  <a:pt x="21" y="0"/>
                </a:lnTo>
                <a:lnTo>
                  <a:pt x="21" y="2"/>
                </a:lnTo>
                <a:lnTo>
                  <a:pt x="17" y="4"/>
                </a:lnTo>
                <a:lnTo>
                  <a:pt x="19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434"/>
          <p:cNvSpPr>
            <a:spLocks/>
          </p:cNvSpPr>
          <p:nvPr/>
        </p:nvSpPr>
        <p:spPr bwMode="auto">
          <a:xfrm>
            <a:off x="5953126" y="3098800"/>
            <a:ext cx="63500" cy="74613"/>
          </a:xfrm>
          <a:custGeom>
            <a:avLst/>
            <a:gdLst>
              <a:gd name="T0" fmla="*/ 19 w 40"/>
              <a:gd name="T1" fmla="*/ 9 h 47"/>
              <a:gd name="T2" fmla="*/ 21 w 40"/>
              <a:gd name="T3" fmla="*/ 12 h 47"/>
              <a:gd name="T4" fmla="*/ 36 w 40"/>
              <a:gd name="T5" fmla="*/ 12 h 47"/>
              <a:gd name="T6" fmla="*/ 36 w 40"/>
              <a:gd name="T7" fmla="*/ 14 h 47"/>
              <a:gd name="T8" fmla="*/ 36 w 40"/>
              <a:gd name="T9" fmla="*/ 14 h 47"/>
              <a:gd name="T10" fmla="*/ 31 w 40"/>
              <a:gd name="T11" fmla="*/ 19 h 47"/>
              <a:gd name="T12" fmla="*/ 28 w 40"/>
              <a:gd name="T13" fmla="*/ 23 h 47"/>
              <a:gd name="T14" fmla="*/ 33 w 40"/>
              <a:gd name="T15" fmla="*/ 28 h 47"/>
              <a:gd name="T16" fmla="*/ 36 w 40"/>
              <a:gd name="T17" fmla="*/ 30 h 47"/>
              <a:gd name="T18" fmla="*/ 40 w 40"/>
              <a:gd name="T19" fmla="*/ 35 h 47"/>
              <a:gd name="T20" fmla="*/ 40 w 40"/>
              <a:gd name="T21" fmla="*/ 38 h 47"/>
              <a:gd name="T22" fmla="*/ 36 w 40"/>
              <a:gd name="T23" fmla="*/ 40 h 47"/>
              <a:gd name="T24" fmla="*/ 31 w 40"/>
              <a:gd name="T25" fmla="*/ 35 h 47"/>
              <a:gd name="T26" fmla="*/ 24 w 40"/>
              <a:gd name="T27" fmla="*/ 35 h 47"/>
              <a:gd name="T28" fmla="*/ 19 w 40"/>
              <a:gd name="T29" fmla="*/ 40 h 47"/>
              <a:gd name="T30" fmla="*/ 19 w 40"/>
              <a:gd name="T31" fmla="*/ 45 h 47"/>
              <a:gd name="T32" fmla="*/ 17 w 40"/>
              <a:gd name="T33" fmla="*/ 47 h 47"/>
              <a:gd name="T34" fmla="*/ 12 w 40"/>
              <a:gd name="T35" fmla="*/ 45 h 47"/>
              <a:gd name="T36" fmla="*/ 2 w 40"/>
              <a:gd name="T37" fmla="*/ 38 h 47"/>
              <a:gd name="T38" fmla="*/ 2 w 40"/>
              <a:gd name="T39" fmla="*/ 30 h 47"/>
              <a:gd name="T40" fmla="*/ 7 w 40"/>
              <a:gd name="T41" fmla="*/ 30 h 47"/>
              <a:gd name="T42" fmla="*/ 7 w 40"/>
              <a:gd name="T43" fmla="*/ 28 h 47"/>
              <a:gd name="T44" fmla="*/ 5 w 40"/>
              <a:gd name="T45" fmla="*/ 26 h 47"/>
              <a:gd name="T46" fmla="*/ 0 w 40"/>
              <a:gd name="T47" fmla="*/ 23 h 47"/>
              <a:gd name="T48" fmla="*/ 2 w 40"/>
              <a:gd name="T49" fmla="*/ 19 h 47"/>
              <a:gd name="T50" fmla="*/ 2 w 40"/>
              <a:gd name="T51" fmla="*/ 14 h 47"/>
              <a:gd name="T52" fmla="*/ 5 w 40"/>
              <a:gd name="T53" fmla="*/ 9 h 47"/>
              <a:gd name="T54" fmla="*/ 10 w 40"/>
              <a:gd name="T55" fmla="*/ 4 h 47"/>
              <a:gd name="T56" fmla="*/ 14 w 40"/>
              <a:gd name="T57" fmla="*/ 0 h 47"/>
              <a:gd name="T58" fmla="*/ 21 w 40"/>
              <a:gd name="T59" fmla="*/ 0 h 47"/>
              <a:gd name="T60" fmla="*/ 21 w 40"/>
              <a:gd name="T61" fmla="*/ 2 h 47"/>
              <a:gd name="T62" fmla="*/ 17 w 40"/>
              <a:gd name="T63" fmla="*/ 4 h 47"/>
              <a:gd name="T64" fmla="*/ 19 w 40"/>
              <a:gd name="T65" fmla="*/ 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" h="47">
                <a:moveTo>
                  <a:pt x="19" y="9"/>
                </a:moveTo>
                <a:lnTo>
                  <a:pt x="21" y="12"/>
                </a:lnTo>
                <a:lnTo>
                  <a:pt x="36" y="12"/>
                </a:lnTo>
                <a:lnTo>
                  <a:pt x="36" y="14"/>
                </a:lnTo>
                <a:lnTo>
                  <a:pt x="36" y="14"/>
                </a:lnTo>
                <a:lnTo>
                  <a:pt x="31" y="19"/>
                </a:lnTo>
                <a:lnTo>
                  <a:pt x="28" y="23"/>
                </a:lnTo>
                <a:lnTo>
                  <a:pt x="33" y="28"/>
                </a:lnTo>
                <a:lnTo>
                  <a:pt x="36" y="30"/>
                </a:lnTo>
                <a:lnTo>
                  <a:pt x="40" y="35"/>
                </a:lnTo>
                <a:lnTo>
                  <a:pt x="40" y="38"/>
                </a:lnTo>
                <a:lnTo>
                  <a:pt x="36" y="40"/>
                </a:lnTo>
                <a:lnTo>
                  <a:pt x="31" y="35"/>
                </a:lnTo>
                <a:lnTo>
                  <a:pt x="24" y="35"/>
                </a:lnTo>
                <a:lnTo>
                  <a:pt x="19" y="40"/>
                </a:lnTo>
                <a:lnTo>
                  <a:pt x="19" y="45"/>
                </a:lnTo>
                <a:lnTo>
                  <a:pt x="17" y="47"/>
                </a:lnTo>
                <a:lnTo>
                  <a:pt x="12" y="45"/>
                </a:lnTo>
                <a:lnTo>
                  <a:pt x="2" y="38"/>
                </a:lnTo>
                <a:lnTo>
                  <a:pt x="2" y="30"/>
                </a:lnTo>
                <a:lnTo>
                  <a:pt x="7" y="30"/>
                </a:lnTo>
                <a:lnTo>
                  <a:pt x="7" y="28"/>
                </a:lnTo>
                <a:lnTo>
                  <a:pt x="5" y="26"/>
                </a:lnTo>
                <a:lnTo>
                  <a:pt x="0" y="23"/>
                </a:lnTo>
                <a:lnTo>
                  <a:pt x="2" y="19"/>
                </a:lnTo>
                <a:lnTo>
                  <a:pt x="2" y="14"/>
                </a:lnTo>
                <a:lnTo>
                  <a:pt x="5" y="9"/>
                </a:lnTo>
                <a:lnTo>
                  <a:pt x="10" y="4"/>
                </a:lnTo>
                <a:lnTo>
                  <a:pt x="14" y="0"/>
                </a:lnTo>
                <a:lnTo>
                  <a:pt x="21" y="0"/>
                </a:lnTo>
                <a:lnTo>
                  <a:pt x="21" y="2"/>
                </a:lnTo>
                <a:lnTo>
                  <a:pt x="17" y="4"/>
                </a:lnTo>
                <a:lnTo>
                  <a:pt x="19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435"/>
          <p:cNvSpPr>
            <a:spLocks/>
          </p:cNvSpPr>
          <p:nvPr/>
        </p:nvSpPr>
        <p:spPr bwMode="auto">
          <a:xfrm>
            <a:off x="5089526" y="3271838"/>
            <a:ext cx="26988" cy="25400"/>
          </a:xfrm>
          <a:custGeom>
            <a:avLst/>
            <a:gdLst>
              <a:gd name="T0" fmla="*/ 10 w 17"/>
              <a:gd name="T1" fmla="*/ 14 h 16"/>
              <a:gd name="T2" fmla="*/ 0 w 17"/>
              <a:gd name="T3" fmla="*/ 16 h 16"/>
              <a:gd name="T4" fmla="*/ 0 w 17"/>
              <a:gd name="T5" fmla="*/ 14 h 16"/>
              <a:gd name="T6" fmla="*/ 0 w 17"/>
              <a:gd name="T7" fmla="*/ 14 h 16"/>
              <a:gd name="T8" fmla="*/ 2 w 17"/>
              <a:gd name="T9" fmla="*/ 9 h 16"/>
              <a:gd name="T10" fmla="*/ 7 w 17"/>
              <a:gd name="T11" fmla="*/ 4 h 16"/>
              <a:gd name="T12" fmla="*/ 12 w 17"/>
              <a:gd name="T13" fmla="*/ 0 h 16"/>
              <a:gd name="T14" fmla="*/ 14 w 17"/>
              <a:gd name="T15" fmla="*/ 0 h 16"/>
              <a:gd name="T16" fmla="*/ 17 w 17"/>
              <a:gd name="T17" fmla="*/ 4 h 16"/>
              <a:gd name="T18" fmla="*/ 14 w 17"/>
              <a:gd name="T19" fmla="*/ 9 h 16"/>
              <a:gd name="T20" fmla="*/ 10 w 17"/>
              <a:gd name="T2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16">
                <a:moveTo>
                  <a:pt x="10" y="14"/>
                </a:moveTo>
                <a:lnTo>
                  <a:pt x="0" y="16"/>
                </a:lnTo>
                <a:lnTo>
                  <a:pt x="0" y="14"/>
                </a:lnTo>
                <a:lnTo>
                  <a:pt x="0" y="14"/>
                </a:lnTo>
                <a:lnTo>
                  <a:pt x="2" y="9"/>
                </a:lnTo>
                <a:lnTo>
                  <a:pt x="7" y="4"/>
                </a:lnTo>
                <a:lnTo>
                  <a:pt x="12" y="0"/>
                </a:lnTo>
                <a:lnTo>
                  <a:pt x="14" y="0"/>
                </a:lnTo>
                <a:lnTo>
                  <a:pt x="17" y="4"/>
                </a:lnTo>
                <a:lnTo>
                  <a:pt x="14" y="9"/>
                </a:lnTo>
                <a:lnTo>
                  <a:pt x="10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436"/>
          <p:cNvSpPr>
            <a:spLocks/>
          </p:cNvSpPr>
          <p:nvPr/>
        </p:nvSpPr>
        <p:spPr bwMode="auto">
          <a:xfrm>
            <a:off x="5089526" y="3271838"/>
            <a:ext cx="26988" cy="25400"/>
          </a:xfrm>
          <a:custGeom>
            <a:avLst/>
            <a:gdLst>
              <a:gd name="T0" fmla="*/ 10 w 17"/>
              <a:gd name="T1" fmla="*/ 14 h 16"/>
              <a:gd name="T2" fmla="*/ 0 w 17"/>
              <a:gd name="T3" fmla="*/ 16 h 16"/>
              <a:gd name="T4" fmla="*/ 0 w 17"/>
              <a:gd name="T5" fmla="*/ 14 h 16"/>
              <a:gd name="T6" fmla="*/ 0 w 17"/>
              <a:gd name="T7" fmla="*/ 14 h 16"/>
              <a:gd name="T8" fmla="*/ 2 w 17"/>
              <a:gd name="T9" fmla="*/ 9 h 16"/>
              <a:gd name="T10" fmla="*/ 7 w 17"/>
              <a:gd name="T11" fmla="*/ 4 h 16"/>
              <a:gd name="T12" fmla="*/ 12 w 17"/>
              <a:gd name="T13" fmla="*/ 0 h 16"/>
              <a:gd name="T14" fmla="*/ 14 w 17"/>
              <a:gd name="T15" fmla="*/ 0 h 16"/>
              <a:gd name="T16" fmla="*/ 17 w 17"/>
              <a:gd name="T17" fmla="*/ 4 h 16"/>
              <a:gd name="T18" fmla="*/ 14 w 17"/>
              <a:gd name="T19" fmla="*/ 9 h 16"/>
              <a:gd name="T20" fmla="*/ 10 w 17"/>
              <a:gd name="T2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16">
                <a:moveTo>
                  <a:pt x="10" y="14"/>
                </a:moveTo>
                <a:lnTo>
                  <a:pt x="0" y="16"/>
                </a:lnTo>
                <a:lnTo>
                  <a:pt x="0" y="14"/>
                </a:lnTo>
                <a:lnTo>
                  <a:pt x="0" y="14"/>
                </a:lnTo>
                <a:lnTo>
                  <a:pt x="2" y="9"/>
                </a:lnTo>
                <a:lnTo>
                  <a:pt x="7" y="4"/>
                </a:lnTo>
                <a:lnTo>
                  <a:pt x="12" y="0"/>
                </a:lnTo>
                <a:lnTo>
                  <a:pt x="14" y="0"/>
                </a:lnTo>
                <a:lnTo>
                  <a:pt x="17" y="4"/>
                </a:lnTo>
                <a:lnTo>
                  <a:pt x="14" y="9"/>
                </a:lnTo>
                <a:lnTo>
                  <a:pt x="10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437"/>
          <p:cNvSpPr>
            <a:spLocks/>
          </p:cNvSpPr>
          <p:nvPr/>
        </p:nvSpPr>
        <p:spPr bwMode="auto">
          <a:xfrm>
            <a:off x="5089526" y="3271838"/>
            <a:ext cx="26988" cy="25400"/>
          </a:xfrm>
          <a:custGeom>
            <a:avLst/>
            <a:gdLst>
              <a:gd name="T0" fmla="*/ 10 w 17"/>
              <a:gd name="T1" fmla="*/ 14 h 16"/>
              <a:gd name="T2" fmla="*/ 0 w 17"/>
              <a:gd name="T3" fmla="*/ 16 h 16"/>
              <a:gd name="T4" fmla="*/ 0 w 17"/>
              <a:gd name="T5" fmla="*/ 14 h 16"/>
              <a:gd name="T6" fmla="*/ 0 w 17"/>
              <a:gd name="T7" fmla="*/ 14 h 16"/>
              <a:gd name="T8" fmla="*/ 2 w 17"/>
              <a:gd name="T9" fmla="*/ 9 h 16"/>
              <a:gd name="T10" fmla="*/ 7 w 17"/>
              <a:gd name="T11" fmla="*/ 4 h 16"/>
              <a:gd name="T12" fmla="*/ 12 w 17"/>
              <a:gd name="T13" fmla="*/ 0 h 16"/>
              <a:gd name="T14" fmla="*/ 14 w 17"/>
              <a:gd name="T15" fmla="*/ 0 h 16"/>
              <a:gd name="T16" fmla="*/ 17 w 17"/>
              <a:gd name="T17" fmla="*/ 4 h 16"/>
              <a:gd name="T18" fmla="*/ 14 w 17"/>
              <a:gd name="T19" fmla="*/ 9 h 16"/>
              <a:gd name="T20" fmla="*/ 10 w 17"/>
              <a:gd name="T2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16">
                <a:moveTo>
                  <a:pt x="10" y="14"/>
                </a:moveTo>
                <a:lnTo>
                  <a:pt x="0" y="16"/>
                </a:lnTo>
                <a:lnTo>
                  <a:pt x="0" y="14"/>
                </a:lnTo>
                <a:lnTo>
                  <a:pt x="0" y="14"/>
                </a:lnTo>
                <a:lnTo>
                  <a:pt x="2" y="9"/>
                </a:lnTo>
                <a:lnTo>
                  <a:pt x="7" y="4"/>
                </a:lnTo>
                <a:lnTo>
                  <a:pt x="12" y="0"/>
                </a:lnTo>
                <a:lnTo>
                  <a:pt x="14" y="0"/>
                </a:lnTo>
                <a:lnTo>
                  <a:pt x="17" y="4"/>
                </a:lnTo>
                <a:lnTo>
                  <a:pt x="14" y="9"/>
                </a:lnTo>
                <a:lnTo>
                  <a:pt x="10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438"/>
          <p:cNvSpPr>
            <a:spLocks/>
          </p:cNvSpPr>
          <p:nvPr/>
        </p:nvSpPr>
        <p:spPr bwMode="auto">
          <a:xfrm>
            <a:off x="5108576" y="3248025"/>
            <a:ext cx="30163" cy="15875"/>
          </a:xfrm>
          <a:custGeom>
            <a:avLst/>
            <a:gdLst>
              <a:gd name="T0" fmla="*/ 5 w 19"/>
              <a:gd name="T1" fmla="*/ 10 h 10"/>
              <a:gd name="T2" fmla="*/ 2 w 19"/>
              <a:gd name="T3" fmla="*/ 10 h 10"/>
              <a:gd name="T4" fmla="*/ 0 w 19"/>
              <a:gd name="T5" fmla="*/ 10 h 10"/>
              <a:gd name="T6" fmla="*/ 7 w 19"/>
              <a:gd name="T7" fmla="*/ 7 h 10"/>
              <a:gd name="T8" fmla="*/ 9 w 19"/>
              <a:gd name="T9" fmla="*/ 5 h 10"/>
              <a:gd name="T10" fmla="*/ 14 w 19"/>
              <a:gd name="T11" fmla="*/ 3 h 10"/>
              <a:gd name="T12" fmla="*/ 16 w 19"/>
              <a:gd name="T13" fmla="*/ 0 h 10"/>
              <a:gd name="T14" fmla="*/ 19 w 19"/>
              <a:gd name="T15" fmla="*/ 3 h 10"/>
              <a:gd name="T16" fmla="*/ 12 w 19"/>
              <a:gd name="T17" fmla="*/ 5 h 10"/>
              <a:gd name="T18" fmla="*/ 5 w 1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0">
                <a:moveTo>
                  <a:pt x="5" y="10"/>
                </a:moveTo>
                <a:lnTo>
                  <a:pt x="2" y="10"/>
                </a:lnTo>
                <a:lnTo>
                  <a:pt x="0" y="10"/>
                </a:lnTo>
                <a:lnTo>
                  <a:pt x="7" y="7"/>
                </a:lnTo>
                <a:lnTo>
                  <a:pt x="9" y="5"/>
                </a:lnTo>
                <a:lnTo>
                  <a:pt x="14" y="3"/>
                </a:lnTo>
                <a:lnTo>
                  <a:pt x="16" y="0"/>
                </a:lnTo>
                <a:lnTo>
                  <a:pt x="19" y="3"/>
                </a:lnTo>
                <a:lnTo>
                  <a:pt x="12" y="5"/>
                </a:lnTo>
                <a:lnTo>
                  <a:pt x="5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439"/>
          <p:cNvSpPr>
            <a:spLocks/>
          </p:cNvSpPr>
          <p:nvPr/>
        </p:nvSpPr>
        <p:spPr bwMode="auto">
          <a:xfrm>
            <a:off x="5108576" y="3248025"/>
            <a:ext cx="30163" cy="15875"/>
          </a:xfrm>
          <a:custGeom>
            <a:avLst/>
            <a:gdLst>
              <a:gd name="T0" fmla="*/ 5 w 19"/>
              <a:gd name="T1" fmla="*/ 10 h 10"/>
              <a:gd name="T2" fmla="*/ 2 w 19"/>
              <a:gd name="T3" fmla="*/ 10 h 10"/>
              <a:gd name="T4" fmla="*/ 0 w 19"/>
              <a:gd name="T5" fmla="*/ 10 h 10"/>
              <a:gd name="T6" fmla="*/ 7 w 19"/>
              <a:gd name="T7" fmla="*/ 7 h 10"/>
              <a:gd name="T8" fmla="*/ 9 w 19"/>
              <a:gd name="T9" fmla="*/ 5 h 10"/>
              <a:gd name="T10" fmla="*/ 14 w 19"/>
              <a:gd name="T11" fmla="*/ 3 h 10"/>
              <a:gd name="T12" fmla="*/ 16 w 19"/>
              <a:gd name="T13" fmla="*/ 0 h 10"/>
              <a:gd name="T14" fmla="*/ 19 w 19"/>
              <a:gd name="T15" fmla="*/ 3 h 10"/>
              <a:gd name="T16" fmla="*/ 12 w 19"/>
              <a:gd name="T17" fmla="*/ 5 h 10"/>
              <a:gd name="T18" fmla="*/ 5 w 1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0">
                <a:moveTo>
                  <a:pt x="5" y="10"/>
                </a:moveTo>
                <a:lnTo>
                  <a:pt x="2" y="10"/>
                </a:lnTo>
                <a:lnTo>
                  <a:pt x="0" y="10"/>
                </a:lnTo>
                <a:lnTo>
                  <a:pt x="7" y="7"/>
                </a:lnTo>
                <a:lnTo>
                  <a:pt x="9" y="5"/>
                </a:lnTo>
                <a:lnTo>
                  <a:pt x="14" y="3"/>
                </a:lnTo>
                <a:lnTo>
                  <a:pt x="16" y="0"/>
                </a:lnTo>
                <a:lnTo>
                  <a:pt x="19" y="3"/>
                </a:lnTo>
                <a:lnTo>
                  <a:pt x="12" y="5"/>
                </a:lnTo>
                <a:lnTo>
                  <a:pt x="5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440"/>
          <p:cNvSpPr>
            <a:spLocks/>
          </p:cNvSpPr>
          <p:nvPr/>
        </p:nvSpPr>
        <p:spPr bwMode="auto">
          <a:xfrm>
            <a:off x="5108576" y="3248025"/>
            <a:ext cx="30163" cy="15875"/>
          </a:xfrm>
          <a:custGeom>
            <a:avLst/>
            <a:gdLst>
              <a:gd name="T0" fmla="*/ 5 w 19"/>
              <a:gd name="T1" fmla="*/ 10 h 10"/>
              <a:gd name="T2" fmla="*/ 2 w 19"/>
              <a:gd name="T3" fmla="*/ 10 h 10"/>
              <a:gd name="T4" fmla="*/ 0 w 19"/>
              <a:gd name="T5" fmla="*/ 10 h 10"/>
              <a:gd name="T6" fmla="*/ 7 w 19"/>
              <a:gd name="T7" fmla="*/ 7 h 10"/>
              <a:gd name="T8" fmla="*/ 9 w 19"/>
              <a:gd name="T9" fmla="*/ 5 h 10"/>
              <a:gd name="T10" fmla="*/ 14 w 19"/>
              <a:gd name="T11" fmla="*/ 3 h 10"/>
              <a:gd name="T12" fmla="*/ 16 w 19"/>
              <a:gd name="T13" fmla="*/ 0 h 10"/>
              <a:gd name="T14" fmla="*/ 19 w 19"/>
              <a:gd name="T15" fmla="*/ 3 h 10"/>
              <a:gd name="T16" fmla="*/ 12 w 19"/>
              <a:gd name="T17" fmla="*/ 5 h 10"/>
              <a:gd name="T18" fmla="*/ 5 w 1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0">
                <a:moveTo>
                  <a:pt x="5" y="10"/>
                </a:moveTo>
                <a:lnTo>
                  <a:pt x="2" y="10"/>
                </a:lnTo>
                <a:lnTo>
                  <a:pt x="0" y="10"/>
                </a:lnTo>
                <a:lnTo>
                  <a:pt x="7" y="7"/>
                </a:lnTo>
                <a:lnTo>
                  <a:pt x="9" y="5"/>
                </a:lnTo>
                <a:lnTo>
                  <a:pt x="14" y="3"/>
                </a:lnTo>
                <a:lnTo>
                  <a:pt x="16" y="0"/>
                </a:lnTo>
                <a:lnTo>
                  <a:pt x="19" y="3"/>
                </a:lnTo>
                <a:lnTo>
                  <a:pt x="12" y="5"/>
                </a:lnTo>
                <a:lnTo>
                  <a:pt x="5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441"/>
          <p:cNvSpPr>
            <a:spLocks/>
          </p:cNvSpPr>
          <p:nvPr/>
        </p:nvSpPr>
        <p:spPr bwMode="auto">
          <a:xfrm>
            <a:off x="5146676" y="3233738"/>
            <a:ext cx="41275" cy="11113"/>
          </a:xfrm>
          <a:custGeom>
            <a:avLst/>
            <a:gdLst>
              <a:gd name="T0" fmla="*/ 4 w 26"/>
              <a:gd name="T1" fmla="*/ 5 h 7"/>
              <a:gd name="T2" fmla="*/ 2 w 26"/>
              <a:gd name="T3" fmla="*/ 7 h 7"/>
              <a:gd name="T4" fmla="*/ 0 w 26"/>
              <a:gd name="T5" fmla="*/ 7 h 7"/>
              <a:gd name="T6" fmla="*/ 0 w 26"/>
              <a:gd name="T7" fmla="*/ 5 h 7"/>
              <a:gd name="T8" fmla="*/ 2 w 26"/>
              <a:gd name="T9" fmla="*/ 2 h 7"/>
              <a:gd name="T10" fmla="*/ 11 w 26"/>
              <a:gd name="T11" fmla="*/ 0 h 7"/>
              <a:gd name="T12" fmla="*/ 18 w 26"/>
              <a:gd name="T13" fmla="*/ 0 h 7"/>
              <a:gd name="T14" fmla="*/ 23 w 26"/>
              <a:gd name="T15" fmla="*/ 0 h 7"/>
              <a:gd name="T16" fmla="*/ 26 w 26"/>
              <a:gd name="T17" fmla="*/ 0 h 7"/>
              <a:gd name="T18" fmla="*/ 23 w 26"/>
              <a:gd name="T19" fmla="*/ 0 h 7"/>
              <a:gd name="T20" fmla="*/ 21 w 26"/>
              <a:gd name="T21" fmla="*/ 2 h 7"/>
              <a:gd name="T22" fmla="*/ 14 w 26"/>
              <a:gd name="T23" fmla="*/ 2 h 7"/>
              <a:gd name="T24" fmla="*/ 11 w 26"/>
              <a:gd name="T25" fmla="*/ 5 h 7"/>
              <a:gd name="T26" fmla="*/ 4 w 26"/>
              <a:gd name="T2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7">
                <a:moveTo>
                  <a:pt x="4" y="5"/>
                </a:moveTo>
                <a:lnTo>
                  <a:pt x="2" y="7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11" y="0"/>
                </a:lnTo>
                <a:lnTo>
                  <a:pt x="18" y="0"/>
                </a:lnTo>
                <a:lnTo>
                  <a:pt x="23" y="0"/>
                </a:lnTo>
                <a:lnTo>
                  <a:pt x="26" y="0"/>
                </a:lnTo>
                <a:lnTo>
                  <a:pt x="23" y="0"/>
                </a:lnTo>
                <a:lnTo>
                  <a:pt x="21" y="2"/>
                </a:lnTo>
                <a:lnTo>
                  <a:pt x="14" y="2"/>
                </a:lnTo>
                <a:lnTo>
                  <a:pt x="11" y="5"/>
                </a:lnTo>
                <a:lnTo>
                  <a:pt x="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442"/>
          <p:cNvSpPr>
            <a:spLocks/>
          </p:cNvSpPr>
          <p:nvPr/>
        </p:nvSpPr>
        <p:spPr bwMode="auto">
          <a:xfrm>
            <a:off x="5146676" y="3233738"/>
            <a:ext cx="41275" cy="11113"/>
          </a:xfrm>
          <a:custGeom>
            <a:avLst/>
            <a:gdLst>
              <a:gd name="T0" fmla="*/ 4 w 26"/>
              <a:gd name="T1" fmla="*/ 5 h 7"/>
              <a:gd name="T2" fmla="*/ 2 w 26"/>
              <a:gd name="T3" fmla="*/ 7 h 7"/>
              <a:gd name="T4" fmla="*/ 0 w 26"/>
              <a:gd name="T5" fmla="*/ 7 h 7"/>
              <a:gd name="T6" fmla="*/ 0 w 26"/>
              <a:gd name="T7" fmla="*/ 5 h 7"/>
              <a:gd name="T8" fmla="*/ 2 w 26"/>
              <a:gd name="T9" fmla="*/ 2 h 7"/>
              <a:gd name="T10" fmla="*/ 11 w 26"/>
              <a:gd name="T11" fmla="*/ 0 h 7"/>
              <a:gd name="T12" fmla="*/ 18 w 26"/>
              <a:gd name="T13" fmla="*/ 0 h 7"/>
              <a:gd name="T14" fmla="*/ 23 w 26"/>
              <a:gd name="T15" fmla="*/ 0 h 7"/>
              <a:gd name="T16" fmla="*/ 26 w 26"/>
              <a:gd name="T17" fmla="*/ 0 h 7"/>
              <a:gd name="T18" fmla="*/ 23 w 26"/>
              <a:gd name="T19" fmla="*/ 0 h 7"/>
              <a:gd name="T20" fmla="*/ 21 w 26"/>
              <a:gd name="T21" fmla="*/ 2 h 7"/>
              <a:gd name="T22" fmla="*/ 14 w 26"/>
              <a:gd name="T23" fmla="*/ 2 h 7"/>
              <a:gd name="T24" fmla="*/ 11 w 26"/>
              <a:gd name="T25" fmla="*/ 5 h 7"/>
              <a:gd name="T26" fmla="*/ 4 w 26"/>
              <a:gd name="T2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7">
                <a:moveTo>
                  <a:pt x="4" y="5"/>
                </a:moveTo>
                <a:lnTo>
                  <a:pt x="2" y="7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11" y="0"/>
                </a:lnTo>
                <a:lnTo>
                  <a:pt x="18" y="0"/>
                </a:lnTo>
                <a:lnTo>
                  <a:pt x="23" y="0"/>
                </a:lnTo>
                <a:lnTo>
                  <a:pt x="26" y="0"/>
                </a:lnTo>
                <a:lnTo>
                  <a:pt x="23" y="0"/>
                </a:lnTo>
                <a:lnTo>
                  <a:pt x="21" y="2"/>
                </a:lnTo>
                <a:lnTo>
                  <a:pt x="14" y="2"/>
                </a:lnTo>
                <a:lnTo>
                  <a:pt x="11" y="5"/>
                </a:lnTo>
                <a:lnTo>
                  <a:pt x="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443"/>
          <p:cNvSpPr>
            <a:spLocks/>
          </p:cNvSpPr>
          <p:nvPr/>
        </p:nvSpPr>
        <p:spPr bwMode="auto">
          <a:xfrm>
            <a:off x="5146676" y="3233738"/>
            <a:ext cx="41275" cy="11113"/>
          </a:xfrm>
          <a:custGeom>
            <a:avLst/>
            <a:gdLst>
              <a:gd name="T0" fmla="*/ 4 w 26"/>
              <a:gd name="T1" fmla="*/ 5 h 7"/>
              <a:gd name="T2" fmla="*/ 2 w 26"/>
              <a:gd name="T3" fmla="*/ 7 h 7"/>
              <a:gd name="T4" fmla="*/ 0 w 26"/>
              <a:gd name="T5" fmla="*/ 7 h 7"/>
              <a:gd name="T6" fmla="*/ 0 w 26"/>
              <a:gd name="T7" fmla="*/ 5 h 7"/>
              <a:gd name="T8" fmla="*/ 2 w 26"/>
              <a:gd name="T9" fmla="*/ 2 h 7"/>
              <a:gd name="T10" fmla="*/ 11 w 26"/>
              <a:gd name="T11" fmla="*/ 0 h 7"/>
              <a:gd name="T12" fmla="*/ 18 w 26"/>
              <a:gd name="T13" fmla="*/ 0 h 7"/>
              <a:gd name="T14" fmla="*/ 23 w 26"/>
              <a:gd name="T15" fmla="*/ 0 h 7"/>
              <a:gd name="T16" fmla="*/ 26 w 26"/>
              <a:gd name="T17" fmla="*/ 0 h 7"/>
              <a:gd name="T18" fmla="*/ 23 w 26"/>
              <a:gd name="T19" fmla="*/ 0 h 7"/>
              <a:gd name="T20" fmla="*/ 21 w 26"/>
              <a:gd name="T21" fmla="*/ 2 h 7"/>
              <a:gd name="T22" fmla="*/ 14 w 26"/>
              <a:gd name="T23" fmla="*/ 2 h 7"/>
              <a:gd name="T24" fmla="*/ 11 w 26"/>
              <a:gd name="T25" fmla="*/ 5 h 7"/>
              <a:gd name="T26" fmla="*/ 4 w 26"/>
              <a:gd name="T2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7">
                <a:moveTo>
                  <a:pt x="4" y="5"/>
                </a:moveTo>
                <a:lnTo>
                  <a:pt x="2" y="7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11" y="0"/>
                </a:lnTo>
                <a:lnTo>
                  <a:pt x="18" y="0"/>
                </a:lnTo>
                <a:lnTo>
                  <a:pt x="23" y="0"/>
                </a:lnTo>
                <a:lnTo>
                  <a:pt x="26" y="0"/>
                </a:lnTo>
                <a:lnTo>
                  <a:pt x="23" y="0"/>
                </a:lnTo>
                <a:lnTo>
                  <a:pt x="21" y="2"/>
                </a:lnTo>
                <a:lnTo>
                  <a:pt x="14" y="2"/>
                </a:lnTo>
                <a:lnTo>
                  <a:pt x="11" y="5"/>
                </a:lnTo>
                <a:lnTo>
                  <a:pt x="4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444"/>
          <p:cNvSpPr>
            <a:spLocks/>
          </p:cNvSpPr>
          <p:nvPr/>
        </p:nvSpPr>
        <p:spPr bwMode="auto">
          <a:xfrm>
            <a:off x="5246689" y="3233738"/>
            <a:ext cx="23813" cy="11113"/>
          </a:xfrm>
          <a:custGeom>
            <a:avLst/>
            <a:gdLst>
              <a:gd name="T0" fmla="*/ 3 w 15"/>
              <a:gd name="T1" fmla="*/ 5 h 7"/>
              <a:gd name="T2" fmla="*/ 0 w 15"/>
              <a:gd name="T3" fmla="*/ 7 h 7"/>
              <a:gd name="T4" fmla="*/ 0 w 15"/>
              <a:gd name="T5" fmla="*/ 5 h 7"/>
              <a:gd name="T6" fmla="*/ 0 w 15"/>
              <a:gd name="T7" fmla="*/ 0 h 7"/>
              <a:gd name="T8" fmla="*/ 5 w 15"/>
              <a:gd name="T9" fmla="*/ 0 h 7"/>
              <a:gd name="T10" fmla="*/ 15 w 15"/>
              <a:gd name="T11" fmla="*/ 2 h 7"/>
              <a:gd name="T12" fmla="*/ 10 w 15"/>
              <a:gd name="T13" fmla="*/ 5 h 7"/>
              <a:gd name="T14" fmla="*/ 3 w 1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7">
                <a:moveTo>
                  <a:pt x="3" y="5"/>
                </a:move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15" y="2"/>
                </a:lnTo>
                <a:lnTo>
                  <a:pt x="10" y="5"/>
                </a:lnTo>
                <a:lnTo>
                  <a:pt x="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445"/>
          <p:cNvSpPr>
            <a:spLocks/>
          </p:cNvSpPr>
          <p:nvPr/>
        </p:nvSpPr>
        <p:spPr bwMode="auto">
          <a:xfrm>
            <a:off x="5246689" y="3233738"/>
            <a:ext cx="23813" cy="11113"/>
          </a:xfrm>
          <a:custGeom>
            <a:avLst/>
            <a:gdLst>
              <a:gd name="T0" fmla="*/ 3 w 15"/>
              <a:gd name="T1" fmla="*/ 5 h 7"/>
              <a:gd name="T2" fmla="*/ 0 w 15"/>
              <a:gd name="T3" fmla="*/ 7 h 7"/>
              <a:gd name="T4" fmla="*/ 0 w 15"/>
              <a:gd name="T5" fmla="*/ 5 h 7"/>
              <a:gd name="T6" fmla="*/ 0 w 15"/>
              <a:gd name="T7" fmla="*/ 0 h 7"/>
              <a:gd name="T8" fmla="*/ 5 w 15"/>
              <a:gd name="T9" fmla="*/ 0 h 7"/>
              <a:gd name="T10" fmla="*/ 15 w 15"/>
              <a:gd name="T11" fmla="*/ 2 h 7"/>
              <a:gd name="T12" fmla="*/ 10 w 15"/>
              <a:gd name="T13" fmla="*/ 5 h 7"/>
              <a:gd name="T14" fmla="*/ 3 w 1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7">
                <a:moveTo>
                  <a:pt x="3" y="5"/>
                </a:move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15" y="2"/>
                </a:lnTo>
                <a:lnTo>
                  <a:pt x="10" y="5"/>
                </a:lnTo>
                <a:lnTo>
                  <a:pt x="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446"/>
          <p:cNvSpPr>
            <a:spLocks/>
          </p:cNvSpPr>
          <p:nvPr/>
        </p:nvSpPr>
        <p:spPr bwMode="auto">
          <a:xfrm>
            <a:off x="5246689" y="3233738"/>
            <a:ext cx="23813" cy="11113"/>
          </a:xfrm>
          <a:custGeom>
            <a:avLst/>
            <a:gdLst>
              <a:gd name="T0" fmla="*/ 3 w 15"/>
              <a:gd name="T1" fmla="*/ 5 h 7"/>
              <a:gd name="T2" fmla="*/ 0 w 15"/>
              <a:gd name="T3" fmla="*/ 7 h 7"/>
              <a:gd name="T4" fmla="*/ 0 w 15"/>
              <a:gd name="T5" fmla="*/ 5 h 7"/>
              <a:gd name="T6" fmla="*/ 0 w 15"/>
              <a:gd name="T7" fmla="*/ 0 h 7"/>
              <a:gd name="T8" fmla="*/ 5 w 15"/>
              <a:gd name="T9" fmla="*/ 0 h 7"/>
              <a:gd name="T10" fmla="*/ 15 w 15"/>
              <a:gd name="T11" fmla="*/ 2 h 7"/>
              <a:gd name="T12" fmla="*/ 10 w 15"/>
              <a:gd name="T13" fmla="*/ 5 h 7"/>
              <a:gd name="T14" fmla="*/ 3 w 1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7">
                <a:moveTo>
                  <a:pt x="3" y="5"/>
                </a:moveTo>
                <a:lnTo>
                  <a:pt x="0" y="7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15" y="2"/>
                </a:lnTo>
                <a:lnTo>
                  <a:pt x="10" y="5"/>
                </a:lnTo>
                <a:lnTo>
                  <a:pt x="3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447"/>
          <p:cNvSpPr>
            <a:spLocks/>
          </p:cNvSpPr>
          <p:nvPr/>
        </p:nvSpPr>
        <p:spPr bwMode="auto">
          <a:xfrm>
            <a:off x="5191126" y="3233738"/>
            <a:ext cx="38100" cy="7938"/>
          </a:xfrm>
          <a:custGeom>
            <a:avLst/>
            <a:gdLst>
              <a:gd name="T0" fmla="*/ 24 w 24"/>
              <a:gd name="T1" fmla="*/ 2 h 5"/>
              <a:gd name="T2" fmla="*/ 24 w 24"/>
              <a:gd name="T3" fmla="*/ 5 h 5"/>
              <a:gd name="T4" fmla="*/ 12 w 24"/>
              <a:gd name="T5" fmla="*/ 5 h 5"/>
              <a:gd name="T6" fmla="*/ 9 w 24"/>
              <a:gd name="T7" fmla="*/ 2 h 5"/>
              <a:gd name="T8" fmla="*/ 7 w 24"/>
              <a:gd name="T9" fmla="*/ 2 h 5"/>
              <a:gd name="T10" fmla="*/ 2 w 24"/>
              <a:gd name="T11" fmla="*/ 2 h 5"/>
              <a:gd name="T12" fmla="*/ 0 w 24"/>
              <a:gd name="T13" fmla="*/ 0 h 5"/>
              <a:gd name="T14" fmla="*/ 0 w 24"/>
              <a:gd name="T15" fmla="*/ 0 h 5"/>
              <a:gd name="T16" fmla="*/ 2 w 24"/>
              <a:gd name="T17" fmla="*/ 0 h 5"/>
              <a:gd name="T18" fmla="*/ 7 w 24"/>
              <a:gd name="T19" fmla="*/ 2 h 5"/>
              <a:gd name="T20" fmla="*/ 14 w 24"/>
              <a:gd name="T21" fmla="*/ 2 h 5"/>
              <a:gd name="T22" fmla="*/ 24 w 24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5">
                <a:moveTo>
                  <a:pt x="24" y="2"/>
                </a:moveTo>
                <a:lnTo>
                  <a:pt x="24" y="5"/>
                </a:lnTo>
                <a:lnTo>
                  <a:pt x="12" y="5"/>
                </a:lnTo>
                <a:lnTo>
                  <a:pt x="9" y="2"/>
                </a:lnTo>
                <a:lnTo>
                  <a:pt x="7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2"/>
                </a:lnTo>
                <a:lnTo>
                  <a:pt x="14" y="2"/>
                </a:lnTo>
                <a:lnTo>
                  <a:pt x="2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448"/>
          <p:cNvSpPr>
            <a:spLocks/>
          </p:cNvSpPr>
          <p:nvPr/>
        </p:nvSpPr>
        <p:spPr bwMode="auto">
          <a:xfrm>
            <a:off x="5191126" y="3233738"/>
            <a:ext cx="38100" cy="7938"/>
          </a:xfrm>
          <a:custGeom>
            <a:avLst/>
            <a:gdLst>
              <a:gd name="T0" fmla="*/ 24 w 24"/>
              <a:gd name="T1" fmla="*/ 2 h 5"/>
              <a:gd name="T2" fmla="*/ 24 w 24"/>
              <a:gd name="T3" fmla="*/ 5 h 5"/>
              <a:gd name="T4" fmla="*/ 12 w 24"/>
              <a:gd name="T5" fmla="*/ 5 h 5"/>
              <a:gd name="T6" fmla="*/ 9 w 24"/>
              <a:gd name="T7" fmla="*/ 2 h 5"/>
              <a:gd name="T8" fmla="*/ 7 w 24"/>
              <a:gd name="T9" fmla="*/ 2 h 5"/>
              <a:gd name="T10" fmla="*/ 2 w 24"/>
              <a:gd name="T11" fmla="*/ 2 h 5"/>
              <a:gd name="T12" fmla="*/ 0 w 24"/>
              <a:gd name="T13" fmla="*/ 0 h 5"/>
              <a:gd name="T14" fmla="*/ 0 w 24"/>
              <a:gd name="T15" fmla="*/ 0 h 5"/>
              <a:gd name="T16" fmla="*/ 2 w 24"/>
              <a:gd name="T17" fmla="*/ 0 h 5"/>
              <a:gd name="T18" fmla="*/ 7 w 24"/>
              <a:gd name="T19" fmla="*/ 2 h 5"/>
              <a:gd name="T20" fmla="*/ 14 w 24"/>
              <a:gd name="T21" fmla="*/ 2 h 5"/>
              <a:gd name="T22" fmla="*/ 24 w 24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5">
                <a:moveTo>
                  <a:pt x="24" y="2"/>
                </a:moveTo>
                <a:lnTo>
                  <a:pt x="24" y="5"/>
                </a:lnTo>
                <a:lnTo>
                  <a:pt x="12" y="5"/>
                </a:lnTo>
                <a:lnTo>
                  <a:pt x="9" y="2"/>
                </a:lnTo>
                <a:lnTo>
                  <a:pt x="7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2"/>
                </a:lnTo>
                <a:lnTo>
                  <a:pt x="14" y="2"/>
                </a:lnTo>
                <a:lnTo>
                  <a:pt x="2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449"/>
          <p:cNvSpPr>
            <a:spLocks/>
          </p:cNvSpPr>
          <p:nvPr/>
        </p:nvSpPr>
        <p:spPr bwMode="auto">
          <a:xfrm>
            <a:off x="5191126" y="3233738"/>
            <a:ext cx="38100" cy="7938"/>
          </a:xfrm>
          <a:custGeom>
            <a:avLst/>
            <a:gdLst>
              <a:gd name="T0" fmla="*/ 24 w 24"/>
              <a:gd name="T1" fmla="*/ 2 h 5"/>
              <a:gd name="T2" fmla="*/ 24 w 24"/>
              <a:gd name="T3" fmla="*/ 5 h 5"/>
              <a:gd name="T4" fmla="*/ 12 w 24"/>
              <a:gd name="T5" fmla="*/ 5 h 5"/>
              <a:gd name="T6" fmla="*/ 9 w 24"/>
              <a:gd name="T7" fmla="*/ 2 h 5"/>
              <a:gd name="T8" fmla="*/ 7 w 24"/>
              <a:gd name="T9" fmla="*/ 2 h 5"/>
              <a:gd name="T10" fmla="*/ 2 w 24"/>
              <a:gd name="T11" fmla="*/ 2 h 5"/>
              <a:gd name="T12" fmla="*/ 0 w 24"/>
              <a:gd name="T13" fmla="*/ 0 h 5"/>
              <a:gd name="T14" fmla="*/ 0 w 24"/>
              <a:gd name="T15" fmla="*/ 0 h 5"/>
              <a:gd name="T16" fmla="*/ 2 w 24"/>
              <a:gd name="T17" fmla="*/ 0 h 5"/>
              <a:gd name="T18" fmla="*/ 7 w 24"/>
              <a:gd name="T19" fmla="*/ 2 h 5"/>
              <a:gd name="T20" fmla="*/ 14 w 24"/>
              <a:gd name="T21" fmla="*/ 2 h 5"/>
              <a:gd name="T22" fmla="*/ 24 w 24"/>
              <a:gd name="T2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5">
                <a:moveTo>
                  <a:pt x="24" y="2"/>
                </a:moveTo>
                <a:lnTo>
                  <a:pt x="24" y="5"/>
                </a:lnTo>
                <a:lnTo>
                  <a:pt x="12" y="5"/>
                </a:lnTo>
                <a:lnTo>
                  <a:pt x="9" y="2"/>
                </a:lnTo>
                <a:lnTo>
                  <a:pt x="7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2"/>
                </a:lnTo>
                <a:lnTo>
                  <a:pt x="14" y="2"/>
                </a:lnTo>
                <a:lnTo>
                  <a:pt x="24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450"/>
          <p:cNvSpPr>
            <a:spLocks/>
          </p:cNvSpPr>
          <p:nvPr/>
        </p:nvSpPr>
        <p:spPr bwMode="auto">
          <a:xfrm>
            <a:off x="5164139" y="3027363"/>
            <a:ext cx="969963" cy="1303338"/>
          </a:xfrm>
          <a:custGeom>
            <a:avLst/>
            <a:gdLst>
              <a:gd name="T0" fmla="*/ 10 w 611"/>
              <a:gd name="T1" fmla="*/ 411 h 821"/>
              <a:gd name="T2" fmla="*/ 19 w 611"/>
              <a:gd name="T3" fmla="*/ 326 h 821"/>
              <a:gd name="T4" fmla="*/ 74 w 611"/>
              <a:gd name="T5" fmla="*/ 296 h 821"/>
              <a:gd name="T6" fmla="*/ 76 w 611"/>
              <a:gd name="T7" fmla="*/ 227 h 821"/>
              <a:gd name="T8" fmla="*/ 100 w 611"/>
              <a:gd name="T9" fmla="*/ 144 h 821"/>
              <a:gd name="T10" fmla="*/ 128 w 611"/>
              <a:gd name="T11" fmla="*/ 120 h 821"/>
              <a:gd name="T12" fmla="*/ 173 w 611"/>
              <a:gd name="T13" fmla="*/ 120 h 821"/>
              <a:gd name="T14" fmla="*/ 180 w 611"/>
              <a:gd name="T15" fmla="*/ 142 h 821"/>
              <a:gd name="T16" fmla="*/ 178 w 611"/>
              <a:gd name="T17" fmla="*/ 151 h 821"/>
              <a:gd name="T18" fmla="*/ 190 w 611"/>
              <a:gd name="T19" fmla="*/ 144 h 821"/>
              <a:gd name="T20" fmla="*/ 192 w 611"/>
              <a:gd name="T21" fmla="*/ 135 h 821"/>
              <a:gd name="T22" fmla="*/ 218 w 611"/>
              <a:gd name="T23" fmla="*/ 109 h 821"/>
              <a:gd name="T24" fmla="*/ 237 w 611"/>
              <a:gd name="T25" fmla="*/ 90 h 821"/>
              <a:gd name="T26" fmla="*/ 232 w 611"/>
              <a:gd name="T27" fmla="*/ 71 h 821"/>
              <a:gd name="T28" fmla="*/ 216 w 611"/>
              <a:gd name="T29" fmla="*/ 66 h 821"/>
              <a:gd name="T30" fmla="*/ 237 w 611"/>
              <a:gd name="T31" fmla="*/ 52 h 821"/>
              <a:gd name="T32" fmla="*/ 239 w 611"/>
              <a:gd name="T33" fmla="*/ 45 h 821"/>
              <a:gd name="T34" fmla="*/ 237 w 611"/>
              <a:gd name="T35" fmla="*/ 35 h 821"/>
              <a:gd name="T36" fmla="*/ 225 w 611"/>
              <a:gd name="T37" fmla="*/ 19 h 821"/>
              <a:gd name="T38" fmla="*/ 232 w 611"/>
              <a:gd name="T39" fmla="*/ 2 h 821"/>
              <a:gd name="T40" fmla="*/ 263 w 611"/>
              <a:gd name="T41" fmla="*/ 9 h 821"/>
              <a:gd name="T42" fmla="*/ 306 w 611"/>
              <a:gd name="T43" fmla="*/ 21 h 821"/>
              <a:gd name="T44" fmla="*/ 315 w 611"/>
              <a:gd name="T45" fmla="*/ 52 h 821"/>
              <a:gd name="T46" fmla="*/ 346 w 611"/>
              <a:gd name="T47" fmla="*/ 73 h 821"/>
              <a:gd name="T48" fmla="*/ 367 w 611"/>
              <a:gd name="T49" fmla="*/ 87 h 821"/>
              <a:gd name="T50" fmla="*/ 367 w 611"/>
              <a:gd name="T51" fmla="*/ 109 h 821"/>
              <a:gd name="T52" fmla="*/ 391 w 611"/>
              <a:gd name="T53" fmla="*/ 116 h 821"/>
              <a:gd name="T54" fmla="*/ 433 w 611"/>
              <a:gd name="T55" fmla="*/ 94 h 821"/>
              <a:gd name="T56" fmla="*/ 462 w 611"/>
              <a:gd name="T57" fmla="*/ 64 h 821"/>
              <a:gd name="T58" fmla="*/ 499 w 611"/>
              <a:gd name="T59" fmla="*/ 90 h 821"/>
              <a:gd name="T60" fmla="*/ 530 w 611"/>
              <a:gd name="T61" fmla="*/ 102 h 821"/>
              <a:gd name="T62" fmla="*/ 542 w 611"/>
              <a:gd name="T63" fmla="*/ 125 h 821"/>
              <a:gd name="T64" fmla="*/ 568 w 611"/>
              <a:gd name="T65" fmla="*/ 149 h 821"/>
              <a:gd name="T66" fmla="*/ 556 w 611"/>
              <a:gd name="T67" fmla="*/ 229 h 821"/>
              <a:gd name="T68" fmla="*/ 589 w 611"/>
              <a:gd name="T69" fmla="*/ 270 h 821"/>
              <a:gd name="T70" fmla="*/ 589 w 611"/>
              <a:gd name="T71" fmla="*/ 319 h 821"/>
              <a:gd name="T72" fmla="*/ 589 w 611"/>
              <a:gd name="T73" fmla="*/ 362 h 821"/>
              <a:gd name="T74" fmla="*/ 606 w 611"/>
              <a:gd name="T75" fmla="*/ 385 h 821"/>
              <a:gd name="T76" fmla="*/ 596 w 611"/>
              <a:gd name="T77" fmla="*/ 449 h 821"/>
              <a:gd name="T78" fmla="*/ 561 w 611"/>
              <a:gd name="T79" fmla="*/ 438 h 821"/>
              <a:gd name="T80" fmla="*/ 443 w 611"/>
              <a:gd name="T81" fmla="*/ 497 h 821"/>
              <a:gd name="T82" fmla="*/ 431 w 611"/>
              <a:gd name="T83" fmla="*/ 565 h 821"/>
              <a:gd name="T84" fmla="*/ 523 w 611"/>
              <a:gd name="T85" fmla="*/ 681 h 821"/>
              <a:gd name="T86" fmla="*/ 495 w 611"/>
              <a:gd name="T87" fmla="*/ 714 h 821"/>
              <a:gd name="T88" fmla="*/ 447 w 611"/>
              <a:gd name="T89" fmla="*/ 745 h 821"/>
              <a:gd name="T90" fmla="*/ 469 w 611"/>
              <a:gd name="T91" fmla="*/ 785 h 821"/>
              <a:gd name="T92" fmla="*/ 436 w 611"/>
              <a:gd name="T93" fmla="*/ 785 h 821"/>
              <a:gd name="T94" fmla="*/ 402 w 611"/>
              <a:gd name="T95" fmla="*/ 783 h 821"/>
              <a:gd name="T96" fmla="*/ 350 w 611"/>
              <a:gd name="T97" fmla="*/ 800 h 821"/>
              <a:gd name="T98" fmla="*/ 279 w 611"/>
              <a:gd name="T99" fmla="*/ 785 h 821"/>
              <a:gd name="T100" fmla="*/ 256 w 611"/>
              <a:gd name="T101" fmla="*/ 821 h 821"/>
              <a:gd name="T102" fmla="*/ 232 w 611"/>
              <a:gd name="T103" fmla="*/ 785 h 821"/>
              <a:gd name="T104" fmla="*/ 209 w 611"/>
              <a:gd name="T105" fmla="*/ 781 h 821"/>
              <a:gd name="T106" fmla="*/ 145 w 611"/>
              <a:gd name="T107" fmla="*/ 752 h 821"/>
              <a:gd name="T108" fmla="*/ 130 w 611"/>
              <a:gd name="T109" fmla="*/ 778 h 821"/>
              <a:gd name="T110" fmla="*/ 83 w 611"/>
              <a:gd name="T111" fmla="*/ 776 h 821"/>
              <a:gd name="T112" fmla="*/ 78 w 611"/>
              <a:gd name="T113" fmla="*/ 769 h 821"/>
              <a:gd name="T114" fmla="*/ 97 w 611"/>
              <a:gd name="T115" fmla="*/ 684 h 821"/>
              <a:gd name="T116" fmla="*/ 104 w 611"/>
              <a:gd name="T117" fmla="*/ 620 h 821"/>
              <a:gd name="T118" fmla="*/ 22 w 611"/>
              <a:gd name="T119" fmla="*/ 570 h 821"/>
              <a:gd name="T120" fmla="*/ 10 w 611"/>
              <a:gd name="T121" fmla="*/ 518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821">
                <a:moveTo>
                  <a:pt x="3" y="487"/>
                </a:moveTo>
                <a:lnTo>
                  <a:pt x="22" y="471"/>
                </a:lnTo>
                <a:lnTo>
                  <a:pt x="15" y="433"/>
                </a:lnTo>
                <a:lnTo>
                  <a:pt x="5" y="419"/>
                </a:lnTo>
                <a:lnTo>
                  <a:pt x="10" y="411"/>
                </a:lnTo>
                <a:lnTo>
                  <a:pt x="3" y="395"/>
                </a:lnTo>
                <a:lnTo>
                  <a:pt x="15" y="383"/>
                </a:lnTo>
                <a:lnTo>
                  <a:pt x="15" y="374"/>
                </a:lnTo>
                <a:lnTo>
                  <a:pt x="26" y="348"/>
                </a:lnTo>
                <a:lnTo>
                  <a:pt x="19" y="326"/>
                </a:lnTo>
                <a:lnTo>
                  <a:pt x="15" y="307"/>
                </a:lnTo>
                <a:lnTo>
                  <a:pt x="36" y="298"/>
                </a:lnTo>
                <a:lnTo>
                  <a:pt x="45" y="312"/>
                </a:lnTo>
                <a:lnTo>
                  <a:pt x="71" y="305"/>
                </a:lnTo>
                <a:lnTo>
                  <a:pt x="74" y="296"/>
                </a:lnTo>
                <a:lnTo>
                  <a:pt x="64" y="288"/>
                </a:lnTo>
                <a:lnTo>
                  <a:pt x="90" y="279"/>
                </a:lnTo>
                <a:lnTo>
                  <a:pt x="88" y="251"/>
                </a:lnTo>
                <a:lnTo>
                  <a:pt x="71" y="241"/>
                </a:lnTo>
                <a:lnTo>
                  <a:pt x="76" y="227"/>
                </a:lnTo>
                <a:lnTo>
                  <a:pt x="93" y="225"/>
                </a:lnTo>
                <a:lnTo>
                  <a:pt x="97" y="232"/>
                </a:lnTo>
                <a:lnTo>
                  <a:pt x="109" y="189"/>
                </a:lnTo>
                <a:lnTo>
                  <a:pt x="112" y="158"/>
                </a:lnTo>
                <a:lnTo>
                  <a:pt x="100" y="144"/>
                </a:lnTo>
                <a:lnTo>
                  <a:pt x="109" y="139"/>
                </a:lnTo>
                <a:lnTo>
                  <a:pt x="116" y="135"/>
                </a:lnTo>
                <a:lnTo>
                  <a:pt x="114" y="130"/>
                </a:lnTo>
                <a:lnTo>
                  <a:pt x="121" y="123"/>
                </a:lnTo>
                <a:lnTo>
                  <a:pt x="128" y="120"/>
                </a:lnTo>
                <a:lnTo>
                  <a:pt x="133" y="120"/>
                </a:lnTo>
                <a:lnTo>
                  <a:pt x="140" y="120"/>
                </a:lnTo>
                <a:lnTo>
                  <a:pt x="152" y="120"/>
                </a:lnTo>
                <a:lnTo>
                  <a:pt x="164" y="120"/>
                </a:lnTo>
                <a:lnTo>
                  <a:pt x="173" y="120"/>
                </a:lnTo>
                <a:lnTo>
                  <a:pt x="175" y="123"/>
                </a:lnTo>
                <a:lnTo>
                  <a:pt x="175" y="128"/>
                </a:lnTo>
                <a:lnTo>
                  <a:pt x="178" y="130"/>
                </a:lnTo>
                <a:lnTo>
                  <a:pt x="180" y="137"/>
                </a:lnTo>
                <a:lnTo>
                  <a:pt x="180" y="142"/>
                </a:lnTo>
                <a:lnTo>
                  <a:pt x="178" y="144"/>
                </a:lnTo>
                <a:lnTo>
                  <a:pt x="175" y="146"/>
                </a:lnTo>
                <a:lnTo>
                  <a:pt x="175" y="149"/>
                </a:lnTo>
                <a:lnTo>
                  <a:pt x="175" y="151"/>
                </a:lnTo>
                <a:lnTo>
                  <a:pt x="178" y="151"/>
                </a:lnTo>
                <a:lnTo>
                  <a:pt x="180" y="156"/>
                </a:lnTo>
                <a:lnTo>
                  <a:pt x="183" y="158"/>
                </a:lnTo>
                <a:lnTo>
                  <a:pt x="187" y="154"/>
                </a:lnTo>
                <a:lnTo>
                  <a:pt x="190" y="149"/>
                </a:lnTo>
                <a:lnTo>
                  <a:pt x="190" y="144"/>
                </a:lnTo>
                <a:lnTo>
                  <a:pt x="187" y="144"/>
                </a:lnTo>
                <a:lnTo>
                  <a:pt x="185" y="144"/>
                </a:lnTo>
                <a:lnTo>
                  <a:pt x="185" y="137"/>
                </a:lnTo>
                <a:lnTo>
                  <a:pt x="187" y="135"/>
                </a:lnTo>
                <a:lnTo>
                  <a:pt x="192" y="135"/>
                </a:lnTo>
                <a:lnTo>
                  <a:pt x="201" y="125"/>
                </a:lnTo>
                <a:lnTo>
                  <a:pt x="206" y="120"/>
                </a:lnTo>
                <a:lnTo>
                  <a:pt x="209" y="113"/>
                </a:lnTo>
                <a:lnTo>
                  <a:pt x="213" y="109"/>
                </a:lnTo>
                <a:lnTo>
                  <a:pt x="218" y="109"/>
                </a:lnTo>
                <a:lnTo>
                  <a:pt x="227" y="94"/>
                </a:lnTo>
                <a:lnTo>
                  <a:pt x="230" y="92"/>
                </a:lnTo>
                <a:lnTo>
                  <a:pt x="235" y="94"/>
                </a:lnTo>
                <a:lnTo>
                  <a:pt x="239" y="92"/>
                </a:lnTo>
                <a:lnTo>
                  <a:pt x="237" y="90"/>
                </a:lnTo>
                <a:lnTo>
                  <a:pt x="235" y="83"/>
                </a:lnTo>
                <a:lnTo>
                  <a:pt x="230" y="83"/>
                </a:lnTo>
                <a:lnTo>
                  <a:pt x="227" y="80"/>
                </a:lnTo>
                <a:lnTo>
                  <a:pt x="230" y="73"/>
                </a:lnTo>
                <a:lnTo>
                  <a:pt x="232" y="71"/>
                </a:lnTo>
                <a:lnTo>
                  <a:pt x="230" y="68"/>
                </a:lnTo>
                <a:lnTo>
                  <a:pt x="225" y="66"/>
                </a:lnTo>
                <a:lnTo>
                  <a:pt x="220" y="68"/>
                </a:lnTo>
                <a:lnTo>
                  <a:pt x="218" y="68"/>
                </a:lnTo>
                <a:lnTo>
                  <a:pt x="216" y="66"/>
                </a:lnTo>
                <a:lnTo>
                  <a:pt x="216" y="59"/>
                </a:lnTo>
                <a:lnTo>
                  <a:pt x="218" y="54"/>
                </a:lnTo>
                <a:lnTo>
                  <a:pt x="220" y="54"/>
                </a:lnTo>
                <a:lnTo>
                  <a:pt x="232" y="54"/>
                </a:lnTo>
                <a:lnTo>
                  <a:pt x="237" y="52"/>
                </a:lnTo>
                <a:lnTo>
                  <a:pt x="239" y="49"/>
                </a:lnTo>
                <a:lnTo>
                  <a:pt x="244" y="47"/>
                </a:lnTo>
                <a:lnTo>
                  <a:pt x="244" y="45"/>
                </a:lnTo>
                <a:lnTo>
                  <a:pt x="244" y="42"/>
                </a:lnTo>
                <a:lnTo>
                  <a:pt x="239" y="45"/>
                </a:lnTo>
                <a:lnTo>
                  <a:pt x="235" y="49"/>
                </a:lnTo>
                <a:lnTo>
                  <a:pt x="232" y="47"/>
                </a:lnTo>
                <a:lnTo>
                  <a:pt x="232" y="45"/>
                </a:lnTo>
                <a:lnTo>
                  <a:pt x="235" y="40"/>
                </a:lnTo>
                <a:lnTo>
                  <a:pt x="237" y="35"/>
                </a:lnTo>
                <a:lnTo>
                  <a:pt x="237" y="33"/>
                </a:lnTo>
                <a:lnTo>
                  <a:pt x="235" y="33"/>
                </a:lnTo>
                <a:lnTo>
                  <a:pt x="235" y="28"/>
                </a:lnTo>
                <a:lnTo>
                  <a:pt x="230" y="23"/>
                </a:lnTo>
                <a:lnTo>
                  <a:pt x="225" y="19"/>
                </a:lnTo>
                <a:lnTo>
                  <a:pt x="227" y="14"/>
                </a:lnTo>
                <a:lnTo>
                  <a:pt x="223" y="9"/>
                </a:lnTo>
                <a:lnTo>
                  <a:pt x="223" y="2"/>
                </a:lnTo>
                <a:lnTo>
                  <a:pt x="225" y="0"/>
                </a:lnTo>
                <a:lnTo>
                  <a:pt x="232" y="2"/>
                </a:lnTo>
                <a:lnTo>
                  <a:pt x="239" y="2"/>
                </a:lnTo>
                <a:lnTo>
                  <a:pt x="246" y="2"/>
                </a:lnTo>
                <a:lnTo>
                  <a:pt x="251" y="7"/>
                </a:lnTo>
                <a:lnTo>
                  <a:pt x="256" y="7"/>
                </a:lnTo>
                <a:lnTo>
                  <a:pt x="263" y="9"/>
                </a:lnTo>
                <a:lnTo>
                  <a:pt x="263" y="14"/>
                </a:lnTo>
                <a:lnTo>
                  <a:pt x="268" y="14"/>
                </a:lnTo>
                <a:lnTo>
                  <a:pt x="282" y="9"/>
                </a:lnTo>
                <a:lnTo>
                  <a:pt x="291" y="14"/>
                </a:lnTo>
                <a:lnTo>
                  <a:pt x="306" y="21"/>
                </a:lnTo>
                <a:lnTo>
                  <a:pt x="308" y="33"/>
                </a:lnTo>
                <a:lnTo>
                  <a:pt x="308" y="47"/>
                </a:lnTo>
                <a:lnTo>
                  <a:pt x="301" y="52"/>
                </a:lnTo>
                <a:lnTo>
                  <a:pt x="298" y="54"/>
                </a:lnTo>
                <a:lnTo>
                  <a:pt x="315" y="52"/>
                </a:lnTo>
                <a:lnTo>
                  <a:pt x="317" y="57"/>
                </a:lnTo>
                <a:lnTo>
                  <a:pt x="317" y="61"/>
                </a:lnTo>
                <a:lnTo>
                  <a:pt x="327" y="59"/>
                </a:lnTo>
                <a:lnTo>
                  <a:pt x="341" y="66"/>
                </a:lnTo>
                <a:lnTo>
                  <a:pt x="346" y="73"/>
                </a:lnTo>
                <a:lnTo>
                  <a:pt x="355" y="73"/>
                </a:lnTo>
                <a:lnTo>
                  <a:pt x="360" y="68"/>
                </a:lnTo>
                <a:lnTo>
                  <a:pt x="369" y="68"/>
                </a:lnTo>
                <a:lnTo>
                  <a:pt x="369" y="73"/>
                </a:lnTo>
                <a:lnTo>
                  <a:pt x="367" y="87"/>
                </a:lnTo>
                <a:lnTo>
                  <a:pt x="360" y="97"/>
                </a:lnTo>
                <a:lnTo>
                  <a:pt x="350" y="102"/>
                </a:lnTo>
                <a:lnTo>
                  <a:pt x="350" y="109"/>
                </a:lnTo>
                <a:lnTo>
                  <a:pt x="358" y="113"/>
                </a:lnTo>
                <a:lnTo>
                  <a:pt x="367" y="109"/>
                </a:lnTo>
                <a:lnTo>
                  <a:pt x="372" y="109"/>
                </a:lnTo>
                <a:lnTo>
                  <a:pt x="379" y="111"/>
                </a:lnTo>
                <a:lnTo>
                  <a:pt x="379" y="116"/>
                </a:lnTo>
                <a:lnTo>
                  <a:pt x="388" y="120"/>
                </a:lnTo>
                <a:lnTo>
                  <a:pt x="391" y="116"/>
                </a:lnTo>
                <a:lnTo>
                  <a:pt x="398" y="104"/>
                </a:lnTo>
                <a:lnTo>
                  <a:pt x="407" y="94"/>
                </a:lnTo>
                <a:lnTo>
                  <a:pt x="419" y="97"/>
                </a:lnTo>
                <a:lnTo>
                  <a:pt x="426" y="92"/>
                </a:lnTo>
                <a:lnTo>
                  <a:pt x="433" y="94"/>
                </a:lnTo>
                <a:lnTo>
                  <a:pt x="438" y="87"/>
                </a:lnTo>
                <a:lnTo>
                  <a:pt x="450" y="83"/>
                </a:lnTo>
                <a:lnTo>
                  <a:pt x="455" y="73"/>
                </a:lnTo>
                <a:lnTo>
                  <a:pt x="459" y="64"/>
                </a:lnTo>
                <a:lnTo>
                  <a:pt x="462" y="64"/>
                </a:lnTo>
                <a:lnTo>
                  <a:pt x="469" y="66"/>
                </a:lnTo>
                <a:lnTo>
                  <a:pt x="485" y="68"/>
                </a:lnTo>
                <a:lnTo>
                  <a:pt x="490" y="73"/>
                </a:lnTo>
                <a:lnTo>
                  <a:pt x="495" y="83"/>
                </a:lnTo>
                <a:lnTo>
                  <a:pt x="499" y="90"/>
                </a:lnTo>
                <a:lnTo>
                  <a:pt x="509" y="94"/>
                </a:lnTo>
                <a:lnTo>
                  <a:pt x="516" y="99"/>
                </a:lnTo>
                <a:lnTo>
                  <a:pt x="521" y="104"/>
                </a:lnTo>
                <a:lnTo>
                  <a:pt x="525" y="104"/>
                </a:lnTo>
                <a:lnTo>
                  <a:pt x="530" y="102"/>
                </a:lnTo>
                <a:lnTo>
                  <a:pt x="535" y="104"/>
                </a:lnTo>
                <a:lnTo>
                  <a:pt x="537" y="109"/>
                </a:lnTo>
                <a:lnTo>
                  <a:pt x="533" y="116"/>
                </a:lnTo>
                <a:lnTo>
                  <a:pt x="544" y="123"/>
                </a:lnTo>
                <a:lnTo>
                  <a:pt x="542" y="125"/>
                </a:lnTo>
                <a:lnTo>
                  <a:pt x="537" y="130"/>
                </a:lnTo>
                <a:lnTo>
                  <a:pt x="537" y="132"/>
                </a:lnTo>
                <a:lnTo>
                  <a:pt x="547" y="142"/>
                </a:lnTo>
                <a:lnTo>
                  <a:pt x="563" y="149"/>
                </a:lnTo>
                <a:lnTo>
                  <a:pt x="568" y="149"/>
                </a:lnTo>
                <a:lnTo>
                  <a:pt x="570" y="175"/>
                </a:lnTo>
                <a:lnTo>
                  <a:pt x="578" y="194"/>
                </a:lnTo>
                <a:lnTo>
                  <a:pt x="573" y="208"/>
                </a:lnTo>
                <a:lnTo>
                  <a:pt x="570" y="217"/>
                </a:lnTo>
                <a:lnTo>
                  <a:pt x="556" y="229"/>
                </a:lnTo>
                <a:lnTo>
                  <a:pt x="556" y="239"/>
                </a:lnTo>
                <a:lnTo>
                  <a:pt x="561" y="243"/>
                </a:lnTo>
                <a:lnTo>
                  <a:pt x="575" y="258"/>
                </a:lnTo>
                <a:lnTo>
                  <a:pt x="585" y="265"/>
                </a:lnTo>
                <a:lnTo>
                  <a:pt x="589" y="270"/>
                </a:lnTo>
                <a:lnTo>
                  <a:pt x="589" y="279"/>
                </a:lnTo>
                <a:lnTo>
                  <a:pt x="582" y="291"/>
                </a:lnTo>
                <a:lnTo>
                  <a:pt x="585" y="303"/>
                </a:lnTo>
                <a:lnTo>
                  <a:pt x="589" y="305"/>
                </a:lnTo>
                <a:lnTo>
                  <a:pt x="589" y="319"/>
                </a:lnTo>
                <a:lnTo>
                  <a:pt x="594" y="324"/>
                </a:lnTo>
                <a:lnTo>
                  <a:pt x="589" y="341"/>
                </a:lnTo>
                <a:lnTo>
                  <a:pt x="585" y="350"/>
                </a:lnTo>
                <a:lnTo>
                  <a:pt x="587" y="355"/>
                </a:lnTo>
                <a:lnTo>
                  <a:pt x="589" y="362"/>
                </a:lnTo>
                <a:lnTo>
                  <a:pt x="594" y="364"/>
                </a:lnTo>
                <a:lnTo>
                  <a:pt x="594" y="369"/>
                </a:lnTo>
                <a:lnTo>
                  <a:pt x="592" y="376"/>
                </a:lnTo>
                <a:lnTo>
                  <a:pt x="592" y="378"/>
                </a:lnTo>
                <a:lnTo>
                  <a:pt x="606" y="385"/>
                </a:lnTo>
                <a:lnTo>
                  <a:pt x="608" y="393"/>
                </a:lnTo>
                <a:lnTo>
                  <a:pt x="611" y="407"/>
                </a:lnTo>
                <a:lnTo>
                  <a:pt x="608" y="421"/>
                </a:lnTo>
                <a:lnTo>
                  <a:pt x="604" y="435"/>
                </a:lnTo>
                <a:lnTo>
                  <a:pt x="596" y="449"/>
                </a:lnTo>
                <a:lnTo>
                  <a:pt x="596" y="452"/>
                </a:lnTo>
                <a:lnTo>
                  <a:pt x="594" y="456"/>
                </a:lnTo>
                <a:lnTo>
                  <a:pt x="585" y="452"/>
                </a:lnTo>
                <a:lnTo>
                  <a:pt x="582" y="438"/>
                </a:lnTo>
                <a:lnTo>
                  <a:pt x="561" y="438"/>
                </a:lnTo>
                <a:lnTo>
                  <a:pt x="568" y="449"/>
                </a:lnTo>
                <a:lnTo>
                  <a:pt x="514" y="466"/>
                </a:lnTo>
                <a:lnTo>
                  <a:pt x="476" y="487"/>
                </a:lnTo>
                <a:lnTo>
                  <a:pt x="469" y="497"/>
                </a:lnTo>
                <a:lnTo>
                  <a:pt x="443" y="497"/>
                </a:lnTo>
                <a:lnTo>
                  <a:pt x="426" y="516"/>
                </a:lnTo>
                <a:lnTo>
                  <a:pt x="417" y="504"/>
                </a:lnTo>
                <a:lnTo>
                  <a:pt x="407" y="509"/>
                </a:lnTo>
                <a:lnTo>
                  <a:pt x="438" y="551"/>
                </a:lnTo>
                <a:lnTo>
                  <a:pt x="431" y="565"/>
                </a:lnTo>
                <a:lnTo>
                  <a:pt x="443" y="596"/>
                </a:lnTo>
                <a:lnTo>
                  <a:pt x="469" y="613"/>
                </a:lnTo>
                <a:lnTo>
                  <a:pt x="495" y="643"/>
                </a:lnTo>
                <a:lnTo>
                  <a:pt x="525" y="674"/>
                </a:lnTo>
                <a:lnTo>
                  <a:pt x="523" y="681"/>
                </a:lnTo>
                <a:lnTo>
                  <a:pt x="523" y="688"/>
                </a:lnTo>
                <a:lnTo>
                  <a:pt x="518" y="700"/>
                </a:lnTo>
                <a:lnTo>
                  <a:pt x="502" y="691"/>
                </a:lnTo>
                <a:lnTo>
                  <a:pt x="497" y="695"/>
                </a:lnTo>
                <a:lnTo>
                  <a:pt x="495" y="714"/>
                </a:lnTo>
                <a:lnTo>
                  <a:pt x="483" y="724"/>
                </a:lnTo>
                <a:lnTo>
                  <a:pt x="469" y="724"/>
                </a:lnTo>
                <a:lnTo>
                  <a:pt x="455" y="731"/>
                </a:lnTo>
                <a:lnTo>
                  <a:pt x="447" y="740"/>
                </a:lnTo>
                <a:lnTo>
                  <a:pt x="447" y="745"/>
                </a:lnTo>
                <a:lnTo>
                  <a:pt x="455" y="757"/>
                </a:lnTo>
                <a:lnTo>
                  <a:pt x="462" y="769"/>
                </a:lnTo>
                <a:lnTo>
                  <a:pt x="455" y="781"/>
                </a:lnTo>
                <a:lnTo>
                  <a:pt x="462" y="781"/>
                </a:lnTo>
                <a:lnTo>
                  <a:pt x="469" y="785"/>
                </a:lnTo>
                <a:lnTo>
                  <a:pt x="469" y="792"/>
                </a:lnTo>
                <a:lnTo>
                  <a:pt x="462" y="809"/>
                </a:lnTo>
                <a:lnTo>
                  <a:pt x="445" y="800"/>
                </a:lnTo>
                <a:lnTo>
                  <a:pt x="443" y="785"/>
                </a:lnTo>
                <a:lnTo>
                  <a:pt x="436" y="785"/>
                </a:lnTo>
                <a:lnTo>
                  <a:pt x="433" y="790"/>
                </a:lnTo>
                <a:lnTo>
                  <a:pt x="426" y="790"/>
                </a:lnTo>
                <a:lnTo>
                  <a:pt x="421" y="783"/>
                </a:lnTo>
                <a:lnTo>
                  <a:pt x="407" y="781"/>
                </a:lnTo>
                <a:lnTo>
                  <a:pt x="402" y="783"/>
                </a:lnTo>
                <a:lnTo>
                  <a:pt x="402" y="792"/>
                </a:lnTo>
                <a:lnTo>
                  <a:pt x="386" y="790"/>
                </a:lnTo>
                <a:lnTo>
                  <a:pt x="365" y="792"/>
                </a:lnTo>
                <a:lnTo>
                  <a:pt x="360" y="800"/>
                </a:lnTo>
                <a:lnTo>
                  <a:pt x="350" y="800"/>
                </a:lnTo>
                <a:lnTo>
                  <a:pt x="336" y="811"/>
                </a:lnTo>
                <a:lnTo>
                  <a:pt x="315" y="809"/>
                </a:lnTo>
                <a:lnTo>
                  <a:pt x="310" y="792"/>
                </a:lnTo>
                <a:lnTo>
                  <a:pt x="289" y="788"/>
                </a:lnTo>
                <a:lnTo>
                  <a:pt x="279" y="785"/>
                </a:lnTo>
                <a:lnTo>
                  <a:pt x="277" y="795"/>
                </a:lnTo>
                <a:lnTo>
                  <a:pt x="277" y="804"/>
                </a:lnTo>
                <a:lnTo>
                  <a:pt x="268" y="816"/>
                </a:lnTo>
                <a:lnTo>
                  <a:pt x="261" y="818"/>
                </a:lnTo>
                <a:lnTo>
                  <a:pt x="256" y="821"/>
                </a:lnTo>
                <a:lnTo>
                  <a:pt x="261" y="807"/>
                </a:lnTo>
                <a:lnTo>
                  <a:pt x="251" y="809"/>
                </a:lnTo>
                <a:lnTo>
                  <a:pt x="253" y="802"/>
                </a:lnTo>
                <a:lnTo>
                  <a:pt x="244" y="788"/>
                </a:lnTo>
                <a:lnTo>
                  <a:pt x="232" y="785"/>
                </a:lnTo>
                <a:lnTo>
                  <a:pt x="232" y="783"/>
                </a:lnTo>
                <a:lnTo>
                  <a:pt x="230" y="783"/>
                </a:lnTo>
                <a:lnTo>
                  <a:pt x="225" y="788"/>
                </a:lnTo>
                <a:lnTo>
                  <a:pt x="213" y="792"/>
                </a:lnTo>
                <a:lnTo>
                  <a:pt x="209" y="781"/>
                </a:lnTo>
                <a:lnTo>
                  <a:pt x="194" y="771"/>
                </a:lnTo>
                <a:lnTo>
                  <a:pt x="175" y="766"/>
                </a:lnTo>
                <a:lnTo>
                  <a:pt x="166" y="771"/>
                </a:lnTo>
                <a:lnTo>
                  <a:pt x="159" y="759"/>
                </a:lnTo>
                <a:lnTo>
                  <a:pt x="145" y="752"/>
                </a:lnTo>
                <a:lnTo>
                  <a:pt x="135" y="762"/>
                </a:lnTo>
                <a:lnTo>
                  <a:pt x="133" y="766"/>
                </a:lnTo>
                <a:lnTo>
                  <a:pt x="147" y="766"/>
                </a:lnTo>
                <a:lnTo>
                  <a:pt x="145" y="776"/>
                </a:lnTo>
                <a:lnTo>
                  <a:pt x="130" y="778"/>
                </a:lnTo>
                <a:lnTo>
                  <a:pt x="116" y="771"/>
                </a:lnTo>
                <a:lnTo>
                  <a:pt x="107" y="778"/>
                </a:lnTo>
                <a:lnTo>
                  <a:pt x="97" y="776"/>
                </a:lnTo>
                <a:lnTo>
                  <a:pt x="93" y="771"/>
                </a:lnTo>
                <a:lnTo>
                  <a:pt x="83" y="776"/>
                </a:lnTo>
                <a:lnTo>
                  <a:pt x="78" y="776"/>
                </a:lnTo>
                <a:lnTo>
                  <a:pt x="76" y="774"/>
                </a:lnTo>
                <a:lnTo>
                  <a:pt x="81" y="771"/>
                </a:lnTo>
                <a:lnTo>
                  <a:pt x="81" y="769"/>
                </a:lnTo>
                <a:lnTo>
                  <a:pt x="78" y="769"/>
                </a:lnTo>
                <a:lnTo>
                  <a:pt x="76" y="771"/>
                </a:lnTo>
                <a:lnTo>
                  <a:pt x="74" y="769"/>
                </a:lnTo>
                <a:lnTo>
                  <a:pt x="69" y="745"/>
                </a:lnTo>
                <a:lnTo>
                  <a:pt x="81" y="714"/>
                </a:lnTo>
                <a:lnTo>
                  <a:pt x="97" y="684"/>
                </a:lnTo>
                <a:lnTo>
                  <a:pt x="107" y="658"/>
                </a:lnTo>
                <a:lnTo>
                  <a:pt x="121" y="643"/>
                </a:lnTo>
                <a:lnTo>
                  <a:pt x="130" y="629"/>
                </a:lnTo>
                <a:lnTo>
                  <a:pt x="121" y="620"/>
                </a:lnTo>
                <a:lnTo>
                  <a:pt x="104" y="620"/>
                </a:lnTo>
                <a:lnTo>
                  <a:pt x="76" y="603"/>
                </a:lnTo>
                <a:lnTo>
                  <a:pt x="67" y="608"/>
                </a:lnTo>
                <a:lnTo>
                  <a:pt x="45" y="596"/>
                </a:lnTo>
                <a:lnTo>
                  <a:pt x="29" y="589"/>
                </a:lnTo>
                <a:lnTo>
                  <a:pt x="22" y="570"/>
                </a:lnTo>
                <a:lnTo>
                  <a:pt x="10" y="561"/>
                </a:lnTo>
                <a:lnTo>
                  <a:pt x="26" y="549"/>
                </a:lnTo>
                <a:lnTo>
                  <a:pt x="29" y="532"/>
                </a:lnTo>
                <a:lnTo>
                  <a:pt x="17" y="523"/>
                </a:lnTo>
                <a:lnTo>
                  <a:pt x="10" y="518"/>
                </a:lnTo>
                <a:lnTo>
                  <a:pt x="0" y="499"/>
                </a:lnTo>
                <a:lnTo>
                  <a:pt x="3" y="48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451"/>
          <p:cNvSpPr>
            <a:spLocks/>
          </p:cNvSpPr>
          <p:nvPr/>
        </p:nvSpPr>
        <p:spPr bwMode="auto">
          <a:xfrm>
            <a:off x="5164139" y="3027363"/>
            <a:ext cx="969963" cy="1303338"/>
          </a:xfrm>
          <a:custGeom>
            <a:avLst/>
            <a:gdLst>
              <a:gd name="T0" fmla="*/ 10 w 611"/>
              <a:gd name="T1" fmla="*/ 411 h 821"/>
              <a:gd name="T2" fmla="*/ 19 w 611"/>
              <a:gd name="T3" fmla="*/ 326 h 821"/>
              <a:gd name="T4" fmla="*/ 74 w 611"/>
              <a:gd name="T5" fmla="*/ 296 h 821"/>
              <a:gd name="T6" fmla="*/ 76 w 611"/>
              <a:gd name="T7" fmla="*/ 227 h 821"/>
              <a:gd name="T8" fmla="*/ 100 w 611"/>
              <a:gd name="T9" fmla="*/ 144 h 821"/>
              <a:gd name="T10" fmla="*/ 128 w 611"/>
              <a:gd name="T11" fmla="*/ 120 h 821"/>
              <a:gd name="T12" fmla="*/ 173 w 611"/>
              <a:gd name="T13" fmla="*/ 120 h 821"/>
              <a:gd name="T14" fmla="*/ 180 w 611"/>
              <a:gd name="T15" fmla="*/ 142 h 821"/>
              <a:gd name="T16" fmla="*/ 178 w 611"/>
              <a:gd name="T17" fmla="*/ 151 h 821"/>
              <a:gd name="T18" fmla="*/ 190 w 611"/>
              <a:gd name="T19" fmla="*/ 144 h 821"/>
              <a:gd name="T20" fmla="*/ 192 w 611"/>
              <a:gd name="T21" fmla="*/ 135 h 821"/>
              <a:gd name="T22" fmla="*/ 218 w 611"/>
              <a:gd name="T23" fmla="*/ 109 h 821"/>
              <a:gd name="T24" fmla="*/ 237 w 611"/>
              <a:gd name="T25" fmla="*/ 90 h 821"/>
              <a:gd name="T26" fmla="*/ 232 w 611"/>
              <a:gd name="T27" fmla="*/ 71 h 821"/>
              <a:gd name="T28" fmla="*/ 216 w 611"/>
              <a:gd name="T29" fmla="*/ 66 h 821"/>
              <a:gd name="T30" fmla="*/ 237 w 611"/>
              <a:gd name="T31" fmla="*/ 52 h 821"/>
              <a:gd name="T32" fmla="*/ 239 w 611"/>
              <a:gd name="T33" fmla="*/ 45 h 821"/>
              <a:gd name="T34" fmla="*/ 237 w 611"/>
              <a:gd name="T35" fmla="*/ 35 h 821"/>
              <a:gd name="T36" fmla="*/ 225 w 611"/>
              <a:gd name="T37" fmla="*/ 19 h 821"/>
              <a:gd name="T38" fmla="*/ 232 w 611"/>
              <a:gd name="T39" fmla="*/ 2 h 821"/>
              <a:gd name="T40" fmla="*/ 263 w 611"/>
              <a:gd name="T41" fmla="*/ 9 h 821"/>
              <a:gd name="T42" fmla="*/ 306 w 611"/>
              <a:gd name="T43" fmla="*/ 21 h 821"/>
              <a:gd name="T44" fmla="*/ 315 w 611"/>
              <a:gd name="T45" fmla="*/ 52 h 821"/>
              <a:gd name="T46" fmla="*/ 346 w 611"/>
              <a:gd name="T47" fmla="*/ 73 h 821"/>
              <a:gd name="T48" fmla="*/ 367 w 611"/>
              <a:gd name="T49" fmla="*/ 87 h 821"/>
              <a:gd name="T50" fmla="*/ 367 w 611"/>
              <a:gd name="T51" fmla="*/ 109 h 821"/>
              <a:gd name="T52" fmla="*/ 391 w 611"/>
              <a:gd name="T53" fmla="*/ 116 h 821"/>
              <a:gd name="T54" fmla="*/ 433 w 611"/>
              <a:gd name="T55" fmla="*/ 94 h 821"/>
              <a:gd name="T56" fmla="*/ 462 w 611"/>
              <a:gd name="T57" fmla="*/ 64 h 821"/>
              <a:gd name="T58" fmla="*/ 499 w 611"/>
              <a:gd name="T59" fmla="*/ 90 h 821"/>
              <a:gd name="T60" fmla="*/ 530 w 611"/>
              <a:gd name="T61" fmla="*/ 102 h 821"/>
              <a:gd name="T62" fmla="*/ 542 w 611"/>
              <a:gd name="T63" fmla="*/ 125 h 821"/>
              <a:gd name="T64" fmla="*/ 568 w 611"/>
              <a:gd name="T65" fmla="*/ 149 h 821"/>
              <a:gd name="T66" fmla="*/ 556 w 611"/>
              <a:gd name="T67" fmla="*/ 229 h 821"/>
              <a:gd name="T68" fmla="*/ 589 w 611"/>
              <a:gd name="T69" fmla="*/ 270 h 821"/>
              <a:gd name="T70" fmla="*/ 589 w 611"/>
              <a:gd name="T71" fmla="*/ 319 h 821"/>
              <a:gd name="T72" fmla="*/ 589 w 611"/>
              <a:gd name="T73" fmla="*/ 362 h 821"/>
              <a:gd name="T74" fmla="*/ 606 w 611"/>
              <a:gd name="T75" fmla="*/ 385 h 821"/>
              <a:gd name="T76" fmla="*/ 596 w 611"/>
              <a:gd name="T77" fmla="*/ 449 h 821"/>
              <a:gd name="T78" fmla="*/ 561 w 611"/>
              <a:gd name="T79" fmla="*/ 438 h 821"/>
              <a:gd name="T80" fmla="*/ 443 w 611"/>
              <a:gd name="T81" fmla="*/ 497 h 821"/>
              <a:gd name="T82" fmla="*/ 431 w 611"/>
              <a:gd name="T83" fmla="*/ 565 h 821"/>
              <a:gd name="T84" fmla="*/ 523 w 611"/>
              <a:gd name="T85" fmla="*/ 681 h 821"/>
              <a:gd name="T86" fmla="*/ 495 w 611"/>
              <a:gd name="T87" fmla="*/ 714 h 821"/>
              <a:gd name="T88" fmla="*/ 447 w 611"/>
              <a:gd name="T89" fmla="*/ 745 h 821"/>
              <a:gd name="T90" fmla="*/ 469 w 611"/>
              <a:gd name="T91" fmla="*/ 785 h 821"/>
              <a:gd name="T92" fmla="*/ 436 w 611"/>
              <a:gd name="T93" fmla="*/ 785 h 821"/>
              <a:gd name="T94" fmla="*/ 402 w 611"/>
              <a:gd name="T95" fmla="*/ 783 h 821"/>
              <a:gd name="T96" fmla="*/ 350 w 611"/>
              <a:gd name="T97" fmla="*/ 800 h 821"/>
              <a:gd name="T98" fmla="*/ 279 w 611"/>
              <a:gd name="T99" fmla="*/ 785 h 821"/>
              <a:gd name="T100" fmla="*/ 256 w 611"/>
              <a:gd name="T101" fmla="*/ 821 h 821"/>
              <a:gd name="T102" fmla="*/ 232 w 611"/>
              <a:gd name="T103" fmla="*/ 785 h 821"/>
              <a:gd name="T104" fmla="*/ 209 w 611"/>
              <a:gd name="T105" fmla="*/ 781 h 821"/>
              <a:gd name="T106" fmla="*/ 145 w 611"/>
              <a:gd name="T107" fmla="*/ 752 h 821"/>
              <a:gd name="T108" fmla="*/ 130 w 611"/>
              <a:gd name="T109" fmla="*/ 778 h 821"/>
              <a:gd name="T110" fmla="*/ 83 w 611"/>
              <a:gd name="T111" fmla="*/ 776 h 821"/>
              <a:gd name="T112" fmla="*/ 78 w 611"/>
              <a:gd name="T113" fmla="*/ 769 h 821"/>
              <a:gd name="T114" fmla="*/ 97 w 611"/>
              <a:gd name="T115" fmla="*/ 684 h 821"/>
              <a:gd name="T116" fmla="*/ 104 w 611"/>
              <a:gd name="T117" fmla="*/ 620 h 821"/>
              <a:gd name="T118" fmla="*/ 22 w 611"/>
              <a:gd name="T119" fmla="*/ 570 h 821"/>
              <a:gd name="T120" fmla="*/ 10 w 611"/>
              <a:gd name="T121" fmla="*/ 518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821">
                <a:moveTo>
                  <a:pt x="3" y="487"/>
                </a:moveTo>
                <a:lnTo>
                  <a:pt x="22" y="471"/>
                </a:lnTo>
                <a:lnTo>
                  <a:pt x="15" y="433"/>
                </a:lnTo>
                <a:lnTo>
                  <a:pt x="5" y="419"/>
                </a:lnTo>
                <a:lnTo>
                  <a:pt x="10" y="411"/>
                </a:lnTo>
                <a:lnTo>
                  <a:pt x="3" y="395"/>
                </a:lnTo>
                <a:lnTo>
                  <a:pt x="15" y="383"/>
                </a:lnTo>
                <a:lnTo>
                  <a:pt x="15" y="374"/>
                </a:lnTo>
                <a:lnTo>
                  <a:pt x="26" y="348"/>
                </a:lnTo>
                <a:lnTo>
                  <a:pt x="19" y="326"/>
                </a:lnTo>
                <a:lnTo>
                  <a:pt x="15" y="307"/>
                </a:lnTo>
                <a:lnTo>
                  <a:pt x="36" y="298"/>
                </a:lnTo>
                <a:lnTo>
                  <a:pt x="45" y="312"/>
                </a:lnTo>
                <a:lnTo>
                  <a:pt x="71" y="305"/>
                </a:lnTo>
                <a:lnTo>
                  <a:pt x="74" y="296"/>
                </a:lnTo>
                <a:lnTo>
                  <a:pt x="64" y="288"/>
                </a:lnTo>
                <a:lnTo>
                  <a:pt x="90" y="279"/>
                </a:lnTo>
                <a:lnTo>
                  <a:pt x="88" y="251"/>
                </a:lnTo>
                <a:lnTo>
                  <a:pt x="71" y="241"/>
                </a:lnTo>
                <a:lnTo>
                  <a:pt x="76" y="227"/>
                </a:lnTo>
                <a:lnTo>
                  <a:pt x="93" y="225"/>
                </a:lnTo>
                <a:lnTo>
                  <a:pt x="97" y="232"/>
                </a:lnTo>
                <a:lnTo>
                  <a:pt x="109" y="189"/>
                </a:lnTo>
                <a:lnTo>
                  <a:pt x="112" y="158"/>
                </a:lnTo>
                <a:lnTo>
                  <a:pt x="100" y="144"/>
                </a:lnTo>
                <a:lnTo>
                  <a:pt x="109" y="139"/>
                </a:lnTo>
                <a:lnTo>
                  <a:pt x="116" y="135"/>
                </a:lnTo>
                <a:lnTo>
                  <a:pt x="114" y="130"/>
                </a:lnTo>
                <a:lnTo>
                  <a:pt x="121" y="123"/>
                </a:lnTo>
                <a:lnTo>
                  <a:pt x="128" y="120"/>
                </a:lnTo>
                <a:lnTo>
                  <a:pt x="133" y="120"/>
                </a:lnTo>
                <a:lnTo>
                  <a:pt x="140" y="120"/>
                </a:lnTo>
                <a:lnTo>
                  <a:pt x="152" y="120"/>
                </a:lnTo>
                <a:lnTo>
                  <a:pt x="164" y="120"/>
                </a:lnTo>
                <a:lnTo>
                  <a:pt x="173" y="120"/>
                </a:lnTo>
                <a:lnTo>
                  <a:pt x="175" y="123"/>
                </a:lnTo>
                <a:lnTo>
                  <a:pt x="175" y="128"/>
                </a:lnTo>
                <a:lnTo>
                  <a:pt x="178" y="130"/>
                </a:lnTo>
                <a:lnTo>
                  <a:pt x="180" y="137"/>
                </a:lnTo>
                <a:lnTo>
                  <a:pt x="180" y="142"/>
                </a:lnTo>
                <a:lnTo>
                  <a:pt x="178" y="144"/>
                </a:lnTo>
                <a:lnTo>
                  <a:pt x="175" y="146"/>
                </a:lnTo>
                <a:lnTo>
                  <a:pt x="175" y="149"/>
                </a:lnTo>
                <a:lnTo>
                  <a:pt x="175" y="151"/>
                </a:lnTo>
                <a:lnTo>
                  <a:pt x="178" y="151"/>
                </a:lnTo>
                <a:lnTo>
                  <a:pt x="180" y="156"/>
                </a:lnTo>
                <a:lnTo>
                  <a:pt x="183" y="158"/>
                </a:lnTo>
                <a:lnTo>
                  <a:pt x="187" y="154"/>
                </a:lnTo>
                <a:lnTo>
                  <a:pt x="190" y="149"/>
                </a:lnTo>
                <a:lnTo>
                  <a:pt x="190" y="144"/>
                </a:lnTo>
                <a:lnTo>
                  <a:pt x="187" y="144"/>
                </a:lnTo>
                <a:lnTo>
                  <a:pt x="185" y="144"/>
                </a:lnTo>
                <a:lnTo>
                  <a:pt x="185" y="137"/>
                </a:lnTo>
                <a:lnTo>
                  <a:pt x="187" y="135"/>
                </a:lnTo>
                <a:lnTo>
                  <a:pt x="192" y="135"/>
                </a:lnTo>
                <a:lnTo>
                  <a:pt x="201" y="125"/>
                </a:lnTo>
                <a:lnTo>
                  <a:pt x="206" y="120"/>
                </a:lnTo>
                <a:lnTo>
                  <a:pt x="209" y="113"/>
                </a:lnTo>
                <a:lnTo>
                  <a:pt x="213" y="109"/>
                </a:lnTo>
                <a:lnTo>
                  <a:pt x="218" y="109"/>
                </a:lnTo>
                <a:lnTo>
                  <a:pt x="227" y="94"/>
                </a:lnTo>
                <a:lnTo>
                  <a:pt x="230" y="92"/>
                </a:lnTo>
                <a:lnTo>
                  <a:pt x="235" y="94"/>
                </a:lnTo>
                <a:lnTo>
                  <a:pt x="239" y="92"/>
                </a:lnTo>
                <a:lnTo>
                  <a:pt x="237" y="90"/>
                </a:lnTo>
                <a:lnTo>
                  <a:pt x="235" y="83"/>
                </a:lnTo>
                <a:lnTo>
                  <a:pt x="230" y="83"/>
                </a:lnTo>
                <a:lnTo>
                  <a:pt x="227" y="80"/>
                </a:lnTo>
                <a:lnTo>
                  <a:pt x="230" y="73"/>
                </a:lnTo>
                <a:lnTo>
                  <a:pt x="232" y="71"/>
                </a:lnTo>
                <a:lnTo>
                  <a:pt x="230" y="68"/>
                </a:lnTo>
                <a:lnTo>
                  <a:pt x="225" y="66"/>
                </a:lnTo>
                <a:lnTo>
                  <a:pt x="220" y="68"/>
                </a:lnTo>
                <a:lnTo>
                  <a:pt x="218" y="68"/>
                </a:lnTo>
                <a:lnTo>
                  <a:pt x="216" y="66"/>
                </a:lnTo>
                <a:lnTo>
                  <a:pt x="216" y="59"/>
                </a:lnTo>
                <a:lnTo>
                  <a:pt x="218" y="54"/>
                </a:lnTo>
                <a:lnTo>
                  <a:pt x="220" y="54"/>
                </a:lnTo>
                <a:lnTo>
                  <a:pt x="232" y="54"/>
                </a:lnTo>
                <a:lnTo>
                  <a:pt x="237" y="52"/>
                </a:lnTo>
                <a:lnTo>
                  <a:pt x="239" y="49"/>
                </a:lnTo>
                <a:lnTo>
                  <a:pt x="244" y="47"/>
                </a:lnTo>
                <a:lnTo>
                  <a:pt x="244" y="45"/>
                </a:lnTo>
                <a:lnTo>
                  <a:pt x="244" y="42"/>
                </a:lnTo>
                <a:lnTo>
                  <a:pt x="239" y="45"/>
                </a:lnTo>
                <a:lnTo>
                  <a:pt x="235" y="49"/>
                </a:lnTo>
                <a:lnTo>
                  <a:pt x="232" y="47"/>
                </a:lnTo>
                <a:lnTo>
                  <a:pt x="232" y="45"/>
                </a:lnTo>
                <a:lnTo>
                  <a:pt x="235" y="40"/>
                </a:lnTo>
                <a:lnTo>
                  <a:pt x="237" y="35"/>
                </a:lnTo>
                <a:lnTo>
                  <a:pt x="237" y="33"/>
                </a:lnTo>
                <a:lnTo>
                  <a:pt x="235" y="33"/>
                </a:lnTo>
                <a:lnTo>
                  <a:pt x="235" y="28"/>
                </a:lnTo>
                <a:lnTo>
                  <a:pt x="230" y="23"/>
                </a:lnTo>
                <a:lnTo>
                  <a:pt x="225" y="19"/>
                </a:lnTo>
                <a:lnTo>
                  <a:pt x="227" y="14"/>
                </a:lnTo>
                <a:lnTo>
                  <a:pt x="223" y="9"/>
                </a:lnTo>
                <a:lnTo>
                  <a:pt x="223" y="2"/>
                </a:lnTo>
                <a:lnTo>
                  <a:pt x="225" y="0"/>
                </a:lnTo>
                <a:lnTo>
                  <a:pt x="232" y="2"/>
                </a:lnTo>
                <a:lnTo>
                  <a:pt x="239" y="2"/>
                </a:lnTo>
                <a:lnTo>
                  <a:pt x="246" y="2"/>
                </a:lnTo>
                <a:lnTo>
                  <a:pt x="251" y="7"/>
                </a:lnTo>
                <a:lnTo>
                  <a:pt x="256" y="7"/>
                </a:lnTo>
                <a:lnTo>
                  <a:pt x="263" y="9"/>
                </a:lnTo>
                <a:lnTo>
                  <a:pt x="263" y="14"/>
                </a:lnTo>
                <a:lnTo>
                  <a:pt x="268" y="14"/>
                </a:lnTo>
                <a:lnTo>
                  <a:pt x="282" y="9"/>
                </a:lnTo>
                <a:lnTo>
                  <a:pt x="291" y="14"/>
                </a:lnTo>
                <a:lnTo>
                  <a:pt x="306" y="21"/>
                </a:lnTo>
                <a:lnTo>
                  <a:pt x="308" y="33"/>
                </a:lnTo>
                <a:lnTo>
                  <a:pt x="308" y="47"/>
                </a:lnTo>
                <a:lnTo>
                  <a:pt x="301" y="52"/>
                </a:lnTo>
                <a:lnTo>
                  <a:pt x="298" y="54"/>
                </a:lnTo>
                <a:lnTo>
                  <a:pt x="315" y="52"/>
                </a:lnTo>
                <a:lnTo>
                  <a:pt x="317" y="57"/>
                </a:lnTo>
                <a:lnTo>
                  <a:pt x="317" y="61"/>
                </a:lnTo>
                <a:lnTo>
                  <a:pt x="327" y="59"/>
                </a:lnTo>
                <a:lnTo>
                  <a:pt x="341" y="66"/>
                </a:lnTo>
                <a:lnTo>
                  <a:pt x="346" y="73"/>
                </a:lnTo>
                <a:lnTo>
                  <a:pt x="355" y="73"/>
                </a:lnTo>
                <a:lnTo>
                  <a:pt x="360" y="68"/>
                </a:lnTo>
                <a:lnTo>
                  <a:pt x="369" y="68"/>
                </a:lnTo>
                <a:lnTo>
                  <a:pt x="369" y="73"/>
                </a:lnTo>
                <a:lnTo>
                  <a:pt x="367" y="87"/>
                </a:lnTo>
                <a:lnTo>
                  <a:pt x="360" y="97"/>
                </a:lnTo>
                <a:lnTo>
                  <a:pt x="350" y="102"/>
                </a:lnTo>
                <a:lnTo>
                  <a:pt x="350" y="109"/>
                </a:lnTo>
                <a:lnTo>
                  <a:pt x="358" y="113"/>
                </a:lnTo>
                <a:lnTo>
                  <a:pt x="367" y="109"/>
                </a:lnTo>
                <a:lnTo>
                  <a:pt x="372" y="109"/>
                </a:lnTo>
                <a:lnTo>
                  <a:pt x="379" y="111"/>
                </a:lnTo>
                <a:lnTo>
                  <a:pt x="379" y="116"/>
                </a:lnTo>
                <a:lnTo>
                  <a:pt x="388" y="120"/>
                </a:lnTo>
                <a:lnTo>
                  <a:pt x="391" y="116"/>
                </a:lnTo>
                <a:lnTo>
                  <a:pt x="398" y="104"/>
                </a:lnTo>
                <a:lnTo>
                  <a:pt x="407" y="94"/>
                </a:lnTo>
                <a:lnTo>
                  <a:pt x="419" y="97"/>
                </a:lnTo>
                <a:lnTo>
                  <a:pt x="426" y="92"/>
                </a:lnTo>
                <a:lnTo>
                  <a:pt x="433" y="94"/>
                </a:lnTo>
                <a:lnTo>
                  <a:pt x="438" y="87"/>
                </a:lnTo>
                <a:lnTo>
                  <a:pt x="450" y="83"/>
                </a:lnTo>
                <a:lnTo>
                  <a:pt x="455" y="73"/>
                </a:lnTo>
                <a:lnTo>
                  <a:pt x="459" y="64"/>
                </a:lnTo>
                <a:lnTo>
                  <a:pt x="462" y="64"/>
                </a:lnTo>
                <a:lnTo>
                  <a:pt x="469" y="66"/>
                </a:lnTo>
                <a:lnTo>
                  <a:pt x="485" y="68"/>
                </a:lnTo>
                <a:lnTo>
                  <a:pt x="490" y="73"/>
                </a:lnTo>
                <a:lnTo>
                  <a:pt x="495" y="83"/>
                </a:lnTo>
                <a:lnTo>
                  <a:pt x="499" y="90"/>
                </a:lnTo>
                <a:lnTo>
                  <a:pt x="509" y="94"/>
                </a:lnTo>
                <a:lnTo>
                  <a:pt x="516" y="99"/>
                </a:lnTo>
                <a:lnTo>
                  <a:pt x="521" y="104"/>
                </a:lnTo>
                <a:lnTo>
                  <a:pt x="525" y="104"/>
                </a:lnTo>
                <a:lnTo>
                  <a:pt x="530" y="102"/>
                </a:lnTo>
                <a:lnTo>
                  <a:pt x="535" y="104"/>
                </a:lnTo>
                <a:lnTo>
                  <a:pt x="537" y="109"/>
                </a:lnTo>
                <a:lnTo>
                  <a:pt x="533" y="116"/>
                </a:lnTo>
                <a:lnTo>
                  <a:pt x="544" y="123"/>
                </a:lnTo>
                <a:lnTo>
                  <a:pt x="542" y="125"/>
                </a:lnTo>
                <a:lnTo>
                  <a:pt x="537" y="130"/>
                </a:lnTo>
                <a:lnTo>
                  <a:pt x="537" y="132"/>
                </a:lnTo>
                <a:lnTo>
                  <a:pt x="547" y="142"/>
                </a:lnTo>
                <a:lnTo>
                  <a:pt x="563" y="149"/>
                </a:lnTo>
                <a:lnTo>
                  <a:pt x="568" y="149"/>
                </a:lnTo>
                <a:lnTo>
                  <a:pt x="570" y="175"/>
                </a:lnTo>
                <a:lnTo>
                  <a:pt x="578" y="194"/>
                </a:lnTo>
                <a:lnTo>
                  <a:pt x="573" y="208"/>
                </a:lnTo>
                <a:lnTo>
                  <a:pt x="570" y="217"/>
                </a:lnTo>
                <a:lnTo>
                  <a:pt x="556" y="229"/>
                </a:lnTo>
                <a:lnTo>
                  <a:pt x="556" y="239"/>
                </a:lnTo>
                <a:lnTo>
                  <a:pt x="561" y="243"/>
                </a:lnTo>
                <a:lnTo>
                  <a:pt x="575" y="258"/>
                </a:lnTo>
                <a:lnTo>
                  <a:pt x="585" y="265"/>
                </a:lnTo>
                <a:lnTo>
                  <a:pt x="589" y="270"/>
                </a:lnTo>
                <a:lnTo>
                  <a:pt x="589" y="279"/>
                </a:lnTo>
                <a:lnTo>
                  <a:pt x="582" y="291"/>
                </a:lnTo>
                <a:lnTo>
                  <a:pt x="585" y="303"/>
                </a:lnTo>
                <a:lnTo>
                  <a:pt x="589" y="305"/>
                </a:lnTo>
                <a:lnTo>
                  <a:pt x="589" y="319"/>
                </a:lnTo>
                <a:lnTo>
                  <a:pt x="594" y="324"/>
                </a:lnTo>
                <a:lnTo>
                  <a:pt x="589" y="341"/>
                </a:lnTo>
                <a:lnTo>
                  <a:pt x="585" y="350"/>
                </a:lnTo>
                <a:lnTo>
                  <a:pt x="587" y="355"/>
                </a:lnTo>
                <a:lnTo>
                  <a:pt x="589" y="362"/>
                </a:lnTo>
                <a:lnTo>
                  <a:pt x="594" y="364"/>
                </a:lnTo>
                <a:lnTo>
                  <a:pt x="594" y="369"/>
                </a:lnTo>
                <a:lnTo>
                  <a:pt x="592" y="376"/>
                </a:lnTo>
                <a:lnTo>
                  <a:pt x="592" y="378"/>
                </a:lnTo>
                <a:lnTo>
                  <a:pt x="606" y="385"/>
                </a:lnTo>
                <a:lnTo>
                  <a:pt x="608" y="393"/>
                </a:lnTo>
                <a:lnTo>
                  <a:pt x="611" y="407"/>
                </a:lnTo>
                <a:lnTo>
                  <a:pt x="608" y="421"/>
                </a:lnTo>
                <a:lnTo>
                  <a:pt x="604" y="435"/>
                </a:lnTo>
                <a:lnTo>
                  <a:pt x="596" y="449"/>
                </a:lnTo>
                <a:lnTo>
                  <a:pt x="596" y="452"/>
                </a:lnTo>
                <a:lnTo>
                  <a:pt x="594" y="456"/>
                </a:lnTo>
                <a:lnTo>
                  <a:pt x="585" y="452"/>
                </a:lnTo>
                <a:lnTo>
                  <a:pt x="582" y="438"/>
                </a:lnTo>
                <a:lnTo>
                  <a:pt x="561" y="438"/>
                </a:lnTo>
                <a:lnTo>
                  <a:pt x="568" y="449"/>
                </a:lnTo>
                <a:lnTo>
                  <a:pt x="514" y="466"/>
                </a:lnTo>
                <a:lnTo>
                  <a:pt x="476" y="487"/>
                </a:lnTo>
                <a:lnTo>
                  <a:pt x="469" y="497"/>
                </a:lnTo>
                <a:lnTo>
                  <a:pt x="443" y="497"/>
                </a:lnTo>
                <a:lnTo>
                  <a:pt x="426" y="516"/>
                </a:lnTo>
                <a:lnTo>
                  <a:pt x="417" y="504"/>
                </a:lnTo>
                <a:lnTo>
                  <a:pt x="407" y="509"/>
                </a:lnTo>
                <a:lnTo>
                  <a:pt x="438" y="551"/>
                </a:lnTo>
                <a:lnTo>
                  <a:pt x="431" y="565"/>
                </a:lnTo>
                <a:lnTo>
                  <a:pt x="443" y="596"/>
                </a:lnTo>
                <a:lnTo>
                  <a:pt x="469" y="613"/>
                </a:lnTo>
                <a:lnTo>
                  <a:pt x="495" y="643"/>
                </a:lnTo>
                <a:lnTo>
                  <a:pt x="525" y="674"/>
                </a:lnTo>
                <a:lnTo>
                  <a:pt x="523" y="681"/>
                </a:lnTo>
                <a:lnTo>
                  <a:pt x="523" y="688"/>
                </a:lnTo>
                <a:lnTo>
                  <a:pt x="518" y="700"/>
                </a:lnTo>
                <a:lnTo>
                  <a:pt x="502" y="691"/>
                </a:lnTo>
                <a:lnTo>
                  <a:pt x="497" y="695"/>
                </a:lnTo>
                <a:lnTo>
                  <a:pt x="495" y="714"/>
                </a:lnTo>
                <a:lnTo>
                  <a:pt x="483" y="724"/>
                </a:lnTo>
                <a:lnTo>
                  <a:pt x="469" y="724"/>
                </a:lnTo>
                <a:lnTo>
                  <a:pt x="455" y="731"/>
                </a:lnTo>
                <a:lnTo>
                  <a:pt x="447" y="740"/>
                </a:lnTo>
                <a:lnTo>
                  <a:pt x="447" y="745"/>
                </a:lnTo>
                <a:lnTo>
                  <a:pt x="455" y="757"/>
                </a:lnTo>
                <a:lnTo>
                  <a:pt x="462" y="769"/>
                </a:lnTo>
                <a:lnTo>
                  <a:pt x="455" y="781"/>
                </a:lnTo>
                <a:lnTo>
                  <a:pt x="462" y="781"/>
                </a:lnTo>
                <a:lnTo>
                  <a:pt x="469" y="785"/>
                </a:lnTo>
                <a:lnTo>
                  <a:pt x="469" y="792"/>
                </a:lnTo>
                <a:lnTo>
                  <a:pt x="462" y="809"/>
                </a:lnTo>
                <a:lnTo>
                  <a:pt x="445" y="800"/>
                </a:lnTo>
                <a:lnTo>
                  <a:pt x="443" y="785"/>
                </a:lnTo>
                <a:lnTo>
                  <a:pt x="436" y="785"/>
                </a:lnTo>
                <a:lnTo>
                  <a:pt x="433" y="790"/>
                </a:lnTo>
                <a:lnTo>
                  <a:pt x="426" y="790"/>
                </a:lnTo>
                <a:lnTo>
                  <a:pt x="421" y="783"/>
                </a:lnTo>
                <a:lnTo>
                  <a:pt x="407" y="781"/>
                </a:lnTo>
                <a:lnTo>
                  <a:pt x="402" y="783"/>
                </a:lnTo>
                <a:lnTo>
                  <a:pt x="402" y="792"/>
                </a:lnTo>
                <a:lnTo>
                  <a:pt x="386" y="790"/>
                </a:lnTo>
                <a:lnTo>
                  <a:pt x="365" y="792"/>
                </a:lnTo>
                <a:lnTo>
                  <a:pt x="360" y="800"/>
                </a:lnTo>
                <a:lnTo>
                  <a:pt x="350" y="800"/>
                </a:lnTo>
                <a:lnTo>
                  <a:pt x="336" y="811"/>
                </a:lnTo>
                <a:lnTo>
                  <a:pt x="315" y="809"/>
                </a:lnTo>
                <a:lnTo>
                  <a:pt x="310" y="792"/>
                </a:lnTo>
                <a:lnTo>
                  <a:pt x="289" y="788"/>
                </a:lnTo>
                <a:lnTo>
                  <a:pt x="279" y="785"/>
                </a:lnTo>
                <a:lnTo>
                  <a:pt x="277" y="795"/>
                </a:lnTo>
                <a:lnTo>
                  <a:pt x="277" y="804"/>
                </a:lnTo>
                <a:lnTo>
                  <a:pt x="268" y="816"/>
                </a:lnTo>
                <a:lnTo>
                  <a:pt x="261" y="818"/>
                </a:lnTo>
                <a:lnTo>
                  <a:pt x="256" y="821"/>
                </a:lnTo>
                <a:lnTo>
                  <a:pt x="261" y="807"/>
                </a:lnTo>
                <a:lnTo>
                  <a:pt x="251" y="809"/>
                </a:lnTo>
                <a:lnTo>
                  <a:pt x="253" y="802"/>
                </a:lnTo>
                <a:lnTo>
                  <a:pt x="244" y="788"/>
                </a:lnTo>
                <a:lnTo>
                  <a:pt x="232" y="785"/>
                </a:lnTo>
                <a:lnTo>
                  <a:pt x="232" y="783"/>
                </a:lnTo>
                <a:lnTo>
                  <a:pt x="230" y="783"/>
                </a:lnTo>
                <a:lnTo>
                  <a:pt x="225" y="788"/>
                </a:lnTo>
                <a:lnTo>
                  <a:pt x="213" y="792"/>
                </a:lnTo>
                <a:lnTo>
                  <a:pt x="209" y="781"/>
                </a:lnTo>
                <a:lnTo>
                  <a:pt x="194" y="771"/>
                </a:lnTo>
                <a:lnTo>
                  <a:pt x="175" y="766"/>
                </a:lnTo>
                <a:lnTo>
                  <a:pt x="166" y="771"/>
                </a:lnTo>
                <a:lnTo>
                  <a:pt x="159" y="759"/>
                </a:lnTo>
                <a:lnTo>
                  <a:pt x="145" y="752"/>
                </a:lnTo>
                <a:lnTo>
                  <a:pt x="135" y="762"/>
                </a:lnTo>
                <a:lnTo>
                  <a:pt x="133" y="766"/>
                </a:lnTo>
                <a:lnTo>
                  <a:pt x="147" y="766"/>
                </a:lnTo>
                <a:lnTo>
                  <a:pt x="145" y="776"/>
                </a:lnTo>
                <a:lnTo>
                  <a:pt x="130" y="778"/>
                </a:lnTo>
                <a:lnTo>
                  <a:pt x="116" y="771"/>
                </a:lnTo>
                <a:lnTo>
                  <a:pt x="107" y="778"/>
                </a:lnTo>
                <a:lnTo>
                  <a:pt x="97" y="776"/>
                </a:lnTo>
                <a:lnTo>
                  <a:pt x="93" y="771"/>
                </a:lnTo>
                <a:lnTo>
                  <a:pt x="83" y="776"/>
                </a:lnTo>
                <a:lnTo>
                  <a:pt x="78" y="776"/>
                </a:lnTo>
                <a:lnTo>
                  <a:pt x="76" y="774"/>
                </a:lnTo>
                <a:lnTo>
                  <a:pt x="81" y="771"/>
                </a:lnTo>
                <a:lnTo>
                  <a:pt x="81" y="769"/>
                </a:lnTo>
                <a:lnTo>
                  <a:pt x="78" y="769"/>
                </a:lnTo>
                <a:lnTo>
                  <a:pt x="76" y="771"/>
                </a:lnTo>
                <a:lnTo>
                  <a:pt x="74" y="769"/>
                </a:lnTo>
                <a:lnTo>
                  <a:pt x="69" y="745"/>
                </a:lnTo>
                <a:lnTo>
                  <a:pt x="81" y="714"/>
                </a:lnTo>
                <a:lnTo>
                  <a:pt x="97" y="684"/>
                </a:lnTo>
                <a:lnTo>
                  <a:pt x="107" y="658"/>
                </a:lnTo>
                <a:lnTo>
                  <a:pt x="121" y="643"/>
                </a:lnTo>
                <a:lnTo>
                  <a:pt x="130" y="629"/>
                </a:lnTo>
                <a:lnTo>
                  <a:pt x="121" y="620"/>
                </a:lnTo>
                <a:lnTo>
                  <a:pt x="104" y="620"/>
                </a:lnTo>
                <a:lnTo>
                  <a:pt x="76" y="603"/>
                </a:lnTo>
                <a:lnTo>
                  <a:pt x="67" y="608"/>
                </a:lnTo>
                <a:lnTo>
                  <a:pt x="45" y="596"/>
                </a:lnTo>
                <a:lnTo>
                  <a:pt x="29" y="589"/>
                </a:lnTo>
                <a:lnTo>
                  <a:pt x="22" y="570"/>
                </a:lnTo>
                <a:lnTo>
                  <a:pt x="10" y="561"/>
                </a:lnTo>
                <a:lnTo>
                  <a:pt x="26" y="549"/>
                </a:lnTo>
                <a:lnTo>
                  <a:pt x="29" y="532"/>
                </a:lnTo>
                <a:lnTo>
                  <a:pt x="17" y="523"/>
                </a:lnTo>
                <a:lnTo>
                  <a:pt x="10" y="518"/>
                </a:lnTo>
                <a:lnTo>
                  <a:pt x="0" y="499"/>
                </a:lnTo>
                <a:lnTo>
                  <a:pt x="3" y="48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452"/>
          <p:cNvSpPr>
            <a:spLocks/>
          </p:cNvSpPr>
          <p:nvPr/>
        </p:nvSpPr>
        <p:spPr bwMode="auto">
          <a:xfrm>
            <a:off x="5164139" y="3027363"/>
            <a:ext cx="969963" cy="1303338"/>
          </a:xfrm>
          <a:custGeom>
            <a:avLst/>
            <a:gdLst>
              <a:gd name="T0" fmla="*/ 10 w 611"/>
              <a:gd name="T1" fmla="*/ 411 h 821"/>
              <a:gd name="T2" fmla="*/ 19 w 611"/>
              <a:gd name="T3" fmla="*/ 326 h 821"/>
              <a:gd name="T4" fmla="*/ 74 w 611"/>
              <a:gd name="T5" fmla="*/ 296 h 821"/>
              <a:gd name="T6" fmla="*/ 76 w 611"/>
              <a:gd name="T7" fmla="*/ 227 h 821"/>
              <a:gd name="T8" fmla="*/ 100 w 611"/>
              <a:gd name="T9" fmla="*/ 144 h 821"/>
              <a:gd name="T10" fmla="*/ 128 w 611"/>
              <a:gd name="T11" fmla="*/ 120 h 821"/>
              <a:gd name="T12" fmla="*/ 173 w 611"/>
              <a:gd name="T13" fmla="*/ 120 h 821"/>
              <a:gd name="T14" fmla="*/ 180 w 611"/>
              <a:gd name="T15" fmla="*/ 142 h 821"/>
              <a:gd name="T16" fmla="*/ 178 w 611"/>
              <a:gd name="T17" fmla="*/ 151 h 821"/>
              <a:gd name="T18" fmla="*/ 190 w 611"/>
              <a:gd name="T19" fmla="*/ 144 h 821"/>
              <a:gd name="T20" fmla="*/ 192 w 611"/>
              <a:gd name="T21" fmla="*/ 135 h 821"/>
              <a:gd name="T22" fmla="*/ 218 w 611"/>
              <a:gd name="T23" fmla="*/ 109 h 821"/>
              <a:gd name="T24" fmla="*/ 237 w 611"/>
              <a:gd name="T25" fmla="*/ 90 h 821"/>
              <a:gd name="T26" fmla="*/ 232 w 611"/>
              <a:gd name="T27" fmla="*/ 71 h 821"/>
              <a:gd name="T28" fmla="*/ 216 w 611"/>
              <a:gd name="T29" fmla="*/ 66 h 821"/>
              <a:gd name="T30" fmla="*/ 237 w 611"/>
              <a:gd name="T31" fmla="*/ 52 h 821"/>
              <a:gd name="T32" fmla="*/ 239 w 611"/>
              <a:gd name="T33" fmla="*/ 45 h 821"/>
              <a:gd name="T34" fmla="*/ 237 w 611"/>
              <a:gd name="T35" fmla="*/ 35 h 821"/>
              <a:gd name="T36" fmla="*/ 225 w 611"/>
              <a:gd name="T37" fmla="*/ 19 h 821"/>
              <a:gd name="T38" fmla="*/ 232 w 611"/>
              <a:gd name="T39" fmla="*/ 2 h 821"/>
              <a:gd name="T40" fmla="*/ 263 w 611"/>
              <a:gd name="T41" fmla="*/ 9 h 821"/>
              <a:gd name="T42" fmla="*/ 306 w 611"/>
              <a:gd name="T43" fmla="*/ 21 h 821"/>
              <a:gd name="T44" fmla="*/ 315 w 611"/>
              <a:gd name="T45" fmla="*/ 52 h 821"/>
              <a:gd name="T46" fmla="*/ 346 w 611"/>
              <a:gd name="T47" fmla="*/ 73 h 821"/>
              <a:gd name="T48" fmla="*/ 367 w 611"/>
              <a:gd name="T49" fmla="*/ 87 h 821"/>
              <a:gd name="T50" fmla="*/ 367 w 611"/>
              <a:gd name="T51" fmla="*/ 109 h 821"/>
              <a:gd name="T52" fmla="*/ 391 w 611"/>
              <a:gd name="T53" fmla="*/ 116 h 821"/>
              <a:gd name="T54" fmla="*/ 433 w 611"/>
              <a:gd name="T55" fmla="*/ 94 h 821"/>
              <a:gd name="T56" fmla="*/ 462 w 611"/>
              <a:gd name="T57" fmla="*/ 64 h 821"/>
              <a:gd name="T58" fmla="*/ 499 w 611"/>
              <a:gd name="T59" fmla="*/ 90 h 821"/>
              <a:gd name="T60" fmla="*/ 530 w 611"/>
              <a:gd name="T61" fmla="*/ 102 h 821"/>
              <a:gd name="T62" fmla="*/ 542 w 611"/>
              <a:gd name="T63" fmla="*/ 125 h 821"/>
              <a:gd name="T64" fmla="*/ 568 w 611"/>
              <a:gd name="T65" fmla="*/ 149 h 821"/>
              <a:gd name="T66" fmla="*/ 556 w 611"/>
              <a:gd name="T67" fmla="*/ 229 h 821"/>
              <a:gd name="T68" fmla="*/ 589 w 611"/>
              <a:gd name="T69" fmla="*/ 270 h 821"/>
              <a:gd name="T70" fmla="*/ 589 w 611"/>
              <a:gd name="T71" fmla="*/ 319 h 821"/>
              <a:gd name="T72" fmla="*/ 589 w 611"/>
              <a:gd name="T73" fmla="*/ 362 h 821"/>
              <a:gd name="T74" fmla="*/ 606 w 611"/>
              <a:gd name="T75" fmla="*/ 385 h 821"/>
              <a:gd name="T76" fmla="*/ 596 w 611"/>
              <a:gd name="T77" fmla="*/ 449 h 821"/>
              <a:gd name="T78" fmla="*/ 561 w 611"/>
              <a:gd name="T79" fmla="*/ 438 h 821"/>
              <a:gd name="T80" fmla="*/ 443 w 611"/>
              <a:gd name="T81" fmla="*/ 497 h 821"/>
              <a:gd name="T82" fmla="*/ 431 w 611"/>
              <a:gd name="T83" fmla="*/ 565 h 821"/>
              <a:gd name="T84" fmla="*/ 523 w 611"/>
              <a:gd name="T85" fmla="*/ 681 h 821"/>
              <a:gd name="T86" fmla="*/ 495 w 611"/>
              <a:gd name="T87" fmla="*/ 714 h 821"/>
              <a:gd name="T88" fmla="*/ 447 w 611"/>
              <a:gd name="T89" fmla="*/ 745 h 821"/>
              <a:gd name="T90" fmla="*/ 469 w 611"/>
              <a:gd name="T91" fmla="*/ 785 h 821"/>
              <a:gd name="T92" fmla="*/ 436 w 611"/>
              <a:gd name="T93" fmla="*/ 785 h 821"/>
              <a:gd name="T94" fmla="*/ 402 w 611"/>
              <a:gd name="T95" fmla="*/ 783 h 821"/>
              <a:gd name="T96" fmla="*/ 350 w 611"/>
              <a:gd name="T97" fmla="*/ 800 h 821"/>
              <a:gd name="T98" fmla="*/ 279 w 611"/>
              <a:gd name="T99" fmla="*/ 785 h 821"/>
              <a:gd name="T100" fmla="*/ 256 w 611"/>
              <a:gd name="T101" fmla="*/ 821 h 821"/>
              <a:gd name="T102" fmla="*/ 232 w 611"/>
              <a:gd name="T103" fmla="*/ 785 h 821"/>
              <a:gd name="T104" fmla="*/ 209 w 611"/>
              <a:gd name="T105" fmla="*/ 781 h 821"/>
              <a:gd name="T106" fmla="*/ 145 w 611"/>
              <a:gd name="T107" fmla="*/ 752 h 821"/>
              <a:gd name="T108" fmla="*/ 130 w 611"/>
              <a:gd name="T109" fmla="*/ 778 h 821"/>
              <a:gd name="T110" fmla="*/ 83 w 611"/>
              <a:gd name="T111" fmla="*/ 776 h 821"/>
              <a:gd name="T112" fmla="*/ 78 w 611"/>
              <a:gd name="T113" fmla="*/ 769 h 821"/>
              <a:gd name="T114" fmla="*/ 97 w 611"/>
              <a:gd name="T115" fmla="*/ 684 h 821"/>
              <a:gd name="T116" fmla="*/ 104 w 611"/>
              <a:gd name="T117" fmla="*/ 620 h 821"/>
              <a:gd name="T118" fmla="*/ 22 w 611"/>
              <a:gd name="T119" fmla="*/ 570 h 821"/>
              <a:gd name="T120" fmla="*/ 10 w 611"/>
              <a:gd name="T121" fmla="*/ 518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1" h="821">
                <a:moveTo>
                  <a:pt x="3" y="487"/>
                </a:moveTo>
                <a:lnTo>
                  <a:pt x="22" y="471"/>
                </a:lnTo>
                <a:lnTo>
                  <a:pt x="15" y="433"/>
                </a:lnTo>
                <a:lnTo>
                  <a:pt x="5" y="419"/>
                </a:lnTo>
                <a:lnTo>
                  <a:pt x="10" y="411"/>
                </a:lnTo>
                <a:lnTo>
                  <a:pt x="3" y="395"/>
                </a:lnTo>
                <a:lnTo>
                  <a:pt x="15" y="383"/>
                </a:lnTo>
                <a:lnTo>
                  <a:pt x="15" y="374"/>
                </a:lnTo>
                <a:lnTo>
                  <a:pt x="26" y="348"/>
                </a:lnTo>
                <a:lnTo>
                  <a:pt x="19" y="326"/>
                </a:lnTo>
                <a:lnTo>
                  <a:pt x="15" y="307"/>
                </a:lnTo>
                <a:lnTo>
                  <a:pt x="36" y="298"/>
                </a:lnTo>
                <a:lnTo>
                  <a:pt x="45" y="312"/>
                </a:lnTo>
                <a:lnTo>
                  <a:pt x="71" y="305"/>
                </a:lnTo>
                <a:lnTo>
                  <a:pt x="74" y="296"/>
                </a:lnTo>
                <a:lnTo>
                  <a:pt x="64" y="288"/>
                </a:lnTo>
                <a:lnTo>
                  <a:pt x="90" y="279"/>
                </a:lnTo>
                <a:lnTo>
                  <a:pt x="88" y="251"/>
                </a:lnTo>
                <a:lnTo>
                  <a:pt x="71" y="241"/>
                </a:lnTo>
                <a:lnTo>
                  <a:pt x="76" y="227"/>
                </a:lnTo>
                <a:lnTo>
                  <a:pt x="93" y="225"/>
                </a:lnTo>
                <a:lnTo>
                  <a:pt x="97" y="232"/>
                </a:lnTo>
                <a:lnTo>
                  <a:pt x="109" y="189"/>
                </a:lnTo>
                <a:lnTo>
                  <a:pt x="112" y="158"/>
                </a:lnTo>
                <a:lnTo>
                  <a:pt x="100" y="144"/>
                </a:lnTo>
                <a:lnTo>
                  <a:pt x="109" y="139"/>
                </a:lnTo>
                <a:lnTo>
                  <a:pt x="116" y="135"/>
                </a:lnTo>
                <a:lnTo>
                  <a:pt x="114" y="130"/>
                </a:lnTo>
                <a:lnTo>
                  <a:pt x="121" y="123"/>
                </a:lnTo>
                <a:lnTo>
                  <a:pt x="128" y="120"/>
                </a:lnTo>
                <a:lnTo>
                  <a:pt x="133" y="120"/>
                </a:lnTo>
                <a:lnTo>
                  <a:pt x="140" y="120"/>
                </a:lnTo>
                <a:lnTo>
                  <a:pt x="152" y="120"/>
                </a:lnTo>
                <a:lnTo>
                  <a:pt x="164" y="120"/>
                </a:lnTo>
                <a:lnTo>
                  <a:pt x="173" y="120"/>
                </a:lnTo>
                <a:lnTo>
                  <a:pt x="175" y="123"/>
                </a:lnTo>
                <a:lnTo>
                  <a:pt x="175" y="128"/>
                </a:lnTo>
                <a:lnTo>
                  <a:pt x="178" y="130"/>
                </a:lnTo>
                <a:lnTo>
                  <a:pt x="180" y="137"/>
                </a:lnTo>
                <a:lnTo>
                  <a:pt x="180" y="142"/>
                </a:lnTo>
                <a:lnTo>
                  <a:pt x="178" y="144"/>
                </a:lnTo>
                <a:lnTo>
                  <a:pt x="175" y="146"/>
                </a:lnTo>
                <a:lnTo>
                  <a:pt x="175" y="149"/>
                </a:lnTo>
                <a:lnTo>
                  <a:pt x="175" y="151"/>
                </a:lnTo>
                <a:lnTo>
                  <a:pt x="178" y="151"/>
                </a:lnTo>
                <a:lnTo>
                  <a:pt x="180" y="156"/>
                </a:lnTo>
                <a:lnTo>
                  <a:pt x="183" y="158"/>
                </a:lnTo>
                <a:lnTo>
                  <a:pt x="187" y="154"/>
                </a:lnTo>
                <a:lnTo>
                  <a:pt x="190" y="149"/>
                </a:lnTo>
                <a:lnTo>
                  <a:pt x="190" y="144"/>
                </a:lnTo>
                <a:lnTo>
                  <a:pt x="187" y="144"/>
                </a:lnTo>
                <a:lnTo>
                  <a:pt x="185" y="144"/>
                </a:lnTo>
                <a:lnTo>
                  <a:pt x="185" y="137"/>
                </a:lnTo>
                <a:lnTo>
                  <a:pt x="187" y="135"/>
                </a:lnTo>
                <a:lnTo>
                  <a:pt x="192" y="135"/>
                </a:lnTo>
                <a:lnTo>
                  <a:pt x="201" y="125"/>
                </a:lnTo>
                <a:lnTo>
                  <a:pt x="206" y="120"/>
                </a:lnTo>
                <a:lnTo>
                  <a:pt x="209" y="113"/>
                </a:lnTo>
                <a:lnTo>
                  <a:pt x="213" y="109"/>
                </a:lnTo>
                <a:lnTo>
                  <a:pt x="218" y="109"/>
                </a:lnTo>
                <a:lnTo>
                  <a:pt x="227" y="94"/>
                </a:lnTo>
                <a:lnTo>
                  <a:pt x="230" y="92"/>
                </a:lnTo>
                <a:lnTo>
                  <a:pt x="235" y="94"/>
                </a:lnTo>
                <a:lnTo>
                  <a:pt x="239" y="92"/>
                </a:lnTo>
                <a:lnTo>
                  <a:pt x="237" y="90"/>
                </a:lnTo>
                <a:lnTo>
                  <a:pt x="235" y="83"/>
                </a:lnTo>
                <a:lnTo>
                  <a:pt x="230" y="83"/>
                </a:lnTo>
                <a:lnTo>
                  <a:pt x="227" y="80"/>
                </a:lnTo>
                <a:lnTo>
                  <a:pt x="230" y="73"/>
                </a:lnTo>
                <a:lnTo>
                  <a:pt x="232" y="71"/>
                </a:lnTo>
                <a:lnTo>
                  <a:pt x="230" y="68"/>
                </a:lnTo>
                <a:lnTo>
                  <a:pt x="225" y="66"/>
                </a:lnTo>
                <a:lnTo>
                  <a:pt x="220" y="68"/>
                </a:lnTo>
                <a:lnTo>
                  <a:pt x="218" y="68"/>
                </a:lnTo>
                <a:lnTo>
                  <a:pt x="216" y="66"/>
                </a:lnTo>
                <a:lnTo>
                  <a:pt x="216" y="59"/>
                </a:lnTo>
                <a:lnTo>
                  <a:pt x="218" y="54"/>
                </a:lnTo>
                <a:lnTo>
                  <a:pt x="220" y="54"/>
                </a:lnTo>
                <a:lnTo>
                  <a:pt x="232" y="54"/>
                </a:lnTo>
                <a:lnTo>
                  <a:pt x="237" y="52"/>
                </a:lnTo>
                <a:lnTo>
                  <a:pt x="239" y="49"/>
                </a:lnTo>
                <a:lnTo>
                  <a:pt x="244" y="47"/>
                </a:lnTo>
                <a:lnTo>
                  <a:pt x="244" y="45"/>
                </a:lnTo>
                <a:lnTo>
                  <a:pt x="244" y="42"/>
                </a:lnTo>
                <a:lnTo>
                  <a:pt x="239" y="45"/>
                </a:lnTo>
                <a:lnTo>
                  <a:pt x="235" y="49"/>
                </a:lnTo>
                <a:lnTo>
                  <a:pt x="232" y="47"/>
                </a:lnTo>
                <a:lnTo>
                  <a:pt x="232" y="45"/>
                </a:lnTo>
                <a:lnTo>
                  <a:pt x="235" y="40"/>
                </a:lnTo>
                <a:lnTo>
                  <a:pt x="237" y="35"/>
                </a:lnTo>
                <a:lnTo>
                  <a:pt x="237" y="33"/>
                </a:lnTo>
                <a:lnTo>
                  <a:pt x="235" y="33"/>
                </a:lnTo>
                <a:lnTo>
                  <a:pt x="235" y="28"/>
                </a:lnTo>
                <a:lnTo>
                  <a:pt x="230" y="23"/>
                </a:lnTo>
                <a:lnTo>
                  <a:pt x="225" y="19"/>
                </a:lnTo>
                <a:lnTo>
                  <a:pt x="227" y="14"/>
                </a:lnTo>
                <a:lnTo>
                  <a:pt x="223" y="9"/>
                </a:lnTo>
                <a:lnTo>
                  <a:pt x="223" y="2"/>
                </a:lnTo>
                <a:lnTo>
                  <a:pt x="225" y="0"/>
                </a:lnTo>
                <a:lnTo>
                  <a:pt x="232" y="2"/>
                </a:lnTo>
                <a:lnTo>
                  <a:pt x="239" y="2"/>
                </a:lnTo>
                <a:lnTo>
                  <a:pt x="246" y="2"/>
                </a:lnTo>
                <a:lnTo>
                  <a:pt x="251" y="7"/>
                </a:lnTo>
                <a:lnTo>
                  <a:pt x="256" y="7"/>
                </a:lnTo>
                <a:lnTo>
                  <a:pt x="263" y="9"/>
                </a:lnTo>
                <a:lnTo>
                  <a:pt x="263" y="14"/>
                </a:lnTo>
                <a:lnTo>
                  <a:pt x="268" y="14"/>
                </a:lnTo>
                <a:lnTo>
                  <a:pt x="282" y="9"/>
                </a:lnTo>
                <a:lnTo>
                  <a:pt x="291" y="14"/>
                </a:lnTo>
                <a:lnTo>
                  <a:pt x="306" y="21"/>
                </a:lnTo>
                <a:lnTo>
                  <a:pt x="308" y="33"/>
                </a:lnTo>
                <a:lnTo>
                  <a:pt x="308" y="47"/>
                </a:lnTo>
                <a:lnTo>
                  <a:pt x="301" y="52"/>
                </a:lnTo>
                <a:lnTo>
                  <a:pt x="298" y="54"/>
                </a:lnTo>
                <a:lnTo>
                  <a:pt x="315" y="52"/>
                </a:lnTo>
                <a:lnTo>
                  <a:pt x="317" y="57"/>
                </a:lnTo>
                <a:lnTo>
                  <a:pt x="317" y="61"/>
                </a:lnTo>
                <a:lnTo>
                  <a:pt x="327" y="59"/>
                </a:lnTo>
                <a:lnTo>
                  <a:pt x="341" y="66"/>
                </a:lnTo>
                <a:lnTo>
                  <a:pt x="346" y="73"/>
                </a:lnTo>
                <a:lnTo>
                  <a:pt x="355" y="73"/>
                </a:lnTo>
                <a:lnTo>
                  <a:pt x="360" y="68"/>
                </a:lnTo>
                <a:lnTo>
                  <a:pt x="369" y="68"/>
                </a:lnTo>
                <a:lnTo>
                  <a:pt x="369" y="73"/>
                </a:lnTo>
                <a:lnTo>
                  <a:pt x="367" y="87"/>
                </a:lnTo>
                <a:lnTo>
                  <a:pt x="360" y="97"/>
                </a:lnTo>
                <a:lnTo>
                  <a:pt x="350" y="102"/>
                </a:lnTo>
                <a:lnTo>
                  <a:pt x="350" y="109"/>
                </a:lnTo>
                <a:lnTo>
                  <a:pt x="358" y="113"/>
                </a:lnTo>
                <a:lnTo>
                  <a:pt x="367" y="109"/>
                </a:lnTo>
                <a:lnTo>
                  <a:pt x="372" y="109"/>
                </a:lnTo>
                <a:lnTo>
                  <a:pt x="379" y="111"/>
                </a:lnTo>
                <a:lnTo>
                  <a:pt x="379" y="116"/>
                </a:lnTo>
                <a:lnTo>
                  <a:pt x="388" y="120"/>
                </a:lnTo>
                <a:lnTo>
                  <a:pt x="391" y="116"/>
                </a:lnTo>
                <a:lnTo>
                  <a:pt x="398" y="104"/>
                </a:lnTo>
                <a:lnTo>
                  <a:pt x="407" y="94"/>
                </a:lnTo>
                <a:lnTo>
                  <a:pt x="419" y="97"/>
                </a:lnTo>
                <a:lnTo>
                  <a:pt x="426" y="92"/>
                </a:lnTo>
                <a:lnTo>
                  <a:pt x="433" y="94"/>
                </a:lnTo>
                <a:lnTo>
                  <a:pt x="438" y="87"/>
                </a:lnTo>
                <a:lnTo>
                  <a:pt x="450" y="83"/>
                </a:lnTo>
                <a:lnTo>
                  <a:pt x="455" y="73"/>
                </a:lnTo>
                <a:lnTo>
                  <a:pt x="459" y="64"/>
                </a:lnTo>
                <a:lnTo>
                  <a:pt x="462" y="64"/>
                </a:lnTo>
                <a:lnTo>
                  <a:pt x="469" y="66"/>
                </a:lnTo>
                <a:lnTo>
                  <a:pt x="485" y="68"/>
                </a:lnTo>
                <a:lnTo>
                  <a:pt x="490" y="73"/>
                </a:lnTo>
                <a:lnTo>
                  <a:pt x="495" y="83"/>
                </a:lnTo>
                <a:lnTo>
                  <a:pt x="499" y="90"/>
                </a:lnTo>
                <a:lnTo>
                  <a:pt x="509" y="94"/>
                </a:lnTo>
                <a:lnTo>
                  <a:pt x="516" y="99"/>
                </a:lnTo>
                <a:lnTo>
                  <a:pt x="521" y="104"/>
                </a:lnTo>
                <a:lnTo>
                  <a:pt x="525" y="104"/>
                </a:lnTo>
                <a:lnTo>
                  <a:pt x="530" y="102"/>
                </a:lnTo>
                <a:lnTo>
                  <a:pt x="535" y="104"/>
                </a:lnTo>
                <a:lnTo>
                  <a:pt x="537" y="109"/>
                </a:lnTo>
                <a:lnTo>
                  <a:pt x="533" y="116"/>
                </a:lnTo>
                <a:lnTo>
                  <a:pt x="544" y="123"/>
                </a:lnTo>
                <a:lnTo>
                  <a:pt x="542" y="125"/>
                </a:lnTo>
                <a:lnTo>
                  <a:pt x="537" y="130"/>
                </a:lnTo>
                <a:lnTo>
                  <a:pt x="537" y="132"/>
                </a:lnTo>
                <a:lnTo>
                  <a:pt x="547" y="142"/>
                </a:lnTo>
                <a:lnTo>
                  <a:pt x="563" y="149"/>
                </a:lnTo>
                <a:lnTo>
                  <a:pt x="568" y="149"/>
                </a:lnTo>
                <a:lnTo>
                  <a:pt x="570" y="175"/>
                </a:lnTo>
                <a:lnTo>
                  <a:pt x="578" y="194"/>
                </a:lnTo>
                <a:lnTo>
                  <a:pt x="573" y="208"/>
                </a:lnTo>
                <a:lnTo>
                  <a:pt x="570" y="217"/>
                </a:lnTo>
                <a:lnTo>
                  <a:pt x="556" y="229"/>
                </a:lnTo>
                <a:lnTo>
                  <a:pt x="556" y="239"/>
                </a:lnTo>
                <a:lnTo>
                  <a:pt x="561" y="243"/>
                </a:lnTo>
                <a:lnTo>
                  <a:pt x="575" y="258"/>
                </a:lnTo>
                <a:lnTo>
                  <a:pt x="585" y="265"/>
                </a:lnTo>
                <a:lnTo>
                  <a:pt x="589" y="270"/>
                </a:lnTo>
                <a:lnTo>
                  <a:pt x="589" y="279"/>
                </a:lnTo>
                <a:lnTo>
                  <a:pt x="582" y="291"/>
                </a:lnTo>
                <a:lnTo>
                  <a:pt x="585" y="303"/>
                </a:lnTo>
                <a:lnTo>
                  <a:pt x="589" y="305"/>
                </a:lnTo>
                <a:lnTo>
                  <a:pt x="589" y="319"/>
                </a:lnTo>
                <a:lnTo>
                  <a:pt x="594" y="324"/>
                </a:lnTo>
                <a:lnTo>
                  <a:pt x="589" y="341"/>
                </a:lnTo>
                <a:lnTo>
                  <a:pt x="585" y="350"/>
                </a:lnTo>
                <a:lnTo>
                  <a:pt x="587" y="355"/>
                </a:lnTo>
                <a:lnTo>
                  <a:pt x="589" y="362"/>
                </a:lnTo>
                <a:lnTo>
                  <a:pt x="594" y="364"/>
                </a:lnTo>
                <a:lnTo>
                  <a:pt x="594" y="369"/>
                </a:lnTo>
                <a:lnTo>
                  <a:pt x="592" y="376"/>
                </a:lnTo>
                <a:lnTo>
                  <a:pt x="592" y="378"/>
                </a:lnTo>
                <a:lnTo>
                  <a:pt x="606" y="385"/>
                </a:lnTo>
                <a:lnTo>
                  <a:pt x="608" y="393"/>
                </a:lnTo>
                <a:lnTo>
                  <a:pt x="611" y="407"/>
                </a:lnTo>
                <a:lnTo>
                  <a:pt x="608" y="421"/>
                </a:lnTo>
                <a:lnTo>
                  <a:pt x="604" y="435"/>
                </a:lnTo>
                <a:lnTo>
                  <a:pt x="596" y="449"/>
                </a:lnTo>
                <a:lnTo>
                  <a:pt x="596" y="452"/>
                </a:lnTo>
                <a:lnTo>
                  <a:pt x="594" y="456"/>
                </a:lnTo>
                <a:lnTo>
                  <a:pt x="585" y="452"/>
                </a:lnTo>
                <a:lnTo>
                  <a:pt x="582" y="438"/>
                </a:lnTo>
                <a:lnTo>
                  <a:pt x="561" y="438"/>
                </a:lnTo>
                <a:lnTo>
                  <a:pt x="568" y="449"/>
                </a:lnTo>
                <a:lnTo>
                  <a:pt x="514" y="466"/>
                </a:lnTo>
                <a:lnTo>
                  <a:pt x="476" y="487"/>
                </a:lnTo>
                <a:lnTo>
                  <a:pt x="469" y="497"/>
                </a:lnTo>
                <a:lnTo>
                  <a:pt x="443" y="497"/>
                </a:lnTo>
                <a:lnTo>
                  <a:pt x="426" y="516"/>
                </a:lnTo>
                <a:lnTo>
                  <a:pt x="417" y="504"/>
                </a:lnTo>
                <a:lnTo>
                  <a:pt x="407" y="509"/>
                </a:lnTo>
                <a:lnTo>
                  <a:pt x="438" y="551"/>
                </a:lnTo>
                <a:lnTo>
                  <a:pt x="431" y="565"/>
                </a:lnTo>
                <a:lnTo>
                  <a:pt x="443" y="596"/>
                </a:lnTo>
                <a:lnTo>
                  <a:pt x="469" y="613"/>
                </a:lnTo>
                <a:lnTo>
                  <a:pt x="495" y="643"/>
                </a:lnTo>
                <a:lnTo>
                  <a:pt x="525" y="674"/>
                </a:lnTo>
                <a:lnTo>
                  <a:pt x="523" y="681"/>
                </a:lnTo>
                <a:lnTo>
                  <a:pt x="523" y="688"/>
                </a:lnTo>
                <a:lnTo>
                  <a:pt x="518" y="700"/>
                </a:lnTo>
                <a:lnTo>
                  <a:pt x="502" y="691"/>
                </a:lnTo>
                <a:lnTo>
                  <a:pt x="497" y="695"/>
                </a:lnTo>
                <a:lnTo>
                  <a:pt x="495" y="714"/>
                </a:lnTo>
                <a:lnTo>
                  <a:pt x="483" y="724"/>
                </a:lnTo>
                <a:lnTo>
                  <a:pt x="469" y="724"/>
                </a:lnTo>
                <a:lnTo>
                  <a:pt x="455" y="731"/>
                </a:lnTo>
                <a:lnTo>
                  <a:pt x="447" y="740"/>
                </a:lnTo>
                <a:lnTo>
                  <a:pt x="447" y="745"/>
                </a:lnTo>
                <a:lnTo>
                  <a:pt x="455" y="757"/>
                </a:lnTo>
                <a:lnTo>
                  <a:pt x="462" y="769"/>
                </a:lnTo>
                <a:lnTo>
                  <a:pt x="455" y="781"/>
                </a:lnTo>
                <a:lnTo>
                  <a:pt x="462" y="781"/>
                </a:lnTo>
                <a:lnTo>
                  <a:pt x="469" y="785"/>
                </a:lnTo>
                <a:lnTo>
                  <a:pt x="469" y="792"/>
                </a:lnTo>
                <a:lnTo>
                  <a:pt x="462" y="809"/>
                </a:lnTo>
                <a:lnTo>
                  <a:pt x="445" y="800"/>
                </a:lnTo>
                <a:lnTo>
                  <a:pt x="443" y="785"/>
                </a:lnTo>
                <a:lnTo>
                  <a:pt x="436" y="785"/>
                </a:lnTo>
                <a:lnTo>
                  <a:pt x="433" y="790"/>
                </a:lnTo>
                <a:lnTo>
                  <a:pt x="426" y="790"/>
                </a:lnTo>
                <a:lnTo>
                  <a:pt x="421" y="783"/>
                </a:lnTo>
                <a:lnTo>
                  <a:pt x="407" y="781"/>
                </a:lnTo>
                <a:lnTo>
                  <a:pt x="402" y="783"/>
                </a:lnTo>
                <a:lnTo>
                  <a:pt x="402" y="792"/>
                </a:lnTo>
                <a:lnTo>
                  <a:pt x="386" y="790"/>
                </a:lnTo>
                <a:lnTo>
                  <a:pt x="365" y="792"/>
                </a:lnTo>
                <a:lnTo>
                  <a:pt x="360" y="800"/>
                </a:lnTo>
                <a:lnTo>
                  <a:pt x="350" y="800"/>
                </a:lnTo>
                <a:lnTo>
                  <a:pt x="336" y="811"/>
                </a:lnTo>
                <a:lnTo>
                  <a:pt x="315" y="809"/>
                </a:lnTo>
                <a:lnTo>
                  <a:pt x="310" y="792"/>
                </a:lnTo>
                <a:lnTo>
                  <a:pt x="289" y="788"/>
                </a:lnTo>
                <a:lnTo>
                  <a:pt x="279" y="785"/>
                </a:lnTo>
                <a:lnTo>
                  <a:pt x="277" y="795"/>
                </a:lnTo>
                <a:lnTo>
                  <a:pt x="277" y="804"/>
                </a:lnTo>
                <a:lnTo>
                  <a:pt x="268" y="816"/>
                </a:lnTo>
                <a:lnTo>
                  <a:pt x="261" y="818"/>
                </a:lnTo>
                <a:lnTo>
                  <a:pt x="256" y="821"/>
                </a:lnTo>
                <a:lnTo>
                  <a:pt x="261" y="807"/>
                </a:lnTo>
                <a:lnTo>
                  <a:pt x="251" y="809"/>
                </a:lnTo>
                <a:lnTo>
                  <a:pt x="253" y="802"/>
                </a:lnTo>
                <a:lnTo>
                  <a:pt x="244" y="788"/>
                </a:lnTo>
                <a:lnTo>
                  <a:pt x="232" y="785"/>
                </a:lnTo>
                <a:lnTo>
                  <a:pt x="232" y="783"/>
                </a:lnTo>
                <a:lnTo>
                  <a:pt x="230" y="783"/>
                </a:lnTo>
                <a:lnTo>
                  <a:pt x="225" y="788"/>
                </a:lnTo>
                <a:lnTo>
                  <a:pt x="213" y="792"/>
                </a:lnTo>
                <a:lnTo>
                  <a:pt x="209" y="781"/>
                </a:lnTo>
                <a:lnTo>
                  <a:pt x="194" y="771"/>
                </a:lnTo>
                <a:lnTo>
                  <a:pt x="175" y="766"/>
                </a:lnTo>
                <a:lnTo>
                  <a:pt x="166" y="771"/>
                </a:lnTo>
                <a:lnTo>
                  <a:pt x="159" y="759"/>
                </a:lnTo>
                <a:lnTo>
                  <a:pt x="145" y="752"/>
                </a:lnTo>
                <a:lnTo>
                  <a:pt x="135" y="762"/>
                </a:lnTo>
                <a:lnTo>
                  <a:pt x="133" y="766"/>
                </a:lnTo>
                <a:lnTo>
                  <a:pt x="147" y="766"/>
                </a:lnTo>
                <a:lnTo>
                  <a:pt x="145" y="776"/>
                </a:lnTo>
                <a:lnTo>
                  <a:pt x="130" y="778"/>
                </a:lnTo>
                <a:lnTo>
                  <a:pt x="116" y="771"/>
                </a:lnTo>
                <a:lnTo>
                  <a:pt x="107" y="778"/>
                </a:lnTo>
                <a:lnTo>
                  <a:pt x="97" y="776"/>
                </a:lnTo>
                <a:lnTo>
                  <a:pt x="93" y="771"/>
                </a:lnTo>
                <a:lnTo>
                  <a:pt x="83" y="776"/>
                </a:lnTo>
                <a:lnTo>
                  <a:pt x="78" y="776"/>
                </a:lnTo>
                <a:lnTo>
                  <a:pt x="76" y="774"/>
                </a:lnTo>
                <a:lnTo>
                  <a:pt x="81" y="771"/>
                </a:lnTo>
                <a:lnTo>
                  <a:pt x="81" y="769"/>
                </a:lnTo>
                <a:lnTo>
                  <a:pt x="78" y="769"/>
                </a:lnTo>
                <a:lnTo>
                  <a:pt x="76" y="771"/>
                </a:lnTo>
                <a:lnTo>
                  <a:pt x="74" y="769"/>
                </a:lnTo>
                <a:lnTo>
                  <a:pt x="69" y="745"/>
                </a:lnTo>
                <a:lnTo>
                  <a:pt x="81" y="714"/>
                </a:lnTo>
                <a:lnTo>
                  <a:pt x="97" y="684"/>
                </a:lnTo>
                <a:lnTo>
                  <a:pt x="107" y="658"/>
                </a:lnTo>
                <a:lnTo>
                  <a:pt x="121" y="643"/>
                </a:lnTo>
                <a:lnTo>
                  <a:pt x="130" y="629"/>
                </a:lnTo>
                <a:lnTo>
                  <a:pt x="121" y="620"/>
                </a:lnTo>
                <a:lnTo>
                  <a:pt x="104" y="620"/>
                </a:lnTo>
                <a:lnTo>
                  <a:pt x="76" y="603"/>
                </a:lnTo>
                <a:lnTo>
                  <a:pt x="67" y="608"/>
                </a:lnTo>
                <a:lnTo>
                  <a:pt x="45" y="596"/>
                </a:lnTo>
                <a:lnTo>
                  <a:pt x="29" y="589"/>
                </a:lnTo>
                <a:lnTo>
                  <a:pt x="22" y="570"/>
                </a:lnTo>
                <a:lnTo>
                  <a:pt x="10" y="561"/>
                </a:lnTo>
                <a:lnTo>
                  <a:pt x="26" y="549"/>
                </a:lnTo>
                <a:lnTo>
                  <a:pt x="29" y="532"/>
                </a:lnTo>
                <a:lnTo>
                  <a:pt x="17" y="523"/>
                </a:lnTo>
                <a:lnTo>
                  <a:pt x="10" y="518"/>
                </a:lnTo>
                <a:lnTo>
                  <a:pt x="0" y="499"/>
                </a:lnTo>
                <a:lnTo>
                  <a:pt x="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453"/>
          <p:cNvSpPr>
            <a:spLocks/>
          </p:cNvSpPr>
          <p:nvPr/>
        </p:nvSpPr>
        <p:spPr bwMode="auto">
          <a:xfrm>
            <a:off x="4905376" y="3248025"/>
            <a:ext cx="436563" cy="455613"/>
          </a:xfrm>
          <a:custGeom>
            <a:avLst/>
            <a:gdLst>
              <a:gd name="T0" fmla="*/ 272 w 275"/>
              <a:gd name="T1" fmla="*/ 50 h 287"/>
              <a:gd name="T2" fmla="*/ 239 w 275"/>
              <a:gd name="T3" fmla="*/ 88 h 287"/>
              <a:gd name="T4" fmla="*/ 253 w 275"/>
              <a:gd name="T5" fmla="*/ 140 h 287"/>
              <a:gd name="T6" fmla="*/ 234 w 275"/>
              <a:gd name="T7" fmla="*/ 166 h 287"/>
              <a:gd name="T8" fmla="*/ 178 w 275"/>
              <a:gd name="T9" fmla="*/ 168 h 287"/>
              <a:gd name="T10" fmla="*/ 178 w 275"/>
              <a:gd name="T11" fmla="*/ 235 h 287"/>
              <a:gd name="T12" fmla="*/ 173 w 275"/>
              <a:gd name="T13" fmla="*/ 272 h 287"/>
              <a:gd name="T14" fmla="*/ 142 w 275"/>
              <a:gd name="T15" fmla="*/ 280 h 287"/>
              <a:gd name="T16" fmla="*/ 114 w 275"/>
              <a:gd name="T17" fmla="*/ 209 h 287"/>
              <a:gd name="T18" fmla="*/ 33 w 275"/>
              <a:gd name="T19" fmla="*/ 220 h 287"/>
              <a:gd name="T20" fmla="*/ 5 w 275"/>
              <a:gd name="T21" fmla="*/ 187 h 287"/>
              <a:gd name="T22" fmla="*/ 26 w 275"/>
              <a:gd name="T23" fmla="*/ 194 h 287"/>
              <a:gd name="T24" fmla="*/ 43 w 275"/>
              <a:gd name="T25" fmla="*/ 192 h 287"/>
              <a:gd name="T26" fmla="*/ 52 w 275"/>
              <a:gd name="T27" fmla="*/ 199 h 287"/>
              <a:gd name="T28" fmla="*/ 47 w 275"/>
              <a:gd name="T29" fmla="*/ 190 h 287"/>
              <a:gd name="T30" fmla="*/ 36 w 275"/>
              <a:gd name="T31" fmla="*/ 192 h 287"/>
              <a:gd name="T32" fmla="*/ 24 w 275"/>
              <a:gd name="T33" fmla="*/ 183 h 287"/>
              <a:gd name="T34" fmla="*/ 12 w 275"/>
              <a:gd name="T35" fmla="*/ 175 h 287"/>
              <a:gd name="T36" fmla="*/ 19 w 275"/>
              <a:gd name="T37" fmla="*/ 168 h 287"/>
              <a:gd name="T38" fmla="*/ 40 w 275"/>
              <a:gd name="T39" fmla="*/ 173 h 287"/>
              <a:gd name="T40" fmla="*/ 50 w 275"/>
              <a:gd name="T41" fmla="*/ 180 h 287"/>
              <a:gd name="T42" fmla="*/ 57 w 275"/>
              <a:gd name="T43" fmla="*/ 190 h 287"/>
              <a:gd name="T44" fmla="*/ 59 w 275"/>
              <a:gd name="T45" fmla="*/ 180 h 287"/>
              <a:gd name="T46" fmla="*/ 45 w 275"/>
              <a:gd name="T47" fmla="*/ 173 h 287"/>
              <a:gd name="T48" fmla="*/ 57 w 275"/>
              <a:gd name="T49" fmla="*/ 171 h 287"/>
              <a:gd name="T50" fmla="*/ 47 w 275"/>
              <a:gd name="T51" fmla="*/ 171 h 287"/>
              <a:gd name="T52" fmla="*/ 36 w 275"/>
              <a:gd name="T53" fmla="*/ 159 h 287"/>
              <a:gd name="T54" fmla="*/ 26 w 275"/>
              <a:gd name="T55" fmla="*/ 159 h 287"/>
              <a:gd name="T56" fmla="*/ 36 w 275"/>
              <a:gd name="T57" fmla="*/ 154 h 287"/>
              <a:gd name="T58" fmla="*/ 43 w 275"/>
              <a:gd name="T59" fmla="*/ 147 h 287"/>
              <a:gd name="T60" fmla="*/ 57 w 275"/>
              <a:gd name="T61" fmla="*/ 145 h 287"/>
              <a:gd name="T62" fmla="*/ 55 w 275"/>
              <a:gd name="T63" fmla="*/ 131 h 287"/>
              <a:gd name="T64" fmla="*/ 81 w 275"/>
              <a:gd name="T65" fmla="*/ 116 h 287"/>
              <a:gd name="T66" fmla="*/ 97 w 275"/>
              <a:gd name="T67" fmla="*/ 88 h 287"/>
              <a:gd name="T68" fmla="*/ 109 w 275"/>
              <a:gd name="T69" fmla="*/ 55 h 287"/>
              <a:gd name="T70" fmla="*/ 118 w 275"/>
              <a:gd name="T71" fmla="*/ 34 h 287"/>
              <a:gd name="T72" fmla="*/ 126 w 275"/>
              <a:gd name="T73" fmla="*/ 43 h 287"/>
              <a:gd name="T74" fmla="*/ 137 w 275"/>
              <a:gd name="T75" fmla="*/ 41 h 287"/>
              <a:gd name="T76" fmla="*/ 159 w 275"/>
              <a:gd name="T77" fmla="*/ 29 h 287"/>
              <a:gd name="T78" fmla="*/ 168 w 275"/>
              <a:gd name="T79" fmla="*/ 15 h 287"/>
              <a:gd name="T80" fmla="*/ 185 w 275"/>
              <a:gd name="T81" fmla="*/ 5 h 287"/>
              <a:gd name="T82" fmla="*/ 211 w 275"/>
              <a:gd name="T83" fmla="*/ 0 h 287"/>
              <a:gd name="T84" fmla="*/ 225 w 275"/>
              <a:gd name="T85" fmla="*/ 5 h 287"/>
              <a:gd name="T86" fmla="*/ 249 w 275"/>
              <a:gd name="T87" fmla="*/ 0 h 287"/>
              <a:gd name="T88" fmla="*/ 256 w 275"/>
              <a:gd name="T89" fmla="*/ 0 h 287"/>
              <a:gd name="T90" fmla="*/ 263 w 275"/>
              <a:gd name="T91" fmla="*/ 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5" h="287">
                <a:moveTo>
                  <a:pt x="263" y="5"/>
                </a:moveTo>
                <a:lnTo>
                  <a:pt x="275" y="19"/>
                </a:lnTo>
                <a:lnTo>
                  <a:pt x="272" y="50"/>
                </a:lnTo>
                <a:lnTo>
                  <a:pt x="260" y="93"/>
                </a:lnTo>
                <a:lnTo>
                  <a:pt x="256" y="86"/>
                </a:lnTo>
                <a:lnTo>
                  <a:pt x="239" y="88"/>
                </a:lnTo>
                <a:lnTo>
                  <a:pt x="234" y="102"/>
                </a:lnTo>
                <a:lnTo>
                  <a:pt x="251" y="112"/>
                </a:lnTo>
                <a:lnTo>
                  <a:pt x="253" y="140"/>
                </a:lnTo>
                <a:lnTo>
                  <a:pt x="227" y="149"/>
                </a:lnTo>
                <a:lnTo>
                  <a:pt x="237" y="157"/>
                </a:lnTo>
                <a:lnTo>
                  <a:pt x="234" y="166"/>
                </a:lnTo>
                <a:lnTo>
                  <a:pt x="208" y="173"/>
                </a:lnTo>
                <a:lnTo>
                  <a:pt x="199" y="159"/>
                </a:lnTo>
                <a:lnTo>
                  <a:pt x="178" y="168"/>
                </a:lnTo>
                <a:lnTo>
                  <a:pt x="182" y="187"/>
                </a:lnTo>
                <a:lnTo>
                  <a:pt x="189" y="209"/>
                </a:lnTo>
                <a:lnTo>
                  <a:pt x="178" y="235"/>
                </a:lnTo>
                <a:lnTo>
                  <a:pt x="178" y="244"/>
                </a:lnTo>
                <a:lnTo>
                  <a:pt x="166" y="256"/>
                </a:lnTo>
                <a:lnTo>
                  <a:pt x="173" y="272"/>
                </a:lnTo>
                <a:lnTo>
                  <a:pt x="168" y="280"/>
                </a:lnTo>
                <a:lnTo>
                  <a:pt x="156" y="287"/>
                </a:lnTo>
                <a:lnTo>
                  <a:pt x="142" y="280"/>
                </a:lnTo>
                <a:lnTo>
                  <a:pt x="144" y="265"/>
                </a:lnTo>
                <a:lnTo>
                  <a:pt x="156" y="242"/>
                </a:lnTo>
                <a:lnTo>
                  <a:pt x="114" y="209"/>
                </a:lnTo>
                <a:lnTo>
                  <a:pt x="111" y="199"/>
                </a:lnTo>
                <a:lnTo>
                  <a:pt x="97" y="197"/>
                </a:lnTo>
                <a:lnTo>
                  <a:pt x="33" y="220"/>
                </a:lnTo>
                <a:lnTo>
                  <a:pt x="0" y="202"/>
                </a:lnTo>
                <a:lnTo>
                  <a:pt x="0" y="187"/>
                </a:lnTo>
                <a:lnTo>
                  <a:pt x="5" y="187"/>
                </a:lnTo>
                <a:lnTo>
                  <a:pt x="10" y="185"/>
                </a:lnTo>
                <a:lnTo>
                  <a:pt x="14" y="190"/>
                </a:lnTo>
                <a:lnTo>
                  <a:pt x="26" y="194"/>
                </a:lnTo>
                <a:lnTo>
                  <a:pt x="33" y="197"/>
                </a:lnTo>
                <a:lnTo>
                  <a:pt x="40" y="194"/>
                </a:lnTo>
                <a:lnTo>
                  <a:pt x="43" y="192"/>
                </a:lnTo>
                <a:lnTo>
                  <a:pt x="45" y="192"/>
                </a:lnTo>
                <a:lnTo>
                  <a:pt x="47" y="194"/>
                </a:lnTo>
                <a:lnTo>
                  <a:pt x="52" y="199"/>
                </a:lnTo>
                <a:lnTo>
                  <a:pt x="55" y="197"/>
                </a:lnTo>
                <a:lnTo>
                  <a:pt x="55" y="194"/>
                </a:lnTo>
                <a:lnTo>
                  <a:pt x="47" y="190"/>
                </a:lnTo>
                <a:lnTo>
                  <a:pt x="43" y="185"/>
                </a:lnTo>
                <a:lnTo>
                  <a:pt x="40" y="185"/>
                </a:lnTo>
                <a:lnTo>
                  <a:pt x="36" y="192"/>
                </a:lnTo>
                <a:lnTo>
                  <a:pt x="31" y="190"/>
                </a:lnTo>
                <a:lnTo>
                  <a:pt x="26" y="187"/>
                </a:lnTo>
                <a:lnTo>
                  <a:pt x="24" y="183"/>
                </a:lnTo>
                <a:lnTo>
                  <a:pt x="19" y="183"/>
                </a:lnTo>
                <a:lnTo>
                  <a:pt x="14" y="183"/>
                </a:lnTo>
                <a:lnTo>
                  <a:pt x="12" y="175"/>
                </a:lnTo>
                <a:lnTo>
                  <a:pt x="7" y="173"/>
                </a:lnTo>
                <a:lnTo>
                  <a:pt x="10" y="171"/>
                </a:lnTo>
                <a:lnTo>
                  <a:pt x="19" y="168"/>
                </a:lnTo>
                <a:lnTo>
                  <a:pt x="26" y="168"/>
                </a:lnTo>
                <a:lnTo>
                  <a:pt x="38" y="171"/>
                </a:lnTo>
                <a:lnTo>
                  <a:pt x="40" y="173"/>
                </a:lnTo>
                <a:lnTo>
                  <a:pt x="43" y="178"/>
                </a:lnTo>
                <a:lnTo>
                  <a:pt x="45" y="178"/>
                </a:lnTo>
                <a:lnTo>
                  <a:pt x="50" y="180"/>
                </a:lnTo>
                <a:lnTo>
                  <a:pt x="50" y="185"/>
                </a:lnTo>
                <a:lnTo>
                  <a:pt x="55" y="190"/>
                </a:lnTo>
                <a:lnTo>
                  <a:pt x="57" y="190"/>
                </a:lnTo>
                <a:lnTo>
                  <a:pt x="57" y="187"/>
                </a:lnTo>
                <a:lnTo>
                  <a:pt x="59" y="185"/>
                </a:lnTo>
                <a:lnTo>
                  <a:pt x="59" y="180"/>
                </a:lnTo>
                <a:lnTo>
                  <a:pt x="52" y="180"/>
                </a:lnTo>
                <a:lnTo>
                  <a:pt x="50" y="175"/>
                </a:lnTo>
                <a:lnTo>
                  <a:pt x="45" y="173"/>
                </a:lnTo>
                <a:lnTo>
                  <a:pt x="47" y="173"/>
                </a:lnTo>
                <a:lnTo>
                  <a:pt x="55" y="171"/>
                </a:lnTo>
                <a:lnTo>
                  <a:pt x="57" y="171"/>
                </a:lnTo>
                <a:lnTo>
                  <a:pt x="55" y="168"/>
                </a:lnTo>
                <a:lnTo>
                  <a:pt x="52" y="168"/>
                </a:lnTo>
                <a:lnTo>
                  <a:pt x="47" y="171"/>
                </a:lnTo>
                <a:lnTo>
                  <a:pt x="40" y="166"/>
                </a:lnTo>
                <a:lnTo>
                  <a:pt x="40" y="164"/>
                </a:lnTo>
                <a:lnTo>
                  <a:pt x="36" y="159"/>
                </a:lnTo>
                <a:lnTo>
                  <a:pt x="33" y="161"/>
                </a:lnTo>
                <a:lnTo>
                  <a:pt x="29" y="161"/>
                </a:lnTo>
                <a:lnTo>
                  <a:pt x="26" y="159"/>
                </a:lnTo>
                <a:lnTo>
                  <a:pt x="29" y="157"/>
                </a:lnTo>
                <a:lnTo>
                  <a:pt x="31" y="154"/>
                </a:lnTo>
                <a:lnTo>
                  <a:pt x="36" y="154"/>
                </a:lnTo>
                <a:lnTo>
                  <a:pt x="38" y="154"/>
                </a:lnTo>
                <a:lnTo>
                  <a:pt x="43" y="149"/>
                </a:lnTo>
                <a:lnTo>
                  <a:pt x="43" y="147"/>
                </a:lnTo>
                <a:lnTo>
                  <a:pt x="52" y="145"/>
                </a:lnTo>
                <a:lnTo>
                  <a:pt x="55" y="147"/>
                </a:lnTo>
                <a:lnTo>
                  <a:pt x="57" y="145"/>
                </a:lnTo>
                <a:lnTo>
                  <a:pt x="55" y="142"/>
                </a:lnTo>
                <a:lnTo>
                  <a:pt x="55" y="138"/>
                </a:lnTo>
                <a:lnTo>
                  <a:pt x="55" y="131"/>
                </a:lnTo>
                <a:lnTo>
                  <a:pt x="59" y="131"/>
                </a:lnTo>
                <a:lnTo>
                  <a:pt x="64" y="128"/>
                </a:lnTo>
                <a:lnTo>
                  <a:pt x="81" y="116"/>
                </a:lnTo>
                <a:lnTo>
                  <a:pt x="88" y="104"/>
                </a:lnTo>
                <a:lnTo>
                  <a:pt x="92" y="97"/>
                </a:lnTo>
                <a:lnTo>
                  <a:pt x="97" y="88"/>
                </a:lnTo>
                <a:lnTo>
                  <a:pt x="100" y="81"/>
                </a:lnTo>
                <a:lnTo>
                  <a:pt x="104" y="69"/>
                </a:lnTo>
                <a:lnTo>
                  <a:pt x="109" y="55"/>
                </a:lnTo>
                <a:lnTo>
                  <a:pt x="114" y="45"/>
                </a:lnTo>
                <a:lnTo>
                  <a:pt x="116" y="36"/>
                </a:lnTo>
                <a:lnTo>
                  <a:pt x="118" y="34"/>
                </a:lnTo>
                <a:lnTo>
                  <a:pt x="121" y="34"/>
                </a:lnTo>
                <a:lnTo>
                  <a:pt x="121" y="41"/>
                </a:lnTo>
                <a:lnTo>
                  <a:pt x="126" y="43"/>
                </a:lnTo>
                <a:lnTo>
                  <a:pt x="130" y="43"/>
                </a:lnTo>
                <a:lnTo>
                  <a:pt x="133" y="41"/>
                </a:lnTo>
                <a:lnTo>
                  <a:pt x="137" y="41"/>
                </a:lnTo>
                <a:lnTo>
                  <a:pt x="149" y="34"/>
                </a:lnTo>
                <a:lnTo>
                  <a:pt x="156" y="31"/>
                </a:lnTo>
                <a:lnTo>
                  <a:pt x="159" y="29"/>
                </a:lnTo>
                <a:lnTo>
                  <a:pt x="163" y="24"/>
                </a:lnTo>
                <a:lnTo>
                  <a:pt x="166" y="19"/>
                </a:lnTo>
                <a:lnTo>
                  <a:pt x="168" y="15"/>
                </a:lnTo>
                <a:lnTo>
                  <a:pt x="175" y="10"/>
                </a:lnTo>
                <a:lnTo>
                  <a:pt x="175" y="7"/>
                </a:lnTo>
                <a:lnTo>
                  <a:pt x="185" y="5"/>
                </a:lnTo>
                <a:lnTo>
                  <a:pt x="194" y="0"/>
                </a:lnTo>
                <a:lnTo>
                  <a:pt x="201" y="0"/>
                </a:lnTo>
                <a:lnTo>
                  <a:pt x="211" y="0"/>
                </a:lnTo>
                <a:lnTo>
                  <a:pt x="218" y="3"/>
                </a:lnTo>
                <a:lnTo>
                  <a:pt x="223" y="3"/>
                </a:lnTo>
                <a:lnTo>
                  <a:pt x="225" y="5"/>
                </a:lnTo>
                <a:lnTo>
                  <a:pt x="230" y="3"/>
                </a:lnTo>
                <a:lnTo>
                  <a:pt x="241" y="3"/>
                </a:lnTo>
                <a:lnTo>
                  <a:pt x="249" y="0"/>
                </a:lnTo>
                <a:lnTo>
                  <a:pt x="251" y="0"/>
                </a:lnTo>
                <a:lnTo>
                  <a:pt x="253" y="0"/>
                </a:lnTo>
                <a:lnTo>
                  <a:pt x="256" y="0"/>
                </a:lnTo>
                <a:lnTo>
                  <a:pt x="258" y="3"/>
                </a:lnTo>
                <a:lnTo>
                  <a:pt x="260" y="3"/>
                </a:lnTo>
                <a:lnTo>
                  <a:pt x="263" y="5"/>
                </a:lnTo>
                <a:lnTo>
                  <a:pt x="26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454"/>
          <p:cNvSpPr>
            <a:spLocks/>
          </p:cNvSpPr>
          <p:nvPr/>
        </p:nvSpPr>
        <p:spPr bwMode="auto">
          <a:xfrm>
            <a:off x="4905376" y="3248025"/>
            <a:ext cx="436563" cy="455613"/>
          </a:xfrm>
          <a:custGeom>
            <a:avLst/>
            <a:gdLst>
              <a:gd name="T0" fmla="*/ 272 w 275"/>
              <a:gd name="T1" fmla="*/ 50 h 287"/>
              <a:gd name="T2" fmla="*/ 239 w 275"/>
              <a:gd name="T3" fmla="*/ 88 h 287"/>
              <a:gd name="T4" fmla="*/ 253 w 275"/>
              <a:gd name="T5" fmla="*/ 140 h 287"/>
              <a:gd name="T6" fmla="*/ 234 w 275"/>
              <a:gd name="T7" fmla="*/ 166 h 287"/>
              <a:gd name="T8" fmla="*/ 178 w 275"/>
              <a:gd name="T9" fmla="*/ 168 h 287"/>
              <a:gd name="T10" fmla="*/ 178 w 275"/>
              <a:gd name="T11" fmla="*/ 235 h 287"/>
              <a:gd name="T12" fmla="*/ 173 w 275"/>
              <a:gd name="T13" fmla="*/ 272 h 287"/>
              <a:gd name="T14" fmla="*/ 142 w 275"/>
              <a:gd name="T15" fmla="*/ 280 h 287"/>
              <a:gd name="T16" fmla="*/ 114 w 275"/>
              <a:gd name="T17" fmla="*/ 209 h 287"/>
              <a:gd name="T18" fmla="*/ 33 w 275"/>
              <a:gd name="T19" fmla="*/ 220 h 287"/>
              <a:gd name="T20" fmla="*/ 5 w 275"/>
              <a:gd name="T21" fmla="*/ 187 h 287"/>
              <a:gd name="T22" fmla="*/ 26 w 275"/>
              <a:gd name="T23" fmla="*/ 194 h 287"/>
              <a:gd name="T24" fmla="*/ 43 w 275"/>
              <a:gd name="T25" fmla="*/ 192 h 287"/>
              <a:gd name="T26" fmla="*/ 52 w 275"/>
              <a:gd name="T27" fmla="*/ 199 h 287"/>
              <a:gd name="T28" fmla="*/ 47 w 275"/>
              <a:gd name="T29" fmla="*/ 190 h 287"/>
              <a:gd name="T30" fmla="*/ 36 w 275"/>
              <a:gd name="T31" fmla="*/ 192 h 287"/>
              <a:gd name="T32" fmla="*/ 24 w 275"/>
              <a:gd name="T33" fmla="*/ 183 h 287"/>
              <a:gd name="T34" fmla="*/ 12 w 275"/>
              <a:gd name="T35" fmla="*/ 175 h 287"/>
              <a:gd name="T36" fmla="*/ 19 w 275"/>
              <a:gd name="T37" fmla="*/ 168 h 287"/>
              <a:gd name="T38" fmla="*/ 40 w 275"/>
              <a:gd name="T39" fmla="*/ 173 h 287"/>
              <a:gd name="T40" fmla="*/ 50 w 275"/>
              <a:gd name="T41" fmla="*/ 180 h 287"/>
              <a:gd name="T42" fmla="*/ 57 w 275"/>
              <a:gd name="T43" fmla="*/ 190 h 287"/>
              <a:gd name="T44" fmla="*/ 59 w 275"/>
              <a:gd name="T45" fmla="*/ 180 h 287"/>
              <a:gd name="T46" fmla="*/ 45 w 275"/>
              <a:gd name="T47" fmla="*/ 173 h 287"/>
              <a:gd name="T48" fmla="*/ 57 w 275"/>
              <a:gd name="T49" fmla="*/ 171 h 287"/>
              <a:gd name="T50" fmla="*/ 47 w 275"/>
              <a:gd name="T51" fmla="*/ 171 h 287"/>
              <a:gd name="T52" fmla="*/ 36 w 275"/>
              <a:gd name="T53" fmla="*/ 159 h 287"/>
              <a:gd name="T54" fmla="*/ 26 w 275"/>
              <a:gd name="T55" fmla="*/ 159 h 287"/>
              <a:gd name="T56" fmla="*/ 36 w 275"/>
              <a:gd name="T57" fmla="*/ 154 h 287"/>
              <a:gd name="T58" fmla="*/ 43 w 275"/>
              <a:gd name="T59" fmla="*/ 147 h 287"/>
              <a:gd name="T60" fmla="*/ 57 w 275"/>
              <a:gd name="T61" fmla="*/ 145 h 287"/>
              <a:gd name="T62" fmla="*/ 55 w 275"/>
              <a:gd name="T63" fmla="*/ 131 h 287"/>
              <a:gd name="T64" fmla="*/ 81 w 275"/>
              <a:gd name="T65" fmla="*/ 116 h 287"/>
              <a:gd name="T66" fmla="*/ 97 w 275"/>
              <a:gd name="T67" fmla="*/ 88 h 287"/>
              <a:gd name="T68" fmla="*/ 109 w 275"/>
              <a:gd name="T69" fmla="*/ 55 h 287"/>
              <a:gd name="T70" fmla="*/ 118 w 275"/>
              <a:gd name="T71" fmla="*/ 34 h 287"/>
              <a:gd name="T72" fmla="*/ 126 w 275"/>
              <a:gd name="T73" fmla="*/ 43 h 287"/>
              <a:gd name="T74" fmla="*/ 137 w 275"/>
              <a:gd name="T75" fmla="*/ 41 h 287"/>
              <a:gd name="T76" fmla="*/ 159 w 275"/>
              <a:gd name="T77" fmla="*/ 29 h 287"/>
              <a:gd name="T78" fmla="*/ 168 w 275"/>
              <a:gd name="T79" fmla="*/ 15 h 287"/>
              <a:gd name="T80" fmla="*/ 185 w 275"/>
              <a:gd name="T81" fmla="*/ 5 h 287"/>
              <a:gd name="T82" fmla="*/ 211 w 275"/>
              <a:gd name="T83" fmla="*/ 0 h 287"/>
              <a:gd name="T84" fmla="*/ 225 w 275"/>
              <a:gd name="T85" fmla="*/ 5 h 287"/>
              <a:gd name="T86" fmla="*/ 249 w 275"/>
              <a:gd name="T87" fmla="*/ 0 h 287"/>
              <a:gd name="T88" fmla="*/ 256 w 275"/>
              <a:gd name="T89" fmla="*/ 0 h 287"/>
              <a:gd name="T90" fmla="*/ 263 w 275"/>
              <a:gd name="T91" fmla="*/ 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5" h="287">
                <a:moveTo>
                  <a:pt x="263" y="5"/>
                </a:moveTo>
                <a:lnTo>
                  <a:pt x="275" y="19"/>
                </a:lnTo>
                <a:lnTo>
                  <a:pt x="272" y="50"/>
                </a:lnTo>
                <a:lnTo>
                  <a:pt x="260" y="93"/>
                </a:lnTo>
                <a:lnTo>
                  <a:pt x="256" y="86"/>
                </a:lnTo>
                <a:lnTo>
                  <a:pt x="239" y="88"/>
                </a:lnTo>
                <a:lnTo>
                  <a:pt x="234" y="102"/>
                </a:lnTo>
                <a:lnTo>
                  <a:pt x="251" y="112"/>
                </a:lnTo>
                <a:lnTo>
                  <a:pt x="253" y="140"/>
                </a:lnTo>
                <a:lnTo>
                  <a:pt x="227" y="149"/>
                </a:lnTo>
                <a:lnTo>
                  <a:pt x="237" y="157"/>
                </a:lnTo>
                <a:lnTo>
                  <a:pt x="234" y="166"/>
                </a:lnTo>
                <a:lnTo>
                  <a:pt x="208" y="173"/>
                </a:lnTo>
                <a:lnTo>
                  <a:pt x="199" y="159"/>
                </a:lnTo>
                <a:lnTo>
                  <a:pt x="178" y="168"/>
                </a:lnTo>
                <a:lnTo>
                  <a:pt x="182" y="187"/>
                </a:lnTo>
                <a:lnTo>
                  <a:pt x="189" y="209"/>
                </a:lnTo>
                <a:lnTo>
                  <a:pt x="178" y="235"/>
                </a:lnTo>
                <a:lnTo>
                  <a:pt x="178" y="244"/>
                </a:lnTo>
                <a:lnTo>
                  <a:pt x="166" y="256"/>
                </a:lnTo>
                <a:lnTo>
                  <a:pt x="173" y="272"/>
                </a:lnTo>
                <a:lnTo>
                  <a:pt x="168" y="280"/>
                </a:lnTo>
                <a:lnTo>
                  <a:pt x="156" y="287"/>
                </a:lnTo>
                <a:lnTo>
                  <a:pt x="142" y="280"/>
                </a:lnTo>
                <a:lnTo>
                  <a:pt x="144" y="265"/>
                </a:lnTo>
                <a:lnTo>
                  <a:pt x="156" y="242"/>
                </a:lnTo>
                <a:lnTo>
                  <a:pt x="114" y="209"/>
                </a:lnTo>
                <a:lnTo>
                  <a:pt x="111" y="199"/>
                </a:lnTo>
                <a:lnTo>
                  <a:pt x="97" y="197"/>
                </a:lnTo>
                <a:lnTo>
                  <a:pt x="33" y="220"/>
                </a:lnTo>
                <a:lnTo>
                  <a:pt x="0" y="202"/>
                </a:lnTo>
                <a:lnTo>
                  <a:pt x="0" y="187"/>
                </a:lnTo>
                <a:lnTo>
                  <a:pt x="5" y="187"/>
                </a:lnTo>
                <a:lnTo>
                  <a:pt x="10" y="185"/>
                </a:lnTo>
                <a:lnTo>
                  <a:pt x="14" y="190"/>
                </a:lnTo>
                <a:lnTo>
                  <a:pt x="26" y="194"/>
                </a:lnTo>
                <a:lnTo>
                  <a:pt x="33" y="197"/>
                </a:lnTo>
                <a:lnTo>
                  <a:pt x="40" y="194"/>
                </a:lnTo>
                <a:lnTo>
                  <a:pt x="43" y="192"/>
                </a:lnTo>
                <a:lnTo>
                  <a:pt x="45" y="192"/>
                </a:lnTo>
                <a:lnTo>
                  <a:pt x="47" y="194"/>
                </a:lnTo>
                <a:lnTo>
                  <a:pt x="52" y="199"/>
                </a:lnTo>
                <a:lnTo>
                  <a:pt x="55" y="197"/>
                </a:lnTo>
                <a:lnTo>
                  <a:pt x="55" y="194"/>
                </a:lnTo>
                <a:lnTo>
                  <a:pt x="47" y="190"/>
                </a:lnTo>
                <a:lnTo>
                  <a:pt x="43" y="185"/>
                </a:lnTo>
                <a:lnTo>
                  <a:pt x="40" y="185"/>
                </a:lnTo>
                <a:lnTo>
                  <a:pt x="36" y="192"/>
                </a:lnTo>
                <a:lnTo>
                  <a:pt x="31" y="190"/>
                </a:lnTo>
                <a:lnTo>
                  <a:pt x="26" y="187"/>
                </a:lnTo>
                <a:lnTo>
                  <a:pt x="24" y="183"/>
                </a:lnTo>
                <a:lnTo>
                  <a:pt x="19" y="183"/>
                </a:lnTo>
                <a:lnTo>
                  <a:pt x="14" y="183"/>
                </a:lnTo>
                <a:lnTo>
                  <a:pt x="12" y="175"/>
                </a:lnTo>
                <a:lnTo>
                  <a:pt x="7" y="173"/>
                </a:lnTo>
                <a:lnTo>
                  <a:pt x="10" y="171"/>
                </a:lnTo>
                <a:lnTo>
                  <a:pt x="19" y="168"/>
                </a:lnTo>
                <a:lnTo>
                  <a:pt x="26" y="168"/>
                </a:lnTo>
                <a:lnTo>
                  <a:pt x="38" y="171"/>
                </a:lnTo>
                <a:lnTo>
                  <a:pt x="40" y="173"/>
                </a:lnTo>
                <a:lnTo>
                  <a:pt x="43" y="178"/>
                </a:lnTo>
                <a:lnTo>
                  <a:pt x="45" y="178"/>
                </a:lnTo>
                <a:lnTo>
                  <a:pt x="50" y="180"/>
                </a:lnTo>
                <a:lnTo>
                  <a:pt x="50" y="185"/>
                </a:lnTo>
                <a:lnTo>
                  <a:pt x="55" y="190"/>
                </a:lnTo>
                <a:lnTo>
                  <a:pt x="57" y="190"/>
                </a:lnTo>
                <a:lnTo>
                  <a:pt x="57" y="187"/>
                </a:lnTo>
                <a:lnTo>
                  <a:pt x="59" y="185"/>
                </a:lnTo>
                <a:lnTo>
                  <a:pt x="59" y="180"/>
                </a:lnTo>
                <a:lnTo>
                  <a:pt x="52" y="180"/>
                </a:lnTo>
                <a:lnTo>
                  <a:pt x="50" y="175"/>
                </a:lnTo>
                <a:lnTo>
                  <a:pt x="45" y="173"/>
                </a:lnTo>
                <a:lnTo>
                  <a:pt x="47" y="173"/>
                </a:lnTo>
                <a:lnTo>
                  <a:pt x="55" y="171"/>
                </a:lnTo>
                <a:lnTo>
                  <a:pt x="57" y="171"/>
                </a:lnTo>
                <a:lnTo>
                  <a:pt x="55" y="168"/>
                </a:lnTo>
                <a:lnTo>
                  <a:pt x="52" y="168"/>
                </a:lnTo>
                <a:lnTo>
                  <a:pt x="47" y="171"/>
                </a:lnTo>
                <a:lnTo>
                  <a:pt x="40" y="166"/>
                </a:lnTo>
                <a:lnTo>
                  <a:pt x="40" y="164"/>
                </a:lnTo>
                <a:lnTo>
                  <a:pt x="36" y="159"/>
                </a:lnTo>
                <a:lnTo>
                  <a:pt x="33" y="161"/>
                </a:lnTo>
                <a:lnTo>
                  <a:pt x="29" y="161"/>
                </a:lnTo>
                <a:lnTo>
                  <a:pt x="26" y="159"/>
                </a:lnTo>
                <a:lnTo>
                  <a:pt x="29" y="157"/>
                </a:lnTo>
                <a:lnTo>
                  <a:pt x="31" y="154"/>
                </a:lnTo>
                <a:lnTo>
                  <a:pt x="36" y="154"/>
                </a:lnTo>
                <a:lnTo>
                  <a:pt x="38" y="154"/>
                </a:lnTo>
                <a:lnTo>
                  <a:pt x="43" y="149"/>
                </a:lnTo>
                <a:lnTo>
                  <a:pt x="43" y="147"/>
                </a:lnTo>
                <a:lnTo>
                  <a:pt x="52" y="145"/>
                </a:lnTo>
                <a:lnTo>
                  <a:pt x="55" y="147"/>
                </a:lnTo>
                <a:lnTo>
                  <a:pt x="57" y="145"/>
                </a:lnTo>
                <a:lnTo>
                  <a:pt x="55" y="142"/>
                </a:lnTo>
                <a:lnTo>
                  <a:pt x="55" y="138"/>
                </a:lnTo>
                <a:lnTo>
                  <a:pt x="55" y="131"/>
                </a:lnTo>
                <a:lnTo>
                  <a:pt x="59" y="131"/>
                </a:lnTo>
                <a:lnTo>
                  <a:pt x="64" y="128"/>
                </a:lnTo>
                <a:lnTo>
                  <a:pt x="81" y="116"/>
                </a:lnTo>
                <a:lnTo>
                  <a:pt x="88" y="104"/>
                </a:lnTo>
                <a:lnTo>
                  <a:pt x="92" y="97"/>
                </a:lnTo>
                <a:lnTo>
                  <a:pt x="97" y="88"/>
                </a:lnTo>
                <a:lnTo>
                  <a:pt x="100" y="81"/>
                </a:lnTo>
                <a:lnTo>
                  <a:pt x="104" y="69"/>
                </a:lnTo>
                <a:lnTo>
                  <a:pt x="109" y="55"/>
                </a:lnTo>
                <a:lnTo>
                  <a:pt x="114" y="45"/>
                </a:lnTo>
                <a:lnTo>
                  <a:pt x="116" y="36"/>
                </a:lnTo>
                <a:lnTo>
                  <a:pt x="118" y="34"/>
                </a:lnTo>
                <a:lnTo>
                  <a:pt x="121" y="34"/>
                </a:lnTo>
                <a:lnTo>
                  <a:pt x="121" y="41"/>
                </a:lnTo>
                <a:lnTo>
                  <a:pt x="126" y="43"/>
                </a:lnTo>
                <a:lnTo>
                  <a:pt x="130" y="43"/>
                </a:lnTo>
                <a:lnTo>
                  <a:pt x="133" y="41"/>
                </a:lnTo>
                <a:lnTo>
                  <a:pt x="137" y="41"/>
                </a:lnTo>
                <a:lnTo>
                  <a:pt x="149" y="34"/>
                </a:lnTo>
                <a:lnTo>
                  <a:pt x="156" y="31"/>
                </a:lnTo>
                <a:lnTo>
                  <a:pt x="159" y="29"/>
                </a:lnTo>
                <a:lnTo>
                  <a:pt x="163" y="24"/>
                </a:lnTo>
                <a:lnTo>
                  <a:pt x="166" y="19"/>
                </a:lnTo>
                <a:lnTo>
                  <a:pt x="168" y="15"/>
                </a:lnTo>
                <a:lnTo>
                  <a:pt x="175" y="10"/>
                </a:lnTo>
                <a:lnTo>
                  <a:pt x="175" y="7"/>
                </a:lnTo>
                <a:lnTo>
                  <a:pt x="185" y="5"/>
                </a:lnTo>
                <a:lnTo>
                  <a:pt x="194" y="0"/>
                </a:lnTo>
                <a:lnTo>
                  <a:pt x="201" y="0"/>
                </a:lnTo>
                <a:lnTo>
                  <a:pt x="211" y="0"/>
                </a:lnTo>
                <a:lnTo>
                  <a:pt x="218" y="3"/>
                </a:lnTo>
                <a:lnTo>
                  <a:pt x="223" y="3"/>
                </a:lnTo>
                <a:lnTo>
                  <a:pt x="225" y="5"/>
                </a:lnTo>
                <a:lnTo>
                  <a:pt x="230" y="3"/>
                </a:lnTo>
                <a:lnTo>
                  <a:pt x="241" y="3"/>
                </a:lnTo>
                <a:lnTo>
                  <a:pt x="249" y="0"/>
                </a:lnTo>
                <a:lnTo>
                  <a:pt x="251" y="0"/>
                </a:lnTo>
                <a:lnTo>
                  <a:pt x="253" y="0"/>
                </a:lnTo>
                <a:lnTo>
                  <a:pt x="256" y="0"/>
                </a:lnTo>
                <a:lnTo>
                  <a:pt x="258" y="3"/>
                </a:lnTo>
                <a:lnTo>
                  <a:pt x="260" y="3"/>
                </a:lnTo>
                <a:lnTo>
                  <a:pt x="263" y="5"/>
                </a:lnTo>
                <a:lnTo>
                  <a:pt x="26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455"/>
          <p:cNvSpPr>
            <a:spLocks/>
          </p:cNvSpPr>
          <p:nvPr/>
        </p:nvSpPr>
        <p:spPr bwMode="auto">
          <a:xfrm>
            <a:off x="4905376" y="3248025"/>
            <a:ext cx="436563" cy="455613"/>
          </a:xfrm>
          <a:custGeom>
            <a:avLst/>
            <a:gdLst>
              <a:gd name="T0" fmla="*/ 272 w 275"/>
              <a:gd name="T1" fmla="*/ 50 h 287"/>
              <a:gd name="T2" fmla="*/ 239 w 275"/>
              <a:gd name="T3" fmla="*/ 88 h 287"/>
              <a:gd name="T4" fmla="*/ 253 w 275"/>
              <a:gd name="T5" fmla="*/ 140 h 287"/>
              <a:gd name="T6" fmla="*/ 234 w 275"/>
              <a:gd name="T7" fmla="*/ 166 h 287"/>
              <a:gd name="T8" fmla="*/ 178 w 275"/>
              <a:gd name="T9" fmla="*/ 168 h 287"/>
              <a:gd name="T10" fmla="*/ 178 w 275"/>
              <a:gd name="T11" fmla="*/ 235 h 287"/>
              <a:gd name="T12" fmla="*/ 173 w 275"/>
              <a:gd name="T13" fmla="*/ 272 h 287"/>
              <a:gd name="T14" fmla="*/ 142 w 275"/>
              <a:gd name="T15" fmla="*/ 280 h 287"/>
              <a:gd name="T16" fmla="*/ 114 w 275"/>
              <a:gd name="T17" fmla="*/ 209 h 287"/>
              <a:gd name="T18" fmla="*/ 33 w 275"/>
              <a:gd name="T19" fmla="*/ 220 h 287"/>
              <a:gd name="T20" fmla="*/ 5 w 275"/>
              <a:gd name="T21" fmla="*/ 187 h 287"/>
              <a:gd name="T22" fmla="*/ 26 w 275"/>
              <a:gd name="T23" fmla="*/ 194 h 287"/>
              <a:gd name="T24" fmla="*/ 43 w 275"/>
              <a:gd name="T25" fmla="*/ 192 h 287"/>
              <a:gd name="T26" fmla="*/ 52 w 275"/>
              <a:gd name="T27" fmla="*/ 199 h 287"/>
              <a:gd name="T28" fmla="*/ 47 w 275"/>
              <a:gd name="T29" fmla="*/ 190 h 287"/>
              <a:gd name="T30" fmla="*/ 36 w 275"/>
              <a:gd name="T31" fmla="*/ 192 h 287"/>
              <a:gd name="T32" fmla="*/ 24 w 275"/>
              <a:gd name="T33" fmla="*/ 183 h 287"/>
              <a:gd name="T34" fmla="*/ 12 w 275"/>
              <a:gd name="T35" fmla="*/ 175 h 287"/>
              <a:gd name="T36" fmla="*/ 19 w 275"/>
              <a:gd name="T37" fmla="*/ 168 h 287"/>
              <a:gd name="T38" fmla="*/ 40 w 275"/>
              <a:gd name="T39" fmla="*/ 173 h 287"/>
              <a:gd name="T40" fmla="*/ 50 w 275"/>
              <a:gd name="T41" fmla="*/ 180 h 287"/>
              <a:gd name="T42" fmla="*/ 57 w 275"/>
              <a:gd name="T43" fmla="*/ 190 h 287"/>
              <a:gd name="T44" fmla="*/ 59 w 275"/>
              <a:gd name="T45" fmla="*/ 180 h 287"/>
              <a:gd name="T46" fmla="*/ 45 w 275"/>
              <a:gd name="T47" fmla="*/ 173 h 287"/>
              <a:gd name="T48" fmla="*/ 57 w 275"/>
              <a:gd name="T49" fmla="*/ 171 h 287"/>
              <a:gd name="T50" fmla="*/ 47 w 275"/>
              <a:gd name="T51" fmla="*/ 171 h 287"/>
              <a:gd name="T52" fmla="*/ 36 w 275"/>
              <a:gd name="T53" fmla="*/ 159 h 287"/>
              <a:gd name="T54" fmla="*/ 26 w 275"/>
              <a:gd name="T55" fmla="*/ 159 h 287"/>
              <a:gd name="T56" fmla="*/ 36 w 275"/>
              <a:gd name="T57" fmla="*/ 154 h 287"/>
              <a:gd name="T58" fmla="*/ 43 w 275"/>
              <a:gd name="T59" fmla="*/ 147 h 287"/>
              <a:gd name="T60" fmla="*/ 57 w 275"/>
              <a:gd name="T61" fmla="*/ 145 h 287"/>
              <a:gd name="T62" fmla="*/ 55 w 275"/>
              <a:gd name="T63" fmla="*/ 131 h 287"/>
              <a:gd name="T64" fmla="*/ 81 w 275"/>
              <a:gd name="T65" fmla="*/ 116 h 287"/>
              <a:gd name="T66" fmla="*/ 97 w 275"/>
              <a:gd name="T67" fmla="*/ 88 h 287"/>
              <a:gd name="T68" fmla="*/ 109 w 275"/>
              <a:gd name="T69" fmla="*/ 55 h 287"/>
              <a:gd name="T70" fmla="*/ 118 w 275"/>
              <a:gd name="T71" fmla="*/ 34 h 287"/>
              <a:gd name="T72" fmla="*/ 126 w 275"/>
              <a:gd name="T73" fmla="*/ 43 h 287"/>
              <a:gd name="T74" fmla="*/ 137 w 275"/>
              <a:gd name="T75" fmla="*/ 41 h 287"/>
              <a:gd name="T76" fmla="*/ 159 w 275"/>
              <a:gd name="T77" fmla="*/ 29 h 287"/>
              <a:gd name="T78" fmla="*/ 168 w 275"/>
              <a:gd name="T79" fmla="*/ 15 h 287"/>
              <a:gd name="T80" fmla="*/ 185 w 275"/>
              <a:gd name="T81" fmla="*/ 5 h 287"/>
              <a:gd name="T82" fmla="*/ 211 w 275"/>
              <a:gd name="T83" fmla="*/ 0 h 287"/>
              <a:gd name="T84" fmla="*/ 225 w 275"/>
              <a:gd name="T85" fmla="*/ 5 h 287"/>
              <a:gd name="T86" fmla="*/ 249 w 275"/>
              <a:gd name="T87" fmla="*/ 0 h 287"/>
              <a:gd name="T88" fmla="*/ 256 w 275"/>
              <a:gd name="T89" fmla="*/ 0 h 287"/>
              <a:gd name="T90" fmla="*/ 263 w 275"/>
              <a:gd name="T91" fmla="*/ 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5" h="287">
                <a:moveTo>
                  <a:pt x="263" y="5"/>
                </a:moveTo>
                <a:lnTo>
                  <a:pt x="275" y="19"/>
                </a:lnTo>
                <a:lnTo>
                  <a:pt x="272" y="50"/>
                </a:lnTo>
                <a:lnTo>
                  <a:pt x="260" y="93"/>
                </a:lnTo>
                <a:lnTo>
                  <a:pt x="256" y="86"/>
                </a:lnTo>
                <a:lnTo>
                  <a:pt x="239" y="88"/>
                </a:lnTo>
                <a:lnTo>
                  <a:pt x="234" y="102"/>
                </a:lnTo>
                <a:lnTo>
                  <a:pt x="251" y="112"/>
                </a:lnTo>
                <a:lnTo>
                  <a:pt x="253" y="140"/>
                </a:lnTo>
                <a:lnTo>
                  <a:pt x="227" y="149"/>
                </a:lnTo>
                <a:lnTo>
                  <a:pt x="237" y="157"/>
                </a:lnTo>
                <a:lnTo>
                  <a:pt x="234" y="166"/>
                </a:lnTo>
                <a:lnTo>
                  <a:pt x="208" y="173"/>
                </a:lnTo>
                <a:lnTo>
                  <a:pt x="199" y="159"/>
                </a:lnTo>
                <a:lnTo>
                  <a:pt x="178" y="168"/>
                </a:lnTo>
                <a:lnTo>
                  <a:pt x="182" y="187"/>
                </a:lnTo>
                <a:lnTo>
                  <a:pt x="189" y="209"/>
                </a:lnTo>
                <a:lnTo>
                  <a:pt x="178" y="235"/>
                </a:lnTo>
                <a:lnTo>
                  <a:pt x="178" y="244"/>
                </a:lnTo>
                <a:lnTo>
                  <a:pt x="166" y="256"/>
                </a:lnTo>
                <a:lnTo>
                  <a:pt x="173" y="272"/>
                </a:lnTo>
                <a:lnTo>
                  <a:pt x="168" y="280"/>
                </a:lnTo>
                <a:lnTo>
                  <a:pt x="156" y="287"/>
                </a:lnTo>
                <a:lnTo>
                  <a:pt x="142" y="280"/>
                </a:lnTo>
                <a:lnTo>
                  <a:pt x="144" y="265"/>
                </a:lnTo>
                <a:lnTo>
                  <a:pt x="156" y="242"/>
                </a:lnTo>
                <a:lnTo>
                  <a:pt x="114" y="209"/>
                </a:lnTo>
                <a:lnTo>
                  <a:pt x="111" y="199"/>
                </a:lnTo>
                <a:lnTo>
                  <a:pt x="97" y="197"/>
                </a:lnTo>
                <a:lnTo>
                  <a:pt x="33" y="220"/>
                </a:lnTo>
                <a:lnTo>
                  <a:pt x="0" y="202"/>
                </a:lnTo>
                <a:lnTo>
                  <a:pt x="0" y="187"/>
                </a:lnTo>
                <a:lnTo>
                  <a:pt x="5" y="187"/>
                </a:lnTo>
                <a:lnTo>
                  <a:pt x="10" y="185"/>
                </a:lnTo>
                <a:lnTo>
                  <a:pt x="14" y="190"/>
                </a:lnTo>
                <a:lnTo>
                  <a:pt x="26" y="194"/>
                </a:lnTo>
                <a:lnTo>
                  <a:pt x="33" y="197"/>
                </a:lnTo>
                <a:lnTo>
                  <a:pt x="40" y="194"/>
                </a:lnTo>
                <a:lnTo>
                  <a:pt x="43" y="192"/>
                </a:lnTo>
                <a:lnTo>
                  <a:pt x="45" y="192"/>
                </a:lnTo>
                <a:lnTo>
                  <a:pt x="47" y="194"/>
                </a:lnTo>
                <a:lnTo>
                  <a:pt x="52" y="199"/>
                </a:lnTo>
                <a:lnTo>
                  <a:pt x="55" y="197"/>
                </a:lnTo>
                <a:lnTo>
                  <a:pt x="55" y="194"/>
                </a:lnTo>
                <a:lnTo>
                  <a:pt x="47" y="190"/>
                </a:lnTo>
                <a:lnTo>
                  <a:pt x="43" y="185"/>
                </a:lnTo>
                <a:lnTo>
                  <a:pt x="40" y="185"/>
                </a:lnTo>
                <a:lnTo>
                  <a:pt x="36" y="192"/>
                </a:lnTo>
                <a:lnTo>
                  <a:pt x="31" y="190"/>
                </a:lnTo>
                <a:lnTo>
                  <a:pt x="26" y="187"/>
                </a:lnTo>
                <a:lnTo>
                  <a:pt x="24" y="183"/>
                </a:lnTo>
                <a:lnTo>
                  <a:pt x="19" y="183"/>
                </a:lnTo>
                <a:lnTo>
                  <a:pt x="14" y="183"/>
                </a:lnTo>
                <a:lnTo>
                  <a:pt x="12" y="175"/>
                </a:lnTo>
                <a:lnTo>
                  <a:pt x="7" y="173"/>
                </a:lnTo>
                <a:lnTo>
                  <a:pt x="10" y="171"/>
                </a:lnTo>
                <a:lnTo>
                  <a:pt x="19" y="168"/>
                </a:lnTo>
                <a:lnTo>
                  <a:pt x="26" y="168"/>
                </a:lnTo>
                <a:lnTo>
                  <a:pt x="38" y="171"/>
                </a:lnTo>
                <a:lnTo>
                  <a:pt x="40" y="173"/>
                </a:lnTo>
                <a:lnTo>
                  <a:pt x="43" y="178"/>
                </a:lnTo>
                <a:lnTo>
                  <a:pt x="45" y="178"/>
                </a:lnTo>
                <a:lnTo>
                  <a:pt x="50" y="180"/>
                </a:lnTo>
                <a:lnTo>
                  <a:pt x="50" y="185"/>
                </a:lnTo>
                <a:lnTo>
                  <a:pt x="55" y="190"/>
                </a:lnTo>
                <a:lnTo>
                  <a:pt x="57" y="190"/>
                </a:lnTo>
                <a:lnTo>
                  <a:pt x="57" y="187"/>
                </a:lnTo>
                <a:lnTo>
                  <a:pt x="59" y="185"/>
                </a:lnTo>
                <a:lnTo>
                  <a:pt x="59" y="180"/>
                </a:lnTo>
                <a:lnTo>
                  <a:pt x="52" y="180"/>
                </a:lnTo>
                <a:lnTo>
                  <a:pt x="50" y="175"/>
                </a:lnTo>
                <a:lnTo>
                  <a:pt x="45" y="173"/>
                </a:lnTo>
                <a:lnTo>
                  <a:pt x="47" y="173"/>
                </a:lnTo>
                <a:lnTo>
                  <a:pt x="55" y="171"/>
                </a:lnTo>
                <a:lnTo>
                  <a:pt x="57" y="171"/>
                </a:lnTo>
                <a:lnTo>
                  <a:pt x="55" y="168"/>
                </a:lnTo>
                <a:lnTo>
                  <a:pt x="52" y="168"/>
                </a:lnTo>
                <a:lnTo>
                  <a:pt x="47" y="171"/>
                </a:lnTo>
                <a:lnTo>
                  <a:pt x="40" y="166"/>
                </a:lnTo>
                <a:lnTo>
                  <a:pt x="40" y="164"/>
                </a:lnTo>
                <a:lnTo>
                  <a:pt x="36" y="159"/>
                </a:lnTo>
                <a:lnTo>
                  <a:pt x="33" y="161"/>
                </a:lnTo>
                <a:lnTo>
                  <a:pt x="29" y="161"/>
                </a:lnTo>
                <a:lnTo>
                  <a:pt x="26" y="159"/>
                </a:lnTo>
                <a:lnTo>
                  <a:pt x="29" y="157"/>
                </a:lnTo>
                <a:lnTo>
                  <a:pt x="31" y="154"/>
                </a:lnTo>
                <a:lnTo>
                  <a:pt x="36" y="154"/>
                </a:lnTo>
                <a:lnTo>
                  <a:pt x="38" y="154"/>
                </a:lnTo>
                <a:lnTo>
                  <a:pt x="43" y="149"/>
                </a:lnTo>
                <a:lnTo>
                  <a:pt x="43" y="147"/>
                </a:lnTo>
                <a:lnTo>
                  <a:pt x="52" y="145"/>
                </a:lnTo>
                <a:lnTo>
                  <a:pt x="55" y="147"/>
                </a:lnTo>
                <a:lnTo>
                  <a:pt x="57" y="145"/>
                </a:lnTo>
                <a:lnTo>
                  <a:pt x="55" y="142"/>
                </a:lnTo>
                <a:lnTo>
                  <a:pt x="55" y="138"/>
                </a:lnTo>
                <a:lnTo>
                  <a:pt x="55" y="131"/>
                </a:lnTo>
                <a:lnTo>
                  <a:pt x="59" y="131"/>
                </a:lnTo>
                <a:lnTo>
                  <a:pt x="64" y="128"/>
                </a:lnTo>
                <a:lnTo>
                  <a:pt x="81" y="116"/>
                </a:lnTo>
                <a:lnTo>
                  <a:pt x="88" y="104"/>
                </a:lnTo>
                <a:lnTo>
                  <a:pt x="92" y="97"/>
                </a:lnTo>
                <a:lnTo>
                  <a:pt x="97" y="88"/>
                </a:lnTo>
                <a:lnTo>
                  <a:pt x="100" y="81"/>
                </a:lnTo>
                <a:lnTo>
                  <a:pt x="104" y="69"/>
                </a:lnTo>
                <a:lnTo>
                  <a:pt x="109" y="55"/>
                </a:lnTo>
                <a:lnTo>
                  <a:pt x="114" y="45"/>
                </a:lnTo>
                <a:lnTo>
                  <a:pt x="116" y="36"/>
                </a:lnTo>
                <a:lnTo>
                  <a:pt x="118" y="34"/>
                </a:lnTo>
                <a:lnTo>
                  <a:pt x="121" y="34"/>
                </a:lnTo>
                <a:lnTo>
                  <a:pt x="121" y="41"/>
                </a:lnTo>
                <a:lnTo>
                  <a:pt x="126" y="43"/>
                </a:lnTo>
                <a:lnTo>
                  <a:pt x="130" y="43"/>
                </a:lnTo>
                <a:lnTo>
                  <a:pt x="133" y="41"/>
                </a:lnTo>
                <a:lnTo>
                  <a:pt x="137" y="41"/>
                </a:lnTo>
                <a:lnTo>
                  <a:pt x="149" y="34"/>
                </a:lnTo>
                <a:lnTo>
                  <a:pt x="156" y="31"/>
                </a:lnTo>
                <a:lnTo>
                  <a:pt x="159" y="29"/>
                </a:lnTo>
                <a:lnTo>
                  <a:pt x="163" y="24"/>
                </a:lnTo>
                <a:lnTo>
                  <a:pt x="166" y="19"/>
                </a:lnTo>
                <a:lnTo>
                  <a:pt x="168" y="15"/>
                </a:lnTo>
                <a:lnTo>
                  <a:pt x="175" y="10"/>
                </a:lnTo>
                <a:lnTo>
                  <a:pt x="175" y="7"/>
                </a:lnTo>
                <a:lnTo>
                  <a:pt x="185" y="5"/>
                </a:lnTo>
                <a:lnTo>
                  <a:pt x="194" y="0"/>
                </a:lnTo>
                <a:lnTo>
                  <a:pt x="201" y="0"/>
                </a:lnTo>
                <a:lnTo>
                  <a:pt x="211" y="0"/>
                </a:lnTo>
                <a:lnTo>
                  <a:pt x="218" y="3"/>
                </a:lnTo>
                <a:lnTo>
                  <a:pt x="223" y="3"/>
                </a:lnTo>
                <a:lnTo>
                  <a:pt x="225" y="5"/>
                </a:lnTo>
                <a:lnTo>
                  <a:pt x="230" y="3"/>
                </a:lnTo>
                <a:lnTo>
                  <a:pt x="241" y="3"/>
                </a:lnTo>
                <a:lnTo>
                  <a:pt x="249" y="0"/>
                </a:lnTo>
                <a:lnTo>
                  <a:pt x="251" y="0"/>
                </a:lnTo>
                <a:lnTo>
                  <a:pt x="253" y="0"/>
                </a:lnTo>
                <a:lnTo>
                  <a:pt x="256" y="0"/>
                </a:lnTo>
                <a:lnTo>
                  <a:pt x="258" y="3"/>
                </a:lnTo>
                <a:lnTo>
                  <a:pt x="260" y="3"/>
                </a:lnTo>
                <a:lnTo>
                  <a:pt x="263" y="5"/>
                </a:lnTo>
                <a:lnTo>
                  <a:pt x="263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456"/>
          <p:cNvSpPr>
            <a:spLocks/>
          </p:cNvSpPr>
          <p:nvPr/>
        </p:nvSpPr>
        <p:spPr bwMode="auto">
          <a:xfrm>
            <a:off x="4803776" y="3544888"/>
            <a:ext cx="395288" cy="360363"/>
          </a:xfrm>
          <a:custGeom>
            <a:avLst/>
            <a:gdLst>
              <a:gd name="T0" fmla="*/ 64 w 249"/>
              <a:gd name="T1" fmla="*/ 0 h 227"/>
              <a:gd name="T2" fmla="*/ 64 w 249"/>
              <a:gd name="T3" fmla="*/ 15 h 227"/>
              <a:gd name="T4" fmla="*/ 97 w 249"/>
              <a:gd name="T5" fmla="*/ 33 h 227"/>
              <a:gd name="T6" fmla="*/ 161 w 249"/>
              <a:gd name="T7" fmla="*/ 10 h 227"/>
              <a:gd name="T8" fmla="*/ 175 w 249"/>
              <a:gd name="T9" fmla="*/ 12 h 227"/>
              <a:gd name="T10" fmla="*/ 178 w 249"/>
              <a:gd name="T11" fmla="*/ 22 h 227"/>
              <a:gd name="T12" fmla="*/ 220 w 249"/>
              <a:gd name="T13" fmla="*/ 55 h 227"/>
              <a:gd name="T14" fmla="*/ 208 w 249"/>
              <a:gd name="T15" fmla="*/ 78 h 227"/>
              <a:gd name="T16" fmla="*/ 206 w 249"/>
              <a:gd name="T17" fmla="*/ 93 h 227"/>
              <a:gd name="T18" fmla="*/ 220 w 249"/>
              <a:gd name="T19" fmla="*/ 100 h 227"/>
              <a:gd name="T20" fmla="*/ 232 w 249"/>
              <a:gd name="T21" fmla="*/ 93 h 227"/>
              <a:gd name="T22" fmla="*/ 242 w 249"/>
              <a:gd name="T23" fmla="*/ 107 h 227"/>
              <a:gd name="T24" fmla="*/ 249 w 249"/>
              <a:gd name="T25" fmla="*/ 145 h 227"/>
              <a:gd name="T26" fmla="*/ 230 w 249"/>
              <a:gd name="T27" fmla="*/ 161 h 227"/>
              <a:gd name="T28" fmla="*/ 218 w 249"/>
              <a:gd name="T29" fmla="*/ 154 h 227"/>
              <a:gd name="T30" fmla="*/ 199 w 249"/>
              <a:gd name="T31" fmla="*/ 180 h 227"/>
              <a:gd name="T32" fmla="*/ 197 w 249"/>
              <a:gd name="T33" fmla="*/ 190 h 227"/>
              <a:gd name="T34" fmla="*/ 201 w 249"/>
              <a:gd name="T35" fmla="*/ 201 h 227"/>
              <a:gd name="T36" fmla="*/ 211 w 249"/>
              <a:gd name="T37" fmla="*/ 204 h 227"/>
              <a:gd name="T38" fmla="*/ 201 w 249"/>
              <a:gd name="T39" fmla="*/ 220 h 227"/>
              <a:gd name="T40" fmla="*/ 197 w 249"/>
              <a:gd name="T41" fmla="*/ 220 h 227"/>
              <a:gd name="T42" fmla="*/ 175 w 249"/>
              <a:gd name="T43" fmla="*/ 227 h 227"/>
              <a:gd name="T44" fmla="*/ 140 w 249"/>
              <a:gd name="T45" fmla="*/ 187 h 227"/>
              <a:gd name="T46" fmla="*/ 135 w 249"/>
              <a:gd name="T47" fmla="*/ 166 h 227"/>
              <a:gd name="T48" fmla="*/ 147 w 249"/>
              <a:gd name="T49" fmla="*/ 154 h 227"/>
              <a:gd name="T50" fmla="*/ 138 w 249"/>
              <a:gd name="T51" fmla="*/ 145 h 227"/>
              <a:gd name="T52" fmla="*/ 128 w 249"/>
              <a:gd name="T53" fmla="*/ 154 h 227"/>
              <a:gd name="T54" fmla="*/ 109 w 249"/>
              <a:gd name="T55" fmla="*/ 168 h 227"/>
              <a:gd name="T56" fmla="*/ 93 w 249"/>
              <a:gd name="T57" fmla="*/ 166 h 227"/>
              <a:gd name="T58" fmla="*/ 93 w 249"/>
              <a:gd name="T59" fmla="*/ 159 h 227"/>
              <a:gd name="T60" fmla="*/ 97 w 249"/>
              <a:gd name="T61" fmla="*/ 149 h 227"/>
              <a:gd name="T62" fmla="*/ 88 w 249"/>
              <a:gd name="T63" fmla="*/ 121 h 227"/>
              <a:gd name="T64" fmla="*/ 67 w 249"/>
              <a:gd name="T65" fmla="*/ 116 h 227"/>
              <a:gd name="T66" fmla="*/ 55 w 249"/>
              <a:gd name="T67" fmla="*/ 97 h 227"/>
              <a:gd name="T68" fmla="*/ 43 w 249"/>
              <a:gd name="T69" fmla="*/ 93 h 227"/>
              <a:gd name="T70" fmla="*/ 38 w 249"/>
              <a:gd name="T71" fmla="*/ 85 h 227"/>
              <a:gd name="T72" fmla="*/ 45 w 249"/>
              <a:gd name="T73" fmla="*/ 76 h 227"/>
              <a:gd name="T74" fmla="*/ 36 w 249"/>
              <a:gd name="T75" fmla="*/ 64 h 227"/>
              <a:gd name="T76" fmla="*/ 22 w 249"/>
              <a:gd name="T77" fmla="*/ 71 h 227"/>
              <a:gd name="T78" fmla="*/ 0 w 249"/>
              <a:gd name="T79" fmla="*/ 50 h 227"/>
              <a:gd name="T80" fmla="*/ 5 w 249"/>
              <a:gd name="T81" fmla="*/ 19 h 227"/>
              <a:gd name="T82" fmla="*/ 17 w 249"/>
              <a:gd name="T83" fmla="*/ 17 h 227"/>
              <a:gd name="T84" fmla="*/ 29 w 249"/>
              <a:gd name="T85" fmla="*/ 12 h 227"/>
              <a:gd name="T86" fmla="*/ 36 w 249"/>
              <a:gd name="T87" fmla="*/ 10 h 227"/>
              <a:gd name="T88" fmla="*/ 45 w 249"/>
              <a:gd name="T89" fmla="*/ 5 h 227"/>
              <a:gd name="T90" fmla="*/ 52 w 249"/>
              <a:gd name="T91" fmla="*/ 3 h 227"/>
              <a:gd name="T92" fmla="*/ 57 w 249"/>
              <a:gd name="T93" fmla="*/ 0 h 227"/>
              <a:gd name="T94" fmla="*/ 64 w 249"/>
              <a:gd name="T95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27">
                <a:moveTo>
                  <a:pt x="64" y="0"/>
                </a:moveTo>
                <a:lnTo>
                  <a:pt x="64" y="15"/>
                </a:lnTo>
                <a:lnTo>
                  <a:pt x="97" y="33"/>
                </a:lnTo>
                <a:lnTo>
                  <a:pt x="161" y="10"/>
                </a:lnTo>
                <a:lnTo>
                  <a:pt x="175" y="12"/>
                </a:lnTo>
                <a:lnTo>
                  <a:pt x="178" y="22"/>
                </a:lnTo>
                <a:lnTo>
                  <a:pt x="220" y="55"/>
                </a:lnTo>
                <a:lnTo>
                  <a:pt x="208" y="78"/>
                </a:lnTo>
                <a:lnTo>
                  <a:pt x="206" y="93"/>
                </a:lnTo>
                <a:lnTo>
                  <a:pt x="220" y="100"/>
                </a:lnTo>
                <a:lnTo>
                  <a:pt x="232" y="93"/>
                </a:lnTo>
                <a:lnTo>
                  <a:pt x="242" y="107"/>
                </a:lnTo>
                <a:lnTo>
                  <a:pt x="249" y="145"/>
                </a:lnTo>
                <a:lnTo>
                  <a:pt x="230" y="161"/>
                </a:lnTo>
                <a:lnTo>
                  <a:pt x="218" y="154"/>
                </a:lnTo>
                <a:lnTo>
                  <a:pt x="199" y="180"/>
                </a:lnTo>
                <a:lnTo>
                  <a:pt x="197" y="190"/>
                </a:lnTo>
                <a:lnTo>
                  <a:pt x="201" y="201"/>
                </a:lnTo>
                <a:lnTo>
                  <a:pt x="211" y="204"/>
                </a:lnTo>
                <a:lnTo>
                  <a:pt x="201" y="220"/>
                </a:lnTo>
                <a:lnTo>
                  <a:pt x="197" y="220"/>
                </a:lnTo>
                <a:lnTo>
                  <a:pt x="175" y="227"/>
                </a:lnTo>
                <a:lnTo>
                  <a:pt x="140" y="187"/>
                </a:lnTo>
                <a:lnTo>
                  <a:pt x="135" y="166"/>
                </a:lnTo>
                <a:lnTo>
                  <a:pt x="147" y="154"/>
                </a:lnTo>
                <a:lnTo>
                  <a:pt x="138" y="145"/>
                </a:lnTo>
                <a:lnTo>
                  <a:pt x="128" y="154"/>
                </a:lnTo>
                <a:lnTo>
                  <a:pt x="109" y="168"/>
                </a:lnTo>
                <a:lnTo>
                  <a:pt x="93" y="166"/>
                </a:lnTo>
                <a:lnTo>
                  <a:pt x="93" y="159"/>
                </a:lnTo>
                <a:lnTo>
                  <a:pt x="97" y="149"/>
                </a:lnTo>
                <a:lnTo>
                  <a:pt x="88" y="121"/>
                </a:lnTo>
                <a:lnTo>
                  <a:pt x="67" y="116"/>
                </a:lnTo>
                <a:lnTo>
                  <a:pt x="55" y="97"/>
                </a:lnTo>
                <a:lnTo>
                  <a:pt x="43" y="93"/>
                </a:lnTo>
                <a:lnTo>
                  <a:pt x="38" y="85"/>
                </a:lnTo>
                <a:lnTo>
                  <a:pt x="45" y="76"/>
                </a:lnTo>
                <a:lnTo>
                  <a:pt x="36" y="64"/>
                </a:lnTo>
                <a:lnTo>
                  <a:pt x="22" y="71"/>
                </a:lnTo>
                <a:lnTo>
                  <a:pt x="0" y="50"/>
                </a:lnTo>
                <a:lnTo>
                  <a:pt x="5" y="19"/>
                </a:lnTo>
                <a:lnTo>
                  <a:pt x="17" y="17"/>
                </a:lnTo>
                <a:lnTo>
                  <a:pt x="29" y="12"/>
                </a:lnTo>
                <a:lnTo>
                  <a:pt x="36" y="10"/>
                </a:lnTo>
                <a:lnTo>
                  <a:pt x="45" y="5"/>
                </a:lnTo>
                <a:lnTo>
                  <a:pt x="52" y="3"/>
                </a:lnTo>
                <a:lnTo>
                  <a:pt x="57" y="0"/>
                </a:lnTo>
                <a:lnTo>
                  <a:pt x="6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457"/>
          <p:cNvSpPr>
            <a:spLocks/>
          </p:cNvSpPr>
          <p:nvPr/>
        </p:nvSpPr>
        <p:spPr bwMode="auto">
          <a:xfrm>
            <a:off x="4803776" y="3544888"/>
            <a:ext cx="395288" cy="360363"/>
          </a:xfrm>
          <a:custGeom>
            <a:avLst/>
            <a:gdLst>
              <a:gd name="T0" fmla="*/ 64 w 249"/>
              <a:gd name="T1" fmla="*/ 0 h 227"/>
              <a:gd name="T2" fmla="*/ 64 w 249"/>
              <a:gd name="T3" fmla="*/ 15 h 227"/>
              <a:gd name="T4" fmla="*/ 97 w 249"/>
              <a:gd name="T5" fmla="*/ 33 h 227"/>
              <a:gd name="T6" fmla="*/ 161 w 249"/>
              <a:gd name="T7" fmla="*/ 10 h 227"/>
              <a:gd name="T8" fmla="*/ 175 w 249"/>
              <a:gd name="T9" fmla="*/ 12 h 227"/>
              <a:gd name="T10" fmla="*/ 178 w 249"/>
              <a:gd name="T11" fmla="*/ 22 h 227"/>
              <a:gd name="T12" fmla="*/ 220 w 249"/>
              <a:gd name="T13" fmla="*/ 55 h 227"/>
              <a:gd name="T14" fmla="*/ 208 w 249"/>
              <a:gd name="T15" fmla="*/ 78 h 227"/>
              <a:gd name="T16" fmla="*/ 206 w 249"/>
              <a:gd name="T17" fmla="*/ 93 h 227"/>
              <a:gd name="T18" fmla="*/ 220 w 249"/>
              <a:gd name="T19" fmla="*/ 100 h 227"/>
              <a:gd name="T20" fmla="*/ 232 w 249"/>
              <a:gd name="T21" fmla="*/ 93 h 227"/>
              <a:gd name="T22" fmla="*/ 242 w 249"/>
              <a:gd name="T23" fmla="*/ 107 h 227"/>
              <a:gd name="T24" fmla="*/ 249 w 249"/>
              <a:gd name="T25" fmla="*/ 145 h 227"/>
              <a:gd name="T26" fmla="*/ 230 w 249"/>
              <a:gd name="T27" fmla="*/ 161 h 227"/>
              <a:gd name="T28" fmla="*/ 218 w 249"/>
              <a:gd name="T29" fmla="*/ 154 h 227"/>
              <a:gd name="T30" fmla="*/ 199 w 249"/>
              <a:gd name="T31" fmla="*/ 180 h 227"/>
              <a:gd name="T32" fmla="*/ 197 w 249"/>
              <a:gd name="T33" fmla="*/ 190 h 227"/>
              <a:gd name="T34" fmla="*/ 201 w 249"/>
              <a:gd name="T35" fmla="*/ 201 h 227"/>
              <a:gd name="T36" fmla="*/ 211 w 249"/>
              <a:gd name="T37" fmla="*/ 204 h 227"/>
              <a:gd name="T38" fmla="*/ 201 w 249"/>
              <a:gd name="T39" fmla="*/ 220 h 227"/>
              <a:gd name="T40" fmla="*/ 197 w 249"/>
              <a:gd name="T41" fmla="*/ 220 h 227"/>
              <a:gd name="T42" fmla="*/ 175 w 249"/>
              <a:gd name="T43" fmla="*/ 227 h 227"/>
              <a:gd name="T44" fmla="*/ 140 w 249"/>
              <a:gd name="T45" fmla="*/ 187 h 227"/>
              <a:gd name="T46" fmla="*/ 135 w 249"/>
              <a:gd name="T47" fmla="*/ 166 h 227"/>
              <a:gd name="T48" fmla="*/ 147 w 249"/>
              <a:gd name="T49" fmla="*/ 154 h 227"/>
              <a:gd name="T50" fmla="*/ 138 w 249"/>
              <a:gd name="T51" fmla="*/ 145 h 227"/>
              <a:gd name="T52" fmla="*/ 128 w 249"/>
              <a:gd name="T53" fmla="*/ 154 h 227"/>
              <a:gd name="T54" fmla="*/ 109 w 249"/>
              <a:gd name="T55" fmla="*/ 168 h 227"/>
              <a:gd name="T56" fmla="*/ 93 w 249"/>
              <a:gd name="T57" fmla="*/ 166 h 227"/>
              <a:gd name="T58" fmla="*/ 93 w 249"/>
              <a:gd name="T59" fmla="*/ 159 h 227"/>
              <a:gd name="T60" fmla="*/ 97 w 249"/>
              <a:gd name="T61" fmla="*/ 149 h 227"/>
              <a:gd name="T62" fmla="*/ 88 w 249"/>
              <a:gd name="T63" fmla="*/ 121 h 227"/>
              <a:gd name="T64" fmla="*/ 67 w 249"/>
              <a:gd name="T65" fmla="*/ 116 h 227"/>
              <a:gd name="T66" fmla="*/ 55 w 249"/>
              <a:gd name="T67" fmla="*/ 97 h 227"/>
              <a:gd name="T68" fmla="*/ 43 w 249"/>
              <a:gd name="T69" fmla="*/ 93 h 227"/>
              <a:gd name="T70" fmla="*/ 38 w 249"/>
              <a:gd name="T71" fmla="*/ 85 h 227"/>
              <a:gd name="T72" fmla="*/ 45 w 249"/>
              <a:gd name="T73" fmla="*/ 76 h 227"/>
              <a:gd name="T74" fmla="*/ 36 w 249"/>
              <a:gd name="T75" fmla="*/ 64 h 227"/>
              <a:gd name="T76" fmla="*/ 22 w 249"/>
              <a:gd name="T77" fmla="*/ 71 h 227"/>
              <a:gd name="T78" fmla="*/ 0 w 249"/>
              <a:gd name="T79" fmla="*/ 50 h 227"/>
              <a:gd name="T80" fmla="*/ 5 w 249"/>
              <a:gd name="T81" fmla="*/ 19 h 227"/>
              <a:gd name="T82" fmla="*/ 17 w 249"/>
              <a:gd name="T83" fmla="*/ 17 h 227"/>
              <a:gd name="T84" fmla="*/ 29 w 249"/>
              <a:gd name="T85" fmla="*/ 12 h 227"/>
              <a:gd name="T86" fmla="*/ 36 w 249"/>
              <a:gd name="T87" fmla="*/ 10 h 227"/>
              <a:gd name="T88" fmla="*/ 45 w 249"/>
              <a:gd name="T89" fmla="*/ 5 h 227"/>
              <a:gd name="T90" fmla="*/ 52 w 249"/>
              <a:gd name="T91" fmla="*/ 3 h 227"/>
              <a:gd name="T92" fmla="*/ 57 w 249"/>
              <a:gd name="T93" fmla="*/ 0 h 227"/>
              <a:gd name="T94" fmla="*/ 64 w 249"/>
              <a:gd name="T95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27">
                <a:moveTo>
                  <a:pt x="64" y="0"/>
                </a:moveTo>
                <a:lnTo>
                  <a:pt x="64" y="15"/>
                </a:lnTo>
                <a:lnTo>
                  <a:pt x="97" y="33"/>
                </a:lnTo>
                <a:lnTo>
                  <a:pt x="161" y="10"/>
                </a:lnTo>
                <a:lnTo>
                  <a:pt x="175" y="12"/>
                </a:lnTo>
                <a:lnTo>
                  <a:pt x="178" y="22"/>
                </a:lnTo>
                <a:lnTo>
                  <a:pt x="220" y="55"/>
                </a:lnTo>
                <a:lnTo>
                  <a:pt x="208" y="78"/>
                </a:lnTo>
                <a:lnTo>
                  <a:pt x="206" y="93"/>
                </a:lnTo>
                <a:lnTo>
                  <a:pt x="220" y="100"/>
                </a:lnTo>
                <a:lnTo>
                  <a:pt x="232" y="93"/>
                </a:lnTo>
                <a:lnTo>
                  <a:pt x="242" y="107"/>
                </a:lnTo>
                <a:lnTo>
                  <a:pt x="249" y="145"/>
                </a:lnTo>
                <a:lnTo>
                  <a:pt x="230" y="161"/>
                </a:lnTo>
                <a:lnTo>
                  <a:pt x="218" y="154"/>
                </a:lnTo>
                <a:lnTo>
                  <a:pt x="199" y="180"/>
                </a:lnTo>
                <a:lnTo>
                  <a:pt x="197" y="190"/>
                </a:lnTo>
                <a:lnTo>
                  <a:pt x="201" y="201"/>
                </a:lnTo>
                <a:lnTo>
                  <a:pt x="211" y="204"/>
                </a:lnTo>
                <a:lnTo>
                  <a:pt x="201" y="220"/>
                </a:lnTo>
                <a:lnTo>
                  <a:pt x="197" y="220"/>
                </a:lnTo>
                <a:lnTo>
                  <a:pt x="175" y="227"/>
                </a:lnTo>
                <a:lnTo>
                  <a:pt x="140" y="187"/>
                </a:lnTo>
                <a:lnTo>
                  <a:pt x="135" y="166"/>
                </a:lnTo>
                <a:lnTo>
                  <a:pt x="147" y="154"/>
                </a:lnTo>
                <a:lnTo>
                  <a:pt x="138" y="145"/>
                </a:lnTo>
                <a:lnTo>
                  <a:pt x="128" y="154"/>
                </a:lnTo>
                <a:lnTo>
                  <a:pt x="109" y="168"/>
                </a:lnTo>
                <a:lnTo>
                  <a:pt x="93" y="166"/>
                </a:lnTo>
                <a:lnTo>
                  <a:pt x="93" y="159"/>
                </a:lnTo>
                <a:lnTo>
                  <a:pt x="97" y="149"/>
                </a:lnTo>
                <a:lnTo>
                  <a:pt x="88" y="121"/>
                </a:lnTo>
                <a:lnTo>
                  <a:pt x="67" y="116"/>
                </a:lnTo>
                <a:lnTo>
                  <a:pt x="55" y="97"/>
                </a:lnTo>
                <a:lnTo>
                  <a:pt x="43" y="93"/>
                </a:lnTo>
                <a:lnTo>
                  <a:pt x="38" y="85"/>
                </a:lnTo>
                <a:lnTo>
                  <a:pt x="45" y="76"/>
                </a:lnTo>
                <a:lnTo>
                  <a:pt x="36" y="64"/>
                </a:lnTo>
                <a:lnTo>
                  <a:pt x="22" y="71"/>
                </a:lnTo>
                <a:lnTo>
                  <a:pt x="0" y="50"/>
                </a:lnTo>
                <a:lnTo>
                  <a:pt x="5" y="19"/>
                </a:lnTo>
                <a:lnTo>
                  <a:pt x="17" y="17"/>
                </a:lnTo>
                <a:lnTo>
                  <a:pt x="29" y="12"/>
                </a:lnTo>
                <a:lnTo>
                  <a:pt x="36" y="10"/>
                </a:lnTo>
                <a:lnTo>
                  <a:pt x="45" y="5"/>
                </a:lnTo>
                <a:lnTo>
                  <a:pt x="52" y="3"/>
                </a:lnTo>
                <a:lnTo>
                  <a:pt x="57" y="0"/>
                </a:lnTo>
                <a:lnTo>
                  <a:pt x="64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458"/>
          <p:cNvSpPr>
            <a:spLocks/>
          </p:cNvSpPr>
          <p:nvPr/>
        </p:nvSpPr>
        <p:spPr bwMode="auto">
          <a:xfrm>
            <a:off x="4803776" y="3544888"/>
            <a:ext cx="395288" cy="360363"/>
          </a:xfrm>
          <a:custGeom>
            <a:avLst/>
            <a:gdLst>
              <a:gd name="T0" fmla="*/ 64 w 249"/>
              <a:gd name="T1" fmla="*/ 0 h 227"/>
              <a:gd name="T2" fmla="*/ 64 w 249"/>
              <a:gd name="T3" fmla="*/ 15 h 227"/>
              <a:gd name="T4" fmla="*/ 97 w 249"/>
              <a:gd name="T5" fmla="*/ 33 h 227"/>
              <a:gd name="T6" fmla="*/ 161 w 249"/>
              <a:gd name="T7" fmla="*/ 10 h 227"/>
              <a:gd name="T8" fmla="*/ 175 w 249"/>
              <a:gd name="T9" fmla="*/ 12 h 227"/>
              <a:gd name="T10" fmla="*/ 178 w 249"/>
              <a:gd name="T11" fmla="*/ 22 h 227"/>
              <a:gd name="T12" fmla="*/ 220 w 249"/>
              <a:gd name="T13" fmla="*/ 55 h 227"/>
              <a:gd name="T14" fmla="*/ 208 w 249"/>
              <a:gd name="T15" fmla="*/ 78 h 227"/>
              <a:gd name="T16" fmla="*/ 206 w 249"/>
              <a:gd name="T17" fmla="*/ 93 h 227"/>
              <a:gd name="T18" fmla="*/ 220 w 249"/>
              <a:gd name="T19" fmla="*/ 100 h 227"/>
              <a:gd name="T20" fmla="*/ 232 w 249"/>
              <a:gd name="T21" fmla="*/ 93 h 227"/>
              <a:gd name="T22" fmla="*/ 242 w 249"/>
              <a:gd name="T23" fmla="*/ 107 h 227"/>
              <a:gd name="T24" fmla="*/ 249 w 249"/>
              <a:gd name="T25" fmla="*/ 145 h 227"/>
              <a:gd name="T26" fmla="*/ 230 w 249"/>
              <a:gd name="T27" fmla="*/ 161 h 227"/>
              <a:gd name="T28" fmla="*/ 218 w 249"/>
              <a:gd name="T29" fmla="*/ 154 h 227"/>
              <a:gd name="T30" fmla="*/ 199 w 249"/>
              <a:gd name="T31" fmla="*/ 180 h 227"/>
              <a:gd name="T32" fmla="*/ 197 w 249"/>
              <a:gd name="T33" fmla="*/ 190 h 227"/>
              <a:gd name="T34" fmla="*/ 201 w 249"/>
              <a:gd name="T35" fmla="*/ 201 h 227"/>
              <a:gd name="T36" fmla="*/ 211 w 249"/>
              <a:gd name="T37" fmla="*/ 204 h 227"/>
              <a:gd name="T38" fmla="*/ 201 w 249"/>
              <a:gd name="T39" fmla="*/ 220 h 227"/>
              <a:gd name="T40" fmla="*/ 197 w 249"/>
              <a:gd name="T41" fmla="*/ 220 h 227"/>
              <a:gd name="T42" fmla="*/ 175 w 249"/>
              <a:gd name="T43" fmla="*/ 227 h 227"/>
              <a:gd name="T44" fmla="*/ 140 w 249"/>
              <a:gd name="T45" fmla="*/ 187 h 227"/>
              <a:gd name="T46" fmla="*/ 135 w 249"/>
              <a:gd name="T47" fmla="*/ 166 h 227"/>
              <a:gd name="T48" fmla="*/ 147 w 249"/>
              <a:gd name="T49" fmla="*/ 154 h 227"/>
              <a:gd name="T50" fmla="*/ 138 w 249"/>
              <a:gd name="T51" fmla="*/ 145 h 227"/>
              <a:gd name="T52" fmla="*/ 128 w 249"/>
              <a:gd name="T53" fmla="*/ 154 h 227"/>
              <a:gd name="T54" fmla="*/ 109 w 249"/>
              <a:gd name="T55" fmla="*/ 168 h 227"/>
              <a:gd name="T56" fmla="*/ 93 w 249"/>
              <a:gd name="T57" fmla="*/ 166 h 227"/>
              <a:gd name="T58" fmla="*/ 93 w 249"/>
              <a:gd name="T59" fmla="*/ 159 h 227"/>
              <a:gd name="T60" fmla="*/ 97 w 249"/>
              <a:gd name="T61" fmla="*/ 149 h 227"/>
              <a:gd name="T62" fmla="*/ 88 w 249"/>
              <a:gd name="T63" fmla="*/ 121 h 227"/>
              <a:gd name="T64" fmla="*/ 67 w 249"/>
              <a:gd name="T65" fmla="*/ 116 h 227"/>
              <a:gd name="T66" fmla="*/ 55 w 249"/>
              <a:gd name="T67" fmla="*/ 97 h 227"/>
              <a:gd name="T68" fmla="*/ 43 w 249"/>
              <a:gd name="T69" fmla="*/ 93 h 227"/>
              <a:gd name="T70" fmla="*/ 38 w 249"/>
              <a:gd name="T71" fmla="*/ 85 h 227"/>
              <a:gd name="T72" fmla="*/ 45 w 249"/>
              <a:gd name="T73" fmla="*/ 76 h 227"/>
              <a:gd name="T74" fmla="*/ 36 w 249"/>
              <a:gd name="T75" fmla="*/ 64 h 227"/>
              <a:gd name="T76" fmla="*/ 22 w 249"/>
              <a:gd name="T77" fmla="*/ 71 h 227"/>
              <a:gd name="T78" fmla="*/ 0 w 249"/>
              <a:gd name="T79" fmla="*/ 50 h 227"/>
              <a:gd name="T80" fmla="*/ 5 w 249"/>
              <a:gd name="T81" fmla="*/ 19 h 227"/>
              <a:gd name="T82" fmla="*/ 17 w 249"/>
              <a:gd name="T83" fmla="*/ 17 h 227"/>
              <a:gd name="T84" fmla="*/ 29 w 249"/>
              <a:gd name="T85" fmla="*/ 12 h 227"/>
              <a:gd name="T86" fmla="*/ 36 w 249"/>
              <a:gd name="T87" fmla="*/ 10 h 227"/>
              <a:gd name="T88" fmla="*/ 45 w 249"/>
              <a:gd name="T89" fmla="*/ 5 h 227"/>
              <a:gd name="T90" fmla="*/ 52 w 249"/>
              <a:gd name="T91" fmla="*/ 3 h 227"/>
              <a:gd name="T92" fmla="*/ 57 w 249"/>
              <a:gd name="T93" fmla="*/ 0 h 227"/>
              <a:gd name="T94" fmla="*/ 64 w 249"/>
              <a:gd name="T95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27">
                <a:moveTo>
                  <a:pt x="64" y="0"/>
                </a:moveTo>
                <a:lnTo>
                  <a:pt x="64" y="15"/>
                </a:lnTo>
                <a:lnTo>
                  <a:pt x="97" y="33"/>
                </a:lnTo>
                <a:lnTo>
                  <a:pt x="161" y="10"/>
                </a:lnTo>
                <a:lnTo>
                  <a:pt x="175" y="12"/>
                </a:lnTo>
                <a:lnTo>
                  <a:pt x="178" y="22"/>
                </a:lnTo>
                <a:lnTo>
                  <a:pt x="220" y="55"/>
                </a:lnTo>
                <a:lnTo>
                  <a:pt x="208" y="78"/>
                </a:lnTo>
                <a:lnTo>
                  <a:pt x="206" y="93"/>
                </a:lnTo>
                <a:lnTo>
                  <a:pt x="220" y="100"/>
                </a:lnTo>
                <a:lnTo>
                  <a:pt x="232" y="93"/>
                </a:lnTo>
                <a:lnTo>
                  <a:pt x="242" y="107"/>
                </a:lnTo>
                <a:lnTo>
                  <a:pt x="249" y="145"/>
                </a:lnTo>
                <a:lnTo>
                  <a:pt x="230" y="161"/>
                </a:lnTo>
                <a:lnTo>
                  <a:pt x="218" y="154"/>
                </a:lnTo>
                <a:lnTo>
                  <a:pt x="199" y="180"/>
                </a:lnTo>
                <a:lnTo>
                  <a:pt x="197" y="190"/>
                </a:lnTo>
                <a:lnTo>
                  <a:pt x="201" y="201"/>
                </a:lnTo>
                <a:lnTo>
                  <a:pt x="211" y="204"/>
                </a:lnTo>
                <a:lnTo>
                  <a:pt x="201" y="220"/>
                </a:lnTo>
                <a:lnTo>
                  <a:pt x="197" y="220"/>
                </a:lnTo>
                <a:lnTo>
                  <a:pt x="175" y="227"/>
                </a:lnTo>
                <a:lnTo>
                  <a:pt x="140" y="187"/>
                </a:lnTo>
                <a:lnTo>
                  <a:pt x="135" y="166"/>
                </a:lnTo>
                <a:lnTo>
                  <a:pt x="147" y="154"/>
                </a:lnTo>
                <a:lnTo>
                  <a:pt x="138" y="145"/>
                </a:lnTo>
                <a:lnTo>
                  <a:pt x="128" y="154"/>
                </a:lnTo>
                <a:lnTo>
                  <a:pt x="109" y="168"/>
                </a:lnTo>
                <a:lnTo>
                  <a:pt x="93" y="166"/>
                </a:lnTo>
                <a:lnTo>
                  <a:pt x="93" y="159"/>
                </a:lnTo>
                <a:lnTo>
                  <a:pt x="97" y="149"/>
                </a:lnTo>
                <a:lnTo>
                  <a:pt x="88" y="121"/>
                </a:lnTo>
                <a:lnTo>
                  <a:pt x="67" y="116"/>
                </a:lnTo>
                <a:lnTo>
                  <a:pt x="55" y="97"/>
                </a:lnTo>
                <a:lnTo>
                  <a:pt x="43" y="93"/>
                </a:lnTo>
                <a:lnTo>
                  <a:pt x="38" y="85"/>
                </a:lnTo>
                <a:lnTo>
                  <a:pt x="45" y="76"/>
                </a:lnTo>
                <a:lnTo>
                  <a:pt x="36" y="64"/>
                </a:lnTo>
                <a:lnTo>
                  <a:pt x="22" y="71"/>
                </a:lnTo>
                <a:lnTo>
                  <a:pt x="0" y="50"/>
                </a:lnTo>
                <a:lnTo>
                  <a:pt x="5" y="19"/>
                </a:lnTo>
                <a:lnTo>
                  <a:pt x="17" y="17"/>
                </a:lnTo>
                <a:lnTo>
                  <a:pt x="29" y="12"/>
                </a:lnTo>
                <a:lnTo>
                  <a:pt x="36" y="10"/>
                </a:lnTo>
                <a:lnTo>
                  <a:pt x="45" y="5"/>
                </a:lnTo>
                <a:lnTo>
                  <a:pt x="52" y="3"/>
                </a:lnTo>
                <a:lnTo>
                  <a:pt x="57" y="0"/>
                </a:lnTo>
                <a:lnTo>
                  <a:pt x="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459"/>
          <p:cNvSpPr>
            <a:spLocks/>
          </p:cNvSpPr>
          <p:nvPr/>
        </p:nvSpPr>
        <p:spPr bwMode="auto">
          <a:xfrm>
            <a:off x="6610351" y="2981325"/>
            <a:ext cx="296863" cy="158750"/>
          </a:xfrm>
          <a:custGeom>
            <a:avLst/>
            <a:gdLst>
              <a:gd name="T0" fmla="*/ 92 w 187"/>
              <a:gd name="T1" fmla="*/ 0 h 100"/>
              <a:gd name="T2" fmla="*/ 132 w 187"/>
              <a:gd name="T3" fmla="*/ 17 h 100"/>
              <a:gd name="T4" fmla="*/ 168 w 187"/>
              <a:gd name="T5" fmla="*/ 15 h 100"/>
              <a:gd name="T6" fmla="*/ 180 w 187"/>
              <a:gd name="T7" fmla="*/ 29 h 100"/>
              <a:gd name="T8" fmla="*/ 187 w 187"/>
              <a:gd name="T9" fmla="*/ 43 h 100"/>
              <a:gd name="T10" fmla="*/ 180 w 187"/>
              <a:gd name="T11" fmla="*/ 67 h 100"/>
              <a:gd name="T12" fmla="*/ 187 w 187"/>
              <a:gd name="T13" fmla="*/ 90 h 100"/>
              <a:gd name="T14" fmla="*/ 111 w 187"/>
              <a:gd name="T15" fmla="*/ 100 h 100"/>
              <a:gd name="T16" fmla="*/ 0 w 187"/>
              <a:gd name="T17" fmla="*/ 93 h 100"/>
              <a:gd name="T18" fmla="*/ 14 w 187"/>
              <a:gd name="T19" fmla="*/ 86 h 100"/>
              <a:gd name="T20" fmla="*/ 35 w 187"/>
              <a:gd name="T21" fmla="*/ 76 h 100"/>
              <a:gd name="T22" fmla="*/ 35 w 187"/>
              <a:gd name="T23" fmla="*/ 69 h 100"/>
              <a:gd name="T24" fmla="*/ 26 w 187"/>
              <a:gd name="T25" fmla="*/ 69 h 100"/>
              <a:gd name="T26" fmla="*/ 21 w 187"/>
              <a:gd name="T27" fmla="*/ 76 h 100"/>
              <a:gd name="T28" fmla="*/ 5 w 187"/>
              <a:gd name="T29" fmla="*/ 78 h 100"/>
              <a:gd name="T30" fmla="*/ 5 w 187"/>
              <a:gd name="T31" fmla="*/ 62 h 100"/>
              <a:gd name="T32" fmla="*/ 5 w 187"/>
              <a:gd name="T33" fmla="*/ 45 h 100"/>
              <a:gd name="T34" fmla="*/ 7 w 187"/>
              <a:gd name="T35" fmla="*/ 41 h 100"/>
              <a:gd name="T36" fmla="*/ 26 w 187"/>
              <a:gd name="T37" fmla="*/ 43 h 100"/>
              <a:gd name="T38" fmla="*/ 38 w 187"/>
              <a:gd name="T39" fmla="*/ 41 h 100"/>
              <a:gd name="T40" fmla="*/ 50 w 187"/>
              <a:gd name="T41" fmla="*/ 41 h 100"/>
              <a:gd name="T42" fmla="*/ 57 w 187"/>
              <a:gd name="T43" fmla="*/ 41 h 100"/>
              <a:gd name="T44" fmla="*/ 66 w 187"/>
              <a:gd name="T45" fmla="*/ 43 h 100"/>
              <a:gd name="T46" fmla="*/ 76 w 187"/>
              <a:gd name="T47" fmla="*/ 45 h 100"/>
              <a:gd name="T48" fmla="*/ 85 w 187"/>
              <a:gd name="T49" fmla="*/ 38 h 100"/>
              <a:gd name="T50" fmla="*/ 83 w 187"/>
              <a:gd name="T51" fmla="*/ 19 h 100"/>
              <a:gd name="T52" fmla="*/ 83 w 187"/>
              <a:gd name="T53" fmla="*/ 12 h 100"/>
              <a:gd name="T54" fmla="*/ 85 w 187"/>
              <a:gd name="T55" fmla="*/ 7 h 100"/>
              <a:gd name="T56" fmla="*/ 85 w 187"/>
              <a:gd name="T57" fmla="*/ 3 h 100"/>
              <a:gd name="T58" fmla="*/ 92 w 187"/>
              <a:gd name="T5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7" h="100">
                <a:moveTo>
                  <a:pt x="92" y="0"/>
                </a:moveTo>
                <a:lnTo>
                  <a:pt x="132" y="17"/>
                </a:lnTo>
                <a:lnTo>
                  <a:pt x="168" y="15"/>
                </a:lnTo>
                <a:lnTo>
                  <a:pt x="180" y="29"/>
                </a:lnTo>
                <a:lnTo>
                  <a:pt x="187" y="43"/>
                </a:lnTo>
                <a:lnTo>
                  <a:pt x="180" y="67"/>
                </a:lnTo>
                <a:lnTo>
                  <a:pt x="187" y="90"/>
                </a:lnTo>
                <a:lnTo>
                  <a:pt x="111" y="100"/>
                </a:lnTo>
                <a:lnTo>
                  <a:pt x="0" y="93"/>
                </a:lnTo>
                <a:lnTo>
                  <a:pt x="14" y="86"/>
                </a:lnTo>
                <a:lnTo>
                  <a:pt x="35" y="76"/>
                </a:lnTo>
                <a:lnTo>
                  <a:pt x="35" y="69"/>
                </a:lnTo>
                <a:lnTo>
                  <a:pt x="26" y="69"/>
                </a:lnTo>
                <a:lnTo>
                  <a:pt x="21" y="76"/>
                </a:lnTo>
                <a:lnTo>
                  <a:pt x="5" y="78"/>
                </a:lnTo>
                <a:lnTo>
                  <a:pt x="5" y="62"/>
                </a:lnTo>
                <a:lnTo>
                  <a:pt x="5" y="45"/>
                </a:lnTo>
                <a:lnTo>
                  <a:pt x="7" y="41"/>
                </a:lnTo>
                <a:lnTo>
                  <a:pt x="26" y="43"/>
                </a:lnTo>
                <a:lnTo>
                  <a:pt x="38" y="41"/>
                </a:lnTo>
                <a:lnTo>
                  <a:pt x="50" y="41"/>
                </a:lnTo>
                <a:lnTo>
                  <a:pt x="57" y="41"/>
                </a:lnTo>
                <a:lnTo>
                  <a:pt x="66" y="43"/>
                </a:lnTo>
                <a:lnTo>
                  <a:pt x="76" y="45"/>
                </a:lnTo>
                <a:lnTo>
                  <a:pt x="85" y="38"/>
                </a:lnTo>
                <a:lnTo>
                  <a:pt x="83" y="19"/>
                </a:lnTo>
                <a:lnTo>
                  <a:pt x="83" y="12"/>
                </a:lnTo>
                <a:lnTo>
                  <a:pt x="85" y="7"/>
                </a:lnTo>
                <a:lnTo>
                  <a:pt x="85" y="3"/>
                </a:lnTo>
                <a:lnTo>
                  <a:pt x="9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460"/>
          <p:cNvSpPr>
            <a:spLocks/>
          </p:cNvSpPr>
          <p:nvPr/>
        </p:nvSpPr>
        <p:spPr bwMode="auto">
          <a:xfrm>
            <a:off x="6610351" y="2981325"/>
            <a:ext cx="296863" cy="158750"/>
          </a:xfrm>
          <a:custGeom>
            <a:avLst/>
            <a:gdLst>
              <a:gd name="T0" fmla="*/ 92 w 187"/>
              <a:gd name="T1" fmla="*/ 0 h 100"/>
              <a:gd name="T2" fmla="*/ 132 w 187"/>
              <a:gd name="T3" fmla="*/ 17 h 100"/>
              <a:gd name="T4" fmla="*/ 168 w 187"/>
              <a:gd name="T5" fmla="*/ 15 h 100"/>
              <a:gd name="T6" fmla="*/ 180 w 187"/>
              <a:gd name="T7" fmla="*/ 29 h 100"/>
              <a:gd name="T8" fmla="*/ 187 w 187"/>
              <a:gd name="T9" fmla="*/ 43 h 100"/>
              <a:gd name="T10" fmla="*/ 180 w 187"/>
              <a:gd name="T11" fmla="*/ 67 h 100"/>
              <a:gd name="T12" fmla="*/ 187 w 187"/>
              <a:gd name="T13" fmla="*/ 90 h 100"/>
              <a:gd name="T14" fmla="*/ 111 w 187"/>
              <a:gd name="T15" fmla="*/ 100 h 100"/>
              <a:gd name="T16" fmla="*/ 0 w 187"/>
              <a:gd name="T17" fmla="*/ 93 h 100"/>
              <a:gd name="T18" fmla="*/ 14 w 187"/>
              <a:gd name="T19" fmla="*/ 86 h 100"/>
              <a:gd name="T20" fmla="*/ 35 w 187"/>
              <a:gd name="T21" fmla="*/ 76 h 100"/>
              <a:gd name="T22" fmla="*/ 35 w 187"/>
              <a:gd name="T23" fmla="*/ 69 h 100"/>
              <a:gd name="T24" fmla="*/ 26 w 187"/>
              <a:gd name="T25" fmla="*/ 69 h 100"/>
              <a:gd name="T26" fmla="*/ 21 w 187"/>
              <a:gd name="T27" fmla="*/ 76 h 100"/>
              <a:gd name="T28" fmla="*/ 5 w 187"/>
              <a:gd name="T29" fmla="*/ 78 h 100"/>
              <a:gd name="T30" fmla="*/ 5 w 187"/>
              <a:gd name="T31" fmla="*/ 62 h 100"/>
              <a:gd name="T32" fmla="*/ 5 w 187"/>
              <a:gd name="T33" fmla="*/ 45 h 100"/>
              <a:gd name="T34" fmla="*/ 7 w 187"/>
              <a:gd name="T35" fmla="*/ 41 h 100"/>
              <a:gd name="T36" fmla="*/ 26 w 187"/>
              <a:gd name="T37" fmla="*/ 43 h 100"/>
              <a:gd name="T38" fmla="*/ 38 w 187"/>
              <a:gd name="T39" fmla="*/ 41 h 100"/>
              <a:gd name="T40" fmla="*/ 50 w 187"/>
              <a:gd name="T41" fmla="*/ 41 h 100"/>
              <a:gd name="T42" fmla="*/ 57 w 187"/>
              <a:gd name="T43" fmla="*/ 41 h 100"/>
              <a:gd name="T44" fmla="*/ 66 w 187"/>
              <a:gd name="T45" fmla="*/ 43 h 100"/>
              <a:gd name="T46" fmla="*/ 76 w 187"/>
              <a:gd name="T47" fmla="*/ 45 h 100"/>
              <a:gd name="T48" fmla="*/ 85 w 187"/>
              <a:gd name="T49" fmla="*/ 38 h 100"/>
              <a:gd name="T50" fmla="*/ 83 w 187"/>
              <a:gd name="T51" fmla="*/ 19 h 100"/>
              <a:gd name="T52" fmla="*/ 83 w 187"/>
              <a:gd name="T53" fmla="*/ 12 h 100"/>
              <a:gd name="T54" fmla="*/ 85 w 187"/>
              <a:gd name="T55" fmla="*/ 7 h 100"/>
              <a:gd name="T56" fmla="*/ 85 w 187"/>
              <a:gd name="T57" fmla="*/ 3 h 100"/>
              <a:gd name="T58" fmla="*/ 92 w 187"/>
              <a:gd name="T5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7" h="100">
                <a:moveTo>
                  <a:pt x="92" y="0"/>
                </a:moveTo>
                <a:lnTo>
                  <a:pt x="132" y="17"/>
                </a:lnTo>
                <a:lnTo>
                  <a:pt x="168" y="15"/>
                </a:lnTo>
                <a:lnTo>
                  <a:pt x="180" y="29"/>
                </a:lnTo>
                <a:lnTo>
                  <a:pt x="187" y="43"/>
                </a:lnTo>
                <a:lnTo>
                  <a:pt x="180" y="67"/>
                </a:lnTo>
                <a:lnTo>
                  <a:pt x="187" y="90"/>
                </a:lnTo>
                <a:lnTo>
                  <a:pt x="111" y="100"/>
                </a:lnTo>
                <a:lnTo>
                  <a:pt x="0" y="93"/>
                </a:lnTo>
                <a:lnTo>
                  <a:pt x="14" y="86"/>
                </a:lnTo>
                <a:lnTo>
                  <a:pt x="35" y="76"/>
                </a:lnTo>
                <a:lnTo>
                  <a:pt x="35" y="69"/>
                </a:lnTo>
                <a:lnTo>
                  <a:pt x="26" y="69"/>
                </a:lnTo>
                <a:lnTo>
                  <a:pt x="21" y="76"/>
                </a:lnTo>
                <a:lnTo>
                  <a:pt x="5" y="78"/>
                </a:lnTo>
                <a:lnTo>
                  <a:pt x="5" y="62"/>
                </a:lnTo>
                <a:lnTo>
                  <a:pt x="5" y="45"/>
                </a:lnTo>
                <a:lnTo>
                  <a:pt x="7" y="41"/>
                </a:lnTo>
                <a:lnTo>
                  <a:pt x="26" y="43"/>
                </a:lnTo>
                <a:lnTo>
                  <a:pt x="38" y="41"/>
                </a:lnTo>
                <a:lnTo>
                  <a:pt x="50" y="41"/>
                </a:lnTo>
                <a:lnTo>
                  <a:pt x="57" y="41"/>
                </a:lnTo>
                <a:lnTo>
                  <a:pt x="66" y="43"/>
                </a:lnTo>
                <a:lnTo>
                  <a:pt x="76" y="45"/>
                </a:lnTo>
                <a:lnTo>
                  <a:pt x="85" y="38"/>
                </a:lnTo>
                <a:lnTo>
                  <a:pt x="83" y="19"/>
                </a:lnTo>
                <a:lnTo>
                  <a:pt x="83" y="12"/>
                </a:lnTo>
                <a:lnTo>
                  <a:pt x="85" y="7"/>
                </a:lnTo>
                <a:lnTo>
                  <a:pt x="85" y="3"/>
                </a:lnTo>
                <a:lnTo>
                  <a:pt x="9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461"/>
          <p:cNvSpPr>
            <a:spLocks/>
          </p:cNvSpPr>
          <p:nvPr/>
        </p:nvSpPr>
        <p:spPr bwMode="auto">
          <a:xfrm>
            <a:off x="6610351" y="2981325"/>
            <a:ext cx="296863" cy="158750"/>
          </a:xfrm>
          <a:custGeom>
            <a:avLst/>
            <a:gdLst>
              <a:gd name="T0" fmla="*/ 92 w 187"/>
              <a:gd name="T1" fmla="*/ 0 h 100"/>
              <a:gd name="T2" fmla="*/ 132 w 187"/>
              <a:gd name="T3" fmla="*/ 17 h 100"/>
              <a:gd name="T4" fmla="*/ 168 w 187"/>
              <a:gd name="T5" fmla="*/ 15 h 100"/>
              <a:gd name="T6" fmla="*/ 180 w 187"/>
              <a:gd name="T7" fmla="*/ 29 h 100"/>
              <a:gd name="T8" fmla="*/ 187 w 187"/>
              <a:gd name="T9" fmla="*/ 43 h 100"/>
              <a:gd name="T10" fmla="*/ 180 w 187"/>
              <a:gd name="T11" fmla="*/ 67 h 100"/>
              <a:gd name="T12" fmla="*/ 187 w 187"/>
              <a:gd name="T13" fmla="*/ 90 h 100"/>
              <a:gd name="T14" fmla="*/ 111 w 187"/>
              <a:gd name="T15" fmla="*/ 100 h 100"/>
              <a:gd name="T16" fmla="*/ 0 w 187"/>
              <a:gd name="T17" fmla="*/ 93 h 100"/>
              <a:gd name="T18" fmla="*/ 14 w 187"/>
              <a:gd name="T19" fmla="*/ 86 h 100"/>
              <a:gd name="T20" fmla="*/ 35 w 187"/>
              <a:gd name="T21" fmla="*/ 76 h 100"/>
              <a:gd name="T22" fmla="*/ 35 w 187"/>
              <a:gd name="T23" fmla="*/ 69 h 100"/>
              <a:gd name="T24" fmla="*/ 26 w 187"/>
              <a:gd name="T25" fmla="*/ 69 h 100"/>
              <a:gd name="T26" fmla="*/ 21 w 187"/>
              <a:gd name="T27" fmla="*/ 76 h 100"/>
              <a:gd name="T28" fmla="*/ 5 w 187"/>
              <a:gd name="T29" fmla="*/ 78 h 100"/>
              <a:gd name="T30" fmla="*/ 5 w 187"/>
              <a:gd name="T31" fmla="*/ 62 h 100"/>
              <a:gd name="T32" fmla="*/ 5 w 187"/>
              <a:gd name="T33" fmla="*/ 45 h 100"/>
              <a:gd name="T34" fmla="*/ 7 w 187"/>
              <a:gd name="T35" fmla="*/ 41 h 100"/>
              <a:gd name="T36" fmla="*/ 26 w 187"/>
              <a:gd name="T37" fmla="*/ 43 h 100"/>
              <a:gd name="T38" fmla="*/ 38 w 187"/>
              <a:gd name="T39" fmla="*/ 41 h 100"/>
              <a:gd name="T40" fmla="*/ 50 w 187"/>
              <a:gd name="T41" fmla="*/ 41 h 100"/>
              <a:gd name="T42" fmla="*/ 57 w 187"/>
              <a:gd name="T43" fmla="*/ 41 h 100"/>
              <a:gd name="T44" fmla="*/ 66 w 187"/>
              <a:gd name="T45" fmla="*/ 43 h 100"/>
              <a:gd name="T46" fmla="*/ 76 w 187"/>
              <a:gd name="T47" fmla="*/ 45 h 100"/>
              <a:gd name="T48" fmla="*/ 85 w 187"/>
              <a:gd name="T49" fmla="*/ 38 h 100"/>
              <a:gd name="T50" fmla="*/ 83 w 187"/>
              <a:gd name="T51" fmla="*/ 19 h 100"/>
              <a:gd name="T52" fmla="*/ 83 w 187"/>
              <a:gd name="T53" fmla="*/ 12 h 100"/>
              <a:gd name="T54" fmla="*/ 85 w 187"/>
              <a:gd name="T55" fmla="*/ 7 h 100"/>
              <a:gd name="T56" fmla="*/ 85 w 187"/>
              <a:gd name="T57" fmla="*/ 3 h 100"/>
              <a:gd name="T58" fmla="*/ 92 w 187"/>
              <a:gd name="T5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7" h="100">
                <a:moveTo>
                  <a:pt x="92" y="0"/>
                </a:moveTo>
                <a:lnTo>
                  <a:pt x="132" y="17"/>
                </a:lnTo>
                <a:lnTo>
                  <a:pt x="168" y="15"/>
                </a:lnTo>
                <a:lnTo>
                  <a:pt x="180" y="29"/>
                </a:lnTo>
                <a:lnTo>
                  <a:pt x="187" y="43"/>
                </a:lnTo>
                <a:lnTo>
                  <a:pt x="180" y="67"/>
                </a:lnTo>
                <a:lnTo>
                  <a:pt x="187" y="90"/>
                </a:lnTo>
                <a:lnTo>
                  <a:pt x="111" y="100"/>
                </a:lnTo>
                <a:lnTo>
                  <a:pt x="0" y="93"/>
                </a:lnTo>
                <a:lnTo>
                  <a:pt x="14" y="86"/>
                </a:lnTo>
                <a:lnTo>
                  <a:pt x="35" y="76"/>
                </a:lnTo>
                <a:lnTo>
                  <a:pt x="35" y="69"/>
                </a:lnTo>
                <a:lnTo>
                  <a:pt x="26" y="69"/>
                </a:lnTo>
                <a:lnTo>
                  <a:pt x="21" y="76"/>
                </a:lnTo>
                <a:lnTo>
                  <a:pt x="5" y="78"/>
                </a:lnTo>
                <a:lnTo>
                  <a:pt x="5" y="62"/>
                </a:lnTo>
                <a:lnTo>
                  <a:pt x="5" y="45"/>
                </a:lnTo>
                <a:lnTo>
                  <a:pt x="7" y="41"/>
                </a:lnTo>
                <a:lnTo>
                  <a:pt x="26" y="43"/>
                </a:lnTo>
                <a:lnTo>
                  <a:pt x="38" y="41"/>
                </a:lnTo>
                <a:lnTo>
                  <a:pt x="50" y="41"/>
                </a:lnTo>
                <a:lnTo>
                  <a:pt x="57" y="41"/>
                </a:lnTo>
                <a:lnTo>
                  <a:pt x="66" y="43"/>
                </a:lnTo>
                <a:lnTo>
                  <a:pt x="76" y="45"/>
                </a:lnTo>
                <a:lnTo>
                  <a:pt x="85" y="38"/>
                </a:lnTo>
                <a:lnTo>
                  <a:pt x="83" y="19"/>
                </a:lnTo>
                <a:lnTo>
                  <a:pt x="83" y="12"/>
                </a:lnTo>
                <a:lnTo>
                  <a:pt x="85" y="7"/>
                </a:lnTo>
                <a:lnTo>
                  <a:pt x="85" y="3"/>
                </a:lnTo>
                <a:lnTo>
                  <a:pt x="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462"/>
          <p:cNvSpPr>
            <a:spLocks/>
          </p:cNvSpPr>
          <p:nvPr/>
        </p:nvSpPr>
        <p:spPr bwMode="auto">
          <a:xfrm>
            <a:off x="6884989" y="2192338"/>
            <a:ext cx="412750" cy="350838"/>
          </a:xfrm>
          <a:custGeom>
            <a:avLst/>
            <a:gdLst>
              <a:gd name="T0" fmla="*/ 248 w 260"/>
              <a:gd name="T1" fmla="*/ 19 h 221"/>
              <a:gd name="T2" fmla="*/ 217 w 260"/>
              <a:gd name="T3" fmla="*/ 81 h 221"/>
              <a:gd name="T4" fmla="*/ 231 w 260"/>
              <a:gd name="T5" fmla="*/ 131 h 221"/>
              <a:gd name="T6" fmla="*/ 260 w 260"/>
              <a:gd name="T7" fmla="*/ 173 h 221"/>
              <a:gd name="T8" fmla="*/ 241 w 260"/>
              <a:gd name="T9" fmla="*/ 213 h 221"/>
              <a:gd name="T10" fmla="*/ 198 w 260"/>
              <a:gd name="T11" fmla="*/ 221 h 221"/>
              <a:gd name="T12" fmla="*/ 156 w 260"/>
              <a:gd name="T13" fmla="*/ 190 h 221"/>
              <a:gd name="T14" fmla="*/ 104 w 260"/>
              <a:gd name="T15" fmla="*/ 176 h 221"/>
              <a:gd name="T16" fmla="*/ 66 w 260"/>
              <a:gd name="T17" fmla="*/ 190 h 221"/>
              <a:gd name="T18" fmla="*/ 66 w 260"/>
              <a:gd name="T19" fmla="*/ 171 h 221"/>
              <a:gd name="T20" fmla="*/ 71 w 260"/>
              <a:gd name="T21" fmla="*/ 154 h 221"/>
              <a:gd name="T22" fmla="*/ 59 w 260"/>
              <a:gd name="T23" fmla="*/ 147 h 221"/>
              <a:gd name="T24" fmla="*/ 54 w 260"/>
              <a:gd name="T25" fmla="*/ 150 h 221"/>
              <a:gd name="T26" fmla="*/ 47 w 260"/>
              <a:gd name="T27" fmla="*/ 164 h 221"/>
              <a:gd name="T28" fmla="*/ 40 w 260"/>
              <a:gd name="T29" fmla="*/ 159 h 221"/>
              <a:gd name="T30" fmla="*/ 19 w 260"/>
              <a:gd name="T31" fmla="*/ 147 h 221"/>
              <a:gd name="T32" fmla="*/ 9 w 260"/>
              <a:gd name="T33" fmla="*/ 133 h 221"/>
              <a:gd name="T34" fmla="*/ 12 w 260"/>
              <a:gd name="T35" fmla="*/ 116 h 221"/>
              <a:gd name="T36" fmla="*/ 19 w 260"/>
              <a:gd name="T37" fmla="*/ 109 h 221"/>
              <a:gd name="T38" fmla="*/ 2 w 260"/>
              <a:gd name="T39" fmla="*/ 114 h 221"/>
              <a:gd name="T40" fmla="*/ 0 w 260"/>
              <a:gd name="T41" fmla="*/ 97 h 221"/>
              <a:gd name="T42" fmla="*/ 4 w 260"/>
              <a:gd name="T43" fmla="*/ 90 h 221"/>
              <a:gd name="T44" fmla="*/ 0 w 260"/>
              <a:gd name="T45" fmla="*/ 86 h 221"/>
              <a:gd name="T46" fmla="*/ 0 w 260"/>
              <a:gd name="T47" fmla="*/ 71 h 221"/>
              <a:gd name="T48" fmla="*/ 16 w 260"/>
              <a:gd name="T49" fmla="*/ 57 h 221"/>
              <a:gd name="T50" fmla="*/ 30 w 260"/>
              <a:gd name="T51" fmla="*/ 53 h 221"/>
              <a:gd name="T52" fmla="*/ 28 w 260"/>
              <a:gd name="T53" fmla="*/ 43 h 221"/>
              <a:gd name="T54" fmla="*/ 40 w 260"/>
              <a:gd name="T55" fmla="*/ 38 h 221"/>
              <a:gd name="T56" fmla="*/ 56 w 260"/>
              <a:gd name="T57" fmla="*/ 31 h 221"/>
              <a:gd name="T58" fmla="*/ 68 w 260"/>
              <a:gd name="T59" fmla="*/ 26 h 221"/>
              <a:gd name="T60" fmla="*/ 71 w 260"/>
              <a:gd name="T61" fmla="*/ 22 h 221"/>
              <a:gd name="T62" fmla="*/ 87 w 260"/>
              <a:gd name="T63" fmla="*/ 24 h 221"/>
              <a:gd name="T64" fmla="*/ 99 w 260"/>
              <a:gd name="T65" fmla="*/ 24 h 221"/>
              <a:gd name="T66" fmla="*/ 104 w 260"/>
              <a:gd name="T67" fmla="*/ 12 h 221"/>
              <a:gd name="T68" fmla="*/ 106 w 260"/>
              <a:gd name="T69" fmla="*/ 8 h 221"/>
              <a:gd name="T70" fmla="*/ 113 w 260"/>
              <a:gd name="T71" fmla="*/ 8 h 221"/>
              <a:gd name="T72" fmla="*/ 116 w 260"/>
              <a:gd name="T73" fmla="*/ 5 h 221"/>
              <a:gd name="T74" fmla="*/ 127 w 260"/>
              <a:gd name="T75" fmla="*/ 8 h 221"/>
              <a:gd name="T76" fmla="*/ 135 w 260"/>
              <a:gd name="T77" fmla="*/ 5 h 221"/>
              <a:gd name="T78" fmla="*/ 153 w 260"/>
              <a:gd name="T79" fmla="*/ 8 h 221"/>
              <a:gd name="T80" fmla="*/ 161 w 260"/>
              <a:gd name="T81" fmla="*/ 8 h 221"/>
              <a:gd name="T82" fmla="*/ 179 w 260"/>
              <a:gd name="T83" fmla="*/ 12 h 221"/>
              <a:gd name="T84" fmla="*/ 205 w 260"/>
              <a:gd name="T85" fmla="*/ 12 h 221"/>
              <a:gd name="T86" fmla="*/ 220 w 260"/>
              <a:gd name="T87" fmla="*/ 12 h 221"/>
              <a:gd name="T88" fmla="*/ 229 w 260"/>
              <a:gd name="T89" fmla="*/ 12 h 221"/>
              <a:gd name="T90" fmla="*/ 241 w 260"/>
              <a:gd name="T9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0" h="221">
                <a:moveTo>
                  <a:pt x="253" y="10"/>
                </a:moveTo>
                <a:lnTo>
                  <a:pt x="248" y="19"/>
                </a:lnTo>
                <a:lnTo>
                  <a:pt x="234" y="55"/>
                </a:lnTo>
                <a:lnTo>
                  <a:pt x="217" y="81"/>
                </a:lnTo>
                <a:lnTo>
                  <a:pt x="234" y="119"/>
                </a:lnTo>
                <a:lnTo>
                  <a:pt x="231" y="131"/>
                </a:lnTo>
                <a:lnTo>
                  <a:pt x="250" y="159"/>
                </a:lnTo>
                <a:lnTo>
                  <a:pt x="260" y="173"/>
                </a:lnTo>
                <a:lnTo>
                  <a:pt x="246" y="180"/>
                </a:lnTo>
                <a:lnTo>
                  <a:pt x="241" y="213"/>
                </a:lnTo>
                <a:lnTo>
                  <a:pt x="213" y="206"/>
                </a:lnTo>
                <a:lnTo>
                  <a:pt x="198" y="221"/>
                </a:lnTo>
                <a:lnTo>
                  <a:pt x="182" y="218"/>
                </a:lnTo>
                <a:lnTo>
                  <a:pt x="156" y="190"/>
                </a:lnTo>
                <a:lnTo>
                  <a:pt x="113" y="173"/>
                </a:lnTo>
                <a:lnTo>
                  <a:pt x="104" y="176"/>
                </a:lnTo>
                <a:lnTo>
                  <a:pt x="64" y="204"/>
                </a:lnTo>
                <a:lnTo>
                  <a:pt x="66" y="190"/>
                </a:lnTo>
                <a:lnTo>
                  <a:pt x="68" y="183"/>
                </a:lnTo>
                <a:lnTo>
                  <a:pt x="66" y="171"/>
                </a:lnTo>
                <a:lnTo>
                  <a:pt x="66" y="161"/>
                </a:lnTo>
                <a:lnTo>
                  <a:pt x="71" y="154"/>
                </a:lnTo>
                <a:lnTo>
                  <a:pt x="68" y="150"/>
                </a:lnTo>
                <a:lnTo>
                  <a:pt x="59" y="147"/>
                </a:lnTo>
                <a:lnTo>
                  <a:pt x="56" y="147"/>
                </a:lnTo>
                <a:lnTo>
                  <a:pt x="54" y="150"/>
                </a:lnTo>
                <a:lnTo>
                  <a:pt x="52" y="159"/>
                </a:lnTo>
                <a:lnTo>
                  <a:pt x="47" y="164"/>
                </a:lnTo>
                <a:lnTo>
                  <a:pt x="45" y="166"/>
                </a:lnTo>
                <a:lnTo>
                  <a:pt x="40" y="159"/>
                </a:lnTo>
                <a:lnTo>
                  <a:pt x="26" y="157"/>
                </a:lnTo>
                <a:lnTo>
                  <a:pt x="19" y="147"/>
                </a:lnTo>
                <a:lnTo>
                  <a:pt x="19" y="138"/>
                </a:lnTo>
                <a:lnTo>
                  <a:pt x="9" y="133"/>
                </a:lnTo>
                <a:lnTo>
                  <a:pt x="7" y="121"/>
                </a:lnTo>
                <a:lnTo>
                  <a:pt x="12" y="116"/>
                </a:lnTo>
                <a:lnTo>
                  <a:pt x="19" y="114"/>
                </a:lnTo>
                <a:lnTo>
                  <a:pt x="19" y="109"/>
                </a:lnTo>
                <a:lnTo>
                  <a:pt x="9" y="112"/>
                </a:lnTo>
                <a:lnTo>
                  <a:pt x="2" y="114"/>
                </a:lnTo>
                <a:lnTo>
                  <a:pt x="4" y="105"/>
                </a:lnTo>
                <a:lnTo>
                  <a:pt x="0" y="97"/>
                </a:lnTo>
                <a:lnTo>
                  <a:pt x="7" y="93"/>
                </a:lnTo>
                <a:lnTo>
                  <a:pt x="4" y="90"/>
                </a:lnTo>
                <a:lnTo>
                  <a:pt x="2" y="90"/>
                </a:lnTo>
                <a:lnTo>
                  <a:pt x="0" y="86"/>
                </a:lnTo>
                <a:lnTo>
                  <a:pt x="2" y="79"/>
                </a:lnTo>
                <a:lnTo>
                  <a:pt x="0" y="71"/>
                </a:lnTo>
                <a:lnTo>
                  <a:pt x="2" y="67"/>
                </a:lnTo>
                <a:lnTo>
                  <a:pt x="16" y="57"/>
                </a:lnTo>
                <a:lnTo>
                  <a:pt x="30" y="55"/>
                </a:lnTo>
                <a:lnTo>
                  <a:pt x="30" y="53"/>
                </a:lnTo>
                <a:lnTo>
                  <a:pt x="28" y="50"/>
                </a:lnTo>
                <a:lnTo>
                  <a:pt x="28" y="43"/>
                </a:lnTo>
                <a:lnTo>
                  <a:pt x="35" y="43"/>
                </a:lnTo>
                <a:lnTo>
                  <a:pt x="40" y="38"/>
                </a:lnTo>
                <a:lnTo>
                  <a:pt x="42" y="34"/>
                </a:lnTo>
                <a:lnTo>
                  <a:pt x="56" y="31"/>
                </a:lnTo>
                <a:lnTo>
                  <a:pt x="66" y="34"/>
                </a:lnTo>
                <a:lnTo>
                  <a:pt x="68" y="26"/>
                </a:lnTo>
                <a:lnTo>
                  <a:pt x="66" y="19"/>
                </a:lnTo>
                <a:lnTo>
                  <a:pt x="71" y="22"/>
                </a:lnTo>
                <a:lnTo>
                  <a:pt x="78" y="26"/>
                </a:lnTo>
                <a:lnTo>
                  <a:pt x="87" y="24"/>
                </a:lnTo>
                <a:lnTo>
                  <a:pt x="92" y="22"/>
                </a:lnTo>
                <a:lnTo>
                  <a:pt x="99" y="24"/>
                </a:lnTo>
                <a:lnTo>
                  <a:pt x="106" y="17"/>
                </a:lnTo>
                <a:lnTo>
                  <a:pt x="104" y="12"/>
                </a:lnTo>
                <a:lnTo>
                  <a:pt x="101" y="8"/>
                </a:lnTo>
                <a:lnTo>
                  <a:pt x="106" y="8"/>
                </a:lnTo>
                <a:lnTo>
                  <a:pt x="113" y="12"/>
                </a:lnTo>
                <a:lnTo>
                  <a:pt x="113" y="8"/>
                </a:lnTo>
                <a:lnTo>
                  <a:pt x="113" y="3"/>
                </a:lnTo>
                <a:lnTo>
                  <a:pt x="116" y="5"/>
                </a:lnTo>
                <a:lnTo>
                  <a:pt x="118" y="10"/>
                </a:lnTo>
                <a:lnTo>
                  <a:pt x="127" y="8"/>
                </a:lnTo>
                <a:lnTo>
                  <a:pt x="130" y="5"/>
                </a:lnTo>
                <a:lnTo>
                  <a:pt x="135" y="5"/>
                </a:lnTo>
                <a:lnTo>
                  <a:pt x="144" y="5"/>
                </a:lnTo>
                <a:lnTo>
                  <a:pt x="153" y="8"/>
                </a:lnTo>
                <a:lnTo>
                  <a:pt x="158" y="10"/>
                </a:lnTo>
                <a:lnTo>
                  <a:pt x="161" y="8"/>
                </a:lnTo>
                <a:lnTo>
                  <a:pt x="168" y="10"/>
                </a:lnTo>
                <a:lnTo>
                  <a:pt x="179" y="12"/>
                </a:lnTo>
                <a:lnTo>
                  <a:pt x="184" y="15"/>
                </a:lnTo>
                <a:lnTo>
                  <a:pt x="205" y="12"/>
                </a:lnTo>
                <a:lnTo>
                  <a:pt x="210" y="12"/>
                </a:lnTo>
                <a:lnTo>
                  <a:pt x="220" y="12"/>
                </a:lnTo>
                <a:lnTo>
                  <a:pt x="224" y="12"/>
                </a:lnTo>
                <a:lnTo>
                  <a:pt x="229" y="12"/>
                </a:lnTo>
                <a:lnTo>
                  <a:pt x="236" y="10"/>
                </a:lnTo>
                <a:lnTo>
                  <a:pt x="241" y="0"/>
                </a:lnTo>
                <a:lnTo>
                  <a:pt x="253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463"/>
          <p:cNvSpPr>
            <a:spLocks/>
          </p:cNvSpPr>
          <p:nvPr/>
        </p:nvSpPr>
        <p:spPr bwMode="auto">
          <a:xfrm>
            <a:off x="6884989" y="2192338"/>
            <a:ext cx="412750" cy="350838"/>
          </a:xfrm>
          <a:custGeom>
            <a:avLst/>
            <a:gdLst>
              <a:gd name="T0" fmla="*/ 248 w 260"/>
              <a:gd name="T1" fmla="*/ 19 h 221"/>
              <a:gd name="T2" fmla="*/ 217 w 260"/>
              <a:gd name="T3" fmla="*/ 81 h 221"/>
              <a:gd name="T4" fmla="*/ 231 w 260"/>
              <a:gd name="T5" fmla="*/ 131 h 221"/>
              <a:gd name="T6" fmla="*/ 260 w 260"/>
              <a:gd name="T7" fmla="*/ 173 h 221"/>
              <a:gd name="T8" fmla="*/ 241 w 260"/>
              <a:gd name="T9" fmla="*/ 213 h 221"/>
              <a:gd name="T10" fmla="*/ 198 w 260"/>
              <a:gd name="T11" fmla="*/ 221 h 221"/>
              <a:gd name="T12" fmla="*/ 156 w 260"/>
              <a:gd name="T13" fmla="*/ 190 h 221"/>
              <a:gd name="T14" fmla="*/ 104 w 260"/>
              <a:gd name="T15" fmla="*/ 176 h 221"/>
              <a:gd name="T16" fmla="*/ 66 w 260"/>
              <a:gd name="T17" fmla="*/ 190 h 221"/>
              <a:gd name="T18" fmla="*/ 66 w 260"/>
              <a:gd name="T19" fmla="*/ 171 h 221"/>
              <a:gd name="T20" fmla="*/ 71 w 260"/>
              <a:gd name="T21" fmla="*/ 154 h 221"/>
              <a:gd name="T22" fmla="*/ 59 w 260"/>
              <a:gd name="T23" fmla="*/ 147 h 221"/>
              <a:gd name="T24" fmla="*/ 54 w 260"/>
              <a:gd name="T25" fmla="*/ 150 h 221"/>
              <a:gd name="T26" fmla="*/ 47 w 260"/>
              <a:gd name="T27" fmla="*/ 164 h 221"/>
              <a:gd name="T28" fmla="*/ 40 w 260"/>
              <a:gd name="T29" fmla="*/ 159 h 221"/>
              <a:gd name="T30" fmla="*/ 19 w 260"/>
              <a:gd name="T31" fmla="*/ 147 h 221"/>
              <a:gd name="T32" fmla="*/ 9 w 260"/>
              <a:gd name="T33" fmla="*/ 133 h 221"/>
              <a:gd name="T34" fmla="*/ 12 w 260"/>
              <a:gd name="T35" fmla="*/ 116 h 221"/>
              <a:gd name="T36" fmla="*/ 19 w 260"/>
              <a:gd name="T37" fmla="*/ 109 h 221"/>
              <a:gd name="T38" fmla="*/ 2 w 260"/>
              <a:gd name="T39" fmla="*/ 114 h 221"/>
              <a:gd name="T40" fmla="*/ 0 w 260"/>
              <a:gd name="T41" fmla="*/ 97 h 221"/>
              <a:gd name="T42" fmla="*/ 4 w 260"/>
              <a:gd name="T43" fmla="*/ 90 h 221"/>
              <a:gd name="T44" fmla="*/ 0 w 260"/>
              <a:gd name="T45" fmla="*/ 86 h 221"/>
              <a:gd name="T46" fmla="*/ 0 w 260"/>
              <a:gd name="T47" fmla="*/ 71 h 221"/>
              <a:gd name="T48" fmla="*/ 16 w 260"/>
              <a:gd name="T49" fmla="*/ 57 h 221"/>
              <a:gd name="T50" fmla="*/ 30 w 260"/>
              <a:gd name="T51" fmla="*/ 53 h 221"/>
              <a:gd name="T52" fmla="*/ 28 w 260"/>
              <a:gd name="T53" fmla="*/ 43 h 221"/>
              <a:gd name="T54" fmla="*/ 40 w 260"/>
              <a:gd name="T55" fmla="*/ 38 h 221"/>
              <a:gd name="T56" fmla="*/ 56 w 260"/>
              <a:gd name="T57" fmla="*/ 31 h 221"/>
              <a:gd name="T58" fmla="*/ 68 w 260"/>
              <a:gd name="T59" fmla="*/ 26 h 221"/>
              <a:gd name="T60" fmla="*/ 71 w 260"/>
              <a:gd name="T61" fmla="*/ 22 h 221"/>
              <a:gd name="T62" fmla="*/ 87 w 260"/>
              <a:gd name="T63" fmla="*/ 24 h 221"/>
              <a:gd name="T64" fmla="*/ 99 w 260"/>
              <a:gd name="T65" fmla="*/ 24 h 221"/>
              <a:gd name="T66" fmla="*/ 104 w 260"/>
              <a:gd name="T67" fmla="*/ 12 h 221"/>
              <a:gd name="T68" fmla="*/ 106 w 260"/>
              <a:gd name="T69" fmla="*/ 8 h 221"/>
              <a:gd name="T70" fmla="*/ 113 w 260"/>
              <a:gd name="T71" fmla="*/ 8 h 221"/>
              <a:gd name="T72" fmla="*/ 116 w 260"/>
              <a:gd name="T73" fmla="*/ 5 h 221"/>
              <a:gd name="T74" fmla="*/ 127 w 260"/>
              <a:gd name="T75" fmla="*/ 8 h 221"/>
              <a:gd name="T76" fmla="*/ 135 w 260"/>
              <a:gd name="T77" fmla="*/ 5 h 221"/>
              <a:gd name="T78" fmla="*/ 153 w 260"/>
              <a:gd name="T79" fmla="*/ 8 h 221"/>
              <a:gd name="T80" fmla="*/ 161 w 260"/>
              <a:gd name="T81" fmla="*/ 8 h 221"/>
              <a:gd name="T82" fmla="*/ 179 w 260"/>
              <a:gd name="T83" fmla="*/ 12 h 221"/>
              <a:gd name="T84" fmla="*/ 205 w 260"/>
              <a:gd name="T85" fmla="*/ 12 h 221"/>
              <a:gd name="T86" fmla="*/ 220 w 260"/>
              <a:gd name="T87" fmla="*/ 12 h 221"/>
              <a:gd name="T88" fmla="*/ 229 w 260"/>
              <a:gd name="T89" fmla="*/ 12 h 221"/>
              <a:gd name="T90" fmla="*/ 241 w 260"/>
              <a:gd name="T9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0" h="221">
                <a:moveTo>
                  <a:pt x="253" y="10"/>
                </a:moveTo>
                <a:lnTo>
                  <a:pt x="248" y="19"/>
                </a:lnTo>
                <a:lnTo>
                  <a:pt x="234" y="55"/>
                </a:lnTo>
                <a:lnTo>
                  <a:pt x="217" y="81"/>
                </a:lnTo>
                <a:lnTo>
                  <a:pt x="234" y="119"/>
                </a:lnTo>
                <a:lnTo>
                  <a:pt x="231" y="131"/>
                </a:lnTo>
                <a:lnTo>
                  <a:pt x="250" y="159"/>
                </a:lnTo>
                <a:lnTo>
                  <a:pt x="260" y="173"/>
                </a:lnTo>
                <a:lnTo>
                  <a:pt x="246" y="180"/>
                </a:lnTo>
                <a:lnTo>
                  <a:pt x="241" y="213"/>
                </a:lnTo>
                <a:lnTo>
                  <a:pt x="213" y="206"/>
                </a:lnTo>
                <a:lnTo>
                  <a:pt x="198" y="221"/>
                </a:lnTo>
                <a:lnTo>
                  <a:pt x="182" y="218"/>
                </a:lnTo>
                <a:lnTo>
                  <a:pt x="156" y="190"/>
                </a:lnTo>
                <a:lnTo>
                  <a:pt x="113" y="173"/>
                </a:lnTo>
                <a:lnTo>
                  <a:pt x="104" y="176"/>
                </a:lnTo>
                <a:lnTo>
                  <a:pt x="64" y="204"/>
                </a:lnTo>
                <a:lnTo>
                  <a:pt x="66" y="190"/>
                </a:lnTo>
                <a:lnTo>
                  <a:pt x="68" y="183"/>
                </a:lnTo>
                <a:lnTo>
                  <a:pt x="66" y="171"/>
                </a:lnTo>
                <a:lnTo>
                  <a:pt x="66" y="161"/>
                </a:lnTo>
                <a:lnTo>
                  <a:pt x="71" y="154"/>
                </a:lnTo>
                <a:lnTo>
                  <a:pt x="68" y="150"/>
                </a:lnTo>
                <a:lnTo>
                  <a:pt x="59" y="147"/>
                </a:lnTo>
                <a:lnTo>
                  <a:pt x="56" y="147"/>
                </a:lnTo>
                <a:lnTo>
                  <a:pt x="54" y="150"/>
                </a:lnTo>
                <a:lnTo>
                  <a:pt x="52" y="159"/>
                </a:lnTo>
                <a:lnTo>
                  <a:pt x="47" y="164"/>
                </a:lnTo>
                <a:lnTo>
                  <a:pt x="45" y="166"/>
                </a:lnTo>
                <a:lnTo>
                  <a:pt x="40" y="159"/>
                </a:lnTo>
                <a:lnTo>
                  <a:pt x="26" y="157"/>
                </a:lnTo>
                <a:lnTo>
                  <a:pt x="19" y="147"/>
                </a:lnTo>
                <a:lnTo>
                  <a:pt x="19" y="138"/>
                </a:lnTo>
                <a:lnTo>
                  <a:pt x="9" y="133"/>
                </a:lnTo>
                <a:lnTo>
                  <a:pt x="7" y="121"/>
                </a:lnTo>
                <a:lnTo>
                  <a:pt x="12" y="116"/>
                </a:lnTo>
                <a:lnTo>
                  <a:pt x="19" y="114"/>
                </a:lnTo>
                <a:lnTo>
                  <a:pt x="19" y="109"/>
                </a:lnTo>
                <a:lnTo>
                  <a:pt x="9" y="112"/>
                </a:lnTo>
                <a:lnTo>
                  <a:pt x="2" y="114"/>
                </a:lnTo>
                <a:lnTo>
                  <a:pt x="4" y="105"/>
                </a:lnTo>
                <a:lnTo>
                  <a:pt x="0" y="97"/>
                </a:lnTo>
                <a:lnTo>
                  <a:pt x="7" y="93"/>
                </a:lnTo>
                <a:lnTo>
                  <a:pt x="4" y="90"/>
                </a:lnTo>
                <a:lnTo>
                  <a:pt x="2" y="90"/>
                </a:lnTo>
                <a:lnTo>
                  <a:pt x="0" y="86"/>
                </a:lnTo>
                <a:lnTo>
                  <a:pt x="2" y="79"/>
                </a:lnTo>
                <a:lnTo>
                  <a:pt x="0" y="71"/>
                </a:lnTo>
                <a:lnTo>
                  <a:pt x="2" y="67"/>
                </a:lnTo>
                <a:lnTo>
                  <a:pt x="16" y="57"/>
                </a:lnTo>
                <a:lnTo>
                  <a:pt x="30" y="55"/>
                </a:lnTo>
                <a:lnTo>
                  <a:pt x="30" y="53"/>
                </a:lnTo>
                <a:lnTo>
                  <a:pt x="28" y="50"/>
                </a:lnTo>
                <a:lnTo>
                  <a:pt x="28" y="43"/>
                </a:lnTo>
                <a:lnTo>
                  <a:pt x="35" y="43"/>
                </a:lnTo>
                <a:lnTo>
                  <a:pt x="40" y="38"/>
                </a:lnTo>
                <a:lnTo>
                  <a:pt x="42" y="34"/>
                </a:lnTo>
                <a:lnTo>
                  <a:pt x="56" y="31"/>
                </a:lnTo>
                <a:lnTo>
                  <a:pt x="66" y="34"/>
                </a:lnTo>
                <a:lnTo>
                  <a:pt x="68" y="26"/>
                </a:lnTo>
                <a:lnTo>
                  <a:pt x="66" y="19"/>
                </a:lnTo>
                <a:lnTo>
                  <a:pt x="71" y="22"/>
                </a:lnTo>
                <a:lnTo>
                  <a:pt x="78" y="26"/>
                </a:lnTo>
                <a:lnTo>
                  <a:pt x="87" y="24"/>
                </a:lnTo>
                <a:lnTo>
                  <a:pt x="92" y="22"/>
                </a:lnTo>
                <a:lnTo>
                  <a:pt x="99" y="24"/>
                </a:lnTo>
                <a:lnTo>
                  <a:pt x="106" y="17"/>
                </a:lnTo>
                <a:lnTo>
                  <a:pt x="104" y="12"/>
                </a:lnTo>
                <a:lnTo>
                  <a:pt x="101" y="8"/>
                </a:lnTo>
                <a:lnTo>
                  <a:pt x="106" y="8"/>
                </a:lnTo>
                <a:lnTo>
                  <a:pt x="113" y="12"/>
                </a:lnTo>
                <a:lnTo>
                  <a:pt x="113" y="8"/>
                </a:lnTo>
                <a:lnTo>
                  <a:pt x="113" y="3"/>
                </a:lnTo>
                <a:lnTo>
                  <a:pt x="116" y="5"/>
                </a:lnTo>
                <a:lnTo>
                  <a:pt x="118" y="10"/>
                </a:lnTo>
                <a:lnTo>
                  <a:pt x="127" y="8"/>
                </a:lnTo>
                <a:lnTo>
                  <a:pt x="130" y="5"/>
                </a:lnTo>
                <a:lnTo>
                  <a:pt x="135" y="5"/>
                </a:lnTo>
                <a:lnTo>
                  <a:pt x="144" y="5"/>
                </a:lnTo>
                <a:lnTo>
                  <a:pt x="153" y="8"/>
                </a:lnTo>
                <a:lnTo>
                  <a:pt x="158" y="10"/>
                </a:lnTo>
                <a:lnTo>
                  <a:pt x="161" y="8"/>
                </a:lnTo>
                <a:lnTo>
                  <a:pt x="168" y="10"/>
                </a:lnTo>
                <a:lnTo>
                  <a:pt x="179" y="12"/>
                </a:lnTo>
                <a:lnTo>
                  <a:pt x="184" y="15"/>
                </a:lnTo>
                <a:lnTo>
                  <a:pt x="205" y="12"/>
                </a:lnTo>
                <a:lnTo>
                  <a:pt x="210" y="12"/>
                </a:lnTo>
                <a:lnTo>
                  <a:pt x="220" y="12"/>
                </a:lnTo>
                <a:lnTo>
                  <a:pt x="224" y="12"/>
                </a:lnTo>
                <a:lnTo>
                  <a:pt x="229" y="12"/>
                </a:lnTo>
                <a:lnTo>
                  <a:pt x="236" y="10"/>
                </a:lnTo>
                <a:lnTo>
                  <a:pt x="241" y="0"/>
                </a:lnTo>
                <a:lnTo>
                  <a:pt x="253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464"/>
          <p:cNvSpPr>
            <a:spLocks/>
          </p:cNvSpPr>
          <p:nvPr/>
        </p:nvSpPr>
        <p:spPr bwMode="auto">
          <a:xfrm>
            <a:off x="6884989" y="2192338"/>
            <a:ext cx="412750" cy="350838"/>
          </a:xfrm>
          <a:custGeom>
            <a:avLst/>
            <a:gdLst>
              <a:gd name="T0" fmla="*/ 248 w 260"/>
              <a:gd name="T1" fmla="*/ 19 h 221"/>
              <a:gd name="T2" fmla="*/ 217 w 260"/>
              <a:gd name="T3" fmla="*/ 81 h 221"/>
              <a:gd name="T4" fmla="*/ 231 w 260"/>
              <a:gd name="T5" fmla="*/ 131 h 221"/>
              <a:gd name="T6" fmla="*/ 260 w 260"/>
              <a:gd name="T7" fmla="*/ 173 h 221"/>
              <a:gd name="T8" fmla="*/ 241 w 260"/>
              <a:gd name="T9" fmla="*/ 213 h 221"/>
              <a:gd name="T10" fmla="*/ 198 w 260"/>
              <a:gd name="T11" fmla="*/ 221 h 221"/>
              <a:gd name="T12" fmla="*/ 156 w 260"/>
              <a:gd name="T13" fmla="*/ 190 h 221"/>
              <a:gd name="T14" fmla="*/ 104 w 260"/>
              <a:gd name="T15" fmla="*/ 176 h 221"/>
              <a:gd name="T16" fmla="*/ 66 w 260"/>
              <a:gd name="T17" fmla="*/ 190 h 221"/>
              <a:gd name="T18" fmla="*/ 66 w 260"/>
              <a:gd name="T19" fmla="*/ 171 h 221"/>
              <a:gd name="T20" fmla="*/ 71 w 260"/>
              <a:gd name="T21" fmla="*/ 154 h 221"/>
              <a:gd name="T22" fmla="*/ 59 w 260"/>
              <a:gd name="T23" fmla="*/ 147 h 221"/>
              <a:gd name="T24" fmla="*/ 54 w 260"/>
              <a:gd name="T25" fmla="*/ 150 h 221"/>
              <a:gd name="T26" fmla="*/ 47 w 260"/>
              <a:gd name="T27" fmla="*/ 164 h 221"/>
              <a:gd name="T28" fmla="*/ 40 w 260"/>
              <a:gd name="T29" fmla="*/ 159 h 221"/>
              <a:gd name="T30" fmla="*/ 19 w 260"/>
              <a:gd name="T31" fmla="*/ 147 h 221"/>
              <a:gd name="T32" fmla="*/ 9 w 260"/>
              <a:gd name="T33" fmla="*/ 133 h 221"/>
              <a:gd name="T34" fmla="*/ 12 w 260"/>
              <a:gd name="T35" fmla="*/ 116 h 221"/>
              <a:gd name="T36" fmla="*/ 19 w 260"/>
              <a:gd name="T37" fmla="*/ 109 h 221"/>
              <a:gd name="T38" fmla="*/ 2 w 260"/>
              <a:gd name="T39" fmla="*/ 114 h 221"/>
              <a:gd name="T40" fmla="*/ 0 w 260"/>
              <a:gd name="T41" fmla="*/ 97 h 221"/>
              <a:gd name="T42" fmla="*/ 4 w 260"/>
              <a:gd name="T43" fmla="*/ 90 h 221"/>
              <a:gd name="T44" fmla="*/ 0 w 260"/>
              <a:gd name="T45" fmla="*/ 86 h 221"/>
              <a:gd name="T46" fmla="*/ 0 w 260"/>
              <a:gd name="T47" fmla="*/ 71 h 221"/>
              <a:gd name="T48" fmla="*/ 16 w 260"/>
              <a:gd name="T49" fmla="*/ 57 h 221"/>
              <a:gd name="T50" fmla="*/ 30 w 260"/>
              <a:gd name="T51" fmla="*/ 53 h 221"/>
              <a:gd name="T52" fmla="*/ 28 w 260"/>
              <a:gd name="T53" fmla="*/ 43 h 221"/>
              <a:gd name="T54" fmla="*/ 40 w 260"/>
              <a:gd name="T55" fmla="*/ 38 h 221"/>
              <a:gd name="T56" fmla="*/ 56 w 260"/>
              <a:gd name="T57" fmla="*/ 31 h 221"/>
              <a:gd name="T58" fmla="*/ 68 w 260"/>
              <a:gd name="T59" fmla="*/ 26 h 221"/>
              <a:gd name="T60" fmla="*/ 71 w 260"/>
              <a:gd name="T61" fmla="*/ 22 h 221"/>
              <a:gd name="T62" fmla="*/ 87 w 260"/>
              <a:gd name="T63" fmla="*/ 24 h 221"/>
              <a:gd name="T64" fmla="*/ 99 w 260"/>
              <a:gd name="T65" fmla="*/ 24 h 221"/>
              <a:gd name="T66" fmla="*/ 104 w 260"/>
              <a:gd name="T67" fmla="*/ 12 h 221"/>
              <a:gd name="T68" fmla="*/ 106 w 260"/>
              <a:gd name="T69" fmla="*/ 8 h 221"/>
              <a:gd name="T70" fmla="*/ 113 w 260"/>
              <a:gd name="T71" fmla="*/ 8 h 221"/>
              <a:gd name="T72" fmla="*/ 116 w 260"/>
              <a:gd name="T73" fmla="*/ 5 h 221"/>
              <a:gd name="T74" fmla="*/ 127 w 260"/>
              <a:gd name="T75" fmla="*/ 8 h 221"/>
              <a:gd name="T76" fmla="*/ 135 w 260"/>
              <a:gd name="T77" fmla="*/ 5 h 221"/>
              <a:gd name="T78" fmla="*/ 153 w 260"/>
              <a:gd name="T79" fmla="*/ 8 h 221"/>
              <a:gd name="T80" fmla="*/ 161 w 260"/>
              <a:gd name="T81" fmla="*/ 8 h 221"/>
              <a:gd name="T82" fmla="*/ 179 w 260"/>
              <a:gd name="T83" fmla="*/ 12 h 221"/>
              <a:gd name="T84" fmla="*/ 205 w 260"/>
              <a:gd name="T85" fmla="*/ 12 h 221"/>
              <a:gd name="T86" fmla="*/ 220 w 260"/>
              <a:gd name="T87" fmla="*/ 12 h 221"/>
              <a:gd name="T88" fmla="*/ 229 w 260"/>
              <a:gd name="T89" fmla="*/ 12 h 221"/>
              <a:gd name="T90" fmla="*/ 241 w 260"/>
              <a:gd name="T9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0" h="221">
                <a:moveTo>
                  <a:pt x="253" y="10"/>
                </a:moveTo>
                <a:lnTo>
                  <a:pt x="248" y="19"/>
                </a:lnTo>
                <a:lnTo>
                  <a:pt x="234" y="55"/>
                </a:lnTo>
                <a:lnTo>
                  <a:pt x="217" y="81"/>
                </a:lnTo>
                <a:lnTo>
                  <a:pt x="234" y="119"/>
                </a:lnTo>
                <a:lnTo>
                  <a:pt x="231" y="131"/>
                </a:lnTo>
                <a:lnTo>
                  <a:pt x="250" y="159"/>
                </a:lnTo>
                <a:lnTo>
                  <a:pt x="260" y="173"/>
                </a:lnTo>
                <a:lnTo>
                  <a:pt x="246" y="180"/>
                </a:lnTo>
                <a:lnTo>
                  <a:pt x="241" y="213"/>
                </a:lnTo>
                <a:lnTo>
                  <a:pt x="213" y="206"/>
                </a:lnTo>
                <a:lnTo>
                  <a:pt x="198" y="221"/>
                </a:lnTo>
                <a:lnTo>
                  <a:pt x="182" y="218"/>
                </a:lnTo>
                <a:lnTo>
                  <a:pt x="156" y="190"/>
                </a:lnTo>
                <a:lnTo>
                  <a:pt x="113" y="173"/>
                </a:lnTo>
                <a:lnTo>
                  <a:pt x="104" y="176"/>
                </a:lnTo>
                <a:lnTo>
                  <a:pt x="64" y="204"/>
                </a:lnTo>
                <a:lnTo>
                  <a:pt x="66" y="190"/>
                </a:lnTo>
                <a:lnTo>
                  <a:pt x="68" y="183"/>
                </a:lnTo>
                <a:lnTo>
                  <a:pt x="66" y="171"/>
                </a:lnTo>
                <a:lnTo>
                  <a:pt x="66" y="161"/>
                </a:lnTo>
                <a:lnTo>
                  <a:pt x="71" y="154"/>
                </a:lnTo>
                <a:lnTo>
                  <a:pt x="68" y="150"/>
                </a:lnTo>
                <a:lnTo>
                  <a:pt x="59" y="147"/>
                </a:lnTo>
                <a:lnTo>
                  <a:pt x="56" y="147"/>
                </a:lnTo>
                <a:lnTo>
                  <a:pt x="54" y="150"/>
                </a:lnTo>
                <a:lnTo>
                  <a:pt x="52" y="159"/>
                </a:lnTo>
                <a:lnTo>
                  <a:pt x="47" y="164"/>
                </a:lnTo>
                <a:lnTo>
                  <a:pt x="45" y="166"/>
                </a:lnTo>
                <a:lnTo>
                  <a:pt x="40" y="159"/>
                </a:lnTo>
                <a:lnTo>
                  <a:pt x="26" y="157"/>
                </a:lnTo>
                <a:lnTo>
                  <a:pt x="19" y="147"/>
                </a:lnTo>
                <a:lnTo>
                  <a:pt x="19" y="138"/>
                </a:lnTo>
                <a:lnTo>
                  <a:pt x="9" y="133"/>
                </a:lnTo>
                <a:lnTo>
                  <a:pt x="7" y="121"/>
                </a:lnTo>
                <a:lnTo>
                  <a:pt x="12" y="116"/>
                </a:lnTo>
                <a:lnTo>
                  <a:pt x="19" y="114"/>
                </a:lnTo>
                <a:lnTo>
                  <a:pt x="19" y="109"/>
                </a:lnTo>
                <a:lnTo>
                  <a:pt x="9" y="112"/>
                </a:lnTo>
                <a:lnTo>
                  <a:pt x="2" y="114"/>
                </a:lnTo>
                <a:lnTo>
                  <a:pt x="4" y="105"/>
                </a:lnTo>
                <a:lnTo>
                  <a:pt x="0" y="97"/>
                </a:lnTo>
                <a:lnTo>
                  <a:pt x="7" y="93"/>
                </a:lnTo>
                <a:lnTo>
                  <a:pt x="4" y="90"/>
                </a:lnTo>
                <a:lnTo>
                  <a:pt x="2" y="90"/>
                </a:lnTo>
                <a:lnTo>
                  <a:pt x="0" y="86"/>
                </a:lnTo>
                <a:lnTo>
                  <a:pt x="2" y="79"/>
                </a:lnTo>
                <a:lnTo>
                  <a:pt x="0" y="71"/>
                </a:lnTo>
                <a:lnTo>
                  <a:pt x="2" y="67"/>
                </a:lnTo>
                <a:lnTo>
                  <a:pt x="16" y="57"/>
                </a:lnTo>
                <a:lnTo>
                  <a:pt x="30" y="55"/>
                </a:lnTo>
                <a:lnTo>
                  <a:pt x="30" y="53"/>
                </a:lnTo>
                <a:lnTo>
                  <a:pt x="28" y="50"/>
                </a:lnTo>
                <a:lnTo>
                  <a:pt x="28" y="43"/>
                </a:lnTo>
                <a:lnTo>
                  <a:pt x="35" y="43"/>
                </a:lnTo>
                <a:lnTo>
                  <a:pt x="40" y="38"/>
                </a:lnTo>
                <a:lnTo>
                  <a:pt x="42" y="34"/>
                </a:lnTo>
                <a:lnTo>
                  <a:pt x="56" y="31"/>
                </a:lnTo>
                <a:lnTo>
                  <a:pt x="66" y="34"/>
                </a:lnTo>
                <a:lnTo>
                  <a:pt x="68" y="26"/>
                </a:lnTo>
                <a:lnTo>
                  <a:pt x="66" y="19"/>
                </a:lnTo>
                <a:lnTo>
                  <a:pt x="71" y="22"/>
                </a:lnTo>
                <a:lnTo>
                  <a:pt x="78" y="26"/>
                </a:lnTo>
                <a:lnTo>
                  <a:pt x="87" y="24"/>
                </a:lnTo>
                <a:lnTo>
                  <a:pt x="92" y="22"/>
                </a:lnTo>
                <a:lnTo>
                  <a:pt x="99" y="24"/>
                </a:lnTo>
                <a:lnTo>
                  <a:pt x="106" y="17"/>
                </a:lnTo>
                <a:lnTo>
                  <a:pt x="104" y="12"/>
                </a:lnTo>
                <a:lnTo>
                  <a:pt x="101" y="8"/>
                </a:lnTo>
                <a:lnTo>
                  <a:pt x="106" y="8"/>
                </a:lnTo>
                <a:lnTo>
                  <a:pt x="113" y="12"/>
                </a:lnTo>
                <a:lnTo>
                  <a:pt x="113" y="8"/>
                </a:lnTo>
                <a:lnTo>
                  <a:pt x="113" y="3"/>
                </a:lnTo>
                <a:lnTo>
                  <a:pt x="116" y="5"/>
                </a:lnTo>
                <a:lnTo>
                  <a:pt x="118" y="10"/>
                </a:lnTo>
                <a:lnTo>
                  <a:pt x="127" y="8"/>
                </a:lnTo>
                <a:lnTo>
                  <a:pt x="130" y="5"/>
                </a:lnTo>
                <a:lnTo>
                  <a:pt x="135" y="5"/>
                </a:lnTo>
                <a:lnTo>
                  <a:pt x="144" y="5"/>
                </a:lnTo>
                <a:lnTo>
                  <a:pt x="153" y="8"/>
                </a:lnTo>
                <a:lnTo>
                  <a:pt x="158" y="10"/>
                </a:lnTo>
                <a:lnTo>
                  <a:pt x="161" y="8"/>
                </a:lnTo>
                <a:lnTo>
                  <a:pt x="168" y="10"/>
                </a:lnTo>
                <a:lnTo>
                  <a:pt x="179" y="12"/>
                </a:lnTo>
                <a:lnTo>
                  <a:pt x="184" y="15"/>
                </a:lnTo>
                <a:lnTo>
                  <a:pt x="205" y="12"/>
                </a:lnTo>
                <a:lnTo>
                  <a:pt x="210" y="12"/>
                </a:lnTo>
                <a:lnTo>
                  <a:pt x="220" y="12"/>
                </a:lnTo>
                <a:lnTo>
                  <a:pt x="224" y="12"/>
                </a:lnTo>
                <a:lnTo>
                  <a:pt x="229" y="12"/>
                </a:lnTo>
                <a:lnTo>
                  <a:pt x="236" y="10"/>
                </a:lnTo>
                <a:lnTo>
                  <a:pt x="241" y="0"/>
                </a:lnTo>
                <a:lnTo>
                  <a:pt x="253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465"/>
          <p:cNvSpPr>
            <a:spLocks/>
          </p:cNvSpPr>
          <p:nvPr/>
        </p:nvSpPr>
        <p:spPr bwMode="auto">
          <a:xfrm>
            <a:off x="6753226" y="2403475"/>
            <a:ext cx="131763" cy="127000"/>
          </a:xfrm>
          <a:custGeom>
            <a:avLst/>
            <a:gdLst>
              <a:gd name="T0" fmla="*/ 66 w 83"/>
              <a:gd name="T1" fmla="*/ 2 h 80"/>
              <a:gd name="T2" fmla="*/ 73 w 83"/>
              <a:gd name="T3" fmla="*/ 9 h 80"/>
              <a:gd name="T4" fmla="*/ 78 w 83"/>
              <a:gd name="T5" fmla="*/ 9 h 80"/>
              <a:gd name="T6" fmla="*/ 83 w 83"/>
              <a:gd name="T7" fmla="*/ 14 h 80"/>
              <a:gd name="T8" fmla="*/ 76 w 83"/>
              <a:gd name="T9" fmla="*/ 17 h 80"/>
              <a:gd name="T10" fmla="*/ 73 w 83"/>
              <a:gd name="T11" fmla="*/ 21 h 80"/>
              <a:gd name="T12" fmla="*/ 68 w 83"/>
              <a:gd name="T13" fmla="*/ 26 h 80"/>
              <a:gd name="T14" fmla="*/ 61 w 83"/>
              <a:gd name="T15" fmla="*/ 35 h 80"/>
              <a:gd name="T16" fmla="*/ 50 w 83"/>
              <a:gd name="T17" fmla="*/ 43 h 80"/>
              <a:gd name="T18" fmla="*/ 42 w 83"/>
              <a:gd name="T19" fmla="*/ 43 h 80"/>
              <a:gd name="T20" fmla="*/ 31 w 83"/>
              <a:gd name="T21" fmla="*/ 45 h 80"/>
              <a:gd name="T22" fmla="*/ 26 w 83"/>
              <a:gd name="T23" fmla="*/ 54 h 80"/>
              <a:gd name="T24" fmla="*/ 24 w 83"/>
              <a:gd name="T25" fmla="*/ 71 h 80"/>
              <a:gd name="T26" fmla="*/ 19 w 83"/>
              <a:gd name="T27" fmla="*/ 78 h 80"/>
              <a:gd name="T28" fmla="*/ 14 w 83"/>
              <a:gd name="T29" fmla="*/ 80 h 80"/>
              <a:gd name="T30" fmla="*/ 12 w 83"/>
              <a:gd name="T31" fmla="*/ 76 h 80"/>
              <a:gd name="T32" fmla="*/ 14 w 83"/>
              <a:gd name="T33" fmla="*/ 71 h 80"/>
              <a:gd name="T34" fmla="*/ 19 w 83"/>
              <a:gd name="T35" fmla="*/ 61 h 80"/>
              <a:gd name="T36" fmla="*/ 19 w 83"/>
              <a:gd name="T37" fmla="*/ 52 h 80"/>
              <a:gd name="T38" fmla="*/ 14 w 83"/>
              <a:gd name="T39" fmla="*/ 50 h 80"/>
              <a:gd name="T40" fmla="*/ 9 w 83"/>
              <a:gd name="T41" fmla="*/ 45 h 80"/>
              <a:gd name="T42" fmla="*/ 2 w 83"/>
              <a:gd name="T43" fmla="*/ 40 h 80"/>
              <a:gd name="T44" fmla="*/ 9 w 83"/>
              <a:gd name="T45" fmla="*/ 31 h 80"/>
              <a:gd name="T46" fmla="*/ 7 w 83"/>
              <a:gd name="T47" fmla="*/ 28 h 80"/>
              <a:gd name="T48" fmla="*/ 0 w 83"/>
              <a:gd name="T49" fmla="*/ 21 h 80"/>
              <a:gd name="T50" fmla="*/ 5 w 83"/>
              <a:gd name="T51" fmla="*/ 17 h 80"/>
              <a:gd name="T52" fmla="*/ 12 w 83"/>
              <a:gd name="T53" fmla="*/ 19 h 80"/>
              <a:gd name="T54" fmla="*/ 14 w 83"/>
              <a:gd name="T55" fmla="*/ 26 h 80"/>
              <a:gd name="T56" fmla="*/ 16 w 83"/>
              <a:gd name="T57" fmla="*/ 26 h 80"/>
              <a:gd name="T58" fmla="*/ 16 w 83"/>
              <a:gd name="T59" fmla="*/ 21 h 80"/>
              <a:gd name="T60" fmla="*/ 24 w 83"/>
              <a:gd name="T61" fmla="*/ 12 h 80"/>
              <a:gd name="T62" fmla="*/ 33 w 83"/>
              <a:gd name="T63" fmla="*/ 7 h 80"/>
              <a:gd name="T64" fmla="*/ 35 w 83"/>
              <a:gd name="T65" fmla="*/ 2 h 80"/>
              <a:gd name="T66" fmla="*/ 42 w 83"/>
              <a:gd name="T67" fmla="*/ 5 h 80"/>
              <a:gd name="T68" fmla="*/ 50 w 83"/>
              <a:gd name="T69" fmla="*/ 5 h 80"/>
              <a:gd name="T70" fmla="*/ 54 w 83"/>
              <a:gd name="T71" fmla="*/ 0 h 80"/>
              <a:gd name="T72" fmla="*/ 59 w 83"/>
              <a:gd name="T73" fmla="*/ 0 h 80"/>
              <a:gd name="T74" fmla="*/ 66 w 83"/>
              <a:gd name="T75" fmla="*/ 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80">
                <a:moveTo>
                  <a:pt x="66" y="2"/>
                </a:moveTo>
                <a:lnTo>
                  <a:pt x="73" y="9"/>
                </a:lnTo>
                <a:lnTo>
                  <a:pt x="78" y="9"/>
                </a:lnTo>
                <a:lnTo>
                  <a:pt x="83" y="14"/>
                </a:lnTo>
                <a:lnTo>
                  <a:pt x="76" y="17"/>
                </a:lnTo>
                <a:lnTo>
                  <a:pt x="73" y="21"/>
                </a:lnTo>
                <a:lnTo>
                  <a:pt x="68" y="26"/>
                </a:lnTo>
                <a:lnTo>
                  <a:pt x="61" y="35"/>
                </a:lnTo>
                <a:lnTo>
                  <a:pt x="50" y="43"/>
                </a:lnTo>
                <a:lnTo>
                  <a:pt x="42" y="43"/>
                </a:lnTo>
                <a:lnTo>
                  <a:pt x="31" y="45"/>
                </a:lnTo>
                <a:lnTo>
                  <a:pt x="26" y="54"/>
                </a:lnTo>
                <a:lnTo>
                  <a:pt x="24" y="71"/>
                </a:lnTo>
                <a:lnTo>
                  <a:pt x="19" y="78"/>
                </a:lnTo>
                <a:lnTo>
                  <a:pt x="14" y="80"/>
                </a:lnTo>
                <a:lnTo>
                  <a:pt x="12" y="76"/>
                </a:lnTo>
                <a:lnTo>
                  <a:pt x="14" y="71"/>
                </a:lnTo>
                <a:lnTo>
                  <a:pt x="19" y="61"/>
                </a:lnTo>
                <a:lnTo>
                  <a:pt x="19" y="52"/>
                </a:lnTo>
                <a:lnTo>
                  <a:pt x="14" y="50"/>
                </a:lnTo>
                <a:lnTo>
                  <a:pt x="9" y="45"/>
                </a:lnTo>
                <a:lnTo>
                  <a:pt x="2" y="40"/>
                </a:lnTo>
                <a:lnTo>
                  <a:pt x="9" y="31"/>
                </a:lnTo>
                <a:lnTo>
                  <a:pt x="7" y="28"/>
                </a:lnTo>
                <a:lnTo>
                  <a:pt x="0" y="21"/>
                </a:lnTo>
                <a:lnTo>
                  <a:pt x="5" y="17"/>
                </a:lnTo>
                <a:lnTo>
                  <a:pt x="12" y="19"/>
                </a:lnTo>
                <a:lnTo>
                  <a:pt x="14" y="26"/>
                </a:lnTo>
                <a:lnTo>
                  <a:pt x="16" y="26"/>
                </a:lnTo>
                <a:lnTo>
                  <a:pt x="16" y="21"/>
                </a:lnTo>
                <a:lnTo>
                  <a:pt x="24" y="12"/>
                </a:lnTo>
                <a:lnTo>
                  <a:pt x="33" y="7"/>
                </a:lnTo>
                <a:lnTo>
                  <a:pt x="35" y="2"/>
                </a:lnTo>
                <a:lnTo>
                  <a:pt x="42" y="5"/>
                </a:lnTo>
                <a:lnTo>
                  <a:pt x="50" y="5"/>
                </a:lnTo>
                <a:lnTo>
                  <a:pt x="54" y="0"/>
                </a:lnTo>
                <a:lnTo>
                  <a:pt x="59" y="0"/>
                </a:lnTo>
                <a:lnTo>
                  <a:pt x="6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466"/>
          <p:cNvSpPr>
            <a:spLocks/>
          </p:cNvSpPr>
          <p:nvPr/>
        </p:nvSpPr>
        <p:spPr bwMode="auto">
          <a:xfrm>
            <a:off x="6753226" y="2403475"/>
            <a:ext cx="131763" cy="127000"/>
          </a:xfrm>
          <a:custGeom>
            <a:avLst/>
            <a:gdLst>
              <a:gd name="T0" fmla="*/ 66 w 83"/>
              <a:gd name="T1" fmla="*/ 2 h 80"/>
              <a:gd name="T2" fmla="*/ 73 w 83"/>
              <a:gd name="T3" fmla="*/ 9 h 80"/>
              <a:gd name="T4" fmla="*/ 78 w 83"/>
              <a:gd name="T5" fmla="*/ 9 h 80"/>
              <a:gd name="T6" fmla="*/ 83 w 83"/>
              <a:gd name="T7" fmla="*/ 14 h 80"/>
              <a:gd name="T8" fmla="*/ 76 w 83"/>
              <a:gd name="T9" fmla="*/ 17 h 80"/>
              <a:gd name="T10" fmla="*/ 73 w 83"/>
              <a:gd name="T11" fmla="*/ 21 h 80"/>
              <a:gd name="T12" fmla="*/ 68 w 83"/>
              <a:gd name="T13" fmla="*/ 26 h 80"/>
              <a:gd name="T14" fmla="*/ 61 w 83"/>
              <a:gd name="T15" fmla="*/ 35 h 80"/>
              <a:gd name="T16" fmla="*/ 50 w 83"/>
              <a:gd name="T17" fmla="*/ 43 h 80"/>
              <a:gd name="T18" fmla="*/ 42 w 83"/>
              <a:gd name="T19" fmla="*/ 43 h 80"/>
              <a:gd name="T20" fmla="*/ 31 w 83"/>
              <a:gd name="T21" fmla="*/ 45 h 80"/>
              <a:gd name="T22" fmla="*/ 26 w 83"/>
              <a:gd name="T23" fmla="*/ 54 h 80"/>
              <a:gd name="T24" fmla="*/ 24 w 83"/>
              <a:gd name="T25" fmla="*/ 71 h 80"/>
              <a:gd name="T26" fmla="*/ 19 w 83"/>
              <a:gd name="T27" fmla="*/ 78 h 80"/>
              <a:gd name="T28" fmla="*/ 14 w 83"/>
              <a:gd name="T29" fmla="*/ 80 h 80"/>
              <a:gd name="T30" fmla="*/ 12 w 83"/>
              <a:gd name="T31" fmla="*/ 76 h 80"/>
              <a:gd name="T32" fmla="*/ 14 w 83"/>
              <a:gd name="T33" fmla="*/ 71 h 80"/>
              <a:gd name="T34" fmla="*/ 19 w 83"/>
              <a:gd name="T35" fmla="*/ 61 h 80"/>
              <a:gd name="T36" fmla="*/ 19 w 83"/>
              <a:gd name="T37" fmla="*/ 52 h 80"/>
              <a:gd name="T38" fmla="*/ 14 w 83"/>
              <a:gd name="T39" fmla="*/ 50 h 80"/>
              <a:gd name="T40" fmla="*/ 9 w 83"/>
              <a:gd name="T41" fmla="*/ 45 h 80"/>
              <a:gd name="T42" fmla="*/ 2 w 83"/>
              <a:gd name="T43" fmla="*/ 40 h 80"/>
              <a:gd name="T44" fmla="*/ 9 w 83"/>
              <a:gd name="T45" fmla="*/ 31 h 80"/>
              <a:gd name="T46" fmla="*/ 7 w 83"/>
              <a:gd name="T47" fmla="*/ 28 h 80"/>
              <a:gd name="T48" fmla="*/ 0 w 83"/>
              <a:gd name="T49" fmla="*/ 21 h 80"/>
              <a:gd name="T50" fmla="*/ 5 w 83"/>
              <a:gd name="T51" fmla="*/ 17 h 80"/>
              <a:gd name="T52" fmla="*/ 12 w 83"/>
              <a:gd name="T53" fmla="*/ 19 h 80"/>
              <a:gd name="T54" fmla="*/ 14 w 83"/>
              <a:gd name="T55" fmla="*/ 26 h 80"/>
              <a:gd name="T56" fmla="*/ 16 w 83"/>
              <a:gd name="T57" fmla="*/ 26 h 80"/>
              <a:gd name="T58" fmla="*/ 16 w 83"/>
              <a:gd name="T59" fmla="*/ 21 h 80"/>
              <a:gd name="T60" fmla="*/ 24 w 83"/>
              <a:gd name="T61" fmla="*/ 12 h 80"/>
              <a:gd name="T62" fmla="*/ 33 w 83"/>
              <a:gd name="T63" fmla="*/ 7 h 80"/>
              <a:gd name="T64" fmla="*/ 35 w 83"/>
              <a:gd name="T65" fmla="*/ 2 h 80"/>
              <a:gd name="T66" fmla="*/ 42 w 83"/>
              <a:gd name="T67" fmla="*/ 5 h 80"/>
              <a:gd name="T68" fmla="*/ 50 w 83"/>
              <a:gd name="T69" fmla="*/ 5 h 80"/>
              <a:gd name="T70" fmla="*/ 54 w 83"/>
              <a:gd name="T71" fmla="*/ 0 h 80"/>
              <a:gd name="T72" fmla="*/ 59 w 83"/>
              <a:gd name="T73" fmla="*/ 0 h 80"/>
              <a:gd name="T74" fmla="*/ 66 w 83"/>
              <a:gd name="T75" fmla="*/ 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80">
                <a:moveTo>
                  <a:pt x="66" y="2"/>
                </a:moveTo>
                <a:lnTo>
                  <a:pt x="73" y="9"/>
                </a:lnTo>
                <a:lnTo>
                  <a:pt x="78" y="9"/>
                </a:lnTo>
                <a:lnTo>
                  <a:pt x="83" y="14"/>
                </a:lnTo>
                <a:lnTo>
                  <a:pt x="76" y="17"/>
                </a:lnTo>
                <a:lnTo>
                  <a:pt x="73" y="21"/>
                </a:lnTo>
                <a:lnTo>
                  <a:pt x="68" y="26"/>
                </a:lnTo>
                <a:lnTo>
                  <a:pt x="61" y="35"/>
                </a:lnTo>
                <a:lnTo>
                  <a:pt x="50" y="43"/>
                </a:lnTo>
                <a:lnTo>
                  <a:pt x="42" y="43"/>
                </a:lnTo>
                <a:lnTo>
                  <a:pt x="31" y="45"/>
                </a:lnTo>
                <a:lnTo>
                  <a:pt x="26" y="54"/>
                </a:lnTo>
                <a:lnTo>
                  <a:pt x="24" y="71"/>
                </a:lnTo>
                <a:lnTo>
                  <a:pt x="19" y="78"/>
                </a:lnTo>
                <a:lnTo>
                  <a:pt x="14" y="80"/>
                </a:lnTo>
                <a:lnTo>
                  <a:pt x="12" y="76"/>
                </a:lnTo>
                <a:lnTo>
                  <a:pt x="14" y="71"/>
                </a:lnTo>
                <a:lnTo>
                  <a:pt x="19" y="61"/>
                </a:lnTo>
                <a:lnTo>
                  <a:pt x="19" y="52"/>
                </a:lnTo>
                <a:lnTo>
                  <a:pt x="14" y="50"/>
                </a:lnTo>
                <a:lnTo>
                  <a:pt x="9" y="45"/>
                </a:lnTo>
                <a:lnTo>
                  <a:pt x="2" y="40"/>
                </a:lnTo>
                <a:lnTo>
                  <a:pt x="9" y="31"/>
                </a:lnTo>
                <a:lnTo>
                  <a:pt x="7" y="28"/>
                </a:lnTo>
                <a:lnTo>
                  <a:pt x="0" y="21"/>
                </a:lnTo>
                <a:lnTo>
                  <a:pt x="5" y="17"/>
                </a:lnTo>
                <a:lnTo>
                  <a:pt x="12" y="19"/>
                </a:lnTo>
                <a:lnTo>
                  <a:pt x="14" y="26"/>
                </a:lnTo>
                <a:lnTo>
                  <a:pt x="16" y="26"/>
                </a:lnTo>
                <a:lnTo>
                  <a:pt x="16" y="21"/>
                </a:lnTo>
                <a:lnTo>
                  <a:pt x="24" y="12"/>
                </a:lnTo>
                <a:lnTo>
                  <a:pt x="33" y="7"/>
                </a:lnTo>
                <a:lnTo>
                  <a:pt x="35" y="2"/>
                </a:lnTo>
                <a:lnTo>
                  <a:pt x="42" y="5"/>
                </a:lnTo>
                <a:lnTo>
                  <a:pt x="50" y="5"/>
                </a:lnTo>
                <a:lnTo>
                  <a:pt x="54" y="0"/>
                </a:lnTo>
                <a:lnTo>
                  <a:pt x="59" y="0"/>
                </a:lnTo>
                <a:lnTo>
                  <a:pt x="6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467"/>
          <p:cNvSpPr>
            <a:spLocks/>
          </p:cNvSpPr>
          <p:nvPr/>
        </p:nvSpPr>
        <p:spPr bwMode="auto">
          <a:xfrm>
            <a:off x="6753226" y="2403475"/>
            <a:ext cx="131763" cy="127000"/>
          </a:xfrm>
          <a:custGeom>
            <a:avLst/>
            <a:gdLst>
              <a:gd name="T0" fmla="*/ 66 w 83"/>
              <a:gd name="T1" fmla="*/ 2 h 80"/>
              <a:gd name="T2" fmla="*/ 73 w 83"/>
              <a:gd name="T3" fmla="*/ 9 h 80"/>
              <a:gd name="T4" fmla="*/ 78 w 83"/>
              <a:gd name="T5" fmla="*/ 9 h 80"/>
              <a:gd name="T6" fmla="*/ 83 w 83"/>
              <a:gd name="T7" fmla="*/ 14 h 80"/>
              <a:gd name="T8" fmla="*/ 76 w 83"/>
              <a:gd name="T9" fmla="*/ 17 h 80"/>
              <a:gd name="T10" fmla="*/ 73 w 83"/>
              <a:gd name="T11" fmla="*/ 21 h 80"/>
              <a:gd name="T12" fmla="*/ 68 w 83"/>
              <a:gd name="T13" fmla="*/ 26 h 80"/>
              <a:gd name="T14" fmla="*/ 61 w 83"/>
              <a:gd name="T15" fmla="*/ 35 h 80"/>
              <a:gd name="T16" fmla="*/ 50 w 83"/>
              <a:gd name="T17" fmla="*/ 43 h 80"/>
              <a:gd name="T18" fmla="*/ 42 w 83"/>
              <a:gd name="T19" fmla="*/ 43 h 80"/>
              <a:gd name="T20" fmla="*/ 31 w 83"/>
              <a:gd name="T21" fmla="*/ 45 h 80"/>
              <a:gd name="T22" fmla="*/ 26 w 83"/>
              <a:gd name="T23" fmla="*/ 54 h 80"/>
              <a:gd name="T24" fmla="*/ 24 w 83"/>
              <a:gd name="T25" fmla="*/ 71 h 80"/>
              <a:gd name="T26" fmla="*/ 19 w 83"/>
              <a:gd name="T27" fmla="*/ 78 h 80"/>
              <a:gd name="T28" fmla="*/ 14 w 83"/>
              <a:gd name="T29" fmla="*/ 80 h 80"/>
              <a:gd name="T30" fmla="*/ 12 w 83"/>
              <a:gd name="T31" fmla="*/ 76 h 80"/>
              <a:gd name="T32" fmla="*/ 14 w 83"/>
              <a:gd name="T33" fmla="*/ 71 h 80"/>
              <a:gd name="T34" fmla="*/ 19 w 83"/>
              <a:gd name="T35" fmla="*/ 61 h 80"/>
              <a:gd name="T36" fmla="*/ 19 w 83"/>
              <a:gd name="T37" fmla="*/ 52 h 80"/>
              <a:gd name="T38" fmla="*/ 14 w 83"/>
              <a:gd name="T39" fmla="*/ 50 h 80"/>
              <a:gd name="T40" fmla="*/ 9 w 83"/>
              <a:gd name="T41" fmla="*/ 45 h 80"/>
              <a:gd name="T42" fmla="*/ 2 w 83"/>
              <a:gd name="T43" fmla="*/ 40 h 80"/>
              <a:gd name="T44" fmla="*/ 9 w 83"/>
              <a:gd name="T45" fmla="*/ 31 h 80"/>
              <a:gd name="T46" fmla="*/ 7 w 83"/>
              <a:gd name="T47" fmla="*/ 28 h 80"/>
              <a:gd name="T48" fmla="*/ 0 w 83"/>
              <a:gd name="T49" fmla="*/ 21 h 80"/>
              <a:gd name="T50" fmla="*/ 5 w 83"/>
              <a:gd name="T51" fmla="*/ 17 h 80"/>
              <a:gd name="T52" fmla="*/ 12 w 83"/>
              <a:gd name="T53" fmla="*/ 19 h 80"/>
              <a:gd name="T54" fmla="*/ 14 w 83"/>
              <a:gd name="T55" fmla="*/ 26 h 80"/>
              <a:gd name="T56" fmla="*/ 16 w 83"/>
              <a:gd name="T57" fmla="*/ 26 h 80"/>
              <a:gd name="T58" fmla="*/ 16 w 83"/>
              <a:gd name="T59" fmla="*/ 21 h 80"/>
              <a:gd name="T60" fmla="*/ 24 w 83"/>
              <a:gd name="T61" fmla="*/ 12 h 80"/>
              <a:gd name="T62" fmla="*/ 33 w 83"/>
              <a:gd name="T63" fmla="*/ 7 h 80"/>
              <a:gd name="T64" fmla="*/ 35 w 83"/>
              <a:gd name="T65" fmla="*/ 2 h 80"/>
              <a:gd name="T66" fmla="*/ 42 w 83"/>
              <a:gd name="T67" fmla="*/ 5 h 80"/>
              <a:gd name="T68" fmla="*/ 50 w 83"/>
              <a:gd name="T69" fmla="*/ 5 h 80"/>
              <a:gd name="T70" fmla="*/ 54 w 83"/>
              <a:gd name="T71" fmla="*/ 0 h 80"/>
              <a:gd name="T72" fmla="*/ 59 w 83"/>
              <a:gd name="T73" fmla="*/ 0 h 80"/>
              <a:gd name="T74" fmla="*/ 66 w 83"/>
              <a:gd name="T75" fmla="*/ 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80">
                <a:moveTo>
                  <a:pt x="66" y="2"/>
                </a:moveTo>
                <a:lnTo>
                  <a:pt x="73" y="9"/>
                </a:lnTo>
                <a:lnTo>
                  <a:pt x="78" y="9"/>
                </a:lnTo>
                <a:lnTo>
                  <a:pt x="83" y="14"/>
                </a:lnTo>
                <a:lnTo>
                  <a:pt x="76" y="17"/>
                </a:lnTo>
                <a:lnTo>
                  <a:pt x="73" y="21"/>
                </a:lnTo>
                <a:lnTo>
                  <a:pt x="68" y="26"/>
                </a:lnTo>
                <a:lnTo>
                  <a:pt x="61" y="35"/>
                </a:lnTo>
                <a:lnTo>
                  <a:pt x="50" y="43"/>
                </a:lnTo>
                <a:lnTo>
                  <a:pt x="42" y="43"/>
                </a:lnTo>
                <a:lnTo>
                  <a:pt x="31" y="45"/>
                </a:lnTo>
                <a:lnTo>
                  <a:pt x="26" y="54"/>
                </a:lnTo>
                <a:lnTo>
                  <a:pt x="24" y="71"/>
                </a:lnTo>
                <a:lnTo>
                  <a:pt x="19" y="78"/>
                </a:lnTo>
                <a:lnTo>
                  <a:pt x="14" y="80"/>
                </a:lnTo>
                <a:lnTo>
                  <a:pt x="12" y="76"/>
                </a:lnTo>
                <a:lnTo>
                  <a:pt x="14" y="71"/>
                </a:lnTo>
                <a:lnTo>
                  <a:pt x="19" y="61"/>
                </a:lnTo>
                <a:lnTo>
                  <a:pt x="19" y="52"/>
                </a:lnTo>
                <a:lnTo>
                  <a:pt x="14" y="50"/>
                </a:lnTo>
                <a:lnTo>
                  <a:pt x="9" y="45"/>
                </a:lnTo>
                <a:lnTo>
                  <a:pt x="2" y="40"/>
                </a:lnTo>
                <a:lnTo>
                  <a:pt x="9" y="31"/>
                </a:lnTo>
                <a:lnTo>
                  <a:pt x="7" y="28"/>
                </a:lnTo>
                <a:lnTo>
                  <a:pt x="0" y="21"/>
                </a:lnTo>
                <a:lnTo>
                  <a:pt x="5" y="17"/>
                </a:lnTo>
                <a:lnTo>
                  <a:pt x="12" y="19"/>
                </a:lnTo>
                <a:lnTo>
                  <a:pt x="14" y="26"/>
                </a:lnTo>
                <a:lnTo>
                  <a:pt x="16" y="26"/>
                </a:lnTo>
                <a:lnTo>
                  <a:pt x="16" y="21"/>
                </a:lnTo>
                <a:lnTo>
                  <a:pt x="24" y="12"/>
                </a:lnTo>
                <a:lnTo>
                  <a:pt x="33" y="7"/>
                </a:lnTo>
                <a:lnTo>
                  <a:pt x="35" y="2"/>
                </a:lnTo>
                <a:lnTo>
                  <a:pt x="42" y="5"/>
                </a:lnTo>
                <a:lnTo>
                  <a:pt x="50" y="5"/>
                </a:lnTo>
                <a:lnTo>
                  <a:pt x="54" y="0"/>
                </a:lnTo>
                <a:lnTo>
                  <a:pt x="59" y="0"/>
                </a:lnTo>
                <a:lnTo>
                  <a:pt x="66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468"/>
          <p:cNvSpPr>
            <a:spLocks/>
          </p:cNvSpPr>
          <p:nvPr/>
        </p:nvSpPr>
        <p:spPr bwMode="auto">
          <a:xfrm>
            <a:off x="6861176" y="2392363"/>
            <a:ext cx="26988" cy="19050"/>
          </a:xfrm>
          <a:custGeom>
            <a:avLst/>
            <a:gdLst>
              <a:gd name="T0" fmla="*/ 12 w 17"/>
              <a:gd name="T1" fmla="*/ 12 h 12"/>
              <a:gd name="T2" fmla="*/ 10 w 17"/>
              <a:gd name="T3" fmla="*/ 12 h 12"/>
              <a:gd name="T4" fmla="*/ 0 w 17"/>
              <a:gd name="T5" fmla="*/ 9 h 12"/>
              <a:gd name="T6" fmla="*/ 0 w 17"/>
              <a:gd name="T7" fmla="*/ 5 h 12"/>
              <a:gd name="T8" fmla="*/ 3 w 17"/>
              <a:gd name="T9" fmla="*/ 0 h 12"/>
              <a:gd name="T10" fmla="*/ 5 w 17"/>
              <a:gd name="T11" fmla="*/ 0 h 12"/>
              <a:gd name="T12" fmla="*/ 15 w 17"/>
              <a:gd name="T13" fmla="*/ 2 h 12"/>
              <a:gd name="T14" fmla="*/ 15 w 17"/>
              <a:gd name="T15" fmla="*/ 7 h 12"/>
              <a:gd name="T16" fmla="*/ 17 w 17"/>
              <a:gd name="T17" fmla="*/ 12 h 12"/>
              <a:gd name="T18" fmla="*/ 12 w 17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2">
                <a:moveTo>
                  <a:pt x="12" y="12"/>
                </a:moveTo>
                <a:lnTo>
                  <a:pt x="10" y="12"/>
                </a:lnTo>
                <a:lnTo>
                  <a:pt x="0" y="9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5" y="2"/>
                </a:lnTo>
                <a:lnTo>
                  <a:pt x="15" y="7"/>
                </a:lnTo>
                <a:lnTo>
                  <a:pt x="17" y="12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469"/>
          <p:cNvSpPr>
            <a:spLocks/>
          </p:cNvSpPr>
          <p:nvPr/>
        </p:nvSpPr>
        <p:spPr bwMode="auto">
          <a:xfrm>
            <a:off x="6861176" y="2392363"/>
            <a:ext cx="26988" cy="19050"/>
          </a:xfrm>
          <a:custGeom>
            <a:avLst/>
            <a:gdLst>
              <a:gd name="T0" fmla="*/ 12 w 17"/>
              <a:gd name="T1" fmla="*/ 12 h 12"/>
              <a:gd name="T2" fmla="*/ 10 w 17"/>
              <a:gd name="T3" fmla="*/ 12 h 12"/>
              <a:gd name="T4" fmla="*/ 0 w 17"/>
              <a:gd name="T5" fmla="*/ 9 h 12"/>
              <a:gd name="T6" fmla="*/ 0 w 17"/>
              <a:gd name="T7" fmla="*/ 5 h 12"/>
              <a:gd name="T8" fmla="*/ 3 w 17"/>
              <a:gd name="T9" fmla="*/ 0 h 12"/>
              <a:gd name="T10" fmla="*/ 5 w 17"/>
              <a:gd name="T11" fmla="*/ 0 h 12"/>
              <a:gd name="T12" fmla="*/ 15 w 17"/>
              <a:gd name="T13" fmla="*/ 2 h 12"/>
              <a:gd name="T14" fmla="*/ 15 w 17"/>
              <a:gd name="T15" fmla="*/ 7 h 12"/>
              <a:gd name="T16" fmla="*/ 17 w 17"/>
              <a:gd name="T17" fmla="*/ 12 h 12"/>
              <a:gd name="T18" fmla="*/ 12 w 17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2">
                <a:moveTo>
                  <a:pt x="12" y="12"/>
                </a:moveTo>
                <a:lnTo>
                  <a:pt x="10" y="12"/>
                </a:lnTo>
                <a:lnTo>
                  <a:pt x="0" y="9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5" y="2"/>
                </a:lnTo>
                <a:lnTo>
                  <a:pt x="15" y="7"/>
                </a:lnTo>
                <a:lnTo>
                  <a:pt x="17" y="12"/>
                </a:lnTo>
                <a:lnTo>
                  <a:pt x="12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470"/>
          <p:cNvSpPr>
            <a:spLocks/>
          </p:cNvSpPr>
          <p:nvPr/>
        </p:nvSpPr>
        <p:spPr bwMode="auto">
          <a:xfrm>
            <a:off x="6861176" y="2392363"/>
            <a:ext cx="26988" cy="19050"/>
          </a:xfrm>
          <a:custGeom>
            <a:avLst/>
            <a:gdLst>
              <a:gd name="T0" fmla="*/ 12 w 17"/>
              <a:gd name="T1" fmla="*/ 12 h 12"/>
              <a:gd name="T2" fmla="*/ 10 w 17"/>
              <a:gd name="T3" fmla="*/ 12 h 12"/>
              <a:gd name="T4" fmla="*/ 0 w 17"/>
              <a:gd name="T5" fmla="*/ 9 h 12"/>
              <a:gd name="T6" fmla="*/ 0 w 17"/>
              <a:gd name="T7" fmla="*/ 5 h 12"/>
              <a:gd name="T8" fmla="*/ 3 w 17"/>
              <a:gd name="T9" fmla="*/ 0 h 12"/>
              <a:gd name="T10" fmla="*/ 5 w 17"/>
              <a:gd name="T11" fmla="*/ 0 h 12"/>
              <a:gd name="T12" fmla="*/ 15 w 17"/>
              <a:gd name="T13" fmla="*/ 2 h 12"/>
              <a:gd name="T14" fmla="*/ 15 w 17"/>
              <a:gd name="T15" fmla="*/ 7 h 12"/>
              <a:gd name="T16" fmla="*/ 17 w 17"/>
              <a:gd name="T17" fmla="*/ 12 h 12"/>
              <a:gd name="T18" fmla="*/ 12 w 17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2">
                <a:moveTo>
                  <a:pt x="12" y="12"/>
                </a:moveTo>
                <a:lnTo>
                  <a:pt x="10" y="12"/>
                </a:lnTo>
                <a:lnTo>
                  <a:pt x="0" y="9"/>
                </a:lnTo>
                <a:lnTo>
                  <a:pt x="0" y="5"/>
                </a:lnTo>
                <a:lnTo>
                  <a:pt x="3" y="0"/>
                </a:lnTo>
                <a:lnTo>
                  <a:pt x="5" y="0"/>
                </a:lnTo>
                <a:lnTo>
                  <a:pt x="15" y="2"/>
                </a:lnTo>
                <a:lnTo>
                  <a:pt x="15" y="7"/>
                </a:lnTo>
                <a:lnTo>
                  <a:pt x="17" y="12"/>
                </a:lnTo>
                <a:lnTo>
                  <a:pt x="12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471"/>
          <p:cNvSpPr>
            <a:spLocks/>
          </p:cNvSpPr>
          <p:nvPr/>
        </p:nvSpPr>
        <p:spPr bwMode="auto">
          <a:xfrm>
            <a:off x="6767514" y="2324100"/>
            <a:ext cx="87313" cy="68263"/>
          </a:xfrm>
          <a:custGeom>
            <a:avLst/>
            <a:gdLst>
              <a:gd name="T0" fmla="*/ 52 w 55"/>
              <a:gd name="T1" fmla="*/ 17 h 43"/>
              <a:gd name="T2" fmla="*/ 55 w 55"/>
              <a:gd name="T3" fmla="*/ 26 h 43"/>
              <a:gd name="T4" fmla="*/ 50 w 55"/>
              <a:gd name="T5" fmla="*/ 26 h 43"/>
              <a:gd name="T6" fmla="*/ 45 w 55"/>
              <a:gd name="T7" fmla="*/ 29 h 43"/>
              <a:gd name="T8" fmla="*/ 43 w 55"/>
              <a:gd name="T9" fmla="*/ 33 h 43"/>
              <a:gd name="T10" fmla="*/ 36 w 55"/>
              <a:gd name="T11" fmla="*/ 33 h 43"/>
              <a:gd name="T12" fmla="*/ 33 w 55"/>
              <a:gd name="T13" fmla="*/ 41 h 43"/>
              <a:gd name="T14" fmla="*/ 31 w 55"/>
              <a:gd name="T15" fmla="*/ 43 h 43"/>
              <a:gd name="T16" fmla="*/ 24 w 55"/>
              <a:gd name="T17" fmla="*/ 43 h 43"/>
              <a:gd name="T18" fmla="*/ 22 w 55"/>
              <a:gd name="T19" fmla="*/ 33 h 43"/>
              <a:gd name="T20" fmla="*/ 22 w 55"/>
              <a:gd name="T21" fmla="*/ 29 h 43"/>
              <a:gd name="T22" fmla="*/ 15 w 55"/>
              <a:gd name="T23" fmla="*/ 26 h 43"/>
              <a:gd name="T24" fmla="*/ 5 w 55"/>
              <a:gd name="T25" fmla="*/ 24 h 43"/>
              <a:gd name="T26" fmla="*/ 0 w 55"/>
              <a:gd name="T27" fmla="*/ 24 h 43"/>
              <a:gd name="T28" fmla="*/ 0 w 55"/>
              <a:gd name="T29" fmla="*/ 22 h 43"/>
              <a:gd name="T30" fmla="*/ 5 w 55"/>
              <a:gd name="T31" fmla="*/ 22 h 43"/>
              <a:gd name="T32" fmla="*/ 12 w 55"/>
              <a:gd name="T33" fmla="*/ 19 h 43"/>
              <a:gd name="T34" fmla="*/ 19 w 55"/>
              <a:gd name="T35" fmla="*/ 17 h 43"/>
              <a:gd name="T36" fmla="*/ 22 w 55"/>
              <a:gd name="T37" fmla="*/ 10 h 43"/>
              <a:gd name="T38" fmla="*/ 26 w 55"/>
              <a:gd name="T39" fmla="*/ 0 h 43"/>
              <a:gd name="T40" fmla="*/ 31 w 55"/>
              <a:gd name="T41" fmla="*/ 3 h 43"/>
              <a:gd name="T42" fmla="*/ 33 w 55"/>
              <a:gd name="T43" fmla="*/ 10 h 43"/>
              <a:gd name="T44" fmla="*/ 41 w 55"/>
              <a:gd name="T45" fmla="*/ 10 h 43"/>
              <a:gd name="T46" fmla="*/ 43 w 55"/>
              <a:gd name="T47" fmla="*/ 12 h 43"/>
              <a:gd name="T48" fmla="*/ 52 w 55"/>
              <a:gd name="T4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" h="43">
                <a:moveTo>
                  <a:pt x="52" y="17"/>
                </a:moveTo>
                <a:lnTo>
                  <a:pt x="55" y="26"/>
                </a:lnTo>
                <a:lnTo>
                  <a:pt x="50" y="26"/>
                </a:lnTo>
                <a:lnTo>
                  <a:pt x="45" y="29"/>
                </a:lnTo>
                <a:lnTo>
                  <a:pt x="43" y="33"/>
                </a:lnTo>
                <a:lnTo>
                  <a:pt x="36" y="33"/>
                </a:lnTo>
                <a:lnTo>
                  <a:pt x="33" y="41"/>
                </a:lnTo>
                <a:lnTo>
                  <a:pt x="31" y="43"/>
                </a:lnTo>
                <a:lnTo>
                  <a:pt x="24" y="43"/>
                </a:lnTo>
                <a:lnTo>
                  <a:pt x="22" y="33"/>
                </a:lnTo>
                <a:lnTo>
                  <a:pt x="22" y="29"/>
                </a:lnTo>
                <a:lnTo>
                  <a:pt x="15" y="26"/>
                </a:lnTo>
                <a:lnTo>
                  <a:pt x="5" y="24"/>
                </a:lnTo>
                <a:lnTo>
                  <a:pt x="0" y="24"/>
                </a:lnTo>
                <a:lnTo>
                  <a:pt x="0" y="22"/>
                </a:lnTo>
                <a:lnTo>
                  <a:pt x="5" y="22"/>
                </a:lnTo>
                <a:lnTo>
                  <a:pt x="12" y="19"/>
                </a:lnTo>
                <a:lnTo>
                  <a:pt x="19" y="17"/>
                </a:lnTo>
                <a:lnTo>
                  <a:pt x="22" y="10"/>
                </a:lnTo>
                <a:lnTo>
                  <a:pt x="26" y="0"/>
                </a:lnTo>
                <a:lnTo>
                  <a:pt x="31" y="3"/>
                </a:lnTo>
                <a:lnTo>
                  <a:pt x="33" y="10"/>
                </a:lnTo>
                <a:lnTo>
                  <a:pt x="41" y="10"/>
                </a:lnTo>
                <a:lnTo>
                  <a:pt x="43" y="12"/>
                </a:lnTo>
                <a:lnTo>
                  <a:pt x="52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472"/>
          <p:cNvSpPr>
            <a:spLocks/>
          </p:cNvSpPr>
          <p:nvPr/>
        </p:nvSpPr>
        <p:spPr bwMode="auto">
          <a:xfrm>
            <a:off x="6767514" y="2324100"/>
            <a:ext cx="87313" cy="68263"/>
          </a:xfrm>
          <a:custGeom>
            <a:avLst/>
            <a:gdLst>
              <a:gd name="T0" fmla="*/ 52 w 55"/>
              <a:gd name="T1" fmla="*/ 17 h 43"/>
              <a:gd name="T2" fmla="*/ 55 w 55"/>
              <a:gd name="T3" fmla="*/ 26 h 43"/>
              <a:gd name="T4" fmla="*/ 50 w 55"/>
              <a:gd name="T5" fmla="*/ 26 h 43"/>
              <a:gd name="T6" fmla="*/ 45 w 55"/>
              <a:gd name="T7" fmla="*/ 29 h 43"/>
              <a:gd name="T8" fmla="*/ 43 w 55"/>
              <a:gd name="T9" fmla="*/ 33 h 43"/>
              <a:gd name="T10" fmla="*/ 36 w 55"/>
              <a:gd name="T11" fmla="*/ 33 h 43"/>
              <a:gd name="T12" fmla="*/ 33 w 55"/>
              <a:gd name="T13" fmla="*/ 41 h 43"/>
              <a:gd name="T14" fmla="*/ 31 w 55"/>
              <a:gd name="T15" fmla="*/ 43 h 43"/>
              <a:gd name="T16" fmla="*/ 24 w 55"/>
              <a:gd name="T17" fmla="*/ 43 h 43"/>
              <a:gd name="T18" fmla="*/ 22 w 55"/>
              <a:gd name="T19" fmla="*/ 33 h 43"/>
              <a:gd name="T20" fmla="*/ 22 w 55"/>
              <a:gd name="T21" fmla="*/ 29 h 43"/>
              <a:gd name="T22" fmla="*/ 15 w 55"/>
              <a:gd name="T23" fmla="*/ 26 h 43"/>
              <a:gd name="T24" fmla="*/ 5 w 55"/>
              <a:gd name="T25" fmla="*/ 24 h 43"/>
              <a:gd name="T26" fmla="*/ 0 w 55"/>
              <a:gd name="T27" fmla="*/ 24 h 43"/>
              <a:gd name="T28" fmla="*/ 0 w 55"/>
              <a:gd name="T29" fmla="*/ 22 h 43"/>
              <a:gd name="T30" fmla="*/ 5 w 55"/>
              <a:gd name="T31" fmla="*/ 22 h 43"/>
              <a:gd name="T32" fmla="*/ 12 w 55"/>
              <a:gd name="T33" fmla="*/ 19 h 43"/>
              <a:gd name="T34" fmla="*/ 19 w 55"/>
              <a:gd name="T35" fmla="*/ 17 h 43"/>
              <a:gd name="T36" fmla="*/ 22 w 55"/>
              <a:gd name="T37" fmla="*/ 10 h 43"/>
              <a:gd name="T38" fmla="*/ 26 w 55"/>
              <a:gd name="T39" fmla="*/ 0 h 43"/>
              <a:gd name="T40" fmla="*/ 31 w 55"/>
              <a:gd name="T41" fmla="*/ 3 h 43"/>
              <a:gd name="T42" fmla="*/ 33 w 55"/>
              <a:gd name="T43" fmla="*/ 10 h 43"/>
              <a:gd name="T44" fmla="*/ 41 w 55"/>
              <a:gd name="T45" fmla="*/ 10 h 43"/>
              <a:gd name="T46" fmla="*/ 43 w 55"/>
              <a:gd name="T47" fmla="*/ 12 h 43"/>
              <a:gd name="T48" fmla="*/ 52 w 55"/>
              <a:gd name="T4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" h="43">
                <a:moveTo>
                  <a:pt x="52" y="17"/>
                </a:moveTo>
                <a:lnTo>
                  <a:pt x="55" y="26"/>
                </a:lnTo>
                <a:lnTo>
                  <a:pt x="50" y="26"/>
                </a:lnTo>
                <a:lnTo>
                  <a:pt x="45" y="29"/>
                </a:lnTo>
                <a:lnTo>
                  <a:pt x="43" y="33"/>
                </a:lnTo>
                <a:lnTo>
                  <a:pt x="36" y="33"/>
                </a:lnTo>
                <a:lnTo>
                  <a:pt x="33" y="41"/>
                </a:lnTo>
                <a:lnTo>
                  <a:pt x="31" y="43"/>
                </a:lnTo>
                <a:lnTo>
                  <a:pt x="24" y="43"/>
                </a:lnTo>
                <a:lnTo>
                  <a:pt x="22" y="33"/>
                </a:lnTo>
                <a:lnTo>
                  <a:pt x="22" y="29"/>
                </a:lnTo>
                <a:lnTo>
                  <a:pt x="15" y="26"/>
                </a:lnTo>
                <a:lnTo>
                  <a:pt x="5" y="24"/>
                </a:lnTo>
                <a:lnTo>
                  <a:pt x="0" y="24"/>
                </a:lnTo>
                <a:lnTo>
                  <a:pt x="0" y="22"/>
                </a:lnTo>
                <a:lnTo>
                  <a:pt x="5" y="22"/>
                </a:lnTo>
                <a:lnTo>
                  <a:pt x="12" y="19"/>
                </a:lnTo>
                <a:lnTo>
                  <a:pt x="19" y="17"/>
                </a:lnTo>
                <a:lnTo>
                  <a:pt x="22" y="10"/>
                </a:lnTo>
                <a:lnTo>
                  <a:pt x="26" y="0"/>
                </a:lnTo>
                <a:lnTo>
                  <a:pt x="31" y="3"/>
                </a:lnTo>
                <a:lnTo>
                  <a:pt x="33" y="10"/>
                </a:lnTo>
                <a:lnTo>
                  <a:pt x="41" y="10"/>
                </a:lnTo>
                <a:lnTo>
                  <a:pt x="43" y="12"/>
                </a:lnTo>
                <a:lnTo>
                  <a:pt x="52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473"/>
          <p:cNvSpPr>
            <a:spLocks/>
          </p:cNvSpPr>
          <p:nvPr/>
        </p:nvSpPr>
        <p:spPr bwMode="auto">
          <a:xfrm>
            <a:off x="6767514" y="2324100"/>
            <a:ext cx="87313" cy="68263"/>
          </a:xfrm>
          <a:custGeom>
            <a:avLst/>
            <a:gdLst>
              <a:gd name="T0" fmla="*/ 52 w 55"/>
              <a:gd name="T1" fmla="*/ 17 h 43"/>
              <a:gd name="T2" fmla="*/ 55 w 55"/>
              <a:gd name="T3" fmla="*/ 26 h 43"/>
              <a:gd name="T4" fmla="*/ 50 w 55"/>
              <a:gd name="T5" fmla="*/ 26 h 43"/>
              <a:gd name="T6" fmla="*/ 45 w 55"/>
              <a:gd name="T7" fmla="*/ 29 h 43"/>
              <a:gd name="T8" fmla="*/ 43 w 55"/>
              <a:gd name="T9" fmla="*/ 33 h 43"/>
              <a:gd name="T10" fmla="*/ 36 w 55"/>
              <a:gd name="T11" fmla="*/ 33 h 43"/>
              <a:gd name="T12" fmla="*/ 33 w 55"/>
              <a:gd name="T13" fmla="*/ 41 h 43"/>
              <a:gd name="T14" fmla="*/ 31 w 55"/>
              <a:gd name="T15" fmla="*/ 43 h 43"/>
              <a:gd name="T16" fmla="*/ 24 w 55"/>
              <a:gd name="T17" fmla="*/ 43 h 43"/>
              <a:gd name="T18" fmla="*/ 22 w 55"/>
              <a:gd name="T19" fmla="*/ 33 h 43"/>
              <a:gd name="T20" fmla="*/ 22 w 55"/>
              <a:gd name="T21" fmla="*/ 29 h 43"/>
              <a:gd name="T22" fmla="*/ 15 w 55"/>
              <a:gd name="T23" fmla="*/ 26 h 43"/>
              <a:gd name="T24" fmla="*/ 5 w 55"/>
              <a:gd name="T25" fmla="*/ 24 h 43"/>
              <a:gd name="T26" fmla="*/ 0 w 55"/>
              <a:gd name="T27" fmla="*/ 24 h 43"/>
              <a:gd name="T28" fmla="*/ 0 w 55"/>
              <a:gd name="T29" fmla="*/ 22 h 43"/>
              <a:gd name="T30" fmla="*/ 5 w 55"/>
              <a:gd name="T31" fmla="*/ 22 h 43"/>
              <a:gd name="T32" fmla="*/ 12 w 55"/>
              <a:gd name="T33" fmla="*/ 19 h 43"/>
              <a:gd name="T34" fmla="*/ 19 w 55"/>
              <a:gd name="T35" fmla="*/ 17 h 43"/>
              <a:gd name="T36" fmla="*/ 22 w 55"/>
              <a:gd name="T37" fmla="*/ 10 h 43"/>
              <a:gd name="T38" fmla="*/ 26 w 55"/>
              <a:gd name="T39" fmla="*/ 0 h 43"/>
              <a:gd name="T40" fmla="*/ 31 w 55"/>
              <a:gd name="T41" fmla="*/ 3 h 43"/>
              <a:gd name="T42" fmla="*/ 33 w 55"/>
              <a:gd name="T43" fmla="*/ 10 h 43"/>
              <a:gd name="T44" fmla="*/ 41 w 55"/>
              <a:gd name="T45" fmla="*/ 10 h 43"/>
              <a:gd name="T46" fmla="*/ 43 w 55"/>
              <a:gd name="T47" fmla="*/ 12 h 43"/>
              <a:gd name="T48" fmla="*/ 52 w 55"/>
              <a:gd name="T4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" h="43">
                <a:moveTo>
                  <a:pt x="52" y="17"/>
                </a:moveTo>
                <a:lnTo>
                  <a:pt x="55" y="26"/>
                </a:lnTo>
                <a:lnTo>
                  <a:pt x="50" y="26"/>
                </a:lnTo>
                <a:lnTo>
                  <a:pt x="45" y="29"/>
                </a:lnTo>
                <a:lnTo>
                  <a:pt x="43" y="33"/>
                </a:lnTo>
                <a:lnTo>
                  <a:pt x="36" y="33"/>
                </a:lnTo>
                <a:lnTo>
                  <a:pt x="33" y="41"/>
                </a:lnTo>
                <a:lnTo>
                  <a:pt x="31" y="43"/>
                </a:lnTo>
                <a:lnTo>
                  <a:pt x="24" y="43"/>
                </a:lnTo>
                <a:lnTo>
                  <a:pt x="22" y="33"/>
                </a:lnTo>
                <a:lnTo>
                  <a:pt x="22" y="29"/>
                </a:lnTo>
                <a:lnTo>
                  <a:pt x="15" y="26"/>
                </a:lnTo>
                <a:lnTo>
                  <a:pt x="5" y="24"/>
                </a:lnTo>
                <a:lnTo>
                  <a:pt x="0" y="24"/>
                </a:lnTo>
                <a:lnTo>
                  <a:pt x="0" y="22"/>
                </a:lnTo>
                <a:lnTo>
                  <a:pt x="5" y="22"/>
                </a:lnTo>
                <a:lnTo>
                  <a:pt x="12" y="19"/>
                </a:lnTo>
                <a:lnTo>
                  <a:pt x="19" y="17"/>
                </a:lnTo>
                <a:lnTo>
                  <a:pt x="22" y="10"/>
                </a:lnTo>
                <a:lnTo>
                  <a:pt x="26" y="0"/>
                </a:lnTo>
                <a:lnTo>
                  <a:pt x="31" y="3"/>
                </a:lnTo>
                <a:lnTo>
                  <a:pt x="33" y="10"/>
                </a:lnTo>
                <a:lnTo>
                  <a:pt x="41" y="10"/>
                </a:lnTo>
                <a:lnTo>
                  <a:pt x="43" y="12"/>
                </a:lnTo>
                <a:lnTo>
                  <a:pt x="52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474"/>
          <p:cNvSpPr>
            <a:spLocks/>
          </p:cNvSpPr>
          <p:nvPr/>
        </p:nvSpPr>
        <p:spPr bwMode="auto">
          <a:xfrm>
            <a:off x="6772276" y="2133600"/>
            <a:ext cx="41275" cy="44450"/>
          </a:xfrm>
          <a:custGeom>
            <a:avLst/>
            <a:gdLst>
              <a:gd name="T0" fmla="*/ 21 w 26"/>
              <a:gd name="T1" fmla="*/ 16 h 28"/>
              <a:gd name="T2" fmla="*/ 21 w 26"/>
              <a:gd name="T3" fmla="*/ 21 h 28"/>
              <a:gd name="T4" fmla="*/ 16 w 26"/>
              <a:gd name="T5" fmla="*/ 21 h 28"/>
              <a:gd name="T6" fmla="*/ 9 w 26"/>
              <a:gd name="T7" fmla="*/ 28 h 28"/>
              <a:gd name="T8" fmla="*/ 0 w 26"/>
              <a:gd name="T9" fmla="*/ 28 h 28"/>
              <a:gd name="T10" fmla="*/ 2 w 26"/>
              <a:gd name="T11" fmla="*/ 16 h 28"/>
              <a:gd name="T12" fmla="*/ 4 w 26"/>
              <a:gd name="T13" fmla="*/ 4 h 28"/>
              <a:gd name="T14" fmla="*/ 9 w 26"/>
              <a:gd name="T15" fmla="*/ 2 h 28"/>
              <a:gd name="T16" fmla="*/ 19 w 26"/>
              <a:gd name="T17" fmla="*/ 0 h 28"/>
              <a:gd name="T18" fmla="*/ 26 w 26"/>
              <a:gd name="T19" fmla="*/ 9 h 28"/>
              <a:gd name="T20" fmla="*/ 21 w 26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28">
                <a:moveTo>
                  <a:pt x="21" y="16"/>
                </a:moveTo>
                <a:lnTo>
                  <a:pt x="21" y="21"/>
                </a:lnTo>
                <a:lnTo>
                  <a:pt x="16" y="21"/>
                </a:lnTo>
                <a:lnTo>
                  <a:pt x="9" y="28"/>
                </a:lnTo>
                <a:lnTo>
                  <a:pt x="0" y="28"/>
                </a:lnTo>
                <a:lnTo>
                  <a:pt x="2" y="16"/>
                </a:lnTo>
                <a:lnTo>
                  <a:pt x="4" y="4"/>
                </a:lnTo>
                <a:lnTo>
                  <a:pt x="9" y="2"/>
                </a:lnTo>
                <a:lnTo>
                  <a:pt x="19" y="0"/>
                </a:lnTo>
                <a:lnTo>
                  <a:pt x="26" y="9"/>
                </a:lnTo>
                <a:lnTo>
                  <a:pt x="21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475"/>
          <p:cNvSpPr>
            <a:spLocks/>
          </p:cNvSpPr>
          <p:nvPr/>
        </p:nvSpPr>
        <p:spPr bwMode="auto">
          <a:xfrm>
            <a:off x="6772276" y="2133600"/>
            <a:ext cx="41275" cy="44450"/>
          </a:xfrm>
          <a:custGeom>
            <a:avLst/>
            <a:gdLst>
              <a:gd name="T0" fmla="*/ 21 w 26"/>
              <a:gd name="T1" fmla="*/ 16 h 28"/>
              <a:gd name="T2" fmla="*/ 21 w 26"/>
              <a:gd name="T3" fmla="*/ 21 h 28"/>
              <a:gd name="T4" fmla="*/ 16 w 26"/>
              <a:gd name="T5" fmla="*/ 21 h 28"/>
              <a:gd name="T6" fmla="*/ 9 w 26"/>
              <a:gd name="T7" fmla="*/ 28 h 28"/>
              <a:gd name="T8" fmla="*/ 0 w 26"/>
              <a:gd name="T9" fmla="*/ 28 h 28"/>
              <a:gd name="T10" fmla="*/ 2 w 26"/>
              <a:gd name="T11" fmla="*/ 16 h 28"/>
              <a:gd name="T12" fmla="*/ 4 w 26"/>
              <a:gd name="T13" fmla="*/ 4 h 28"/>
              <a:gd name="T14" fmla="*/ 9 w 26"/>
              <a:gd name="T15" fmla="*/ 2 h 28"/>
              <a:gd name="T16" fmla="*/ 19 w 26"/>
              <a:gd name="T17" fmla="*/ 0 h 28"/>
              <a:gd name="T18" fmla="*/ 26 w 26"/>
              <a:gd name="T19" fmla="*/ 9 h 28"/>
              <a:gd name="T20" fmla="*/ 21 w 26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28">
                <a:moveTo>
                  <a:pt x="21" y="16"/>
                </a:moveTo>
                <a:lnTo>
                  <a:pt x="21" y="21"/>
                </a:lnTo>
                <a:lnTo>
                  <a:pt x="16" y="21"/>
                </a:lnTo>
                <a:lnTo>
                  <a:pt x="9" y="28"/>
                </a:lnTo>
                <a:lnTo>
                  <a:pt x="0" y="28"/>
                </a:lnTo>
                <a:lnTo>
                  <a:pt x="2" y="16"/>
                </a:lnTo>
                <a:lnTo>
                  <a:pt x="4" y="4"/>
                </a:lnTo>
                <a:lnTo>
                  <a:pt x="9" y="2"/>
                </a:lnTo>
                <a:lnTo>
                  <a:pt x="19" y="0"/>
                </a:lnTo>
                <a:lnTo>
                  <a:pt x="26" y="9"/>
                </a:lnTo>
                <a:lnTo>
                  <a:pt x="21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476"/>
          <p:cNvSpPr>
            <a:spLocks/>
          </p:cNvSpPr>
          <p:nvPr/>
        </p:nvSpPr>
        <p:spPr bwMode="auto">
          <a:xfrm>
            <a:off x="6772276" y="2133600"/>
            <a:ext cx="41275" cy="44450"/>
          </a:xfrm>
          <a:custGeom>
            <a:avLst/>
            <a:gdLst>
              <a:gd name="T0" fmla="*/ 21 w 26"/>
              <a:gd name="T1" fmla="*/ 16 h 28"/>
              <a:gd name="T2" fmla="*/ 21 w 26"/>
              <a:gd name="T3" fmla="*/ 21 h 28"/>
              <a:gd name="T4" fmla="*/ 16 w 26"/>
              <a:gd name="T5" fmla="*/ 21 h 28"/>
              <a:gd name="T6" fmla="*/ 9 w 26"/>
              <a:gd name="T7" fmla="*/ 28 h 28"/>
              <a:gd name="T8" fmla="*/ 0 w 26"/>
              <a:gd name="T9" fmla="*/ 28 h 28"/>
              <a:gd name="T10" fmla="*/ 2 w 26"/>
              <a:gd name="T11" fmla="*/ 16 h 28"/>
              <a:gd name="T12" fmla="*/ 4 w 26"/>
              <a:gd name="T13" fmla="*/ 4 h 28"/>
              <a:gd name="T14" fmla="*/ 9 w 26"/>
              <a:gd name="T15" fmla="*/ 2 h 28"/>
              <a:gd name="T16" fmla="*/ 19 w 26"/>
              <a:gd name="T17" fmla="*/ 0 h 28"/>
              <a:gd name="T18" fmla="*/ 26 w 26"/>
              <a:gd name="T19" fmla="*/ 9 h 28"/>
              <a:gd name="T20" fmla="*/ 21 w 26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28">
                <a:moveTo>
                  <a:pt x="21" y="16"/>
                </a:moveTo>
                <a:lnTo>
                  <a:pt x="21" y="21"/>
                </a:lnTo>
                <a:lnTo>
                  <a:pt x="16" y="21"/>
                </a:lnTo>
                <a:lnTo>
                  <a:pt x="9" y="28"/>
                </a:lnTo>
                <a:lnTo>
                  <a:pt x="0" y="28"/>
                </a:lnTo>
                <a:lnTo>
                  <a:pt x="2" y="16"/>
                </a:lnTo>
                <a:lnTo>
                  <a:pt x="4" y="4"/>
                </a:lnTo>
                <a:lnTo>
                  <a:pt x="9" y="2"/>
                </a:lnTo>
                <a:lnTo>
                  <a:pt x="19" y="0"/>
                </a:lnTo>
                <a:lnTo>
                  <a:pt x="26" y="9"/>
                </a:lnTo>
                <a:lnTo>
                  <a:pt x="21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477"/>
          <p:cNvSpPr>
            <a:spLocks/>
          </p:cNvSpPr>
          <p:nvPr/>
        </p:nvSpPr>
        <p:spPr bwMode="auto">
          <a:xfrm>
            <a:off x="6696076" y="2114550"/>
            <a:ext cx="79375" cy="49213"/>
          </a:xfrm>
          <a:custGeom>
            <a:avLst/>
            <a:gdLst>
              <a:gd name="T0" fmla="*/ 45 w 50"/>
              <a:gd name="T1" fmla="*/ 19 h 31"/>
              <a:gd name="T2" fmla="*/ 43 w 50"/>
              <a:gd name="T3" fmla="*/ 26 h 31"/>
              <a:gd name="T4" fmla="*/ 34 w 50"/>
              <a:gd name="T5" fmla="*/ 21 h 31"/>
              <a:gd name="T6" fmla="*/ 29 w 50"/>
              <a:gd name="T7" fmla="*/ 26 h 31"/>
              <a:gd name="T8" fmla="*/ 26 w 50"/>
              <a:gd name="T9" fmla="*/ 28 h 31"/>
              <a:gd name="T10" fmla="*/ 19 w 50"/>
              <a:gd name="T11" fmla="*/ 28 h 31"/>
              <a:gd name="T12" fmla="*/ 0 w 50"/>
              <a:gd name="T13" fmla="*/ 31 h 31"/>
              <a:gd name="T14" fmla="*/ 0 w 50"/>
              <a:gd name="T15" fmla="*/ 26 h 31"/>
              <a:gd name="T16" fmla="*/ 8 w 50"/>
              <a:gd name="T17" fmla="*/ 21 h 31"/>
              <a:gd name="T18" fmla="*/ 12 w 50"/>
              <a:gd name="T19" fmla="*/ 19 h 31"/>
              <a:gd name="T20" fmla="*/ 22 w 50"/>
              <a:gd name="T21" fmla="*/ 19 h 31"/>
              <a:gd name="T22" fmla="*/ 26 w 50"/>
              <a:gd name="T23" fmla="*/ 19 h 31"/>
              <a:gd name="T24" fmla="*/ 31 w 50"/>
              <a:gd name="T25" fmla="*/ 9 h 31"/>
              <a:gd name="T26" fmla="*/ 31 w 50"/>
              <a:gd name="T27" fmla="*/ 5 h 31"/>
              <a:gd name="T28" fmla="*/ 45 w 50"/>
              <a:gd name="T29" fmla="*/ 0 h 31"/>
              <a:gd name="T30" fmla="*/ 50 w 50"/>
              <a:gd name="T31" fmla="*/ 0 h 31"/>
              <a:gd name="T32" fmla="*/ 48 w 50"/>
              <a:gd name="T33" fmla="*/ 12 h 31"/>
              <a:gd name="T34" fmla="*/ 45 w 50"/>
              <a:gd name="T3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0" h="31">
                <a:moveTo>
                  <a:pt x="45" y="19"/>
                </a:moveTo>
                <a:lnTo>
                  <a:pt x="43" y="26"/>
                </a:lnTo>
                <a:lnTo>
                  <a:pt x="34" y="21"/>
                </a:lnTo>
                <a:lnTo>
                  <a:pt x="29" y="26"/>
                </a:lnTo>
                <a:lnTo>
                  <a:pt x="26" y="28"/>
                </a:lnTo>
                <a:lnTo>
                  <a:pt x="19" y="28"/>
                </a:lnTo>
                <a:lnTo>
                  <a:pt x="0" y="31"/>
                </a:lnTo>
                <a:lnTo>
                  <a:pt x="0" y="26"/>
                </a:lnTo>
                <a:lnTo>
                  <a:pt x="8" y="21"/>
                </a:lnTo>
                <a:lnTo>
                  <a:pt x="12" y="19"/>
                </a:lnTo>
                <a:lnTo>
                  <a:pt x="22" y="19"/>
                </a:lnTo>
                <a:lnTo>
                  <a:pt x="26" y="19"/>
                </a:lnTo>
                <a:lnTo>
                  <a:pt x="31" y="9"/>
                </a:lnTo>
                <a:lnTo>
                  <a:pt x="31" y="5"/>
                </a:lnTo>
                <a:lnTo>
                  <a:pt x="45" y="0"/>
                </a:lnTo>
                <a:lnTo>
                  <a:pt x="50" y="0"/>
                </a:lnTo>
                <a:lnTo>
                  <a:pt x="48" y="12"/>
                </a:lnTo>
                <a:lnTo>
                  <a:pt x="45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478"/>
          <p:cNvSpPr>
            <a:spLocks/>
          </p:cNvSpPr>
          <p:nvPr/>
        </p:nvSpPr>
        <p:spPr bwMode="auto">
          <a:xfrm>
            <a:off x="6696076" y="2114550"/>
            <a:ext cx="79375" cy="49213"/>
          </a:xfrm>
          <a:custGeom>
            <a:avLst/>
            <a:gdLst>
              <a:gd name="T0" fmla="*/ 45 w 50"/>
              <a:gd name="T1" fmla="*/ 19 h 31"/>
              <a:gd name="T2" fmla="*/ 43 w 50"/>
              <a:gd name="T3" fmla="*/ 26 h 31"/>
              <a:gd name="T4" fmla="*/ 34 w 50"/>
              <a:gd name="T5" fmla="*/ 21 h 31"/>
              <a:gd name="T6" fmla="*/ 29 w 50"/>
              <a:gd name="T7" fmla="*/ 26 h 31"/>
              <a:gd name="T8" fmla="*/ 26 w 50"/>
              <a:gd name="T9" fmla="*/ 28 h 31"/>
              <a:gd name="T10" fmla="*/ 19 w 50"/>
              <a:gd name="T11" fmla="*/ 28 h 31"/>
              <a:gd name="T12" fmla="*/ 0 w 50"/>
              <a:gd name="T13" fmla="*/ 31 h 31"/>
              <a:gd name="T14" fmla="*/ 0 w 50"/>
              <a:gd name="T15" fmla="*/ 26 h 31"/>
              <a:gd name="T16" fmla="*/ 8 w 50"/>
              <a:gd name="T17" fmla="*/ 21 h 31"/>
              <a:gd name="T18" fmla="*/ 12 w 50"/>
              <a:gd name="T19" fmla="*/ 19 h 31"/>
              <a:gd name="T20" fmla="*/ 22 w 50"/>
              <a:gd name="T21" fmla="*/ 19 h 31"/>
              <a:gd name="T22" fmla="*/ 26 w 50"/>
              <a:gd name="T23" fmla="*/ 19 h 31"/>
              <a:gd name="T24" fmla="*/ 31 w 50"/>
              <a:gd name="T25" fmla="*/ 9 h 31"/>
              <a:gd name="T26" fmla="*/ 31 w 50"/>
              <a:gd name="T27" fmla="*/ 5 h 31"/>
              <a:gd name="T28" fmla="*/ 45 w 50"/>
              <a:gd name="T29" fmla="*/ 0 h 31"/>
              <a:gd name="T30" fmla="*/ 50 w 50"/>
              <a:gd name="T31" fmla="*/ 0 h 31"/>
              <a:gd name="T32" fmla="*/ 48 w 50"/>
              <a:gd name="T33" fmla="*/ 12 h 31"/>
              <a:gd name="T34" fmla="*/ 45 w 50"/>
              <a:gd name="T3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0" h="31">
                <a:moveTo>
                  <a:pt x="45" y="19"/>
                </a:moveTo>
                <a:lnTo>
                  <a:pt x="43" y="26"/>
                </a:lnTo>
                <a:lnTo>
                  <a:pt x="34" y="21"/>
                </a:lnTo>
                <a:lnTo>
                  <a:pt x="29" y="26"/>
                </a:lnTo>
                <a:lnTo>
                  <a:pt x="26" y="28"/>
                </a:lnTo>
                <a:lnTo>
                  <a:pt x="19" y="28"/>
                </a:lnTo>
                <a:lnTo>
                  <a:pt x="0" y="31"/>
                </a:lnTo>
                <a:lnTo>
                  <a:pt x="0" y="26"/>
                </a:lnTo>
                <a:lnTo>
                  <a:pt x="8" y="21"/>
                </a:lnTo>
                <a:lnTo>
                  <a:pt x="12" y="19"/>
                </a:lnTo>
                <a:lnTo>
                  <a:pt x="22" y="19"/>
                </a:lnTo>
                <a:lnTo>
                  <a:pt x="26" y="19"/>
                </a:lnTo>
                <a:lnTo>
                  <a:pt x="31" y="9"/>
                </a:lnTo>
                <a:lnTo>
                  <a:pt x="31" y="5"/>
                </a:lnTo>
                <a:lnTo>
                  <a:pt x="45" y="0"/>
                </a:lnTo>
                <a:lnTo>
                  <a:pt x="50" y="0"/>
                </a:lnTo>
                <a:lnTo>
                  <a:pt x="48" y="12"/>
                </a:lnTo>
                <a:lnTo>
                  <a:pt x="45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479"/>
          <p:cNvSpPr>
            <a:spLocks/>
          </p:cNvSpPr>
          <p:nvPr/>
        </p:nvSpPr>
        <p:spPr bwMode="auto">
          <a:xfrm>
            <a:off x="6696076" y="2114550"/>
            <a:ext cx="79375" cy="49213"/>
          </a:xfrm>
          <a:custGeom>
            <a:avLst/>
            <a:gdLst>
              <a:gd name="T0" fmla="*/ 45 w 50"/>
              <a:gd name="T1" fmla="*/ 19 h 31"/>
              <a:gd name="T2" fmla="*/ 43 w 50"/>
              <a:gd name="T3" fmla="*/ 26 h 31"/>
              <a:gd name="T4" fmla="*/ 34 w 50"/>
              <a:gd name="T5" fmla="*/ 21 h 31"/>
              <a:gd name="T6" fmla="*/ 29 w 50"/>
              <a:gd name="T7" fmla="*/ 26 h 31"/>
              <a:gd name="T8" fmla="*/ 26 w 50"/>
              <a:gd name="T9" fmla="*/ 28 h 31"/>
              <a:gd name="T10" fmla="*/ 19 w 50"/>
              <a:gd name="T11" fmla="*/ 28 h 31"/>
              <a:gd name="T12" fmla="*/ 0 w 50"/>
              <a:gd name="T13" fmla="*/ 31 h 31"/>
              <a:gd name="T14" fmla="*/ 0 w 50"/>
              <a:gd name="T15" fmla="*/ 26 h 31"/>
              <a:gd name="T16" fmla="*/ 8 w 50"/>
              <a:gd name="T17" fmla="*/ 21 h 31"/>
              <a:gd name="T18" fmla="*/ 12 w 50"/>
              <a:gd name="T19" fmla="*/ 19 h 31"/>
              <a:gd name="T20" fmla="*/ 22 w 50"/>
              <a:gd name="T21" fmla="*/ 19 h 31"/>
              <a:gd name="T22" fmla="*/ 26 w 50"/>
              <a:gd name="T23" fmla="*/ 19 h 31"/>
              <a:gd name="T24" fmla="*/ 31 w 50"/>
              <a:gd name="T25" fmla="*/ 9 h 31"/>
              <a:gd name="T26" fmla="*/ 31 w 50"/>
              <a:gd name="T27" fmla="*/ 5 h 31"/>
              <a:gd name="T28" fmla="*/ 45 w 50"/>
              <a:gd name="T29" fmla="*/ 0 h 31"/>
              <a:gd name="T30" fmla="*/ 50 w 50"/>
              <a:gd name="T31" fmla="*/ 0 h 31"/>
              <a:gd name="T32" fmla="*/ 48 w 50"/>
              <a:gd name="T33" fmla="*/ 12 h 31"/>
              <a:gd name="T34" fmla="*/ 45 w 50"/>
              <a:gd name="T3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0" h="31">
                <a:moveTo>
                  <a:pt x="45" y="19"/>
                </a:moveTo>
                <a:lnTo>
                  <a:pt x="43" y="26"/>
                </a:lnTo>
                <a:lnTo>
                  <a:pt x="34" y="21"/>
                </a:lnTo>
                <a:lnTo>
                  <a:pt x="29" y="26"/>
                </a:lnTo>
                <a:lnTo>
                  <a:pt x="26" y="28"/>
                </a:lnTo>
                <a:lnTo>
                  <a:pt x="19" y="28"/>
                </a:lnTo>
                <a:lnTo>
                  <a:pt x="0" y="31"/>
                </a:lnTo>
                <a:lnTo>
                  <a:pt x="0" y="26"/>
                </a:lnTo>
                <a:lnTo>
                  <a:pt x="8" y="21"/>
                </a:lnTo>
                <a:lnTo>
                  <a:pt x="12" y="19"/>
                </a:lnTo>
                <a:lnTo>
                  <a:pt x="22" y="19"/>
                </a:lnTo>
                <a:lnTo>
                  <a:pt x="26" y="19"/>
                </a:lnTo>
                <a:lnTo>
                  <a:pt x="31" y="9"/>
                </a:lnTo>
                <a:lnTo>
                  <a:pt x="31" y="5"/>
                </a:lnTo>
                <a:lnTo>
                  <a:pt x="45" y="0"/>
                </a:lnTo>
                <a:lnTo>
                  <a:pt x="50" y="0"/>
                </a:lnTo>
                <a:lnTo>
                  <a:pt x="48" y="12"/>
                </a:lnTo>
                <a:lnTo>
                  <a:pt x="45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480"/>
          <p:cNvSpPr>
            <a:spLocks/>
          </p:cNvSpPr>
          <p:nvPr/>
        </p:nvSpPr>
        <p:spPr bwMode="auto">
          <a:xfrm>
            <a:off x="5810251" y="3717925"/>
            <a:ext cx="744538" cy="412750"/>
          </a:xfrm>
          <a:custGeom>
            <a:avLst/>
            <a:gdLst>
              <a:gd name="T0" fmla="*/ 88 w 469"/>
              <a:gd name="T1" fmla="*/ 208 h 260"/>
              <a:gd name="T2" fmla="*/ 36 w 469"/>
              <a:gd name="T3" fmla="*/ 161 h 260"/>
              <a:gd name="T4" fmla="*/ 31 w 469"/>
              <a:gd name="T5" fmla="*/ 116 h 260"/>
              <a:gd name="T6" fmla="*/ 10 w 469"/>
              <a:gd name="T7" fmla="*/ 69 h 260"/>
              <a:gd name="T8" fmla="*/ 36 w 469"/>
              <a:gd name="T9" fmla="*/ 62 h 260"/>
              <a:gd name="T10" fmla="*/ 69 w 469"/>
              <a:gd name="T11" fmla="*/ 52 h 260"/>
              <a:gd name="T12" fmla="*/ 161 w 469"/>
              <a:gd name="T13" fmla="*/ 14 h 260"/>
              <a:gd name="T14" fmla="*/ 175 w 469"/>
              <a:gd name="T15" fmla="*/ 3 h 260"/>
              <a:gd name="T16" fmla="*/ 187 w 469"/>
              <a:gd name="T17" fmla="*/ 21 h 260"/>
              <a:gd name="T18" fmla="*/ 199 w 469"/>
              <a:gd name="T19" fmla="*/ 17 h 260"/>
              <a:gd name="T20" fmla="*/ 220 w 469"/>
              <a:gd name="T21" fmla="*/ 3 h 260"/>
              <a:gd name="T22" fmla="*/ 258 w 469"/>
              <a:gd name="T23" fmla="*/ 31 h 260"/>
              <a:gd name="T24" fmla="*/ 294 w 469"/>
              <a:gd name="T25" fmla="*/ 38 h 260"/>
              <a:gd name="T26" fmla="*/ 286 w 469"/>
              <a:gd name="T27" fmla="*/ 64 h 260"/>
              <a:gd name="T28" fmla="*/ 305 w 469"/>
              <a:gd name="T29" fmla="*/ 83 h 260"/>
              <a:gd name="T30" fmla="*/ 320 w 469"/>
              <a:gd name="T31" fmla="*/ 97 h 260"/>
              <a:gd name="T32" fmla="*/ 329 w 469"/>
              <a:gd name="T33" fmla="*/ 66 h 260"/>
              <a:gd name="T34" fmla="*/ 350 w 469"/>
              <a:gd name="T35" fmla="*/ 69 h 260"/>
              <a:gd name="T36" fmla="*/ 383 w 469"/>
              <a:gd name="T37" fmla="*/ 78 h 260"/>
              <a:gd name="T38" fmla="*/ 381 w 469"/>
              <a:gd name="T39" fmla="*/ 90 h 260"/>
              <a:gd name="T40" fmla="*/ 398 w 469"/>
              <a:gd name="T41" fmla="*/ 109 h 260"/>
              <a:gd name="T42" fmla="*/ 419 w 469"/>
              <a:gd name="T43" fmla="*/ 109 h 260"/>
              <a:gd name="T44" fmla="*/ 447 w 469"/>
              <a:gd name="T45" fmla="*/ 116 h 260"/>
              <a:gd name="T46" fmla="*/ 464 w 469"/>
              <a:gd name="T47" fmla="*/ 140 h 260"/>
              <a:gd name="T48" fmla="*/ 445 w 469"/>
              <a:gd name="T49" fmla="*/ 166 h 260"/>
              <a:gd name="T50" fmla="*/ 419 w 469"/>
              <a:gd name="T51" fmla="*/ 189 h 260"/>
              <a:gd name="T52" fmla="*/ 402 w 469"/>
              <a:gd name="T53" fmla="*/ 223 h 260"/>
              <a:gd name="T54" fmla="*/ 355 w 469"/>
              <a:gd name="T55" fmla="*/ 230 h 260"/>
              <a:gd name="T56" fmla="*/ 336 w 469"/>
              <a:gd name="T57" fmla="*/ 256 h 260"/>
              <a:gd name="T58" fmla="*/ 327 w 469"/>
              <a:gd name="T59" fmla="*/ 246 h 260"/>
              <a:gd name="T60" fmla="*/ 317 w 469"/>
              <a:gd name="T61" fmla="*/ 239 h 260"/>
              <a:gd name="T62" fmla="*/ 303 w 469"/>
              <a:gd name="T63" fmla="*/ 237 h 260"/>
              <a:gd name="T64" fmla="*/ 277 w 469"/>
              <a:gd name="T65" fmla="*/ 242 h 260"/>
              <a:gd name="T66" fmla="*/ 258 w 469"/>
              <a:gd name="T67" fmla="*/ 230 h 260"/>
              <a:gd name="T68" fmla="*/ 234 w 469"/>
              <a:gd name="T69" fmla="*/ 223 h 260"/>
              <a:gd name="T70" fmla="*/ 211 w 469"/>
              <a:gd name="T71" fmla="*/ 220 h 260"/>
              <a:gd name="T72" fmla="*/ 201 w 469"/>
              <a:gd name="T73" fmla="*/ 215 h 260"/>
              <a:gd name="T74" fmla="*/ 199 w 469"/>
              <a:gd name="T75" fmla="*/ 227 h 260"/>
              <a:gd name="T76" fmla="*/ 185 w 469"/>
              <a:gd name="T77" fmla="*/ 239 h 260"/>
              <a:gd name="T78" fmla="*/ 178 w 469"/>
              <a:gd name="T79" fmla="*/ 260 h 260"/>
              <a:gd name="T80" fmla="*/ 173 w 469"/>
              <a:gd name="T81" fmla="*/ 256 h 260"/>
              <a:gd name="T82" fmla="*/ 159 w 469"/>
              <a:gd name="T83" fmla="*/ 260 h 260"/>
              <a:gd name="T84" fmla="*/ 147 w 469"/>
              <a:gd name="T85" fmla="*/ 258 h 260"/>
              <a:gd name="T86" fmla="*/ 130 w 469"/>
              <a:gd name="T87" fmla="*/ 253 h 260"/>
              <a:gd name="T88" fmla="*/ 128 w 469"/>
              <a:gd name="T89" fmla="*/ 246 h 260"/>
              <a:gd name="T90" fmla="*/ 118 w 469"/>
              <a:gd name="T91" fmla="*/ 23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9" h="260">
                <a:moveTo>
                  <a:pt x="118" y="239"/>
                </a:moveTo>
                <a:lnTo>
                  <a:pt x="88" y="208"/>
                </a:lnTo>
                <a:lnTo>
                  <a:pt x="62" y="178"/>
                </a:lnTo>
                <a:lnTo>
                  <a:pt x="36" y="161"/>
                </a:lnTo>
                <a:lnTo>
                  <a:pt x="24" y="130"/>
                </a:lnTo>
                <a:lnTo>
                  <a:pt x="31" y="116"/>
                </a:lnTo>
                <a:lnTo>
                  <a:pt x="0" y="74"/>
                </a:lnTo>
                <a:lnTo>
                  <a:pt x="10" y="69"/>
                </a:lnTo>
                <a:lnTo>
                  <a:pt x="19" y="81"/>
                </a:lnTo>
                <a:lnTo>
                  <a:pt x="36" y="62"/>
                </a:lnTo>
                <a:lnTo>
                  <a:pt x="62" y="62"/>
                </a:lnTo>
                <a:lnTo>
                  <a:pt x="69" y="52"/>
                </a:lnTo>
                <a:lnTo>
                  <a:pt x="107" y="31"/>
                </a:lnTo>
                <a:lnTo>
                  <a:pt x="161" y="14"/>
                </a:lnTo>
                <a:lnTo>
                  <a:pt x="154" y="3"/>
                </a:lnTo>
                <a:lnTo>
                  <a:pt x="175" y="3"/>
                </a:lnTo>
                <a:lnTo>
                  <a:pt x="178" y="17"/>
                </a:lnTo>
                <a:lnTo>
                  <a:pt x="187" y="21"/>
                </a:lnTo>
                <a:lnTo>
                  <a:pt x="189" y="17"/>
                </a:lnTo>
                <a:lnTo>
                  <a:pt x="199" y="17"/>
                </a:lnTo>
                <a:lnTo>
                  <a:pt x="206" y="0"/>
                </a:lnTo>
                <a:lnTo>
                  <a:pt x="220" y="3"/>
                </a:lnTo>
                <a:lnTo>
                  <a:pt x="232" y="24"/>
                </a:lnTo>
                <a:lnTo>
                  <a:pt x="258" y="31"/>
                </a:lnTo>
                <a:lnTo>
                  <a:pt x="272" y="43"/>
                </a:lnTo>
                <a:lnTo>
                  <a:pt x="294" y="38"/>
                </a:lnTo>
                <a:lnTo>
                  <a:pt x="298" y="47"/>
                </a:lnTo>
                <a:lnTo>
                  <a:pt x="286" y="64"/>
                </a:lnTo>
                <a:lnTo>
                  <a:pt x="294" y="74"/>
                </a:lnTo>
                <a:lnTo>
                  <a:pt x="305" y="83"/>
                </a:lnTo>
                <a:lnTo>
                  <a:pt x="310" y="92"/>
                </a:lnTo>
                <a:lnTo>
                  <a:pt x="320" y="97"/>
                </a:lnTo>
                <a:lnTo>
                  <a:pt x="338" y="83"/>
                </a:lnTo>
                <a:lnTo>
                  <a:pt x="329" y="66"/>
                </a:lnTo>
                <a:lnTo>
                  <a:pt x="331" y="62"/>
                </a:lnTo>
                <a:lnTo>
                  <a:pt x="350" y="69"/>
                </a:lnTo>
                <a:lnTo>
                  <a:pt x="367" y="83"/>
                </a:lnTo>
                <a:lnTo>
                  <a:pt x="383" y="78"/>
                </a:lnTo>
                <a:lnTo>
                  <a:pt x="390" y="83"/>
                </a:lnTo>
                <a:lnTo>
                  <a:pt x="381" y="90"/>
                </a:lnTo>
                <a:lnTo>
                  <a:pt x="390" y="104"/>
                </a:lnTo>
                <a:lnTo>
                  <a:pt x="398" y="109"/>
                </a:lnTo>
                <a:lnTo>
                  <a:pt x="409" y="102"/>
                </a:lnTo>
                <a:lnTo>
                  <a:pt x="419" y="109"/>
                </a:lnTo>
                <a:lnTo>
                  <a:pt x="431" y="114"/>
                </a:lnTo>
                <a:lnTo>
                  <a:pt x="447" y="116"/>
                </a:lnTo>
                <a:lnTo>
                  <a:pt x="450" y="135"/>
                </a:lnTo>
                <a:lnTo>
                  <a:pt x="464" y="140"/>
                </a:lnTo>
                <a:lnTo>
                  <a:pt x="469" y="156"/>
                </a:lnTo>
                <a:lnTo>
                  <a:pt x="445" y="166"/>
                </a:lnTo>
                <a:lnTo>
                  <a:pt x="433" y="178"/>
                </a:lnTo>
                <a:lnTo>
                  <a:pt x="419" y="189"/>
                </a:lnTo>
                <a:lnTo>
                  <a:pt x="414" y="208"/>
                </a:lnTo>
                <a:lnTo>
                  <a:pt x="402" y="223"/>
                </a:lnTo>
                <a:lnTo>
                  <a:pt x="381" y="232"/>
                </a:lnTo>
                <a:lnTo>
                  <a:pt x="355" y="230"/>
                </a:lnTo>
                <a:lnTo>
                  <a:pt x="338" y="258"/>
                </a:lnTo>
                <a:lnTo>
                  <a:pt x="336" y="256"/>
                </a:lnTo>
                <a:lnTo>
                  <a:pt x="334" y="246"/>
                </a:lnTo>
                <a:lnTo>
                  <a:pt x="327" y="246"/>
                </a:lnTo>
                <a:lnTo>
                  <a:pt x="322" y="244"/>
                </a:lnTo>
                <a:lnTo>
                  <a:pt x="317" y="239"/>
                </a:lnTo>
                <a:lnTo>
                  <a:pt x="308" y="237"/>
                </a:lnTo>
                <a:lnTo>
                  <a:pt x="303" y="237"/>
                </a:lnTo>
                <a:lnTo>
                  <a:pt x="296" y="246"/>
                </a:lnTo>
                <a:lnTo>
                  <a:pt x="277" y="242"/>
                </a:lnTo>
                <a:lnTo>
                  <a:pt x="267" y="237"/>
                </a:lnTo>
                <a:lnTo>
                  <a:pt x="258" y="230"/>
                </a:lnTo>
                <a:lnTo>
                  <a:pt x="249" y="232"/>
                </a:lnTo>
                <a:lnTo>
                  <a:pt x="234" y="223"/>
                </a:lnTo>
                <a:lnTo>
                  <a:pt x="220" y="218"/>
                </a:lnTo>
                <a:lnTo>
                  <a:pt x="211" y="220"/>
                </a:lnTo>
                <a:lnTo>
                  <a:pt x="211" y="218"/>
                </a:lnTo>
                <a:lnTo>
                  <a:pt x="201" y="215"/>
                </a:lnTo>
                <a:lnTo>
                  <a:pt x="199" y="218"/>
                </a:lnTo>
                <a:lnTo>
                  <a:pt x="199" y="227"/>
                </a:lnTo>
                <a:lnTo>
                  <a:pt x="197" y="242"/>
                </a:lnTo>
                <a:lnTo>
                  <a:pt x="185" y="239"/>
                </a:lnTo>
                <a:lnTo>
                  <a:pt x="180" y="249"/>
                </a:lnTo>
                <a:lnTo>
                  <a:pt x="178" y="260"/>
                </a:lnTo>
                <a:lnTo>
                  <a:pt x="175" y="260"/>
                </a:lnTo>
                <a:lnTo>
                  <a:pt x="173" y="256"/>
                </a:lnTo>
                <a:lnTo>
                  <a:pt x="161" y="253"/>
                </a:lnTo>
                <a:lnTo>
                  <a:pt x="159" y="260"/>
                </a:lnTo>
                <a:lnTo>
                  <a:pt x="152" y="260"/>
                </a:lnTo>
                <a:lnTo>
                  <a:pt x="147" y="258"/>
                </a:lnTo>
                <a:lnTo>
                  <a:pt x="135" y="256"/>
                </a:lnTo>
                <a:lnTo>
                  <a:pt x="130" y="253"/>
                </a:lnTo>
                <a:lnTo>
                  <a:pt x="133" y="251"/>
                </a:lnTo>
                <a:lnTo>
                  <a:pt x="128" y="246"/>
                </a:lnTo>
                <a:lnTo>
                  <a:pt x="121" y="242"/>
                </a:lnTo>
                <a:lnTo>
                  <a:pt x="118" y="23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481"/>
          <p:cNvSpPr>
            <a:spLocks/>
          </p:cNvSpPr>
          <p:nvPr/>
        </p:nvSpPr>
        <p:spPr bwMode="auto">
          <a:xfrm>
            <a:off x="5810251" y="3717925"/>
            <a:ext cx="744538" cy="412750"/>
          </a:xfrm>
          <a:custGeom>
            <a:avLst/>
            <a:gdLst>
              <a:gd name="T0" fmla="*/ 88 w 469"/>
              <a:gd name="T1" fmla="*/ 208 h 260"/>
              <a:gd name="T2" fmla="*/ 36 w 469"/>
              <a:gd name="T3" fmla="*/ 161 h 260"/>
              <a:gd name="T4" fmla="*/ 31 w 469"/>
              <a:gd name="T5" fmla="*/ 116 h 260"/>
              <a:gd name="T6" fmla="*/ 10 w 469"/>
              <a:gd name="T7" fmla="*/ 69 h 260"/>
              <a:gd name="T8" fmla="*/ 36 w 469"/>
              <a:gd name="T9" fmla="*/ 62 h 260"/>
              <a:gd name="T10" fmla="*/ 69 w 469"/>
              <a:gd name="T11" fmla="*/ 52 h 260"/>
              <a:gd name="T12" fmla="*/ 161 w 469"/>
              <a:gd name="T13" fmla="*/ 14 h 260"/>
              <a:gd name="T14" fmla="*/ 175 w 469"/>
              <a:gd name="T15" fmla="*/ 3 h 260"/>
              <a:gd name="T16" fmla="*/ 187 w 469"/>
              <a:gd name="T17" fmla="*/ 21 h 260"/>
              <a:gd name="T18" fmla="*/ 199 w 469"/>
              <a:gd name="T19" fmla="*/ 17 h 260"/>
              <a:gd name="T20" fmla="*/ 220 w 469"/>
              <a:gd name="T21" fmla="*/ 3 h 260"/>
              <a:gd name="T22" fmla="*/ 258 w 469"/>
              <a:gd name="T23" fmla="*/ 31 h 260"/>
              <a:gd name="T24" fmla="*/ 294 w 469"/>
              <a:gd name="T25" fmla="*/ 38 h 260"/>
              <a:gd name="T26" fmla="*/ 286 w 469"/>
              <a:gd name="T27" fmla="*/ 64 h 260"/>
              <a:gd name="T28" fmla="*/ 305 w 469"/>
              <a:gd name="T29" fmla="*/ 83 h 260"/>
              <a:gd name="T30" fmla="*/ 320 w 469"/>
              <a:gd name="T31" fmla="*/ 97 h 260"/>
              <a:gd name="T32" fmla="*/ 329 w 469"/>
              <a:gd name="T33" fmla="*/ 66 h 260"/>
              <a:gd name="T34" fmla="*/ 350 w 469"/>
              <a:gd name="T35" fmla="*/ 69 h 260"/>
              <a:gd name="T36" fmla="*/ 383 w 469"/>
              <a:gd name="T37" fmla="*/ 78 h 260"/>
              <a:gd name="T38" fmla="*/ 381 w 469"/>
              <a:gd name="T39" fmla="*/ 90 h 260"/>
              <a:gd name="T40" fmla="*/ 398 w 469"/>
              <a:gd name="T41" fmla="*/ 109 h 260"/>
              <a:gd name="T42" fmla="*/ 419 w 469"/>
              <a:gd name="T43" fmla="*/ 109 h 260"/>
              <a:gd name="T44" fmla="*/ 447 w 469"/>
              <a:gd name="T45" fmla="*/ 116 h 260"/>
              <a:gd name="T46" fmla="*/ 464 w 469"/>
              <a:gd name="T47" fmla="*/ 140 h 260"/>
              <a:gd name="T48" fmla="*/ 445 w 469"/>
              <a:gd name="T49" fmla="*/ 166 h 260"/>
              <a:gd name="T50" fmla="*/ 419 w 469"/>
              <a:gd name="T51" fmla="*/ 189 h 260"/>
              <a:gd name="T52" fmla="*/ 402 w 469"/>
              <a:gd name="T53" fmla="*/ 223 h 260"/>
              <a:gd name="T54" fmla="*/ 355 w 469"/>
              <a:gd name="T55" fmla="*/ 230 h 260"/>
              <a:gd name="T56" fmla="*/ 336 w 469"/>
              <a:gd name="T57" fmla="*/ 256 h 260"/>
              <a:gd name="T58" fmla="*/ 327 w 469"/>
              <a:gd name="T59" fmla="*/ 246 h 260"/>
              <a:gd name="T60" fmla="*/ 317 w 469"/>
              <a:gd name="T61" fmla="*/ 239 h 260"/>
              <a:gd name="T62" fmla="*/ 303 w 469"/>
              <a:gd name="T63" fmla="*/ 237 h 260"/>
              <a:gd name="T64" fmla="*/ 277 w 469"/>
              <a:gd name="T65" fmla="*/ 242 h 260"/>
              <a:gd name="T66" fmla="*/ 258 w 469"/>
              <a:gd name="T67" fmla="*/ 230 h 260"/>
              <a:gd name="T68" fmla="*/ 234 w 469"/>
              <a:gd name="T69" fmla="*/ 223 h 260"/>
              <a:gd name="T70" fmla="*/ 211 w 469"/>
              <a:gd name="T71" fmla="*/ 220 h 260"/>
              <a:gd name="T72" fmla="*/ 201 w 469"/>
              <a:gd name="T73" fmla="*/ 215 h 260"/>
              <a:gd name="T74" fmla="*/ 199 w 469"/>
              <a:gd name="T75" fmla="*/ 227 h 260"/>
              <a:gd name="T76" fmla="*/ 185 w 469"/>
              <a:gd name="T77" fmla="*/ 239 h 260"/>
              <a:gd name="T78" fmla="*/ 178 w 469"/>
              <a:gd name="T79" fmla="*/ 260 h 260"/>
              <a:gd name="T80" fmla="*/ 173 w 469"/>
              <a:gd name="T81" fmla="*/ 256 h 260"/>
              <a:gd name="T82" fmla="*/ 159 w 469"/>
              <a:gd name="T83" fmla="*/ 260 h 260"/>
              <a:gd name="T84" fmla="*/ 147 w 469"/>
              <a:gd name="T85" fmla="*/ 258 h 260"/>
              <a:gd name="T86" fmla="*/ 130 w 469"/>
              <a:gd name="T87" fmla="*/ 253 h 260"/>
              <a:gd name="T88" fmla="*/ 128 w 469"/>
              <a:gd name="T89" fmla="*/ 246 h 260"/>
              <a:gd name="T90" fmla="*/ 118 w 469"/>
              <a:gd name="T91" fmla="*/ 23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9" h="260">
                <a:moveTo>
                  <a:pt x="118" y="239"/>
                </a:moveTo>
                <a:lnTo>
                  <a:pt x="88" y="208"/>
                </a:lnTo>
                <a:lnTo>
                  <a:pt x="62" y="178"/>
                </a:lnTo>
                <a:lnTo>
                  <a:pt x="36" y="161"/>
                </a:lnTo>
                <a:lnTo>
                  <a:pt x="24" y="130"/>
                </a:lnTo>
                <a:lnTo>
                  <a:pt x="31" y="116"/>
                </a:lnTo>
                <a:lnTo>
                  <a:pt x="0" y="74"/>
                </a:lnTo>
                <a:lnTo>
                  <a:pt x="10" y="69"/>
                </a:lnTo>
                <a:lnTo>
                  <a:pt x="19" y="81"/>
                </a:lnTo>
                <a:lnTo>
                  <a:pt x="36" y="62"/>
                </a:lnTo>
                <a:lnTo>
                  <a:pt x="62" y="62"/>
                </a:lnTo>
                <a:lnTo>
                  <a:pt x="69" y="52"/>
                </a:lnTo>
                <a:lnTo>
                  <a:pt x="107" y="31"/>
                </a:lnTo>
                <a:lnTo>
                  <a:pt x="161" y="14"/>
                </a:lnTo>
                <a:lnTo>
                  <a:pt x="154" y="3"/>
                </a:lnTo>
                <a:lnTo>
                  <a:pt x="175" y="3"/>
                </a:lnTo>
                <a:lnTo>
                  <a:pt x="178" y="17"/>
                </a:lnTo>
                <a:lnTo>
                  <a:pt x="187" y="21"/>
                </a:lnTo>
                <a:lnTo>
                  <a:pt x="189" y="17"/>
                </a:lnTo>
                <a:lnTo>
                  <a:pt x="199" y="17"/>
                </a:lnTo>
                <a:lnTo>
                  <a:pt x="206" y="0"/>
                </a:lnTo>
                <a:lnTo>
                  <a:pt x="220" y="3"/>
                </a:lnTo>
                <a:lnTo>
                  <a:pt x="232" y="24"/>
                </a:lnTo>
                <a:lnTo>
                  <a:pt x="258" y="31"/>
                </a:lnTo>
                <a:lnTo>
                  <a:pt x="272" y="43"/>
                </a:lnTo>
                <a:lnTo>
                  <a:pt x="294" y="38"/>
                </a:lnTo>
                <a:lnTo>
                  <a:pt x="298" y="47"/>
                </a:lnTo>
                <a:lnTo>
                  <a:pt x="286" y="64"/>
                </a:lnTo>
                <a:lnTo>
                  <a:pt x="294" y="74"/>
                </a:lnTo>
                <a:lnTo>
                  <a:pt x="305" y="83"/>
                </a:lnTo>
                <a:lnTo>
                  <a:pt x="310" y="92"/>
                </a:lnTo>
                <a:lnTo>
                  <a:pt x="320" y="97"/>
                </a:lnTo>
                <a:lnTo>
                  <a:pt x="338" y="83"/>
                </a:lnTo>
                <a:lnTo>
                  <a:pt x="329" y="66"/>
                </a:lnTo>
                <a:lnTo>
                  <a:pt x="331" y="62"/>
                </a:lnTo>
                <a:lnTo>
                  <a:pt x="350" y="69"/>
                </a:lnTo>
                <a:lnTo>
                  <a:pt x="367" y="83"/>
                </a:lnTo>
                <a:lnTo>
                  <a:pt x="383" y="78"/>
                </a:lnTo>
                <a:lnTo>
                  <a:pt x="390" y="83"/>
                </a:lnTo>
                <a:lnTo>
                  <a:pt x="381" y="90"/>
                </a:lnTo>
                <a:lnTo>
                  <a:pt x="390" y="104"/>
                </a:lnTo>
                <a:lnTo>
                  <a:pt x="398" y="109"/>
                </a:lnTo>
                <a:lnTo>
                  <a:pt x="409" y="102"/>
                </a:lnTo>
                <a:lnTo>
                  <a:pt x="419" y="109"/>
                </a:lnTo>
                <a:lnTo>
                  <a:pt x="431" y="114"/>
                </a:lnTo>
                <a:lnTo>
                  <a:pt x="447" y="116"/>
                </a:lnTo>
                <a:lnTo>
                  <a:pt x="450" y="135"/>
                </a:lnTo>
                <a:lnTo>
                  <a:pt x="464" y="140"/>
                </a:lnTo>
                <a:lnTo>
                  <a:pt x="469" y="156"/>
                </a:lnTo>
                <a:lnTo>
                  <a:pt x="445" y="166"/>
                </a:lnTo>
                <a:lnTo>
                  <a:pt x="433" y="178"/>
                </a:lnTo>
                <a:lnTo>
                  <a:pt x="419" y="189"/>
                </a:lnTo>
                <a:lnTo>
                  <a:pt x="414" y="208"/>
                </a:lnTo>
                <a:lnTo>
                  <a:pt x="402" y="223"/>
                </a:lnTo>
                <a:lnTo>
                  <a:pt x="381" y="232"/>
                </a:lnTo>
                <a:lnTo>
                  <a:pt x="355" y="230"/>
                </a:lnTo>
                <a:lnTo>
                  <a:pt x="338" y="258"/>
                </a:lnTo>
                <a:lnTo>
                  <a:pt x="336" y="256"/>
                </a:lnTo>
                <a:lnTo>
                  <a:pt x="334" y="246"/>
                </a:lnTo>
                <a:lnTo>
                  <a:pt x="327" y="246"/>
                </a:lnTo>
                <a:lnTo>
                  <a:pt x="322" y="244"/>
                </a:lnTo>
                <a:lnTo>
                  <a:pt x="317" y="239"/>
                </a:lnTo>
                <a:lnTo>
                  <a:pt x="308" y="237"/>
                </a:lnTo>
                <a:lnTo>
                  <a:pt x="303" y="237"/>
                </a:lnTo>
                <a:lnTo>
                  <a:pt x="296" y="246"/>
                </a:lnTo>
                <a:lnTo>
                  <a:pt x="277" y="242"/>
                </a:lnTo>
                <a:lnTo>
                  <a:pt x="267" y="237"/>
                </a:lnTo>
                <a:lnTo>
                  <a:pt x="258" y="230"/>
                </a:lnTo>
                <a:lnTo>
                  <a:pt x="249" y="232"/>
                </a:lnTo>
                <a:lnTo>
                  <a:pt x="234" y="223"/>
                </a:lnTo>
                <a:lnTo>
                  <a:pt x="220" y="218"/>
                </a:lnTo>
                <a:lnTo>
                  <a:pt x="211" y="220"/>
                </a:lnTo>
                <a:lnTo>
                  <a:pt x="211" y="218"/>
                </a:lnTo>
                <a:lnTo>
                  <a:pt x="201" y="215"/>
                </a:lnTo>
                <a:lnTo>
                  <a:pt x="199" y="218"/>
                </a:lnTo>
                <a:lnTo>
                  <a:pt x="199" y="227"/>
                </a:lnTo>
                <a:lnTo>
                  <a:pt x="197" y="242"/>
                </a:lnTo>
                <a:lnTo>
                  <a:pt x="185" y="239"/>
                </a:lnTo>
                <a:lnTo>
                  <a:pt x="180" y="249"/>
                </a:lnTo>
                <a:lnTo>
                  <a:pt x="178" y="260"/>
                </a:lnTo>
                <a:lnTo>
                  <a:pt x="175" y="260"/>
                </a:lnTo>
                <a:lnTo>
                  <a:pt x="173" y="256"/>
                </a:lnTo>
                <a:lnTo>
                  <a:pt x="161" y="253"/>
                </a:lnTo>
                <a:lnTo>
                  <a:pt x="159" y="260"/>
                </a:lnTo>
                <a:lnTo>
                  <a:pt x="152" y="260"/>
                </a:lnTo>
                <a:lnTo>
                  <a:pt x="147" y="258"/>
                </a:lnTo>
                <a:lnTo>
                  <a:pt x="135" y="256"/>
                </a:lnTo>
                <a:lnTo>
                  <a:pt x="130" y="253"/>
                </a:lnTo>
                <a:lnTo>
                  <a:pt x="133" y="251"/>
                </a:lnTo>
                <a:lnTo>
                  <a:pt x="128" y="246"/>
                </a:lnTo>
                <a:lnTo>
                  <a:pt x="121" y="242"/>
                </a:lnTo>
                <a:lnTo>
                  <a:pt x="118" y="23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482"/>
          <p:cNvSpPr>
            <a:spLocks/>
          </p:cNvSpPr>
          <p:nvPr/>
        </p:nvSpPr>
        <p:spPr bwMode="auto">
          <a:xfrm>
            <a:off x="5810251" y="3717925"/>
            <a:ext cx="744538" cy="412750"/>
          </a:xfrm>
          <a:custGeom>
            <a:avLst/>
            <a:gdLst>
              <a:gd name="T0" fmla="*/ 88 w 469"/>
              <a:gd name="T1" fmla="*/ 208 h 260"/>
              <a:gd name="T2" fmla="*/ 36 w 469"/>
              <a:gd name="T3" fmla="*/ 161 h 260"/>
              <a:gd name="T4" fmla="*/ 31 w 469"/>
              <a:gd name="T5" fmla="*/ 116 h 260"/>
              <a:gd name="T6" fmla="*/ 10 w 469"/>
              <a:gd name="T7" fmla="*/ 69 h 260"/>
              <a:gd name="T8" fmla="*/ 36 w 469"/>
              <a:gd name="T9" fmla="*/ 62 h 260"/>
              <a:gd name="T10" fmla="*/ 69 w 469"/>
              <a:gd name="T11" fmla="*/ 52 h 260"/>
              <a:gd name="T12" fmla="*/ 161 w 469"/>
              <a:gd name="T13" fmla="*/ 14 h 260"/>
              <a:gd name="T14" fmla="*/ 175 w 469"/>
              <a:gd name="T15" fmla="*/ 3 h 260"/>
              <a:gd name="T16" fmla="*/ 187 w 469"/>
              <a:gd name="T17" fmla="*/ 21 h 260"/>
              <a:gd name="T18" fmla="*/ 199 w 469"/>
              <a:gd name="T19" fmla="*/ 17 h 260"/>
              <a:gd name="T20" fmla="*/ 220 w 469"/>
              <a:gd name="T21" fmla="*/ 3 h 260"/>
              <a:gd name="T22" fmla="*/ 258 w 469"/>
              <a:gd name="T23" fmla="*/ 31 h 260"/>
              <a:gd name="T24" fmla="*/ 294 w 469"/>
              <a:gd name="T25" fmla="*/ 38 h 260"/>
              <a:gd name="T26" fmla="*/ 286 w 469"/>
              <a:gd name="T27" fmla="*/ 64 h 260"/>
              <a:gd name="T28" fmla="*/ 305 w 469"/>
              <a:gd name="T29" fmla="*/ 83 h 260"/>
              <a:gd name="T30" fmla="*/ 320 w 469"/>
              <a:gd name="T31" fmla="*/ 97 h 260"/>
              <a:gd name="T32" fmla="*/ 329 w 469"/>
              <a:gd name="T33" fmla="*/ 66 h 260"/>
              <a:gd name="T34" fmla="*/ 350 w 469"/>
              <a:gd name="T35" fmla="*/ 69 h 260"/>
              <a:gd name="T36" fmla="*/ 383 w 469"/>
              <a:gd name="T37" fmla="*/ 78 h 260"/>
              <a:gd name="T38" fmla="*/ 381 w 469"/>
              <a:gd name="T39" fmla="*/ 90 h 260"/>
              <a:gd name="T40" fmla="*/ 398 w 469"/>
              <a:gd name="T41" fmla="*/ 109 h 260"/>
              <a:gd name="T42" fmla="*/ 419 w 469"/>
              <a:gd name="T43" fmla="*/ 109 h 260"/>
              <a:gd name="T44" fmla="*/ 447 w 469"/>
              <a:gd name="T45" fmla="*/ 116 h 260"/>
              <a:gd name="T46" fmla="*/ 464 w 469"/>
              <a:gd name="T47" fmla="*/ 140 h 260"/>
              <a:gd name="T48" fmla="*/ 445 w 469"/>
              <a:gd name="T49" fmla="*/ 166 h 260"/>
              <a:gd name="T50" fmla="*/ 419 w 469"/>
              <a:gd name="T51" fmla="*/ 189 h 260"/>
              <a:gd name="T52" fmla="*/ 402 w 469"/>
              <a:gd name="T53" fmla="*/ 223 h 260"/>
              <a:gd name="T54" fmla="*/ 355 w 469"/>
              <a:gd name="T55" fmla="*/ 230 h 260"/>
              <a:gd name="T56" fmla="*/ 336 w 469"/>
              <a:gd name="T57" fmla="*/ 256 h 260"/>
              <a:gd name="T58" fmla="*/ 327 w 469"/>
              <a:gd name="T59" fmla="*/ 246 h 260"/>
              <a:gd name="T60" fmla="*/ 317 w 469"/>
              <a:gd name="T61" fmla="*/ 239 h 260"/>
              <a:gd name="T62" fmla="*/ 303 w 469"/>
              <a:gd name="T63" fmla="*/ 237 h 260"/>
              <a:gd name="T64" fmla="*/ 277 w 469"/>
              <a:gd name="T65" fmla="*/ 242 h 260"/>
              <a:gd name="T66" fmla="*/ 258 w 469"/>
              <a:gd name="T67" fmla="*/ 230 h 260"/>
              <a:gd name="T68" fmla="*/ 234 w 469"/>
              <a:gd name="T69" fmla="*/ 223 h 260"/>
              <a:gd name="T70" fmla="*/ 211 w 469"/>
              <a:gd name="T71" fmla="*/ 220 h 260"/>
              <a:gd name="T72" fmla="*/ 201 w 469"/>
              <a:gd name="T73" fmla="*/ 215 h 260"/>
              <a:gd name="T74" fmla="*/ 199 w 469"/>
              <a:gd name="T75" fmla="*/ 227 h 260"/>
              <a:gd name="T76" fmla="*/ 185 w 469"/>
              <a:gd name="T77" fmla="*/ 239 h 260"/>
              <a:gd name="T78" fmla="*/ 178 w 469"/>
              <a:gd name="T79" fmla="*/ 260 h 260"/>
              <a:gd name="T80" fmla="*/ 173 w 469"/>
              <a:gd name="T81" fmla="*/ 256 h 260"/>
              <a:gd name="T82" fmla="*/ 159 w 469"/>
              <a:gd name="T83" fmla="*/ 260 h 260"/>
              <a:gd name="T84" fmla="*/ 147 w 469"/>
              <a:gd name="T85" fmla="*/ 258 h 260"/>
              <a:gd name="T86" fmla="*/ 130 w 469"/>
              <a:gd name="T87" fmla="*/ 253 h 260"/>
              <a:gd name="T88" fmla="*/ 128 w 469"/>
              <a:gd name="T89" fmla="*/ 246 h 260"/>
              <a:gd name="T90" fmla="*/ 118 w 469"/>
              <a:gd name="T91" fmla="*/ 23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9" h="260">
                <a:moveTo>
                  <a:pt x="118" y="239"/>
                </a:moveTo>
                <a:lnTo>
                  <a:pt x="88" y="208"/>
                </a:lnTo>
                <a:lnTo>
                  <a:pt x="62" y="178"/>
                </a:lnTo>
                <a:lnTo>
                  <a:pt x="36" y="161"/>
                </a:lnTo>
                <a:lnTo>
                  <a:pt x="24" y="130"/>
                </a:lnTo>
                <a:lnTo>
                  <a:pt x="31" y="116"/>
                </a:lnTo>
                <a:lnTo>
                  <a:pt x="0" y="74"/>
                </a:lnTo>
                <a:lnTo>
                  <a:pt x="10" y="69"/>
                </a:lnTo>
                <a:lnTo>
                  <a:pt x="19" y="81"/>
                </a:lnTo>
                <a:lnTo>
                  <a:pt x="36" y="62"/>
                </a:lnTo>
                <a:lnTo>
                  <a:pt x="62" y="62"/>
                </a:lnTo>
                <a:lnTo>
                  <a:pt x="69" y="52"/>
                </a:lnTo>
                <a:lnTo>
                  <a:pt x="107" y="31"/>
                </a:lnTo>
                <a:lnTo>
                  <a:pt x="161" y="14"/>
                </a:lnTo>
                <a:lnTo>
                  <a:pt x="154" y="3"/>
                </a:lnTo>
                <a:lnTo>
                  <a:pt x="175" y="3"/>
                </a:lnTo>
                <a:lnTo>
                  <a:pt x="178" y="17"/>
                </a:lnTo>
                <a:lnTo>
                  <a:pt x="187" y="21"/>
                </a:lnTo>
                <a:lnTo>
                  <a:pt x="189" y="17"/>
                </a:lnTo>
                <a:lnTo>
                  <a:pt x="199" y="17"/>
                </a:lnTo>
                <a:lnTo>
                  <a:pt x="206" y="0"/>
                </a:lnTo>
                <a:lnTo>
                  <a:pt x="220" y="3"/>
                </a:lnTo>
                <a:lnTo>
                  <a:pt x="232" y="24"/>
                </a:lnTo>
                <a:lnTo>
                  <a:pt x="258" y="31"/>
                </a:lnTo>
                <a:lnTo>
                  <a:pt x="272" y="43"/>
                </a:lnTo>
                <a:lnTo>
                  <a:pt x="294" y="38"/>
                </a:lnTo>
                <a:lnTo>
                  <a:pt x="298" y="47"/>
                </a:lnTo>
                <a:lnTo>
                  <a:pt x="286" y="64"/>
                </a:lnTo>
                <a:lnTo>
                  <a:pt x="294" y="74"/>
                </a:lnTo>
                <a:lnTo>
                  <a:pt x="305" y="83"/>
                </a:lnTo>
                <a:lnTo>
                  <a:pt x="310" y="92"/>
                </a:lnTo>
                <a:lnTo>
                  <a:pt x="320" y="97"/>
                </a:lnTo>
                <a:lnTo>
                  <a:pt x="338" y="83"/>
                </a:lnTo>
                <a:lnTo>
                  <a:pt x="329" y="66"/>
                </a:lnTo>
                <a:lnTo>
                  <a:pt x="331" y="62"/>
                </a:lnTo>
                <a:lnTo>
                  <a:pt x="350" y="69"/>
                </a:lnTo>
                <a:lnTo>
                  <a:pt x="367" y="83"/>
                </a:lnTo>
                <a:lnTo>
                  <a:pt x="383" y="78"/>
                </a:lnTo>
                <a:lnTo>
                  <a:pt x="390" y="83"/>
                </a:lnTo>
                <a:lnTo>
                  <a:pt x="381" y="90"/>
                </a:lnTo>
                <a:lnTo>
                  <a:pt x="390" y="104"/>
                </a:lnTo>
                <a:lnTo>
                  <a:pt x="398" y="109"/>
                </a:lnTo>
                <a:lnTo>
                  <a:pt x="409" y="102"/>
                </a:lnTo>
                <a:lnTo>
                  <a:pt x="419" y="109"/>
                </a:lnTo>
                <a:lnTo>
                  <a:pt x="431" y="114"/>
                </a:lnTo>
                <a:lnTo>
                  <a:pt x="447" y="116"/>
                </a:lnTo>
                <a:lnTo>
                  <a:pt x="450" y="135"/>
                </a:lnTo>
                <a:lnTo>
                  <a:pt x="464" y="140"/>
                </a:lnTo>
                <a:lnTo>
                  <a:pt x="469" y="156"/>
                </a:lnTo>
                <a:lnTo>
                  <a:pt x="445" y="166"/>
                </a:lnTo>
                <a:lnTo>
                  <a:pt x="433" y="178"/>
                </a:lnTo>
                <a:lnTo>
                  <a:pt x="419" y="189"/>
                </a:lnTo>
                <a:lnTo>
                  <a:pt x="414" y="208"/>
                </a:lnTo>
                <a:lnTo>
                  <a:pt x="402" y="223"/>
                </a:lnTo>
                <a:lnTo>
                  <a:pt x="381" y="232"/>
                </a:lnTo>
                <a:lnTo>
                  <a:pt x="355" y="230"/>
                </a:lnTo>
                <a:lnTo>
                  <a:pt x="338" y="258"/>
                </a:lnTo>
                <a:lnTo>
                  <a:pt x="336" y="256"/>
                </a:lnTo>
                <a:lnTo>
                  <a:pt x="334" y="246"/>
                </a:lnTo>
                <a:lnTo>
                  <a:pt x="327" y="246"/>
                </a:lnTo>
                <a:lnTo>
                  <a:pt x="322" y="244"/>
                </a:lnTo>
                <a:lnTo>
                  <a:pt x="317" y="239"/>
                </a:lnTo>
                <a:lnTo>
                  <a:pt x="308" y="237"/>
                </a:lnTo>
                <a:lnTo>
                  <a:pt x="303" y="237"/>
                </a:lnTo>
                <a:lnTo>
                  <a:pt x="296" y="246"/>
                </a:lnTo>
                <a:lnTo>
                  <a:pt x="277" y="242"/>
                </a:lnTo>
                <a:lnTo>
                  <a:pt x="267" y="237"/>
                </a:lnTo>
                <a:lnTo>
                  <a:pt x="258" y="230"/>
                </a:lnTo>
                <a:lnTo>
                  <a:pt x="249" y="232"/>
                </a:lnTo>
                <a:lnTo>
                  <a:pt x="234" y="223"/>
                </a:lnTo>
                <a:lnTo>
                  <a:pt x="220" y="218"/>
                </a:lnTo>
                <a:lnTo>
                  <a:pt x="211" y="220"/>
                </a:lnTo>
                <a:lnTo>
                  <a:pt x="211" y="218"/>
                </a:lnTo>
                <a:lnTo>
                  <a:pt x="201" y="215"/>
                </a:lnTo>
                <a:lnTo>
                  <a:pt x="199" y="218"/>
                </a:lnTo>
                <a:lnTo>
                  <a:pt x="199" y="227"/>
                </a:lnTo>
                <a:lnTo>
                  <a:pt x="197" y="242"/>
                </a:lnTo>
                <a:lnTo>
                  <a:pt x="185" y="239"/>
                </a:lnTo>
                <a:lnTo>
                  <a:pt x="180" y="249"/>
                </a:lnTo>
                <a:lnTo>
                  <a:pt x="178" y="260"/>
                </a:lnTo>
                <a:lnTo>
                  <a:pt x="175" y="260"/>
                </a:lnTo>
                <a:lnTo>
                  <a:pt x="173" y="256"/>
                </a:lnTo>
                <a:lnTo>
                  <a:pt x="161" y="253"/>
                </a:lnTo>
                <a:lnTo>
                  <a:pt x="159" y="260"/>
                </a:lnTo>
                <a:lnTo>
                  <a:pt x="152" y="260"/>
                </a:lnTo>
                <a:lnTo>
                  <a:pt x="147" y="258"/>
                </a:lnTo>
                <a:lnTo>
                  <a:pt x="135" y="256"/>
                </a:lnTo>
                <a:lnTo>
                  <a:pt x="130" y="253"/>
                </a:lnTo>
                <a:lnTo>
                  <a:pt x="133" y="251"/>
                </a:lnTo>
                <a:lnTo>
                  <a:pt x="128" y="246"/>
                </a:lnTo>
                <a:lnTo>
                  <a:pt x="121" y="242"/>
                </a:lnTo>
                <a:lnTo>
                  <a:pt x="118" y="2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483"/>
          <p:cNvSpPr>
            <a:spLocks/>
          </p:cNvSpPr>
          <p:nvPr/>
        </p:nvSpPr>
        <p:spPr bwMode="auto">
          <a:xfrm>
            <a:off x="5116514" y="3789363"/>
            <a:ext cx="93663" cy="131763"/>
          </a:xfrm>
          <a:custGeom>
            <a:avLst/>
            <a:gdLst>
              <a:gd name="T0" fmla="*/ 33 w 59"/>
              <a:gd name="T1" fmla="*/ 7 h 83"/>
              <a:gd name="T2" fmla="*/ 30 w 59"/>
              <a:gd name="T3" fmla="*/ 19 h 83"/>
              <a:gd name="T4" fmla="*/ 40 w 59"/>
              <a:gd name="T5" fmla="*/ 38 h 83"/>
              <a:gd name="T6" fmla="*/ 47 w 59"/>
              <a:gd name="T7" fmla="*/ 43 h 83"/>
              <a:gd name="T8" fmla="*/ 59 w 59"/>
              <a:gd name="T9" fmla="*/ 52 h 83"/>
              <a:gd name="T10" fmla="*/ 56 w 59"/>
              <a:gd name="T11" fmla="*/ 69 h 83"/>
              <a:gd name="T12" fmla="*/ 40 w 59"/>
              <a:gd name="T13" fmla="*/ 81 h 83"/>
              <a:gd name="T14" fmla="*/ 33 w 59"/>
              <a:gd name="T15" fmla="*/ 78 h 83"/>
              <a:gd name="T16" fmla="*/ 21 w 59"/>
              <a:gd name="T17" fmla="*/ 83 h 83"/>
              <a:gd name="T18" fmla="*/ 7 w 59"/>
              <a:gd name="T19" fmla="*/ 81 h 83"/>
              <a:gd name="T20" fmla="*/ 0 w 59"/>
              <a:gd name="T21" fmla="*/ 66 h 83"/>
              <a:gd name="T22" fmla="*/ 4 w 59"/>
              <a:gd name="T23" fmla="*/ 66 h 83"/>
              <a:gd name="T24" fmla="*/ 14 w 59"/>
              <a:gd name="T25" fmla="*/ 50 h 83"/>
              <a:gd name="T26" fmla="*/ 4 w 59"/>
              <a:gd name="T27" fmla="*/ 47 h 83"/>
              <a:gd name="T28" fmla="*/ 0 w 59"/>
              <a:gd name="T29" fmla="*/ 36 h 83"/>
              <a:gd name="T30" fmla="*/ 2 w 59"/>
              <a:gd name="T31" fmla="*/ 26 h 83"/>
              <a:gd name="T32" fmla="*/ 21 w 59"/>
              <a:gd name="T33" fmla="*/ 0 h 83"/>
              <a:gd name="T34" fmla="*/ 33 w 59"/>
              <a:gd name="T35" fmla="*/ 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83">
                <a:moveTo>
                  <a:pt x="33" y="7"/>
                </a:moveTo>
                <a:lnTo>
                  <a:pt x="30" y="19"/>
                </a:lnTo>
                <a:lnTo>
                  <a:pt x="40" y="38"/>
                </a:lnTo>
                <a:lnTo>
                  <a:pt x="47" y="43"/>
                </a:lnTo>
                <a:lnTo>
                  <a:pt x="59" y="52"/>
                </a:lnTo>
                <a:lnTo>
                  <a:pt x="56" y="69"/>
                </a:lnTo>
                <a:lnTo>
                  <a:pt x="40" y="81"/>
                </a:lnTo>
                <a:lnTo>
                  <a:pt x="33" y="78"/>
                </a:lnTo>
                <a:lnTo>
                  <a:pt x="21" y="83"/>
                </a:lnTo>
                <a:lnTo>
                  <a:pt x="7" y="81"/>
                </a:lnTo>
                <a:lnTo>
                  <a:pt x="0" y="66"/>
                </a:lnTo>
                <a:lnTo>
                  <a:pt x="4" y="66"/>
                </a:lnTo>
                <a:lnTo>
                  <a:pt x="14" y="50"/>
                </a:lnTo>
                <a:lnTo>
                  <a:pt x="4" y="47"/>
                </a:lnTo>
                <a:lnTo>
                  <a:pt x="0" y="36"/>
                </a:lnTo>
                <a:lnTo>
                  <a:pt x="2" y="26"/>
                </a:lnTo>
                <a:lnTo>
                  <a:pt x="21" y="0"/>
                </a:lnTo>
                <a:lnTo>
                  <a:pt x="33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484"/>
          <p:cNvSpPr>
            <a:spLocks/>
          </p:cNvSpPr>
          <p:nvPr/>
        </p:nvSpPr>
        <p:spPr bwMode="auto">
          <a:xfrm>
            <a:off x="5116514" y="3789363"/>
            <a:ext cx="93663" cy="131763"/>
          </a:xfrm>
          <a:custGeom>
            <a:avLst/>
            <a:gdLst>
              <a:gd name="T0" fmla="*/ 33 w 59"/>
              <a:gd name="T1" fmla="*/ 7 h 83"/>
              <a:gd name="T2" fmla="*/ 30 w 59"/>
              <a:gd name="T3" fmla="*/ 19 h 83"/>
              <a:gd name="T4" fmla="*/ 40 w 59"/>
              <a:gd name="T5" fmla="*/ 38 h 83"/>
              <a:gd name="T6" fmla="*/ 47 w 59"/>
              <a:gd name="T7" fmla="*/ 43 h 83"/>
              <a:gd name="T8" fmla="*/ 59 w 59"/>
              <a:gd name="T9" fmla="*/ 52 h 83"/>
              <a:gd name="T10" fmla="*/ 56 w 59"/>
              <a:gd name="T11" fmla="*/ 69 h 83"/>
              <a:gd name="T12" fmla="*/ 40 w 59"/>
              <a:gd name="T13" fmla="*/ 81 h 83"/>
              <a:gd name="T14" fmla="*/ 33 w 59"/>
              <a:gd name="T15" fmla="*/ 78 h 83"/>
              <a:gd name="T16" fmla="*/ 21 w 59"/>
              <a:gd name="T17" fmla="*/ 83 h 83"/>
              <a:gd name="T18" fmla="*/ 7 w 59"/>
              <a:gd name="T19" fmla="*/ 81 h 83"/>
              <a:gd name="T20" fmla="*/ 0 w 59"/>
              <a:gd name="T21" fmla="*/ 66 h 83"/>
              <a:gd name="T22" fmla="*/ 4 w 59"/>
              <a:gd name="T23" fmla="*/ 66 h 83"/>
              <a:gd name="T24" fmla="*/ 14 w 59"/>
              <a:gd name="T25" fmla="*/ 50 h 83"/>
              <a:gd name="T26" fmla="*/ 4 w 59"/>
              <a:gd name="T27" fmla="*/ 47 h 83"/>
              <a:gd name="T28" fmla="*/ 0 w 59"/>
              <a:gd name="T29" fmla="*/ 36 h 83"/>
              <a:gd name="T30" fmla="*/ 2 w 59"/>
              <a:gd name="T31" fmla="*/ 26 h 83"/>
              <a:gd name="T32" fmla="*/ 21 w 59"/>
              <a:gd name="T33" fmla="*/ 0 h 83"/>
              <a:gd name="T34" fmla="*/ 33 w 59"/>
              <a:gd name="T35" fmla="*/ 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83">
                <a:moveTo>
                  <a:pt x="33" y="7"/>
                </a:moveTo>
                <a:lnTo>
                  <a:pt x="30" y="19"/>
                </a:lnTo>
                <a:lnTo>
                  <a:pt x="40" y="38"/>
                </a:lnTo>
                <a:lnTo>
                  <a:pt x="47" y="43"/>
                </a:lnTo>
                <a:lnTo>
                  <a:pt x="59" y="52"/>
                </a:lnTo>
                <a:lnTo>
                  <a:pt x="56" y="69"/>
                </a:lnTo>
                <a:lnTo>
                  <a:pt x="40" y="81"/>
                </a:lnTo>
                <a:lnTo>
                  <a:pt x="33" y="78"/>
                </a:lnTo>
                <a:lnTo>
                  <a:pt x="21" y="83"/>
                </a:lnTo>
                <a:lnTo>
                  <a:pt x="7" y="81"/>
                </a:lnTo>
                <a:lnTo>
                  <a:pt x="0" y="66"/>
                </a:lnTo>
                <a:lnTo>
                  <a:pt x="4" y="66"/>
                </a:lnTo>
                <a:lnTo>
                  <a:pt x="14" y="50"/>
                </a:lnTo>
                <a:lnTo>
                  <a:pt x="4" y="47"/>
                </a:lnTo>
                <a:lnTo>
                  <a:pt x="0" y="36"/>
                </a:lnTo>
                <a:lnTo>
                  <a:pt x="2" y="26"/>
                </a:lnTo>
                <a:lnTo>
                  <a:pt x="21" y="0"/>
                </a:lnTo>
                <a:lnTo>
                  <a:pt x="33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485"/>
          <p:cNvSpPr>
            <a:spLocks/>
          </p:cNvSpPr>
          <p:nvPr/>
        </p:nvSpPr>
        <p:spPr bwMode="auto">
          <a:xfrm>
            <a:off x="5116514" y="3789363"/>
            <a:ext cx="93663" cy="131763"/>
          </a:xfrm>
          <a:custGeom>
            <a:avLst/>
            <a:gdLst>
              <a:gd name="T0" fmla="*/ 33 w 59"/>
              <a:gd name="T1" fmla="*/ 7 h 83"/>
              <a:gd name="T2" fmla="*/ 30 w 59"/>
              <a:gd name="T3" fmla="*/ 19 h 83"/>
              <a:gd name="T4" fmla="*/ 40 w 59"/>
              <a:gd name="T5" fmla="*/ 38 h 83"/>
              <a:gd name="T6" fmla="*/ 47 w 59"/>
              <a:gd name="T7" fmla="*/ 43 h 83"/>
              <a:gd name="T8" fmla="*/ 59 w 59"/>
              <a:gd name="T9" fmla="*/ 52 h 83"/>
              <a:gd name="T10" fmla="*/ 56 w 59"/>
              <a:gd name="T11" fmla="*/ 69 h 83"/>
              <a:gd name="T12" fmla="*/ 40 w 59"/>
              <a:gd name="T13" fmla="*/ 81 h 83"/>
              <a:gd name="T14" fmla="*/ 33 w 59"/>
              <a:gd name="T15" fmla="*/ 78 h 83"/>
              <a:gd name="T16" fmla="*/ 21 w 59"/>
              <a:gd name="T17" fmla="*/ 83 h 83"/>
              <a:gd name="T18" fmla="*/ 7 w 59"/>
              <a:gd name="T19" fmla="*/ 81 h 83"/>
              <a:gd name="T20" fmla="*/ 0 w 59"/>
              <a:gd name="T21" fmla="*/ 66 h 83"/>
              <a:gd name="T22" fmla="*/ 4 w 59"/>
              <a:gd name="T23" fmla="*/ 66 h 83"/>
              <a:gd name="T24" fmla="*/ 14 w 59"/>
              <a:gd name="T25" fmla="*/ 50 h 83"/>
              <a:gd name="T26" fmla="*/ 4 w 59"/>
              <a:gd name="T27" fmla="*/ 47 h 83"/>
              <a:gd name="T28" fmla="*/ 0 w 59"/>
              <a:gd name="T29" fmla="*/ 36 h 83"/>
              <a:gd name="T30" fmla="*/ 2 w 59"/>
              <a:gd name="T31" fmla="*/ 26 h 83"/>
              <a:gd name="T32" fmla="*/ 21 w 59"/>
              <a:gd name="T33" fmla="*/ 0 h 83"/>
              <a:gd name="T34" fmla="*/ 33 w 59"/>
              <a:gd name="T35" fmla="*/ 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83">
                <a:moveTo>
                  <a:pt x="33" y="7"/>
                </a:moveTo>
                <a:lnTo>
                  <a:pt x="30" y="19"/>
                </a:lnTo>
                <a:lnTo>
                  <a:pt x="40" y="38"/>
                </a:lnTo>
                <a:lnTo>
                  <a:pt x="47" y="43"/>
                </a:lnTo>
                <a:lnTo>
                  <a:pt x="59" y="52"/>
                </a:lnTo>
                <a:lnTo>
                  <a:pt x="56" y="69"/>
                </a:lnTo>
                <a:lnTo>
                  <a:pt x="40" y="81"/>
                </a:lnTo>
                <a:lnTo>
                  <a:pt x="33" y="78"/>
                </a:lnTo>
                <a:lnTo>
                  <a:pt x="21" y="83"/>
                </a:lnTo>
                <a:lnTo>
                  <a:pt x="7" y="81"/>
                </a:lnTo>
                <a:lnTo>
                  <a:pt x="0" y="66"/>
                </a:lnTo>
                <a:lnTo>
                  <a:pt x="4" y="66"/>
                </a:lnTo>
                <a:lnTo>
                  <a:pt x="14" y="50"/>
                </a:lnTo>
                <a:lnTo>
                  <a:pt x="4" y="47"/>
                </a:lnTo>
                <a:lnTo>
                  <a:pt x="0" y="36"/>
                </a:lnTo>
                <a:lnTo>
                  <a:pt x="2" y="26"/>
                </a:lnTo>
                <a:lnTo>
                  <a:pt x="21" y="0"/>
                </a:lnTo>
                <a:lnTo>
                  <a:pt x="33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486"/>
          <p:cNvSpPr>
            <a:spLocks/>
          </p:cNvSpPr>
          <p:nvPr/>
        </p:nvSpPr>
        <p:spPr bwMode="auto">
          <a:xfrm>
            <a:off x="5086351" y="4221163"/>
            <a:ext cx="517525" cy="342900"/>
          </a:xfrm>
          <a:custGeom>
            <a:avLst/>
            <a:gdLst>
              <a:gd name="T0" fmla="*/ 265 w 326"/>
              <a:gd name="T1" fmla="*/ 43 h 216"/>
              <a:gd name="T2" fmla="*/ 267 w 326"/>
              <a:gd name="T3" fmla="*/ 48 h 216"/>
              <a:gd name="T4" fmla="*/ 269 w 326"/>
              <a:gd name="T5" fmla="*/ 52 h 216"/>
              <a:gd name="T6" fmla="*/ 267 w 326"/>
              <a:gd name="T7" fmla="*/ 55 h 216"/>
              <a:gd name="T8" fmla="*/ 265 w 326"/>
              <a:gd name="T9" fmla="*/ 57 h 216"/>
              <a:gd name="T10" fmla="*/ 258 w 326"/>
              <a:gd name="T11" fmla="*/ 64 h 216"/>
              <a:gd name="T12" fmla="*/ 255 w 326"/>
              <a:gd name="T13" fmla="*/ 71 h 216"/>
              <a:gd name="T14" fmla="*/ 255 w 326"/>
              <a:gd name="T15" fmla="*/ 76 h 216"/>
              <a:gd name="T16" fmla="*/ 253 w 326"/>
              <a:gd name="T17" fmla="*/ 85 h 216"/>
              <a:gd name="T18" fmla="*/ 258 w 326"/>
              <a:gd name="T19" fmla="*/ 88 h 216"/>
              <a:gd name="T20" fmla="*/ 267 w 326"/>
              <a:gd name="T21" fmla="*/ 85 h 216"/>
              <a:gd name="T22" fmla="*/ 279 w 326"/>
              <a:gd name="T23" fmla="*/ 93 h 216"/>
              <a:gd name="T24" fmla="*/ 281 w 326"/>
              <a:gd name="T25" fmla="*/ 102 h 216"/>
              <a:gd name="T26" fmla="*/ 305 w 326"/>
              <a:gd name="T27" fmla="*/ 111 h 216"/>
              <a:gd name="T28" fmla="*/ 312 w 326"/>
              <a:gd name="T29" fmla="*/ 104 h 216"/>
              <a:gd name="T30" fmla="*/ 319 w 326"/>
              <a:gd name="T31" fmla="*/ 97 h 216"/>
              <a:gd name="T32" fmla="*/ 321 w 326"/>
              <a:gd name="T33" fmla="*/ 102 h 216"/>
              <a:gd name="T34" fmla="*/ 324 w 326"/>
              <a:gd name="T35" fmla="*/ 114 h 216"/>
              <a:gd name="T36" fmla="*/ 317 w 326"/>
              <a:gd name="T37" fmla="*/ 135 h 216"/>
              <a:gd name="T38" fmla="*/ 321 w 326"/>
              <a:gd name="T39" fmla="*/ 147 h 216"/>
              <a:gd name="T40" fmla="*/ 305 w 326"/>
              <a:gd name="T41" fmla="*/ 135 h 216"/>
              <a:gd name="T42" fmla="*/ 291 w 326"/>
              <a:gd name="T43" fmla="*/ 142 h 216"/>
              <a:gd name="T44" fmla="*/ 298 w 326"/>
              <a:gd name="T45" fmla="*/ 161 h 216"/>
              <a:gd name="T46" fmla="*/ 298 w 326"/>
              <a:gd name="T47" fmla="*/ 175 h 216"/>
              <a:gd name="T48" fmla="*/ 284 w 326"/>
              <a:gd name="T49" fmla="*/ 171 h 216"/>
              <a:gd name="T50" fmla="*/ 269 w 326"/>
              <a:gd name="T51" fmla="*/ 164 h 216"/>
              <a:gd name="T52" fmla="*/ 260 w 326"/>
              <a:gd name="T53" fmla="*/ 168 h 216"/>
              <a:gd name="T54" fmla="*/ 246 w 326"/>
              <a:gd name="T55" fmla="*/ 159 h 216"/>
              <a:gd name="T56" fmla="*/ 236 w 326"/>
              <a:gd name="T57" fmla="*/ 145 h 216"/>
              <a:gd name="T58" fmla="*/ 232 w 326"/>
              <a:gd name="T59" fmla="*/ 149 h 216"/>
              <a:gd name="T60" fmla="*/ 229 w 326"/>
              <a:gd name="T61" fmla="*/ 171 h 216"/>
              <a:gd name="T62" fmla="*/ 210 w 326"/>
              <a:gd name="T63" fmla="*/ 192 h 216"/>
              <a:gd name="T64" fmla="*/ 213 w 326"/>
              <a:gd name="T65" fmla="*/ 208 h 216"/>
              <a:gd name="T66" fmla="*/ 201 w 326"/>
              <a:gd name="T67" fmla="*/ 213 h 216"/>
              <a:gd name="T68" fmla="*/ 194 w 326"/>
              <a:gd name="T69" fmla="*/ 194 h 216"/>
              <a:gd name="T70" fmla="*/ 191 w 326"/>
              <a:gd name="T71" fmla="*/ 180 h 216"/>
              <a:gd name="T72" fmla="*/ 175 w 326"/>
              <a:gd name="T73" fmla="*/ 168 h 216"/>
              <a:gd name="T74" fmla="*/ 172 w 326"/>
              <a:gd name="T75" fmla="*/ 154 h 216"/>
              <a:gd name="T76" fmla="*/ 163 w 326"/>
              <a:gd name="T77" fmla="*/ 147 h 216"/>
              <a:gd name="T78" fmla="*/ 149 w 326"/>
              <a:gd name="T79" fmla="*/ 166 h 216"/>
              <a:gd name="T80" fmla="*/ 139 w 326"/>
              <a:gd name="T81" fmla="*/ 178 h 216"/>
              <a:gd name="T82" fmla="*/ 127 w 326"/>
              <a:gd name="T83" fmla="*/ 190 h 216"/>
              <a:gd name="T84" fmla="*/ 113 w 326"/>
              <a:gd name="T85" fmla="*/ 192 h 216"/>
              <a:gd name="T86" fmla="*/ 101 w 326"/>
              <a:gd name="T87" fmla="*/ 187 h 216"/>
              <a:gd name="T88" fmla="*/ 82 w 326"/>
              <a:gd name="T89" fmla="*/ 192 h 216"/>
              <a:gd name="T90" fmla="*/ 66 w 326"/>
              <a:gd name="T91" fmla="*/ 194 h 216"/>
              <a:gd name="T92" fmla="*/ 47 w 326"/>
              <a:gd name="T93" fmla="*/ 164 h 216"/>
              <a:gd name="T94" fmla="*/ 30 w 326"/>
              <a:gd name="T95" fmla="*/ 133 h 216"/>
              <a:gd name="T96" fmla="*/ 0 w 326"/>
              <a:gd name="T97" fmla="*/ 123 h 216"/>
              <a:gd name="T98" fmla="*/ 80 w 326"/>
              <a:gd name="T99" fmla="*/ 45 h 216"/>
              <a:gd name="T100" fmla="*/ 92 w 326"/>
              <a:gd name="T101" fmla="*/ 29 h 216"/>
              <a:gd name="T102" fmla="*/ 132 w 326"/>
              <a:gd name="T103" fmla="*/ 24 h 216"/>
              <a:gd name="T104" fmla="*/ 146 w 326"/>
              <a:gd name="T105" fmla="*/ 24 h 216"/>
              <a:gd name="T106" fmla="*/ 165 w 326"/>
              <a:gd name="T107" fmla="*/ 19 h 216"/>
              <a:gd name="T108" fmla="*/ 194 w 326"/>
              <a:gd name="T109" fmla="*/ 24 h 216"/>
              <a:gd name="T110" fmla="*/ 182 w 326"/>
              <a:gd name="T111" fmla="*/ 14 h 216"/>
              <a:gd name="T112" fmla="*/ 194 w 326"/>
              <a:gd name="T113" fmla="*/ 0 h 216"/>
              <a:gd name="T114" fmla="*/ 215 w 326"/>
              <a:gd name="T115" fmla="*/ 19 h 216"/>
              <a:gd name="T116" fmla="*/ 243 w 326"/>
              <a:gd name="T117" fmla="*/ 19 h 216"/>
              <a:gd name="T118" fmla="*/ 262 w 326"/>
              <a:gd name="T119" fmla="*/ 4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216">
                <a:moveTo>
                  <a:pt x="262" y="40"/>
                </a:moveTo>
                <a:lnTo>
                  <a:pt x="265" y="43"/>
                </a:lnTo>
                <a:lnTo>
                  <a:pt x="269" y="45"/>
                </a:lnTo>
                <a:lnTo>
                  <a:pt x="267" y="48"/>
                </a:lnTo>
                <a:lnTo>
                  <a:pt x="269" y="50"/>
                </a:lnTo>
                <a:lnTo>
                  <a:pt x="269" y="52"/>
                </a:lnTo>
                <a:lnTo>
                  <a:pt x="269" y="55"/>
                </a:lnTo>
                <a:lnTo>
                  <a:pt x="267" y="55"/>
                </a:lnTo>
                <a:lnTo>
                  <a:pt x="265" y="55"/>
                </a:lnTo>
                <a:lnTo>
                  <a:pt x="265" y="57"/>
                </a:lnTo>
                <a:lnTo>
                  <a:pt x="262" y="59"/>
                </a:lnTo>
                <a:lnTo>
                  <a:pt x="258" y="64"/>
                </a:lnTo>
                <a:lnTo>
                  <a:pt x="255" y="66"/>
                </a:lnTo>
                <a:lnTo>
                  <a:pt x="255" y="71"/>
                </a:lnTo>
                <a:lnTo>
                  <a:pt x="255" y="74"/>
                </a:lnTo>
                <a:lnTo>
                  <a:pt x="255" y="76"/>
                </a:lnTo>
                <a:lnTo>
                  <a:pt x="255" y="81"/>
                </a:lnTo>
                <a:lnTo>
                  <a:pt x="253" y="85"/>
                </a:lnTo>
                <a:lnTo>
                  <a:pt x="258" y="85"/>
                </a:lnTo>
                <a:lnTo>
                  <a:pt x="258" y="88"/>
                </a:lnTo>
                <a:lnTo>
                  <a:pt x="262" y="85"/>
                </a:lnTo>
                <a:lnTo>
                  <a:pt x="267" y="85"/>
                </a:lnTo>
                <a:lnTo>
                  <a:pt x="276" y="90"/>
                </a:lnTo>
                <a:lnTo>
                  <a:pt x="279" y="93"/>
                </a:lnTo>
                <a:lnTo>
                  <a:pt x="284" y="93"/>
                </a:lnTo>
                <a:lnTo>
                  <a:pt x="281" y="102"/>
                </a:lnTo>
                <a:lnTo>
                  <a:pt x="295" y="114"/>
                </a:lnTo>
                <a:lnTo>
                  <a:pt x="305" y="111"/>
                </a:lnTo>
                <a:lnTo>
                  <a:pt x="307" y="104"/>
                </a:lnTo>
                <a:lnTo>
                  <a:pt x="312" y="104"/>
                </a:lnTo>
                <a:lnTo>
                  <a:pt x="317" y="97"/>
                </a:lnTo>
                <a:lnTo>
                  <a:pt x="319" y="97"/>
                </a:lnTo>
                <a:lnTo>
                  <a:pt x="321" y="100"/>
                </a:lnTo>
                <a:lnTo>
                  <a:pt x="321" y="102"/>
                </a:lnTo>
                <a:lnTo>
                  <a:pt x="326" y="104"/>
                </a:lnTo>
                <a:lnTo>
                  <a:pt x="324" y="114"/>
                </a:lnTo>
                <a:lnTo>
                  <a:pt x="319" y="130"/>
                </a:lnTo>
                <a:lnTo>
                  <a:pt x="317" y="135"/>
                </a:lnTo>
                <a:lnTo>
                  <a:pt x="324" y="140"/>
                </a:lnTo>
                <a:lnTo>
                  <a:pt x="321" y="147"/>
                </a:lnTo>
                <a:lnTo>
                  <a:pt x="305" y="140"/>
                </a:lnTo>
                <a:lnTo>
                  <a:pt x="305" y="135"/>
                </a:lnTo>
                <a:lnTo>
                  <a:pt x="295" y="137"/>
                </a:lnTo>
                <a:lnTo>
                  <a:pt x="291" y="142"/>
                </a:lnTo>
                <a:lnTo>
                  <a:pt x="291" y="154"/>
                </a:lnTo>
                <a:lnTo>
                  <a:pt x="298" y="161"/>
                </a:lnTo>
                <a:lnTo>
                  <a:pt x="293" y="168"/>
                </a:lnTo>
                <a:lnTo>
                  <a:pt x="298" y="175"/>
                </a:lnTo>
                <a:lnTo>
                  <a:pt x="288" y="178"/>
                </a:lnTo>
                <a:lnTo>
                  <a:pt x="284" y="171"/>
                </a:lnTo>
                <a:lnTo>
                  <a:pt x="279" y="161"/>
                </a:lnTo>
                <a:lnTo>
                  <a:pt x="269" y="164"/>
                </a:lnTo>
                <a:lnTo>
                  <a:pt x="265" y="168"/>
                </a:lnTo>
                <a:lnTo>
                  <a:pt x="260" y="168"/>
                </a:lnTo>
                <a:lnTo>
                  <a:pt x="250" y="166"/>
                </a:lnTo>
                <a:lnTo>
                  <a:pt x="246" y="159"/>
                </a:lnTo>
                <a:lnTo>
                  <a:pt x="246" y="145"/>
                </a:lnTo>
                <a:lnTo>
                  <a:pt x="236" y="145"/>
                </a:lnTo>
                <a:lnTo>
                  <a:pt x="234" y="145"/>
                </a:lnTo>
                <a:lnTo>
                  <a:pt x="232" y="149"/>
                </a:lnTo>
                <a:lnTo>
                  <a:pt x="234" y="164"/>
                </a:lnTo>
                <a:lnTo>
                  <a:pt x="229" y="171"/>
                </a:lnTo>
                <a:lnTo>
                  <a:pt x="217" y="182"/>
                </a:lnTo>
                <a:lnTo>
                  <a:pt x="210" y="192"/>
                </a:lnTo>
                <a:lnTo>
                  <a:pt x="208" y="197"/>
                </a:lnTo>
                <a:lnTo>
                  <a:pt x="213" y="208"/>
                </a:lnTo>
                <a:lnTo>
                  <a:pt x="208" y="216"/>
                </a:lnTo>
                <a:lnTo>
                  <a:pt x="201" y="213"/>
                </a:lnTo>
                <a:lnTo>
                  <a:pt x="198" y="199"/>
                </a:lnTo>
                <a:lnTo>
                  <a:pt x="194" y="194"/>
                </a:lnTo>
                <a:lnTo>
                  <a:pt x="198" y="185"/>
                </a:lnTo>
                <a:lnTo>
                  <a:pt x="191" y="180"/>
                </a:lnTo>
                <a:lnTo>
                  <a:pt x="182" y="180"/>
                </a:lnTo>
                <a:lnTo>
                  <a:pt x="175" y="168"/>
                </a:lnTo>
                <a:lnTo>
                  <a:pt x="170" y="161"/>
                </a:lnTo>
                <a:lnTo>
                  <a:pt x="172" y="154"/>
                </a:lnTo>
                <a:lnTo>
                  <a:pt x="170" y="142"/>
                </a:lnTo>
                <a:lnTo>
                  <a:pt x="163" y="147"/>
                </a:lnTo>
                <a:lnTo>
                  <a:pt x="144" y="161"/>
                </a:lnTo>
                <a:lnTo>
                  <a:pt x="149" y="166"/>
                </a:lnTo>
                <a:lnTo>
                  <a:pt x="149" y="173"/>
                </a:lnTo>
                <a:lnTo>
                  <a:pt x="139" y="178"/>
                </a:lnTo>
                <a:lnTo>
                  <a:pt x="135" y="190"/>
                </a:lnTo>
                <a:lnTo>
                  <a:pt x="127" y="190"/>
                </a:lnTo>
                <a:lnTo>
                  <a:pt x="123" y="194"/>
                </a:lnTo>
                <a:lnTo>
                  <a:pt x="113" y="192"/>
                </a:lnTo>
                <a:lnTo>
                  <a:pt x="109" y="187"/>
                </a:lnTo>
                <a:lnTo>
                  <a:pt x="101" y="187"/>
                </a:lnTo>
                <a:lnTo>
                  <a:pt x="90" y="192"/>
                </a:lnTo>
                <a:lnTo>
                  <a:pt x="82" y="192"/>
                </a:lnTo>
                <a:lnTo>
                  <a:pt x="75" y="194"/>
                </a:lnTo>
                <a:lnTo>
                  <a:pt x="66" y="194"/>
                </a:lnTo>
                <a:lnTo>
                  <a:pt x="64" y="187"/>
                </a:lnTo>
                <a:lnTo>
                  <a:pt x="47" y="164"/>
                </a:lnTo>
                <a:lnTo>
                  <a:pt x="49" y="135"/>
                </a:lnTo>
                <a:lnTo>
                  <a:pt x="30" y="133"/>
                </a:lnTo>
                <a:lnTo>
                  <a:pt x="0" y="142"/>
                </a:lnTo>
                <a:lnTo>
                  <a:pt x="0" y="123"/>
                </a:lnTo>
                <a:lnTo>
                  <a:pt x="7" y="109"/>
                </a:lnTo>
                <a:lnTo>
                  <a:pt x="80" y="45"/>
                </a:lnTo>
                <a:lnTo>
                  <a:pt x="75" y="29"/>
                </a:lnTo>
                <a:lnTo>
                  <a:pt x="92" y="29"/>
                </a:lnTo>
                <a:lnTo>
                  <a:pt x="104" y="36"/>
                </a:lnTo>
                <a:lnTo>
                  <a:pt x="132" y="24"/>
                </a:lnTo>
                <a:lnTo>
                  <a:pt x="142" y="19"/>
                </a:lnTo>
                <a:lnTo>
                  <a:pt x="146" y="24"/>
                </a:lnTo>
                <a:lnTo>
                  <a:pt x="156" y="26"/>
                </a:lnTo>
                <a:lnTo>
                  <a:pt x="165" y="19"/>
                </a:lnTo>
                <a:lnTo>
                  <a:pt x="179" y="26"/>
                </a:lnTo>
                <a:lnTo>
                  <a:pt x="194" y="24"/>
                </a:lnTo>
                <a:lnTo>
                  <a:pt x="196" y="14"/>
                </a:lnTo>
                <a:lnTo>
                  <a:pt x="182" y="14"/>
                </a:lnTo>
                <a:lnTo>
                  <a:pt x="184" y="10"/>
                </a:lnTo>
                <a:lnTo>
                  <a:pt x="194" y="0"/>
                </a:lnTo>
                <a:lnTo>
                  <a:pt x="208" y="7"/>
                </a:lnTo>
                <a:lnTo>
                  <a:pt x="215" y="19"/>
                </a:lnTo>
                <a:lnTo>
                  <a:pt x="224" y="14"/>
                </a:lnTo>
                <a:lnTo>
                  <a:pt x="243" y="19"/>
                </a:lnTo>
                <a:lnTo>
                  <a:pt x="258" y="29"/>
                </a:lnTo>
                <a:lnTo>
                  <a:pt x="262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487"/>
          <p:cNvSpPr>
            <a:spLocks/>
          </p:cNvSpPr>
          <p:nvPr/>
        </p:nvSpPr>
        <p:spPr bwMode="auto">
          <a:xfrm>
            <a:off x="5086351" y="4221163"/>
            <a:ext cx="517525" cy="342900"/>
          </a:xfrm>
          <a:custGeom>
            <a:avLst/>
            <a:gdLst>
              <a:gd name="T0" fmla="*/ 265 w 326"/>
              <a:gd name="T1" fmla="*/ 43 h 216"/>
              <a:gd name="T2" fmla="*/ 267 w 326"/>
              <a:gd name="T3" fmla="*/ 48 h 216"/>
              <a:gd name="T4" fmla="*/ 269 w 326"/>
              <a:gd name="T5" fmla="*/ 52 h 216"/>
              <a:gd name="T6" fmla="*/ 267 w 326"/>
              <a:gd name="T7" fmla="*/ 55 h 216"/>
              <a:gd name="T8" fmla="*/ 265 w 326"/>
              <a:gd name="T9" fmla="*/ 57 h 216"/>
              <a:gd name="T10" fmla="*/ 258 w 326"/>
              <a:gd name="T11" fmla="*/ 64 h 216"/>
              <a:gd name="T12" fmla="*/ 255 w 326"/>
              <a:gd name="T13" fmla="*/ 71 h 216"/>
              <a:gd name="T14" fmla="*/ 255 w 326"/>
              <a:gd name="T15" fmla="*/ 76 h 216"/>
              <a:gd name="T16" fmla="*/ 253 w 326"/>
              <a:gd name="T17" fmla="*/ 85 h 216"/>
              <a:gd name="T18" fmla="*/ 258 w 326"/>
              <a:gd name="T19" fmla="*/ 88 h 216"/>
              <a:gd name="T20" fmla="*/ 267 w 326"/>
              <a:gd name="T21" fmla="*/ 85 h 216"/>
              <a:gd name="T22" fmla="*/ 279 w 326"/>
              <a:gd name="T23" fmla="*/ 93 h 216"/>
              <a:gd name="T24" fmla="*/ 281 w 326"/>
              <a:gd name="T25" fmla="*/ 102 h 216"/>
              <a:gd name="T26" fmla="*/ 305 w 326"/>
              <a:gd name="T27" fmla="*/ 111 h 216"/>
              <a:gd name="T28" fmla="*/ 312 w 326"/>
              <a:gd name="T29" fmla="*/ 104 h 216"/>
              <a:gd name="T30" fmla="*/ 319 w 326"/>
              <a:gd name="T31" fmla="*/ 97 h 216"/>
              <a:gd name="T32" fmla="*/ 321 w 326"/>
              <a:gd name="T33" fmla="*/ 102 h 216"/>
              <a:gd name="T34" fmla="*/ 324 w 326"/>
              <a:gd name="T35" fmla="*/ 114 h 216"/>
              <a:gd name="T36" fmla="*/ 317 w 326"/>
              <a:gd name="T37" fmla="*/ 135 h 216"/>
              <a:gd name="T38" fmla="*/ 321 w 326"/>
              <a:gd name="T39" fmla="*/ 147 h 216"/>
              <a:gd name="T40" fmla="*/ 305 w 326"/>
              <a:gd name="T41" fmla="*/ 135 h 216"/>
              <a:gd name="T42" fmla="*/ 291 w 326"/>
              <a:gd name="T43" fmla="*/ 142 h 216"/>
              <a:gd name="T44" fmla="*/ 298 w 326"/>
              <a:gd name="T45" fmla="*/ 161 h 216"/>
              <a:gd name="T46" fmla="*/ 298 w 326"/>
              <a:gd name="T47" fmla="*/ 175 h 216"/>
              <a:gd name="T48" fmla="*/ 284 w 326"/>
              <a:gd name="T49" fmla="*/ 171 h 216"/>
              <a:gd name="T50" fmla="*/ 269 w 326"/>
              <a:gd name="T51" fmla="*/ 164 h 216"/>
              <a:gd name="T52" fmla="*/ 260 w 326"/>
              <a:gd name="T53" fmla="*/ 168 h 216"/>
              <a:gd name="T54" fmla="*/ 246 w 326"/>
              <a:gd name="T55" fmla="*/ 159 h 216"/>
              <a:gd name="T56" fmla="*/ 236 w 326"/>
              <a:gd name="T57" fmla="*/ 145 h 216"/>
              <a:gd name="T58" fmla="*/ 232 w 326"/>
              <a:gd name="T59" fmla="*/ 149 h 216"/>
              <a:gd name="T60" fmla="*/ 229 w 326"/>
              <a:gd name="T61" fmla="*/ 171 h 216"/>
              <a:gd name="T62" fmla="*/ 210 w 326"/>
              <a:gd name="T63" fmla="*/ 192 h 216"/>
              <a:gd name="T64" fmla="*/ 213 w 326"/>
              <a:gd name="T65" fmla="*/ 208 h 216"/>
              <a:gd name="T66" fmla="*/ 201 w 326"/>
              <a:gd name="T67" fmla="*/ 213 h 216"/>
              <a:gd name="T68" fmla="*/ 194 w 326"/>
              <a:gd name="T69" fmla="*/ 194 h 216"/>
              <a:gd name="T70" fmla="*/ 191 w 326"/>
              <a:gd name="T71" fmla="*/ 180 h 216"/>
              <a:gd name="T72" fmla="*/ 175 w 326"/>
              <a:gd name="T73" fmla="*/ 168 h 216"/>
              <a:gd name="T74" fmla="*/ 172 w 326"/>
              <a:gd name="T75" fmla="*/ 154 h 216"/>
              <a:gd name="T76" fmla="*/ 163 w 326"/>
              <a:gd name="T77" fmla="*/ 147 h 216"/>
              <a:gd name="T78" fmla="*/ 149 w 326"/>
              <a:gd name="T79" fmla="*/ 166 h 216"/>
              <a:gd name="T80" fmla="*/ 139 w 326"/>
              <a:gd name="T81" fmla="*/ 178 h 216"/>
              <a:gd name="T82" fmla="*/ 127 w 326"/>
              <a:gd name="T83" fmla="*/ 190 h 216"/>
              <a:gd name="T84" fmla="*/ 113 w 326"/>
              <a:gd name="T85" fmla="*/ 192 h 216"/>
              <a:gd name="T86" fmla="*/ 101 w 326"/>
              <a:gd name="T87" fmla="*/ 187 h 216"/>
              <a:gd name="T88" fmla="*/ 82 w 326"/>
              <a:gd name="T89" fmla="*/ 192 h 216"/>
              <a:gd name="T90" fmla="*/ 66 w 326"/>
              <a:gd name="T91" fmla="*/ 194 h 216"/>
              <a:gd name="T92" fmla="*/ 47 w 326"/>
              <a:gd name="T93" fmla="*/ 164 h 216"/>
              <a:gd name="T94" fmla="*/ 30 w 326"/>
              <a:gd name="T95" fmla="*/ 133 h 216"/>
              <a:gd name="T96" fmla="*/ 0 w 326"/>
              <a:gd name="T97" fmla="*/ 123 h 216"/>
              <a:gd name="T98" fmla="*/ 80 w 326"/>
              <a:gd name="T99" fmla="*/ 45 h 216"/>
              <a:gd name="T100" fmla="*/ 92 w 326"/>
              <a:gd name="T101" fmla="*/ 29 h 216"/>
              <a:gd name="T102" fmla="*/ 132 w 326"/>
              <a:gd name="T103" fmla="*/ 24 h 216"/>
              <a:gd name="T104" fmla="*/ 146 w 326"/>
              <a:gd name="T105" fmla="*/ 24 h 216"/>
              <a:gd name="T106" fmla="*/ 165 w 326"/>
              <a:gd name="T107" fmla="*/ 19 h 216"/>
              <a:gd name="T108" fmla="*/ 194 w 326"/>
              <a:gd name="T109" fmla="*/ 24 h 216"/>
              <a:gd name="T110" fmla="*/ 182 w 326"/>
              <a:gd name="T111" fmla="*/ 14 h 216"/>
              <a:gd name="T112" fmla="*/ 194 w 326"/>
              <a:gd name="T113" fmla="*/ 0 h 216"/>
              <a:gd name="T114" fmla="*/ 215 w 326"/>
              <a:gd name="T115" fmla="*/ 19 h 216"/>
              <a:gd name="T116" fmla="*/ 243 w 326"/>
              <a:gd name="T117" fmla="*/ 19 h 216"/>
              <a:gd name="T118" fmla="*/ 262 w 326"/>
              <a:gd name="T119" fmla="*/ 4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216">
                <a:moveTo>
                  <a:pt x="262" y="40"/>
                </a:moveTo>
                <a:lnTo>
                  <a:pt x="265" y="43"/>
                </a:lnTo>
                <a:lnTo>
                  <a:pt x="269" y="45"/>
                </a:lnTo>
                <a:lnTo>
                  <a:pt x="267" y="48"/>
                </a:lnTo>
                <a:lnTo>
                  <a:pt x="269" y="50"/>
                </a:lnTo>
                <a:lnTo>
                  <a:pt x="269" y="52"/>
                </a:lnTo>
                <a:lnTo>
                  <a:pt x="269" y="55"/>
                </a:lnTo>
                <a:lnTo>
                  <a:pt x="267" y="55"/>
                </a:lnTo>
                <a:lnTo>
                  <a:pt x="265" y="55"/>
                </a:lnTo>
                <a:lnTo>
                  <a:pt x="265" y="57"/>
                </a:lnTo>
                <a:lnTo>
                  <a:pt x="262" y="59"/>
                </a:lnTo>
                <a:lnTo>
                  <a:pt x="258" y="64"/>
                </a:lnTo>
                <a:lnTo>
                  <a:pt x="255" y="66"/>
                </a:lnTo>
                <a:lnTo>
                  <a:pt x="255" y="71"/>
                </a:lnTo>
                <a:lnTo>
                  <a:pt x="255" y="74"/>
                </a:lnTo>
                <a:lnTo>
                  <a:pt x="255" y="76"/>
                </a:lnTo>
                <a:lnTo>
                  <a:pt x="255" y="81"/>
                </a:lnTo>
                <a:lnTo>
                  <a:pt x="253" y="85"/>
                </a:lnTo>
                <a:lnTo>
                  <a:pt x="258" y="85"/>
                </a:lnTo>
                <a:lnTo>
                  <a:pt x="258" y="88"/>
                </a:lnTo>
                <a:lnTo>
                  <a:pt x="262" y="85"/>
                </a:lnTo>
                <a:lnTo>
                  <a:pt x="267" y="85"/>
                </a:lnTo>
                <a:lnTo>
                  <a:pt x="276" y="90"/>
                </a:lnTo>
                <a:lnTo>
                  <a:pt x="279" y="93"/>
                </a:lnTo>
                <a:lnTo>
                  <a:pt x="284" y="93"/>
                </a:lnTo>
                <a:lnTo>
                  <a:pt x="281" y="102"/>
                </a:lnTo>
                <a:lnTo>
                  <a:pt x="295" y="114"/>
                </a:lnTo>
                <a:lnTo>
                  <a:pt x="305" y="111"/>
                </a:lnTo>
                <a:lnTo>
                  <a:pt x="307" y="104"/>
                </a:lnTo>
                <a:lnTo>
                  <a:pt x="312" y="104"/>
                </a:lnTo>
                <a:lnTo>
                  <a:pt x="317" y="97"/>
                </a:lnTo>
                <a:lnTo>
                  <a:pt x="319" y="97"/>
                </a:lnTo>
                <a:lnTo>
                  <a:pt x="321" y="100"/>
                </a:lnTo>
                <a:lnTo>
                  <a:pt x="321" y="102"/>
                </a:lnTo>
                <a:lnTo>
                  <a:pt x="326" y="104"/>
                </a:lnTo>
                <a:lnTo>
                  <a:pt x="324" y="114"/>
                </a:lnTo>
                <a:lnTo>
                  <a:pt x="319" y="130"/>
                </a:lnTo>
                <a:lnTo>
                  <a:pt x="317" y="135"/>
                </a:lnTo>
                <a:lnTo>
                  <a:pt x="324" y="140"/>
                </a:lnTo>
                <a:lnTo>
                  <a:pt x="321" y="147"/>
                </a:lnTo>
                <a:lnTo>
                  <a:pt x="305" y="140"/>
                </a:lnTo>
                <a:lnTo>
                  <a:pt x="305" y="135"/>
                </a:lnTo>
                <a:lnTo>
                  <a:pt x="295" y="137"/>
                </a:lnTo>
                <a:lnTo>
                  <a:pt x="291" y="142"/>
                </a:lnTo>
                <a:lnTo>
                  <a:pt x="291" y="154"/>
                </a:lnTo>
                <a:lnTo>
                  <a:pt x="298" y="161"/>
                </a:lnTo>
                <a:lnTo>
                  <a:pt x="293" y="168"/>
                </a:lnTo>
                <a:lnTo>
                  <a:pt x="298" y="175"/>
                </a:lnTo>
                <a:lnTo>
                  <a:pt x="288" y="178"/>
                </a:lnTo>
                <a:lnTo>
                  <a:pt x="284" y="171"/>
                </a:lnTo>
                <a:lnTo>
                  <a:pt x="279" y="161"/>
                </a:lnTo>
                <a:lnTo>
                  <a:pt x="269" y="164"/>
                </a:lnTo>
                <a:lnTo>
                  <a:pt x="265" y="168"/>
                </a:lnTo>
                <a:lnTo>
                  <a:pt x="260" y="168"/>
                </a:lnTo>
                <a:lnTo>
                  <a:pt x="250" y="166"/>
                </a:lnTo>
                <a:lnTo>
                  <a:pt x="246" y="159"/>
                </a:lnTo>
                <a:lnTo>
                  <a:pt x="246" y="145"/>
                </a:lnTo>
                <a:lnTo>
                  <a:pt x="236" y="145"/>
                </a:lnTo>
                <a:lnTo>
                  <a:pt x="234" y="145"/>
                </a:lnTo>
                <a:lnTo>
                  <a:pt x="232" y="149"/>
                </a:lnTo>
                <a:lnTo>
                  <a:pt x="234" y="164"/>
                </a:lnTo>
                <a:lnTo>
                  <a:pt x="229" y="171"/>
                </a:lnTo>
                <a:lnTo>
                  <a:pt x="217" y="182"/>
                </a:lnTo>
                <a:lnTo>
                  <a:pt x="210" y="192"/>
                </a:lnTo>
                <a:lnTo>
                  <a:pt x="208" y="197"/>
                </a:lnTo>
                <a:lnTo>
                  <a:pt x="213" y="208"/>
                </a:lnTo>
                <a:lnTo>
                  <a:pt x="208" y="216"/>
                </a:lnTo>
                <a:lnTo>
                  <a:pt x="201" y="213"/>
                </a:lnTo>
                <a:lnTo>
                  <a:pt x="198" y="199"/>
                </a:lnTo>
                <a:lnTo>
                  <a:pt x="194" y="194"/>
                </a:lnTo>
                <a:lnTo>
                  <a:pt x="198" y="185"/>
                </a:lnTo>
                <a:lnTo>
                  <a:pt x="191" y="180"/>
                </a:lnTo>
                <a:lnTo>
                  <a:pt x="182" y="180"/>
                </a:lnTo>
                <a:lnTo>
                  <a:pt x="175" y="168"/>
                </a:lnTo>
                <a:lnTo>
                  <a:pt x="170" y="161"/>
                </a:lnTo>
                <a:lnTo>
                  <a:pt x="172" y="154"/>
                </a:lnTo>
                <a:lnTo>
                  <a:pt x="170" y="142"/>
                </a:lnTo>
                <a:lnTo>
                  <a:pt x="163" y="147"/>
                </a:lnTo>
                <a:lnTo>
                  <a:pt x="144" y="161"/>
                </a:lnTo>
                <a:lnTo>
                  <a:pt x="149" y="166"/>
                </a:lnTo>
                <a:lnTo>
                  <a:pt x="149" y="173"/>
                </a:lnTo>
                <a:lnTo>
                  <a:pt x="139" y="178"/>
                </a:lnTo>
                <a:lnTo>
                  <a:pt x="135" y="190"/>
                </a:lnTo>
                <a:lnTo>
                  <a:pt x="127" y="190"/>
                </a:lnTo>
                <a:lnTo>
                  <a:pt x="123" y="194"/>
                </a:lnTo>
                <a:lnTo>
                  <a:pt x="113" y="192"/>
                </a:lnTo>
                <a:lnTo>
                  <a:pt x="109" y="187"/>
                </a:lnTo>
                <a:lnTo>
                  <a:pt x="101" y="187"/>
                </a:lnTo>
                <a:lnTo>
                  <a:pt x="90" y="192"/>
                </a:lnTo>
                <a:lnTo>
                  <a:pt x="82" y="192"/>
                </a:lnTo>
                <a:lnTo>
                  <a:pt x="75" y="194"/>
                </a:lnTo>
                <a:lnTo>
                  <a:pt x="66" y="194"/>
                </a:lnTo>
                <a:lnTo>
                  <a:pt x="64" y="187"/>
                </a:lnTo>
                <a:lnTo>
                  <a:pt x="47" y="164"/>
                </a:lnTo>
                <a:lnTo>
                  <a:pt x="49" y="135"/>
                </a:lnTo>
                <a:lnTo>
                  <a:pt x="30" y="133"/>
                </a:lnTo>
                <a:lnTo>
                  <a:pt x="0" y="142"/>
                </a:lnTo>
                <a:lnTo>
                  <a:pt x="0" y="123"/>
                </a:lnTo>
                <a:lnTo>
                  <a:pt x="7" y="109"/>
                </a:lnTo>
                <a:lnTo>
                  <a:pt x="80" y="45"/>
                </a:lnTo>
                <a:lnTo>
                  <a:pt x="75" y="29"/>
                </a:lnTo>
                <a:lnTo>
                  <a:pt x="92" y="29"/>
                </a:lnTo>
                <a:lnTo>
                  <a:pt x="104" y="36"/>
                </a:lnTo>
                <a:lnTo>
                  <a:pt x="132" y="24"/>
                </a:lnTo>
                <a:lnTo>
                  <a:pt x="142" y="19"/>
                </a:lnTo>
                <a:lnTo>
                  <a:pt x="146" y="24"/>
                </a:lnTo>
                <a:lnTo>
                  <a:pt x="156" y="26"/>
                </a:lnTo>
                <a:lnTo>
                  <a:pt x="165" y="19"/>
                </a:lnTo>
                <a:lnTo>
                  <a:pt x="179" y="26"/>
                </a:lnTo>
                <a:lnTo>
                  <a:pt x="194" y="24"/>
                </a:lnTo>
                <a:lnTo>
                  <a:pt x="196" y="14"/>
                </a:lnTo>
                <a:lnTo>
                  <a:pt x="182" y="14"/>
                </a:lnTo>
                <a:lnTo>
                  <a:pt x="184" y="10"/>
                </a:lnTo>
                <a:lnTo>
                  <a:pt x="194" y="0"/>
                </a:lnTo>
                <a:lnTo>
                  <a:pt x="208" y="7"/>
                </a:lnTo>
                <a:lnTo>
                  <a:pt x="215" y="19"/>
                </a:lnTo>
                <a:lnTo>
                  <a:pt x="224" y="14"/>
                </a:lnTo>
                <a:lnTo>
                  <a:pt x="243" y="19"/>
                </a:lnTo>
                <a:lnTo>
                  <a:pt x="258" y="29"/>
                </a:lnTo>
                <a:lnTo>
                  <a:pt x="262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488"/>
          <p:cNvSpPr>
            <a:spLocks/>
          </p:cNvSpPr>
          <p:nvPr/>
        </p:nvSpPr>
        <p:spPr bwMode="auto">
          <a:xfrm>
            <a:off x="5086351" y="4221163"/>
            <a:ext cx="517525" cy="342900"/>
          </a:xfrm>
          <a:custGeom>
            <a:avLst/>
            <a:gdLst>
              <a:gd name="T0" fmla="*/ 265 w 326"/>
              <a:gd name="T1" fmla="*/ 43 h 216"/>
              <a:gd name="T2" fmla="*/ 267 w 326"/>
              <a:gd name="T3" fmla="*/ 48 h 216"/>
              <a:gd name="T4" fmla="*/ 269 w 326"/>
              <a:gd name="T5" fmla="*/ 52 h 216"/>
              <a:gd name="T6" fmla="*/ 267 w 326"/>
              <a:gd name="T7" fmla="*/ 55 h 216"/>
              <a:gd name="T8" fmla="*/ 265 w 326"/>
              <a:gd name="T9" fmla="*/ 57 h 216"/>
              <a:gd name="T10" fmla="*/ 258 w 326"/>
              <a:gd name="T11" fmla="*/ 64 h 216"/>
              <a:gd name="T12" fmla="*/ 255 w 326"/>
              <a:gd name="T13" fmla="*/ 71 h 216"/>
              <a:gd name="T14" fmla="*/ 255 w 326"/>
              <a:gd name="T15" fmla="*/ 76 h 216"/>
              <a:gd name="T16" fmla="*/ 253 w 326"/>
              <a:gd name="T17" fmla="*/ 85 h 216"/>
              <a:gd name="T18" fmla="*/ 258 w 326"/>
              <a:gd name="T19" fmla="*/ 88 h 216"/>
              <a:gd name="T20" fmla="*/ 267 w 326"/>
              <a:gd name="T21" fmla="*/ 85 h 216"/>
              <a:gd name="T22" fmla="*/ 279 w 326"/>
              <a:gd name="T23" fmla="*/ 93 h 216"/>
              <a:gd name="T24" fmla="*/ 281 w 326"/>
              <a:gd name="T25" fmla="*/ 102 h 216"/>
              <a:gd name="T26" fmla="*/ 305 w 326"/>
              <a:gd name="T27" fmla="*/ 111 h 216"/>
              <a:gd name="T28" fmla="*/ 312 w 326"/>
              <a:gd name="T29" fmla="*/ 104 h 216"/>
              <a:gd name="T30" fmla="*/ 319 w 326"/>
              <a:gd name="T31" fmla="*/ 97 h 216"/>
              <a:gd name="T32" fmla="*/ 321 w 326"/>
              <a:gd name="T33" fmla="*/ 102 h 216"/>
              <a:gd name="T34" fmla="*/ 324 w 326"/>
              <a:gd name="T35" fmla="*/ 114 h 216"/>
              <a:gd name="T36" fmla="*/ 317 w 326"/>
              <a:gd name="T37" fmla="*/ 135 h 216"/>
              <a:gd name="T38" fmla="*/ 321 w 326"/>
              <a:gd name="T39" fmla="*/ 147 h 216"/>
              <a:gd name="T40" fmla="*/ 305 w 326"/>
              <a:gd name="T41" fmla="*/ 135 h 216"/>
              <a:gd name="T42" fmla="*/ 291 w 326"/>
              <a:gd name="T43" fmla="*/ 142 h 216"/>
              <a:gd name="T44" fmla="*/ 298 w 326"/>
              <a:gd name="T45" fmla="*/ 161 h 216"/>
              <a:gd name="T46" fmla="*/ 298 w 326"/>
              <a:gd name="T47" fmla="*/ 175 h 216"/>
              <a:gd name="T48" fmla="*/ 284 w 326"/>
              <a:gd name="T49" fmla="*/ 171 h 216"/>
              <a:gd name="T50" fmla="*/ 269 w 326"/>
              <a:gd name="T51" fmla="*/ 164 h 216"/>
              <a:gd name="T52" fmla="*/ 260 w 326"/>
              <a:gd name="T53" fmla="*/ 168 h 216"/>
              <a:gd name="T54" fmla="*/ 246 w 326"/>
              <a:gd name="T55" fmla="*/ 159 h 216"/>
              <a:gd name="T56" fmla="*/ 236 w 326"/>
              <a:gd name="T57" fmla="*/ 145 h 216"/>
              <a:gd name="T58" fmla="*/ 232 w 326"/>
              <a:gd name="T59" fmla="*/ 149 h 216"/>
              <a:gd name="T60" fmla="*/ 229 w 326"/>
              <a:gd name="T61" fmla="*/ 171 h 216"/>
              <a:gd name="T62" fmla="*/ 210 w 326"/>
              <a:gd name="T63" fmla="*/ 192 h 216"/>
              <a:gd name="T64" fmla="*/ 213 w 326"/>
              <a:gd name="T65" fmla="*/ 208 h 216"/>
              <a:gd name="T66" fmla="*/ 201 w 326"/>
              <a:gd name="T67" fmla="*/ 213 h 216"/>
              <a:gd name="T68" fmla="*/ 194 w 326"/>
              <a:gd name="T69" fmla="*/ 194 h 216"/>
              <a:gd name="T70" fmla="*/ 191 w 326"/>
              <a:gd name="T71" fmla="*/ 180 h 216"/>
              <a:gd name="T72" fmla="*/ 175 w 326"/>
              <a:gd name="T73" fmla="*/ 168 h 216"/>
              <a:gd name="T74" fmla="*/ 172 w 326"/>
              <a:gd name="T75" fmla="*/ 154 h 216"/>
              <a:gd name="T76" fmla="*/ 163 w 326"/>
              <a:gd name="T77" fmla="*/ 147 h 216"/>
              <a:gd name="T78" fmla="*/ 149 w 326"/>
              <a:gd name="T79" fmla="*/ 166 h 216"/>
              <a:gd name="T80" fmla="*/ 139 w 326"/>
              <a:gd name="T81" fmla="*/ 178 h 216"/>
              <a:gd name="T82" fmla="*/ 127 w 326"/>
              <a:gd name="T83" fmla="*/ 190 h 216"/>
              <a:gd name="T84" fmla="*/ 113 w 326"/>
              <a:gd name="T85" fmla="*/ 192 h 216"/>
              <a:gd name="T86" fmla="*/ 101 w 326"/>
              <a:gd name="T87" fmla="*/ 187 h 216"/>
              <a:gd name="T88" fmla="*/ 82 w 326"/>
              <a:gd name="T89" fmla="*/ 192 h 216"/>
              <a:gd name="T90" fmla="*/ 66 w 326"/>
              <a:gd name="T91" fmla="*/ 194 h 216"/>
              <a:gd name="T92" fmla="*/ 47 w 326"/>
              <a:gd name="T93" fmla="*/ 164 h 216"/>
              <a:gd name="T94" fmla="*/ 30 w 326"/>
              <a:gd name="T95" fmla="*/ 133 h 216"/>
              <a:gd name="T96" fmla="*/ 0 w 326"/>
              <a:gd name="T97" fmla="*/ 123 h 216"/>
              <a:gd name="T98" fmla="*/ 80 w 326"/>
              <a:gd name="T99" fmla="*/ 45 h 216"/>
              <a:gd name="T100" fmla="*/ 92 w 326"/>
              <a:gd name="T101" fmla="*/ 29 h 216"/>
              <a:gd name="T102" fmla="*/ 132 w 326"/>
              <a:gd name="T103" fmla="*/ 24 h 216"/>
              <a:gd name="T104" fmla="*/ 146 w 326"/>
              <a:gd name="T105" fmla="*/ 24 h 216"/>
              <a:gd name="T106" fmla="*/ 165 w 326"/>
              <a:gd name="T107" fmla="*/ 19 h 216"/>
              <a:gd name="T108" fmla="*/ 194 w 326"/>
              <a:gd name="T109" fmla="*/ 24 h 216"/>
              <a:gd name="T110" fmla="*/ 182 w 326"/>
              <a:gd name="T111" fmla="*/ 14 h 216"/>
              <a:gd name="T112" fmla="*/ 194 w 326"/>
              <a:gd name="T113" fmla="*/ 0 h 216"/>
              <a:gd name="T114" fmla="*/ 215 w 326"/>
              <a:gd name="T115" fmla="*/ 19 h 216"/>
              <a:gd name="T116" fmla="*/ 243 w 326"/>
              <a:gd name="T117" fmla="*/ 19 h 216"/>
              <a:gd name="T118" fmla="*/ 262 w 326"/>
              <a:gd name="T119" fmla="*/ 4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6" h="216">
                <a:moveTo>
                  <a:pt x="262" y="40"/>
                </a:moveTo>
                <a:lnTo>
                  <a:pt x="265" y="43"/>
                </a:lnTo>
                <a:lnTo>
                  <a:pt x="269" y="45"/>
                </a:lnTo>
                <a:lnTo>
                  <a:pt x="267" y="48"/>
                </a:lnTo>
                <a:lnTo>
                  <a:pt x="269" y="50"/>
                </a:lnTo>
                <a:lnTo>
                  <a:pt x="269" y="52"/>
                </a:lnTo>
                <a:lnTo>
                  <a:pt x="269" y="55"/>
                </a:lnTo>
                <a:lnTo>
                  <a:pt x="267" y="55"/>
                </a:lnTo>
                <a:lnTo>
                  <a:pt x="265" y="55"/>
                </a:lnTo>
                <a:lnTo>
                  <a:pt x="265" y="57"/>
                </a:lnTo>
                <a:lnTo>
                  <a:pt x="262" y="59"/>
                </a:lnTo>
                <a:lnTo>
                  <a:pt x="258" y="64"/>
                </a:lnTo>
                <a:lnTo>
                  <a:pt x="255" y="66"/>
                </a:lnTo>
                <a:lnTo>
                  <a:pt x="255" y="71"/>
                </a:lnTo>
                <a:lnTo>
                  <a:pt x="255" y="74"/>
                </a:lnTo>
                <a:lnTo>
                  <a:pt x="255" y="76"/>
                </a:lnTo>
                <a:lnTo>
                  <a:pt x="255" y="81"/>
                </a:lnTo>
                <a:lnTo>
                  <a:pt x="253" y="85"/>
                </a:lnTo>
                <a:lnTo>
                  <a:pt x="258" y="85"/>
                </a:lnTo>
                <a:lnTo>
                  <a:pt x="258" y="88"/>
                </a:lnTo>
                <a:lnTo>
                  <a:pt x="262" y="85"/>
                </a:lnTo>
                <a:lnTo>
                  <a:pt x="267" y="85"/>
                </a:lnTo>
                <a:lnTo>
                  <a:pt x="276" y="90"/>
                </a:lnTo>
                <a:lnTo>
                  <a:pt x="279" y="93"/>
                </a:lnTo>
                <a:lnTo>
                  <a:pt x="284" y="93"/>
                </a:lnTo>
                <a:lnTo>
                  <a:pt x="281" y="102"/>
                </a:lnTo>
                <a:lnTo>
                  <a:pt x="295" y="114"/>
                </a:lnTo>
                <a:lnTo>
                  <a:pt x="305" y="111"/>
                </a:lnTo>
                <a:lnTo>
                  <a:pt x="307" y="104"/>
                </a:lnTo>
                <a:lnTo>
                  <a:pt x="312" y="104"/>
                </a:lnTo>
                <a:lnTo>
                  <a:pt x="317" y="97"/>
                </a:lnTo>
                <a:lnTo>
                  <a:pt x="319" y="97"/>
                </a:lnTo>
                <a:lnTo>
                  <a:pt x="321" y="100"/>
                </a:lnTo>
                <a:lnTo>
                  <a:pt x="321" y="102"/>
                </a:lnTo>
                <a:lnTo>
                  <a:pt x="326" y="104"/>
                </a:lnTo>
                <a:lnTo>
                  <a:pt x="324" y="114"/>
                </a:lnTo>
                <a:lnTo>
                  <a:pt x="319" y="130"/>
                </a:lnTo>
                <a:lnTo>
                  <a:pt x="317" y="135"/>
                </a:lnTo>
                <a:lnTo>
                  <a:pt x="324" y="140"/>
                </a:lnTo>
                <a:lnTo>
                  <a:pt x="321" y="147"/>
                </a:lnTo>
                <a:lnTo>
                  <a:pt x="305" y="140"/>
                </a:lnTo>
                <a:lnTo>
                  <a:pt x="305" y="135"/>
                </a:lnTo>
                <a:lnTo>
                  <a:pt x="295" y="137"/>
                </a:lnTo>
                <a:lnTo>
                  <a:pt x="291" y="142"/>
                </a:lnTo>
                <a:lnTo>
                  <a:pt x="291" y="154"/>
                </a:lnTo>
                <a:lnTo>
                  <a:pt x="298" y="161"/>
                </a:lnTo>
                <a:lnTo>
                  <a:pt x="293" y="168"/>
                </a:lnTo>
                <a:lnTo>
                  <a:pt x="298" y="175"/>
                </a:lnTo>
                <a:lnTo>
                  <a:pt x="288" y="178"/>
                </a:lnTo>
                <a:lnTo>
                  <a:pt x="284" y="171"/>
                </a:lnTo>
                <a:lnTo>
                  <a:pt x="279" y="161"/>
                </a:lnTo>
                <a:lnTo>
                  <a:pt x="269" y="164"/>
                </a:lnTo>
                <a:lnTo>
                  <a:pt x="265" y="168"/>
                </a:lnTo>
                <a:lnTo>
                  <a:pt x="260" y="168"/>
                </a:lnTo>
                <a:lnTo>
                  <a:pt x="250" y="166"/>
                </a:lnTo>
                <a:lnTo>
                  <a:pt x="246" y="159"/>
                </a:lnTo>
                <a:lnTo>
                  <a:pt x="246" y="145"/>
                </a:lnTo>
                <a:lnTo>
                  <a:pt x="236" y="145"/>
                </a:lnTo>
                <a:lnTo>
                  <a:pt x="234" y="145"/>
                </a:lnTo>
                <a:lnTo>
                  <a:pt x="232" y="149"/>
                </a:lnTo>
                <a:lnTo>
                  <a:pt x="234" y="164"/>
                </a:lnTo>
                <a:lnTo>
                  <a:pt x="229" y="171"/>
                </a:lnTo>
                <a:lnTo>
                  <a:pt x="217" y="182"/>
                </a:lnTo>
                <a:lnTo>
                  <a:pt x="210" y="192"/>
                </a:lnTo>
                <a:lnTo>
                  <a:pt x="208" y="197"/>
                </a:lnTo>
                <a:lnTo>
                  <a:pt x="213" y="208"/>
                </a:lnTo>
                <a:lnTo>
                  <a:pt x="208" y="216"/>
                </a:lnTo>
                <a:lnTo>
                  <a:pt x="201" y="213"/>
                </a:lnTo>
                <a:lnTo>
                  <a:pt x="198" y="199"/>
                </a:lnTo>
                <a:lnTo>
                  <a:pt x="194" y="194"/>
                </a:lnTo>
                <a:lnTo>
                  <a:pt x="198" y="185"/>
                </a:lnTo>
                <a:lnTo>
                  <a:pt x="191" y="180"/>
                </a:lnTo>
                <a:lnTo>
                  <a:pt x="182" y="180"/>
                </a:lnTo>
                <a:lnTo>
                  <a:pt x="175" y="168"/>
                </a:lnTo>
                <a:lnTo>
                  <a:pt x="170" y="161"/>
                </a:lnTo>
                <a:lnTo>
                  <a:pt x="172" y="154"/>
                </a:lnTo>
                <a:lnTo>
                  <a:pt x="170" y="142"/>
                </a:lnTo>
                <a:lnTo>
                  <a:pt x="163" y="147"/>
                </a:lnTo>
                <a:lnTo>
                  <a:pt x="144" y="161"/>
                </a:lnTo>
                <a:lnTo>
                  <a:pt x="149" y="166"/>
                </a:lnTo>
                <a:lnTo>
                  <a:pt x="149" y="173"/>
                </a:lnTo>
                <a:lnTo>
                  <a:pt x="139" y="178"/>
                </a:lnTo>
                <a:lnTo>
                  <a:pt x="135" y="190"/>
                </a:lnTo>
                <a:lnTo>
                  <a:pt x="127" y="190"/>
                </a:lnTo>
                <a:lnTo>
                  <a:pt x="123" y="194"/>
                </a:lnTo>
                <a:lnTo>
                  <a:pt x="113" y="192"/>
                </a:lnTo>
                <a:lnTo>
                  <a:pt x="109" y="187"/>
                </a:lnTo>
                <a:lnTo>
                  <a:pt x="101" y="187"/>
                </a:lnTo>
                <a:lnTo>
                  <a:pt x="90" y="192"/>
                </a:lnTo>
                <a:lnTo>
                  <a:pt x="82" y="192"/>
                </a:lnTo>
                <a:lnTo>
                  <a:pt x="75" y="194"/>
                </a:lnTo>
                <a:lnTo>
                  <a:pt x="66" y="194"/>
                </a:lnTo>
                <a:lnTo>
                  <a:pt x="64" y="187"/>
                </a:lnTo>
                <a:lnTo>
                  <a:pt x="47" y="164"/>
                </a:lnTo>
                <a:lnTo>
                  <a:pt x="49" y="135"/>
                </a:lnTo>
                <a:lnTo>
                  <a:pt x="30" y="133"/>
                </a:lnTo>
                <a:lnTo>
                  <a:pt x="0" y="142"/>
                </a:lnTo>
                <a:lnTo>
                  <a:pt x="0" y="123"/>
                </a:lnTo>
                <a:lnTo>
                  <a:pt x="7" y="109"/>
                </a:lnTo>
                <a:lnTo>
                  <a:pt x="80" y="45"/>
                </a:lnTo>
                <a:lnTo>
                  <a:pt x="75" y="29"/>
                </a:lnTo>
                <a:lnTo>
                  <a:pt x="92" y="29"/>
                </a:lnTo>
                <a:lnTo>
                  <a:pt x="104" y="36"/>
                </a:lnTo>
                <a:lnTo>
                  <a:pt x="132" y="24"/>
                </a:lnTo>
                <a:lnTo>
                  <a:pt x="142" y="19"/>
                </a:lnTo>
                <a:lnTo>
                  <a:pt x="146" y="24"/>
                </a:lnTo>
                <a:lnTo>
                  <a:pt x="156" y="26"/>
                </a:lnTo>
                <a:lnTo>
                  <a:pt x="165" y="19"/>
                </a:lnTo>
                <a:lnTo>
                  <a:pt x="179" y="26"/>
                </a:lnTo>
                <a:lnTo>
                  <a:pt x="194" y="24"/>
                </a:lnTo>
                <a:lnTo>
                  <a:pt x="196" y="14"/>
                </a:lnTo>
                <a:lnTo>
                  <a:pt x="182" y="14"/>
                </a:lnTo>
                <a:lnTo>
                  <a:pt x="184" y="10"/>
                </a:lnTo>
                <a:lnTo>
                  <a:pt x="194" y="0"/>
                </a:lnTo>
                <a:lnTo>
                  <a:pt x="208" y="7"/>
                </a:lnTo>
                <a:lnTo>
                  <a:pt x="215" y="19"/>
                </a:lnTo>
                <a:lnTo>
                  <a:pt x="224" y="14"/>
                </a:lnTo>
                <a:lnTo>
                  <a:pt x="243" y="19"/>
                </a:lnTo>
                <a:lnTo>
                  <a:pt x="258" y="29"/>
                </a:lnTo>
                <a:lnTo>
                  <a:pt x="262" y="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489"/>
          <p:cNvSpPr>
            <a:spLocks/>
          </p:cNvSpPr>
          <p:nvPr/>
        </p:nvSpPr>
        <p:spPr bwMode="auto">
          <a:xfrm>
            <a:off x="5487989" y="4322763"/>
            <a:ext cx="19050" cy="38100"/>
          </a:xfrm>
          <a:custGeom>
            <a:avLst/>
            <a:gdLst>
              <a:gd name="T0" fmla="*/ 9 w 12"/>
              <a:gd name="T1" fmla="*/ 21 h 24"/>
              <a:gd name="T2" fmla="*/ 5 w 12"/>
              <a:gd name="T3" fmla="*/ 24 h 24"/>
              <a:gd name="T4" fmla="*/ 5 w 12"/>
              <a:gd name="T5" fmla="*/ 21 h 24"/>
              <a:gd name="T6" fmla="*/ 0 w 12"/>
              <a:gd name="T7" fmla="*/ 21 h 24"/>
              <a:gd name="T8" fmla="*/ 2 w 12"/>
              <a:gd name="T9" fmla="*/ 17 h 24"/>
              <a:gd name="T10" fmla="*/ 2 w 12"/>
              <a:gd name="T11" fmla="*/ 12 h 24"/>
              <a:gd name="T12" fmla="*/ 2 w 12"/>
              <a:gd name="T13" fmla="*/ 10 h 24"/>
              <a:gd name="T14" fmla="*/ 2 w 12"/>
              <a:gd name="T15" fmla="*/ 7 h 24"/>
              <a:gd name="T16" fmla="*/ 2 w 12"/>
              <a:gd name="T17" fmla="*/ 2 h 24"/>
              <a:gd name="T18" fmla="*/ 5 w 12"/>
              <a:gd name="T19" fmla="*/ 0 h 24"/>
              <a:gd name="T20" fmla="*/ 7 w 12"/>
              <a:gd name="T21" fmla="*/ 0 h 24"/>
              <a:gd name="T22" fmla="*/ 7 w 12"/>
              <a:gd name="T23" fmla="*/ 5 h 24"/>
              <a:gd name="T24" fmla="*/ 9 w 12"/>
              <a:gd name="T25" fmla="*/ 5 h 24"/>
              <a:gd name="T26" fmla="*/ 7 w 12"/>
              <a:gd name="T27" fmla="*/ 10 h 24"/>
              <a:gd name="T28" fmla="*/ 12 w 12"/>
              <a:gd name="T29" fmla="*/ 12 h 24"/>
              <a:gd name="T30" fmla="*/ 12 w 12"/>
              <a:gd name="T31" fmla="*/ 19 h 24"/>
              <a:gd name="T32" fmla="*/ 9 w 12"/>
              <a:gd name="T33" fmla="*/ 19 h 24"/>
              <a:gd name="T34" fmla="*/ 9 w 12"/>
              <a:gd name="T35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24">
                <a:moveTo>
                  <a:pt x="9" y="21"/>
                </a:moveTo>
                <a:lnTo>
                  <a:pt x="5" y="24"/>
                </a:lnTo>
                <a:lnTo>
                  <a:pt x="5" y="21"/>
                </a:lnTo>
                <a:lnTo>
                  <a:pt x="0" y="21"/>
                </a:lnTo>
                <a:lnTo>
                  <a:pt x="2" y="17"/>
                </a:lnTo>
                <a:lnTo>
                  <a:pt x="2" y="12"/>
                </a:lnTo>
                <a:lnTo>
                  <a:pt x="2" y="10"/>
                </a:lnTo>
                <a:lnTo>
                  <a:pt x="2" y="7"/>
                </a:lnTo>
                <a:lnTo>
                  <a:pt x="2" y="2"/>
                </a:lnTo>
                <a:lnTo>
                  <a:pt x="5" y="0"/>
                </a:lnTo>
                <a:lnTo>
                  <a:pt x="7" y="0"/>
                </a:lnTo>
                <a:lnTo>
                  <a:pt x="7" y="5"/>
                </a:lnTo>
                <a:lnTo>
                  <a:pt x="9" y="5"/>
                </a:lnTo>
                <a:lnTo>
                  <a:pt x="7" y="10"/>
                </a:lnTo>
                <a:lnTo>
                  <a:pt x="12" y="12"/>
                </a:lnTo>
                <a:lnTo>
                  <a:pt x="12" y="19"/>
                </a:lnTo>
                <a:lnTo>
                  <a:pt x="9" y="19"/>
                </a:lnTo>
                <a:lnTo>
                  <a:pt x="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490"/>
          <p:cNvSpPr>
            <a:spLocks/>
          </p:cNvSpPr>
          <p:nvPr/>
        </p:nvSpPr>
        <p:spPr bwMode="auto">
          <a:xfrm>
            <a:off x="5487989" y="4322763"/>
            <a:ext cx="19050" cy="38100"/>
          </a:xfrm>
          <a:custGeom>
            <a:avLst/>
            <a:gdLst>
              <a:gd name="T0" fmla="*/ 9 w 12"/>
              <a:gd name="T1" fmla="*/ 21 h 24"/>
              <a:gd name="T2" fmla="*/ 5 w 12"/>
              <a:gd name="T3" fmla="*/ 24 h 24"/>
              <a:gd name="T4" fmla="*/ 5 w 12"/>
              <a:gd name="T5" fmla="*/ 21 h 24"/>
              <a:gd name="T6" fmla="*/ 0 w 12"/>
              <a:gd name="T7" fmla="*/ 21 h 24"/>
              <a:gd name="T8" fmla="*/ 2 w 12"/>
              <a:gd name="T9" fmla="*/ 17 h 24"/>
              <a:gd name="T10" fmla="*/ 2 w 12"/>
              <a:gd name="T11" fmla="*/ 12 h 24"/>
              <a:gd name="T12" fmla="*/ 2 w 12"/>
              <a:gd name="T13" fmla="*/ 10 h 24"/>
              <a:gd name="T14" fmla="*/ 2 w 12"/>
              <a:gd name="T15" fmla="*/ 7 h 24"/>
              <a:gd name="T16" fmla="*/ 2 w 12"/>
              <a:gd name="T17" fmla="*/ 2 h 24"/>
              <a:gd name="T18" fmla="*/ 5 w 12"/>
              <a:gd name="T19" fmla="*/ 0 h 24"/>
              <a:gd name="T20" fmla="*/ 7 w 12"/>
              <a:gd name="T21" fmla="*/ 0 h 24"/>
              <a:gd name="T22" fmla="*/ 7 w 12"/>
              <a:gd name="T23" fmla="*/ 5 h 24"/>
              <a:gd name="T24" fmla="*/ 9 w 12"/>
              <a:gd name="T25" fmla="*/ 5 h 24"/>
              <a:gd name="T26" fmla="*/ 7 w 12"/>
              <a:gd name="T27" fmla="*/ 10 h 24"/>
              <a:gd name="T28" fmla="*/ 12 w 12"/>
              <a:gd name="T29" fmla="*/ 12 h 24"/>
              <a:gd name="T30" fmla="*/ 12 w 12"/>
              <a:gd name="T31" fmla="*/ 19 h 24"/>
              <a:gd name="T32" fmla="*/ 9 w 12"/>
              <a:gd name="T33" fmla="*/ 19 h 24"/>
              <a:gd name="T34" fmla="*/ 9 w 12"/>
              <a:gd name="T35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24">
                <a:moveTo>
                  <a:pt x="9" y="21"/>
                </a:moveTo>
                <a:lnTo>
                  <a:pt x="5" y="24"/>
                </a:lnTo>
                <a:lnTo>
                  <a:pt x="5" y="21"/>
                </a:lnTo>
                <a:lnTo>
                  <a:pt x="0" y="21"/>
                </a:lnTo>
                <a:lnTo>
                  <a:pt x="2" y="17"/>
                </a:lnTo>
                <a:lnTo>
                  <a:pt x="2" y="12"/>
                </a:lnTo>
                <a:lnTo>
                  <a:pt x="2" y="10"/>
                </a:lnTo>
                <a:lnTo>
                  <a:pt x="2" y="7"/>
                </a:lnTo>
                <a:lnTo>
                  <a:pt x="2" y="2"/>
                </a:lnTo>
                <a:lnTo>
                  <a:pt x="5" y="0"/>
                </a:lnTo>
                <a:lnTo>
                  <a:pt x="7" y="0"/>
                </a:lnTo>
                <a:lnTo>
                  <a:pt x="7" y="5"/>
                </a:lnTo>
                <a:lnTo>
                  <a:pt x="9" y="5"/>
                </a:lnTo>
                <a:lnTo>
                  <a:pt x="7" y="10"/>
                </a:lnTo>
                <a:lnTo>
                  <a:pt x="12" y="12"/>
                </a:lnTo>
                <a:lnTo>
                  <a:pt x="12" y="19"/>
                </a:lnTo>
                <a:lnTo>
                  <a:pt x="9" y="19"/>
                </a:lnTo>
                <a:lnTo>
                  <a:pt x="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491"/>
          <p:cNvSpPr>
            <a:spLocks/>
          </p:cNvSpPr>
          <p:nvPr/>
        </p:nvSpPr>
        <p:spPr bwMode="auto">
          <a:xfrm>
            <a:off x="5487989" y="4322763"/>
            <a:ext cx="19050" cy="38100"/>
          </a:xfrm>
          <a:custGeom>
            <a:avLst/>
            <a:gdLst>
              <a:gd name="T0" fmla="*/ 9 w 12"/>
              <a:gd name="T1" fmla="*/ 21 h 24"/>
              <a:gd name="T2" fmla="*/ 5 w 12"/>
              <a:gd name="T3" fmla="*/ 24 h 24"/>
              <a:gd name="T4" fmla="*/ 5 w 12"/>
              <a:gd name="T5" fmla="*/ 21 h 24"/>
              <a:gd name="T6" fmla="*/ 0 w 12"/>
              <a:gd name="T7" fmla="*/ 21 h 24"/>
              <a:gd name="T8" fmla="*/ 2 w 12"/>
              <a:gd name="T9" fmla="*/ 17 h 24"/>
              <a:gd name="T10" fmla="*/ 2 w 12"/>
              <a:gd name="T11" fmla="*/ 12 h 24"/>
              <a:gd name="T12" fmla="*/ 2 w 12"/>
              <a:gd name="T13" fmla="*/ 10 h 24"/>
              <a:gd name="T14" fmla="*/ 2 w 12"/>
              <a:gd name="T15" fmla="*/ 7 h 24"/>
              <a:gd name="T16" fmla="*/ 2 w 12"/>
              <a:gd name="T17" fmla="*/ 2 h 24"/>
              <a:gd name="T18" fmla="*/ 5 w 12"/>
              <a:gd name="T19" fmla="*/ 0 h 24"/>
              <a:gd name="T20" fmla="*/ 7 w 12"/>
              <a:gd name="T21" fmla="*/ 0 h 24"/>
              <a:gd name="T22" fmla="*/ 7 w 12"/>
              <a:gd name="T23" fmla="*/ 5 h 24"/>
              <a:gd name="T24" fmla="*/ 9 w 12"/>
              <a:gd name="T25" fmla="*/ 5 h 24"/>
              <a:gd name="T26" fmla="*/ 7 w 12"/>
              <a:gd name="T27" fmla="*/ 10 h 24"/>
              <a:gd name="T28" fmla="*/ 12 w 12"/>
              <a:gd name="T29" fmla="*/ 12 h 24"/>
              <a:gd name="T30" fmla="*/ 12 w 12"/>
              <a:gd name="T31" fmla="*/ 19 h 24"/>
              <a:gd name="T32" fmla="*/ 9 w 12"/>
              <a:gd name="T33" fmla="*/ 19 h 24"/>
              <a:gd name="T34" fmla="*/ 9 w 12"/>
              <a:gd name="T35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24">
                <a:moveTo>
                  <a:pt x="9" y="21"/>
                </a:moveTo>
                <a:lnTo>
                  <a:pt x="5" y="24"/>
                </a:lnTo>
                <a:lnTo>
                  <a:pt x="5" y="21"/>
                </a:lnTo>
                <a:lnTo>
                  <a:pt x="0" y="21"/>
                </a:lnTo>
                <a:lnTo>
                  <a:pt x="2" y="17"/>
                </a:lnTo>
                <a:lnTo>
                  <a:pt x="2" y="12"/>
                </a:lnTo>
                <a:lnTo>
                  <a:pt x="2" y="10"/>
                </a:lnTo>
                <a:lnTo>
                  <a:pt x="2" y="7"/>
                </a:lnTo>
                <a:lnTo>
                  <a:pt x="2" y="2"/>
                </a:lnTo>
                <a:lnTo>
                  <a:pt x="5" y="0"/>
                </a:lnTo>
                <a:lnTo>
                  <a:pt x="7" y="0"/>
                </a:lnTo>
                <a:lnTo>
                  <a:pt x="7" y="5"/>
                </a:lnTo>
                <a:lnTo>
                  <a:pt x="9" y="5"/>
                </a:lnTo>
                <a:lnTo>
                  <a:pt x="7" y="10"/>
                </a:lnTo>
                <a:lnTo>
                  <a:pt x="12" y="12"/>
                </a:lnTo>
                <a:lnTo>
                  <a:pt x="12" y="19"/>
                </a:lnTo>
                <a:lnTo>
                  <a:pt x="9" y="19"/>
                </a:lnTo>
                <a:lnTo>
                  <a:pt x="9" y="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492"/>
          <p:cNvSpPr>
            <a:spLocks/>
          </p:cNvSpPr>
          <p:nvPr/>
        </p:nvSpPr>
        <p:spPr bwMode="auto">
          <a:xfrm>
            <a:off x="5934076" y="4421188"/>
            <a:ext cx="376238" cy="242888"/>
          </a:xfrm>
          <a:custGeom>
            <a:avLst/>
            <a:gdLst>
              <a:gd name="T0" fmla="*/ 38 w 237"/>
              <a:gd name="T1" fmla="*/ 33 h 153"/>
              <a:gd name="T2" fmla="*/ 57 w 237"/>
              <a:gd name="T3" fmla="*/ 42 h 153"/>
              <a:gd name="T4" fmla="*/ 85 w 237"/>
              <a:gd name="T5" fmla="*/ 47 h 153"/>
              <a:gd name="T6" fmla="*/ 123 w 237"/>
              <a:gd name="T7" fmla="*/ 21 h 153"/>
              <a:gd name="T8" fmla="*/ 152 w 237"/>
              <a:gd name="T9" fmla="*/ 26 h 153"/>
              <a:gd name="T10" fmla="*/ 159 w 237"/>
              <a:gd name="T11" fmla="*/ 19 h 153"/>
              <a:gd name="T12" fmla="*/ 182 w 237"/>
              <a:gd name="T13" fmla="*/ 16 h 153"/>
              <a:gd name="T14" fmla="*/ 192 w 237"/>
              <a:gd name="T15" fmla="*/ 7 h 153"/>
              <a:gd name="T16" fmla="*/ 211 w 237"/>
              <a:gd name="T17" fmla="*/ 0 h 153"/>
              <a:gd name="T18" fmla="*/ 216 w 237"/>
              <a:gd name="T19" fmla="*/ 9 h 153"/>
              <a:gd name="T20" fmla="*/ 220 w 237"/>
              <a:gd name="T21" fmla="*/ 23 h 153"/>
              <a:gd name="T22" fmla="*/ 237 w 237"/>
              <a:gd name="T23" fmla="*/ 40 h 153"/>
              <a:gd name="T24" fmla="*/ 218 w 237"/>
              <a:gd name="T25" fmla="*/ 35 h 153"/>
              <a:gd name="T26" fmla="*/ 213 w 237"/>
              <a:gd name="T27" fmla="*/ 52 h 153"/>
              <a:gd name="T28" fmla="*/ 168 w 237"/>
              <a:gd name="T29" fmla="*/ 68 h 153"/>
              <a:gd name="T30" fmla="*/ 166 w 237"/>
              <a:gd name="T31" fmla="*/ 82 h 153"/>
              <a:gd name="T32" fmla="*/ 171 w 237"/>
              <a:gd name="T33" fmla="*/ 108 h 153"/>
              <a:gd name="T34" fmla="*/ 137 w 237"/>
              <a:gd name="T35" fmla="*/ 120 h 153"/>
              <a:gd name="T36" fmla="*/ 145 w 237"/>
              <a:gd name="T37" fmla="*/ 144 h 153"/>
              <a:gd name="T38" fmla="*/ 121 w 237"/>
              <a:gd name="T39" fmla="*/ 146 h 153"/>
              <a:gd name="T40" fmla="*/ 88 w 237"/>
              <a:gd name="T41" fmla="*/ 125 h 153"/>
              <a:gd name="T42" fmla="*/ 45 w 237"/>
              <a:gd name="T43" fmla="*/ 142 h 153"/>
              <a:gd name="T44" fmla="*/ 31 w 237"/>
              <a:gd name="T45" fmla="*/ 149 h 153"/>
              <a:gd name="T46" fmla="*/ 10 w 237"/>
              <a:gd name="T47" fmla="*/ 139 h 153"/>
              <a:gd name="T48" fmla="*/ 22 w 237"/>
              <a:gd name="T49" fmla="*/ 139 h 153"/>
              <a:gd name="T50" fmla="*/ 22 w 237"/>
              <a:gd name="T51" fmla="*/ 135 h 153"/>
              <a:gd name="T52" fmla="*/ 31 w 237"/>
              <a:gd name="T53" fmla="*/ 135 h 153"/>
              <a:gd name="T54" fmla="*/ 29 w 237"/>
              <a:gd name="T55" fmla="*/ 118 h 153"/>
              <a:gd name="T56" fmla="*/ 12 w 237"/>
              <a:gd name="T57" fmla="*/ 108 h 153"/>
              <a:gd name="T58" fmla="*/ 17 w 237"/>
              <a:gd name="T59" fmla="*/ 92 h 153"/>
              <a:gd name="T60" fmla="*/ 7 w 237"/>
              <a:gd name="T61" fmla="*/ 87 h 153"/>
              <a:gd name="T62" fmla="*/ 17 w 237"/>
              <a:gd name="T63" fmla="*/ 75 h 153"/>
              <a:gd name="T64" fmla="*/ 3 w 237"/>
              <a:gd name="T65" fmla="*/ 66 h 153"/>
              <a:gd name="T66" fmla="*/ 22 w 237"/>
              <a:gd name="T67" fmla="*/ 4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7" h="153">
                <a:moveTo>
                  <a:pt x="26" y="33"/>
                </a:moveTo>
                <a:lnTo>
                  <a:pt x="38" y="33"/>
                </a:lnTo>
                <a:lnTo>
                  <a:pt x="55" y="38"/>
                </a:lnTo>
                <a:lnTo>
                  <a:pt x="57" y="42"/>
                </a:lnTo>
                <a:lnTo>
                  <a:pt x="78" y="45"/>
                </a:lnTo>
                <a:lnTo>
                  <a:pt x="85" y="47"/>
                </a:lnTo>
                <a:lnTo>
                  <a:pt x="111" y="28"/>
                </a:lnTo>
                <a:lnTo>
                  <a:pt x="123" y="21"/>
                </a:lnTo>
                <a:lnTo>
                  <a:pt x="147" y="21"/>
                </a:lnTo>
                <a:lnTo>
                  <a:pt x="152" y="26"/>
                </a:lnTo>
                <a:lnTo>
                  <a:pt x="156" y="23"/>
                </a:lnTo>
                <a:lnTo>
                  <a:pt x="159" y="19"/>
                </a:lnTo>
                <a:lnTo>
                  <a:pt x="166" y="16"/>
                </a:lnTo>
                <a:lnTo>
                  <a:pt x="182" y="16"/>
                </a:lnTo>
                <a:lnTo>
                  <a:pt x="194" y="23"/>
                </a:lnTo>
                <a:lnTo>
                  <a:pt x="192" y="7"/>
                </a:lnTo>
                <a:lnTo>
                  <a:pt x="201" y="0"/>
                </a:lnTo>
                <a:lnTo>
                  <a:pt x="211" y="0"/>
                </a:lnTo>
                <a:lnTo>
                  <a:pt x="218" y="4"/>
                </a:lnTo>
                <a:lnTo>
                  <a:pt x="216" y="9"/>
                </a:lnTo>
                <a:lnTo>
                  <a:pt x="223" y="19"/>
                </a:lnTo>
                <a:lnTo>
                  <a:pt x="220" y="23"/>
                </a:lnTo>
                <a:lnTo>
                  <a:pt x="230" y="33"/>
                </a:lnTo>
                <a:lnTo>
                  <a:pt x="237" y="40"/>
                </a:lnTo>
                <a:lnTo>
                  <a:pt x="232" y="42"/>
                </a:lnTo>
                <a:lnTo>
                  <a:pt x="218" y="35"/>
                </a:lnTo>
                <a:lnTo>
                  <a:pt x="211" y="40"/>
                </a:lnTo>
                <a:lnTo>
                  <a:pt x="213" y="52"/>
                </a:lnTo>
                <a:lnTo>
                  <a:pt x="201" y="49"/>
                </a:lnTo>
                <a:lnTo>
                  <a:pt x="168" y="68"/>
                </a:lnTo>
                <a:lnTo>
                  <a:pt x="163" y="75"/>
                </a:lnTo>
                <a:lnTo>
                  <a:pt x="166" y="82"/>
                </a:lnTo>
                <a:lnTo>
                  <a:pt x="173" y="85"/>
                </a:lnTo>
                <a:lnTo>
                  <a:pt x="171" y="108"/>
                </a:lnTo>
                <a:lnTo>
                  <a:pt x="159" y="108"/>
                </a:lnTo>
                <a:lnTo>
                  <a:pt x="137" y="120"/>
                </a:lnTo>
                <a:lnTo>
                  <a:pt x="142" y="137"/>
                </a:lnTo>
                <a:lnTo>
                  <a:pt x="145" y="144"/>
                </a:lnTo>
                <a:lnTo>
                  <a:pt x="135" y="153"/>
                </a:lnTo>
                <a:lnTo>
                  <a:pt x="121" y="146"/>
                </a:lnTo>
                <a:lnTo>
                  <a:pt x="104" y="149"/>
                </a:lnTo>
                <a:lnTo>
                  <a:pt x="88" y="125"/>
                </a:lnTo>
                <a:lnTo>
                  <a:pt x="71" y="146"/>
                </a:lnTo>
                <a:lnTo>
                  <a:pt x="45" y="142"/>
                </a:lnTo>
                <a:lnTo>
                  <a:pt x="43" y="149"/>
                </a:lnTo>
                <a:lnTo>
                  <a:pt x="31" y="149"/>
                </a:lnTo>
                <a:lnTo>
                  <a:pt x="12" y="144"/>
                </a:lnTo>
                <a:lnTo>
                  <a:pt x="10" y="139"/>
                </a:lnTo>
                <a:lnTo>
                  <a:pt x="10" y="139"/>
                </a:lnTo>
                <a:lnTo>
                  <a:pt x="22" y="139"/>
                </a:lnTo>
                <a:lnTo>
                  <a:pt x="24" y="135"/>
                </a:lnTo>
                <a:lnTo>
                  <a:pt x="22" y="135"/>
                </a:lnTo>
                <a:lnTo>
                  <a:pt x="22" y="132"/>
                </a:lnTo>
                <a:lnTo>
                  <a:pt x="31" y="135"/>
                </a:lnTo>
                <a:lnTo>
                  <a:pt x="38" y="130"/>
                </a:lnTo>
                <a:lnTo>
                  <a:pt x="29" y="118"/>
                </a:lnTo>
                <a:lnTo>
                  <a:pt x="19" y="111"/>
                </a:lnTo>
                <a:lnTo>
                  <a:pt x="12" y="108"/>
                </a:lnTo>
                <a:lnTo>
                  <a:pt x="12" y="101"/>
                </a:lnTo>
                <a:lnTo>
                  <a:pt x="17" y="92"/>
                </a:lnTo>
                <a:lnTo>
                  <a:pt x="7" y="92"/>
                </a:lnTo>
                <a:lnTo>
                  <a:pt x="7" y="87"/>
                </a:lnTo>
                <a:lnTo>
                  <a:pt x="7" y="82"/>
                </a:lnTo>
                <a:lnTo>
                  <a:pt x="17" y="75"/>
                </a:lnTo>
                <a:lnTo>
                  <a:pt x="19" y="71"/>
                </a:lnTo>
                <a:lnTo>
                  <a:pt x="3" y="66"/>
                </a:lnTo>
                <a:lnTo>
                  <a:pt x="0" y="59"/>
                </a:lnTo>
                <a:lnTo>
                  <a:pt x="22" y="42"/>
                </a:lnTo>
                <a:lnTo>
                  <a:pt x="26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493"/>
          <p:cNvSpPr>
            <a:spLocks/>
          </p:cNvSpPr>
          <p:nvPr/>
        </p:nvSpPr>
        <p:spPr bwMode="auto">
          <a:xfrm>
            <a:off x="5934076" y="4421188"/>
            <a:ext cx="376238" cy="242888"/>
          </a:xfrm>
          <a:custGeom>
            <a:avLst/>
            <a:gdLst>
              <a:gd name="T0" fmla="*/ 38 w 237"/>
              <a:gd name="T1" fmla="*/ 33 h 153"/>
              <a:gd name="T2" fmla="*/ 57 w 237"/>
              <a:gd name="T3" fmla="*/ 42 h 153"/>
              <a:gd name="T4" fmla="*/ 85 w 237"/>
              <a:gd name="T5" fmla="*/ 47 h 153"/>
              <a:gd name="T6" fmla="*/ 123 w 237"/>
              <a:gd name="T7" fmla="*/ 21 h 153"/>
              <a:gd name="T8" fmla="*/ 152 w 237"/>
              <a:gd name="T9" fmla="*/ 26 h 153"/>
              <a:gd name="T10" fmla="*/ 159 w 237"/>
              <a:gd name="T11" fmla="*/ 19 h 153"/>
              <a:gd name="T12" fmla="*/ 182 w 237"/>
              <a:gd name="T13" fmla="*/ 16 h 153"/>
              <a:gd name="T14" fmla="*/ 192 w 237"/>
              <a:gd name="T15" fmla="*/ 7 h 153"/>
              <a:gd name="T16" fmla="*/ 211 w 237"/>
              <a:gd name="T17" fmla="*/ 0 h 153"/>
              <a:gd name="T18" fmla="*/ 216 w 237"/>
              <a:gd name="T19" fmla="*/ 9 h 153"/>
              <a:gd name="T20" fmla="*/ 220 w 237"/>
              <a:gd name="T21" fmla="*/ 23 h 153"/>
              <a:gd name="T22" fmla="*/ 237 w 237"/>
              <a:gd name="T23" fmla="*/ 40 h 153"/>
              <a:gd name="T24" fmla="*/ 218 w 237"/>
              <a:gd name="T25" fmla="*/ 35 h 153"/>
              <a:gd name="T26" fmla="*/ 213 w 237"/>
              <a:gd name="T27" fmla="*/ 52 h 153"/>
              <a:gd name="T28" fmla="*/ 168 w 237"/>
              <a:gd name="T29" fmla="*/ 68 h 153"/>
              <a:gd name="T30" fmla="*/ 166 w 237"/>
              <a:gd name="T31" fmla="*/ 82 h 153"/>
              <a:gd name="T32" fmla="*/ 171 w 237"/>
              <a:gd name="T33" fmla="*/ 108 h 153"/>
              <a:gd name="T34" fmla="*/ 137 w 237"/>
              <a:gd name="T35" fmla="*/ 120 h 153"/>
              <a:gd name="T36" fmla="*/ 145 w 237"/>
              <a:gd name="T37" fmla="*/ 144 h 153"/>
              <a:gd name="T38" fmla="*/ 121 w 237"/>
              <a:gd name="T39" fmla="*/ 146 h 153"/>
              <a:gd name="T40" fmla="*/ 88 w 237"/>
              <a:gd name="T41" fmla="*/ 125 h 153"/>
              <a:gd name="T42" fmla="*/ 45 w 237"/>
              <a:gd name="T43" fmla="*/ 142 h 153"/>
              <a:gd name="T44" fmla="*/ 31 w 237"/>
              <a:gd name="T45" fmla="*/ 149 h 153"/>
              <a:gd name="T46" fmla="*/ 10 w 237"/>
              <a:gd name="T47" fmla="*/ 139 h 153"/>
              <a:gd name="T48" fmla="*/ 22 w 237"/>
              <a:gd name="T49" fmla="*/ 139 h 153"/>
              <a:gd name="T50" fmla="*/ 22 w 237"/>
              <a:gd name="T51" fmla="*/ 135 h 153"/>
              <a:gd name="T52" fmla="*/ 31 w 237"/>
              <a:gd name="T53" fmla="*/ 135 h 153"/>
              <a:gd name="T54" fmla="*/ 29 w 237"/>
              <a:gd name="T55" fmla="*/ 118 h 153"/>
              <a:gd name="T56" fmla="*/ 12 w 237"/>
              <a:gd name="T57" fmla="*/ 108 h 153"/>
              <a:gd name="T58" fmla="*/ 17 w 237"/>
              <a:gd name="T59" fmla="*/ 92 h 153"/>
              <a:gd name="T60" fmla="*/ 7 w 237"/>
              <a:gd name="T61" fmla="*/ 87 h 153"/>
              <a:gd name="T62" fmla="*/ 17 w 237"/>
              <a:gd name="T63" fmla="*/ 75 h 153"/>
              <a:gd name="T64" fmla="*/ 3 w 237"/>
              <a:gd name="T65" fmla="*/ 66 h 153"/>
              <a:gd name="T66" fmla="*/ 22 w 237"/>
              <a:gd name="T67" fmla="*/ 4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7" h="153">
                <a:moveTo>
                  <a:pt x="26" y="33"/>
                </a:moveTo>
                <a:lnTo>
                  <a:pt x="38" y="33"/>
                </a:lnTo>
                <a:lnTo>
                  <a:pt x="55" y="38"/>
                </a:lnTo>
                <a:lnTo>
                  <a:pt x="57" y="42"/>
                </a:lnTo>
                <a:lnTo>
                  <a:pt x="78" y="45"/>
                </a:lnTo>
                <a:lnTo>
                  <a:pt x="85" y="47"/>
                </a:lnTo>
                <a:lnTo>
                  <a:pt x="111" y="28"/>
                </a:lnTo>
                <a:lnTo>
                  <a:pt x="123" y="21"/>
                </a:lnTo>
                <a:lnTo>
                  <a:pt x="147" y="21"/>
                </a:lnTo>
                <a:lnTo>
                  <a:pt x="152" y="26"/>
                </a:lnTo>
                <a:lnTo>
                  <a:pt x="156" y="23"/>
                </a:lnTo>
                <a:lnTo>
                  <a:pt x="159" y="19"/>
                </a:lnTo>
                <a:lnTo>
                  <a:pt x="166" y="16"/>
                </a:lnTo>
                <a:lnTo>
                  <a:pt x="182" y="16"/>
                </a:lnTo>
                <a:lnTo>
                  <a:pt x="194" y="23"/>
                </a:lnTo>
                <a:lnTo>
                  <a:pt x="192" y="7"/>
                </a:lnTo>
                <a:lnTo>
                  <a:pt x="201" y="0"/>
                </a:lnTo>
                <a:lnTo>
                  <a:pt x="211" y="0"/>
                </a:lnTo>
                <a:lnTo>
                  <a:pt x="218" y="4"/>
                </a:lnTo>
                <a:lnTo>
                  <a:pt x="216" y="9"/>
                </a:lnTo>
                <a:lnTo>
                  <a:pt x="223" y="19"/>
                </a:lnTo>
                <a:lnTo>
                  <a:pt x="220" y="23"/>
                </a:lnTo>
                <a:lnTo>
                  <a:pt x="230" y="33"/>
                </a:lnTo>
                <a:lnTo>
                  <a:pt x="237" y="40"/>
                </a:lnTo>
                <a:lnTo>
                  <a:pt x="232" y="42"/>
                </a:lnTo>
                <a:lnTo>
                  <a:pt x="218" y="35"/>
                </a:lnTo>
                <a:lnTo>
                  <a:pt x="211" y="40"/>
                </a:lnTo>
                <a:lnTo>
                  <a:pt x="213" y="52"/>
                </a:lnTo>
                <a:lnTo>
                  <a:pt x="201" y="49"/>
                </a:lnTo>
                <a:lnTo>
                  <a:pt x="168" y="68"/>
                </a:lnTo>
                <a:lnTo>
                  <a:pt x="163" y="75"/>
                </a:lnTo>
                <a:lnTo>
                  <a:pt x="166" y="82"/>
                </a:lnTo>
                <a:lnTo>
                  <a:pt x="173" y="85"/>
                </a:lnTo>
                <a:lnTo>
                  <a:pt x="171" y="108"/>
                </a:lnTo>
                <a:lnTo>
                  <a:pt x="159" y="108"/>
                </a:lnTo>
                <a:lnTo>
                  <a:pt x="137" y="120"/>
                </a:lnTo>
                <a:lnTo>
                  <a:pt x="142" y="137"/>
                </a:lnTo>
                <a:lnTo>
                  <a:pt x="145" y="144"/>
                </a:lnTo>
                <a:lnTo>
                  <a:pt x="135" y="153"/>
                </a:lnTo>
                <a:lnTo>
                  <a:pt x="121" y="146"/>
                </a:lnTo>
                <a:lnTo>
                  <a:pt x="104" y="149"/>
                </a:lnTo>
                <a:lnTo>
                  <a:pt x="88" y="125"/>
                </a:lnTo>
                <a:lnTo>
                  <a:pt x="71" y="146"/>
                </a:lnTo>
                <a:lnTo>
                  <a:pt x="45" y="142"/>
                </a:lnTo>
                <a:lnTo>
                  <a:pt x="43" y="149"/>
                </a:lnTo>
                <a:lnTo>
                  <a:pt x="31" y="149"/>
                </a:lnTo>
                <a:lnTo>
                  <a:pt x="12" y="144"/>
                </a:lnTo>
                <a:lnTo>
                  <a:pt x="10" y="139"/>
                </a:lnTo>
                <a:lnTo>
                  <a:pt x="10" y="139"/>
                </a:lnTo>
                <a:lnTo>
                  <a:pt x="22" y="139"/>
                </a:lnTo>
                <a:lnTo>
                  <a:pt x="24" y="135"/>
                </a:lnTo>
                <a:lnTo>
                  <a:pt x="22" y="135"/>
                </a:lnTo>
                <a:lnTo>
                  <a:pt x="22" y="132"/>
                </a:lnTo>
                <a:lnTo>
                  <a:pt x="31" y="135"/>
                </a:lnTo>
                <a:lnTo>
                  <a:pt x="38" y="130"/>
                </a:lnTo>
                <a:lnTo>
                  <a:pt x="29" y="118"/>
                </a:lnTo>
                <a:lnTo>
                  <a:pt x="19" y="111"/>
                </a:lnTo>
                <a:lnTo>
                  <a:pt x="12" y="108"/>
                </a:lnTo>
                <a:lnTo>
                  <a:pt x="12" y="101"/>
                </a:lnTo>
                <a:lnTo>
                  <a:pt x="17" y="92"/>
                </a:lnTo>
                <a:lnTo>
                  <a:pt x="7" y="92"/>
                </a:lnTo>
                <a:lnTo>
                  <a:pt x="7" y="87"/>
                </a:lnTo>
                <a:lnTo>
                  <a:pt x="7" y="82"/>
                </a:lnTo>
                <a:lnTo>
                  <a:pt x="17" y="75"/>
                </a:lnTo>
                <a:lnTo>
                  <a:pt x="19" y="71"/>
                </a:lnTo>
                <a:lnTo>
                  <a:pt x="3" y="66"/>
                </a:lnTo>
                <a:lnTo>
                  <a:pt x="0" y="59"/>
                </a:lnTo>
                <a:lnTo>
                  <a:pt x="22" y="42"/>
                </a:lnTo>
                <a:lnTo>
                  <a:pt x="26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494"/>
          <p:cNvSpPr>
            <a:spLocks/>
          </p:cNvSpPr>
          <p:nvPr/>
        </p:nvSpPr>
        <p:spPr bwMode="auto">
          <a:xfrm>
            <a:off x="5934076" y="4421188"/>
            <a:ext cx="376238" cy="242888"/>
          </a:xfrm>
          <a:custGeom>
            <a:avLst/>
            <a:gdLst>
              <a:gd name="T0" fmla="*/ 38 w 237"/>
              <a:gd name="T1" fmla="*/ 33 h 153"/>
              <a:gd name="T2" fmla="*/ 57 w 237"/>
              <a:gd name="T3" fmla="*/ 42 h 153"/>
              <a:gd name="T4" fmla="*/ 85 w 237"/>
              <a:gd name="T5" fmla="*/ 47 h 153"/>
              <a:gd name="T6" fmla="*/ 123 w 237"/>
              <a:gd name="T7" fmla="*/ 21 h 153"/>
              <a:gd name="T8" fmla="*/ 152 w 237"/>
              <a:gd name="T9" fmla="*/ 26 h 153"/>
              <a:gd name="T10" fmla="*/ 159 w 237"/>
              <a:gd name="T11" fmla="*/ 19 h 153"/>
              <a:gd name="T12" fmla="*/ 182 w 237"/>
              <a:gd name="T13" fmla="*/ 16 h 153"/>
              <a:gd name="T14" fmla="*/ 192 w 237"/>
              <a:gd name="T15" fmla="*/ 7 h 153"/>
              <a:gd name="T16" fmla="*/ 211 w 237"/>
              <a:gd name="T17" fmla="*/ 0 h 153"/>
              <a:gd name="T18" fmla="*/ 216 w 237"/>
              <a:gd name="T19" fmla="*/ 9 h 153"/>
              <a:gd name="T20" fmla="*/ 220 w 237"/>
              <a:gd name="T21" fmla="*/ 23 h 153"/>
              <a:gd name="T22" fmla="*/ 237 w 237"/>
              <a:gd name="T23" fmla="*/ 40 h 153"/>
              <a:gd name="T24" fmla="*/ 218 w 237"/>
              <a:gd name="T25" fmla="*/ 35 h 153"/>
              <a:gd name="T26" fmla="*/ 213 w 237"/>
              <a:gd name="T27" fmla="*/ 52 h 153"/>
              <a:gd name="T28" fmla="*/ 168 w 237"/>
              <a:gd name="T29" fmla="*/ 68 h 153"/>
              <a:gd name="T30" fmla="*/ 166 w 237"/>
              <a:gd name="T31" fmla="*/ 82 h 153"/>
              <a:gd name="T32" fmla="*/ 171 w 237"/>
              <a:gd name="T33" fmla="*/ 108 h 153"/>
              <a:gd name="T34" fmla="*/ 137 w 237"/>
              <a:gd name="T35" fmla="*/ 120 h 153"/>
              <a:gd name="T36" fmla="*/ 145 w 237"/>
              <a:gd name="T37" fmla="*/ 144 h 153"/>
              <a:gd name="T38" fmla="*/ 121 w 237"/>
              <a:gd name="T39" fmla="*/ 146 h 153"/>
              <a:gd name="T40" fmla="*/ 88 w 237"/>
              <a:gd name="T41" fmla="*/ 125 h 153"/>
              <a:gd name="T42" fmla="*/ 45 w 237"/>
              <a:gd name="T43" fmla="*/ 142 h 153"/>
              <a:gd name="T44" fmla="*/ 31 w 237"/>
              <a:gd name="T45" fmla="*/ 149 h 153"/>
              <a:gd name="T46" fmla="*/ 10 w 237"/>
              <a:gd name="T47" fmla="*/ 139 h 153"/>
              <a:gd name="T48" fmla="*/ 22 w 237"/>
              <a:gd name="T49" fmla="*/ 139 h 153"/>
              <a:gd name="T50" fmla="*/ 22 w 237"/>
              <a:gd name="T51" fmla="*/ 135 h 153"/>
              <a:gd name="T52" fmla="*/ 31 w 237"/>
              <a:gd name="T53" fmla="*/ 135 h 153"/>
              <a:gd name="T54" fmla="*/ 29 w 237"/>
              <a:gd name="T55" fmla="*/ 118 h 153"/>
              <a:gd name="T56" fmla="*/ 12 w 237"/>
              <a:gd name="T57" fmla="*/ 108 h 153"/>
              <a:gd name="T58" fmla="*/ 17 w 237"/>
              <a:gd name="T59" fmla="*/ 92 h 153"/>
              <a:gd name="T60" fmla="*/ 7 w 237"/>
              <a:gd name="T61" fmla="*/ 87 h 153"/>
              <a:gd name="T62" fmla="*/ 17 w 237"/>
              <a:gd name="T63" fmla="*/ 75 h 153"/>
              <a:gd name="T64" fmla="*/ 3 w 237"/>
              <a:gd name="T65" fmla="*/ 66 h 153"/>
              <a:gd name="T66" fmla="*/ 22 w 237"/>
              <a:gd name="T67" fmla="*/ 4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7" h="153">
                <a:moveTo>
                  <a:pt x="26" y="33"/>
                </a:moveTo>
                <a:lnTo>
                  <a:pt x="38" y="33"/>
                </a:lnTo>
                <a:lnTo>
                  <a:pt x="55" y="38"/>
                </a:lnTo>
                <a:lnTo>
                  <a:pt x="57" y="42"/>
                </a:lnTo>
                <a:lnTo>
                  <a:pt x="78" y="45"/>
                </a:lnTo>
                <a:lnTo>
                  <a:pt x="85" y="47"/>
                </a:lnTo>
                <a:lnTo>
                  <a:pt x="111" y="28"/>
                </a:lnTo>
                <a:lnTo>
                  <a:pt x="123" y="21"/>
                </a:lnTo>
                <a:lnTo>
                  <a:pt x="147" y="21"/>
                </a:lnTo>
                <a:lnTo>
                  <a:pt x="152" y="26"/>
                </a:lnTo>
                <a:lnTo>
                  <a:pt x="156" y="23"/>
                </a:lnTo>
                <a:lnTo>
                  <a:pt x="159" y="19"/>
                </a:lnTo>
                <a:lnTo>
                  <a:pt x="166" y="16"/>
                </a:lnTo>
                <a:lnTo>
                  <a:pt x="182" y="16"/>
                </a:lnTo>
                <a:lnTo>
                  <a:pt x="194" y="23"/>
                </a:lnTo>
                <a:lnTo>
                  <a:pt x="192" y="7"/>
                </a:lnTo>
                <a:lnTo>
                  <a:pt x="201" y="0"/>
                </a:lnTo>
                <a:lnTo>
                  <a:pt x="211" y="0"/>
                </a:lnTo>
                <a:lnTo>
                  <a:pt x="218" y="4"/>
                </a:lnTo>
                <a:lnTo>
                  <a:pt x="216" y="9"/>
                </a:lnTo>
                <a:lnTo>
                  <a:pt x="223" y="19"/>
                </a:lnTo>
                <a:lnTo>
                  <a:pt x="220" y="23"/>
                </a:lnTo>
                <a:lnTo>
                  <a:pt x="230" y="33"/>
                </a:lnTo>
                <a:lnTo>
                  <a:pt x="237" y="40"/>
                </a:lnTo>
                <a:lnTo>
                  <a:pt x="232" y="42"/>
                </a:lnTo>
                <a:lnTo>
                  <a:pt x="218" y="35"/>
                </a:lnTo>
                <a:lnTo>
                  <a:pt x="211" y="40"/>
                </a:lnTo>
                <a:lnTo>
                  <a:pt x="213" y="52"/>
                </a:lnTo>
                <a:lnTo>
                  <a:pt x="201" y="49"/>
                </a:lnTo>
                <a:lnTo>
                  <a:pt x="168" y="68"/>
                </a:lnTo>
                <a:lnTo>
                  <a:pt x="163" y="75"/>
                </a:lnTo>
                <a:lnTo>
                  <a:pt x="166" y="82"/>
                </a:lnTo>
                <a:lnTo>
                  <a:pt x="173" y="85"/>
                </a:lnTo>
                <a:lnTo>
                  <a:pt x="171" y="108"/>
                </a:lnTo>
                <a:lnTo>
                  <a:pt x="159" y="108"/>
                </a:lnTo>
                <a:lnTo>
                  <a:pt x="137" y="120"/>
                </a:lnTo>
                <a:lnTo>
                  <a:pt x="142" y="137"/>
                </a:lnTo>
                <a:lnTo>
                  <a:pt x="145" y="144"/>
                </a:lnTo>
                <a:lnTo>
                  <a:pt x="135" y="153"/>
                </a:lnTo>
                <a:lnTo>
                  <a:pt x="121" y="146"/>
                </a:lnTo>
                <a:lnTo>
                  <a:pt x="104" y="149"/>
                </a:lnTo>
                <a:lnTo>
                  <a:pt x="88" y="125"/>
                </a:lnTo>
                <a:lnTo>
                  <a:pt x="71" y="146"/>
                </a:lnTo>
                <a:lnTo>
                  <a:pt x="45" y="142"/>
                </a:lnTo>
                <a:lnTo>
                  <a:pt x="43" y="149"/>
                </a:lnTo>
                <a:lnTo>
                  <a:pt x="31" y="149"/>
                </a:lnTo>
                <a:lnTo>
                  <a:pt x="12" y="144"/>
                </a:lnTo>
                <a:lnTo>
                  <a:pt x="10" y="139"/>
                </a:lnTo>
                <a:lnTo>
                  <a:pt x="10" y="139"/>
                </a:lnTo>
                <a:lnTo>
                  <a:pt x="22" y="139"/>
                </a:lnTo>
                <a:lnTo>
                  <a:pt x="24" y="135"/>
                </a:lnTo>
                <a:lnTo>
                  <a:pt x="22" y="135"/>
                </a:lnTo>
                <a:lnTo>
                  <a:pt x="22" y="132"/>
                </a:lnTo>
                <a:lnTo>
                  <a:pt x="31" y="135"/>
                </a:lnTo>
                <a:lnTo>
                  <a:pt x="38" y="130"/>
                </a:lnTo>
                <a:lnTo>
                  <a:pt x="29" y="118"/>
                </a:lnTo>
                <a:lnTo>
                  <a:pt x="19" y="111"/>
                </a:lnTo>
                <a:lnTo>
                  <a:pt x="12" y="108"/>
                </a:lnTo>
                <a:lnTo>
                  <a:pt x="12" y="101"/>
                </a:lnTo>
                <a:lnTo>
                  <a:pt x="17" y="92"/>
                </a:lnTo>
                <a:lnTo>
                  <a:pt x="7" y="92"/>
                </a:lnTo>
                <a:lnTo>
                  <a:pt x="7" y="87"/>
                </a:lnTo>
                <a:lnTo>
                  <a:pt x="7" y="82"/>
                </a:lnTo>
                <a:lnTo>
                  <a:pt x="17" y="75"/>
                </a:lnTo>
                <a:lnTo>
                  <a:pt x="19" y="71"/>
                </a:lnTo>
                <a:lnTo>
                  <a:pt x="3" y="66"/>
                </a:lnTo>
                <a:lnTo>
                  <a:pt x="0" y="59"/>
                </a:lnTo>
                <a:lnTo>
                  <a:pt x="22" y="42"/>
                </a:lnTo>
                <a:lnTo>
                  <a:pt x="2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495"/>
          <p:cNvSpPr>
            <a:spLocks/>
          </p:cNvSpPr>
          <p:nvPr/>
        </p:nvSpPr>
        <p:spPr bwMode="auto">
          <a:xfrm>
            <a:off x="6253164" y="4108450"/>
            <a:ext cx="766763" cy="496888"/>
          </a:xfrm>
          <a:custGeom>
            <a:avLst/>
            <a:gdLst>
              <a:gd name="T0" fmla="*/ 29 w 483"/>
              <a:gd name="T1" fmla="*/ 230 h 313"/>
              <a:gd name="T2" fmla="*/ 22 w 483"/>
              <a:gd name="T3" fmla="*/ 216 h 313"/>
              <a:gd name="T4" fmla="*/ 17 w 483"/>
              <a:gd name="T5" fmla="*/ 201 h 313"/>
              <a:gd name="T6" fmla="*/ 0 w 483"/>
              <a:gd name="T7" fmla="*/ 197 h 313"/>
              <a:gd name="T8" fmla="*/ 26 w 483"/>
              <a:gd name="T9" fmla="*/ 182 h 313"/>
              <a:gd name="T10" fmla="*/ 22 w 483"/>
              <a:gd name="T11" fmla="*/ 161 h 313"/>
              <a:gd name="T12" fmla="*/ 24 w 483"/>
              <a:gd name="T13" fmla="*/ 140 h 313"/>
              <a:gd name="T14" fmla="*/ 41 w 483"/>
              <a:gd name="T15" fmla="*/ 126 h 313"/>
              <a:gd name="T16" fmla="*/ 22 w 483"/>
              <a:gd name="T17" fmla="*/ 114 h 313"/>
              <a:gd name="T18" fmla="*/ 43 w 483"/>
              <a:gd name="T19" fmla="*/ 104 h 313"/>
              <a:gd name="T20" fmla="*/ 69 w 483"/>
              <a:gd name="T21" fmla="*/ 107 h 313"/>
              <a:gd name="T22" fmla="*/ 69 w 483"/>
              <a:gd name="T23" fmla="*/ 88 h 313"/>
              <a:gd name="T24" fmla="*/ 74 w 483"/>
              <a:gd name="T25" fmla="*/ 76 h 313"/>
              <a:gd name="T26" fmla="*/ 102 w 483"/>
              <a:gd name="T27" fmla="*/ 93 h 313"/>
              <a:gd name="T28" fmla="*/ 154 w 483"/>
              <a:gd name="T29" fmla="*/ 102 h 313"/>
              <a:gd name="T30" fmla="*/ 197 w 483"/>
              <a:gd name="T31" fmla="*/ 93 h 313"/>
              <a:gd name="T32" fmla="*/ 187 w 483"/>
              <a:gd name="T33" fmla="*/ 74 h 313"/>
              <a:gd name="T34" fmla="*/ 220 w 483"/>
              <a:gd name="T35" fmla="*/ 64 h 313"/>
              <a:gd name="T36" fmla="*/ 242 w 483"/>
              <a:gd name="T37" fmla="*/ 50 h 313"/>
              <a:gd name="T38" fmla="*/ 272 w 483"/>
              <a:gd name="T39" fmla="*/ 55 h 313"/>
              <a:gd name="T40" fmla="*/ 284 w 483"/>
              <a:gd name="T41" fmla="*/ 43 h 313"/>
              <a:gd name="T42" fmla="*/ 308 w 483"/>
              <a:gd name="T43" fmla="*/ 12 h 313"/>
              <a:gd name="T44" fmla="*/ 341 w 483"/>
              <a:gd name="T45" fmla="*/ 10 h 313"/>
              <a:gd name="T46" fmla="*/ 365 w 483"/>
              <a:gd name="T47" fmla="*/ 7 h 313"/>
              <a:gd name="T48" fmla="*/ 374 w 483"/>
              <a:gd name="T49" fmla="*/ 0 h 313"/>
              <a:gd name="T50" fmla="*/ 393 w 483"/>
              <a:gd name="T51" fmla="*/ 19 h 313"/>
              <a:gd name="T52" fmla="*/ 424 w 483"/>
              <a:gd name="T53" fmla="*/ 17 h 313"/>
              <a:gd name="T54" fmla="*/ 431 w 483"/>
              <a:gd name="T55" fmla="*/ 14 h 313"/>
              <a:gd name="T56" fmla="*/ 445 w 483"/>
              <a:gd name="T57" fmla="*/ 31 h 313"/>
              <a:gd name="T58" fmla="*/ 459 w 483"/>
              <a:gd name="T59" fmla="*/ 43 h 313"/>
              <a:gd name="T60" fmla="*/ 476 w 483"/>
              <a:gd name="T61" fmla="*/ 40 h 313"/>
              <a:gd name="T62" fmla="*/ 478 w 483"/>
              <a:gd name="T63" fmla="*/ 55 h 313"/>
              <a:gd name="T64" fmla="*/ 469 w 483"/>
              <a:gd name="T65" fmla="*/ 78 h 313"/>
              <a:gd name="T66" fmla="*/ 426 w 483"/>
              <a:gd name="T67" fmla="*/ 111 h 313"/>
              <a:gd name="T68" fmla="*/ 365 w 483"/>
              <a:gd name="T69" fmla="*/ 251 h 313"/>
              <a:gd name="T70" fmla="*/ 334 w 483"/>
              <a:gd name="T71" fmla="*/ 265 h 313"/>
              <a:gd name="T72" fmla="*/ 308 w 483"/>
              <a:gd name="T73" fmla="*/ 265 h 313"/>
              <a:gd name="T74" fmla="*/ 237 w 483"/>
              <a:gd name="T75" fmla="*/ 284 h 313"/>
              <a:gd name="T76" fmla="*/ 204 w 483"/>
              <a:gd name="T77" fmla="*/ 291 h 313"/>
              <a:gd name="T78" fmla="*/ 168 w 483"/>
              <a:gd name="T79" fmla="*/ 313 h 313"/>
              <a:gd name="T80" fmla="*/ 88 w 483"/>
              <a:gd name="T81" fmla="*/ 289 h 313"/>
              <a:gd name="T82" fmla="*/ 36 w 483"/>
              <a:gd name="T83" fmla="*/ 23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3" h="313">
                <a:moveTo>
                  <a:pt x="36" y="237"/>
                </a:moveTo>
                <a:lnTo>
                  <a:pt x="29" y="230"/>
                </a:lnTo>
                <a:lnTo>
                  <a:pt x="19" y="220"/>
                </a:lnTo>
                <a:lnTo>
                  <a:pt x="22" y="216"/>
                </a:lnTo>
                <a:lnTo>
                  <a:pt x="15" y="206"/>
                </a:lnTo>
                <a:lnTo>
                  <a:pt x="17" y="201"/>
                </a:lnTo>
                <a:lnTo>
                  <a:pt x="10" y="197"/>
                </a:lnTo>
                <a:lnTo>
                  <a:pt x="0" y="197"/>
                </a:lnTo>
                <a:lnTo>
                  <a:pt x="12" y="180"/>
                </a:lnTo>
                <a:lnTo>
                  <a:pt x="26" y="182"/>
                </a:lnTo>
                <a:lnTo>
                  <a:pt x="29" y="171"/>
                </a:lnTo>
                <a:lnTo>
                  <a:pt x="22" y="161"/>
                </a:lnTo>
                <a:lnTo>
                  <a:pt x="24" y="149"/>
                </a:lnTo>
                <a:lnTo>
                  <a:pt x="24" y="140"/>
                </a:lnTo>
                <a:lnTo>
                  <a:pt x="38" y="135"/>
                </a:lnTo>
                <a:lnTo>
                  <a:pt x="41" y="126"/>
                </a:lnTo>
                <a:lnTo>
                  <a:pt x="36" y="116"/>
                </a:lnTo>
                <a:lnTo>
                  <a:pt x="22" y="114"/>
                </a:lnTo>
                <a:lnTo>
                  <a:pt x="31" y="104"/>
                </a:lnTo>
                <a:lnTo>
                  <a:pt x="43" y="104"/>
                </a:lnTo>
                <a:lnTo>
                  <a:pt x="45" y="111"/>
                </a:lnTo>
                <a:lnTo>
                  <a:pt x="69" y="107"/>
                </a:lnTo>
                <a:lnTo>
                  <a:pt x="67" y="97"/>
                </a:lnTo>
                <a:lnTo>
                  <a:pt x="69" y="88"/>
                </a:lnTo>
                <a:lnTo>
                  <a:pt x="71" y="76"/>
                </a:lnTo>
                <a:lnTo>
                  <a:pt x="74" y="76"/>
                </a:lnTo>
                <a:lnTo>
                  <a:pt x="88" y="76"/>
                </a:lnTo>
                <a:lnTo>
                  <a:pt x="102" y="93"/>
                </a:lnTo>
                <a:lnTo>
                  <a:pt x="114" y="100"/>
                </a:lnTo>
                <a:lnTo>
                  <a:pt x="154" y="102"/>
                </a:lnTo>
                <a:lnTo>
                  <a:pt x="180" y="100"/>
                </a:lnTo>
                <a:lnTo>
                  <a:pt x="197" y="93"/>
                </a:lnTo>
                <a:lnTo>
                  <a:pt x="190" y="85"/>
                </a:lnTo>
                <a:lnTo>
                  <a:pt x="187" y="74"/>
                </a:lnTo>
                <a:lnTo>
                  <a:pt x="192" y="66"/>
                </a:lnTo>
                <a:lnTo>
                  <a:pt x="220" y="64"/>
                </a:lnTo>
                <a:lnTo>
                  <a:pt x="239" y="62"/>
                </a:lnTo>
                <a:lnTo>
                  <a:pt x="242" y="50"/>
                </a:lnTo>
                <a:lnTo>
                  <a:pt x="249" y="43"/>
                </a:lnTo>
                <a:lnTo>
                  <a:pt x="272" y="55"/>
                </a:lnTo>
                <a:lnTo>
                  <a:pt x="279" y="50"/>
                </a:lnTo>
                <a:lnTo>
                  <a:pt x="284" y="43"/>
                </a:lnTo>
                <a:lnTo>
                  <a:pt x="296" y="38"/>
                </a:lnTo>
                <a:lnTo>
                  <a:pt x="308" y="12"/>
                </a:lnTo>
                <a:lnTo>
                  <a:pt x="334" y="3"/>
                </a:lnTo>
                <a:lnTo>
                  <a:pt x="341" y="10"/>
                </a:lnTo>
                <a:lnTo>
                  <a:pt x="353" y="12"/>
                </a:lnTo>
                <a:lnTo>
                  <a:pt x="365" y="7"/>
                </a:lnTo>
                <a:lnTo>
                  <a:pt x="367" y="3"/>
                </a:lnTo>
                <a:lnTo>
                  <a:pt x="374" y="0"/>
                </a:lnTo>
                <a:lnTo>
                  <a:pt x="388" y="7"/>
                </a:lnTo>
                <a:lnTo>
                  <a:pt x="393" y="19"/>
                </a:lnTo>
                <a:lnTo>
                  <a:pt x="400" y="24"/>
                </a:lnTo>
                <a:lnTo>
                  <a:pt x="424" y="17"/>
                </a:lnTo>
                <a:lnTo>
                  <a:pt x="426" y="14"/>
                </a:lnTo>
                <a:lnTo>
                  <a:pt x="431" y="14"/>
                </a:lnTo>
                <a:lnTo>
                  <a:pt x="440" y="19"/>
                </a:lnTo>
                <a:lnTo>
                  <a:pt x="445" y="31"/>
                </a:lnTo>
                <a:lnTo>
                  <a:pt x="452" y="29"/>
                </a:lnTo>
                <a:lnTo>
                  <a:pt x="459" y="43"/>
                </a:lnTo>
                <a:lnTo>
                  <a:pt x="466" y="45"/>
                </a:lnTo>
                <a:lnTo>
                  <a:pt x="476" y="40"/>
                </a:lnTo>
                <a:lnTo>
                  <a:pt x="483" y="48"/>
                </a:lnTo>
                <a:lnTo>
                  <a:pt x="478" y="55"/>
                </a:lnTo>
                <a:lnTo>
                  <a:pt x="483" y="59"/>
                </a:lnTo>
                <a:lnTo>
                  <a:pt x="469" y="78"/>
                </a:lnTo>
                <a:lnTo>
                  <a:pt x="443" y="83"/>
                </a:lnTo>
                <a:lnTo>
                  <a:pt x="426" y="111"/>
                </a:lnTo>
                <a:lnTo>
                  <a:pt x="379" y="232"/>
                </a:lnTo>
                <a:lnTo>
                  <a:pt x="365" y="251"/>
                </a:lnTo>
                <a:lnTo>
                  <a:pt x="343" y="249"/>
                </a:lnTo>
                <a:lnTo>
                  <a:pt x="334" y="265"/>
                </a:lnTo>
                <a:lnTo>
                  <a:pt x="313" y="261"/>
                </a:lnTo>
                <a:lnTo>
                  <a:pt x="308" y="265"/>
                </a:lnTo>
                <a:lnTo>
                  <a:pt x="263" y="263"/>
                </a:lnTo>
                <a:lnTo>
                  <a:pt x="237" y="284"/>
                </a:lnTo>
                <a:lnTo>
                  <a:pt x="220" y="282"/>
                </a:lnTo>
                <a:lnTo>
                  <a:pt x="204" y="291"/>
                </a:lnTo>
                <a:lnTo>
                  <a:pt x="190" y="294"/>
                </a:lnTo>
                <a:lnTo>
                  <a:pt x="168" y="313"/>
                </a:lnTo>
                <a:lnTo>
                  <a:pt x="135" y="310"/>
                </a:lnTo>
                <a:lnTo>
                  <a:pt x="88" y="289"/>
                </a:lnTo>
                <a:lnTo>
                  <a:pt x="74" y="270"/>
                </a:lnTo>
                <a:lnTo>
                  <a:pt x="36" y="23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496"/>
          <p:cNvSpPr>
            <a:spLocks/>
          </p:cNvSpPr>
          <p:nvPr/>
        </p:nvSpPr>
        <p:spPr bwMode="auto">
          <a:xfrm>
            <a:off x="6253164" y="4108450"/>
            <a:ext cx="766763" cy="496888"/>
          </a:xfrm>
          <a:custGeom>
            <a:avLst/>
            <a:gdLst>
              <a:gd name="T0" fmla="*/ 29 w 483"/>
              <a:gd name="T1" fmla="*/ 230 h 313"/>
              <a:gd name="T2" fmla="*/ 22 w 483"/>
              <a:gd name="T3" fmla="*/ 216 h 313"/>
              <a:gd name="T4" fmla="*/ 17 w 483"/>
              <a:gd name="T5" fmla="*/ 201 h 313"/>
              <a:gd name="T6" fmla="*/ 0 w 483"/>
              <a:gd name="T7" fmla="*/ 197 h 313"/>
              <a:gd name="T8" fmla="*/ 26 w 483"/>
              <a:gd name="T9" fmla="*/ 182 h 313"/>
              <a:gd name="T10" fmla="*/ 22 w 483"/>
              <a:gd name="T11" fmla="*/ 161 h 313"/>
              <a:gd name="T12" fmla="*/ 24 w 483"/>
              <a:gd name="T13" fmla="*/ 140 h 313"/>
              <a:gd name="T14" fmla="*/ 41 w 483"/>
              <a:gd name="T15" fmla="*/ 126 h 313"/>
              <a:gd name="T16" fmla="*/ 22 w 483"/>
              <a:gd name="T17" fmla="*/ 114 h 313"/>
              <a:gd name="T18" fmla="*/ 43 w 483"/>
              <a:gd name="T19" fmla="*/ 104 h 313"/>
              <a:gd name="T20" fmla="*/ 69 w 483"/>
              <a:gd name="T21" fmla="*/ 107 h 313"/>
              <a:gd name="T22" fmla="*/ 69 w 483"/>
              <a:gd name="T23" fmla="*/ 88 h 313"/>
              <a:gd name="T24" fmla="*/ 74 w 483"/>
              <a:gd name="T25" fmla="*/ 76 h 313"/>
              <a:gd name="T26" fmla="*/ 102 w 483"/>
              <a:gd name="T27" fmla="*/ 93 h 313"/>
              <a:gd name="T28" fmla="*/ 154 w 483"/>
              <a:gd name="T29" fmla="*/ 102 h 313"/>
              <a:gd name="T30" fmla="*/ 197 w 483"/>
              <a:gd name="T31" fmla="*/ 93 h 313"/>
              <a:gd name="T32" fmla="*/ 187 w 483"/>
              <a:gd name="T33" fmla="*/ 74 h 313"/>
              <a:gd name="T34" fmla="*/ 220 w 483"/>
              <a:gd name="T35" fmla="*/ 64 h 313"/>
              <a:gd name="T36" fmla="*/ 242 w 483"/>
              <a:gd name="T37" fmla="*/ 50 h 313"/>
              <a:gd name="T38" fmla="*/ 272 w 483"/>
              <a:gd name="T39" fmla="*/ 55 h 313"/>
              <a:gd name="T40" fmla="*/ 284 w 483"/>
              <a:gd name="T41" fmla="*/ 43 h 313"/>
              <a:gd name="T42" fmla="*/ 308 w 483"/>
              <a:gd name="T43" fmla="*/ 12 h 313"/>
              <a:gd name="T44" fmla="*/ 341 w 483"/>
              <a:gd name="T45" fmla="*/ 10 h 313"/>
              <a:gd name="T46" fmla="*/ 365 w 483"/>
              <a:gd name="T47" fmla="*/ 7 h 313"/>
              <a:gd name="T48" fmla="*/ 374 w 483"/>
              <a:gd name="T49" fmla="*/ 0 h 313"/>
              <a:gd name="T50" fmla="*/ 393 w 483"/>
              <a:gd name="T51" fmla="*/ 19 h 313"/>
              <a:gd name="T52" fmla="*/ 424 w 483"/>
              <a:gd name="T53" fmla="*/ 17 h 313"/>
              <a:gd name="T54" fmla="*/ 431 w 483"/>
              <a:gd name="T55" fmla="*/ 14 h 313"/>
              <a:gd name="T56" fmla="*/ 445 w 483"/>
              <a:gd name="T57" fmla="*/ 31 h 313"/>
              <a:gd name="T58" fmla="*/ 459 w 483"/>
              <a:gd name="T59" fmla="*/ 43 h 313"/>
              <a:gd name="T60" fmla="*/ 476 w 483"/>
              <a:gd name="T61" fmla="*/ 40 h 313"/>
              <a:gd name="T62" fmla="*/ 478 w 483"/>
              <a:gd name="T63" fmla="*/ 55 h 313"/>
              <a:gd name="T64" fmla="*/ 469 w 483"/>
              <a:gd name="T65" fmla="*/ 78 h 313"/>
              <a:gd name="T66" fmla="*/ 426 w 483"/>
              <a:gd name="T67" fmla="*/ 111 h 313"/>
              <a:gd name="T68" fmla="*/ 365 w 483"/>
              <a:gd name="T69" fmla="*/ 251 h 313"/>
              <a:gd name="T70" fmla="*/ 334 w 483"/>
              <a:gd name="T71" fmla="*/ 265 h 313"/>
              <a:gd name="T72" fmla="*/ 308 w 483"/>
              <a:gd name="T73" fmla="*/ 265 h 313"/>
              <a:gd name="T74" fmla="*/ 237 w 483"/>
              <a:gd name="T75" fmla="*/ 284 h 313"/>
              <a:gd name="T76" fmla="*/ 204 w 483"/>
              <a:gd name="T77" fmla="*/ 291 h 313"/>
              <a:gd name="T78" fmla="*/ 168 w 483"/>
              <a:gd name="T79" fmla="*/ 313 h 313"/>
              <a:gd name="T80" fmla="*/ 88 w 483"/>
              <a:gd name="T81" fmla="*/ 289 h 313"/>
              <a:gd name="T82" fmla="*/ 36 w 483"/>
              <a:gd name="T83" fmla="*/ 23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3" h="313">
                <a:moveTo>
                  <a:pt x="36" y="237"/>
                </a:moveTo>
                <a:lnTo>
                  <a:pt x="29" y="230"/>
                </a:lnTo>
                <a:lnTo>
                  <a:pt x="19" y="220"/>
                </a:lnTo>
                <a:lnTo>
                  <a:pt x="22" y="216"/>
                </a:lnTo>
                <a:lnTo>
                  <a:pt x="15" y="206"/>
                </a:lnTo>
                <a:lnTo>
                  <a:pt x="17" y="201"/>
                </a:lnTo>
                <a:lnTo>
                  <a:pt x="10" y="197"/>
                </a:lnTo>
                <a:lnTo>
                  <a:pt x="0" y="197"/>
                </a:lnTo>
                <a:lnTo>
                  <a:pt x="12" y="180"/>
                </a:lnTo>
                <a:lnTo>
                  <a:pt x="26" y="182"/>
                </a:lnTo>
                <a:lnTo>
                  <a:pt x="29" y="171"/>
                </a:lnTo>
                <a:lnTo>
                  <a:pt x="22" y="161"/>
                </a:lnTo>
                <a:lnTo>
                  <a:pt x="24" y="149"/>
                </a:lnTo>
                <a:lnTo>
                  <a:pt x="24" y="140"/>
                </a:lnTo>
                <a:lnTo>
                  <a:pt x="38" y="135"/>
                </a:lnTo>
                <a:lnTo>
                  <a:pt x="41" y="126"/>
                </a:lnTo>
                <a:lnTo>
                  <a:pt x="36" y="116"/>
                </a:lnTo>
                <a:lnTo>
                  <a:pt x="22" y="114"/>
                </a:lnTo>
                <a:lnTo>
                  <a:pt x="31" y="104"/>
                </a:lnTo>
                <a:lnTo>
                  <a:pt x="43" y="104"/>
                </a:lnTo>
                <a:lnTo>
                  <a:pt x="45" y="111"/>
                </a:lnTo>
                <a:lnTo>
                  <a:pt x="69" y="107"/>
                </a:lnTo>
                <a:lnTo>
                  <a:pt x="67" y="97"/>
                </a:lnTo>
                <a:lnTo>
                  <a:pt x="69" y="88"/>
                </a:lnTo>
                <a:lnTo>
                  <a:pt x="71" y="76"/>
                </a:lnTo>
                <a:lnTo>
                  <a:pt x="74" y="76"/>
                </a:lnTo>
                <a:lnTo>
                  <a:pt x="88" y="76"/>
                </a:lnTo>
                <a:lnTo>
                  <a:pt x="102" y="93"/>
                </a:lnTo>
                <a:lnTo>
                  <a:pt x="114" y="100"/>
                </a:lnTo>
                <a:lnTo>
                  <a:pt x="154" y="102"/>
                </a:lnTo>
                <a:lnTo>
                  <a:pt x="180" y="100"/>
                </a:lnTo>
                <a:lnTo>
                  <a:pt x="197" y="93"/>
                </a:lnTo>
                <a:lnTo>
                  <a:pt x="190" y="85"/>
                </a:lnTo>
                <a:lnTo>
                  <a:pt x="187" y="74"/>
                </a:lnTo>
                <a:lnTo>
                  <a:pt x="192" y="66"/>
                </a:lnTo>
                <a:lnTo>
                  <a:pt x="220" y="64"/>
                </a:lnTo>
                <a:lnTo>
                  <a:pt x="239" y="62"/>
                </a:lnTo>
                <a:lnTo>
                  <a:pt x="242" y="50"/>
                </a:lnTo>
                <a:lnTo>
                  <a:pt x="249" y="43"/>
                </a:lnTo>
                <a:lnTo>
                  <a:pt x="272" y="55"/>
                </a:lnTo>
                <a:lnTo>
                  <a:pt x="279" y="50"/>
                </a:lnTo>
                <a:lnTo>
                  <a:pt x="284" y="43"/>
                </a:lnTo>
                <a:lnTo>
                  <a:pt x="296" y="38"/>
                </a:lnTo>
                <a:lnTo>
                  <a:pt x="308" y="12"/>
                </a:lnTo>
                <a:lnTo>
                  <a:pt x="334" y="3"/>
                </a:lnTo>
                <a:lnTo>
                  <a:pt x="341" y="10"/>
                </a:lnTo>
                <a:lnTo>
                  <a:pt x="353" y="12"/>
                </a:lnTo>
                <a:lnTo>
                  <a:pt x="365" y="7"/>
                </a:lnTo>
                <a:lnTo>
                  <a:pt x="367" y="3"/>
                </a:lnTo>
                <a:lnTo>
                  <a:pt x="374" y="0"/>
                </a:lnTo>
                <a:lnTo>
                  <a:pt x="388" y="7"/>
                </a:lnTo>
                <a:lnTo>
                  <a:pt x="393" y="19"/>
                </a:lnTo>
                <a:lnTo>
                  <a:pt x="400" y="24"/>
                </a:lnTo>
                <a:lnTo>
                  <a:pt x="424" y="17"/>
                </a:lnTo>
                <a:lnTo>
                  <a:pt x="426" y="14"/>
                </a:lnTo>
                <a:lnTo>
                  <a:pt x="431" y="14"/>
                </a:lnTo>
                <a:lnTo>
                  <a:pt x="440" y="19"/>
                </a:lnTo>
                <a:lnTo>
                  <a:pt x="445" y="31"/>
                </a:lnTo>
                <a:lnTo>
                  <a:pt x="452" y="29"/>
                </a:lnTo>
                <a:lnTo>
                  <a:pt x="459" y="43"/>
                </a:lnTo>
                <a:lnTo>
                  <a:pt x="466" y="45"/>
                </a:lnTo>
                <a:lnTo>
                  <a:pt x="476" y="40"/>
                </a:lnTo>
                <a:lnTo>
                  <a:pt x="483" y="48"/>
                </a:lnTo>
                <a:lnTo>
                  <a:pt x="478" y="55"/>
                </a:lnTo>
                <a:lnTo>
                  <a:pt x="483" y="59"/>
                </a:lnTo>
                <a:lnTo>
                  <a:pt x="469" y="78"/>
                </a:lnTo>
                <a:lnTo>
                  <a:pt x="443" y="83"/>
                </a:lnTo>
                <a:lnTo>
                  <a:pt x="426" y="111"/>
                </a:lnTo>
                <a:lnTo>
                  <a:pt x="379" y="232"/>
                </a:lnTo>
                <a:lnTo>
                  <a:pt x="365" y="251"/>
                </a:lnTo>
                <a:lnTo>
                  <a:pt x="343" y="249"/>
                </a:lnTo>
                <a:lnTo>
                  <a:pt x="334" y="265"/>
                </a:lnTo>
                <a:lnTo>
                  <a:pt x="313" y="261"/>
                </a:lnTo>
                <a:lnTo>
                  <a:pt x="308" y="265"/>
                </a:lnTo>
                <a:lnTo>
                  <a:pt x="263" y="263"/>
                </a:lnTo>
                <a:lnTo>
                  <a:pt x="237" y="284"/>
                </a:lnTo>
                <a:lnTo>
                  <a:pt x="220" y="282"/>
                </a:lnTo>
                <a:lnTo>
                  <a:pt x="204" y="291"/>
                </a:lnTo>
                <a:lnTo>
                  <a:pt x="190" y="294"/>
                </a:lnTo>
                <a:lnTo>
                  <a:pt x="168" y="313"/>
                </a:lnTo>
                <a:lnTo>
                  <a:pt x="135" y="310"/>
                </a:lnTo>
                <a:lnTo>
                  <a:pt x="88" y="289"/>
                </a:lnTo>
                <a:lnTo>
                  <a:pt x="74" y="270"/>
                </a:lnTo>
                <a:lnTo>
                  <a:pt x="36" y="23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497"/>
          <p:cNvSpPr>
            <a:spLocks/>
          </p:cNvSpPr>
          <p:nvPr/>
        </p:nvSpPr>
        <p:spPr bwMode="auto">
          <a:xfrm>
            <a:off x="6253164" y="4108450"/>
            <a:ext cx="766763" cy="496888"/>
          </a:xfrm>
          <a:custGeom>
            <a:avLst/>
            <a:gdLst>
              <a:gd name="T0" fmla="*/ 29 w 483"/>
              <a:gd name="T1" fmla="*/ 230 h 313"/>
              <a:gd name="T2" fmla="*/ 22 w 483"/>
              <a:gd name="T3" fmla="*/ 216 h 313"/>
              <a:gd name="T4" fmla="*/ 17 w 483"/>
              <a:gd name="T5" fmla="*/ 201 h 313"/>
              <a:gd name="T6" fmla="*/ 0 w 483"/>
              <a:gd name="T7" fmla="*/ 197 h 313"/>
              <a:gd name="T8" fmla="*/ 26 w 483"/>
              <a:gd name="T9" fmla="*/ 182 h 313"/>
              <a:gd name="T10" fmla="*/ 22 w 483"/>
              <a:gd name="T11" fmla="*/ 161 h 313"/>
              <a:gd name="T12" fmla="*/ 24 w 483"/>
              <a:gd name="T13" fmla="*/ 140 h 313"/>
              <a:gd name="T14" fmla="*/ 41 w 483"/>
              <a:gd name="T15" fmla="*/ 126 h 313"/>
              <a:gd name="T16" fmla="*/ 22 w 483"/>
              <a:gd name="T17" fmla="*/ 114 h 313"/>
              <a:gd name="T18" fmla="*/ 43 w 483"/>
              <a:gd name="T19" fmla="*/ 104 h 313"/>
              <a:gd name="T20" fmla="*/ 69 w 483"/>
              <a:gd name="T21" fmla="*/ 107 h 313"/>
              <a:gd name="T22" fmla="*/ 69 w 483"/>
              <a:gd name="T23" fmla="*/ 88 h 313"/>
              <a:gd name="T24" fmla="*/ 74 w 483"/>
              <a:gd name="T25" fmla="*/ 76 h 313"/>
              <a:gd name="T26" fmla="*/ 102 w 483"/>
              <a:gd name="T27" fmla="*/ 93 h 313"/>
              <a:gd name="T28" fmla="*/ 154 w 483"/>
              <a:gd name="T29" fmla="*/ 102 h 313"/>
              <a:gd name="T30" fmla="*/ 197 w 483"/>
              <a:gd name="T31" fmla="*/ 93 h 313"/>
              <a:gd name="T32" fmla="*/ 187 w 483"/>
              <a:gd name="T33" fmla="*/ 74 h 313"/>
              <a:gd name="T34" fmla="*/ 220 w 483"/>
              <a:gd name="T35" fmla="*/ 64 h 313"/>
              <a:gd name="T36" fmla="*/ 242 w 483"/>
              <a:gd name="T37" fmla="*/ 50 h 313"/>
              <a:gd name="T38" fmla="*/ 272 w 483"/>
              <a:gd name="T39" fmla="*/ 55 h 313"/>
              <a:gd name="T40" fmla="*/ 284 w 483"/>
              <a:gd name="T41" fmla="*/ 43 h 313"/>
              <a:gd name="T42" fmla="*/ 308 w 483"/>
              <a:gd name="T43" fmla="*/ 12 h 313"/>
              <a:gd name="T44" fmla="*/ 341 w 483"/>
              <a:gd name="T45" fmla="*/ 10 h 313"/>
              <a:gd name="T46" fmla="*/ 365 w 483"/>
              <a:gd name="T47" fmla="*/ 7 h 313"/>
              <a:gd name="T48" fmla="*/ 374 w 483"/>
              <a:gd name="T49" fmla="*/ 0 h 313"/>
              <a:gd name="T50" fmla="*/ 393 w 483"/>
              <a:gd name="T51" fmla="*/ 19 h 313"/>
              <a:gd name="T52" fmla="*/ 424 w 483"/>
              <a:gd name="T53" fmla="*/ 17 h 313"/>
              <a:gd name="T54" fmla="*/ 431 w 483"/>
              <a:gd name="T55" fmla="*/ 14 h 313"/>
              <a:gd name="T56" fmla="*/ 445 w 483"/>
              <a:gd name="T57" fmla="*/ 31 h 313"/>
              <a:gd name="T58" fmla="*/ 459 w 483"/>
              <a:gd name="T59" fmla="*/ 43 h 313"/>
              <a:gd name="T60" fmla="*/ 476 w 483"/>
              <a:gd name="T61" fmla="*/ 40 h 313"/>
              <a:gd name="T62" fmla="*/ 478 w 483"/>
              <a:gd name="T63" fmla="*/ 55 h 313"/>
              <a:gd name="T64" fmla="*/ 469 w 483"/>
              <a:gd name="T65" fmla="*/ 78 h 313"/>
              <a:gd name="T66" fmla="*/ 426 w 483"/>
              <a:gd name="T67" fmla="*/ 111 h 313"/>
              <a:gd name="T68" fmla="*/ 365 w 483"/>
              <a:gd name="T69" fmla="*/ 251 h 313"/>
              <a:gd name="T70" fmla="*/ 334 w 483"/>
              <a:gd name="T71" fmla="*/ 265 h 313"/>
              <a:gd name="T72" fmla="*/ 308 w 483"/>
              <a:gd name="T73" fmla="*/ 265 h 313"/>
              <a:gd name="T74" fmla="*/ 237 w 483"/>
              <a:gd name="T75" fmla="*/ 284 h 313"/>
              <a:gd name="T76" fmla="*/ 204 w 483"/>
              <a:gd name="T77" fmla="*/ 291 h 313"/>
              <a:gd name="T78" fmla="*/ 168 w 483"/>
              <a:gd name="T79" fmla="*/ 313 h 313"/>
              <a:gd name="T80" fmla="*/ 88 w 483"/>
              <a:gd name="T81" fmla="*/ 289 h 313"/>
              <a:gd name="T82" fmla="*/ 36 w 483"/>
              <a:gd name="T83" fmla="*/ 23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3" h="313">
                <a:moveTo>
                  <a:pt x="36" y="237"/>
                </a:moveTo>
                <a:lnTo>
                  <a:pt x="29" y="230"/>
                </a:lnTo>
                <a:lnTo>
                  <a:pt x="19" y="220"/>
                </a:lnTo>
                <a:lnTo>
                  <a:pt x="22" y="216"/>
                </a:lnTo>
                <a:lnTo>
                  <a:pt x="15" y="206"/>
                </a:lnTo>
                <a:lnTo>
                  <a:pt x="17" y="201"/>
                </a:lnTo>
                <a:lnTo>
                  <a:pt x="10" y="197"/>
                </a:lnTo>
                <a:lnTo>
                  <a:pt x="0" y="197"/>
                </a:lnTo>
                <a:lnTo>
                  <a:pt x="12" y="180"/>
                </a:lnTo>
                <a:lnTo>
                  <a:pt x="26" y="182"/>
                </a:lnTo>
                <a:lnTo>
                  <a:pt x="29" y="171"/>
                </a:lnTo>
                <a:lnTo>
                  <a:pt x="22" y="161"/>
                </a:lnTo>
                <a:lnTo>
                  <a:pt x="24" y="149"/>
                </a:lnTo>
                <a:lnTo>
                  <a:pt x="24" y="140"/>
                </a:lnTo>
                <a:lnTo>
                  <a:pt x="38" y="135"/>
                </a:lnTo>
                <a:lnTo>
                  <a:pt x="41" y="126"/>
                </a:lnTo>
                <a:lnTo>
                  <a:pt x="36" y="116"/>
                </a:lnTo>
                <a:lnTo>
                  <a:pt x="22" y="114"/>
                </a:lnTo>
                <a:lnTo>
                  <a:pt x="31" y="104"/>
                </a:lnTo>
                <a:lnTo>
                  <a:pt x="43" y="104"/>
                </a:lnTo>
                <a:lnTo>
                  <a:pt x="45" y="111"/>
                </a:lnTo>
                <a:lnTo>
                  <a:pt x="69" y="107"/>
                </a:lnTo>
                <a:lnTo>
                  <a:pt x="67" y="97"/>
                </a:lnTo>
                <a:lnTo>
                  <a:pt x="69" y="88"/>
                </a:lnTo>
                <a:lnTo>
                  <a:pt x="71" y="76"/>
                </a:lnTo>
                <a:lnTo>
                  <a:pt x="74" y="76"/>
                </a:lnTo>
                <a:lnTo>
                  <a:pt x="88" y="76"/>
                </a:lnTo>
                <a:lnTo>
                  <a:pt x="102" y="93"/>
                </a:lnTo>
                <a:lnTo>
                  <a:pt x="114" y="100"/>
                </a:lnTo>
                <a:lnTo>
                  <a:pt x="154" y="102"/>
                </a:lnTo>
                <a:lnTo>
                  <a:pt x="180" y="100"/>
                </a:lnTo>
                <a:lnTo>
                  <a:pt x="197" y="93"/>
                </a:lnTo>
                <a:lnTo>
                  <a:pt x="190" y="85"/>
                </a:lnTo>
                <a:lnTo>
                  <a:pt x="187" y="74"/>
                </a:lnTo>
                <a:lnTo>
                  <a:pt x="192" y="66"/>
                </a:lnTo>
                <a:lnTo>
                  <a:pt x="220" y="64"/>
                </a:lnTo>
                <a:lnTo>
                  <a:pt x="239" y="62"/>
                </a:lnTo>
                <a:lnTo>
                  <a:pt x="242" y="50"/>
                </a:lnTo>
                <a:lnTo>
                  <a:pt x="249" y="43"/>
                </a:lnTo>
                <a:lnTo>
                  <a:pt x="272" y="55"/>
                </a:lnTo>
                <a:lnTo>
                  <a:pt x="279" y="50"/>
                </a:lnTo>
                <a:lnTo>
                  <a:pt x="284" y="43"/>
                </a:lnTo>
                <a:lnTo>
                  <a:pt x="296" y="38"/>
                </a:lnTo>
                <a:lnTo>
                  <a:pt x="308" y="12"/>
                </a:lnTo>
                <a:lnTo>
                  <a:pt x="334" y="3"/>
                </a:lnTo>
                <a:lnTo>
                  <a:pt x="341" y="10"/>
                </a:lnTo>
                <a:lnTo>
                  <a:pt x="353" y="12"/>
                </a:lnTo>
                <a:lnTo>
                  <a:pt x="365" y="7"/>
                </a:lnTo>
                <a:lnTo>
                  <a:pt x="367" y="3"/>
                </a:lnTo>
                <a:lnTo>
                  <a:pt x="374" y="0"/>
                </a:lnTo>
                <a:lnTo>
                  <a:pt x="388" y="7"/>
                </a:lnTo>
                <a:lnTo>
                  <a:pt x="393" y="19"/>
                </a:lnTo>
                <a:lnTo>
                  <a:pt x="400" y="24"/>
                </a:lnTo>
                <a:lnTo>
                  <a:pt x="424" y="17"/>
                </a:lnTo>
                <a:lnTo>
                  <a:pt x="426" y="14"/>
                </a:lnTo>
                <a:lnTo>
                  <a:pt x="431" y="14"/>
                </a:lnTo>
                <a:lnTo>
                  <a:pt x="440" y="19"/>
                </a:lnTo>
                <a:lnTo>
                  <a:pt x="445" y="31"/>
                </a:lnTo>
                <a:lnTo>
                  <a:pt x="452" y="29"/>
                </a:lnTo>
                <a:lnTo>
                  <a:pt x="459" y="43"/>
                </a:lnTo>
                <a:lnTo>
                  <a:pt x="466" y="45"/>
                </a:lnTo>
                <a:lnTo>
                  <a:pt x="476" y="40"/>
                </a:lnTo>
                <a:lnTo>
                  <a:pt x="483" y="48"/>
                </a:lnTo>
                <a:lnTo>
                  <a:pt x="478" y="55"/>
                </a:lnTo>
                <a:lnTo>
                  <a:pt x="483" y="59"/>
                </a:lnTo>
                <a:lnTo>
                  <a:pt x="469" y="78"/>
                </a:lnTo>
                <a:lnTo>
                  <a:pt x="443" y="83"/>
                </a:lnTo>
                <a:lnTo>
                  <a:pt x="426" y="111"/>
                </a:lnTo>
                <a:lnTo>
                  <a:pt x="379" y="232"/>
                </a:lnTo>
                <a:lnTo>
                  <a:pt x="365" y="251"/>
                </a:lnTo>
                <a:lnTo>
                  <a:pt x="343" y="249"/>
                </a:lnTo>
                <a:lnTo>
                  <a:pt x="334" y="265"/>
                </a:lnTo>
                <a:lnTo>
                  <a:pt x="313" y="261"/>
                </a:lnTo>
                <a:lnTo>
                  <a:pt x="308" y="265"/>
                </a:lnTo>
                <a:lnTo>
                  <a:pt x="263" y="263"/>
                </a:lnTo>
                <a:lnTo>
                  <a:pt x="237" y="284"/>
                </a:lnTo>
                <a:lnTo>
                  <a:pt x="220" y="282"/>
                </a:lnTo>
                <a:lnTo>
                  <a:pt x="204" y="291"/>
                </a:lnTo>
                <a:lnTo>
                  <a:pt x="190" y="294"/>
                </a:lnTo>
                <a:lnTo>
                  <a:pt x="168" y="313"/>
                </a:lnTo>
                <a:lnTo>
                  <a:pt x="135" y="310"/>
                </a:lnTo>
                <a:lnTo>
                  <a:pt x="88" y="289"/>
                </a:lnTo>
                <a:lnTo>
                  <a:pt x="74" y="270"/>
                </a:lnTo>
                <a:lnTo>
                  <a:pt x="36" y="23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498"/>
          <p:cNvSpPr>
            <a:spLocks/>
          </p:cNvSpPr>
          <p:nvPr/>
        </p:nvSpPr>
        <p:spPr bwMode="auto">
          <a:xfrm>
            <a:off x="5942014" y="4476750"/>
            <a:ext cx="679450" cy="692150"/>
          </a:xfrm>
          <a:custGeom>
            <a:avLst/>
            <a:gdLst>
              <a:gd name="T0" fmla="*/ 331 w 428"/>
              <a:gd name="T1" fmla="*/ 78 h 436"/>
              <a:gd name="T2" fmla="*/ 402 w 428"/>
              <a:gd name="T3" fmla="*/ 97 h 436"/>
              <a:gd name="T4" fmla="*/ 414 w 428"/>
              <a:gd name="T5" fmla="*/ 173 h 436"/>
              <a:gd name="T6" fmla="*/ 225 w 428"/>
              <a:gd name="T7" fmla="*/ 140 h 436"/>
              <a:gd name="T8" fmla="*/ 170 w 428"/>
              <a:gd name="T9" fmla="*/ 180 h 436"/>
              <a:gd name="T10" fmla="*/ 317 w 428"/>
              <a:gd name="T11" fmla="*/ 369 h 436"/>
              <a:gd name="T12" fmla="*/ 360 w 428"/>
              <a:gd name="T13" fmla="*/ 419 h 436"/>
              <a:gd name="T14" fmla="*/ 331 w 428"/>
              <a:gd name="T15" fmla="*/ 395 h 436"/>
              <a:gd name="T16" fmla="*/ 293 w 428"/>
              <a:gd name="T17" fmla="*/ 381 h 436"/>
              <a:gd name="T18" fmla="*/ 277 w 428"/>
              <a:gd name="T19" fmla="*/ 372 h 436"/>
              <a:gd name="T20" fmla="*/ 303 w 428"/>
              <a:gd name="T21" fmla="*/ 376 h 436"/>
              <a:gd name="T22" fmla="*/ 265 w 428"/>
              <a:gd name="T23" fmla="*/ 346 h 436"/>
              <a:gd name="T24" fmla="*/ 227 w 428"/>
              <a:gd name="T25" fmla="*/ 322 h 436"/>
              <a:gd name="T26" fmla="*/ 208 w 428"/>
              <a:gd name="T27" fmla="*/ 322 h 436"/>
              <a:gd name="T28" fmla="*/ 182 w 428"/>
              <a:gd name="T29" fmla="*/ 305 h 436"/>
              <a:gd name="T30" fmla="*/ 135 w 428"/>
              <a:gd name="T31" fmla="*/ 263 h 436"/>
              <a:gd name="T32" fmla="*/ 118 w 428"/>
              <a:gd name="T33" fmla="*/ 241 h 436"/>
              <a:gd name="T34" fmla="*/ 125 w 428"/>
              <a:gd name="T35" fmla="*/ 241 h 436"/>
              <a:gd name="T36" fmla="*/ 132 w 428"/>
              <a:gd name="T37" fmla="*/ 244 h 436"/>
              <a:gd name="T38" fmla="*/ 130 w 428"/>
              <a:gd name="T39" fmla="*/ 234 h 436"/>
              <a:gd name="T40" fmla="*/ 147 w 428"/>
              <a:gd name="T41" fmla="*/ 241 h 436"/>
              <a:gd name="T42" fmla="*/ 149 w 428"/>
              <a:gd name="T43" fmla="*/ 241 h 436"/>
              <a:gd name="T44" fmla="*/ 144 w 428"/>
              <a:gd name="T45" fmla="*/ 237 h 436"/>
              <a:gd name="T46" fmla="*/ 125 w 428"/>
              <a:gd name="T47" fmla="*/ 223 h 436"/>
              <a:gd name="T48" fmla="*/ 111 w 428"/>
              <a:gd name="T49" fmla="*/ 206 h 436"/>
              <a:gd name="T50" fmla="*/ 104 w 428"/>
              <a:gd name="T51" fmla="*/ 192 h 436"/>
              <a:gd name="T52" fmla="*/ 106 w 428"/>
              <a:gd name="T53" fmla="*/ 168 h 436"/>
              <a:gd name="T54" fmla="*/ 97 w 428"/>
              <a:gd name="T55" fmla="*/ 149 h 436"/>
              <a:gd name="T56" fmla="*/ 80 w 428"/>
              <a:gd name="T57" fmla="*/ 135 h 436"/>
              <a:gd name="T58" fmla="*/ 69 w 428"/>
              <a:gd name="T59" fmla="*/ 126 h 436"/>
              <a:gd name="T60" fmla="*/ 54 w 428"/>
              <a:gd name="T61" fmla="*/ 140 h 436"/>
              <a:gd name="T62" fmla="*/ 50 w 428"/>
              <a:gd name="T63" fmla="*/ 161 h 436"/>
              <a:gd name="T64" fmla="*/ 40 w 428"/>
              <a:gd name="T65" fmla="*/ 168 h 436"/>
              <a:gd name="T66" fmla="*/ 35 w 428"/>
              <a:gd name="T67" fmla="*/ 182 h 436"/>
              <a:gd name="T68" fmla="*/ 28 w 428"/>
              <a:gd name="T69" fmla="*/ 185 h 436"/>
              <a:gd name="T70" fmla="*/ 21 w 428"/>
              <a:gd name="T71" fmla="*/ 175 h 436"/>
              <a:gd name="T72" fmla="*/ 17 w 428"/>
              <a:gd name="T73" fmla="*/ 163 h 436"/>
              <a:gd name="T74" fmla="*/ 12 w 428"/>
              <a:gd name="T75" fmla="*/ 154 h 436"/>
              <a:gd name="T76" fmla="*/ 9 w 428"/>
              <a:gd name="T77" fmla="*/ 147 h 436"/>
              <a:gd name="T78" fmla="*/ 7 w 428"/>
              <a:gd name="T79" fmla="*/ 135 h 436"/>
              <a:gd name="T80" fmla="*/ 2 w 428"/>
              <a:gd name="T81" fmla="*/ 121 h 436"/>
              <a:gd name="T82" fmla="*/ 0 w 428"/>
              <a:gd name="T83" fmla="*/ 107 h 436"/>
              <a:gd name="T84" fmla="*/ 38 w 428"/>
              <a:gd name="T85" fmla="*/ 114 h 436"/>
              <a:gd name="T86" fmla="*/ 99 w 428"/>
              <a:gd name="T87" fmla="*/ 114 h 436"/>
              <a:gd name="T88" fmla="*/ 137 w 428"/>
              <a:gd name="T89" fmla="*/ 102 h 436"/>
              <a:gd name="T90" fmla="*/ 168 w 428"/>
              <a:gd name="T91" fmla="*/ 50 h 436"/>
              <a:gd name="T92" fmla="*/ 196 w 428"/>
              <a:gd name="T93" fmla="*/ 14 h 436"/>
              <a:gd name="T94" fmla="*/ 227 w 428"/>
              <a:gd name="T95" fmla="*/ 7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8" h="436">
                <a:moveTo>
                  <a:pt x="232" y="5"/>
                </a:moveTo>
                <a:lnTo>
                  <a:pt x="270" y="38"/>
                </a:lnTo>
                <a:lnTo>
                  <a:pt x="284" y="57"/>
                </a:lnTo>
                <a:lnTo>
                  <a:pt x="331" y="78"/>
                </a:lnTo>
                <a:lnTo>
                  <a:pt x="364" y="81"/>
                </a:lnTo>
                <a:lnTo>
                  <a:pt x="386" y="62"/>
                </a:lnTo>
                <a:lnTo>
                  <a:pt x="400" y="59"/>
                </a:lnTo>
                <a:lnTo>
                  <a:pt x="402" y="97"/>
                </a:lnTo>
                <a:lnTo>
                  <a:pt x="409" y="116"/>
                </a:lnTo>
                <a:lnTo>
                  <a:pt x="428" y="130"/>
                </a:lnTo>
                <a:lnTo>
                  <a:pt x="428" y="168"/>
                </a:lnTo>
                <a:lnTo>
                  <a:pt x="414" y="173"/>
                </a:lnTo>
                <a:lnTo>
                  <a:pt x="395" y="168"/>
                </a:lnTo>
                <a:lnTo>
                  <a:pt x="376" y="152"/>
                </a:lnTo>
                <a:lnTo>
                  <a:pt x="263" y="135"/>
                </a:lnTo>
                <a:lnTo>
                  <a:pt x="225" y="140"/>
                </a:lnTo>
                <a:lnTo>
                  <a:pt x="203" y="161"/>
                </a:lnTo>
                <a:lnTo>
                  <a:pt x="187" y="140"/>
                </a:lnTo>
                <a:lnTo>
                  <a:pt x="175" y="140"/>
                </a:lnTo>
                <a:lnTo>
                  <a:pt x="170" y="180"/>
                </a:lnTo>
                <a:lnTo>
                  <a:pt x="189" y="201"/>
                </a:lnTo>
                <a:lnTo>
                  <a:pt x="201" y="246"/>
                </a:lnTo>
                <a:lnTo>
                  <a:pt x="279" y="322"/>
                </a:lnTo>
                <a:lnTo>
                  <a:pt x="317" y="369"/>
                </a:lnTo>
                <a:lnTo>
                  <a:pt x="371" y="414"/>
                </a:lnTo>
                <a:lnTo>
                  <a:pt x="386" y="436"/>
                </a:lnTo>
                <a:lnTo>
                  <a:pt x="378" y="433"/>
                </a:lnTo>
                <a:lnTo>
                  <a:pt x="360" y="419"/>
                </a:lnTo>
                <a:lnTo>
                  <a:pt x="357" y="414"/>
                </a:lnTo>
                <a:lnTo>
                  <a:pt x="350" y="409"/>
                </a:lnTo>
                <a:lnTo>
                  <a:pt x="336" y="400"/>
                </a:lnTo>
                <a:lnTo>
                  <a:pt x="331" y="395"/>
                </a:lnTo>
                <a:lnTo>
                  <a:pt x="322" y="395"/>
                </a:lnTo>
                <a:lnTo>
                  <a:pt x="300" y="388"/>
                </a:lnTo>
                <a:lnTo>
                  <a:pt x="300" y="383"/>
                </a:lnTo>
                <a:lnTo>
                  <a:pt x="293" y="381"/>
                </a:lnTo>
                <a:lnTo>
                  <a:pt x="281" y="376"/>
                </a:lnTo>
                <a:lnTo>
                  <a:pt x="267" y="374"/>
                </a:lnTo>
                <a:lnTo>
                  <a:pt x="265" y="372"/>
                </a:lnTo>
                <a:lnTo>
                  <a:pt x="277" y="372"/>
                </a:lnTo>
                <a:lnTo>
                  <a:pt x="289" y="374"/>
                </a:lnTo>
                <a:lnTo>
                  <a:pt x="300" y="379"/>
                </a:lnTo>
                <a:lnTo>
                  <a:pt x="303" y="383"/>
                </a:lnTo>
                <a:lnTo>
                  <a:pt x="303" y="376"/>
                </a:lnTo>
                <a:lnTo>
                  <a:pt x="296" y="367"/>
                </a:lnTo>
                <a:lnTo>
                  <a:pt x="286" y="360"/>
                </a:lnTo>
                <a:lnTo>
                  <a:pt x="274" y="355"/>
                </a:lnTo>
                <a:lnTo>
                  <a:pt x="265" y="346"/>
                </a:lnTo>
                <a:lnTo>
                  <a:pt x="258" y="334"/>
                </a:lnTo>
                <a:lnTo>
                  <a:pt x="244" y="331"/>
                </a:lnTo>
                <a:lnTo>
                  <a:pt x="237" y="329"/>
                </a:lnTo>
                <a:lnTo>
                  <a:pt x="227" y="322"/>
                </a:lnTo>
                <a:lnTo>
                  <a:pt x="220" y="322"/>
                </a:lnTo>
                <a:lnTo>
                  <a:pt x="222" y="320"/>
                </a:lnTo>
                <a:lnTo>
                  <a:pt x="215" y="317"/>
                </a:lnTo>
                <a:lnTo>
                  <a:pt x="208" y="322"/>
                </a:lnTo>
                <a:lnTo>
                  <a:pt x="196" y="327"/>
                </a:lnTo>
                <a:lnTo>
                  <a:pt x="189" y="324"/>
                </a:lnTo>
                <a:lnTo>
                  <a:pt x="182" y="315"/>
                </a:lnTo>
                <a:lnTo>
                  <a:pt x="182" y="305"/>
                </a:lnTo>
                <a:lnTo>
                  <a:pt x="175" y="298"/>
                </a:lnTo>
                <a:lnTo>
                  <a:pt x="163" y="294"/>
                </a:lnTo>
                <a:lnTo>
                  <a:pt x="156" y="284"/>
                </a:lnTo>
                <a:lnTo>
                  <a:pt x="135" y="263"/>
                </a:lnTo>
                <a:lnTo>
                  <a:pt x="128" y="256"/>
                </a:lnTo>
                <a:lnTo>
                  <a:pt x="121" y="249"/>
                </a:lnTo>
                <a:lnTo>
                  <a:pt x="121" y="244"/>
                </a:lnTo>
                <a:lnTo>
                  <a:pt x="118" y="241"/>
                </a:lnTo>
                <a:lnTo>
                  <a:pt x="121" y="239"/>
                </a:lnTo>
                <a:lnTo>
                  <a:pt x="123" y="244"/>
                </a:lnTo>
                <a:lnTo>
                  <a:pt x="125" y="244"/>
                </a:lnTo>
                <a:lnTo>
                  <a:pt x="125" y="241"/>
                </a:lnTo>
                <a:lnTo>
                  <a:pt x="125" y="239"/>
                </a:lnTo>
                <a:lnTo>
                  <a:pt x="128" y="239"/>
                </a:lnTo>
                <a:lnTo>
                  <a:pt x="130" y="241"/>
                </a:lnTo>
                <a:lnTo>
                  <a:pt x="132" y="244"/>
                </a:lnTo>
                <a:lnTo>
                  <a:pt x="132" y="241"/>
                </a:lnTo>
                <a:lnTo>
                  <a:pt x="132" y="239"/>
                </a:lnTo>
                <a:lnTo>
                  <a:pt x="130" y="237"/>
                </a:lnTo>
                <a:lnTo>
                  <a:pt x="130" y="234"/>
                </a:lnTo>
                <a:lnTo>
                  <a:pt x="132" y="234"/>
                </a:lnTo>
                <a:lnTo>
                  <a:pt x="135" y="237"/>
                </a:lnTo>
                <a:lnTo>
                  <a:pt x="142" y="241"/>
                </a:lnTo>
                <a:lnTo>
                  <a:pt x="147" y="241"/>
                </a:lnTo>
                <a:lnTo>
                  <a:pt x="149" y="244"/>
                </a:lnTo>
                <a:lnTo>
                  <a:pt x="151" y="244"/>
                </a:lnTo>
                <a:lnTo>
                  <a:pt x="151" y="241"/>
                </a:lnTo>
                <a:lnTo>
                  <a:pt x="149" y="241"/>
                </a:lnTo>
                <a:lnTo>
                  <a:pt x="147" y="241"/>
                </a:lnTo>
                <a:lnTo>
                  <a:pt x="147" y="239"/>
                </a:lnTo>
                <a:lnTo>
                  <a:pt x="144" y="239"/>
                </a:lnTo>
                <a:lnTo>
                  <a:pt x="144" y="237"/>
                </a:lnTo>
                <a:lnTo>
                  <a:pt x="142" y="234"/>
                </a:lnTo>
                <a:lnTo>
                  <a:pt x="137" y="234"/>
                </a:lnTo>
                <a:lnTo>
                  <a:pt x="132" y="230"/>
                </a:lnTo>
                <a:lnTo>
                  <a:pt x="125" y="223"/>
                </a:lnTo>
                <a:lnTo>
                  <a:pt x="123" y="218"/>
                </a:lnTo>
                <a:lnTo>
                  <a:pt x="121" y="215"/>
                </a:lnTo>
                <a:lnTo>
                  <a:pt x="116" y="211"/>
                </a:lnTo>
                <a:lnTo>
                  <a:pt x="111" y="206"/>
                </a:lnTo>
                <a:lnTo>
                  <a:pt x="109" y="201"/>
                </a:lnTo>
                <a:lnTo>
                  <a:pt x="106" y="199"/>
                </a:lnTo>
                <a:lnTo>
                  <a:pt x="104" y="194"/>
                </a:lnTo>
                <a:lnTo>
                  <a:pt x="104" y="192"/>
                </a:lnTo>
                <a:lnTo>
                  <a:pt x="102" y="187"/>
                </a:lnTo>
                <a:lnTo>
                  <a:pt x="104" y="178"/>
                </a:lnTo>
                <a:lnTo>
                  <a:pt x="104" y="171"/>
                </a:lnTo>
                <a:lnTo>
                  <a:pt x="106" y="168"/>
                </a:lnTo>
                <a:lnTo>
                  <a:pt x="104" y="163"/>
                </a:lnTo>
                <a:lnTo>
                  <a:pt x="102" y="156"/>
                </a:lnTo>
                <a:lnTo>
                  <a:pt x="99" y="152"/>
                </a:lnTo>
                <a:lnTo>
                  <a:pt x="97" y="149"/>
                </a:lnTo>
                <a:lnTo>
                  <a:pt x="90" y="147"/>
                </a:lnTo>
                <a:lnTo>
                  <a:pt x="88" y="140"/>
                </a:lnTo>
                <a:lnTo>
                  <a:pt x="85" y="137"/>
                </a:lnTo>
                <a:lnTo>
                  <a:pt x="80" y="135"/>
                </a:lnTo>
                <a:lnTo>
                  <a:pt x="80" y="133"/>
                </a:lnTo>
                <a:lnTo>
                  <a:pt x="76" y="130"/>
                </a:lnTo>
                <a:lnTo>
                  <a:pt x="73" y="128"/>
                </a:lnTo>
                <a:lnTo>
                  <a:pt x="69" y="126"/>
                </a:lnTo>
                <a:lnTo>
                  <a:pt x="64" y="126"/>
                </a:lnTo>
                <a:lnTo>
                  <a:pt x="61" y="123"/>
                </a:lnTo>
                <a:lnTo>
                  <a:pt x="59" y="128"/>
                </a:lnTo>
                <a:lnTo>
                  <a:pt x="54" y="140"/>
                </a:lnTo>
                <a:lnTo>
                  <a:pt x="52" y="149"/>
                </a:lnTo>
                <a:lnTo>
                  <a:pt x="50" y="152"/>
                </a:lnTo>
                <a:lnTo>
                  <a:pt x="47" y="156"/>
                </a:lnTo>
                <a:lnTo>
                  <a:pt x="50" y="161"/>
                </a:lnTo>
                <a:lnTo>
                  <a:pt x="50" y="163"/>
                </a:lnTo>
                <a:lnTo>
                  <a:pt x="47" y="166"/>
                </a:lnTo>
                <a:lnTo>
                  <a:pt x="45" y="166"/>
                </a:lnTo>
                <a:lnTo>
                  <a:pt x="40" y="168"/>
                </a:lnTo>
                <a:lnTo>
                  <a:pt x="35" y="173"/>
                </a:lnTo>
                <a:lnTo>
                  <a:pt x="35" y="178"/>
                </a:lnTo>
                <a:lnTo>
                  <a:pt x="35" y="180"/>
                </a:lnTo>
                <a:lnTo>
                  <a:pt x="35" y="182"/>
                </a:lnTo>
                <a:lnTo>
                  <a:pt x="33" y="182"/>
                </a:lnTo>
                <a:lnTo>
                  <a:pt x="31" y="180"/>
                </a:lnTo>
                <a:lnTo>
                  <a:pt x="28" y="182"/>
                </a:lnTo>
                <a:lnTo>
                  <a:pt x="28" y="185"/>
                </a:lnTo>
                <a:lnTo>
                  <a:pt x="28" y="182"/>
                </a:lnTo>
                <a:lnTo>
                  <a:pt x="26" y="182"/>
                </a:lnTo>
                <a:lnTo>
                  <a:pt x="24" y="178"/>
                </a:lnTo>
                <a:lnTo>
                  <a:pt x="21" y="175"/>
                </a:lnTo>
                <a:lnTo>
                  <a:pt x="21" y="171"/>
                </a:lnTo>
                <a:lnTo>
                  <a:pt x="24" y="171"/>
                </a:lnTo>
                <a:lnTo>
                  <a:pt x="19" y="163"/>
                </a:lnTo>
                <a:lnTo>
                  <a:pt x="17" y="163"/>
                </a:lnTo>
                <a:lnTo>
                  <a:pt x="17" y="161"/>
                </a:lnTo>
                <a:lnTo>
                  <a:pt x="14" y="159"/>
                </a:lnTo>
                <a:lnTo>
                  <a:pt x="14" y="156"/>
                </a:lnTo>
                <a:lnTo>
                  <a:pt x="12" y="154"/>
                </a:lnTo>
                <a:lnTo>
                  <a:pt x="9" y="154"/>
                </a:lnTo>
                <a:lnTo>
                  <a:pt x="9" y="152"/>
                </a:lnTo>
                <a:lnTo>
                  <a:pt x="7" y="149"/>
                </a:lnTo>
                <a:lnTo>
                  <a:pt x="9" y="147"/>
                </a:lnTo>
                <a:lnTo>
                  <a:pt x="7" y="147"/>
                </a:lnTo>
                <a:lnTo>
                  <a:pt x="7" y="142"/>
                </a:lnTo>
                <a:lnTo>
                  <a:pt x="7" y="140"/>
                </a:lnTo>
                <a:lnTo>
                  <a:pt x="7" y="135"/>
                </a:lnTo>
                <a:lnTo>
                  <a:pt x="5" y="133"/>
                </a:lnTo>
                <a:lnTo>
                  <a:pt x="7" y="128"/>
                </a:lnTo>
                <a:lnTo>
                  <a:pt x="5" y="126"/>
                </a:lnTo>
                <a:lnTo>
                  <a:pt x="2" y="121"/>
                </a:lnTo>
                <a:lnTo>
                  <a:pt x="2" y="114"/>
                </a:lnTo>
                <a:lnTo>
                  <a:pt x="0" y="111"/>
                </a:lnTo>
                <a:lnTo>
                  <a:pt x="0" y="109"/>
                </a:lnTo>
                <a:lnTo>
                  <a:pt x="0" y="107"/>
                </a:lnTo>
                <a:lnTo>
                  <a:pt x="5" y="107"/>
                </a:lnTo>
                <a:lnTo>
                  <a:pt x="7" y="109"/>
                </a:lnTo>
                <a:lnTo>
                  <a:pt x="26" y="114"/>
                </a:lnTo>
                <a:lnTo>
                  <a:pt x="38" y="114"/>
                </a:lnTo>
                <a:lnTo>
                  <a:pt x="40" y="107"/>
                </a:lnTo>
                <a:lnTo>
                  <a:pt x="66" y="111"/>
                </a:lnTo>
                <a:lnTo>
                  <a:pt x="83" y="90"/>
                </a:lnTo>
                <a:lnTo>
                  <a:pt x="99" y="114"/>
                </a:lnTo>
                <a:lnTo>
                  <a:pt x="116" y="111"/>
                </a:lnTo>
                <a:lnTo>
                  <a:pt x="130" y="118"/>
                </a:lnTo>
                <a:lnTo>
                  <a:pt x="140" y="109"/>
                </a:lnTo>
                <a:lnTo>
                  <a:pt x="137" y="102"/>
                </a:lnTo>
                <a:lnTo>
                  <a:pt x="132" y="85"/>
                </a:lnTo>
                <a:lnTo>
                  <a:pt x="154" y="73"/>
                </a:lnTo>
                <a:lnTo>
                  <a:pt x="166" y="73"/>
                </a:lnTo>
                <a:lnTo>
                  <a:pt x="168" y="50"/>
                </a:lnTo>
                <a:lnTo>
                  <a:pt x="161" y="47"/>
                </a:lnTo>
                <a:lnTo>
                  <a:pt x="158" y="40"/>
                </a:lnTo>
                <a:lnTo>
                  <a:pt x="163" y="33"/>
                </a:lnTo>
                <a:lnTo>
                  <a:pt x="196" y="14"/>
                </a:lnTo>
                <a:lnTo>
                  <a:pt x="208" y="17"/>
                </a:lnTo>
                <a:lnTo>
                  <a:pt x="206" y="5"/>
                </a:lnTo>
                <a:lnTo>
                  <a:pt x="213" y="0"/>
                </a:lnTo>
                <a:lnTo>
                  <a:pt x="227" y="7"/>
                </a:lnTo>
                <a:lnTo>
                  <a:pt x="23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499"/>
          <p:cNvSpPr>
            <a:spLocks/>
          </p:cNvSpPr>
          <p:nvPr/>
        </p:nvSpPr>
        <p:spPr bwMode="auto">
          <a:xfrm>
            <a:off x="5942014" y="4476750"/>
            <a:ext cx="679450" cy="692150"/>
          </a:xfrm>
          <a:custGeom>
            <a:avLst/>
            <a:gdLst>
              <a:gd name="T0" fmla="*/ 331 w 428"/>
              <a:gd name="T1" fmla="*/ 78 h 436"/>
              <a:gd name="T2" fmla="*/ 402 w 428"/>
              <a:gd name="T3" fmla="*/ 97 h 436"/>
              <a:gd name="T4" fmla="*/ 414 w 428"/>
              <a:gd name="T5" fmla="*/ 173 h 436"/>
              <a:gd name="T6" fmla="*/ 225 w 428"/>
              <a:gd name="T7" fmla="*/ 140 h 436"/>
              <a:gd name="T8" fmla="*/ 170 w 428"/>
              <a:gd name="T9" fmla="*/ 180 h 436"/>
              <a:gd name="T10" fmla="*/ 317 w 428"/>
              <a:gd name="T11" fmla="*/ 369 h 436"/>
              <a:gd name="T12" fmla="*/ 360 w 428"/>
              <a:gd name="T13" fmla="*/ 419 h 436"/>
              <a:gd name="T14" fmla="*/ 331 w 428"/>
              <a:gd name="T15" fmla="*/ 395 h 436"/>
              <a:gd name="T16" fmla="*/ 293 w 428"/>
              <a:gd name="T17" fmla="*/ 381 h 436"/>
              <a:gd name="T18" fmla="*/ 277 w 428"/>
              <a:gd name="T19" fmla="*/ 372 h 436"/>
              <a:gd name="T20" fmla="*/ 303 w 428"/>
              <a:gd name="T21" fmla="*/ 376 h 436"/>
              <a:gd name="T22" fmla="*/ 265 w 428"/>
              <a:gd name="T23" fmla="*/ 346 h 436"/>
              <a:gd name="T24" fmla="*/ 227 w 428"/>
              <a:gd name="T25" fmla="*/ 322 h 436"/>
              <a:gd name="T26" fmla="*/ 208 w 428"/>
              <a:gd name="T27" fmla="*/ 322 h 436"/>
              <a:gd name="T28" fmla="*/ 182 w 428"/>
              <a:gd name="T29" fmla="*/ 305 h 436"/>
              <a:gd name="T30" fmla="*/ 135 w 428"/>
              <a:gd name="T31" fmla="*/ 263 h 436"/>
              <a:gd name="T32" fmla="*/ 118 w 428"/>
              <a:gd name="T33" fmla="*/ 241 h 436"/>
              <a:gd name="T34" fmla="*/ 125 w 428"/>
              <a:gd name="T35" fmla="*/ 241 h 436"/>
              <a:gd name="T36" fmla="*/ 132 w 428"/>
              <a:gd name="T37" fmla="*/ 244 h 436"/>
              <a:gd name="T38" fmla="*/ 130 w 428"/>
              <a:gd name="T39" fmla="*/ 234 h 436"/>
              <a:gd name="T40" fmla="*/ 147 w 428"/>
              <a:gd name="T41" fmla="*/ 241 h 436"/>
              <a:gd name="T42" fmla="*/ 149 w 428"/>
              <a:gd name="T43" fmla="*/ 241 h 436"/>
              <a:gd name="T44" fmla="*/ 144 w 428"/>
              <a:gd name="T45" fmla="*/ 237 h 436"/>
              <a:gd name="T46" fmla="*/ 125 w 428"/>
              <a:gd name="T47" fmla="*/ 223 h 436"/>
              <a:gd name="T48" fmla="*/ 111 w 428"/>
              <a:gd name="T49" fmla="*/ 206 h 436"/>
              <a:gd name="T50" fmla="*/ 104 w 428"/>
              <a:gd name="T51" fmla="*/ 192 h 436"/>
              <a:gd name="T52" fmla="*/ 106 w 428"/>
              <a:gd name="T53" fmla="*/ 168 h 436"/>
              <a:gd name="T54" fmla="*/ 97 w 428"/>
              <a:gd name="T55" fmla="*/ 149 h 436"/>
              <a:gd name="T56" fmla="*/ 80 w 428"/>
              <a:gd name="T57" fmla="*/ 135 h 436"/>
              <a:gd name="T58" fmla="*/ 69 w 428"/>
              <a:gd name="T59" fmla="*/ 126 h 436"/>
              <a:gd name="T60" fmla="*/ 54 w 428"/>
              <a:gd name="T61" fmla="*/ 140 h 436"/>
              <a:gd name="T62" fmla="*/ 50 w 428"/>
              <a:gd name="T63" fmla="*/ 161 h 436"/>
              <a:gd name="T64" fmla="*/ 40 w 428"/>
              <a:gd name="T65" fmla="*/ 168 h 436"/>
              <a:gd name="T66" fmla="*/ 35 w 428"/>
              <a:gd name="T67" fmla="*/ 182 h 436"/>
              <a:gd name="T68" fmla="*/ 28 w 428"/>
              <a:gd name="T69" fmla="*/ 185 h 436"/>
              <a:gd name="T70" fmla="*/ 21 w 428"/>
              <a:gd name="T71" fmla="*/ 175 h 436"/>
              <a:gd name="T72" fmla="*/ 17 w 428"/>
              <a:gd name="T73" fmla="*/ 163 h 436"/>
              <a:gd name="T74" fmla="*/ 12 w 428"/>
              <a:gd name="T75" fmla="*/ 154 h 436"/>
              <a:gd name="T76" fmla="*/ 9 w 428"/>
              <a:gd name="T77" fmla="*/ 147 h 436"/>
              <a:gd name="T78" fmla="*/ 7 w 428"/>
              <a:gd name="T79" fmla="*/ 135 h 436"/>
              <a:gd name="T80" fmla="*/ 2 w 428"/>
              <a:gd name="T81" fmla="*/ 121 h 436"/>
              <a:gd name="T82" fmla="*/ 0 w 428"/>
              <a:gd name="T83" fmla="*/ 107 h 436"/>
              <a:gd name="T84" fmla="*/ 38 w 428"/>
              <a:gd name="T85" fmla="*/ 114 h 436"/>
              <a:gd name="T86" fmla="*/ 99 w 428"/>
              <a:gd name="T87" fmla="*/ 114 h 436"/>
              <a:gd name="T88" fmla="*/ 137 w 428"/>
              <a:gd name="T89" fmla="*/ 102 h 436"/>
              <a:gd name="T90" fmla="*/ 168 w 428"/>
              <a:gd name="T91" fmla="*/ 50 h 436"/>
              <a:gd name="T92" fmla="*/ 196 w 428"/>
              <a:gd name="T93" fmla="*/ 14 h 436"/>
              <a:gd name="T94" fmla="*/ 227 w 428"/>
              <a:gd name="T95" fmla="*/ 7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8" h="436">
                <a:moveTo>
                  <a:pt x="232" y="5"/>
                </a:moveTo>
                <a:lnTo>
                  <a:pt x="270" y="38"/>
                </a:lnTo>
                <a:lnTo>
                  <a:pt x="284" y="57"/>
                </a:lnTo>
                <a:lnTo>
                  <a:pt x="331" y="78"/>
                </a:lnTo>
                <a:lnTo>
                  <a:pt x="364" y="81"/>
                </a:lnTo>
                <a:lnTo>
                  <a:pt x="386" y="62"/>
                </a:lnTo>
                <a:lnTo>
                  <a:pt x="400" y="59"/>
                </a:lnTo>
                <a:lnTo>
                  <a:pt x="402" y="97"/>
                </a:lnTo>
                <a:lnTo>
                  <a:pt x="409" y="116"/>
                </a:lnTo>
                <a:lnTo>
                  <a:pt x="428" y="130"/>
                </a:lnTo>
                <a:lnTo>
                  <a:pt x="428" y="168"/>
                </a:lnTo>
                <a:lnTo>
                  <a:pt x="414" y="173"/>
                </a:lnTo>
                <a:lnTo>
                  <a:pt x="395" y="168"/>
                </a:lnTo>
                <a:lnTo>
                  <a:pt x="376" y="152"/>
                </a:lnTo>
                <a:lnTo>
                  <a:pt x="263" y="135"/>
                </a:lnTo>
                <a:lnTo>
                  <a:pt x="225" y="140"/>
                </a:lnTo>
                <a:lnTo>
                  <a:pt x="203" y="161"/>
                </a:lnTo>
                <a:lnTo>
                  <a:pt x="187" y="140"/>
                </a:lnTo>
                <a:lnTo>
                  <a:pt x="175" y="140"/>
                </a:lnTo>
                <a:lnTo>
                  <a:pt x="170" y="180"/>
                </a:lnTo>
                <a:lnTo>
                  <a:pt x="189" y="201"/>
                </a:lnTo>
                <a:lnTo>
                  <a:pt x="201" y="246"/>
                </a:lnTo>
                <a:lnTo>
                  <a:pt x="279" y="322"/>
                </a:lnTo>
                <a:lnTo>
                  <a:pt x="317" y="369"/>
                </a:lnTo>
                <a:lnTo>
                  <a:pt x="371" y="414"/>
                </a:lnTo>
                <a:lnTo>
                  <a:pt x="386" y="436"/>
                </a:lnTo>
                <a:lnTo>
                  <a:pt x="378" y="433"/>
                </a:lnTo>
                <a:lnTo>
                  <a:pt x="360" y="419"/>
                </a:lnTo>
                <a:lnTo>
                  <a:pt x="357" y="414"/>
                </a:lnTo>
                <a:lnTo>
                  <a:pt x="350" y="409"/>
                </a:lnTo>
                <a:lnTo>
                  <a:pt x="336" y="400"/>
                </a:lnTo>
                <a:lnTo>
                  <a:pt x="331" y="395"/>
                </a:lnTo>
                <a:lnTo>
                  <a:pt x="322" y="395"/>
                </a:lnTo>
                <a:lnTo>
                  <a:pt x="300" y="388"/>
                </a:lnTo>
                <a:lnTo>
                  <a:pt x="300" y="383"/>
                </a:lnTo>
                <a:lnTo>
                  <a:pt x="293" y="381"/>
                </a:lnTo>
                <a:lnTo>
                  <a:pt x="281" y="376"/>
                </a:lnTo>
                <a:lnTo>
                  <a:pt x="267" y="374"/>
                </a:lnTo>
                <a:lnTo>
                  <a:pt x="265" y="372"/>
                </a:lnTo>
                <a:lnTo>
                  <a:pt x="277" y="372"/>
                </a:lnTo>
                <a:lnTo>
                  <a:pt x="289" y="374"/>
                </a:lnTo>
                <a:lnTo>
                  <a:pt x="300" y="379"/>
                </a:lnTo>
                <a:lnTo>
                  <a:pt x="303" y="383"/>
                </a:lnTo>
                <a:lnTo>
                  <a:pt x="303" y="376"/>
                </a:lnTo>
                <a:lnTo>
                  <a:pt x="296" y="367"/>
                </a:lnTo>
                <a:lnTo>
                  <a:pt x="286" y="360"/>
                </a:lnTo>
                <a:lnTo>
                  <a:pt x="274" y="355"/>
                </a:lnTo>
                <a:lnTo>
                  <a:pt x="265" y="346"/>
                </a:lnTo>
                <a:lnTo>
                  <a:pt x="258" y="334"/>
                </a:lnTo>
                <a:lnTo>
                  <a:pt x="244" y="331"/>
                </a:lnTo>
                <a:lnTo>
                  <a:pt x="237" y="329"/>
                </a:lnTo>
                <a:lnTo>
                  <a:pt x="227" y="322"/>
                </a:lnTo>
                <a:lnTo>
                  <a:pt x="220" y="322"/>
                </a:lnTo>
                <a:lnTo>
                  <a:pt x="222" y="320"/>
                </a:lnTo>
                <a:lnTo>
                  <a:pt x="215" y="317"/>
                </a:lnTo>
                <a:lnTo>
                  <a:pt x="208" y="322"/>
                </a:lnTo>
                <a:lnTo>
                  <a:pt x="196" y="327"/>
                </a:lnTo>
                <a:lnTo>
                  <a:pt x="189" y="324"/>
                </a:lnTo>
                <a:lnTo>
                  <a:pt x="182" y="315"/>
                </a:lnTo>
                <a:lnTo>
                  <a:pt x="182" y="305"/>
                </a:lnTo>
                <a:lnTo>
                  <a:pt x="175" y="298"/>
                </a:lnTo>
                <a:lnTo>
                  <a:pt x="163" y="294"/>
                </a:lnTo>
                <a:lnTo>
                  <a:pt x="156" y="284"/>
                </a:lnTo>
                <a:lnTo>
                  <a:pt x="135" y="263"/>
                </a:lnTo>
                <a:lnTo>
                  <a:pt x="128" y="256"/>
                </a:lnTo>
                <a:lnTo>
                  <a:pt x="121" y="249"/>
                </a:lnTo>
                <a:lnTo>
                  <a:pt x="121" y="244"/>
                </a:lnTo>
                <a:lnTo>
                  <a:pt x="118" y="241"/>
                </a:lnTo>
                <a:lnTo>
                  <a:pt x="121" y="239"/>
                </a:lnTo>
                <a:lnTo>
                  <a:pt x="123" y="244"/>
                </a:lnTo>
                <a:lnTo>
                  <a:pt x="125" y="244"/>
                </a:lnTo>
                <a:lnTo>
                  <a:pt x="125" y="241"/>
                </a:lnTo>
                <a:lnTo>
                  <a:pt x="125" y="239"/>
                </a:lnTo>
                <a:lnTo>
                  <a:pt x="128" y="239"/>
                </a:lnTo>
                <a:lnTo>
                  <a:pt x="130" y="241"/>
                </a:lnTo>
                <a:lnTo>
                  <a:pt x="132" y="244"/>
                </a:lnTo>
                <a:lnTo>
                  <a:pt x="132" y="241"/>
                </a:lnTo>
                <a:lnTo>
                  <a:pt x="132" y="239"/>
                </a:lnTo>
                <a:lnTo>
                  <a:pt x="130" y="237"/>
                </a:lnTo>
                <a:lnTo>
                  <a:pt x="130" y="234"/>
                </a:lnTo>
                <a:lnTo>
                  <a:pt x="132" y="234"/>
                </a:lnTo>
                <a:lnTo>
                  <a:pt x="135" y="237"/>
                </a:lnTo>
                <a:lnTo>
                  <a:pt x="142" y="241"/>
                </a:lnTo>
                <a:lnTo>
                  <a:pt x="147" y="241"/>
                </a:lnTo>
                <a:lnTo>
                  <a:pt x="149" y="244"/>
                </a:lnTo>
                <a:lnTo>
                  <a:pt x="151" y="244"/>
                </a:lnTo>
                <a:lnTo>
                  <a:pt x="151" y="241"/>
                </a:lnTo>
                <a:lnTo>
                  <a:pt x="149" y="241"/>
                </a:lnTo>
                <a:lnTo>
                  <a:pt x="147" y="241"/>
                </a:lnTo>
                <a:lnTo>
                  <a:pt x="147" y="239"/>
                </a:lnTo>
                <a:lnTo>
                  <a:pt x="144" y="239"/>
                </a:lnTo>
                <a:lnTo>
                  <a:pt x="144" y="237"/>
                </a:lnTo>
                <a:lnTo>
                  <a:pt x="142" y="234"/>
                </a:lnTo>
                <a:lnTo>
                  <a:pt x="137" y="234"/>
                </a:lnTo>
                <a:lnTo>
                  <a:pt x="132" y="230"/>
                </a:lnTo>
                <a:lnTo>
                  <a:pt x="125" y="223"/>
                </a:lnTo>
                <a:lnTo>
                  <a:pt x="123" y="218"/>
                </a:lnTo>
                <a:lnTo>
                  <a:pt x="121" y="215"/>
                </a:lnTo>
                <a:lnTo>
                  <a:pt x="116" y="211"/>
                </a:lnTo>
                <a:lnTo>
                  <a:pt x="111" y="206"/>
                </a:lnTo>
                <a:lnTo>
                  <a:pt x="109" y="201"/>
                </a:lnTo>
                <a:lnTo>
                  <a:pt x="106" y="199"/>
                </a:lnTo>
                <a:lnTo>
                  <a:pt x="104" y="194"/>
                </a:lnTo>
                <a:lnTo>
                  <a:pt x="104" y="192"/>
                </a:lnTo>
                <a:lnTo>
                  <a:pt x="102" y="187"/>
                </a:lnTo>
                <a:lnTo>
                  <a:pt x="104" y="178"/>
                </a:lnTo>
                <a:lnTo>
                  <a:pt x="104" y="171"/>
                </a:lnTo>
                <a:lnTo>
                  <a:pt x="106" y="168"/>
                </a:lnTo>
                <a:lnTo>
                  <a:pt x="104" y="163"/>
                </a:lnTo>
                <a:lnTo>
                  <a:pt x="102" y="156"/>
                </a:lnTo>
                <a:lnTo>
                  <a:pt x="99" y="152"/>
                </a:lnTo>
                <a:lnTo>
                  <a:pt x="97" y="149"/>
                </a:lnTo>
                <a:lnTo>
                  <a:pt x="90" y="147"/>
                </a:lnTo>
                <a:lnTo>
                  <a:pt x="88" y="140"/>
                </a:lnTo>
                <a:lnTo>
                  <a:pt x="85" y="137"/>
                </a:lnTo>
                <a:lnTo>
                  <a:pt x="80" y="135"/>
                </a:lnTo>
                <a:lnTo>
                  <a:pt x="80" y="133"/>
                </a:lnTo>
                <a:lnTo>
                  <a:pt x="76" y="130"/>
                </a:lnTo>
                <a:lnTo>
                  <a:pt x="73" y="128"/>
                </a:lnTo>
                <a:lnTo>
                  <a:pt x="69" y="126"/>
                </a:lnTo>
                <a:lnTo>
                  <a:pt x="64" y="126"/>
                </a:lnTo>
                <a:lnTo>
                  <a:pt x="61" y="123"/>
                </a:lnTo>
                <a:lnTo>
                  <a:pt x="59" y="128"/>
                </a:lnTo>
                <a:lnTo>
                  <a:pt x="54" y="140"/>
                </a:lnTo>
                <a:lnTo>
                  <a:pt x="52" y="149"/>
                </a:lnTo>
                <a:lnTo>
                  <a:pt x="50" y="152"/>
                </a:lnTo>
                <a:lnTo>
                  <a:pt x="47" y="156"/>
                </a:lnTo>
                <a:lnTo>
                  <a:pt x="50" y="161"/>
                </a:lnTo>
                <a:lnTo>
                  <a:pt x="50" y="163"/>
                </a:lnTo>
                <a:lnTo>
                  <a:pt x="47" y="166"/>
                </a:lnTo>
                <a:lnTo>
                  <a:pt x="45" y="166"/>
                </a:lnTo>
                <a:lnTo>
                  <a:pt x="40" y="168"/>
                </a:lnTo>
                <a:lnTo>
                  <a:pt x="35" y="173"/>
                </a:lnTo>
                <a:lnTo>
                  <a:pt x="35" y="178"/>
                </a:lnTo>
                <a:lnTo>
                  <a:pt x="35" y="180"/>
                </a:lnTo>
                <a:lnTo>
                  <a:pt x="35" y="182"/>
                </a:lnTo>
                <a:lnTo>
                  <a:pt x="33" y="182"/>
                </a:lnTo>
                <a:lnTo>
                  <a:pt x="31" y="180"/>
                </a:lnTo>
                <a:lnTo>
                  <a:pt x="28" y="182"/>
                </a:lnTo>
                <a:lnTo>
                  <a:pt x="28" y="185"/>
                </a:lnTo>
                <a:lnTo>
                  <a:pt x="28" y="182"/>
                </a:lnTo>
                <a:lnTo>
                  <a:pt x="26" y="182"/>
                </a:lnTo>
                <a:lnTo>
                  <a:pt x="24" y="178"/>
                </a:lnTo>
                <a:lnTo>
                  <a:pt x="21" y="175"/>
                </a:lnTo>
                <a:lnTo>
                  <a:pt x="21" y="171"/>
                </a:lnTo>
                <a:lnTo>
                  <a:pt x="24" y="171"/>
                </a:lnTo>
                <a:lnTo>
                  <a:pt x="19" y="163"/>
                </a:lnTo>
                <a:lnTo>
                  <a:pt x="17" y="163"/>
                </a:lnTo>
                <a:lnTo>
                  <a:pt x="17" y="161"/>
                </a:lnTo>
                <a:lnTo>
                  <a:pt x="14" y="159"/>
                </a:lnTo>
                <a:lnTo>
                  <a:pt x="14" y="156"/>
                </a:lnTo>
                <a:lnTo>
                  <a:pt x="12" y="154"/>
                </a:lnTo>
                <a:lnTo>
                  <a:pt x="9" y="154"/>
                </a:lnTo>
                <a:lnTo>
                  <a:pt x="9" y="152"/>
                </a:lnTo>
                <a:lnTo>
                  <a:pt x="7" y="149"/>
                </a:lnTo>
                <a:lnTo>
                  <a:pt x="9" y="147"/>
                </a:lnTo>
                <a:lnTo>
                  <a:pt x="7" y="147"/>
                </a:lnTo>
                <a:lnTo>
                  <a:pt x="7" y="142"/>
                </a:lnTo>
                <a:lnTo>
                  <a:pt x="7" y="140"/>
                </a:lnTo>
                <a:lnTo>
                  <a:pt x="7" y="135"/>
                </a:lnTo>
                <a:lnTo>
                  <a:pt x="5" y="133"/>
                </a:lnTo>
                <a:lnTo>
                  <a:pt x="7" y="128"/>
                </a:lnTo>
                <a:lnTo>
                  <a:pt x="5" y="126"/>
                </a:lnTo>
                <a:lnTo>
                  <a:pt x="2" y="121"/>
                </a:lnTo>
                <a:lnTo>
                  <a:pt x="2" y="114"/>
                </a:lnTo>
                <a:lnTo>
                  <a:pt x="0" y="111"/>
                </a:lnTo>
                <a:lnTo>
                  <a:pt x="0" y="109"/>
                </a:lnTo>
                <a:lnTo>
                  <a:pt x="0" y="107"/>
                </a:lnTo>
                <a:lnTo>
                  <a:pt x="5" y="107"/>
                </a:lnTo>
                <a:lnTo>
                  <a:pt x="7" y="109"/>
                </a:lnTo>
                <a:lnTo>
                  <a:pt x="26" y="114"/>
                </a:lnTo>
                <a:lnTo>
                  <a:pt x="38" y="114"/>
                </a:lnTo>
                <a:lnTo>
                  <a:pt x="40" y="107"/>
                </a:lnTo>
                <a:lnTo>
                  <a:pt x="66" y="111"/>
                </a:lnTo>
                <a:lnTo>
                  <a:pt x="83" y="90"/>
                </a:lnTo>
                <a:lnTo>
                  <a:pt x="99" y="114"/>
                </a:lnTo>
                <a:lnTo>
                  <a:pt x="116" y="111"/>
                </a:lnTo>
                <a:lnTo>
                  <a:pt x="130" y="118"/>
                </a:lnTo>
                <a:lnTo>
                  <a:pt x="140" y="109"/>
                </a:lnTo>
                <a:lnTo>
                  <a:pt x="137" y="102"/>
                </a:lnTo>
                <a:lnTo>
                  <a:pt x="132" y="85"/>
                </a:lnTo>
                <a:lnTo>
                  <a:pt x="154" y="73"/>
                </a:lnTo>
                <a:lnTo>
                  <a:pt x="166" y="73"/>
                </a:lnTo>
                <a:lnTo>
                  <a:pt x="168" y="50"/>
                </a:lnTo>
                <a:lnTo>
                  <a:pt x="161" y="47"/>
                </a:lnTo>
                <a:lnTo>
                  <a:pt x="158" y="40"/>
                </a:lnTo>
                <a:lnTo>
                  <a:pt x="163" y="33"/>
                </a:lnTo>
                <a:lnTo>
                  <a:pt x="196" y="14"/>
                </a:lnTo>
                <a:lnTo>
                  <a:pt x="208" y="17"/>
                </a:lnTo>
                <a:lnTo>
                  <a:pt x="206" y="5"/>
                </a:lnTo>
                <a:lnTo>
                  <a:pt x="213" y="0"/>
                </a:lnTo>
                <a:lnTo>
                  <a:pt x="227" y="7"/>
                </a:lnTo>
                <a:lnTo>
                  <a:pt x="232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500"/>
          <p:cNvSpPr>
            <a:spLocks/>
          </p:cNvSpPr>
          <p:nvPr/>
        </p:nvSpPr>
        <p:spPr bwMode="auto">
          <a:xfrm>
            <a:off x="5942014" y="4476750"/>
            <a:ext cx="679450" cy="692150"/>
          </a:xfrm>
          <a:custGeom>
            <a:avLst/>
            <a:gdLst>
              <a:gd name="T0" fmla="*/ 331 w 428"/>
              <a:gd name="T1" fmla="*/ 78 h 436"/>
              <a:gd name="T2" fmla="*/ 402 w 428"/>
              <a:gd name="T3" fmla="*/ 97 h 436"/>
              <a:gd name="T4" fmla="*/ 414 w 428"/>
              <a:gd name="T5" fmla="*/ 173 h 436"/>
              <a:gd name="T6" fmla="*/ 225 w 428"/>
              <a:gd name="T7" fmla="*/ 140 h 436"/>
              <a:gd name="T8" fmla="*/ 170 w 428"/>
              <a:gd name="T9" fmla="*/ 180 h 436"/>
              <a:gd name="T10" fmla="*/ 317 w 428"/>
              <a:gd name="T11" fmla="*/ 369 h 436"/>
              <a:gd name="T12" fmla="*/ 360 w 428"/>
              <a:gd name="T13" fmla="*/ 419 h 436"/>
              <a:gd name="T14" fmla="*/ 331 w 428"/>
              <a:gd name="T15" fmla="*/ 395 h 436"/>
              <a:gd name="T16" fmla="*/ 293 w 428"/>
              <a:gd name="T17" fmla="*/ 381 h 436"/>
              <a:gd name="T18" fmla="*/ 277 w 428"/>
              <a:gd name="T19" fmla="*/ 372 h 436"/>
              <a:gd name="T20" fmla="*/ 303 w 428"/>
              <a:gd name="T21" fmla="*/ 376 h 436"/>
              <a:gd name="T22" fmla="*/ 265 w 428"/>
              <a:gd name="T23" fmla="*/ 346 h 436"/>
              <a:gd name="T24" fmla="*/ 227 w 428"/>
              <a:gd name="T25" fmla="*/ 322 h 436"/>
              <a:gd name="T26" fmla="*/ 208 w 428"/>
              <a:gd name="T27" fmla="*/ 322 h 436"/>
              <a:gd name="T28" fmla="*/ 182 w 428"/>
              <a:gd name="T29" fmla="*/ 305 h 436"/>
              <a:gd name="T30" fmla="*/ 135 w 428"/>
              <a:gd name="T31" fmla="*/ 263 h 436"/>
              <a:gd name="T32" fmla="*/ 118 w 428"/>
              <a:gd name="T33" fmla="*/ 241 h 436"/>
              <a:gd name="T34" fmla="*/ 125 w 428"/>
              <a:gd name="T35" fmla="*/ 241 h 436"/>
              <a:gd name="T36" fmla="*/ 132 w 428"/>
              <a:gd name="T37" fmla="*/ 244 h 436"/>
              <a:gd name="T38" fmla="*/ 130 w 428"/>
              <a:gd name="T39" fmla="*/ 234 h 436"/>
              <a:gd name="T40" fmla="*/ 147 w 428"/>
              <a:gd name="T41" fmla="*/ 241 h 436"/>
              <a:gd name="T42" fmla="*/ 149 w 428"/>
              <a:gd name="T43" fmla="*/ 241 h 436"/>
              <a:gd name="T44" fmla="*/ 144 w 428"/>
              <a:gd name="T45" fmla="*/ 237 h 436"/>
              <a:gd name="T46" fmla="*/ 125 w 428"/>
              <a:gd name="T47" fmla="*/ 223 h 436"/>
              <a:gd name="T48" fmla="*/ 111 w 428"/>
              <a:gd name="T49" fmla="*/ 206 h 436"/>
              <a:gd name="T50" fmla="*/ 104 w 428"/>
              <a:gd name="T51" fmla="*/ 192 h 436"/>
              <a:gd name="T52" fmla="*/ 106 w 428"/>
              <a:gd name="T53" fmla="*/ 168 h 436"/>
              <a:gd name="T54" fmla="*/ 97 w 428"/>
              <a:gd name="T55" fmla="*/ 149 h 436"/>
              <a:gd name="T56" fmla="*/ 80 w 428"/>
              <a:gd name="T57" fmla="*/ 135 h 436"/>
              <a:gd name="T58" fmla="*/ 69 w 428"/>
              <a:gd name="T59" fmla="*/ 126 h 436"/>
              <a:gd name="T60" fmla="*/ 54 w 428"/>
              <a:gd name="T61" fmla="*/ 140 h 436"/>
              <a:gd name="T62" fmla="*/ 50 w 428"/>
              <a:gd name="T63" fmla="*/ 161 h 436"/>
              <a:gd name="T64" fmla="*/ 40 w 428"/>
              <a:gd name="T65" fmla="*/ 168 h 436"/>
              <a:gd name="T66" fmla="*/ 35 w 428"/>
              <a:gd name="T67" fmla="*/ 182 h 436"/>
              <a:gd name="T68" fmla="*/ 28 w 428"/>
              <a:gd name="T69" fmla="*/ 185 h 436"/>
              <a:gd name="T70" fmla="*/ 21 w 428"/>
              <a:gd name="T71" fmla="*/ 175 h 436"/>
              <a:gd name="T72" fmla="*/ 17 w 428"/>
              <a:gd name="T73" fmla="*/ 163 h 436"/>
              <a:gd name="T74" fmla="*/ 12 w 428"/>
              <a:gd name="T75" fmla="*/ 154 h 436"/>
              <a:gd name="T76" fmla="*/ 9 w 428"/>
              <a:gd name="T77" fmla="*/ 147 h 436"/>
              <a:gd name="T78" fmla="*/ 7 w 428"/>
              <a:gd name="T79" fmla="*/ 135 h 436"/>
              <a:gd name="T80" fmla="*/ 2 w 428"/>
              <a:gd name="T81" fmla="*/ 121 h 436"/>
              <a:gd name="T82" fmla="*/ 0 w 428"/>
              <a:gd name="T83" fmla="*/ 107 h 436"/>
              <a:gd name="T84" fmla="*/ 38 w 428"/>
              <a:gd name="T85" fmla="*/ 114 h 436"/>
              <a:gd name="T86" fmla="*/ 99 w 428"/>
              <a:gd name="T87" fmla="*/ 114 h 436"/>
              <a:gd name="T88" fmla="*/ 137 w 428"/>
              <a:gd name="T89" fmla="*/ 102 h 436"/>
              <a:gd name="T90" fmla="*/ 168 w 428"/>
              <a:gd name="T91" fmla="*/ 50 h 436"/>
              <a:gd name="T92" fmla="*/ 196 w 428"/>
              <a:gd name="T93" fmla="*/ 14 h 436"/>
              <a:gd name="T94" fmla="*/ 227 w 428"/>
              <a:gd name="T95" fmla="*/ 7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8" h="436">
                <a:moveTo>
                  <a:pt x="232" y="5"/>
                </a:moveTo>
                <a:lnTo>
                  <a:pt x="270" y="38"/>
                </a:lnTo>
                <a:lnTo>
                  <a:pt x="284" y="57"/>
                </a:lnTo>
                <a:lnTo>
                  <a:pt x="331" y="78"/>
                </a:lnTo>
                <a:lnTo>
                  <a:pt x="364" y="81"/>
                </a:lnTo>
                <a:lnTo>
                  <a:pt x="386" y="62"/>
                </a:lnTo>
                <a:lnTo>
                  <a:pt x="400" y="59"/>
                </a:lnTo>
                <a:lnTo>
                  <a:pt x="402" y="97"/>
                </a:lnTo>
                <a:lnTo>
                  <a:pt x="409" y="116"/>
                </a:lnTo>
                <a:lnTo>
                  <a:pt x="428" y="130"/>
                </a:lnTo>
                <a:lnTo>
                  <a:pt x="428" y="168"/>
                </a:lnTo>
                <a:lnTo>
                  <a:pt x="414" y="173"/>
                </a:lnTo>
                <a:lnTo>
                  <a:pt x="395" y="168"/>
                </a:lnTo>
                <a:lnTo>
                  <a:pt x="376" y="152"/>
                </a:lnTo>
                <a:lnTo>
                  <a:pt x="263" y="135"/>
                </a:lnTo>
                <a:lnTo>
                  <a:pt x="225" y="140"/>
                </a:lnTo>
                <a:lnTo>
                  <a:pt x="203" y="161"/>
                </a:lnTo>
                <a:lnTo>
                  <a:pt x="187" y="140"/>
                </a:lnTo>
                <a:lnTo>
                  <a:pt x="175" y="140"/>
                </a:lnTo>
                <a:lnTo>
                  <a:pt x="170" y="180"/>
                </a:lnTo>
                <a:lnTo>
                  <a:pt x="189" y="201"/>
                </a:lnTo>
                <a:lnTo>
                  <a:pt x="201" y="246"/>
                </a:lnTo>
                <a:lnTo>
                  <a:pt x="279" y="322"/>
                </a:lnTo>
                <a:lnTo>
                  <a:pt x="317" y="369"/>
                </a:lnTo>
                <a:lnTo>
                  <a:pt x="371" y="414"/>
                </a:lnTo>
                <a:lnTo>
                  <a:pt x="386" y="436"/>
                </a:lnTo>
                <a:lnTo>
                  <a:pt x="378" y="433"/>
                </a:lnTo>
                <a:lnTo>
                  <a:pt x="360" y="419"/>
                </a:lnTo>
                <a:lnTo>
                  <a:pt x="357" y="414"/>
                </a:lnTo>
                <a:lnTo>
                  <a:pt x="350" y="409"/>
                </a:lnTo>
                <a:lnTo>
                  <a:pt x="336" y="400"/>
                </a:lnTo>
                <a:lnTo>
                  <a:pt x="331" y="395"/>
                </a:lnTo>
                <a:lnTo>
                  <a:pt x="322" y="395"/>
                </a:lnTo>
                <a:lnTo>
                  <a:pt x="300" y="388"/>
                </a:lnTo>
                <a:lnTo>
                  <a:pt x="300" y="383"/>
                </a:lnTo>
                <a:lnTo>
                  <a:pt x="293" y="381"/>
                </a:lnTo>
                <a:lnTo>
                  <a:pt x="281" y="376"/>
                </a:lnTo>
                <a:lnTo>
                  <a:pt x="267" y="374"/>
                </a:lnTo>
                <a:lnTo>
                  <a:pt x="265" y="372"/>
                </a:lnTo>
                <a:lnTo>
                  <a:pt x="277" y="372"/>
                </a:lnTo>
                <a:lnTo>
                  <a:pt x="289" y="374"/>
                </a:lnTo>
                <a:lnTo>
                  <a:pt x="300" y="379"/>
                </a:lnTo>
                <a:lnTo>
                  <a:pt x="303" y="383"/>
                </a:lnTo>
                <a:lnTo>
                  <a:pt x="303" y="376"/>
                </a:lnTo>
                <a:lnTo>
                  <a:pt x="296" y="367"/>
                </a:lnTo>
                <a:lnTo>
                  <a:pt x="286" y="360"/>
                </a:lnTo>
                <a:lnTo>
                  <a:pt x="274" y="355"/>
                </a:lnTo>
                <a:lnTo>
                  <a:pt x="265" y="346"/>
                </a:lnTo>
                <a:lnTo>
                  <a:pt x="258" y="334"/>
                </a:lnTo>
                <a:lnTo>
                  <a:pt x="244" y="331"/>
                </a:lnTo>
                <a:lnTo>
                  <a:pt x="237" y="329"/>
                </a:lnTo>
                <a:lnTo>
                  <a:pt x="227" y="322"/>
                </a:lnTo>
                <a:lnTo>
                  <a:pt x="220" y="322"/>
                </a:lnTo>
                <a:lnTo>
                  <a:pt x="222" y="320"/>
                </a:lnTo>
                <a:lnTo>
                  <a:pt x="215" y="317"/>
                </a:lnTo>
                <a:lnTo>
                  <a:pt x="208" y="322"/>
                </a:lnTo>
                <a:lnTo>
                  <a:pt x="196" y="327"/>
                </a:lnTo>
                <a:lnTo>
                  <a:pt x="189" y="324"/>
                </a:lnTo>
                <a:lnTo>
                  <a:pt x="182" y="315"/>
                </a:lnTo>
                <a:lnTo>
                  <a:pt x="182" y="305"/>
                </a:lnTo>
                <a:lnTo>
                  <a:pt x="175" y="298"/>
                </a:lnTo>
                <a:lnTo>
                  <a:pt x="163" y="294"/>
                </a:lnTo>
                <a:lnTo>
                  <a:pt x="156" y="284"/>
                </a:lnTo>
                <a:lnTo>
                  <a:pt x="135" y="263"/>
                </a:lnTo>
                <a:lnTo>
                  <a:pt x="128" y="256"/>
                </a:lnTo>
                <a:lnTo>
                  <a:pt x="121" y="249"/>
                </a:lnTo>
                <a:lnTo>
                  <a:pt x="121" y="244"/>
                </a:lnTo>
                <a:lnTo>
                  <a:pt x="118" y="241"/>
                </a:lnTo>
                <a:lnTo>
                  <a:pt x="121" y="239"/>
                </a:lnTo>
                <a:lnTo>
                  <a:pt x="123" y="244"/>
                </a:lnTo>
                <a:lnTo>
                  <a:pt x="125" y="244"/>
                </a:lnTo>
                <a:lnTo>
                  <a:pt x="125" y="241"/>
                </a:lnTo>
                <a:lnTo>
                  <a:pt x="125" y="239"/>
                </a:lnTo>
                <a:lnTo>
                  <a:pt x="128" y="239"/>
                </a:lnTo>
                <a:lnTo>
                  <a:pt x="130" y="241"/>
                </a:lnTo>
                <a:lnTo>
                  <a:pt x="132" y="244"/>
                </a:lnTo>
                <a:lnTo>
                  <a:pt x="132" y="241"/>
                </a:lnTo>
                <a:lnTo>
                  <a:pt x="132" y="239"/>
                </a:lnTo>
                <a:lnTo>
                  <a:pt x="130" y="237"/>
                </a:lnTo>
                <a:lnTo>
                  <a:pt x="130" y="234"/>
                </a:lnTo>
                <a:lnTo>
                  <a:pt x="132" y="234"/>
                </a:lnTo>
                <a:lnTo>
                  <a:pt x="135" y="237"/>
                </a:lnTo>
                <a:lnTo>
                  <a:pt x="142" y="241"/>
                </a:lnTo>
                <a:lnTo>
                  <a:pt x="147" y="241"/>
                </a:lnTo>
                <a:lnTo>
                  <a:pt x="149" y="244"/>
                </a:lnTo>
                <a:lnTo>
                  <a:pt x="151" y="244"/>
                </a:lnTo>
                <a:lnTo>
                  <a:pt x="151" y="241"/>
                </a:lnTo>
                <a:lnTo>
                  <a:pt x="149" y="241"/>
                </a:lnTo>
                <a:lnTo>
                  <a:pt x="147" y="241"/>
                </a:lnTo>
                <a:lnTo>
                  <a:pt x="147" y="239"/>
                </a:lnTo>
                <a:lnTo>
                  <a:pt x="144" y="239"/>
                </a:lnTo>
                <a:lnTo>
                  <a:pt x="144" y="237"/>
                </a:lnTo>
                <a:lnTo>
                  <a:pt x="142" y="234"/>
                </a:lnTo>
                <a:lnTo>
                  <a:pt x="137" y="234"/>
                </a:lnTo>
                <a:lnTo>
                  <a:pt x="132" y="230"/>
                </a:lnTo>
                <a:lnTo>
                  <a:pt x="125" y="223"/>
                </a:lnTo>
                <a:lnTo>
                  <a:pt x="123" y="218"/>
                </a:lnTo>
                <a:lnTo>
                  <a:pt x="121" y="215"/>
                </a:lnTo>
                <a:lnTo>
                  <a:pt x="116" y="211"/>
                </a:lnTo>
                <a:lnTo>
                  <a:pt x="111" y="206"/>
                </a:lnTo>
                <a:lnTo>
                  <a:pt x="109" y="201"/>
                </a:lnTo>
                <a:lnTo>
                  <a:pt x="106" y="199"/>
                </a:lnTo>
                <a:lnTo>
                  <a:pt x="104" y="194"/>
                </a:lnTo>
                <a:lnTo>
                  <a:pt x="104" y="192"/>
                </a:lnTo>
                <a:lnTo>
                  <a:pt x="102" y="187"/>
                </a:lnTo>
                <a:lnTo>
                  <a:pt x="104" y="178"/>
                </a:lnTo>
                <a:lnTo>
                  <a:pt x="104" y="171"/>
                </a:lnTo>
                <a:lnTo>
                  <a:pt x="106" y="168"/>
                </a:lnTo>
                <a:lnTo>
                  <a:pt x="104" y="163"/>
                </a:lnTo>
                <a:lnTo>
                  <a:pt x="102" y="156"/>
                </a:lnTo>
                <a:lnTo>
                  <a:pt x="99" y="152"/>
                </a:lnTo>
                <a:lnTo>
                  <a:pt x="97" y="149"/>
                </a:lnTo>
                <a:lnTo>
                  <a:pt x="90" y="147"/>
                </a:lnTo>
                <a:lnTo>
                  <a:pt x="88" y="140"/>
                </a:lnTo>
                <a:lnTo>
                  <a:pt x="85" y="137"/>
                </a:lnTo>
                <a:lnTo>
                  <a:pt x="80" y="135"/>
                </a:lnTo>
                <a:lnTo>
                  <a:pt x="80" y="133"/>
                </a:lnTo>
                <a:lnTo>
                  <a:pt x="76" y="130"/>
                </a:lnTo>
                <a:lnTo>
                  <a:pt x="73" y="128"/>
                </a:lnTo>
                <a:lnTo>
                  <a:pt x="69" y="126"/>
                </a:lnTo>
                <a:lnTo>
                  <a:pt x="64" y="126"/>
                </a:lnTo>
                <a:lnTo>
                  <a:pt x="61" y="123"/>
                </a:lnTo>
                <a:lnTo>
                  <a:pt x="59" y="128"/>
                </a:lnTo>
                <a:lnTo>
                  <a:pt x="54" y="140"/>
                </a:lnTo>
                <a:lnTo>
                  <a:pt x="52" y="149"/>
                </a:lnTo>
                <a:lnTo>
                  <a:pt x="50" y="152"/>
                </a:lnTo>
                <a:lnTo>
                  <a:pt x="47" y="156"/>
                </a:lnTo>
                <a:lnTo>
                  <a:pt x="50" y="161"/>
                </a:lnTo>
                <a:lnTo>
                  <a:pt x="50" y="163"/>
                </a:lnTo>
                <a:lnTo>
                  <a:pt x="47" y="166"/>
                </a:lnTo>
                <a:lnTo>
                  <a:pt x="45" y="166"/>
                </a:lnTo>
                <a:lnTo>
                  <a:pt x="40" y="168"/>
                </a:lnTo>
                <a:lnTo>
                  <a:pt x="35" y="173"/>
                </a:lnTo>
                <a:lnTo>
                  <a:pt x="35" y="178"/>
                </a:lnTo>
                <a:lnTo>
                  <a:pt x="35" y="180"/>
                </a:lnTo>
                <a:lnTo>
                  <a:pt x="35" y="182"/>
                </a:lnTo>
                <a:lnTo>
                  <a:pt x="33" y="182"/>
                </a:lnTo>
                <a:lnTo>
                  <a:pt x="31" y="180"/>
                </a:lnTo>
                <a:lnTo>
                  <a:pt x="28" y="182"/>
                </a:lnTo>
                <a:lnTo>
                  <a:pt x="28" y="185"/>
                </a:lnTo>
                <a:lnTo>
                  <a:pt x="28" y="182"/>
                </a:lnTo>
                <a:lnTo>
                  <a:pt x="26" y="182"/>
                </a:lnTo>
                <a:lnTo>
                  <a:pt x="24" y="178"/>
                </a:lnTo>
                <a:lnTo>
                  <a:pt x="21" y="175"/>
                </a:lnTo>
                <a:lnTo>
                  <a:pt x="21" y="171"/>
                </a:lnTo>
                <a:lnTo>
                  <a:pt x="24" y="171"/>
                </a:lnTo>
                <a:lnTo>
                  <a:pt x="19" y="163"/>
                </a:lnTo>
                <a:lnTo>
                  <a:pt x="17" y="163"/>
                </a:lnTo>
                <a:lnTo>
                  <a:pt x="17" y="161"/>
                </a:lnTo>
                <a:lnTo>
                  <a:pt x="14" y="159"/>
                </a:lnTo>
                <a:lnTo>
                  <a:pt x="14" y="156"/>
                </a:lnTo>
                <a:lnTo>
                  <a:pt x="12" y="154"/>
                </a:lnTo>
                <a:lnTo>
                  <a:pt x="9" y="154"/>
                </a:lnTo>
                <a:lnTo>
                  <a:pt x="9" y="152"/>
                </a:lnTo>
                <a:lnTo>
                  <a:pt x="7" y="149"/>
                </a:lnTo>
                <a:lnTo>
                  <a:pt x="9" y="147"/>
                </a:lnTo>
                <a:lnTo>
                  <a:pt x="7" y="147"/>
                </a:lnTo>
                <a:lnTo>
                  <a:pt x="7" y="142"/>
                </a:lnTo>
                <a:lnTo>
                  <a:pt x="7" y="140"/>
                </a:lnTo>
                <a:lnTo>
                  <a:pt x="7" y="135"/>
                </a:lnTo>
                <a:lnTo>
                  <a:pt x="5" y="133"/>
                </a:lnTo>
                <a:lnTo>
                  <a:pt x="7" y="128"/>
                </a:lnTo>
                <a:lnTo>
                  <a:pt x="5" y="126"/>
                </a:lnTo>
                <a:lnTo>
                  <a:pt x="2" y="121"/>
                </a:lnTo>
                <a:lnTo>
                  <a:pt x="2" y="114"/>
                </a:lnTo>
                <a:lnTo>
                  <a:pt x="0" y="111"/>
                </a:lnTo>
                <a:lnTo>
                  <a:pt x="0" y="109"/>
                </a:lnTo>
                <a:lnTo>
                  <a:pt x="0" y="107"/>
                </a:lnTo>
                <a:lnTo>
                  <a:pt x="5" y="107"/>
                </a:lnTo>
                <a:lnTo>
                  <a:pt x="7" y="109"/>
                </a:lnTo>
                <a:lnTo>
                  <a:pt x="26" y="114"/>
                </a:lnTo>
                <a:lnTo>
                  <a:pt x="38" y="114"/>
                </a:lnTo>
                <a:lnTo>
                  <a:pt x="40" y="107"/>
                </a:lnTo>
                <a:lnTo>
                  <a:pt x="66" y="111"/>
                </a:lnTo>
                <a:lnTo>
                  <a:pt x="83" y="90"/>
                </a:lnTo>
                <a:lnTo>
                  <a:pt x="99" y="114"/>
                </a:lnTo>
                <a:lnTo>
                  <a:pt x="116" y="111"/>
                </a:lnTo>
                <a:lnTo>
                  <a:pt x="130" y="118"/>
                </a:lnTo>
                <a:lnTo>
                  <a:pt x="140" y="109"/>
                </a:lnTo>
                <a:lnTo>
                  <a:pt x="137" y="102"/>
                </a:lnTo>
                <a:lnTo>
                  <a:pt x="132" y="85"/>
                </a:lnTo>
                <a:lnTo>
                  <a:pt x="154" y="73"/>
                </a:lnTo>
                <a:lnTo>
                  <a:pt x="166" y="73"/>
                </a:lnTo>
                <a:lnTo>
                  <a:pt x="168" y="50"/>
                </a:lnTo>
                <a:lnTo>
                  <a:pt x="161" y="47"/>
                </a:lnTo>
                <a:lnTo>
                  <a:pt x="158" y="40"/>
                </a:lnTo>
                <a:lnTo>
                  <a:pt x="163" y="33"/>
                </a:lnTo>
                <a:lnTo>
                  <a:pt x="196" y="14"/>
                </a:lnTo>
                <a:lnTo>
                  <a:pt x="208" y="17"/>
                </a:lnTo>
                <a:lnTo>
                  <a:pt x="206" y="5"/>
                </a:lnTo>
                <a:lnTo>
                  <a:pt x="213" y="0"/>
                </a:lnTo>
                <a:lnTo>
                  <a:pt x="227" y="7"/>
                </a:lnTo>
                <a:lnTo>
                  <a:pt x="232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501"/>
          <p:cNvSpPr>
            <a:spLocks/>
          </p:cNvSpPr>
          <p:nvPr/>
        </p:nvSpPr>
        <p:spPr bwMode="auto">
          <a:xfrm>
            <a:off x="6403976" y="5103813"/>
            <a:ext cx="52388" cy="19050"/>
          </a:xfrm>
          <a:custGeom>
            <a:avLst/>
            <a:gdLst>
              <a:gd name="T0" fmla="*/ 33 w 33"/>
              <a:gd name="T1" fmla="*/ 12 h 12"/>
              <a:gd name="T2" fmla="*/ 31 w 33"/>
              <a:gd name="T3" fmla="*/ 12 h 12"/>
              <a:gd name="T4" fmla="*/ 28 w 33"/>
              <a:gd name="T5" fmla="*/ 12 h 12"/>
              <a:gd name="T6" fmla="*/ 26 w 33"/>
              <a:gd name="T7" fmla="*/ 10 h 12"/>
              <a:gd name="T8" fmla="*/ 16 w 33"/>
              <a:gd name="T9" fmla="*/ 10 h 12"/>
              <a:gd name="T10" fmla="*/ 9 w 33"/>
              <a:gd name="T11" fmla="*/ 7 h 12"/>
              <a:gd name="T12" fmla="*/ 2 w 33"/>
              <a:gd name="T13" fmla="*/ 5 h 12"/>
              <a:gd name="T14" fmla="*/ 0 w 33"/>
              <a:gd name="T15" fmla="*/ 3 h 12"/>
              <a:gd name="T16" fmla="*/ 5 w 33"/>
              <a:gd name="T17" fmla="*/ 0 h 12"/>
              <a:gd name="T18" fmla="*/ 7 w 33"/>
              <a:gd name="T19" fmla="*/ 3 h 12"/>
              <a:gd name="T20" fmla="*/ 26 w 33"/>
              <a:gd name="T21" fmla="*/ 7 h 12"/>
              <a:gd name="T22" fmla="*/ 33 w 33"/>
              <a:gd name="T23" fmla="*/ 10 h 12"/>
              <a:gd name="T24" fmla="*/ 33 w 33"/>
              <a:gd name="T2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12">
                <a:moveTo>
                  <a:pt x="33" y="12"/>
                </a:moveTo>
                <a:lnTo>
                  <a:pt x="31" y="12"/>
                </a:lnTo>
                <a:lnTo>
                  <a:pt x="28" y="12"/>
                </a:lnTo>
                <a:lnTo>
                  <a:pt x="26" y="10"/>
                </a:lnTo>
                <a:lnTo>
                  <a:pt x="16" y="10"/>
                </a:lnTo>
                <a:lnTo>
                  <a:pt x="9" y="7"/>
                </a:lnTo>
                <a:lnTo>
                  <a:pt x="2" y="5"/>
                </a:lnTo>
                <a:lnTo>
                  <a:pt x="0" y="3"/>
                </a:lnTo>
                <a:lnTo>
                  <a:pt x="5" y="0"/>
                </a:lnTo>
                <a:lnTo>
                  <a:pt x="7" y="3"/>
                </a:lnTo>
                <a:lnTo>
                  <a:pt x="26" y="7"/>
                </a:lnTo>
                <a:lnTo>
                  <a:pt x="33" y="10"/>
                </a:lnTo>
                <a:lnTo>
                  <a:pt x="3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502"/>
          <p:cNvSpPr>
            <a:spLocks/>
          </p:cNvSpPr>
          <p:nvPr/>
        </p:nvSpPr>
        <p:spPr bwMode="auto">
          <a:xfrm>
            <a:off x="6403976" y="5103813"/>
            <a:ext cx="52388" cy="19050"/>
          </a:xfrm>
          <a:custGeom>
            <a:avLst/>
            <a:gdLst>
              <a:gd name="T0" fmla="*/ 33 w 33"/>
              <a:gd name="T1" fmla="*/ 12 h 12"/>
              <a:gd name="T2" fmla="*/ 31 w 33"/>
              <a:gd name="T3" fmla="*/ 12 h 12"/>
              <a:gd name="T4" fmla="*/ 28 w 33"/>
              <a:gd name="T5" fmla="*/ 12 h 12"/>
              <a:gd name="T6" fmla="*/ 26 w 33"/>
              <a:gd name="T7" fmla="*/ 10 h 12"/>
              <a:gd name="T8" fmla="*/ 16 w 33"/>
              <a:gd name="T9" fmla="*/ 10 h 12"/>
              <a:gd name="T10" fmla="*/ 9 w 33"/>
              <a:gd name="T11" fmla="*/ 7 h 12"/>
              <a:gd name="T12" fmla="*/ 2 w 33"/>
              <a:gd name="T13" fmla="*/ 5 h 12"/>
              <a:gd name="T14" fmla="*/ 0 w 33"/>
              <a:gd name="T15" fmla="*/ 3 h 12"/>
              <a:gd name="T16" fmla="*/ 5 w 33"/>
              <a:gd name="T17" fmla="*/ 0 h 12"/>
              <a:gd name="T18" fmla="*/ 7 w 33"/>
              <a:gd name="T19" fmla="*/ 3 h 12"/>
              <a:gd name="T20" fmla="*/ 26 w 33"/>
              <a:gd name="T21" fmla="*/ 7 h 12"/>
              <a:gd name="T22" fmla="*/ 33 w 33"/>
              <a:gd name="T23" fmla="*/ 10 h 12"/>
              <a:gd name="T24" fmla="*/ 33 w 33"/>
              <a:gd name="T2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12">
                <a:moveTo>
                  <a:pt x="33" y="12"/>
                </a:moveTo>
                <a:lnTo>
                  <a:pt x="31" y="12"/>
                </a:lnTo>
                <a:lnTo>
                  <a:pt x="28" y="12"/>
                </a:lnTo>
                <a:lnTo>
                  <a:pt x="26" y="10"/>
                </a:lnTo>
                <a:lnTo>
                  <a:pt x="16" y="10"/>
                </a:lnTo>
                <a:lnTo>
                  <a:pt x="9" y="7"/>
                </a:lnTo>
                <a:lnTo>
                  <a:pt x="2" y="5"/>
                </a:lnTo>
                <a:lnTo>
                  <a:pt x="0" y="3"/>
                </a:lnTo>
                <a:lnTo>
                  <a:pt x="5" y="0"/>
                </a:lnTo>
                <a:lnTo>
                  <a:pt x="7" y="3"/>
                </a:lnTo>
                <a:lnTo>
                  <a:pt x="26" y="7"/>
                </a:lnTo>
                <a:lnTo>
                  <a:pt x="33" y="10"/>
                </a:lnTo>
                <a:lnTo>
                  <a:pt x="33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503"/>
          <p:cNvSpPr>
            <a:spLocks/>
          </p:cNvSpPr>
          <p:nvPr/>
        </p:nvSpPr>
        <p:spPr bwMode="auto">
          <a:xfrm>
            <a:off x="6403976" y="5103813"/>
            <a:ext cx="52388" cy="19050"/>
          </a:xfrm>
          <a:custGeom>
            <a:avLst/>
            <a:gdLst>
              <a:gd name="T0" fmla="*/ 33 w 33"/>
              <a:gd name="T1" fmla="*/ 12 h 12"/>
              <a:gd name="T2" fmla="*/ 31 w 33"/>
              <a:gd name="T3" fmla="*/ 12 h 12"/>
              <a:gd name="T4" fmla="*/ 28 w 33"/>
              <a:gd name="T5" fmla="*/ 12 h 12"/>
              <a:gd name="T6" fmla="*/ 26 w 33"/>
              <a:gd name="T7" fmla="*/ 10 h 12"/>
              <a:gd name="T8" fmla="*/ 16 w 33"/>
              <a:gd name="T9" fmla="*/ 10 h 12"/>
              <a:gd name="T10" fmla="*/ 9 w 33"/>
              <a:gd name="T11" fmla="*/ 7 h 12"/>
              <a:gd name="T12" fmla="*/ 2 w 33"/>
              <a:gd name="T13" fmla="*/ 5 h 12"/>
              <a:gd name="T14" fmla="*/ 0 w 33"/>
              <a:gd name="T15" fmla="*/ 3 h 12"/>
              <a:gd name="T16" fmla="*/ 5 w 33"/>
              <a:gd name="T17" fmla="*/ 0 h 12"/>
              <a:gd name="T18" fmla="*/ 7 w 33"/>
              <a:gd name="T19" fmla="*/ 3 h 12"/>
              <a:gd name="T20" fmla="*/ 26 w 33"/>
              <a:gd name="T21" fmla="*/ 7 h 12"/>
              <a:gd name="T22" fmla="*/ 33 w 33"/>
              <a:gd name="T23" fmla="*/ 10 h 12"/>
              <a:gd name="T24" fmla="*/ 33 w 33"/>
              <a:gd name="T2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12">
                <a:moveTo>
                  <a:pt x="33" y="12"/>
                </a:moveTo>
                <a:lnTo>
                  <a:pt x="31" y="12"/>
                </a:lnTo>
                <a:lnTo>
                  <a:pt x="28" y="12"/>
                </a:lnTo>
                <a:lnTo>
                  <a:pt x="26" y="10"/>
                </a:lnTo>
                <a:lnTo>
                  <a:pt x="16" y="10"/>
                </a:lnTo>
                <a:lnTo>
                  <a:pt x="9" y="7"/>
                </a:lnTo>
                <a:lnTo>
                  <a:pt x="2" y="5"/>
                </a:lnTo>
                <a:lnTo>
                  <a:pt x="0" y="3"/>
                </a:lnTo>
                <a:lnTo>
                  <a:pt x="5" y="0"/>
                </a:lnTo>
                <a:lnTo>
                  <a:pt x="7" y="3"/>
                </a:lnTo>
                <a:lnTo>
                  <a:pt x="26" y="7"/>
                </a:lnTo>
                <a:lnTo>
                  <a:pt x="33" y="10"/>
                </a:lnTo>
                <a:lnTo>
                  <a:pt x="33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504"/>
          <p:cNvSpPr>
            <a:spLocks/>
          </p:cNvSpPr>
          <p:nvPr/>
        </p:nvSpPr>
        <p:spPr bwMode="auto">
          <a:xfrm>
            <a:off x="6318251" y="5073650"/>
            <a:ext cx="66675" cy="15875"/>
          </a:xfrm>
          <a:custGeom>
            <a:avLst/>
            <a:gdLst>
              <a:gd name="T0" fmla="*/ 7 w 42"/>
              <a:gd name="T1" fmla="*/ 0 h 10"/>
              <a:gd name="T2" fmla="*/ 9 w 42"/>
              <a:gd name="T3" fmla="*/ 3 h 10"/>
              <a:gd name="T4" fmla="*/ 16 w 42"/>
              <a:gd name="T5" fmla="*/ 3 h 10"/>
              <a:gd name="T6" fmla="*/ 23 w 42"/>
              <a:gd name="T7" fmla="*/ 3 h 10"/>
              <a:gd name="T8" fmla="*/ 30 w 42"/>
              <a:gd name="T9" fmla="*/ 0 h 10"/>
              <a:gd name="T10" fmla="*/ 40 w 42"/>
              <a:gd name="T11" fmla="*/ 3 h 10"/>
              <a:gd name="T12" fmla="*/ 42 w 42"/>
              <a:gd name="T13" fmla="*/ 7 h 10"/>
              <a:gd name="T14" fmla="*/ 37 w 42"/>
              <a:gd name="T15" fmla="*/ 10 h 10"/>
              <a:gd name="T16" fmla="*/ 26 w 42"/>
              <a:gd name="T17" fmla="*/ 7 h 10"/>
              <a:gd name="T18" fmla="*/ 21 w 42"/>
              <a:gd name="T19" fmla="*/ 10 h 10"/>
              <a:gd name="T20" fmla="*/ 16 w 42"/>
              <a:gd name="T21" fmla="*/ 10 h 10"/>
              <a:gd name="T22" fmla="*/ 9 w 42"/>
              <a:gd name="T23" fmla="*/ 10 h 10"/>
              <a:gd name="T24" fmla="*/ 4 w 42"/>
              <a:gd name="T25" fmla="*/ 7 h 10"/>
              <a:gd name="T26" fmla="*/ 4 w 42"/>
              <a:gd name="T27" fmla="*/ 10 h 10"/>
              <a:gd name="T28" fmla="*/ 2 w 42"/>
              <a:gd name="T29" fmla="*/ 7 h 10"/>
              <a:gd name="T30" fmla="*/ 2 w 42"/>
              <a:gd name="T31" fmla="*/ 5 h 10"/>
              <a:gd name="T32" fmla="*/ 7 w 42"/>
              <a:gd name="T33" fmla="*/ 5 h 10"/>
              <a:gd name="T34" fmla="*/ 7 w 42"/>
              <a:gd name="T35" fmla="*/ 3 h 10"/>
              <a:gd name="T36" fmla="*/ 4 w 42"/>
              <a:gd name="T37" fmla="*/ 3 h 10"/>
              <a:gd name="T38" fmla="*/ 2 w 42"/>
              <a:gd name="T39" fmla="*/ 0 h 10"/>
              <a:gd name="T40" fmla="*/ 2 w 42"/>
              <a:gd name="T41" fmla="*/ 3 h 10"/>
              <a:gd name="T42" fmla="*/ 0 w 42"/>
              <a:gd name="T43" fmla="*/ 0 h 10"/>
              <a:gd name="T44" fmla="*/ 2 w 42"/>
              <a:gd name="T45" fmla="*/ 0 h 10"/>
              <a:gd name="T46" fmla="*/ 7 w 42"/>
              <a:gd name="T4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10">
                <a:moveTo>
                  <a:pt x="7" y="0"/>
                </a:moveTo>
                <a:lnTo>
                  <a:pt x="9" y="3"/>
                </a:lnTo>
                <a:lnTo>
                  <a:pt x="16" y="3"/>
                </a:lnTo>
                <a:lnTo>
                  <a:pt x="23" y="3"/>
                </a:lnTo>
                <a:lnTo>
                  <a:pt x="30" y="0"/>
                </a:lnTo>
                <a:lnTo>
                  <a:pt x="40" y="3"/>
                </a:lnTo>
                <a:lnTo>
                  <a:pt x="42" y="7"/>
                </a:lnTo>
                <a:lnTo>
                  <a:pt x="37" y="10"/>
                </a:lnTo>
                <a:lnTo>
                  <a:pt x="26" y="7"/>
                </a:lnTo>
                <a:lnTo>
                  <a:pt x="21" y="10"/>
                </a:lnTo>
                <a:lnTo>
                  <a:pt x="16" y="10"/>
                </a:lnTo>
                <a:lnTo>
                  <a:pt x="9" y="10"/>
                </a:lnTo>
                <a:lnTo>
                  <a:pt x="4" y="7"/>
                </a:lnTo>
                <a:lnTo>
                  <a:pt x="4" y="10"/>
                </a:lnTo>
                <a:lnTo>
                  <a:pt x="2" y="7"/>
                </a:lnTo>
                <a:lnTo>
                  <a:pt x="2" y="5"/>
                </a:lnTo>
                <a:lnTo>
                  <a:pt x="7" y="5"/>
                </a:lnTo>
                <a:lnTo>
                  <a:pt x="7" y="3"/>
                </a:lnTo>
                <a:lnTo>
                  <a:pt x="4" y="3"/>
                </a:lnTo>
                <a:lnTo>
                  <a:pt x="2" y="0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505"/>
          <p:cNvSpPr>
            <a:spLocks/>
          </p:cNvSpPr>
          <p:nvPr/>
        </p:nvSpPr>
        <p:spPr bwMode="auto">
          <a:xfrm>
            <a:off x="6318251" y="5073650"/>
            <a:ext cx="66675" cy="15875"/>
          </a:xfrm>
          <a:custGeom>
            <a:avLst/>
            <a:gdLst>
              <a:gd name="T0" fmla="*/ 7 w 42"/>
              <a:gd name="T1" fmla="*/ 0 h 10"/>
              <a:gd name="T2" fmla="*/ 9 w 42"/>
              <a:gd name="T3" fmla="*/ 3 h 10"/>
              <a:gd name="T4" fmla="*/ 16 w 42"/>
              <a:gd name="T5" fmla="*/ 3 h 10"/>
              <a:gd name="T6" fmla="*/ 23 w 42"/>
              <a:gd name="T7" fmla="*/ 3 h 10"/>
              <a:gd name="T8" fmla="*/ 30 w 42"/>
              <a:gd name="T9" fmla="*/ 0 h 10"/>
              <a:gd name="T10" fmla="*/ 40 w 42"/>
              <a:gd name="T11" fmla="*/ 3 h 10"/>
              <a:gd name="T12" fmla="*/ 42 w 42"/>
              <a:gd name="T13" fmla="*/ 7 h 10"/>
              <a:gd name="T14" fmla="*/ 37 w 42"/>
              <a:gd name="T15" fmla="*/ 10 h 10"/>
              <a:gd name="T16" fmla="*/ 26 w 42"/>
              <a:gd name="T17" fmla="*/ 7 h 10"/>
              <a:gd name="T18" fmla="*/ 21 w 42"/>
              <a:gd name="T19" fmla="*/ 10 h 10"/>
              <a:gd name="T20" fmla="*/ 16 w 42"/>
              <a:gd name="T21" fmla="*/ 10 h 10"/>
              <a:gd name="T22" fmla="*/ 9 w 42"/>
              <a:gd name="T23" fmla="*/ 10 h 10"/>
              <a:gd name="T24" fmla="*/ 4 w 42"/>
              <a:gd name="T25" fmla="*/ 7 h 10"/>
              <a:gd name="T26" fmla="*/ 4 w 42"/>
              <a:gd name="T27" fmla="*/ 10 h 10"/>
              <a:gd name="T28" fmla="*/ 2 w 42"/>
              <a:gd name="T29" fmla="*/ 7 h 10"/>
              <a:gd name="T30" fmla="*/ 2 w 42"/>
              <a:gd name="T31" fmla="*/ 5 h 10"/>
              <a:gd name="T32" fmla="*/ 7 w 42"/>
              <a:gd name="T33" fmla="*/ 5 h 10"/>
              <a:gd name="T34" fmla="*/ 7 w 42"/>
              <a:gd name="T35" fmla="*/ 3 h 10"/>
              <a:gd name="T36" fmla="*/ 4 w 42"/>
              <a:gd name="T37" fmla="*/ 3 h 10"/>
              <a:gd name="T38" fmla="*/ 2 w 42"/>
              <a:gd name="T39" fmla="*/ 0 h 10"/>
              <a:gd name="T40" fmla="*/ 2 w 42"/>
              <a:gd name="T41" fmla="*/ 3 h 10"/>
              <a:gd name="T42" fmla="*/ 0 w 42"/>
              <a:gd name="T43" fmla="*/ 0 h 10"/>
              <a:gd name="T44" fmla="*/ 2 w 42"/>
              <a:gd name="T45" fmla="*/ 0 h 10"/>
              <a:gd name="T46" fmla="*/ 7 w 42"/>
              <a:gd name="T4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10">
                <a:moveTo>
                  <a:pt x="7" y="0"/>
                </a:moveTo>
                <a:lnTo>
                  <a:pt x="9" y="3"/>
                </a:lnTo>
                <a:lnTo>
                  <a:pt x="16" y="3"/>
                </a:lnTo>
                <a:lnTo>
                  <a:pt x="23" y="3"/>
                </a:lnTo>
                <a:lnTo>
                  <a:pt x="30" y="0"/>
                </a:lnTo>
                <a:lnTo>
                  <a:pt x="40" y="3"/>
                </a:lnTo>
                <a:lnTo>
                  <a:pt x="42" y="7"/>
                </a:lnTo>
                <a:lnTo>
                  <a:pt x="37" y="10"/>
                </a:lnTo>
                <a:lnTo>
                  <a:pt x="26" y="7"/>
                </a:lnTo>
                <a:lnTo>
                  <a:pt x="21" y="10"/>
                </a:lnTo>
                <a:lnTo>
                  <a:pt x="16" y="10"/>
                </a:lnTo>
                <a:lnTo>
                  <a:pt x="9" y="10"/>
                </a:lnTo>
                <a:lnTo>
                  <a:pt x="4" y="7"/>
                </a:lnTo>
                <a:lnTo>
                  <a:pt x="4" y="10"/>
                </a:lnTo>
                <a:lnTo>
                  <a:pt x="2" y="7"/>
                </a:lnTo>
                <a:lnTo>
                  <a:pt x="2" y="5"/>
                </a:lnTo>
                <a:lnTo>
                  <a:pt x="7" y="5"/>
                </a:lnTo>
                <a:lnTo>
                  <a:pt x="7" y="3"/>
                </a:lnTo>
                <a:lnTo>
                  <a:pt x="4" y="3"/>
                </a:lnTo>
                <a:lnTo>
                  <a:pt x="2" y="0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506"/>
          <p:cNvSpPr>
            <a:spLocks/>
          </p:cNvSpPr>
          <p:nvPr/>
        </p:nvSpPr>
        <p:spPr bwMode="auto">
          <a:xfrm>
            <a:off x="6318251" y="5073650"/>
            <a:ext cx="66675" cy="15875"/>
          </a:xfrm>
          <a:custGeom>
            <a:avLst/>
            <a:gdLst>
              <a:gd name="T0" fmla="*/ 7 w 42"/>
              <a:gd name="T1" fmla="*/ 0 h 10"/>
              <a:gd name="T2" fmla="*/ 9 w 42"/>
              <a:gd name="T3" fmla="*/ 3 h 10"/>
              <a:gd name="T4" fmla="*/ 16 w 42"/>
              <a:gd name="T5" fmla="*/ 3 h 10"/>
              <a:gd name="T6" fmla="*/ 23 w 42"/>
              <a:gd name="T7" fmla="*/ 3 h 10"/>
              <a:gd name="T8" fmla="*/ 30 w 42"/>
              <a:gd name="T9" fmla="*/ 0 h 10"/>
              <a:gd name="T10" fmla="*/ 40 w 42"/>
              <a:gd name="T11" fmla="*/ 3 h 10"/>
              <a:gd name="T12" fmla="*/ 42 w 42"/>
              <a:gd name="T13" fmla="*/ 7 h 10"/>
              <a:gd name="T14" fmla="*/ 37 w 42"/>
              <a:gd name="T15" fmla="*/ 10 h 10"/>
              <a:gd name="T16" fmla="*/ 26 w 42"/>
              <a:gd name="T17" fmla="*/ 7 h 10"/>
              <a:gd name="T18" fmla="*/ 21 w 42"/>
              <a:gd name="T19" fmla="*/ 10 h 10"/>
              <a:gd name="T20" fmla="*/ 16 w 42"/>
              <a:gd name="T21" fmla="*/ 10 h 10"/>
              <a:gd name="T22" fmla="*/ 9 w 42"/>
              <a:gd name="T23" fmla="*/ 10 h 10"/>
              <a:gd name="T24" fmla="*/ 4 w 42"/>
              <a:gd name="T25" fmla="*/ 7 h 10"/>
              <a:gd name="T26" fmla="*/ 4 w 42"/>
              <a:gd name="T27" fmla="*/ 10 h 10"/>
              <a:gd name="T28" fmla="*/ 2 w 42"/>
              <a:gd name="T29" fmla="*/ 7 h 10"/>
              <a:gd name="T30" fmla="*/ 2 w 42"/>
              <a:gd name="T31" fmla="*/ 5 h 10"/>
              <a:gd name="T32" fmla="*/ 7 w 42"/>
              <a:gd name="T33" fmla="*/ 5 h 10"/>
              <a:gd name="T34" fmla="*/ 7 w 42"/>
              <a:gd name="T35" fmla="*/ 3 h 10"/>
              <a:gd name="T36" fmla="*/ 4 w 42"/>
              <a:gd name="T37" fmla="*/ 3 h 10"/>
              <a:gd name="T38" fmla="*/ 2 w 42"/>
              <a:gd name="T39" fmla="*/ 0 h 10"/>
              <a:gd name="T40" fmla="*/ 2 w 42"/>
              <a:gd name="T41" fmla="*/ 3 h 10"/>
              <a:gd name="T42" fmla="*/ 0 w 42"/>
              <a:gd name="T43" fmla="*/ 0 h 10"/>
              <a:gd name="T44" fmla="*/ 2 w 42"/>
              <a:gd name="T45" fmla="*/ 0 h 10"/>
              <a:gd name="T46" fmla="*/ 7 w 42"/>
              <a:gd name="T4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10">
                <a:moveTo>
                  <a:pt x="7" y="0"/>
                </a:moveTo>
                <a:lnTo>
                  <a:pt x="9" y="3"/>
                </a:lnTo>
                <a:lnTo>
                  <a:pt x="16" y="3"/>
                </a:lnTo>
                <a:lnTo>
                  <a:pt x="23" y="3"/>
                </a:lnTo>
                <a:lnTo>
                  <a:pt x="30" y="0"/>
                </a:lnTo>
                <a:lnTo>
                  <a:pt x="40" y="3"/>
                </a:lnTo>
                <a:lnTo>
                  <a:pt x="42" y="7"/>
                </a:lnTo>
                <a:lnTo>
                  <a:pt x="37" y="10"/>
                </a:lnTo>
                <a:lnTo>
                  <a:pt x="26" y="7"/>
                </a:lnTo>
                <a:lnTo>
                  <a:pt x="21" y="10"/>
                </a:lnTo>
                <a:lnTo>
                  <a:pt x="16" y="10"/>
                </a:lnTo>
                <a:lnTo>
                  <a:pt x="9" y="10"/>
                </a:lnTo>
                <a:lnTo>
                  <a:pt x="4" y="7"/>
                </a:lnTo>
                <a:lnTo>
                  <a:pt x="4" y="10"/>
                </a:lnTo>
                <a:lnTo>
                  <a:pt x="2" y="7"/>
                </a:lnTo>
                <a:lnTo>
                  <a:pt x="2" y="5"/>
                </a:lnTo>
                <a:lnTo>
                  <a:pt x="7" y="5"/>
                </a:lnTo>
                <a:lnTo>
                  <a:pt x="7" y="3"/>
                </a:lnTo>
                <a:lnTo>
                  <a:pt x="4" y="3"/>
                </a:lnTo>
                <a:lnTo>
                  <a:pt x="2" y="0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507"/>
          <p:cNvSpPr>
            <a:spLocks/>
          </p:cNvSpPr>
          <p:nvPr/>
        </p:nvSpPr>
        <p:spPr bwMode="auto">
          <a:xfrm>
            <a:off x="6283326" y="5032375"/>
            <a:ext cx="101600" cy="19050"/>
          </a:xfrm>
          <a:custGeom>
            <a:avLst/>
            <a:gdLst>
              <a:gd name="T0" fmla="*/ 17 w 64"/>
              <a:gd name="T1" fmla="*/ 0 h 12"/>
              <a:gd name="T2" fmla="*/ 19 w 64"/>
              <a:gd name="T3" fmla="*/ 3 h 12"/>
              <a:gd name="T4" fmla="*/ 24 w 64"/>
              <a:gd name="T5" fmla="*/ 0 h 12"/>
              <a:gd name="T6" fmla="*/ 26 w 64"/>
              <a:gd name="T7" fmla="*/ 3 h 12"/>
              <a:gd name="T8" fmla="*/ 31 w 64"/>
              <a:gd name="T9" fmla="*/ 7 h 12"/>
              <a:gd name="T10" fmla="*/ 38 w 64"/>
              <a:gd name="T11" fmla="*/ 7 h 12"/>
              <a:gd name="T12" fmla="*/ 48 w 64"/>
              <a:gd name="T13" fmla="*/ 7 h 12"/>
              <a:gd name="T14" fmla="*/ 62 w 64"/>
              <a:gd name="T15" fmla="*/ 10 h 12"/>
              <a:gd name="T16" fmla="*/ 64 w 64"/>
              <a:gd name="T17" fmla="*/ 10 h 12"/>
              <a:gd name="T18" fmla="*/ 57 w 64"/>
              <a:gd name="T19" fmla="*/ 12 h 12"/>
              <a:gd name="T20" fmla="*/ 40 w 64"/>
              <a:gd name="T21" fmla="*/ 12 h 12"/>
              <a:gd name="T22" fmla="*/ 24 w 64"/>
              <a:gd name="T23" fmla="*/ 12 h 12"/>
              <a:gd name="T24" fmla="*/ 14 w 64"/>
              <a:gd name="T25" fmla="*/ 10 h 12"/>
              <a:gd name="T26" fmla="*/ 7 w 64"/>
              <a:gd name="T27" fmla="*/ 7 h 12"/>
              <a:gd name="T28" fmla="*/ 0 w 64"/>
              <a:gd name="T29" fmla="*/ 5 h 12"/>
              <a:gd name="T30" fmla="*/ 3 w 64"/>
              <a:gd name="T31" fmla="*/ 3 h 12"/>
              <a:gd name="T32" fmla="*/ 5 w 64"/>
              <a:gd name="T33" fmla="*/ 5 h 12"/>
              <a:gd name="T34" fmla="*/ 7 w 64"/>
              <a:gd name="T35" fmla="*/ 3 h 12"/>
              <a:gd name="T36" fmla="*/ 12 w 64"/>
              <a:gd name="T37" fmla="*/ 3 h 12"/>
              <a:gd name="T38" fmla="*/ 14 w 64"/>
              <a:gd name="T39" fmla="*/ 0 h 12"/>
              <a:gd name="T40" fmla="*/ 17 w 64"/>
              <a:gd name="T4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12">
                <a:moveTo>
                  <a:pt x="17" y="0"/>
                </a:moveTo>
                <a:lnTo>
                  <a:pt x="19" y="3"/>
                </a:lnTo>
                <a:lnTo>
                  <a:pt x="24" y="0"/>
                </a:lnTo>
                <a:lnTo>
                  <a:pt x="26" y="3"/>
                </a:lnTo>
                <a:lnTo>
                  <a:pt x="31" y="7"/>
                </a:lnTo>
                <a:lnTo>
                  <a:pt x="38" y="7"/>
                </a:lnTo>
                <a:lnTo>
                  <a:pt x="48" y="7"/>
                </a:lnTo>
                <a:lnTo>
                  <a:pt x="62" y="10"/>
                </a:lnTo>
                <a:lnTo>
                  <a:pt x="64" y="10"/>
                </a:lnTo>
                <a:lnTo>
                  <a:pt x="57" y="12"/>
                </a:lnTo>
                <a:lnTo>
                  <a:pt x="40" y="12"/>
                </a:lnTo>
                <a:lnTo>
                  <a:pt x="24" y="12"/>
                </a:lnTo>
                <a:lnTo>
                  <a:pt x="14" y="10"/>
                </a:lnTo>
                <a:lnTo>
                  <a:pt x="7" y="7"/>
                </a:lnTo>
                <a:lnTo>
                  <a:pt x="0" y="5"/>
                </a:lnTo>
                <a:lnTo>
                  <a:pt x="3" y="3"/>
                </a:lnTo>
                <a:lnTo>
                  <a:pt x="5" y="5"/>
                </a:lnTo>
                <a:lnTo>
                  <a:pt x="7" y="3"/>
                </a:lnTo>
                <a:lnTo>
                  <a:pt x="12" y="3"/>
                </a:lnTo>
                <a:lnTo>
                  <a:pt x="14" y="0"/>
                </a:lnTo>
                <a:lnTo>
                  <a:pt x="1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508"/>
          <p:cNvSpPr>
            <a:spLocks/>
          </p:cNvSpPr>
          <p:nvPr/>
        </p:nvSpPr>
        <p:spPr bwMode="auto">
          <a:xfrm>
            <a:off x="6283326" y="5032375"/>
            <a:ext cx="101600" cy="19050"/>
          </a:xfrm>
          <a:custGeom>
            <a:avLst/>
            <a:gdLst>
              <a:gd name="T0" fmla="*/ 17 w 64"/>
              <a:gd name="T1" fmla="*/ 0 h 12"/>
              <a:gd name="T2" fmla="*/ 19 w 64"/>
              <a:gd name="T3" fmla="*/ 3 h 12"/>
              <a:gd name="T4" fmla="*/ 24 w 64"/>
              <a:gd name="T5" fmla="*/ 0 h 12"/>
              <a:gd name="T6" fmla="*/ 26 w 64"/>
              <a:gd name="T7" fmla="*/ 3 h 12"/>
              <a:gd name="T8" fmla="*/ 31 w 64"/>
              <a:gd name="T9" fmla="*/ 7 h 12"/>
              <a:gd name="T10" fmla="*/ 38 w 64"/>
              <a:gd name="T11" fmla="*/ 7 h 12"/>
              <a:gd name="T12" fmla="*/ 48 w 64"/>
              <a:gd name="T13" fmla="*/ 7 h 12"/>
              <a:gd name="T14" fmla="*/ 62 w 64"/>
              <a:gd name="T15" fmla="*/ 10 h 12"/>
              <a:gd name="T16" fmla="*/ 64 w 64"/>
              <a:gd name="T17" fmla="*/ 10 h 12"/>
              <a:gd name="T18" fmla="*/ 57 w 64"/>
              <a:gd name="T19" fmla="*/ 12 h 12"/>
              <a:gd name="T20" fmla="*/ 40 w 64"/>
              <a:gd name="T21" fmla="*/ 12 h 12"/>
              <a:gd name="T22" fmla="*/ 24 w 64"/>
              <a:gd name="T23" fmla="*/ 12 h 12"/>
              <a:gd name="T24" fmla="*/ 14 w 64"/>
              <a:gd name="T25" fmla="*/ 10 h 12"/>
              <a:gd name="T26" fmla="*/ 7 w 64"/>
              <a:gd name="T27" fmla="*/ 7 h 12"/>
              <a:gd name="T28" fmla="*/ 0 w 64"/>
              <a:gd name="T29" fmla="*/ 5 h 12"/>
              <a:gd name="T30" fmla="*/ 3 w 64"/>
              <a:gd name="T31" fmla="*/ 3 h 12"/>
              <a:gd name="T32" fmla="*/ 5 w 64"/>
              <a:gd name="T33" fmla="*/ 5 h 12"/>
              <a:gd name="T34" fmla="*/ 7 w 64"/>
              <a:gd name="T35" fmla="*/ 3 h 12"/>
              <a:gd name="T36" fmla="*/ 12 w 64"/>
              <a:gd name="T37" fmla="*/ 3 h 12"/>
              <a:gd name="T38" fmla="*/ 14 w 64"/>
              <a:gd name="T39" fmla="*/ 0 h 12"/>
              <a:gd name="T40" fmla="*/ 17 w 64"/>
              <a:gd name="T4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12">
                <a:moveTo>
                  <a:pt x="17" y="0"/>
                </a:moveTo>
                <a:lnTo>
                  <a:pt x="19" y="3"/>
                </a:lnTo>
                <a:lnTo>
                  <a:pt x="24" y="0"/>
                </a:lnTo>
                <a:lnTo>
                  <a:pt x="26" y="3"/>
                </a:lnTo>
                <a:lnTo>
                  <a:pt x="31" y="7"/>
                </a:lnTo>
                <a:lnTo>
                  <a:pt x="38" y="7"/>
                </a:lnTo>
                <a:lnTo>
                  <a:pt x="48" y="7"/>
                </a:lnTo>
                <a:lnTo>
                  <a:pt x="62" y="10"/>
                </a:lnTo>
                <a:lnTo>
                  <a:pt x="64" y="10"/>
                </a:lnTo>
                <a:lnTo>
                  <a:pt x="57" y="12"/>
                </a:lnTo>
                <a:lnTo>
                  <a:pt x="40" y="12"/>
                </a:lnTo>
                <a:lnTo>
                  <a:pt x="24" y="12"/>
                </a:lnTo>
                <a:lnTo>
                  <a:pt x="14" y="10"/>
                </a:lnTo>
                <a:lnTo>
                  <a:pt x="7" y="7"/>
                </a:lnTo>
                <a:lnTo>
                  <a:pt x="0" y="5"/>
                </a:lnTo>
                <a:lnTo>
                  <a:pt x="3" y="3"/>
                </a:lnTo>
                <a:lnTo>
                  <a:pt x="5" y="5"/>
                </a:lnTo>
                <a:lnTo>
                  <a:pt x="7" y="3"/>
                </a:lnTo>
                <a:lnTo>
                  <a:pt x="12" y="3"/>
                </a:lnTo>
                <a:lnTo>
                  <a:pt x="14" y="0"/>
                </a:lnTo>
                <a:lnTo>
                  <a:pt x="17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509"/>
          <p:cNvSpPr>
            <a:spLocks/>
          </p:cNvSpPr>
          <p:nvPr/>
        </p:nvSpPr>
        <p:spPr bwMode="auto">
          <a:xfrm>
            <a:off x="6283326" y="5032375"/>
            <a:ext cx="101600" cy="19050"/>
          </a:xfrm>
          <a:custGeom>
            <a:avLst/>
            <a:gdLst>
              <a:gd name="T0" fmla="*/ 17 w 64"/>
              <a:gd name="T1" fmla="*/ 0 h 12"/>
              <a:gd name="T2" fmla="*/ 19 w 64"/>
              <a:gd name="T3" fmla="*/ 3 h 12"/>
              <a:gd name="T4" fmla="*/ 24 w 64"/>
              <a:gd name="T5" fmla="*/ 0 h 12"/>
              <a:gd name="T6" fmla="*/ 26 w 64"/>
              <a:gd name="T7" fmla="*/ 3 h 12"/>
              <a:gd name="T8" fmla="*/ 31 w 64"/>
              <a:gd name="T9" fmla="*/ 7 h 12"/>
              <a:gd name="T10" fmla="*/ 38 w 64"/>
              <a:gd name="T11" fmla="*/ 7 h 12"/>
              <a:gd name="T12" fmla="*/ 48 w 64"/>
              <a:gd name="T13" fmla="*/ 7 h 12"/>
              <a:gd name="T14" fmla="*/ 62 w 64"/>
              <a:gd name="T15" fmla="*/ 10 h 12"/>
              <a:gd name="T16" fmla="*/ 64 w 64"/>
              <a:gd name="T17" fmla="*/ 10 h 12"/>
              <a:gd name="T18" fmla="*/ 57 w 64"/>
              <a:gd name="T19" fmla="*/ 12 h 12"/>
              <a:gd name="T20" fmla="*/ 40 w 64"/>
              <a:gd name="T21" fmla="*/ 12 h 12"/>
              <a:gd name="T22" fmla="*/ 24 w 64"/>
              <a:gd name="T23" fmla="*/ 12 h 12"/>
              <a:gd name="T24" fmla="*/ 14 w 64"/>
              <a:gd name="T25" fmla="*/ 10 h 12"/>
              <a:gd name="T26" fmla="*/ 7 w 64"/>
              <a:gd name="T27" fmla="*/ 7 h 12"/>
              <a:gd name="T28" fmla="*/ 0 w 64"/>
              <a:gd name="T29" fmla="*/ 5 h 12"/>
              <a:gd name="T30" fmla="*/ 3 w 64"/>
              <a:gd name="T31" fmla="*/ 3 h 12"/>
              <a:gd name="T32" fmla="*/ 5 w 64"/>
              <a:gd name="T33" fmla="*/ 5 h 12"/>
              <a:gd name="T34" fmla="*/ 7 w 64"/>
              <a:gd name="T35" fmla="*/ 3 h 12"/>
              <a:gd name="T36" fmla="*/ 12 w 64"/>
              <a:gd name="T37" fmla="*/ 3 h 12"/>
              <a:gd name="T38" fmla="*/ 14 w 64"/>
              <a:gd name="T39" fmla="*/ 0 h 12"/>
              <a:gd name="T40" fmla="*/ 17 w 64"/>
              <a:gd name="T4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12">
                <a:moveTo>
                  <a:pt x="17" y="0"/>
                </a:moveTo>
                <a:lnTo>
                  <a:pt x="19" y="3"/>
                </a:lnTo>
                <a:lnTo>
                  <a:pt x="24" y="0"/>
                </a:lnTo>
                <a:lnTo>
                  <a:pt x="26" y="3"/>
                </a:lnTo>
                <a:lnTo>
                  <a:pt x="31" y="7"/>
                </a:lnTo>
                <a:lnTo>
                  <a:pt x="38" y="7"/>
                </a:lnTo>
                <a:lnTo>
                  <a:pt x="48" y="7"/>
                </a:lnTo>
                <a:lnTo>
                  <a:pt x="62" y="10"/>
                </a:lnTo>
                <a:lnTo>
                  <a:pt x="64" y="10"/>
                </a:lnTo>
                <a:lnTo>
                  <a:pt x="57" y="12"/>
                </a:lnTo>
                <a:lnTo>
                  <a:pt x="40" y="12"/>
                </a:lnTo>
                <a:lnTo>
                  <a:pt x="24" y="12"/>
                </a:lnTo>
                <a:lnTo>
                  <a:pt x="14" y="10"/>
                </a:lnTo>
                <a:lnTo>
                  <a:pt x="7" y="7"/>
                </a:lnTo>
                <a:lnTo>
                  <a:pt x="0" y="5"/>
                </a:lnTo>
                <a:lnTo>
                  <a:pt x="3" y="3"/>
                </a:lnTo>
                <a:lnTo>
                  <a:pt x="5" y="5"/>
                </a:lnTo>
                <a:lnTo>
                  <a:pt x="7" y="3"/>
                </a:lnTo>
                <a:lnTo>
                  <a:pt x="12" y="3"/>
                </a:lnTo>
                <a:lnTo>
                  <a:pt x="14" y="0"/>
                </a:lnTo>
                <a:lnTo>
                  <a:pt x="1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510"/>
          <p:cNvSpPr>
            <a:spLocks/>
          </p:cNvSpPr>
          <p:nvPr/>
        </p:nvSpPr>
        <p:spPr bwMode="auto">
          <a:xfrm>
            <a:off x="6288089" y="5006975"/>
            <a:ext cx="63500" cy="22225"/>
          </a:xfrm>
          <a:custGeom>
            <a:avLst/>
            <a:gdLst>
              <a:gd name="T0" fmla="*/ 33 w 40"/>
              <a:gd name="T1" fmla="*/ 14 h 14"/>
              <a:gd name="T2" fmla="*/ 23 w 40"/>
              <a:gd name="T3" fmla="*/ 12 h 14"/>
              <a:gd name="T4" fmla="*/ 9 w 40"/>
              <a:gd name="T5" fmla="*/ 12 h 14"/>
              <a:gd name="T6" fmla="*/ 0 w 40"/>
              <a:gd name="T7" fmla="*/ 7 h 14"/>
              <a:gd name="T8" fmla="*/ 2 w 40"/>
              <a:gd name="T9" fmla="*/ 7 h 14"/>
              <a:gd name="T10" fmla="*/ 2 w 40"/>
              <a:gd name="T11" fmla="*/ 2 h 14"/>
              <a:gd name="T12" fmla="*/ 4 w 40"/>
              <a:gd name="T13" fmla="*/ 0 h 14"/>
              <a:gd name="T14" fmla="*/ 11 w 40"/>
              <a:gd name="T15" fmla="*/ 2 h 14"/>
              <a:gd name="T16" fmla="*/ 33 w 40"/>
              <a:gd name="T17" fmla="*/ 5 h 14"/>
              <a:gd name="T18" fmla="*/ 40 w 40"/>
              <a:gd name="T19" fmla="*/ 9 h 14"/>
              <a:gd name="T20" fmla="*/ 40 w 40"/>
              <a:gd name="T21" fmla="*/ 12 h 14"/>
              <a:gd name="T22" fmla="*/ 33 w 40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14">
                <a:moveTo>
                  <a:pt x="33" y="14"/>
                </a:moveTo>
                <a:lnTo>
                  <a:pt x="23" y="12"/>
                </a:lnTo>
                <a:lnTo>
                  <a:pt x="9" y="12"/>
                </a:lnTo>
                <a:lnTo>
                  <a:pt x="0" y="7"/>
                </a:lnTo>
                <a:lnTo>
                  <a:pt x="2" y="7"/>
                </a:lnTo>
                <a:lnTo>
                  <a:pt x="2" y="2"/>
                </a:lnTo>
                <a:lnTo>
                  <a:pt x="4" y="0"/>
                </a:lnTo>
                <a:lnTo>
                  <a:pt x="11" y="2"/>
                </a:lnTo>
                <a:lnTo>
                  <a:pt x="33" y="5"/>
                </a:lnTo>
                <a:lnTo>
                  <a:pt x="40" y="9"/>
                </a:lnTo>
                <a:lnTo>
                  <a:pt x="40" y="12"/>
                </a:lnTo>
                <a:lnTo>
                  <a:pt x="33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511"/>
          <p:cNvSpPr>
            <a:spLocks/>
          </p:cNvSpPr>
          <p:nvPr/>
        </p:nvSpPr>
        <p:spPr bwMode="auto">
          <a:xfrm>
            <a:off x="6288089" y="5006975"/>
            <a:ext cx="63500" cy="22225"/>
          </a:xfrm>
          <a:custGeom>
            <a:avLst/>
            <a:gdLst>
              <a:gd name="T0" fmla="*/ 33 w 40"/>
              <a:gd name="T1" fmla="*/ 14 h 14"/>
              <a:gd name="T2" fmla="*/ 23 w 40"/>
              <a:gd name="T3" fmla="*/ 12 h 14"/>
              <a:gd name="T4" fmla="*/ 9 w 40"/>
              <a:gd name="T5" fmla="*/ 12 h 14"/>
              <a:gd name="T6" fmla="*/ 0 w 40"/>
              <a:gd name="T7" fmla="*/ 7 h 14"/>
              <a:gd name="T8" fmla="*/ 2 w 40"/>
              <a:gd name="T9" fmla="*/ 7 h 14"/>
              <a:gd name="T10" fmla="*/ 2 w 40"/>
              <a:gd name="T11" fmla="*/ 2 h 14"/>
              <a:gd name="T12" fmla="*/ 4 w 40"/>
              <a:gd name="T13" fmla="*/ 0 h 14"/>
              <a:gd name="T14" fmla="*/ 11 w 40"/>
              <a:gd name="T15" fmla="*/ 2 h 14"/>
              <a:gd name="T16" fmla="*/ 33 w 40"/>
              <a:gd name="T17" fmla="*/ 5 h 14"/>
              <a:gd name="T18" fmla="*/ 40 w 40"/>
              <a:gd name="T19" fmla="*/ 9 h 14"/>
              <a:gd name="T20" fmla="*/ 40 w 40"/>
              <a:gd name="T21" fmla="*/ 12 h 14"/>
              <a:gd name="T22" fmla="*/ 33 w 40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14">
                <a:moveTo>
                  <a:pt x="33" y="14"/>
                </a:moveTo>
                <a:lnTo>
                  <a:pt x="23" y="12"/>
                </a:lnTo>
                <a:lnTo>
                  <a:pt x="9" y="12"/>
                </a:lnTo>
                <a:lnTo>
                  <a:pt x="0" y="7"/>
                </a:lnTo>
                <a:lnTo>
                  <a:pt x="2" y="7"/>
                </a:lnTo>
                <a:lnTo>
                  <a:pt x="2" y="2"/>
                </a:lnTo>
                <a:lnTo>
                  <a:pt x="4" y="0"/>
                </a:lnTo>
                <a:lnTo>
                  <a:pt x="11" y="2"/>
                </a:lnTo>
                <a:lnTo>
                  <a:pt x="33" y="5"/>
                </a:lnTo>
                <a:lnTo>
                  <a:pt x="40" y="9"/>
                </a:lnTo>
                <a:lnTo>
                  <a:pt x="40" y="12"/>
                </a:lnTo>
                <a:lnTo>
                  <a:pt x="33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512"/>
          <p:cNvSpPr>
            <a:spLocks/>
          </p:cNvSpPr>
          <p:nvPr/>
        </p:nvSpPr>
        <p:spPr bwMode="auto">
          <a:xfrm>
            <a:off x="6288089" y="5006975"/>
            <a:ext cx="63500" cy="22225"/>
          </a:xfrm>
          <a:custGeom>
            <a:avLst/>
            <a:gdLst>
              <a:gd name="T0" fmla="*/ 33 w 40"/>
              <a:gd name="T1" fmla="*/ 14 h 14"/>
              <a:gd name="T2" fmla="*/ 23 w 40"/>
              <a:gd name="T3" fmla="*/ 12 h 14"/>
              <a:gd name="T4" fmla="*/ 9 w 40"/>
              <a:gd name="T5" fmla="*/ 12 h 14"/>
              <a:gd name="T6" fmla="*/ 0 w 40"/>
              <a:gd name="T7" fmla="*/ 7 h 14"/>
              <a:gd name="T8" fmla="*/ 2 w 40"/>
              <a:gd name="T9" fmla="*/ 7 h 14"/>
              <a:gd name="T10" fmla="*/ 2 w 40"/>
              <a:gd name="T11" fmla="*/ 2 h 14"/>
              <a:gd name="T12" fmla="*/ 4 w 40"/>
              <a:gd name="T13" fmla="*/ 0 h 14"/>
              <a:gd name="T14" fmla="*/ 11 w 40"/>
              <a:gd name="T15" fmla="*/ 2 h 14"/>
              <a:gd name="T16" fmla="*/ 33 w 40"/>
              <a:gd name="T17" fmla="*/ 5 h 14"/>
              <a:gd name="T18" fmla="*/ 40 w 40"/>
              <a:gd name="T19" fmla="*/ 9 h 14"/>
              <a:gd name="T20" fmla="*/ 40 w 40"/>
              <a:gd name="T21" fmla="*/ 12 h 14"/>
              <a:gd name="T22" fmla="*/ 33 w 40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14">
                <a:moveTo>
                  <a:pt x="33" y="14"/>
                </a:moveTo>
                <a:lnTo>
                  <a:pt x="23" y="12"/>
                </a:lnTo>
                <a:lnTo>
                  <a:pt x="9" y="12"/>
                </a:lnTo>
                <a:lnTo>
                  <a:pt x="0" y="7"/>
                </a:lnTo>
                <a:lnTo>
                  <a:pt x="2" y="7"/>
                </a:lnTo>
                <a:lnTo>
                  <a:pt x="2" y="2"/>
                </a:lnTo>
                <a:lnTo>
                  <a:pt x="4" y="0"/>
                </a:lnTo>
                <a:lnTo>
                  <a:pt x="11" y="2"/>
                </a:lnTo>
                <a:lnTo>
                  <a:pt x="33" y="5"/>
                </a:lnTo>
                <a:lnTo>
                  <a:pt x="40" y="9"/>
                </a:lnTo>
                <a:lnTo>
                  <a:pt x="40" y="12"/>
                </a:lnTo>
                <a:lnTo>
                  <a:pt x="33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513"/>
          <p:cNvSpPr>
            <a:spLocks/>
          </p:cNvSpPr>
          <p:nvPr/>
        </p:nvSpPr>
        <p:spPr bwMode="auto">
          <a:xfrm>
            <a:off x="6092826" y="4872038"/>
            <a:ext cx="52388" cy="55563"/>
          </a:xfrm>
          <a:custGeom>
            <a:avLst/>
            <a:gdLst>
              <a:gd name="T0" fmla="*/ 30 w 33"/>
              <a:gd name="T1" fmla="*/ 35 h 35"/>
              <a:gd name="T2" fmla="*/ 23 w 33"/>
              <a:gd name="T3" fmla="*/ 28 h 35"/>
              <a:gd name="T4" fmla="*/ 16 w 33"/>
              <a:gd name="T5" fmla="*/ 16 h 35"/>
              <a:gd name="T6" fmla="*/ 7 w 33"/>
              <a:gd name="T7" fmla="*/ 9 h 35"/>
              <a:gd name="T8" fmla="*/ 0 w 33"/>
              <a:gd name="T9" fmla="*/ 0 h 35"/>
              <a:gd name="T10" fmla="*/ 9 w 33"/>
              <a:gd name="T11" fmla="*/ 0 h 35"/>
              <a:gd name="T12" fmla="*/ 16 w 33"/>
              <a:gd name="T13" fmla="*/ 11 h 35"/>
              <a:gd name="T14" fmla="*/ 21 w 33"/>
              <a:gd name="T15" fmla="*/ 19 h 35"/>
              <a:gd name="T16" fmla="*/ 33 w 33"/>
              <a:gd name="T17" fmla="*/ 30 h 35"/>
              <a:gd name="T18" fmla="*/ 30 w 33"/>
              <a:gd name="T1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5">
                <a:moveTo>
                  <a:pt x="30" y="35"/>
                </a:moveTo>
                <a:lnTo>
                  <a:pt x="23" y="28"/>
                </a:lnTo>
                <a:lnTo>
                  <a:pt x="16" y="16"/>
                </a:lnTo>
                <a:lnTo>
                  <a:pt x="7" y="9"/>
                </a:lnTo>
                <a:lnTo>
                  <a:pt x="0" y="0"/>
                </a:lnTo>
                <a:lnTo>
                  <a:pt x="9" y="0"/>
                </a:lnTo>
                <a:lnTo>
                  <a:pt x="16" y="11"/>
                </a:lnTo>
                <a:lnTo>
                  <a:pt x="21" y="19"/>
                </a:lnTo>
                <a:lnTo>
                  <a:pt x="33" y="30"/>
                </a:lnTo>
                <a:lnTo>
                  <a:pt x="30" y="3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514"/>
          <p:cNvSpPr>
            <a:spLocks/>
          </p:cNvSpPr>
          <p:nvPr/>
        </p:nvSpPr>
        <p:spPr bwMode="auto">
          <a:xfrm>
            <a:off x="6092826" y="4872038"/>
            <a:ext cx="52388" cy="55563"/>
          </a:xfrm>
          <a:custGeom>
            <a:avLst/>
            <a:gdLst>
              <a:gd name="T0" fmla="*/ 30 w 33"/>
              <a:gd name="T1" fmla="*/ 35 h 35"/>
              <a:gd name="T2" fmla="*/ 23 w 33"/>
              <a:gd name="T3" fmla="*/ 28 h 35"/>
              <a:gd name="T4" fmla="*/ 16 w 33"/>
              <a:gd name="T5" fmla="*/ 16 h 35"/>
              <a:gd name="T6" fmla="*/ 7 w 33"/>
              <a:gd name="T7" fmla="*/ 9 h 35"/>
              <a:gd name="T8" fmla="*/ 0 w 33"/>
              <a:gd name="T9" fmla="*/ 0 h 35"/>
              <a:gd name="T10" fmla="*/ 9 w 33"/>
              <a:gd name="T11" fmla="*/ 0 h 35"/>
              <a:gd name="T12" fmla="*/ 16 w 33"/>
              <a:gd name="T13" fmla="*/ 11 h 35"/>
              <a:gd name="T14" fmla="*/ 21 w 33"/>
              <a:gd name="T15" fmla="*/ 19 h 35"/>
              <a:gd name="T16" fmla="*/ 33 w 33"/>
              <a:gd name="T17" fmla="*/ 30 h 35"/>
              <a:gd name="T18" fmla="*/ 30 w 33"/>
              <a:gd name="T1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5">
                <a:moveTo>
                  <a:pt x="30" y="35"/>
                </a:moveTo>
                <a:lnTo>
                  <a:pt x="23" y="28"/>
                </a:lnTo>
                <a:lnTo>
                  <a:pt x="16" y="16"/>
                </a:lnTo>
                <a:lnTo>
                  <a:pt x="7" y="9"/>
                </a:lnTo>
                <a:lnTo>
                  <a:pt x="0" y="0"/>
                </a:lnTo>
                <a:lnTo>
                  <a:pt x="9" y="0"/>
                </a:lnTo>
                <a:lnTo>
                  <a:pt x="16" y="11"/>
                </a:lnTo>
                <a:lnTo>
                  <a:pt x="21" y="19"/>
                </a:lnTo>
                <a:lnTo>
                  <a:pt x="33" y="30"/>
                </a:lnTo>
                <a:lnTo>
                  <a:pt x="30" y="3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515"/>
          <p:cNvSpPr>
            <a:spLocks/>
          </p:cNvSpPr>
          <p:nvPr/>
        </p:nvSpPr>
        <p:spPr bwMode="auto">
          <a:xfrm>
            <a:off x="6092826" y="4872038"/>
            <a:ext cx="52388" cy="55563"/>
          </a:xfrm>
          <a:custGeom>
            <a:avLst/>
            <a:gdLst>
              <a:gd name="T0" fmla="*/ 30 w 33"/>
              <a:gd name="T1" fmla="*/ 35 h 35"/>
              <a:gd name="T2" fmla="*/ 23 w 33"/>
              <a:gd name="T3" fmla="*/ 28 h 35"/>
              <a:gd name="T4" fmla="*/ 16 w 33"/>
              <a:gd name="T5" fmla="*/ 16 h 35"/>
              <a:gd name="T6" fmla="*/ 7 w 33"/>
              <a:gd name="T7" fmla="*/ 9 h 35"/>
              <a:gd name="T8" fmla="*/ 0 w 33"/>
              <a:gd name="T9" fmla="*/ 0 h 35"/>
              <a:gd name="T10" fmla="*/ 9 w 33"/>
              <a:gd name="T11" fmla="*/ 0 h 35"/>
              <a:gd name="T12" fmla="*/ 16 w 33"/>
              <a:gd name="T13" fmla="*/ 11 h 35"/>
              <a:gd name="T14" fmla="*/ 21 w 33"/>
              <a:gd name="T15" fmla="*/ 19 h 35"/>
              <a:gd name="T16" fmla="*/ 33 w 33"/>
              <a:gd name="T17" fmla="*/ 30 h 35"/>
              <a:gd name="T18" fmla="*/ 30 w 33"/>
              <a:gd name="T1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5">
                <a:moveTo>
                  <a:pt x="30" y="35"/>
                </a:moveTo>
                <a:lnTo>
                  <a:pt x="23" y="28"/>
                </a:lnTo>
                <a:lnTo>
                  <a:pt x="16" y="16"/>
                </a:lnTo>
                <a:lnTo>
                  <a:pt x="7" y="9"/>
                </a:lnTo>
                <a:lnTo>
                  <a:pt x="0" y="0"/>
                </a:lnTo>
                <a:lnTo>
                  <a:pt x="9" y="0"/>
                </a:lnTo>
                <a:lnTo>
                  <a:pt x="16" y="11"/>
                </a:lnTo>
                <a:lnTo>
                  <a:pt x="21" y="19"/>
                </a:lnTo>
                <a:lnTo>
                  <a:pt x="33" y="30"/>
                </a:lnTo>
                <a:lnTo>
                  <a:pt x="30" y="3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516"/>
          <p:cNvSpPr>
            <a:spLocks/>
          </p:cNvSpPr>
          <p:nvPr/>
        </p:nvSpPr>
        <p:spPr bwMode="auto">
          <a:xfrm>
            <a:off x="6084889" y="4781550"/>
            <a:ext cx="63500" cy="74613"/>
          </a:xfrm>
          <a:custGeom>
            <a:avLst/>
            <a:gdLst>
              <a:gd name="T0" fmla="*/ 7 w 40"/>
              <a:gd name="T1" fmla="*/ 7 h 47"/>
              <a:gd name="T2" fmla="*/ 9 w 40"/>
              <a:gd name="T3" fmla="*/ 12 h 47"/>
              <a:gd name="T4" fmla="*/ 12 w 40"/>
              <a:gd name="T5" fmla="*/ 12 h 47"/>
              <a:gd name="T6" fmla="*/ 14 w 40"/>
              <a:gd name="T7" fmla="*/ 12 h 47"/>
              <a:gd name="T8" fmla="*/ 16 w 40"/>
              <a:gd name="T9" fmla="*/ 12 h 47"/>
              <a:gd name="T10" fmla="*/ 19 w 40"/>
              <a:gd name="T11" fmla="*/ 14 h 47"/>
              <a:gd name="T12" fmla="*/ 21 w 40"/>
              <a:gd name="T13" fmla="*/ 19 h 47"/>
              <a:gd name="T14" fmla="*/ 24 w 40"/>
              <a:gd name="T15" fmla="*/ 21 h 47"/>
              <a:gd name="T16" fmla="*/ 26 w 40"/>
              <a:gd name="T17" fmla="*/ 21 h 47"/>
              <a:gd name="T18" fmla="*/ 26 w 40"/>
              <a:gd name="T19" fmla="*/ 28 h 47"/>
              <a:gd name="T20" fmla="*/ 31 w 40"/>
              <a:gd name="T21" fmla="*/ 31 h 47"/>
              <a:gd name="T22" fmla="*/ 33 w 40"/>
              <a:gd name="T23" fmla="*/ 35 h 47"/>
              <a:gd name="T24" fmla="*/ 38 w 40"/>
              <a:gd name="T25" fmla="*/ 40 h 47"/>
              <a:gd name="T26" fmla="*/ 40 w 40"/>
              <a:gd name="T27" fmla="*/ 42 h 47"/>
              <a:gd name="T28" fmla="*/ 38 w 40"/>
              <a:gd name="T29" fmla="*/ 42 h 47"/>
              <a:gd name="T30" fmla="*/ 38 w 40"/>
              <a:gd name="T31" fmla="*/ 45 h 47"/>
              <a:gd name="T32" fmla="*/ 33 w 40"/>
              <a:gd name="T33" fmla="*/ 47 h 47"/>
              <a:gd name="T34" fmla="*/ 31 w 40"/>
              <a:gd name="T35" fmla="*/ 45 h 47"/>
              <a:gd name="T36" fmla="*/ 31 w 40"/>
              <a:gd name="T37" fmla="*/ 42 h 47"/>
              <a:gd name="T38" fmla="*/ 28 w 40"/>
              <a:gd name="T39" fmla="*/ 40 h 47"/>
              <a:gd name="T40" fmla="*/ 31 w 40"/>
              <a:gd name="T41" fmla="*/ 35 h 47"/>
              <a:gd name="T42" fmla="*/ 28 w 40"/>
              <a:gd name="T43" fmla="*/ 35 h 47"/>
              <a:gd name="T44" fmla="*/ 26 w 40"/>
              <a:gd name="T45" fmla="*/ 35 h 47"/>
              <a:gd name="T46" fmla="*/ 24 w 40"/>
              <a:gd name="T47" fmla="*/ 35 h 47"/>
              <a:gd name="T48" fmla="*/ 24 w 40"/>
              <a:gd name="T49" fmla="*/ 33 h 47"/>
              <a:gd name="T50" fmla="*/ 24 w 40"/>
              <a:gd name="T51" fmla="*/ 31 h 47"/>
              <a:gd name="T52" fmla="*/ 19 w 40"/>
              <a:gd name="T53" fmla="*/ 28 h 47"/>
              <a:gd name="T54" fmla="*/ 16 w 40"/>
              <a:gd name="T55" fmla="*/ 26 h 47"/>
              <a:gd name="T56" fmla="*/ 14 w 40"/>
              <a:gd name="T57" fmla="*/ 23 h 47"/>
              <a:gd name="T58" fmla="*/ 16 w 40"/>
              <a:gd name="T59" fmla="*/ 23 h 47"/>
              <a:gd name="T60" fmla="*/ 14 w 40"/>
              <a:gd name="T61" fmla="*/ 21 h 47"/>
              <a:gd name="T62" fmla="*/ 12 w 40"/>
              <a:gd name="T63" fmla="*/ 19 h 47"/>
              <a:gd name="T64" fmla="*/ 7 w 40"/>
              <a:gd name="T65" fmla="*/ 12 h 47"/>
              <a:gd name="T66" fmla="*/ 2 w 40"/>
              <a:gd name="T67" fmla="*/ 7 h 47"/>
              <a:gd name="T68" fmla="*/ 0 w 40"/>
              <a:gd name="T69" fmla="*/ 2 h 47"/>
              <a:gd name="T70" fmla="*/ 0 w 40"/>
              <a:gd name="T71" fmla="*/ 0 h 47"/>
              <a:gd name="T72" fmla="*/ 5 w 40"/>
              <a:gd name="T73" fmla="*/ 5 h 47"/>
              <a:gd name="T74" fmla="*/ 7 w 40"/>
              <a:gd name="T75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" h="47">
                <a:moveTo>
                  <a:pt x="7" y="7"/>
                </a:moveTo>
                <a:lnTo>
                  <a:pt x="9" y="12"/>
                </a:lnTo>
                <a:lnTo>
                  <a:pt x="12" y="12"/>
                </a:lnTo>
                <a:lnTo>
                  <a:pt x="14" y="12"/>
                </a:lnTo>
                <a:lnTo>
                  <a:pt x="16" y="12"/>
                </a:lnTo>
                <a:lnTo>
                  <a:pt x="19" y="14"/>
                </a:lnTo>
                <a:lnTo>
                  <a:pt x="21" y="19"/>
                </a:lnTo>
                <a:lnTo>
                  <a:pt x="24" y="21"/>
                </a:lnTo>
                <a:lnTo>
                  <a:pt x="26" y="21"/>
                </a:lnTo>
                <a:lnTo>
                  <a:pt x="26" y="28"/>
                </a:lnTo>
                <a:lnTo>
                  <a:pt x="31" y="31"/>
                </a:lnTo>
                <a:lnTo>
                  <a:pt x="33" y="35"/>
                </a:lnTo>
                <a:lnTo>
                  <a:pt x="38" y="40"/>
                </a:lnTo>
                <a:lnTo>
                  <a:pt x="40" y="42"/>
                </a:lnTo>
                <a:lnTo>
                  <a:pt x="38" y="42"/>
                </a:lnTo>
                <a:lnTo>
                  <a:pt x="38" y="45"/>
                </a:lnTo>
                <a:lnTo>
                  <a:pt x="33" y="47"/>
                </a:lnTo>
                <a:lnTo>
                  <a:pt x="31" y="45"/>
                </a:lnTo>
                <a:lnTo>
                  <a:pt x="31" y="42"/>
                </a:lnTo>
                <a:lnTo>
                  <a:pt x="28" y="40"/>
                </a:lnTo>
                <a:lnTo>
                  <a:pt x="31" y="35"/>
                </a:lnTo>
                <a:lnTo>
                  <a:pt x="28" y="35"/>
                </a:lnTo>
                <a:lnTo>
                  <a:pt x="26" y="35"/>
                </a:lnTo>
                <a:lnTo>
                  <a:pt x="24" y="35"/>
                </a:lnTo>
                <a:lnTo>
                  <a:pt x="24" y="33"/>
                </a:lnTo>
                <a:lnTo>
                  <a:pt x="24" y="31"/>
                </a:lnTo>
                <a:lnTo>
                  <a:pt x="19" y="28"/>
                </a:lnTo>
                <a:lnTo>
                  <a:pt x="16" y="26"/>
                </a:lnTo>
                <a:lnTo>
                  <a:pt x="14" y="23"/>
                </a:lnTo>
                <a:lnTo>
                  <a:pt x="16" y="23"/>
                </a:lnTo>
                <a:lnTo>
                  <a:pt x="14" y="21"/>
                </a:lnTo>
                <a:lnTo>
                  <a:pt x="12" y="19"/>
                </a:lnTo>
                <a:lnTo>
                  <a:pt x="7" y="12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5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517"/>
          <p:cNvSpPr>
            <a:spLocks/>
          </p:cNvSpPr>
          <p:nvPr/>
        </p:nvSpPr>
        <p:spPr bwMode="auto">
          <a:xfrm>
            <a:off x="6084889" y="4781550"/>
            <a:ext cx="63500" cy="74613"/>
          </a:xfrm>
          <a:custGeom>
            <a:avLst/>
            <a:gdLst>
              <a:gd name="T0" fmla="*/ 7 w 40"/>
              <a:gd name="T1" fmla="*/ 7 h 47"/>
              <a:gd name="T2" fmla="*/ 9 w 40"/>
              <a:gd name="T3" fmla="*/ 12 h 47"/>
              <a:gd name="T4" fmla="*/ 12 w 40"/>
              <a:gd name="T5" fmla="*/ 12 h 47"/>
              <a:gd name="T6" fmla="*/ 14 w 40"/>
              <a:gd name="T7" fmla="*/ 12 h 47"/>
              <a:gd name="T8" fmla="*/ 16 w 40"/>
              <a:gd name="T9" fmla="*/ 12 h 47"/>
              <a:gd name="T10" fmla="*/ 19 w 40"/>
              <a:gd name="T11" fmla="*/ 14 h 47"/>
              <a:gd name="T12" fmla="*/ 21 w 40"/>
              <a:gd name="T13" fmla="*/ 19 h 47"/>
              <a:gd name="T14" fmla="*/ 24 w 40"/>
              <a:gd name="T15" fmla="*/ 21 h 47"/>
              <a:gd name="T16" fmla="*/ 26 w 40"/>
              <a:gd name="T17" fmla="*/ 21 h 47"/>
              <a:gd name="T18" fmla="*/ 26 w 40"/>
              <a:gd name="T19" fmla="*/ 28 h 47"/>
              <a:gd name="T20" fmla="*/ 31 w 40"/>
              <a:gd name="T21" fmla="*/ 31 h 47"/>
              <a:gd name="T22" fmla="*/ 33 w 40"/>
              <a:gd name="T23" fmla="*/ 35 h 47"/>
              <a:gd name="T24" fmla="*/ 38 w 40"/>
              <a:gd name="T25" fmla="*/ 40 h 47"/>
              <a:gd name="T26" fmla="*/ 40 w 40"/>
              <a:gd name="T27" fmla="*/ 42 h 47"/>
              <a:gd name="T28" fmla="*/ 38 w 40"/>
              <a:gd name="T29" fmla="*/ 42 h 47"/>
              <a:gd name="T30" fmla="*/ 38 w 40"/>
              <a:gd name="T31" fmla="*/ 45 h 47"/>
              <a:gd name="T32" fmla="*/ 33 w 40"/>
              <a:gd name="T33" fmla="*/ 47 h 47"/>
              <a:gd name="T34" fmla="*/ 31 w 40"/>
              <a:gd name="T35" fmla="*/ 45 h 47"/>
              <a:gd name="T36" fmla="*/ 31 w 40"/>
              <a:gd name="T37" fmla="*/ 42 h 47"/>
              <a:gd name="T38" fmla="*/ 28 w 40"/>
              <a:gd name="T39" fmla="*/ 40 h 47"/>
              <a:gd name="T40" fmla="*/ 31 w 40"/>
              <a:gd name="T41" fmla="*/ 35 h 47"/>
              <a:gd name="T42" fmla="*/ 28 w 40"/>
              <a:gd name="T43" fmla="*/ 35 h 47"/>
              <a:gd name="T44" fmla="*/ 26 w 40"/>
              <a:gd name="T45" fmla="*/ 35 h 47"/>
              <a:gd name="T46" fmla="*/ 24 w 40"/>
              <a:gd name="T47" fmla="*/ 35 h 47"/>
              <a:gd name="T48" fmla="*/ 24 w 40"/>
              <a:gd name="T49" fmla="*/ 33 h 47"/>
              <a:gd name="T50" fmla="*/ 24 w 40"/>
              <a:gd name="T51" fmla="*/ 31 h 47"/>
              <a:gd name="T52" fmla="*/ 19 w 40"/>
              <a:gd name="T53" fmla="*/ 28 h 47"/>
              <a:gd name="T54" fmla="*/ 16 w 40"/>
              <a:gd name="T55" fmla="*/ 26 h 47"/>
              <a:gd name="T56" fmla="*/ 14 w 40"/>
              <a:gd name="T57" fmla="*/ 23 h 47"/>
              <a:gd name="T58" fmla="*/ 16 w 40"/>
              <a:gd name="T59" fmla="*/ 23 h 47"/>
              <a:gd name="T60" fmla="*/ 14 w 40"/>
              <a:gd name="T61" fmla="*/ 21 h 47"/>
              <a:gd name="T62" fmla="*/ 12 w 40"/>
              <a:gd name="T63" fmla="*/ 19 h 47"/>
              <a:gd name="T64" fmla="*/ 7 w 40"/>
              <a:gd name="T65" fmla="*/ 12 h 47"/>
              <a:gd name="T66" fmla="*/ 2 w 40"/>
              <a:gd name="T67" fmla="*/ 7 h 47"/>
              <a:gd name="T68" fmla="*/ 0 w 40"/>
              <a:gd name="T69" fmla="*/ 2 h 47"/>
              <a:gd name="T70" fmla="*/ 0 w 40"/>
              <a:gd name="T71" fmla="*/ 0 h 47"/>
              <a:gd name="T72" fmla="*/ 5 w 40"/>
              <a:gd name="T73" fmla="*/ 5 h 47"/>
              <a:gd name="T74" fmla="*/ 7 w 40"/>
              <a:gd name="T75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" h="47">
                <a:moveTo>
                  <a:pt x="7" y="7"/>
                </a:moveTo>
                <a:lnTo>
                  <a:pt x="9" y="12"/>
                </a:lnTo>
                <a:lnTo>
                  <a:pt x="12" y="12"/>
                </a:lnTo>
                <a:lnTo>
                  <a:pt x="14" y="12"/>
                </a:lnTo>
                <a:lnTo>
                  <a:pt x="16" y="12"/>
                </a:lnTo>
                <a:lnTo>
                  <a:pt x="19" y="14"/>
                </a:lnTo>
                <a:lnTo>
                  <a:pt x="21" y="19"/>
                </a:lnTo>
                <a:lnTo>
                  <a:pt x="24" y="21"/>
                </a:lnTo>
                <a:lnTo>
                  <a:pt x="26" y="21"/>
                </a:lnTo>
                <a:lnTo>
                  <a:pt x="26" y="28"/>
                </a:lnTo>
                <a:lnTo>
                  <a:pt x="31" y="31"/>
                </a:lnTo>
                <a:lnTo>
                  <a:pt x="33" y="35"/>
                </a:lnTo>
                <a:lnTo>
                  <a:pt x="38" y="40"/>
                </a:lnTo>
                <a:lnTo>
                  <a:pt x="40" y="42"/>
                </a:lnTo>
                <a:lnTo>
                  <a:pt x="38" y="42"/>
                </a:lnTo>
                <a:lnTo>
                  <a:pt x="38" y="45"/>
                </a:lnTo>
                <a:lnTo>
                  <a:pt x="33" y="47"/>
                </a:lnTo>
                <a:lnTo>
                  <a:pt x="31" y="45"/>
                </a:lnTo>
                <a:lnTo>
                  <a:pt x="31" y="42"/>
                </a:lnTo>
                <a:lnTo>
                  <a:pt x="28" y="40"/>
                </a:lnTo>
                <a:lnTo>
                  <a:pt x="31" y="35"/>
                </a:lnTo>
                <a:lnTo>
                  <a:pt x="28" y="35"/>
                </a:lnTo>
                <a:lnTo>
                  <a:pt x="26" y="35"/>
                </a:lnTo>
                <a:lnTo>
                  <a:pt x="24" y="35"/>
                </a:lnTo>
                <a:lnTo>
                  <a:pt x="24" y="33"/>
                </a:lnTo>
                <a:lnTo>
                  <a:pt x="24" y="31"/>
                </a:lnTo>
                <a:lnTo>
                  <a:pt x="19" y="28"/>
                </a:lnTo>
                <a:lnTo>
                  <a:pt x="16" y="26"/>
                </a:lnTo>
                <a:lnTo>
                  <a:pt x="14" y="23"/>
                </a:lnTo>
                <a:lnTo>
                  <a:pt x="16" y="23"/>
                </a:lnTo>
                <a:lnTo>
                  <a:pt x="14" y="21"/>
                </a:lnTo>
                <a:lnTo>
                  <a:pt x="12" y="19"/>
                </a:lnTo>
                <a:lnTo>
                  <a:pt x="7" y="12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5"/>
                </a:lnTo>
                <a:lnTo>
                  <a:pt x="7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518"/>
          <p:cNvSpPr>
            <a:spLocks/>
          </p:cNvSpPr>
          <p:nvPr/>
        </p:nvSpPr>
        <p:spPr bwMode="auto">
          <a:xfrm>
            <a:off x="6084889" y="4781550"/>
            <a:ext cx="63500" cy="74613"/>
          </a:xfrm>
          <a:custGeom>
            <a:avLst/>
            <a:gdLst>
              <a:gd name="T0" fmla="*/ 7 w 40"/>
              <a:gd name="T1" fmla="*/ 7 h 47"/>
              <a:gd name="T2" fmla="*/ 9 w 40"/>
              <a:gd name="T3" fmla="*/ 12 h 47"/>
              <a:gd name="T4" fmla="*/ 12 w 40"/>
              <a:gd name="T5" fmla="*/ 12 h 47"/>
              <a:gd name="T6" fmla="*/ 14 w 40"/>
              <a:gd name="T7" fmla="*/ 12 h 47"/>
              <a:gd name="T8" fmla="*/ 16 w 40"/>
              <a:gd name="T9" fmla="*/ 12 h 47"/>
              <a:gd name="T10" fmla="*/ 19 w 40"/>
              <a:gd name="T11" fmla="*/ 14 h 47"/>
              <a:gd name="T12" fmla="*/ 21 w 40"/>
              <a:gd name="T13" fmla="*/ 19 h 47"/>
              <a:gd name="T14" fmla="*/ 24 w 40"/>
              <a:gd name="T15" fmla="*/ 21 h 47"/>
              <a:gd name="T16" fmla="*/ 26 w 40"/>
              <a:gd name="T17" fmla="*/ 21 h 47"/>
              <a:gd name="T18" fmla="*/ 26 w 40"/>
              <a:gd name="T19" fmla="*/ 28 h 47"/>
              <a:gd name="T20" fmla="*/ 31 w 40"/>
              <a:gd name="T21" fmla="*/ 31 h 47"/>
              <a:gd name="T22" fmla="*/ 33 w 40"/>
              <a:gd name="T23" fmla="*/ 35 h 47"/>
              <a:gd name="T24" fmla="*/ 38 w 40"/>
              <a:gd name="T25" fmla="*/ 40 h 47"/>
              <a:gd name="T26" fmla="*/ 40 w 40"/>
              <a:gd name="T27" fmla="*/ 42 h 47"/>
              <a:gd name="T28" fmla="*/ 38 w 40"/>
              <a:gd name="T29" fmla="*/ 42 h 47"/>
              <a:gd name="T30" fmla="*/ 38 w 40"/>
              <a:gd name="T31" fmla="*/ 45 h 47"/>
              <a:gd name="T32" fmla="*/ 33 w 40"/>
              <a:gd name="T33" fmla="*/ 47 h 47"/>
              <a:gd name="T34" fmla="*/ 31 w 40"/>
              <a:gd name="T35" fmla="*/ 45 h 47"/>
              <a:gd name="T36" fmla="*/ 31 w 40"/>
              <a:gd name="T37" fmla="*/ 42 h 47"/>
              <a:gd name="T38" fmla="*/ 28 w 40"/>
              <a:gd name="T39" fmla="*/ 40 h 47"/>
              <a:gd name="T40" fmla="*/ 31 w 40"/>
              <a:gd name="T41" fmla="*/ 35 h 47"/>
              <a:gd name="T42" fmla="*/ 28 w 40"/>
              <a:gd name="T43" fmla="*/ 35 h 47"/>
              <a:gd name="T44" fmla="*/ 26 w 40"/>
              <a:gd name="T45" fmla="*/ 35 h 47"/>
              <a:gd name="T46" fmla="*/ 24 w 40"/>
              <a:gd name="T47" fmla="*/ 35 h 47"/>
              <a:gd name="T48" fmla="*/ 24 w 40"/>
              <a:gd name="T49" fmla="*/ 33 h 47"/>
              <a:gd name="T50" fmla="*/ 24 w 40"/>
              <a:gd name="T51" fmla="*/ 31 h 47"/>
              <a:gd name="T52" fmla="*/ 19 w 40"/>
              <a:gd name="T53" fmla="*/ 28 h 47"/>
              <a:gd name="T54" fmla="*/ 16 w 40"/>
              <a:gd name="T55" fmla="*/ 26 h 47"/>
              <a:gd name="T56" fmla="*/ 14 w 40"/>
              <a:gd name="T57" fmla="*/ 23 h 47"/>
              <a:gd name="T58" fmla="*/ 16 w 40"/>
              <a:gd name="T59" fmla="*/ 23 h 47"/>
              <a:gd name="T60" fmla="*/ 14 w 40"/>
              <a:gd name="T61" fmla="*/ 21 h 47"/>
              <a:gd name="T62" fmla="*/ 12 w 40"/>
              <a:gd name="T63" fmla="*/ 19 h 47"/>
              <a:gd name="T64" fmla="*/ 7 w 40"/>
              <a:gd name="T65" fmla="*/ 12 h 47"/>
              <a:gd name="T66" fmla="*/ 2 w 40"/>
              <a:gd name="T67" fmla="*/ 7 h 47"/>
              <a:gd name="T68" fmla="*/ 0 w 40"/>
              <a:gd name="T69" fmla="*/ 2 h 47"/>
              <a:gd name="T70" fmla="*/ 0 w 40"/>
              <a:gd name="T71" fmla="*/ 0 h 47"/>
              <a:gd name="T72" fmla="*/ 5 w 40"/>
              <a:gd name="T73" fmla="*/ 5 h 47"/>
              <a:gd name="T74" fmla="*/ 7 w 40"/>
              <a:gd name="T75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" h="47">
                <a:moveTo>
                  <a:pt x="7" y="7"/>
                </a:moveTo>
                <a:lnTo>
                  <a:pt x="9" y="12"/>
                </a:lnTo>
                <a:lnTo>
                  <a:pt x="12" y="12"/>
                </a:lnTo>
                <a:lnTo>
                  <a:pt x="14" y="12"/>
                </a:lnTo>
                <a:lnTo>
                  <a:pt x="16" y="12"/>
                </a:lnTo>
                <a:lnTo>
                  <a:pt x="19" y="14"/>
                </a:lnTo>
                <a:lnTo>
                  <a:pt x="21" y="19"/>
                </a:lnTo>
                <a:lnTo>
                  <a:pt x="24" y="21"/>
                </a:lnTo>
                <a:lnTo>
                  <a:pt x="26" y="21"/>
                </a:lnTo>
                <a:lnTo>
                  <a:pt x="26" y="28"/>
                </a:lnTo>
                <a:lnTo>
                  <a:pt x="31" y="31"/>
                </a:lnTo>
                <a:lnTo>
                  <a:pt x="33" y="35"/>
                </a:lnTo>
                <a:lnTo>
                  <a:pt x="38" y="40"/>
                </a:lnTo>
                <a:lnTo>
                  <a:pt x="40" y="42"/>
                </a:lnTo>
                <a:lnTo>
                  <a:pt x="38" y="42"/>
                </a:lnTo>
                <a:lnTo>
                  <a:pt x="38" y="45"/>
                </a:lnTo>
                <a:lnTo>
                  <a:pt x="33" y="47"/>
                </a:lnTo>
                <a:lnTo>
                  <a:pt x="31" y="45"/>
                </a:lnTo>
                <a:lnTo>
                  <a:pt x="31" y="42"/>
                </a:lnTo>
                <a:lnTo>
                  <a:pt x="28" y="40"/>
                </a:lnTo>
                <a:lnTo>
                  <a:pt x="31" y="35"/>
                </a:lnTo>
                <a:lnTo>
                  <a:pt x="28" y="35"/>
                </a:lnTo>
                <a:lnTo>
                  <a:pt x="26" y="35"/>
                </a:lnTo>
                <a:lnTo>
                  <a:pt x="24" y="35"/>
                </a:lnTo>
                <a:lnTo>
                  <a:pt x="24" y="33"/>
                </a:lnTo>
                <a:lnTo>
                  <a:pt x="24" y="31"/>
                </a:lnTo>
                <a:lnTo>
                  <a:pt x="19" y="28"/>
                </a:lnTo>
                <a:lnTo>
                  <a:pt x="16" y="26"/>
                </a:lnTo>
                <a:lnTo>
                  <a:pt x="14" y="23"/>
                </a:lnTo>
                <a:lnTo>
                  <a:pt x="16" y="23"/>
                </a:lnTo>
                <a:lnTo>
                  <a:pt x="14" y="21"/>
                </a:lnTo>
                <a:lnTo>
                  <a:pt x="12" y="19"/>
                </a:lnTo>
                <a:lnTo>
                  <a:pt x="7" y="12"/>
                </a:lnTo>
                <a:lnTo>
                  <a:pt x="2" y="7"/>
                </a:lnTo>
                <a:lnTo>
                  <a:pt x="0" y="2"/>
                </a:lnTo>
                <a:lnTo>
                  <a:pt x="0" y="0"/>
                </a:lnTo>
                <a:lnTo>
                  <a:pt x="5" y="5"/>
                </a:lnTo>
                <a:lnTo>
                  <a:pt x="7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519"/>
          <p:cNvSpPr>
            <a:spLocks/>
          </p:cNvSpPr>
          <p:nvPr/>
        </p:nvSpPr>
        <p:spPr bwMode="auto">
          <a:xfrm>
            <a:off x="6076951" y="4759325"/>
            <a:ext cx="26988" cy="25400"/>
          </a:xfrm>
          <a:custGeom>
            <a:avLst/>
            <a:gdLst>
              <a:gd name="T0" fmla="*/ 17 w 17"/>
              <a:gd name="T1" fmla="*/ 14 h 16"/>
              <a:gd name="T2" fmla="*/ 14 w 17"/>
              <a:gd name="T3" fmla="*/ 16 h 16"/>
              <a:gd name="T4" fmla="*/ 7 w 17"/>
              <a:gd name="T5" fmla="*/ 9 h 16"/>
              <a:gd name="T6" fmla="*/ 3 w 17"/>
              <a:gd name="T7" fmla="*/ 9 h 16"/>
              <a:gd name="T8" fmla="*/ 0 w 17"/>
              <a:gd name="T9" fmla="*/ 7 h 16"/>
              <a:gd name="T10" fmla="*/ 0 w 17"/>
              <a:gd name="T11" fmla="*/ 7 h 16"/>
              <a:gd name="T12" fmla="*/ 3 w 17"/>
              <a:gd name="T13" fmla="*/ 7 h 16"/>
              <a:gd name="T14" fmla="*/ 3 w 17"/>
              <a:gd name="T15" fmla="*/ 4 h 16"/>
              <a:gd name="T16" fmla="*/ 3 w 17"/>
              <a:gd name="T17" fmla="*/ 2 h 16"/>
              <a:gd name="T18" fmla="*/ 5 w 17"/>
              <a:gd name="T19" fmla="*/ 0 h 16"/>
              <a:gd name="T20" fmla="*/ 7 w 17"/>
              <a:gd name="T21" fmla="*/ 2 h 16"/>
              <a:gd name="T22" fmla="*/ 7 w 17"/>
              <a:gd name="T23" fmla="*/ 4 h 16"/>
              <a:gd name="T24" fmla="*/ 12 w 17"/>
              <a:gd name="T25" fmla="*/ 11 h 16"/>
              <a:gd name="T26" fmla="*/ 17 w 17"/>
              <a:gd name="T27" fmla="*/ 14 h 16"/>
              <a:gd name="T28" fmla="*/ 17 w 17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6">
                <a:moveTo>
                  <a:pt x="17" y="14"/>
                </a:moveTo>
                <a:lnTo>
                  <a:pt x="14" y="16"/>
                </a:lnTo>
                <a:lnTo>
                  <a:pt x="7" y="9"/>
                </a:lnTo>
                <a:lnTo>
                  <a:pt x="3" y="9"/>
                </a:lnTo>
                <a:lnTo>
                  <a:pt x="0" y="7"/>
                </a:lnTo>
                <a:lnTo>
                  <a:pt x="0" y="7"/>
                </a:lnTo>
                <a:lnTo>
                  <a:pt x="3" y="7"/>
                </a:lnTo>
                <a:lnTo>
                  <a:pt x="3" y="4"/>
                </a:lnTo>
                <a:lnTo>
                  <a:pt x="3" y="2"/>
                </a:lnTo>
                <a:lnTo>
                  <a:pt x="5" y="0"/>
                </a:lnTo>
                <a:lnTo>
                  <a:pt x="7" y="2"/>
                </a:lnTo>
                <a:lnTo>
                  <a:pt x="7" y="4"/>
                </a:lnTo>
                <a:lnTo>
                  <a:pt x="12" y="11"/>
                </a:lnTo>
                <a:lnTo>
                  <a:pt x="17" y="14"/>
                </a:lnTo>
                <a:lnTo>
                  <a:pt x="1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520"/>
          <p:cNvSpPr>
            <a:spLocks/>
          </p:cNvSpPr>
          <p:nvPr/>
        </p:nvSpPr>
        <p:spPr bwMode="auto">
          <a:xfrm>
            <a:off x="6076951" y="4759325"/>
            <a:ext cx="26988" cy="25400"/>
          </a:xfrm>
          <a:custGeom>
            <a:avLst/>
            <a:gdLst>
              <a:gd name="T0" fmla="*/ 17 w 17"/>
              <a:gd name="T1" fmla="*/ 14 h 16"/>
              <a:gd name="T2" fmla="*/ 14 w 17"/>
              <a:gd name="T3" fmla="*/ 16 h 16"/>
              <a:gd name="T4" fmla="*/ 7 w 17"/>
              <a:gd name="T5" fmla="*/ 9 h 16"/>
              <a:gd name="T6" fmla="*/ 3 w 17"/>
              <a:gd name="T7" fmla="*/ 9 h 16"/>
              <a:gd name="T8" fmla="*/ 0 w 17"/>
              <a:gd name="T9" fmla="*/ 7 h 16"/>
              <a:gd name="T10" fmla="*/ 0 w 17"/>
              <a:gd name="T11" fmla="*/ 7 h 16"/>
              <a:gd name="T12" fmla="*/ 3 w 17"/>
              <a:gd name="T13" fmla="*/ 7 h 16"/>
              <a:gd name="T14" fmla="*/ 3 w 17"/>
              <a:gd name="T15" fmla="*/ 4 h 16"/>
              <a:gd name="T16" fmla="*/ 3 w 17"/>
              <a:gd name="T17" fmla="*/ 2 h 16"/>
              <a:gd name="T18" fmla="*/ 5 w 17"/>
              <a:gd name="T19" fmla="*/ 0 h 16"/>
              <a:gd name="T20" fmla="*/ 7 w 17"/>
              <a:gd name="T21" fmla="*/ 2 h 16"/>
              <a:gd name="T22" fmla="*/ 7 w 17"/>
              <a:gd name="T23" fmla="*/ 4 h 16"/>
              <a:gd name="T24" fmla="*/ 12 w 17"/>
              <a:gd name="T25" fmla="*/ 11 h 16"/>
              <a:gd name="T26" fmla="*/ 17 w 17"/>
              <a:gd name="T27" fmla="*/ 14 h 16"/>
              <a:gd name="T28" fmla="*/ 17 w 17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6">
                <a:moveTo>
                  <a:pt x="17" y="14"/>
                </a:moveTo>
                <a:lnTo>
                  <a:pt x="14" y="16"/>
                </a:lnTo>
                <a:lnTo>
                  <a:pt x="7" y="9"/>
                </a:lnTo>
                <a:lnTo>
                  <a:pt x="3" y="9"/>
                </a:lnTo>
                <a:lnTo>
                  <a:pt x="0" y="7"/>
                </a:lnTo>
                <a:lnTo>
                  <a:pt x="0" y="7"/>
                </a:lnTo>
                <a:lnTo>
                  <a:pt x="3" y="7"/>
                </a:lnTo>
                <a:lnTo>
                  <a:pt x="3" y="4"/>
                </a:lnTo>
                <a:lnTo>
                  <a:pt x="3" y="2"/>
                </a:lnTo>
                <a:lnTo>
                  <a:pt x="5" y="0"/>
                </a:lnTo>
                <a:lnTo>
                  <a:pt x="7" y="2"/>
                </a:lnTo>
                <a:lnTo>
                  <a:pt x="7" y="4"/>
                </a:lnTo>
                <a:lnTo>
                  <a:pt x="12" y="11"/>
                </a:lnTo>
                <a:lnTo>
                  <a:pt x="17" y="14"/>
                </a:lnTo>
                <a:lnTo>
                  <a:pt x="17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521"/>
          <p:cNvSpPr>
            <a:spLocks/>
          </p:cNvSpPr>
          <p:nvPr/>
        </p:nvSpPr>
        <p:spPr bwMode="auto">
          <a:xfrm>
            <a:off x="6076951" y="4759325"/>
            <a:ext cx="26988" cy="25400"/>
          </a:xfrm>
          <a:custGeom>
            <a:avLst/>
            <a:gdLst>
              <a:gd name="T0" fmla="*/ 17 w 17"/>
              <a:gd name="T1" fmla="*/ 14 h 16"/>
              <a:gd name="T2" fmla="*/ 14 w 17"/>
              <a:gd name="T3" fmla="*/ 16 h 16"/>
              <a:gd name="T4" fmla="*/ 7 w 17"/>
              <a:gd name="T5" fmla="*/ 9 h 16"/>
              <a:gd name="T6" fmla="*/ 3 w 17"/>
              <a:gd name="T7" fmla="*/ 9 h 16"/>
              <a:gd name="T8" fmla="*/ 0 w 17"/>
              <a:gd name="T9" fmla="*/ 7 h 16"/>
              <a:gd name="T10" fmla="*/ 0 w 17"/>
              <a:gd name="T11" fmla="*/ 7 h 16"/>
              <a:gd name="T12" fmla="*/ 3 w 17"/>
              <a:gd name="T13" fmla="*/ 7 h 16"/>
              <a:gd name="T14" fmla="*/ 3 w 17"/>
              <a:gd name="T15" fmla="*/ 4 h 16"/>
              <a:gd name="T16" fmla="*/ 3 w 17"/>
              <a:gd name="T17" fmla="*/ 2 h 16"/>
              <a:gd name="T18" fmla="*/ 5 w 17"/>
              <a:gd name="T19" fmla="*/ 0 h 16"/>
              <a:gd name="T20" fmla="*/ 7 w 17"/>
              <a:gd name="T21" fmla="*/ 2 h 16"/>
              <a:gd name="T22" fmla="*/ 7 w 17"/>
              <a:gd name="T23" fmla="*/ 4 h 16"/>
              <a:gd name="T24" fmla="*/ 12 w 17"/>
              <a:gd name="T25" fmla="*/ 11 h 16"/>
              <a:gd name="T26" fmla="*/ 17 w 17"/>
              <a:gd name="T27" fmla="*/ 14 h 16"/>
              <a:gd name="T28" fmla="*/ 17 w 17"/>
              <a:gd name="T2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6">
                <a:moveTo>
                  <a:pt x="17" y="14"/>
                </a:moveTo>
                <a:lnTo>
                  <a:pt x="14" y="16"/>
                </a:lnTo>
                <a:lnTo>
                  <a:pt x="7" y="9"/>
                </a:lnTo>
                <a:lnTo>
                  <a:pt x="3" y="9"/>
                </a:lnTo>
                <a:lnTo>
                  <a:pt x="0" y="7"/>
                </a:lnTo>
                <a:lnTo>
                  <a:pt x="0" y="7"/>
                </a:lnTo>
                <a:lnTo>
                  <a:pt x="3" y="7"/>
                </a:lnTo>
                <a:lnTo>
                  <a:pt x="3" y="4"/>
                </a:lnTo>
                <a:lnTo>
                  <a:pt x="3" y="2"/>
                </a:lnTo>
                <a:lnTo>
                  <a:pt x="5" y="0"/>
                </a:lnTo>
                <a:lnTo>
                  <a:pt x="7" y="2"/>
                </a:lnTo>
                <a:lnTo>
                  <a:pt x="7" y="4"/>
                </a:lnTo>
                <a:lnTo>
                  <a:pt x="12" y="11"/>
                </a:lnTo>
                <a:lnTo>
                  <a:pt x="17" y="14"/>
                </a:lnTo>
                <a:lnTo>
                  <a:pt x="17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522"/>
          <p:cNvSpPr>
            <a:spLocks/>
          </p:cNvSpPr>
          <p:nvPr/>
        </p:nvSpPr>
        <p:spPr bwMode="auto">
          <a:xfrm>
            <a:off x="6032501" y="4702175"/>
            <a:ext cx="30163" cy="98425"/>
          </a:xfrm>
          <a:custGeom>
            <a:avLst/>
            <a:gdLst>
              <a:gd name="T0" fmla="*/ 9 w 19"/>
              <a:gd name="T1" fmla="*/ 17 h 62"/>
              <a:gd name="T2" fmla="*/ 12 w 19"/>
              <a:gd name="T3" fmla="*/ 21 h 62"/>
              <a:gd name="T4" fmla="*/ 16 w 19"/>
              <a:gd name="T5" fmla="*/ 21 h 62"/>
              <a:gd name="T6" fmla="*/ 16 w 19"/>
              <a:gd name="T7" fmla="*/ 24 h 62"/>
              <a:gd name="T8" fmla="*/ 16 w 19"/>
              <a:gd name="T9" fmla="*/ 26 h 62"/>
              <a:gd name="T10" fmla="*/ 14 w 19"/>
              <a:gd name="T11" fmla="*/ 26 h 62"/>
              <a:gd name="T12" fmla="*/ 14 w 19"/>
              <a:gd name="T13" fmla="*/ 33 h 62"/>
              <a:gd name="T14" fmla="*/ 16 w 19"/>
              <a:gd name="T15" fmla="*/ 40 h 62"/>
              <a:gd name="T16" fmla="*/ 16 w 19"/>
              <a:gd name="T17" fmla="*/ 45 h 62"/>
              <a:gd name="T18" fmla="*/ 16 w 19"/>
              <a:gd name="T19" fmla="*/ 50 h 62"/>
              <a:gd name="T20" fmla="*/ 19 w 19"/>
              <a:gd name="T21" fmla="*/ 55 h 62"/>
              <a:gd name="T22" fmla="*/ 19 w 19"/>
              <a:gd name="T23" fmla="*/ 59 h 62"/>
              <a:gd name="T24" fmla="*/ 16 w 19"/>
              <a:gd name="T25" fmla="*/ 62 h 62"/>
              <a:gd name="T26" fmla="*/ 14 w 19"/>
              <a:gd name="T27" fmla="*/ 59 h 62"/>
              <a:gd name="T28" fmla="*/ 9 w 19"/>
              <a:gd name="T29" fmla="*/ 52 h 62"/>
              <a:gd name="T30" fmla="*/ 9 w 19"/>
              <a:gd name="T31" fmla="*/ 50 h 62"/>
              <a:gd name="T32" fmla="*/ 7 w 19"/>
              <a:gd name="T33" fmla="*/ 45 h 62"/>
              <a:gd name="T34" fmla="*/ 7 w 19"/>
              <a:gd name="T35" fmla="*/ 38 h 62"/>
              <a:gd name="T36" fmla="*/ 2 w 19"/>
              <a:gd name="T37" fmla="*/ 31 h 62"/>
              <a:gd name="T38" fmla="*/ 2 w 19"/>
              <a:gd name="T39" fmla="*/ 26 h 62"/>
              <a:gd name="T40" fmla="*/ 4 w 19"/>
              <a:gd name="T41" fmla="*/ 26 h 62"/>
              <a:gd name="T42" fmla="*/ 4 w 19"/>
              <a:gd name="T43" fmla="*/ 29 h 62"/>
              <a:gd name="T44" fmla="*/ 9 w 19"/>
              <a:gd name="T45" fmla="*/ 31 h 62"/>
              <a:gd name="T46" fmla="*/ 9 w 19"/>
              <a:gd name="T47" fmla="*/ 29 h 62"/>
              <a:gd name="T48" fmla="*/ 9 w 19"/>
              <a:gd name="T49" fmla="*/ 24 h 62"/>
              <a:gd name="T50" fmla="*/ 7 w 19"/>
              <a:gd name="T51" fmla="*/ 19 h 62"/>
              <a:gd name="T52" fmla="*/ 4 w 19"/>
              <a:gd name="T53" fmla="*/ 14 h 62"/>
              <a:gd name="T54" fmla="*/ 2 w 19"/>
              <a:gd name="T55" fmla="*/ 12 h 62"/>
              <a:gd name="T56" fmla="*/ 0 w 19"/>
              <a:gd name="T57" fmla="*/ 7 h 62"/>
              <a:gd name="T58" fmla="*/ 2 w 19"/>
              <a:gd name="T59" fmla="*/ 0 h 62"/>
              <a:gd name="T60" fmla="*/ 4 w 19"/>
              <a:gd name="T61" fmla="*/ 0 h 62"/>
              <a:gd name="T62" fmla="*/ 7 w 19"/>
              <a:gd name="T63" fmla="*/ 2 h 62"/>
              <a:gd name="T64" fmla="*/ 7 w 19"/>
              <a:gd name="T65" fmla="*/ 5 h 62"/>
              <a:gd name="T66" fmla="*/ 7 w 19"/>
              <a:gd name="T67" fmla="*/ 10 h 62"/>
              <a:gd name="T68" fmla="*/ 9 w 19"/>
              <a:gd name="T69" fmla="*/ 1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" h="62">
                <a:moveTo>
                  <a:pt x="9" y="17"/>
                </a:moveTo>
                <a:lnTo>
                  <a:pt x="12" y="21"/>
                </a:lnTo>
                <a:lnTo>
                  <a:pt x="16" y="21"/>
                </a:lnTo>
                <a:lnTo>
                  <a:pt x="16" y="24"/>
                </a:lnTo>
                <a:lnTo>
                  <a:pt x="16" y="26"/>
                </a:lnTo>
                <a:lnTo>
                  <a:pt x="14" y="26"/>
                </a:lnTo>
                <a:lnTo>
                  <a:pt x="14" y="33"/>
                </a:lnTo>
                <a:lnTo>
                  <a:pt x="16" y="40"/>
                </a:lnTo>
                <a:lnTo>
                  <a:pt x="16" y="45"/>
                </a:lnTo>
                <a:lnTo>
                  <a:pt x="16" y="50"/>
                </a:lnTo>
                <a:lnTo>
                  <a:pt x="19" y="55"/>
                </a:lnTo>
                <a:lnTo>
                  <a:pt x="19" y="59"/>
                </a:lnTo>
                <a:lnTo>
                  <a:pt x="16" y="62"/>
                </a:lnTo>
                <a:lnTo>
                  <a:pt x="14" y="59"/>
                </a:lnTo>
                <a:lnTo>
                  <a:pt x="9" y="52"/>
                </a:lnTo>
                <a:lnTo>
                  <a:pt x="9" y="50"/>
                </a:lnTo>
                <a:lnTo>
                  <a:pt x="7" y="45"/>
                </a:lnTo>
                <a:lnTo>
                  <a:pt x="7" y="38"/>
                </a:lnTo>
                <a:lnTo>
                  <a:pt x="2" y="31"/>
                </a:lnTo>
                <a:lnTo>
                  <a:pt x="2" y="26"/>
                </a:lnTo>
                <a:lnTo>
                  <a:pt x="4" y="26"/>
                </a:lnTo>
                <a:lnTo>
                  <a:pt x="4" y="29"/>
                </a:lnTo>
                <a:lnTo>
                  <a:pt x="9" y="31"/>
                </a:lnTo>
                <a:lnTo>
                  <a:pt x="9" y="29"/>
                </a:lnTo>
                <a:lnTo>
                  <a:pt x="9" y="24"/>
                </a:lnTo>
                <a:lnTo>
                  <a:pt x="7" y="19"/>
                </a:lnTo>
                <a:lnTo>
                  <a:pt x="4" y="14"/>
                </a:lnTo>
                <a:lnTo>
                  <a:pt x="2" y="12"/>
                </a:lnTo>
                <a:lnTo>
                  <a:pt x="0" y="7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7" y="5"/>
                </a:lnTo>
                <a:lnTo>
                  <a:pt x="7" y="10"/>
                </a:lnTo>
                <a:lnTo>
                  <a:pt x="9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523"/>
          <p:cNvSpPr>
            <a:spLocks/>
          </p:cNvSpPr>
          <p:nvPr/>
        </p:nvSpPr>
        <p:spPr bwMode="auto">
          <a:xfrm>
            <a:off x="6032501" y="4702175"/>
            <a:ext cx="30163" cy="98425"/>
          </a:xfrm>
          <a:custGeom>
            <a:avLst/>
            <a:gdLst>
              <a:gd name="T0" fmla="*/ 9 w 19"/>
              <a:gd name="T1" fmla="*/ 17 h 62"/>
              <a:gd name="T2" fmla="*/ 12 w 19"/>
              <a:gd name="T3" fmla="*/ 21 h 62"/>
              <a:gd name="T4" fmla="*/ 16 w 19"/>
              <a:gd name="T5" fmla="*/ 21 h 62"/>
              <a:gd name="T6" fmla="*/ 16 w 19"/>
              <a:gd name="T7" fmla="*/ 24 h 62"/>
              <a:gd name="T8" fmla="*/ 16 w 19"/>
              <a:gd name="T9" fmla="*/ 26 h 62"/>
              <a:gd name="T10" fmla="*/ 14 w 19"/>
              <a:gd name="T11" fmla="*/ 26 h 62"/>
              <a:gd name="T12" fmla="*/ 14 w 19"/>
              <a:gd name="T13" fmla="*/ 33 h 62"/>
              <a:gd name="T14" fmla="*/ 16 w 19"/>
              <a:gd name="T15" fmla="*/ 40 h 62"/>
              <a:gd name="T16" fmla="*/ 16 w 19"/>
              <a:gd name="T17" fmla="*/ 45 h 62"/>
              <a:gd name="T18" fmla="*/ 16 w 19"/>
              <a:gd name="T19" fmla="*/ 50 h 62"/>
              <a:gd name="T20" fmla="*/ 19 w 19"/>
              <a:gd name="T21" fmla="*/ 55 h 62"/>
              <a:gd name="T22" fmla="*/ 19 w 19"/>
              <a:gd name="T23" fmla="*/ 59 h 62"/>
              <a:gd name="T24" fmla="*/ 16 w 19"/>
              <a:gd name="T25" fmla="*/ 62 h 62"/>
              <a:gd name="T26" fmla="*/ 14 w 19"/>
              <a:gd name="T27" fmla="*/ 59 h 62"/>
              <a:gd name="T28" fmla="*/ 9 w 19"/>
              <a:gd name="T29" fmla="*/ 52 h 62"/>
              <a:gd name="T30" fmla="*/ 9 w 19"/>
              <a:gd name="T31" fmla="*/ 50 h 62"/>
              <a:gd name="T32" fmla="*/ 7 w 19"/>
              <a:gd name="T33" fmla="*/ 45 h 62"/>
              <a:gd name="T34" fmla="*/ 7 w 19"/>
              <a:gd name="T35" fmla="*/ 38 h 62"/>
              <a:gd name="T36" fmla="*/ 2 w 19"/>
              <a:gd name="T37" fmla="*/ 31 h 62"/>
              <a:gd name="T38" fmla="*/ 2 w 19"/>
              <a:gd name="T39" fmla="*/ 26 h 62"/>
              <a:gd name="T40" fmla="*/ 4 w 19"/>
              <a:gd name="T41" fmla="*/ 26 h 62"/>
              <a:gd name="T42" fmla="*/ 4 w 19"/>
              <a:gd name="T43" fmla="*/ 29 h 62"/>
              <a:gd name="T44" fmla="*/ 9 w 19"/>
              <a:gd name="T45" fmla="*/ 31 h 62"/>
              <a:gd name="T46" fmla="*/ 9 w 19"/>
              <a:gd name="T47" fmla="*/ 29 h 62"/>
              <a:gd name="T48" fmla="*/ 9 w 19"/>
              <a:gd name="T49" fmla="*/ 24 h 62"/>
              <a:gd name="T50" fmla="*/ 7 w 19"/>
              <a:gd name="T51" fmla="*/ 19 h 62"/>
              <a:gd name="T52" fmla="*/ 4 w 19"/>
              <a:gd name="T53" fmla="*/ 14 h 62"/>
              <a:gd name="T54" fmla="*/ 2 w 19"/>
              <a:gd name="T55" fmla="*/ 12 h 62"/>
              <a:gd name="T56" fmla="*/ 0 w 19"/>
              <a:gd name="T57" fmla="*/ 7 h 62"/>
              <a:gd name="T58" fmla="*/ 2 w 19"/>
              <a:gd name="T59" fmla="*/ 0 h 62"/>
              <a:gd name="T60" fmla="*/ 4 w 19"/>
              <a:gd name="T61" fmla="*/ 0 h 62"/>
              <a:gd name="T62" fmla="*/ 7 w 19"/>
              <a:gd name="T63" fmla="*/ 2 h 62"/>
              <a:gd name="T64" fmla="*/ 7 w 19"/>
              <a:gd name="T65" fmla="*/ 5 h 62"/>
              <a:gd name="T66" fmla="*/ 7 w 19"/>
              <a:gd name="T67" fmla="*/ 10 h 62"/>
              <a:gd name="T68" fmla="*/ 9 w 19"/>
              <a:gd name="T69" fmla="*/ 1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" h="62">
                <a:moveTo>
                  <a:pt x="9" y="17"/>
                </a:moveTo>
                <a:lnTo>
                  <a:pt x="12" y="21"/>
                </a:lnTo>
                <a:lnTo>
                  <a:pt x="16" y="21"/>
                </a:lnTo>
                <a:lnTo>
                  <a:pt x="16" y="24"/>
                </a:lnTo>
                <a:lnTo>
                  <a:pt x="16" y="26"/>
                </a:lnTo>
                <a:lnTo>
                  <a:pt x="14" y="26"/>
                </a:lnTo>
                <a:lnTo>
                  <a:pt x="14" y="33"/>
                </a:lnTo>
                <a:lnTo>
                  <a:pt x="16" y="40"/>
                </a:lnTo>
                <a:lnTo>
                  <a:pt x="16" y="45"/>
                </a:lnTo>
                <a:lnTo>
                  <a:pt x="16" y="50"/>
                </a:lnTo>
                <a:lnTo>
                  <a:pt x="19" y="55"/>
                </a:lnTo>
                <a:lnTo>
                  <a:pt x="19" y="59"/>
                </a:lnTo>
                <a:lnTo>
                  <a:pt x="16" y="62"/>
                </a:lnTo>
                <a:lnTo>
                  <a:pt x="14" y="59"/>
                </a:lnTo>
                <a:lnTo>
                  <a:pt x="9" y="52"/>
                </a:lnTo>
                <a:lnTo>
                  <a:pt x="9" y="50"/>
                </a:lnTo>
                <a:lnTo>
                  <a:pt x="7" y="45"/>
                </a:lnTo>
                <a:lnTo>
                  <a:pt x="7" y="38"/>
                </a:lnTo>
                <a:lnTo>
                  <a:pt x="2" y="31"/>
                </a:lnTo>
                <a:lnTo>
                  <a:pt x="2" y="26"/>
                </a:lnTo>
                <a:lnTo>
                  <a:pt x="4" y="26"/>
                </a:lnTo>
                <a:lnTo>
                  <a:pt x="4" y="29"/>
                </a:lnTo>
                <a:lnTo>
                  <a:pt x="9" y="31"/>
                </a:lnTo>
                <a:lnTo>
                  <a:pt x="9" y="29"/>
                </a:lnTo>
                <a:lnTo>
                  <a:pt x="9" y="24"/>
                </a:lnTo>
                <a:lnTo>
                  <a:pt x="7" y="19"/>
                </a:lnTo>
                <a:lnTo>
                  <a:pt x="4" y="14"/>
                </a:lnTo>
                <a:lnTo>
                  <a:pt x="2" y="12"/>
                </a:lnTo>
                <a:lnTo>
                  <a:pt x="0" y="7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7" y="5"/>
                </a:lnTo>
                <a:lnTo>
                  <a:pt x="7" y="10"/>
                </a:lnTo>
                <a:lnTo>
                  <a:pt x="9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524"/>
          <p:cNvSpPr>
            <a:spLocks/>
          </p:cNvSpPr>
          <p:nvPr/>
        </p:nvSpPr>
        <p:spPr bwMode="auto">
          <a:xfrm>
            <a:off x="6032501" y="4702175"/>
            <a:ext cx="30163" cy="98425"/>
          </a:xfrm>
          <a:custGeom>
            <a:avLst/>
            <a:gdLst>
              <a:gd name="T0" fmla="*/ 9 w 19"/>
              <a:gd name="T1" fmla="*/ 17 h 62"/>
              <a:gd name="T2" fmla="*/ 12 w 19"/>
              <a:gd name="T3" fmla="*/ 21 h 62"/>
              <a:gd name="T4" fmla="*/ 16 w 19"/>
              <a:gd name="T5" fmla="*/ 21 h 62"/>
              <a:gd name="T6" fmla="*/ 16 w 19"/>
              <a:gd name="T7" fmla="*/ 24 h 62"/>
              <a:gd name="T8" fmla="*/ 16 w 19"/>
              <a:gd name="T9" fmla="*/ 26 h 62"/>
              <a:gd name="T10" fmla="*/ 14 w 19"/>
              <a:gd name="T11" fmla="*/ 26 h 62"/>
              <a:gd name="T12" fmla="*/ 14 w 19"/>
              <a:gd name="T13" fmla="*/ 33 h 62"/>
              <a:gd name="T14" fmla="*/ 16 w 19"/>
              <a:gd name="T15" fmla="*/ 40 h 62"/>
              <a:gd name="T16" fmla="*/ 16 w 19"/>
              <a:gd name="T17" fmla="*/ 45 h 62"/>
              <a:gd name="T18" fmla="*/ 16 w 19"/>
              <a:gd name="T19" fmla="*/ 50 h 62"/>
              <a:gd name="T20" fmla="*/ 19 w 19"/>
              <a:gd name="T21" fmla="*/ 55 h 62"/>
              <a:gd name="T22" fmla="*/ 19 w 19"/>
              <a:gd name="T23" fmla="*/ 59 h 62"/>
              <a:gd name="T24" fmla="*/ 16 w 19"/>
              <a:gd name="T25" fmla="*/ 62 h 62"/>
              <a:gd name="T26" fmla="*/ 14 w 19"/>
              <a:gd name="T27" fmla="*/ 59 h 62"/>
              <a:gd name="T28" fmla="*/ 9 w 19"/>
              <a:gd name="T29" fmla="*/ 52 h 62"/>
              <a:gd name="T30" fmla="*/ 9 w 19"/>
              <a:gd name="T31" fmla="*/ 50 h 62"/>
              <a:gd name="T32" fmla="*/ 7 w 19"/>
              <a:gd name="T33" fmla="*/ 45 h 62"/>
              <a:gd name="T34" fmla="*/ 7 w 19"/>
              <a:gd name="T35" fmla="*/ 38 h 62"/>
              <a:gd name="T36" fmla="*/ 2 w 19"/>
              <a:gd name="T37" fmla="*/ 31 h 62"/>
              <a:gd name="T38" fmla="*/ 2 w 19"/>
              <a:gd name="T39" fmla="*/ 26 h 62"/>
              <a:gd name="T40" fmla="*/ 4 w 19"/>
              <a:gd name="T41" fmla="*/ 26 h 62"/>
              <a:gd name="T42" fmla="*/ 4 w 19"/>
              <a:gd name="T43" fmla="*/ 29 h 62"/>
              <a:gd name="T44" fmla="*/ 9 w 19"/>
              <a:gd name="T45" fmla="*/ 31 h 62"/>
              <a:gd name="T46" fmla="*/ 9 w 19"/>
              <a:gd name="T47" fmla="*/ 29 h 62"/>
              <a:gd name="T48" fmla="*/ 9 w 19"/>
              <a:gd name="T49" fmla="*/ 24 h 62"/>
              <a:gd name="T50" fmla="*/ 7 w 19"/>
              <a:gd name="T51" fmla="*/ 19 h 62"/>
              <a:gd name="T52" fmla="*/ 4 w 19"/>
              <a:gd name="T53" fmla="*/ 14 h 62"/>
              <a:gd name="T54" fmla="*/ 2 w 19"/>
              <a:gd name="T55" fmla="*/ 12 h 62"/>
              <a:gd name="T56" fmla="*/ 0 w 19"/>
              <a:gd name="T57" fmla="*/ 7 h 62"/>
              <a:gd name="T58" fmla="*/ 2 w 19"/>
              <a:gd name="T59" fmla="*/ 0 h 62"/>
              <a:gd name="T60" fmla="*/ 4 w 19"/>
              <a:gd name="T61" fmla="*/ 0 h 62"/>
              <a:gd name="T62" fmla="*/ 7 w 19"/>
              <a:gd name="T63" fmla="*/ 2 h 62"/>
              <a:gd name="T64" fmla="*/ 7 w 19"/>
              <a:gd name="T65" fmla="*/ 5 h 62"/>
              <a:gd name="T66" fmla="*/ 7 w 19"/>
              <a:gd name="T67" fmla="*/ 10 h 62"/>
              <a:gd name="T68" fmla="*/ 9 w 19"/>
              <a:gd name="T69" fmla="*/ 1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" h="62">
                <a:moveTo>
                  <a:pt x="9" y="17"/>
                </a:moveTo>
                <a:lnTo>
                  <a:pt x="12" y="21"/>
                </a:lnTo>
                <a:lnTo>
                  <a:pt x="16" y="21"/>
                </a:lnTo>
                <a:lnTo>
                  <a:pt x="16" y="24"/>
                </a:lnTo>
                <a:lnTo>
                  <a:pt x="16" y="26"/>
                </a:lnTo>
                <a:lnTo>
                  <a:pt x="14" y="26"/>
                </a:lnTo>
                <a:lnTo>
                  <a:pt x="14" y="33"/>
                </a:lnTo>
                <a:lnTo>
                  <a:pt x="16" y="40"/>
                </a:lnTo>
                <a:lnTo>
                  <a:pt x="16" y="45"/>
                </a:lnTo>
                <a:lnTo>
                  <a:pt x="16" y="50"/>
                </a:lnTo>
                <a:lnTo>
                  <a:pt x="19" y="55"/>
                </a:lnTo>
                <a:lnTo>
                  <a:pt x="19" y="59"/>
                </a:lnTo>
                <a:lnTo>
                  <a:pt x="16" y="62"/>
                </a:lnTo>
                <a:lnTo>
                  <a:pt x="14" y="59"/>
                </a:lnTo>
                <a:lnTo>
                  <a:pt x="9" y="52"/>
                </a:lnTo>
                <a:lnTo>
                  <a:pt x="9" y="50"/>
                </a:lnTo>
                <a:lnTo>
                  <a:pt x="7" y="45"/>
                </a:lnTo>
                <a:lnTo>
                  <a:pt x="7" y="38"/>
                </a:lnTo>
                <a:lnTo>
                  <a:pt x="2" y="31"/>
                </a:lnTo>
                <a:lnTo>
                  <a:pt x="2" y="26"/>
                </a:lnTo>
                <a:lnTo>
                  <a:pt x="4" y="26"/>
                </a:lnTo>
                <a:lnTo>
                  <a:pt x="4" y="29"/>
                </a:lnTo>
                <a:lnTo>
                  <a:pt x="9" y="31"/>
                </a:lnTo>
                <a:lnTo>
                  <a:pt x="9" y="29"/>
                </a:lnTo>
                <a:lnTo>
                  <a:pt x="9" y="24"/>
                </a:lnTo>
                <a:lnTo>
                  <a:pt x="7" y="19"/>
                </a:lnTo>
                <a:lnTo>
                  <a:pt x="4" y="14"/>
                </a:lnTo>
                <a:lnTo>
                  <a:pt x="2" y="12"/>
                </a:lnTo>
                <a:lnTo>
                  <a:pt x="0" y="7"/>
                </a:lnTo>
                <a:lnTo>
                  <a:pt x="2" y="0"/>
                </a:lnTo>
                <a:lnTo>
                  <a:pt x="4" y="0"/>
                </a:lnTo>
                <a:lnTo>
                  <a:pt x="7" y="2"/>
                </a:lnTo>
                <a:lnTo>
                  <a:pt x="7" y="5"/>
                </a:lnTo>
                <a:lnTo>
                  <a:pt x="7" y="10"/>
                </a:lnTo>
                <a:lnTo>
                  <a:pt x="9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525"/>
          <p:cNvSpPr>
            <a:spLocks/>
          </p:cNvSpPr>
          <p:nvPr/>
        </p:nvSpPr>
        <p:spPr bwMode="auto">
          <a:xfrm>
            <a:off x="6051551" y="4691063"/>
            <a:ext cx="44450" cy="57150"/>
          </a:xfrm>
          <a:custGeom>
            <a:avLst/>
            <a:gdLst>
              <a:gd name="T0" fmla="*/ 19 w 28"/>
              <a:gd name="T1" fmla="*/ 14 h 36"/>
              <a:gd name="T2" fmla="*/ 19 w 28"/>
              <a:gd name="T3" fmla="*/ 19 h 36"/>
              <a:gd name="T4" fmla="*/ 23 w 28"/>
              <a:gd name="T5" fmla="*/ 19 h 36"/>
              <a:gd name="T6" fmla="*/ 23 w 28"/>
              <a:gd name="T7" fmla="*/ 24 h 36"/>
              <a:gd name="T8" fmla="*/ 26 w 28"/>
              <a:gd name="T9" fmla="*/ 26 h 36"/>
              <a:gd name="T10" fmla="*/ 28 w 28"/>
              <a:gd name="T11" fmla="*/ 31 h 36"/>
              <a:gd name="T12" fmla="*/ 23 w 28"/>
              <a:gd name="T13" fmla="*/ 31 h 36"/>
              <a:gd name="T14" fmla="*/ 23 w 28"/>
              <a:gd name="T15" fmla="*/ 33 h 36"/>
              <a:gd name="T16" fmla="*/ 21 w 28"/>
              <a:gd name="T17" fmla="*/ 36 h 36"/>
              <a:gd name="T18" fmla="*/ 19 w 28"/>
              <a:gd name="T19" fmla="*/ 33 h 36"/>
              <a:gd name="T20" fmla="*/ 16 w 28"/>
              <a:gd name="T21" fmla="*/ 28 h 36"/>
              <a:gd name="T22" fmla="*/ 16 w 28"/>
              <a:gd name="T23" fmla="*/ 26 h 36"/>
              <a:gd name="T24" fmla="*/ 14 w 28"/>
              <a:gd name="T25" fmla="*/ 26 h 36"/>
              <a:gd name="T26" fmla="*/ 11 w 28"/>
              <a:gd name="T27" fmla="*/ 26 h 36"/>
              <a:gd name="T28" fmla="*/ 7 w 28"/>
              <a:gd name="T29" fmla="*/ 26 h 36"/>
              <a:gd name="T30" fmla="*/ 2 w 28"/>
              <a:gd name="T31" fmla="*/ 21 h 36"/>
              <a:gd name="T32" fmla="*/ 0 w 28"/>
              <a:gd name="T33" fmla="*/ 19 h 36"/>
              <a:gd name="T34" fmla="*/ 4 w 28"/>
              <a:gd name="T35" fmla="*/ 17 h 36"/>
              <a:gd name="T36" fmla="*/ 4 w 28"/>
              <a:gd name="T37" fmla="*/ 14 h 36"/>
              <a:gd name="T38" fmla="*/ 7 w 28"/>
              <a:gd name="T39" fmla="*/ 14 h 36"/>
              <a:gd name="T40" fmla="*/ 9 w 28"/>
              <a:gd name="T41" fmla="*/ 14 h 36"/>
              <a:gd name="T42" fmla="*/ 9 w 28"/>
              <a:gd name="T43" fmla="*/ 9 h 36"/>
              <a:gd name="T44" fmla="*/ 9 w 28"/>
              <a:gd name="T45" fmla="*/ 5 h 36"/>
              <a:gd name="T46" fmla="*/ 9 w 28"/>
              <a:gd name="T47" fmla="*/ 0 h 36"/>
              <a:gd name="T48" fmla="*/ 11 w 28"/>
              <a:gd name="T49" fmla="*/ 0 h 36"/>
              <a:gd name="T50" fmla="*/ 14 w 28"/>
              <a:gd name="T51" fmla="*/ 2 h 36"/>
              <a:gd name="T52" fmla="*/ 16 w 28"/>
              <a:gd name="T53" fmla="*/ 9 h 36"/>
              <a:gd name="T54" fmla="*/ 21 w 28"/>
              <a:gd name="T55" fmla="*/ 12 h 36"/>
              <a:gd name="T56" fmla="*/ 19 w 28"/>
              <a:gd name="T57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6">
                <a:moveTo>
                  <a:pt x="19" y="14"/>
                </a:moveTo>
                <a:lnTo>
                  <a:pt x="19" y="19"/>
                </a:lnTo>
                <a:lnTo>
                  <a:pt x="23" y="19"/>
                </a:lnTo>
                <a:lnTo>
                  <a:pt x="23" y="24"/>
                </a:lnTo>
                <a:lnTo>
                  <a:pt x="26" y="26"/>
                </a:lnTo>
                <a:lnTo>
                  <a:pt x="28" y="31"/>
                </a:lnTo>
                <a:lnTo>
                  <a:pt x="23" y="31"/>
                </a:lnTo>
                <a:lnTo>
                  <a:pt x="23" y="33"/>
                </a:lnTo>
                <a:lnTo>
                  <a:pt x="21" y="36"/>
                </a:lnTo>
                <a:lnTo>
                  <a:pt x="19" y="33"/>
                </a:lnTo>
                <a:lnTo>
                  <a:pt x="16" y="28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7" y="26"/>
                </a:lnTo>
                <a:lnTo>
                  <a:pt x="2" y="21"/>
                </a:lnTo>
                <a:lnTo>
                  <a:pt x="0" y="19"/>
                </a:lnTo>
                <a:lnTo>
                  <a:pt x="4" y="17"/>
                </a:lnTo>
                <a:lnTo>
                  <a:pt x="4" y="14"/>
                </a:lnTo>
                <a:lnTo>
                  <a:pt x="7" y="14"/>
                </a:lnTo>
                <a:lnTo>
                  <a:pt x="9" y="14"/>
                </a:lnTo>
                <a:lnTo>
                  <a:pt x="9" y="9"/>
                </a:lnTo>
                <a:lnTo>
                  <a:pt x="9" y="5"/>
                </a:lnTo>
                <a:lnTo>
                  <a:pt x="9" y="0"/>
                </a:lnTo>
                <a:lnTo>
                  <a:pt x="11" y="0"/>
                </a:lnTo>
                <a:lnTo>
                  <a:pt x="14" y="2"/>
                </a:lnTo>
                <a:lnTo>
                  <a:pt x="16" y="9"/>
                </a:lnTo>
                <a:lnTo>
                  <a:pt x="21" y="12"/>
                </a:lnTo>
                <a:lnTo>
                  <a:pt x="1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526"/>
          <p:cNvSpPr>
            <a:spLocks/>
          </p:cNvSpPr>
          <p:nvPr/>
        </p:nvSpPr>
        <p:spPr bwMode="auto">
          <a:xfrm>
            <a:off x="6051551" y="4691063"/>
            <a:ext cx="44450" cy="57150"/>
          </a:xfrm>
          <a:custGeom>
            <a:avLst/>
            <a:gdLst>
              <a:gd name="T0" fmla="*/ 19 w 28"/>
              <a:gd name="T1" fmla="*/ 14 h 36"/>
              <a:gd name="T2" fmla="*/ 19 w 28"/>
              <a:gd name="T3" fmla="*/ 19 h 36"/>
              <a:gd name="T4" fmla="*/ 23 w 28"/>
              <a:gd name="T5" fmla="*/ 19 h 36"/>
              <a:gd name="T6" fmla="*/ 23 w 28"/>
              <a:gd name="T7" fmla="*/ 24 h 36"/>
              <a:gd name="T8" fmla="*/ 26 w 28"/>
              <a:gd name="T9" fmla="*/ 26 h 36"/>
              <a:gd name="T10" fmla="*/ 28 w 28"/>
              <a:gd name="T11" fmla="*/ 31 h 36"/>
              <a:gd name="T12" fmla="*/ 23 w 28"/>
              <a:gd name="T13" fmla="*/ 31 h 36"/>
              <a:gd name="T14" fmla="*/ 23 w 28"/>
              <a:gd name="T15" fmla="*/ 33 h 36"/>
              <a:gd name="T16" fmla="*/ 21 w 28"/>
              <a:gd name="T17" fmla="*/ 36 h 36"/>
              <a:gd name="T18" fmla="*/ 19 w 28"/>
              <a:gd name="T19" fmla="*/ 33 h 36"/>
              <a:gd name="T20" fmla="*/ 16 w 28"/>
              <a:gd name="T21" fmla="*/ 28 h 36"/>
              <a:gd name="T22" fmla="*/ 16 w 28"/>
              <a:gd name="T23" fmla="*/ 26 h 36"/>
              <a:gd name="T24" fmla="*/ 14 w 28"/>
              <a:gd name="T25" fmla="*/ 26 h 36"/>
              <a:gd name="T26" fmla="*/ 11 w 28"/>
              <a:gd name="T27" fmla="*/ 26 h 36"/>
              <a:gd name="T28" fmla="*/ 7 w 28"/>
              <a:gd name="T29" fmla="*/ 26 h 36"/>
              <a:gd name="T30" fmla="*/ 2 w 28"/>
              <a:gd name="T31" fmla="*/ 21 h 36"/>
              <a:gd name="T32" fmla="*/ 0 w 28"/>
              <a:gd name="T33" fmla="*/ 19 h 36"/>
              <a:gd name="T34" fmla="*/ 4 w 28"/>
              <a:gd name="T35" fmla="*/ 17 h 36"/>
              <a:gd name="T36" fmla="*/ 4 w 28"/>
              <a:gd name="T37" fmla="*/ 14 h 36"/>
              <a:gd name="T38" fmla="*/ 7 w 28"/>
              <a:gd name="T39" fmla="*/ 14 h 36"/>
              <a:gd name="T40" fmla="*/ 9 w 28"/>
              <a:gd name="T41" fmla="*/ 14 h 36"/>
              <a:gd name="T42" fmla="*/ 9 w 28"/>
              <a:gd name="T43" fmla="*/ 9 h 36"/>
              <a:gd name="T44" fmla="*/ 9 w 28"/>
              <a:gd name="T45" fmla="*/ 5 h 36"/>
              <a:gd name="T46" fmla="*/ 9 w 28"/>
              <a:gd name="T47" fmla="*/ 0 h 36"/>
              <a:gd name="T48" fmla="*/ 11 w 28"/>
              <a:gd name="T49" fmla="*/ 0 h 36"/>
              <a:gd name="T50" fmla="*/ 14 w 28"/>
              <a:gd name="T51" fmla="*/ 2 h 36"/>
              <a:gd name="T52" fmla="*/ 16 w 28"/>
              <a:gd name="T53" fmla="*/ 9 h 36"/>
              <a:gd name="T54" fmla="*/ 21 w 28"/>
              <a:gd name="T55" fmla="*/ 12 h 36"/>
              <a:gd name="T56" fmla="*/ 19 w 28"/>
              <a:gd name="T57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6">
                <a:moveTo>
                  <a:pt x="19" y="14"/>
                </a:moveTo>
                <a:lnTo>
                  <a:pt x="19" y="19"/>
                </a:lnTo>
                <a:lnTo>
                  <a:pt x="23" y="19"/>
                </a:lnTo>
                <a:lnTo>
                  <a:pt x="23" y="24"/>
                </a:lnTo>
                <a:lnTo>
                  <a:pt x="26" y="26"/>
                </a:lnTo>
                <a:lnTo>
                  <a:pt x="28" y="31"/>
                </a:lnTo>
                <a:lnTo>
                  <a:pt x="23" y="31"/>
                </a:lnTo>
                <a:lnTo>
                  <a:pt x="23" y="33"/>
                </a:lnTo>
                <a:lnTo>
                  <a:pt x="21" y="36"/>
                </a:lnTo>
                <a:lnTo>
                  <a:pt x="19" y="33"/>
                </a:lnTo>
                <a:lnTo>
                  <a:pt x="16" y="28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7" y="26"/>
                </a:lnTo>
                <a:lnTo>
                  <a:pt x="2" y="21"/>
                </a:lnTo>
                <a:lnTo>
                  <a:pt x="0" y="19"/>
                </a:lnTo>
                <a:lnTo>
                  <a:pt x="4" y="17"/>
                </a:lnTo>
                <a:lnTo>
                  <a:pt x="4" y="14"/>
                </a:lnTo>
                <a:lnTo>
                  <a:pt x="7" y="14"/>
                </a:lnTo>
                <a:lnTo>
                  <a:pt x="9" y="14"/>
                </a:lnTo>
                <a:lnTo>
                  <a:pt x="9" y="9"/>
                </a:lnTo>
                <a:lnTo>
                  <a:pt x="9" y="5"/>
                </a:lnTo>
                <a:lnTo>
                  <a:pt x="9" y="0"/>
                </a:lnTo>
                <a:lnTo>
                  <a:pt x="11" y="0"/>
                </a:lnTo>
                <a:lnTo>
                  <a:pt x="14" y="2"/>
                </a:lnTo>
                <a:lnTo>
                  <a:pt x="16" y="9"/>
                </a:lnTo>
                <a:lnTo>
                  <a:pt x="21" y="12"/>
                </a:lnTo>
                <a:lnTo>
                  <a:pt x="1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527"/>
          <p:cNvSpPr>
            <a:spLocks/>
          </p:cNvSpPr>
          <p:nvPr/>
        </p:nvSpPr>
        <p:spPr bwMode="auto">
          <a:xfrm>
            <a:off x="6051551" y="4691063"/>
            <a:ext cx="44450" cy="57150"/>
          </a:xfrm>
          <a:custGeom>
            <a:avLst/>
            <a:gdLst>
              <a:gd name="T0" fmla="*/ 19 w 28"/>
              <a:gd name="T1" fmla="*/ 14 h 36"/>
              <a:gd name="T2" fmla="*/ 19 w 28"/>
              <a:gd name="T3" fmla="*/ 19 h 36"/>
              <a:gd name="T4" fmla="*/ 23 w 28"/>
              <a:gd name="T5" fmla="*/ 19 h 36"/>
              <a:gd name="T6" fmla="*/ 23 w 28"/>
              <a:gd name="T7" fmla="*/ 24 h 36"/>
              <a:gd name="T8" fmla="*/ 26 w 28"/>
              <a:gd name="T9" fmla="*/ 26 h 36"/>
              <a:gd name="T10" fmla="*/ 28 w 28"/>
              <a:gd name="T11" fmla="*/ 31 h 36"/>
              <a:gd name="T12" fmla="*/ 23 w 28"/>
              <a:gd name="T13" fmla="*/ 31 h 36"/>
              <a:gd name="T14" fmla="*/ 23 w 28"/>
              <a:gd name="T15" fmla="*/ 33 h 36"/>
              <a:gd name="T16" fmla="*/ 21 w 28"/>
              <a:gd name="T17" fmla="*/ 36 h 36"/>
              <a:gd name="T18" fmla="*/ 19 w 28"/>
              <a:gd name="T19" fmla="*/ 33 h 36"/>
              <a:gd name="T20" fmla="*/ 16 w 28"/>
              <a:gd name="T21" fmla="*/ 28 h 36"/>
              <a:gd name="T22" fmla="*/ 16 w 28"/>
              <a:gd name="T23" fmla="*/ 26 h 36"/>
              <a:gd name="T24" fmla="*/ 14 w 28"/>
              <a:gd name="T25" fmla="*/ 26 h 36"/>
              <a:gd name="T26" fmla="*/ 11 w 28"/>
              <a:gd name="T27" fmla="*/ 26 h 36"/>
              <a:gd name="T28" fmla="*/ 7 w 28"/>
              <a:gd name="T29" fmla="*/ 26 h 36"/>
              <a:gd name="T30" fmla="*/ 2 w 28"/>
              <a:gd name="T31" fmla="*/ 21 h 36"/>
              <a:gd name="T32" fmla="*/ 0 w 28"/>
              <a:gd name="T33" fmla="*/ 19 h 36"/>
              <a:gd name="T34" fmla="*/ 4 w 28"/>
              <a:gd name="T35" fmla="*/ 17 h 36"/>
              <a:gd name="T36" fmla="*/ 4 w 28"/>
              <a:gd name="T37" fmla="*/ 14 h 36"/>
              <a:gd name="T38" fmla="*/ 7 w 28"/>
              <a:gd name="T39" fmla="*/ 14 h 36"/>
              <a:gd name="T40" fmla="*/ 9 w 28"/>
              <a:gd name="T41" fmla="*/ 14 h 36"/>
              <a:gd name="T42" fmla="*/ 9 w 28"/>
              <a:gd name="T43" fmla="*/ 9 h 36"/>
              <a:gd name="T44" fmla="*/ 9 w 28"/>
              <a:gd name="T45" fmla="*/ 5 h 36"/>
              <a:gd name="T46" fmla="*/ 9 w 28"/>
              <a:gd name="T47" fmla="*/ 0 h 36"/>
              <a:gd name="T48" fmla="*/ 11 w 28"/>
              <a:gd name="T49" fmla="*/ 0 h 36"/>
              <a:gd name="T50" fmla="*/ 14 w 28"/>
              <a:gd name="T51" fmla="*/ 2 h 36"/>
              <a:gd name="T52" fmla="*/ 16 w 28"/>
              <a:gd name="T53" fmla="*/ 9 h 36"/>
              <a:gd name="T54" fmla="*/ 21 w 28"/>
              <a:gd name="T55" fmla="*/ 12 h 36"/>
              <a:gd name="T56" fmla="*/ 19 w 28"/>
              <a:gd name="T57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6">
                <a:moveTo>
                  <a:pt x="19" y="14"/>
                </a:moveTo>
                <a:lnTo>
                  <a:pt x="19" y="19"/>
                </a:lnTo>
                <a:lnTo>
                  <a:pt x="23" y="19"/>
                </a:lnTo>
                <a:lnTo>
                  <a:pt x="23" y="24"/>
                </a:lnTo>
                <a:lnTo>
                  <a:pt x="26" y="26"/>
                </a:lnTo>
                <a:lnTo>
                  <a:pt x="28" y="31"/>
                </a:lnTo>
                <a:lnTo>
                  <a:pt x="23" y="31"/>
                </a:lnTo>
                <a:lnTo>
                  <a:pt x="23" y="33"/>
                </a:lnTo>
                <a:lnTo>
                  <a:pt x="21" y="36"/>
                </a:lnTo>
                <a:lnTo>
                  <a:pt x="19" y="33"/>
                </a:lnTo>
                <a:lnTo>
                  <a:pt x="16" y="28"/>
                </a:lnTo>
                <a:lnTo>
                  <a:pt x="16" y="26"/>
                </a:lnTo>
                <a:lnTo>
                  <a:pt x="14" y="26"/>
                </a:lnTo>
                <a:lnTo>
                  <a:pt x="11" y="26"/>
                </a:lnTo>
                <a:lnTo>
                  <a:pt x="7" y="26"/>
                </a:lnTo>
                <a:lnTo>
                  <a:pt x="2" y="21"/>
                </a:lnTo>
                <a:lnTo>
                  <a:pt x="0" y="19"/>
                </a:lnTo>
                <a:lnTo>
                  <a:pt x="4" y="17"/>
                </a:lnTo>
                <a:lnTo>
                  <a:pt x="4" y="14"/>
                </a:lnTo>
                <a:lnTo>
                  <a:pt x="7" y="14"/>
                </a:lnTo>
                <a:lnTo>
                  <a:pt x="9" y="14"/>
                </a:lnTo>
                <a:lnTo>
                  <a:pt x="9" y="9"/>
                </a:lnTo>
                <a:lnTo>
                  <a:pt x="9" y="5"/>
                </a:lnTo>
                <a:lnTo>
                  <a:pt x="9" y="0"/>
                </a:lnTo>
                <a:lnTo>
                  <a:pt x="11" y="0"/>
                </a:lnTo>
                <a:lnTo>
                  <a:pt x="14" y="2"/>
                </a:lnTo>
                <a:lnTo>
                  <a:pt x="16" y="9"/>
                </a:lnTo>
                <a:lnTo>
                  <a:pt x="21" y="12"/>
                </a:lnTo>
                <a:lnTo>
                  <a:pt x="19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528"/>
          <p:cNvSpPr>
            <a:spLocks/>
          </p:cNvSpPr>
          <p:nvPr/>
        </p:nvSpPr>
        <p:spPr bwMode="auto">
          <a:xfrm>
            <a:off x="5802314" y="4897438"/>
            <a:ext cx="12700" cy="15875"/>
          </a:xfrm>
          <a:custGeom>
            <a:avLst/>
            <a:gdLst>
              <a:gd name="T0" fmla="*/ 5 w 8"/>
              <a:gd name="T1" fmla="*/ 10 h 10"/>
              <a:gd name="T2" fmla="*/ 3 w 8"/>
              <a:gd name="T3" fmla="*/ 10 h 10"/>
              <a:gd name="T4" fmla="*/ 0 w 8"/>
              <a:gd name="T5" fmla="*/ 10 h 10"/>
              <a:gd name="T6" fmla="*/ 0 w 8"/>
              <a:gd name="T7" fmla="*/ 3 h 10"/>
              <a:gd name="T8" fmla="*/ 3 w 8"/>
              <a:gd name="T9" fmla="*/ 3 h 10"/>
              <a:gd name="T10" fmla="*/ 5 w 8"/>
              <a:gd name="T11" fmla="*/ 0 h 10"/>
              <a:gd name="T12" fmla="*/ 8 w 8"/>
              <a:gd name="T13" fmla="*/ 0 h 10"/>
              <a:gd name="T14" fmla="*/ 8 w 8"/>
              <a:gd name="T15" fmla="*/ 5 h 10"/>
              <a:gd name="T16" fmla="*/ 5 w 8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0">
                <a:moveTo>
                  <a:pt x="5" y="10"/>
                </a:moveTo>
                <a:lnTo>
                  <a:pt x="3" y="10"/>
                </a:lnTo>
                <a:lnTo>
                  <a:pt x="0" y="10"/>
                </a:lnTo>
                <a:lnTo>
                  <a:pt x="0" y="3"/>
                </a:lnTo>
                <a:lnTo>
                  <a:pt x="3" y="3"/>
                </a:lnTo>
                <a:lnTo>
                  <a:pt x="5" y="0"/>
                </a:lnTo>
                <a:lnTo>
                  <a:pt x="8" y="0"/>
                </a:lnTo>
                <a:lnTo>
                  <a:pt x="8" y="5"/>
                </a:lnTo>
                <a:lnTo>
                  <a:pt x="5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529"/>
          <p:cNvSpPr>
            <a:spLocks/>
          </p:cNvSpPr>
          <p:nvPr/>
        </p:nvSpPr>
        <p:spPr bwMode="auto">
          <a:xfrm>
            <a:off x="5802314" y="4897438"/>
            <a:ext cx="12700" cy="15875"/>
          </a:xfrm>
          <a:custGeom>
            <a:avLst/>
            <a:gdLst>
              <a:gd name="T0" fmla="*/ 5 w 8"/>
              <a:gd name="T1" fmla="*/ 10 h 10"/>
              <a:gd name="T2" fmla="*/ 3 w 8"/>
              <a:gd name="T3" fmla="*/ 10 h 10"/>
              <a:gd name="T4" fmla="*/ 0 w 8"/>
              <a:gd name="T5" fmla="*/ 10 h 10"/>
              <a:gd name="T6" fmla="*/ 0 w 8"/>
              <a:gd name="T7" fmla="*/ 3 h 10"/>
              <a:gd name="T8" fmla="*/ 3 w 8"/>
              <a:gd name="T9" fmla="*/ 3 h 10"/>
              <a:gd name="T10" fmla="*/ 5 w 8"/>
              <a:gd name="T11" fmla="*/ 0 h 10"/>
              <a:gd name="T12" fmla="*/ 8 w 8"/>
              <a:gd name="T13" fmla="*/ 0 h 10"/>
              <a:gd name="T14" fmla="*/ 8 w 8"/>
              <a:gd name="T15" fmla="*/ 5 h 10"/>
              <a:gd name="T16" fmla="*/ 5 w 8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0">
                <a:moveTo>
                  <a:pt x="5" y="10"/>
                </a:moveTo>
                <a:lnTo>
                  <a:pt x="3" y="10"/>
                </a:lnTo>
                <a:lnTo>
                  <a:pt x="0" y="10"/>
                </a:lnTo>
                <a:lnTo>
                  <a:pt x="0" y="3"/>
                </a:lnTo>
                <a:lnTo>
                  <a:pt x="3" y="3"/>
                </a:lnTo>
                <a:lnTo>
                  <a:pt x="5" y="0"/>
                </a:lnTo>
                <a:lnTo>
                  <a:pt x="8" y="0"/>
                </a:lnTo>
                <a:lnTo>
                  <a:pt x="8" y="5"/>
                </a:lnTo>
                <a:lnTo>
                  <a:pt x="5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530"/>
          <p:cNvSpPr>
            <a:spLocks/>
          </p:cNvSpPr>
          <p:nvPr/>
        </p:nvSpPr>
        <p:spPr bwMode="auto">
          <a:xfrm>
            <a:off x="5802314" y="4897438"/>
            <a:ext cx="12700" cy="15875"/>
          </a:xfrm>
          <a:custGeom>
            <a:avLst/>
            <a:gdLst>
              <a:gd name="T0" fmla="*/ 5 w 8"/>
              <a:gd name="T1" fmla="*/ 10 h 10"/>
              <a:gd name="T2" fmla="*/ 3 w 8"/>
              <a:gd name="T3" fmla="*/ 10 h 10"/>
              <a:gd name="T4" fmla="*/ 0 w 8"/>
              <a:gd name="T5" fmla="*/ 10 h 10"/>
              <a:gd name="T6" fmla="*/ 0 w 8"/>
              <a:gd name="T7" fmla="*/ 3 h 10"/>
              <a:gd name="T8" fmla="*/ 3 w 8"/>
              <a:gd name="T9" fmla="*/ 3 h 10"/>
              <a:gd name="T10" fmla="*/ 5 w 8"/>
              <a:gd name="T11" fmla="*/ 0 h 10"/>
              <a:gd name="T12" fmla="*/ 8 w 8"/>
              <a:gd name="T13" fmla="*/ 0 h 10"/>
              <a:gd name="T14" fmla="*/ 8 w 8"/>
              <a:gd name="T15" fmla="*/ 5 h 10"/>
              <a:gd name="T16" fmla="*/ 5 w 8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0">
                <a:moveTo>
                  <a:pt x="5" y="10"/>
                </a:moveTo>
                <a:lnTo>
                  <a:pt x="3" y="10"/>
                </a:lnTo>
                <a:lnTo>
                  <a:pt x="0" y="10"/>
                </a:lnTo>
                <a:lnTo>
                  <a:pt x="0" y="3"/>
                </a:lnTo>
                <a:lnTo>
                  <a:pt x="3" y="3"/>
                </a:lnTo>
                <a:lnTo>
                  <a:pt x="5" y="0"/>
                </a:lnTo>
                <a:lnTo>
                  <a:pt x="8" y="0"/>
                </a:lnTo>
                <a:lnTo>
                  <a:pt x="8" y="5"/>
                </a:lnTo>
                <a:lnTo>
                  <a:pt x="5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531"/>
          <p:cNvSpPr>
            <a:spLocks/>
          </p:cNvSpPr>
          <p:nvPr/>
        </p:nvSpPr>
        <p:spPr bwMode="auto">
          <a:xfrm>
            <a:off x="5232401" y="5334000"/>
            <a:ext cx="214313" cy="393700"/>
          </a:xfrm>
          <a:custGeom>
            <a:avLst/>
            <a:gdLst>
              <a:gd name="T0" fmla="*/ 125 w 135"/>
              <a:gd name="T1" fmla="*/ 40 h 248"/>
              <a:gd name="T2" fmla="*/ 128 w 135"/>
              <a:gd name="T3" fmla="*/ 56 h 248"/>
              <a:gd name="T4" fmla="*/ 135 w 135"/>
              <a:gd name="T5" fmla="*/ 80 h 248"/>
              <a:gd name="T6" fmla="*/ 128 w 135"/>
              <a:gd name="T7" fmla="*/ 94 h 248"/>
              <a:gd name="T8" fmla="*/ 116 w 135"/>
              <a:gd name="T9" fmla="*/ 106 h 248"/>
              <a:gd name="T10" fmla="*/ 116 w 135"/>
              <a:gd name="T11" fmla="*/ 118 h 248"/>
              <a:gd name="T12" fmla="*/ 123 w 135"/>
              <a:gd name="T13" fmla="*/ 127 h 248"/>
              <a:gd name="T14" fmla="*/ 121 w 135"/>
              <a:gd name="T15" fmla="*/ 144 h 248"/>
              <a:gd name="T16" fmla="*/ 113 w 135"/>
              <a:gd name="T17" fmla="*/ 170 h 248"/>
              <a:gd name="T18" fmla="*/ 106 w 135"/>
              <a:gd name="T19" fmla="*/ 210 h 248"/>
              <a:gd name="T20" fmla="*/ 99 w 135"/>
              <a:gd name="T21" fmla="*/ 232 h 248"/>
              <a:gd name="T22" fmla="*/ 92 w 135"/>
              <a:gd name="T23" fmla="*/ 227 h 248"/>
              <a:gd name="T24" fmla="*/ 76 w 135"/>
              <a:gd name="T25" fmla="*/ 215 h 248"/>
              <a:gd name="T26" fmla="*/ 66 w 135"/>
              <a:gd name="T27" fmla="*/ 217 h 248"/>
              <a:gd name="T28" fmla="*/ 59 w 135"/>
              <a:gd name="T29" fmla="*/ 222 h 248"/>
              <a:gd name="T30" fmla="*/ 59 w 135"/>
              <a:gd name="T31" fmla="*/ 234 h 248"/>
              <a:gd name="T32" fmla="*/ 57 w 135"/>
              <a:gd name="T33" fmla="*/ 239 h 248"/>
              <a:gd name="T34" fmla="*/ 43 w 135"/>
              <a:gd name="T35" fmla="*/ 248 h 248"/>
              <a:gd name="T36" fmla="*/ 31 w 135"/>
              <a:gd name="T37" fmla="*/ 243 h 248"/>
              <a:gd name="T38" fmla="*/ 24 w 135"/>
              <a:gd name="T39" fmla="*/ 248 h 248"/>
              <a:gd name="T40" fmla="*/ 21 w 135"/>
              <a:gd name="T41" fmla="*/ 243 h 248"/>
              <a:gd name="T42" fmla="*/ 12 w 135"/>
              <a:gd name="T43" fmla="*/ 224 h 248"/>
              <a:gd name="T44" fmla="*/ 5 w 135"/>
              <a:gd name="T45" fmla="*/ 208 h 248"/>
              <a:gd name="T46" fmla="*/ 9 w 135"/>
              <a:gd name="T47" fmla="*/ 198 h 248"/>
              <a:gd name="T48" fmla="*/ 9 w 135"/>
              <a:gd name="T49" fmla="*/ 191 h 248"/>
              <a:gd name="T50" fmla="*/ 14 w 135"/>
              <a:gd name="T51" fmla="*/ 177 h 248"/>
              <a:gd name="T52" fmla="*/ 17 w 135"/>
              <a:gd name="T53" fmla="*/ 158 h 248"/>
              <a:gd name="T54" fmla="*/ 24 w 135"/>
              <a:gd name="T55" fmla="*/ 151 h 248"/>
              <a:gd name="T56" fmla="*/ 21 w 135"/>
              <a:gd name="T57" fmla="*/ 137 h 248"/>
              <a:gd name="T58" fmla="*/ 14 w 135"/>
              <a:gd name="T59" fmla="*/ 137 h 248"/>
              <a:gd name="T60" fmla="*/ 17 w 135"/>
              <a:gd name="T61" fmla="*/ 123 h 248"/>
              <a:gd name="T62" fmla="*/ 21 w 135"/>
              <a:gd name="T63" fmla="*/ 120 h 248"/>
              <a:gd name="T64" fmla="*/ 24 w 135"/>
              <a:gd name="T65" fmla="*/ 97 h 248"/>
              <a:gd name="T66" fmla="*/ 17 w 135"/>
              <a:gd name="T67" fmla="*/ 92 h 248"/>
              <a:gd name="T68" fmla="*/ 12 w 135"/>
              <a:gd name="T69" fmla="*/ 66 h 248"/>
              <a:gd name="T70" fmla="*/ 0 w 135"/>
              <a:gd name="T71" fmla="*/ 61 h 248"/>
              <a:gd name="T72" fmla="*/ 0 w 135"/>
              <a:gd name="T73" fmla="*/ 49 h 248"/>
              <a:gd name="T74" fmla="*/ 9 w 135"/>
              <a:gd name="T75" fmla="*/ 33 h 248"/>
              <a:gd name="T76" fmla="*/ 5 w 135"/>
              <a:gd name="T77" fmla="*/ 26 h 248"/>
              <a:gd name="T78" fmla="*/ 9 w 135"/>
              <a:gd name="T79" fmla="*/ 23 h 248"/>
              <a:gd name="T80" fmla="*/ 12 w 135"/>
              <a:gd name="T81" fmla="*/ 21 h 248"/>
              <a:gd name="T82" fmla="*/ 9 w 135"/>
              <a:gd name="T83" fmla="*/ 33 h 248"/>
              <a:gd name="T84" fmla="*/ 19 w 135"/>
              <a:gd name="T85" fmla="*/ 37 h 248"/>
              <a:gd name="T86" fmla="*/ 28 w 135"/>
              <a:gd name="T87" fmla="*/ 40 h 248"/>
              <a:gd name="T88" fmla="*/ 40 w 135"/>
              <a:gd name="T89" fmla="*/ 37 h 248"/>
              <a:gd name="T90" fmla="*/ 45 w 135"/>
              <a:gd name="T91" fmla="*/ 33 h 248"/>
              <a:gd name="T92" fmla="*/ 57 w 135"/>
              <a:gd name="T93" fmla="*/ 30 h 248"/>
              <a:gd name="T94" fmla="*/ 71 w 135"/>
              <a:gd name="T95" fmla="*/ 14 h 248"/>
              <a:gd name="T96" fmla="*/ 78 w 135"/>
              <a:gd name="T97" fmla="*/ 11 h 248"/>
              <a:gd name="T98" fmla="*/ 85 w 135"/>
              <a:gd name="T99" fmla="*/ 7 h 248"/>
              <a:gd name="T100" fmla="*/ 85 w 135"/>
              <a:gd name="T101" fmla="*/ 0 h 248"/>
              <a:gd name="T102" fmla="*/ 92 w 135"/>
              <a:gd name="T103" fmla="*/ 0 h 248"/>
              <a:gd name="T104" fmla="*/ 102 w 135"/>
              <a:gd name="T105" fmla="*/ 2 h 248"/>
              <a:gd name="T106" fmla="*/ 111 w 135"/>
              <a:gd name="T107" fmla="*/ 9 h 248"/>
              <a:gd name="T108" fmla="*/ 116 w 135"/>
              <a:gd name="T109" fmla="*/ 11 h 248"/>
              <a:gd name="T110" fmla="*/ 118 w 135"/>
              <a:gd name="T111" fmla="*/ 16 h 248"/>
              <a:gd name="T112" fmla="*/ 118 w 135"/>
              <a:gd name="T113" fmla="*/ 23 h 248"/>
              <a:gd name="T114" fmla="*/ 121 w 135"/>
              <a:gd name="T115" fmla="*/ 28 h 248"/>
              <a:gd name="T116" fmla="*/ 118 w 135"/>
              <a:gd name="T117" fmla="*/ 35 h 248"/>
              <a:gd name="T118" fmla="*/ 125 w 135"/>
              <a:gd name="T119" fmla="*/ 4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" h="248">
                <a:moveTo>
                  <a:pt x="125" y="40"/>
                </a:moveTo>
                <a:lnTo>
                  <a:pt x="128" y="56"/>
                </a:lnTo>
                <a:lnTo>
                  <a:pt x="135" y="80"/>
                </a:lnTo>
                <a:lnTo>
                  <a:pt x="128" y="94"/>
                </a:lnTo>
                <a:lnTo>
                  <a:pt x="116" y="106"/>
                </a:lnTo>
                <a:lnTo>
                  <a:pt x="116" y="118"/>
                </a:lnTo>
                <a:lnTo>
                  <a:pt x="123" y="127"/>
                </a:lnTo>
                <a:lnTo>
                  <a:pt x="121" y="144"/>
                </a:lnTo>
                <a:lnTo>
                  <a:pt x="113" y="170"/>
                </a:lnTo>
                <a:lnTo>
                  <a:pt x="106" y="210"/>
                </a:lnTo>
                <a:lnTo>
                  <a:pt x="99" y="232"/>
                </a:lnTo>
                <a:lnTo>
                  <a:pt x="92" y="227"/>
                </a:lnTo>
                <a:lnTo>
                  <a:pt x="76" y="215"/>
                </a:lnTo>
                <a:lnTo>
                  <a:pt x="66" y="217"/>
                </a:lnTo>
                <a:lnTo>
                  <a:pt x="59" y="222"/>
                </a:lnTo>
                <a:lnTo>
                  <a:pt x="59" y="234"/>
                </a:lnTo>
                <a:lnTo>
                  <a:pt x="57" y="239"/>
                </a:lnTo>
                <a:lnTo>
                  <a:pt x="43" y="248"/>
                </a:lnTo>
                <a:lnTo>
                  <a:pt x="31" y="243"/>
                </a:lnTo>
                <a:lnTo>
                  <a:pt x="24" y="248"/>
                </a:lnTo>
                <a:lnTo>
                  <a:pt x="21" y="243"/>
                </a:lnTo>
                <a:lnTo>
                  <a:pt x="12" y="224"/>
                </a:lnTo>
                <a:lnTo>
                  <a:pt x="5" y="208"/>
                </a:lnTo>
                <a:lnTo>
                  <a:pt x="9" y="198"/>
                </a:lnTo>
                <a:lnTo>
                  <a:pt x="9" y="191"/>
                </a:lnTo>
                <a:lnTo>
                  <a:pt x="14" y="177"/>
                </a:lnTo>
                <a:lnTo>
                  <a:pt x="17" y="158"/>
                </a:lnTo>
                <a:lnTo>
                  <a:pt x="24" y="151"/>
                </a:lnTo>
                <a:lnTo>
                  <a:pt x="21" y="137"/>
                </a:lnTo>
                <a:lnTo>
                  <a:pt x="14" y="137"/>
                </a:lnTo>
                <a:lnTo>
                  <a:pt x="17" y="123"/>
                </a:lnTo>
                <a:lnTo>
                  <a:pt x="21" y="120"/>
                </a:lnTo>
                <a:lnTo>
                  <a:pt x="24" y="97"/>
                </a:lnTo>
                <a:lnTo>
                  <a:pt x="17" y="92"/>
                </a:lnTo>
                <a:lnTo>
                  <a:pt x="12" y="66"/>
                </a:lnTo>
                <a:lnTo>
                  <a:pt x="0" y="61"/>
                </a:lnTo>
                <a:lnTo>
                  <a:pt x="0" y="49"/>
                </a:lnTo>
                <a:lnTo>
                  <a:pt x="9" y="33"/>
                </a:lnTo>
                <a:lnTo>
                  <a:pt x="5" y="26"/>
                </a:lnTo>
                <a:lnTo>
                  <a:pt x="9" y="23"/>
                </a:lnTo>
                <a:lnTo>
                  <a:pt x="12" y="21"/>
                </a:lnTo>
                <a:lnTo>
                  <a:pt x="9" y="33"/>
                </a:lnTo>
                <a:lnTo>
                  <a:pt x="19" y="37"/>
                </a:lnTo>
                <a:lnTo>
                  <a:pt x="28" y="40"/>
                </a:lnTo>
                <a:lnTo>
                  <a:pt x="40" y="37"/>
                </a:lnTo>
                <a:lnTo>
                  <a:pt x="45" y="33"/>
                </a:lnTo>
                <a:lnTo>
                  <a:pt x="57" y="30"/>
                </a:lnTo>
                <a:lnTo>
                  <a:pt x="71" y="14"/>
                </a:lnTo>
                <a:lnTo>
                  <a:pt x="78" y="11"/>
                </a:lnTo>
                <a:lnTo>
                  <a:pt x="85" y="7"/>
                </a:lnTo>
                <a:lnTo>
                  <a:pt x="85" y="0"/>
                </a:lnTo>
                <a:lnTo>
                  <a:pt x="92" y="0"/>
                </a:lnTo>
                <a:lnTo>
                  <a:pt x="102" y="2"/>
                </a:lnTo>
                <a:lnTo>
                  <a:pt x="111" y="9"/>
                </a:lnTo>
                <a:lnTo>
                  <a:pt x="116" y="11"/>
                </a:lnTo>
                <a:lnTo>
                  <a:pt x="118" y="16"/>
                </a:lnTo>
                <a:lnTo>
                  <a:pt x="118" y="23"/>
                </a:lnTo>
                <a:lnTo>
                  <a:pt x="121" y="28"/>
                </a:lnTo>
                <a:lnTo>
                  <a:pt x="118" y="35"/>
                </a:lnTo>
                <a:lnTo>
                  <a:pt x="125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532"/>
          <p:cNvSpPr>
            <a:spLocks/>
          </p:cNvSpPr>
          <p:nvPr/>
        </p:nvSpPr>
        <p:spPr bwMode="auto">
          <a:xfrm>
            <a:off x="5232401" y="5334000"/>
            <a:ext cx="214313" cy="393700"/>
          </a:xfrm>
          <a:custGeom>
            <a:avLst/>
            <a:gdLst>
              <a:gd name="T0" fmla="*/ 125 w 135"/>
              <a:gd name="T1" fmla="*/ 40 h 248"/>
              <a:gd name="T2" fmla="*/ 128 w 135"/>
              <a:gd name="T3" fmla="*/ 56 h 248"/>
              <a:gd name="T4" fmla="*/ 135 w 135"/>
              <a:gd name="T5" fmla="*/ 80 h 248"/>
              <a:gd name="T6" fmla="*/ 128 w 135"/>
              <a:gd name="T7" fmla="*/ 94 h 248"/>
              <a:gd name="T8" fmla="*/ 116 w 135"/>
              <a:gd name="T9" fmla="*/ 106 h 248"/>
              <a:gd name="T10" fmla="*/ 116 w 135"/>
              <a:gd name="T11" fmla="*/ 118 h 248"/>
              <a:gd name="T12" fmla="*/ 123 w 135"/>
              <a:gd name="T13" fmla="*/ 127 h 248"/>
              <a:gd name="T14" fmla="*/ 121 w 135"/>
              <a:gd name="T15" fmla="*/ 144 h 248"/>
              <a:gd name="T16" fmla="*/ 113 w 135"/>
              <a:gd name="T17" fmla="*/ 170 h 248"/>
              <a:gd name="T18" fmla="*/ 106 w 135"/>
              <a:gd name="T19" fmla="*/ 210 h 248"/>
              <a:gd name="T20" fmla="*/ 99 w 135"/>
              <a:gd name="T21" fmla="*/ 232 h 248"/>
              <a:gd name="T22" fmla="*/ 92 w 135"/>
              <a:gd name="T23" fmla="*/ 227 h 248"/>
              <a:gd name="T24" fmla="*/ 76 w 135"/>
              <a:gd name="T25" fmla="*/ 215 h 248"/>
              <a:gd name="T26" fmla="*/ 66 w 135"/>
              <a:gd name="T27" fmla="*/ 217 h 248"/>
              <a:gd name="T28" fmla="*/ 59 w 135"/>
              <a:gd name="T29" fmla="*/ 222 h 248"/>
              <a:gd name="T30" fmla="*/ 59 w 135"/>
              <a:gd name="T31" fmla="*/ 234 h 248"/>
              <a:gd name="T32" fmla="*/ 57 w 135"/>
              <a:gd name="T33" fmla="*/ 239 h 248"/>
              <a:gd name="T34" fmla="*/ 43 w 135"/>
              <a:gd name="T35" fmla="*/ 248 h 248"/>
              <a:gd name="T36" fmla="*/ 31 w 135"/>
              <a:gd name="T37" fmla="*/ 243 h 248"/>
              <a:gd name="T38" fmla="*/ 24 w 135"/>
              <a:gd name="T39" fmla="*/ 248 h 248"/>
              <a:gd name="T40" fmla="*/ 21 w 135"/>
              <a:gd name="T41" fmla="*/ 243 h 248"/>
              <a:gd name="T42" fmla="*/ 12 w 135"/>
              <a:gd name="T43" fmla="*/ 224 h 248"/>
              <a:gd name="T44" fmla="*/ 5 w 135"/>
              <a:gd name="T45" fmla="*/ 208 h 248"/>
              <a:gd name="T46" fmla="*/ 9 w 135"/>
              <a:gd name="T47" fmla="*/ 198 h 248"/>
              <a:gd name="T48" fmla="*/ 9 w 135"/>
              <a:gd name="T49" fmla="*/ 191 h 248"/>
              <a:gd name="T50" fmla="*/ 14 w 135"/>
              <a:gd name="T51" fmla="*/ 177 h 248"/>
              <a:gd name="T52" fmla="*/ 17 w 135"/>
              <a:gd name="T53" fmla="*/ 158 h 248"/>
              <a:gd name="T54" fmla="*/ 24 w 135"/>
              <a:gd name="T55" fmla="*/ 151 h 248"/>
              <a:gd name="T56" fmla="*/ 21 w 135"/>
              <a:gd name="T57" fmla="*/ 137 h 248"/>
              <a:gd name="T58" fmla="*/ 14 w 135"/>
              <a:gd name="T59" fmla="*/ 137 h 248"/>
              <a:gd name="T60" fmla="*/ 17 w 135"/>
              <a:gd name="T61" fmla="*/ 123 h 248"/>
              <a:gd name="T62" fmla="*/ 21 w 135"/>
              <a:gd name="T63" fmla="*/ 120 h 248"/>
              <a:gd name="T64" fmla="*/ 24 w 135"/>
              <a:gd name="T65" fmla="*/ 97 h 248"/>
              <a:gd name="T66" fmla="*/ 17 w 135"/>
              <a:gd name="T67" fmla="*/ 92 h 248"/>
              <a:gd name="T68" fmla="*/ 12 w 135"/>
              <a:gd name="T69" fmla="*/ 66 h 248"/>
              <a:gd name="T70" fmla="*/ 0 w 135"/>
              <a:gd name="T71" fmla="*/ 61 h 248"/>
              <a:gd name="T72" fmla="*/ 0 w 135"/>
              <a:gd name="T73" fmla="*/ 49 h 248"/>
              <a:gd name="T74" fmla="*/ 9 w 135"/>
              <a:gd name="T75" fmla="*/ 33 h 248"/>
              <a:gd name="T76" fmla="*/ 5 w 135"/>
              <a:gd name="T77" fmla="*/ 26 h 248"/>
              <a:gd name="T78" fmla="*/ 9 w 135"/>
              <a:gd name="T79" fmla="*/ 23 h 248"/>
              <a:gd name="T80" fmla="*/ 12 w 135"/>
              <a:gd name="T81" fmla="*/ 21 h 248"/>
              <a:gd name="T82" fmla="*/ 9 w 135"/>
              <a:gd name="T83" fmla="*/ 33 h 248"/>
              <a:gd name="T84" fmla="*/ 19 w 135"/>
              <a:gd name="T85" fmla="*/ 37 h 248"/>
              <a:gd name="T86" fmla="*/ 28 w 135"/>
              <a:gd name="T87" fmla="*/ 40 h 248"/>
              <a:gd name="T88" fmla="*/ 40 w 135"/>
              <a:gd name="T89" fmla="*/ 37 h 248"/>
              <a:gd name="T90" fmla="*/ 45 w 135"/>
              <a:gd name="T91" fmla="*/ 33 h 248"/>
              <a:gd name="T92" fmla="*/ 57 w 135"/>
              <a:gd name="T93" fmla="*/ 30 h 248"/>
              <a:gd name="T94" fmla="*/ 71 w 135"/>
              <a:gd name="T95" fmla="*/ 14 h 248"/>
              <a:gd name="T96" fmla="*/ 78 w 135"/>
              <a:gd name="T97" fmla="*/ 11 h 248"/>
              <a:gd name="T98" fmla="*/ 85 w 135"/>
              <a:gd name="T99" fmla="*/ 7 h 248"/>
              <a:gd name="T100" fmla="*/ 85 w 135"/>
              <a:gd name="T101" fmla="*/ 0 h 248"/>
              <a:gd name="T102" fmla="*/ 92 w 135"/>
              <a:gd name="T103" fmla="*/ 0 h 248"/>
              <a:gd name="T104" fmla="*/ 102 w 135"/>
              <a:gd name="T105" fmla="*/ 2 h 248"/>
              <a:gd name="T106" fmla="*/ 111 w 135"/>
              <a:gd name="T107" fmla="*/ 9 h 248"/>
              <a:gd name="T108" fmla="*/ 116 w 135"/>
              <a:gd name="T109" fmla="*/ 11 h 248"/>
              <a:gd name="T110" fmla="*/ 118 w 135"/>
              <a:gd name="T111" fmla="*/ 16 h 248"/>
              <a:gd name="T112" fmla="*/ 118 w 135"/>
              <a:gd name="T113" fmla="*/ 23 h 248"/>
              <a:gd name="T114" fmla="*/ 121 w 135"/>
              <a:gd name="T115" fmla="*/ 28 h 248"/>
              <a:gd name="T116" fmla="*/ 118 w 135"/>
              <a:gd name="T117" fmla="*/ 35 h 248"/>
              <a:gd name="T118" fmla="*/ 125 w 135"/>
              <a:gd name="T119" fmla="*/ 4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" h="248">
                <a:moveTo>
                  <a:pt x="125" y="40"/>
                </a:moveTo>
                <a:lnTo>
                  <a:pt x="128" y="56"/>
                </a:lnTo>
                <a:lnTo>
                  <a:pt x="135" y="80"/>
                </a:lnTo>
                <a:lnTo>
                  <a:pt x="128" y="94"/>
                </a:lnTo>
                <a:lnTo>
                  <a:pt x="116" y="106"/>
                </a:lnTo>
                <a:lnTo>
                  <a:pt x="116" y="118"/>
                </a:lnTo>
                <a:lnTo>
                  <a:pt x="123" y="127"/>
                </a:lnTo>
                <a:lnTo>
                  <a:pt x="121" y="144"/>
                </a:lnTo>
                <a:lnTo>
                  <a:pt x="113" y="170"/>
                </a:lnTo>
                <a:lnTo>
                  <a:pt x="106" y="210"/>
                </a:lnTo>
                <a:lnTo>
                  <a:pt x="99" y="232"/>
                </a:lnTo>
                <a:lnTo>
                  <a:pt x="92" y="227"/>
                </a:lnTo>
                <a:lnTo>
                  <a:pt x="76" y="215"/>
                </a:lnTo>
                <a:lnTo>
                  <a:pt x="66" y="217"/>
                </a:lnTo>
                <a:lnTo>
                  <a:pt x="59" y="222"/>
                </a:lnTo>
                <a:lnTo>
                  <a:pt x="59" y="234"/>
                </a:lnTo>
                <a:lnTo>
                  <a:pt x="57" y="239"/>
                </a:lnTo>
                <a:lnTo>
                  <a:pt x="43" y="248"/>
                </a:lnTo>
                <a:lnTo>
                  <a:pt x="31" y="243"/>
                </a:lnTo>
                <a:lnTo>
                  <a:pt x="24" y="248"/>
                </a:lnTo>
                <a:lnTo>
                  <a:pt x="21" y="243"/>
                </a:lnTo>
                <a:lnTo>
                  <a:pt x="12" y="224"/>
                </a:lnTo>
                <a:lnTo>
                  <a:pt x="5" y="208"/>
                </a:lnTo>
                <a:lnTo>
                  <a:pt x="9" y="198"/>
                </a:lnTo>
                <a:lnTo>
                  <a:pt x="9" y="191"/>
                </a:lnTo>
                <a:lnTo>
                  <a:pt x="14" y="177"/>
                </a:lnTo>
                <a:lnTo>
                  <a:pt x="17" y="158"/>
                </a:lnTo>
                <a:lnTo>
                  <a:pt x="24" y="151"/>
                </a:lnTo>
                <a:lnTo>
                  <a:pt x="21" y="137"/>
                </a:lnTo>
                <a:lnTo>
                  <a:pt x="14" y="137"/>
                </a:lnTo>
                <a:lnTo>
                  <a:pt x="17" y="123"/>
                </a:lnTo>
                <a:lnTo>
                  <a:pt x="21" y="120"/>
                </a:lnTo>
                <a:lnTo>
                  <a:pt x="24" y="97"/>
                </a:lnTo>
                <a:lnTo>
                  <a:pt x="17" y="92"/>
                </a:lnTo>
                <a:lnTo>
                  <a:pt x="12" y="66"/>
                </a:lnTo>
                <a:lnTo>
                  <a:pt x="0" y="61"/>
                </a:lnTo>
                <a:lnTo>
                  <a:pt x="0" y="49"/>
                </a:lnTo>
                <a:lnTo>
                  <a:pt x="9" y="33"/>
                </a:lnTo>
                <a:lnTo>
                  <a:pt x="5" y="26"/>
                </a:lnTo>
                <a:lnTo>
                  <a:pt x="9" y="23"/>
                </a:lnTo>
                <a:lnTo>
                  <a:pt x="12" y="21"/>
                </a:lnTo>
                <a:lnTo>
                  <a:pt x="9" y="33"/>
                </a:lnTo>
                <a:lnTo>
                  <a:pt x="19" y="37"/>
                </a:lnTo>
                <a:lnTo>
                  <a:pt x="28" y="40"/>
                </a:lnTo>
                <a:lnTo>
                  <a:pt x="40" y="37"/>
                </a:lnTo>
                <a:lnTo>
                  <a:pt x="45" y="33"/>
                </a:lnTo>
                <a:lnTo>
                  <a:pt x="57" y="30"/>
                </a:lnTo>
                <a:lnTo>
                  <a:pt x="71" y="14"/>
                </a:lnTo>
                <a:lnTo>
                  <a:pt x="78" y="11"/>
                </a:lnTo>
                <a:lnTo>
                  <a:pt x="85" y="7"/>
                </a:lnTo>
                <a:lnTo>
                  <a:pt x="85" y="0"/>
                </a:lnTo>
                <a:lnTo>
                  <a:pt x="92" y="0"/>
                </a:lnTo>
                <a:lnTo>
                  <a:pt x="102" y="2"/>
                </a:lnTo>
                <a:lnTo>
                  <a:pt x="111" y="9"/>
                </a:lnTo>
                <a:lnTo>
                  <a:pt x="116" y="11"/>
                </a:lnTo>
                <a:lnTo>
                  <a:pt x="118" y="16"/>
                </a:lnTo>
                <a:lnTo>
                  <a:pt x="118" y="23"/>
                </a:lnTo>
                <a:lnTo>
                  <a:pt x="121" y="28"/>
                </a:lnTo>
                <a:lnTo>
                  <a:pt x="118" y="35"/>
                </a:lnTo>
                <a:lnTo>
                  <a:pt x="125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533"/>
          <p:cNvSpPr>
            <a:spLocks/>
          </p:cNvSpPr>
          <p:nvPr/>
        </p:nvSpPr>
        <p:spPr bwMode="auto">
          <a:xfrm>
            <a:off x="5232401" y="5334000"/>
            <a:ext cx="214313" cy="393700"/>
          </a:xfrm>
          <a:custGeom>
            <a:avLst/>
            <a:gdLst>
              <a:gd name="T0" fmla="*/ 125 w 135"/>
              <a:gd name="T1" fmla="*/ 40 h 248"/>
              <a:gd name="T2" fmla="*/ 128 w 135"/>
              <a:gd name="T3" fmla="*/ 56 h 248"/>
              <a:gd name="T4" fmla="*/ 135 w 135"/>
              <a:gd name="T5" fmla="*/ 80 h 248"/>
              <a:gd name="T6" fmla="*/ 128 w 135"/>
              <a:gd name="T7" fmla="*/ 94 h 248"/>
              <a:gd name="T8" fmla="*/ 116 w 135"/>
              <a:gd name="T9" fmla="*/ 106 h 248"/>
              <a:gd name="T10" fmla="*/ 116 w 135"/>
              <a:gd name="T11" fmla="*/ 118 h 248"/>
              <a:gd name="T12" fmla="*/ 123 w 135"/>
              <a:gd name="T13" fmla="*/ 127 h 248"/>
              <a:gd name="T14" fmla="*/ 121 w 135"/>
              <a:gd name="T15" fmla="*/ 144 h 248"/>
              <a:gd name="T16" fmla="*/ 113 w 135"/>
              <a:gd name="T17" fmla="*/ 170 h 248"/>
              <a:gd name="T18" fmla="*/ 106 w 135"/>
              <a:gd name="T19" fmla="*/ 210 h 248"/>
              <a:gd name="T20" fmla="*/ 99 w 135"/>
              <a:gd name="T21" fmla="*/ 232 h 248"/>
              <a:gd name="T22" fmla="*/ 92 w 135"/>
              <a:gd name="T23" fmla="*/ 227 h 248"/>
              <a:gd name="T24" fmla="*/ 76 w 135"/>
              <a:gd name="T25" fmla="*/ 215 h 248"/>
              <a:gd name="T26" fmla="*/ 66 w 135"/>
              <a:gd name="T27" fmla="*/ 217 h 248"/>
              <a:gd name="T28" fmla="*/ 59 w 135"/>
              <a:gd name="T29" fmla="*/ 222 h 248"/>
              <a:gd name="T30" fmla="*/ 59 w 135"/>
              <a:gd name="T31" fmla="*/ 234 h 248"/>
              <a:gd name="T32" fmla="*/ 57 w 135"/>
              <a:gd name="T33" fmla="*/ 239 h 248"/>
              <a:gd name="T34" fmla="*/ 43 w 135"/>
              <a:gd name="T35" fmla="*/ 248 h 248"/>
              <a:gd name="T36" fmla="*/ 31 w 135"/>
              <a:gd name="T37" fmla="*/ 243 h 248"/>
              <a:gd name="T38" fmla="*/ 24 w 135"/>
              <a:gd name="T39" fmla="*/ 248 h 248"/>
              <a:gd name="T40" fmla="*/ 21 w 135"/>
              <a:gd name="T41" fmla="*/ 243 h 248"/>
              <a:gd name="T42" fmla="*/ 12 w 135"/>
              <a:gd name="T43" fmla="*/ 224 h 248"/>
              <a:gd name="T44" fmla="*/ 5 w 135"/>
              <a:gd name="T45" fmla="*/ 208 h 248"/>
              <a:gd name="T46" fmla="*/ 9 w 135"/>
              <a:gd name="T47" fmla="*/ 198 h 248"/>
              <a:gd name="T48" fmla="*/ 9 w 135"/>
              <a:gd name="T49" fmla="*/ 191 h 248"/>
              <a:gd name="T50" fmla="*/ 14 w 135"/>
              <a:gd name="T51" fmla="*/ 177 h 248"/>
              <a:gd name="T52" fmla="*/ 17 w 135"/>
              <a:gd name="T53" fmla="*/ 158 h 248"/>
              <a:gd name="T54" fmla="*/ 24 w 135"/>
              <a:gd name="T55" fmla="*/ 151 h 248"/>
              <a:gd name="T56" fmla="*/ 21 w 135"/>
              <a:gd name="T57" fmla="*/ 137 h 248"/>
              <a:gd name="T58" fmla="*/ 14 w 135"/>
              <a:gd name="T59" fmla="*/ 137 h 248"/>
              <a:gd name="T60" fmla="*/ 17 w 135"/>
              <a:gd name="T61" fmla="*/ 123 h 248"/>
              <a:gd name="T62" fmla="*/ 21 w 135"/>
              <a:gd name="T63" fmla="*/ 120 h 248"/>
              <a:gd name="T64" fmla="*/ 24 w 135"/>
              <a:gd name="T65" fmla="*/ 97 h 248"/>
              <a:gd name="T66" fmla="*/ 17 w 135"/>
              <a:gd name="T67" fmla="*/ 92 h 248"/>
              <a:gd name="T68" fmla="*/ 12 w 135"/>
              <a:gd name="T69" fmla="*/ 66 h 248"/>
              <a:gd name="T70" fmla="*/ 0 w 135"/>
              <a:gd name="T71" fmla="*/ 61 h 248"/>
              <a:gd name="T72" fmla="*/ 0 w 135"/>
              <a:gd name="T73" fmla="*/ 49 h 248"/>
              <a:gd name="T74" fmla="*/ 9 w 135"/>
              <a:gd name="T75" fmla="*/ 33 h 248"/>
              <a:gd name="T76" fmla="*/ 5 w 135"/>
              <a:gd name="T77" fmla="*/ 26 h 248"/>
              <a:gd name="T78" fmla="*/ 9 w 135"/>
              <a:gd name="T79" fmla="*/ 23 h 248"/>
              <a:gd name="T80" fmla="*/ 12 w 135"/>
              <a:gd name="T81" fmla="*/ 21 h 248"/>
              <a:gd name="T82" fmla="*/ 9 w 135"/>
              <a:gd name="T83" fmla="*/ 33 h 248"/>
              <a:gd name="T84" fmla="*/ 19 w 135"/>
              <a:gd name="T85" fmla="*/ 37 h 248"/>
              <a:gd name="T86" fmla="*/ 28 w 135"/>
              <a:gd name="T87" fmla="*/ 40 h 248"/>
              <a:gd name="T88" fmla="*/ 40 w 135"/>
              <a:gd name="T89" fmla="*/ 37 h 248"/>
              <a:gd name="T90" fmla="*/ 45 w 135"/>
              <a:gd name="T91" fmla="*/ 33 h 248"/>
              <a:gd name="T92" fmla="*/ 57 w 135"/>
              <a:gd name="T93" fmla="*/ 30 h 248"/>
              <a:gd name="T94" fmla="*/ 71 w 135"/>
              <a:gd name="T95" fmla="*/ 14 h 248"/>
              <a:gd name="T96" fmla="*/ 78 w 135"/>
              <a:gd name="T97" fmla="*/ 11 h 248"/>
              <a:gd name="T98" fmla="*/ 85 w 135"/>
              <a:gd name="T99" fmla="*/ 7 h 248"/>
              <a:gd name="T100" fmla="*/ 85 w 135"/>
              <a:gd name="T101" fmla="*/ 0 h 248"/>
              <a:gd name="T102" fmla="*/ 92 w 135"/>
              <a:gd name="T103" fmla="*/ 0 h 248"/>
              <a:gd name="T104" fmla="*/ 102 w 135"/>
              <a:gd name="T105" fmla="*/ 2 h 248"/>
              <a:gd name="T106" fmla="*/ 111 w 135"/>
              <a:gd name="T107" fmla="*/ 9 h 248"/>
              <a:gd name="T108" fmla="*/ 116 w 135"/>
              <a:gd name="T109" fmla="*/ 11 h 248"/>
              <a:gd name="T110" fmla="*/ 118 w 135"/>
              <a:gd name="T111" fmla="*/ 16 h 248"/>
              <a:gd name="T112" fmla="*/ 118 w 135"/>
              <a:gd name="T113" fmla="*/ 23 h 248"/>
              <a:gd name="T114" fmla="*/ 121 w 135"/>
              <a:gd name="T115" fmla="*/ 28 h 248"/>
              <a:gd name="T116" fmla="*/ 118 w 135"/>
              <a:gd name="T117" fmla="*/ 35 h 248"/>
              <a:gd name="T118" fmla="*/ 125 w 135"/>
              <a:gd name="T119" fmla="*/ 4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" h="248">
                <a:moveTo>
                  <a:pt x="125" y="40"/>
                </a:moveTo>
                <a:lnTo>
                  <a:pt x="128" y="56"/>
                </a:lnTo>
                <a:lnTo>
                  <a:pt x="135" y="80"/>
                </a:lnTo>
                <a:lnTo>
                  <a:pt x="128" y="94"/>
                </a:lnTo>
                <a:lnTo>
                  <a:pt x="116" y="106"/>
                </a:lnTo>
                <a:lnTo>
                  <a:pt x="116" y="118"/>
                </a:lnTo>
                <a:lnTo>
                  <a:pt x="123" y="127"/>
                </a:lnTo>
                <a:lnTo>
                  <a:pt x="121" y="144"/>
                </a:lnTo>
                <a:lnTo>
                  <a:pt x="113" y="170"/>
                </a:lnTo>
                <a:lnTo>
                  <a:pt x="106" y="210"/>
                </a:lnTo>
                <a:lnTo>
                  <a:pt x="99" y="232"/>
                </a:lnTo>
                <a:lnTo>
                  <a:pt x="92" y="227"/>
                </a:lnTo>
                <a:lnTo>
                  <a:pt x="76" y="215"/>
                </a:lnTo>
                <a:lnTo>
                  <a:pt x="66" y="217"/>
                </a:lnTo>
                <a:lnTo>
                  <a:pt x="59" y="222"/>
                </a:lnTo>
                <a:lnTo>
                  <a:pt x="59" y="234"/>
                </a:lnTo>
                <a:lnTo>
                  <a:pt x="57" y="239"/>
                </a:lnTo>
                <a:lnTo>
                  <a:pt x="43" y="248"/>
                </a:lnTo>
                <a:lnTo>
                  <a:pt x="31" y="243"/>
                </a:lnTo>
                <a:lnTo>
                  <a:pt x="24" y="248"/>
                </a:lnTo>
                <a:lnTo>
                  <a:pt x="21" y="243"/>
                </a:lnTo>
                <a:lnTo>
                  <a:pt x="12" y="224"/>
                </a:lnTo>
                <a:lnTo>
                  <a:pt x="5" y="208"/>
                </a:lnTo>
                <a:lnTo>
                  <a:pt x="9" y="198"/>
                </a:lnTo>
                <a:lnTo>
                  <a:pt x="9" y="191"/>
                </a:lnTo>
                <a:lnTo>
                  <a:pt x="14" y="177"/>
                </a:lnTo>
                <a:lnTo>
                  <a:pt x="17" y="158"/>
                </a:lnTo>
                <a:lnTo>
                  <a:pt x="24" y="151"/>
                </a:lnTo>
                <a:lnTo>
                  <a:pt x="21" y="137"/>
                </a:lnTo>
                <a:lnTo>
                  <a:pt x="14" y="137"/>
                </a:lnTo>
                <a:lnTo>
                  <a:pt x="17" y="123"/>
                </a:lnTo>
                <a:lnTo>
                  <a:pt x="21" y="120"/>
                </a:lnTo>
                <a:lnTo>
                  <a:pt x="24" y="97"/>
                </a:lnTo>
                <a:lnTo>
                  <a:pt x="17" y="92"/>
                </a:lnTo>
                <a:lnTo>
                  <a:pt x="12" y="66"/>
                </a:lnTo>
                <a:lnTo>
                  <a:pt x="0" y="61"/>
                </a:lnTo>
                <a:lnTo>
                  <a:pt x="0" y="49"/>
                </a:lnTo>
                <a:lnTo>
                  <a:pt x="9" y="33"/>
                </a:lnTo>
                <a:lnTo>
                  <a:pt x="5" y="26"/>
                </a:lnTo>
                <a:lnTo>
                  <a:pt x="9" y="23"/>
                </a:lnTo>
                <a:lnTo>
                  <a:pt x="12" y="21"/>
                </a:lnTo>
                <a:lnTo>
                  <a:pt x="9" y="33"/>
                </a:lnTo>
                <a:lnTo>
                  <a:pt x="19" y="37"/>
                </a:lnTo>
                <a:lnTo>
                  <a:pt x="28" y="40"/>
                </a:lnTo>
                <a:lnTo>
                  <a:pt x="40" y="37"/>
                </a:lnTo>
                <a:lnTo>
                  <a:pt x="45" y="33"/>
                </a:lnTo>
                <a:lnTo>
                  <a:pt x="57" y="30"/>
                </a:lnTo>
                <a:lnTo>
                  <a:pt x="71" y="14"/>
                </a:lnTo>
                <a:lnTo>
                  <a:pt x="78" y="11"/>
                </a:lnTo>
                <a:lnTo>
                  <a:pt x="85" y="7"/>
                </a:lnTo>
                <a:lnTo>
                  <a:pt x="85" y="0"/>
                </a:lnTo>
                <a:lnTo>
                  <a:pt x="92" y="0"/>
                </a:lnTo>
                <a:lnTo>
                  <a:pt x="102" y="2"/>
                </a:lnTo>
                <a:lnTo>
                  <a:pt x="111" y="9"/>
                </a:lnTo>
                <a:lnTo>
                  <a:pt x="116" y="11"/>
                </a:lnTo>
                <a:lnTo>
                  <a:pt x="118" y="16"/>
                </a:lnTo>
                <a:lnTo>
                  <a:pt x="118" y="23"/>
                </a:lnTo>
                <a:lnTo>
                  <a:pt x="121" y="28"/>
                </a:lnTo>
                <a:lnTo>
                  <a:pt x="118" y="35"/>
                </a:lnTo>
                <a:lnTo>
                  <a:pt x="125" y="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534"/>
          <p:cNvSpPr>
            <a:spLocks/>
          </p:cNvSpPr>
          <p:nvPr/>
        </p:nvSpPr>
        <p:spPr bwMode="auto">
          <a:xfrm>
            <a:off x="5510214" y="5070475"/>
            <a:ext cx="41275" cy="30163"/>
          </a:xfrm>
          <a:custGeom>
            <a:avLst/>
            <a:gdLst>
              <a:gd name="T0" fmla="*/ 26 w 26"/>
              <a:gd name="T1" fmla="*/ 2 h 19"/>
              <a:gd name="T2" fmla="*/ 24 w 26"/>
              <a:gd name="T3" fmla="*/ 9 h 19"/>
              <a:gd name="T4" fmla="*/ 24 w 26"/>
              <a:gd name="T5" fmla="*/ 14 h 19"/>
              <a:gd name="T6" fmla="*/ 24 w 26"/>
              <a:gd name="T7" fmla="*/ 17 h 19"/>
              <a:gd name="T8" fmla="*/ 19 w 26"/>
              <a:gd name="T9" fmla="*/ 19 h 19"/>
              <a:gd name="T10" fmla="*/ 17 w 26"/>
              <a:gd name="T11" fmla="*/ 14 h 19"/>
              <a:gd name="T12" fmla="*/ 14 w 26"/>
              <a:gd name="T13" fmla="*/ 12 h 19"/>
              <a:gd name="T14" fmla="*/ 12 w 26"/>
              <a:gd name="T15" fmla="*/ 14 h 19"/>
              <a:gd name="T16" fmla="*/ 7 w 26"/>
              <a:gd name="T17" fmla="*/ 14 h 19"/>
              <a:gd name="T18" fmla="*/ 5 w 26"/>
              <a:gd name="T19" fmla="*/ 14 h 19"/>
              <a:gd name="T20" fmla="*/ 2 w 26"/>
              <a:gd name="T21" fmla="*/ 14 h 19"/>
              <a:gd name="T22" fmla="*/ 0 w 26"/>
              <a:gd name="T23" fmla="*/ 12 h 19"/>
              <a:gd name="T24" fmla="*/ 0 w 26"/>
              <a:gd name="T25" fmla="*/ 7 h 19"/>
              <a:gd name="T26" fmla="*/ 5 w 26"/>
              <a:gd name="T27" fmla="*/ 5 h 19"/>
              <a:gd name="T28" fmla="*/ 7 w 26"/>
              <a:gd name="T29" fmla="*/ 5 h 19"/>
              <a:gd name="T30" fmla="*/ 9 w 26"/>
              <a:gd name="T31" fmla="*/ 5 h 19"/>
              <a:gd name="T32" fmla="*/ 17 w 26"/>
              <a:gd name="T33" fmla="*/ 5 h 19"/>
              <a:gd name="T34" fmla="*/ 24 w 26"/>
              <a:gd name="T35" fmla="*/ 0 h 19"/>
              <a:gd name="T36" fmla="*/ 26 w 26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9">
                <a:moveTo>
                  <a:pt x="26" y="2"/>
                </a:moveTo>
                <a:lnTo>
                  <a:pt x="24" y="9"/>
                </a:lnTo>
                <a:lnTo>
                  <a:pt x="24" y="14"/>
                </a:lnTo>
                <a:lnTo>
                  <a:pt x="24" y="17"/>
                </a:lnTo>
                <a:lnTo>
                  <a:pt x="19" y="19"/>
                </a:lnTo>
                <a:lnTo>
                  <a:pt x="17" y="14"/>
                </a:lnTo>
                <a:lnTo>
                  <a:pt x="14" y="12"/>
                </a:lnTo>
                <a:lnTo>
                  <a:pt x="12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7" y="5"/>
                </a:lnTo>
                <a:lnTo>
                  <a:pt x="24" y="0"/>
                </a:lnTo>
                <a:lnTo>
                  <a:pt x="2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535"/>
          <p:cNvSpPr>
            <a:spLocks/>
          </p:cNvSpPr>
          <p:nvPr/>
        </p:nvSpPr>
        <p:spPr bwMode="auto">
          <a:xfrm>
            <a:off x="5510214" y="5070475"/>
            <a:ext cx="41275" cy="30163"/>
          </a:xfrm>
          <a:custGeom>
            <a:avLst/>
            <a:gdLst>
              <a:gd name="T0" fmla="*/ 26 w 26"/>
              <a:gd name="T1" fmla="*/ 2 h 19"/>
              <a:gd name="T2" fmla="*/ 24 w 26"/>
              <a:gd name="T3" fmla="*/ 9 h 19"/>
              <a:gd name="T4" fmla="*/ 24 w 26"/>
              <a:gd name="T5" fmla="*/ 14 h 19"/>
              <a:gd name="T6" fmla="*/ 24 w 26"/>
              <a:gd name="T7" fmla="*/ 17 h 19"/>
              <a:gd name="T8" fmla="*/ 19 w 26"/>
              <a:gd name="T9" fmla="*/ 19 h 19"/>
              <a:gd name="T10" fmla="*/ 17 w 26"/>
              <a:gd name="T11" fmla="*/ 14 h 19"/>
              <a:gd name="T12" fmla="*/ 14 w 26"/>
              <a:gd name="T13" fmla="*/ 12 h 19"/>
              <a:gd name="T14" fmla="*/ 12 w 26"/>
              <a:gd name="T15" fmla="*/ 14 h 19"/>
              <a:gd name="T16" fmla="*/ 7 w 26"/>
              <a:gd name="T17" fmla="*/ 14 h 19"/>
              <a:gd name="T18" fmla="*/ 5 w 26"/>
              <a:gd name="T19" fmla="*/ 14 h 19"/>
              <a:gd name="T20" fmla="*/ 2 w 26"/>
              <a:gd name="T21" fmla="*/ 14 h 19"/>
              <a:gd name="T22" fmla="*/ 0 w 26"/>
              <a:gd name="T23" fmla="*/ 12 h 19"/>
              <a:gd name="T24" fmla="*/ 0 w 26"/>
              <a:gd name="T25" fmla="*/ 7 h 19"/>
              <a:gd name="T26" fmla="*/ 5 w 26"/>
              <a:gd name="T27" fmla="*/ 5 h 19"/>
              <a:gd name="T28" fmla="*/ 7 w 26"/>
              <a:gd name="T29" fmla="*/ 5 h 19"/>
              <a:gd name="T30" fmla="*/ 9 w 26"/>
              <a:gd name="T31" fmla="*/ 5 h 19"/>
              <a:gd name="T32" fmla="*/ 17 w 26"/>
              <a:gd name="T33" fmla="*/ 5 h 19"/>
              <a:gd name="T34" fmla="*/ 24 w 26"/>
              <a:gd name="T35" fmla="*/ 0 h 19"/>
              <a:gd name="T36" fmla="*/ 26 w 26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9">
                <a:moveTo>
                  <a:pt x="26" y="2"/>
                </a:moveTo>
                <a:lnTo>
                  <a:pt x="24" y="9"/>
                </a:lnTo>
                <a:lnTo>
                  <a:pt x="24" y="14"/>
                </a:lnTo>
                <a:lnTo>
                  <a:pt x="24" y="17"/>
                </a:lnTo>
                <a:lnTo>
                  <a:pt x="19" y="19"/>
                </a:lnTo>
                <a:lnTo>
                  <a:pt x="17" y="14"/>
                </a:lnTo>
                <a:lnTo>
                  <a:pt x="14" y="12"/>
                </a:lnTo>
                <a:lnTo>
                  <a:pt x="12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7" y="5"/>
                </a:lnTo>
                <a:lnTo>
                  <a:pt x="24" y="0"/>
                </a:lnTo>
                <a:lnTo>
                  <a:pt x="2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536"/>
          <p:cNvSpPr>
            <a:spLocks/>
          </p:cNvSpPr>
          <p:nvPr/>
        </p:nvSpPr>
        <p:spPr bwMode="auto">
          <a:xfrm>
            <a:off x="5510214" y="5070475"/>
            <a:ext cx="41275" cy="30163"/>
          </a:xfrm>
          <a:custGeom>
            <a:avLst/>
            <a:gdLst>
              <a:gd name="T0" fmla="*/ 26 w 26"/>
              <a:gd name="T1" fmla="*/ 2 h 19"/>
              <a:gd name="T2" fmla="*/ 24 w 26"/>
              <a:gd name="T3" fmla="*/ 9 h 19"/>
              <a:gd name="T4" fmla="*/ 24 w 26"/>
              <a:gd name="T5" fmla="*/ 14 h 19"/>
              <a:gd name="T6" fmla="*/ 24 w 26"/>
              <a:gd name="T7" fmla="*/ 17 h 19"/>
              <a:gd name="T8" fmla="*/ 19 w 26"/>
              <a:gd name="T9" fmla="*/ 19 h 19"/>
              <a:gd name="T10" fmla="*/ 17 w 26"/>
              <a:gd name="T11" fmla="*/ 14 h 19"/>
              <a:gd name="T12" fmla="*/ 14 w 26"/>
              <a:gd name="T13" fmla="*/ 12 h 19"/>
              <a:gd name="T14" fmla="*/ 12 w 26"/>
              <a:gd name="T15" fmla="*/ 14 h 19"/>
              <a:gd name="T16" fmla="*/ 7 w 26"/>
              <a:gd name="T17" fmla="*/ 14 h 19"/>
              <a:gd name="T18" fmla="*/ 5 w 26"/>
              <a:gd name="T19" fmla="*/ 14 h 19"/>
              <a:gd name="T20" fmla="*/ 2 w 26"/>
              <a:gd name="T21" fmla="*/ 14 h 19"/>
              <a:gd name="T22" fmla="*/ 0 w 26"/>
              <a:gd name="T23" fmla="*/ 12 h 19"/>
              <a:gd name="T24" fmla="*/ 0 w 26"/>
              <a:gd name="T25" fmla="*/ 7 h 19"/>
              <a:gd name="T26" fmla="*/ 5 w 26"/>
              <a:gd name="T27" fmla="*/ 5 h 19"/>
              <a:gd name="T28" fmla="*/ 7 w 26"/>
              <a:gd name="T29" fmla="*/ 5 h 19"/>
              <a:gd name="T30" fmla="*/ 9 w 26"/>
              <a:gd name="T31" fmla="*/ 5 h 19"/>
              <a:gd name="T32" fmla="*/ 17 w 26"/>
              <a:gd name="T33" fmla="*/ 5 h 19"/>
              <a:gd name="T34" fmla="*/ 24 w 26"/>
              <a:gd name="T35" fmla="*/ 0 h 19"/>
              <a:gd name="T36" fmla="*/ 26 w 26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9">
                <a:moveTo>
                  <a:pt x="26" y="2"/>
                </a:moveTo>
                <a:lnTo>
                  <a:pt x="24" y="9"/>
                </a:lnTo>
                <a:lnTo>
                  <a:pt x="24" y="14"/>
                </a:lnTo>
                <a:lnTo>
                  <a:pt x="24" y="17"/>
                </a:lnTo>
                <a:lnTo>
                  <a:pt x="19" y="19"/>
                </a:lnTo>
                <a:lnTo>
                  <a:pt x="17" y="14"/>
                </a:lnTo>
                <a:lnTo>
                  <a:pt x="14" y="12"/>
                </a:lnTo>
                <a:lnTo>
                  <a:pt x="12" y="14"/>
                </a:lnTo>
                <a:lnTo>
                  <a:pt x="7" y="14"/>
                </a:lnTo>
                <a:lnTo>
                  <a:pt x="5" y="14"/>
                </a:lnTo>
                <a:lnTo>
                  <a:pt x="2" y="14"/>
                </a:lnTo>
                <a:lnTo>
                  <a:pt x="0" y="12"/>
                </a:lnTo>
                <a:lnTo>
                  <a:pt x="0" y="7"/>
                </a:lnTo>
                <a:lnTo>
                  <a:pt x="5" y="5"/>
                </a:lnTo>
                <a:lnTo>
                  <a:pt x="7" y="5"/>
                </a:lnTo>
                <a:lnTo>
                  <a:pt x="9" y="5"/>
                </a:lnTo>
                <a:lnTo>
                  <a:pt x="17" y="5"/>
                </a:lnTo>
                <a:lnTo>
                  <a:pt x="24" y="0"/>
                </a:lnTo>
                <a:lnTo>
                  <a:pt x="26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537"/>
          <p:cNvSpPr>
            <a:spLocks/>
          </p:cNvSpPr>
          <p:nvPr/>
        </p:nvSpPr>
        <p:spPr bwMode="auto">
          <a:xfrm>
            <a:off x="5307014" y="5037138"/>
            <a:ext cx="123825" cy="277813"/>
          </a:xfrm>
          <a:custGeom>
            <a:avLst/>
            <a:gdLst>
              <a:gd name="T0" fmla="*/ 74 w 78"/>
              <a:gd name="T1" fmla="*/ 38 h 175"/>
              <a:gd name="T2" fmla="*/ 74 w 78"/>
              <a:gd name="T3" fmla="*/ 42 h 175"/>
              <a:gd name="T4" fmla="*/ 78 w 78"/>
              <a:gd name="T5" fmla="*/ 49 h 175"/>
              <a:gd name="T6" fmla="*/ 78 w 78"/>
              <a:gd name="T7" fmla="*/ 80 h 175"/>
              <a:gd name="T8" fmla="*/ 78 w 78"/>
              <a:gd name="T9" fmla="*/ 99 h 175"/>
              <a:gd name="T10" fmla="*/ 64 w 78"/>
              <a:gd name="T11" fmla="*/ 113 h 175"/>
              <a:gd name="T12" fmla="*/ 64 w 78"/>
              <a:gd name="T13" fmla="*/ 118 h 175"/>
              <a:gd name="T14" fmla="*/ 62 w 78"/>
              <a:gd name="T15" fmla="*/ 139 h 175"/>
              <a:gd name="T16" fmla="*/ 57 w 78"/>
              <a:gd name="T17" fmla="*/ 156 h 175"/>
              <a:gd name="T18" fmla="*/ 50 w 78"/>
              <a:gd name="T19" fmla="*/ 163 h 175"/>
              <a:gd name="T20" fmla="*/ 45 w 78"/>
              <a:gd name="T21" fmla="*/ 175 h 175"/>
              <a:gd name="T22" fmla="*/ 36 w 78"/>
              <a:gd name="T23" fmla="*/ 170 h 175"/>
              <a:gd name="T24" fmla="*/ 36 w 78"/>
              <a:gd name="T25" fmla="*/ 165 h 175"/>
              <a:gd name="T26" fmla="*/ 22 w 78"/>
              <a:gd name="T27" fmla="*/ 156 h 175"/>
              <a:gd name="T28" fmla="*/ 14 w 78"/>
              <a:gd name="T29" fmla="*/ 149 h 175"/>
              <a:gd name="T30" fmla="*/ 17 w 78"/>
              <a:gd name="T31" fmla="*/ 144 h 175"/>
              <a:gd name="T32" fmla="*/ 22 w 78"/>
              <a:gd name="T33" fmla="*/ 142 h 175"/>
              <a:gd name="T34" fmla="*/ 22 w 78"/>
              <a:gd name="T35" fmla="*/ 137 h 175"/>
              <a:gd name="T36" fmla="*/ 7 w 78"/>
              <a:gd name="T37" fmla="*/ 135 h 175"/>
              <a:gd name="T38" fmla="*/ 10 w 78"/>
              <a:gd name="T39" fmla="*/ 127 h 175"/>
              <a:gd name="T40" fmla="*/ 14 w 78"/>
              <a:gd name="T41" fmla="*/ 118 h 175"/>
              <a:gd name="T42" fmla="*/ 14 w 78"/>
              <a:gd name="T43" fmla="*/ 111 h 175"/>
              <a:gd name="T44" fmla="*/ 0 w 78"/>
              <a:gd name="T45" fmla="*/ 113 h 175"/>
              <a:gd name="T46" fmla="*/ 3 w 78"/>
              <a:gd name="T47" fmla="*/ 106 h 175"/>
              <a:gd name="T48" fmla="*/ 12 w 78"/>
              <a:gd name="T49" fmla="*/ 97 h 175"/>
              <a:gd name="T50" fmla="*/ 10 w 78"/>
              <a:gd name="T51" fmla="*/ 92 h 175"/>
              <a:gd name="T52" fmla="*/ 3 w 78"/>
              <a:gd name="T53" fmla="*/ 87 h 175"/>
              <a:gd name="T54" fmla="*/ 3 w 78"/>
              <a:gd name="T55" fmla="*/ 78 h 175"/>
              <a:gd name="T56" fmla="*/ 7 w 78"/>
              <a:gd name="T57" fmla="*/ 78 h 175"/>
              <a:gd name="T58" fmla="*/ 7 w 78"/>
              <a:gd name="T59" fmla="*/ 73 h 175"/>
              <a:gd name="T60" fmla="*/ 7 w 78"/>
              <a:gd name="T61" fmla="*/ 68 h 175"/>
              <a:gd name="T62" fmla="*/ 3 w 78"/>
              <a:gd name="T63" fmla="*/ 66 h 175"/>
              <a:gd name="T64" fmla="*/ 5 w 78"/>
              <a:gd name="T65" fmla="*/ 64 h 175"/>
              <a:gd name="T66" fmla="*/ 14 w 78"/>
              <a:gd name="T67" fmla="*/ 49 h 175"/>
              <a:gd name="T68" fmla="*/ 19 w 78"/>
              <a:gd name="T69" fmla="*/ 40 h 175"/>
              <a:gd name="T70" fmla="*/ 26 w 78"/>
              <a:gd name="T71" fmla="*/ 40 h 175"/>
              <a:gd name="T72" fmla="*/ 33 w 78"/>
              <a:gd name="T73" fmla="*/ 35 h 175"/>
              <a:gd name="T74" fmla="*/ 43 w 78"/>
              <a:gd name="T75" fmla="*/ 35 h 175"/>
              <a:gd name="T76" fmla="*/ 48 w 78"/>
              <a:gd name="T77" fmla="*/ 30 h 175"/>
              <a:gd name="T78" fmla="*/ 57 w 78"/>
              <a:gd name="T79" fmla="*/ 30 h 175"/>
              <a:gd name="T80" fmla="*/ 64 w 78"/>
              <a:gd name="T81" fmla="*/ 38 h 175"/>
              <a:gd name="T82" fmla="*/ 66 w 78"/>
              <a:gd name="T83" fmla="*/ 33 h 175"/>
              <a:gd name="T84" fmla="*/ 66 w 78"/>
              <a:gd name="T85" fmla="*/ 19 h 175"/>
              <a:gd name="T86" fmla="*/ 69 w 78"/>
              <a:gd name="T87" fmla="*/ 9 h 175"/>
              <a:gd name="T88" fmla="*/ 69 w 78"/>
              <a:gd name="T89" fmla="*/ 2 h 175"/>
              <a:gd name="T90" fmla="*/ 74 w 78"/>
              <a:gd name="T91" fmla="*/ 0 h 175"/>
              <a:gd name="T92" fmla="*/ 76 w 78"/>
              <a:gd name="T93" fmla="*/ 0 h 175"/>
              <a:gd name="T94" fmla="*/ 78 w 78"/>
              <a:gd name="T95" fmla="*/ 4 h 175"/>
              <a:gd name="T96" fmla="*/ 78 w 78"/>
              <a:gd name="T97" fmla="*/ 12 h 175"/>
              <a:gd name="T98" fmla="*/ 78 w 78"/>
              <a:gd name="T99" fmla="*/ 21 h 175"/>
              <a:gd name="T100" fmla="*/ 74 w 78"/>
              <a:gd name="T101" fmla="*/ 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" h="175">
                <a:moveTo>
                  <a:pt x="74" y="38"/>
                </a:moveTo>
                <a:lnTo>
                  <a:pt x="74" y="42"/>
                </a:lnTo>
                <a:lnTo>
                  <a:pt x="78" y="49"/>
                </a:lnTo>
                <a:lnTo>
                  <a:pt x="78" y="80"/>
                </a:lnTo>
                <a:lnTo>
                  <a:pt x="78" y="99"/>
                </a:lnTo>
                <a:lnTo>
                  <a:pt x="64" y="113"/>
                </a:lnTo>
                <a:lnTo>
                  <a:pt x="64" y="118"/>
                </a:lnTo>
                <a:lnTo>
                  <a:pt x="62" y="139"/>
                </a:lnTo>
                <a:lnTo>
                  <a:pt x="57" y="156"/>
                </a:lnTo>
                <a:lnTo>
                  <a:pt x="50" y="163"/>
                </a:lnTo>
                <a:lnTo>
                  <a:pt x="45" y="175"/>
                </a:lnTo>
                <a:lnTo>
                  <a:pt x="36" y="170"/>
                </a:lnTo>
                <a:lnTo>
                  <a:pt x="36" y="165"/>
                </a:lnTo>
                <a:lnTo>
                  <a:pt x="22" y="156"/>
                </a:lnTo>
                <a:lnTo>
                  <a:pt x="14" y="149"/>
                </a:lnTo>
                <a:lnTo>
                  <a:pt x="17" y="144"/>
                </a:lnTo>
                <a:lnTo>
                  <a:pt x="22" y="142"/>
                </a:lnTo>
                <a:lnTo>
                  <a:pt x="22" y="137"/>
                </a:lnTo>
                <a:lnTo>
                  <a:pt x="7" y="135"/>
                </a:lnTo>
                <a:lnTo>
                  <a:pt x="10" y="127"/>
                </a:lnTo>
                <a:lnTo>
                  <a:pt x="14" y="118"/>
                </a:lnTo>
                <a:lnTo>
                  <a:pt x="14" y="111"/>
                </a:lnTo>
                <a:lnTo>
                  <a:pt x="0" y="113"/>
                </a:lnTo>
                <a:lnTo>
                  <a:pt x="3" y="106"/>
                </a:lnTo>
                <a:lnTo>
                  <a:pt x="12" y="97"/>
                </a:lnTo>
                <a:lnTo>
                  <a:pt x="10" y="92"/>
                </a:lnTo>
                <a:lnTo>
                  <a:pt x="3" y="87"/>
                </a:lnTo>
                <a:lnTo>
                  <a:pt x="3" y="78"/>
                </a:lnTo>
                <a:lnTo>
                  <a:pt x="7" y="78"/>
                </a:lnTo>
                <a:lnTo>
                  <a:pt x="7" y="73"/>
                </a:lnTo>
                <a:lnTo>
                  <a:pt x="7" y="68"/>
                </a:lnTo>
                <a:lnTo>
                  <a:pt x="3" y="66"/>
                </a:lnTo>
                <a:lnTo>
                  <a:pt x="5" y="64"/>
                </a:lnTo>
                <a:lnTo>
                  <a:pt x="14" y="49"/>
                </a:lnTo>
                <a:lnTo>
                  <a:pt x="19" y="40"/>
                </a:lnTo>
                <a:lnTo>
                  <a:pt x="26" y="40"/>
                </a:lnTo>
                <a:lnTo>
                  <a:pt x="33" y="35"/>
                </a:lnTo>
                <a:lnTo>
                  <a:pt x="43" y="35"/>
                </a:lnTo>
                <a:lnTo>
                  <a:pt x="48" y="30"/>
                </a:lnTo>
                <a:lnTo>
                  <a:pt x="57" y="30"/>
                </a:lnTo>
                <a:lnTo>
                  <a:pt x="64" y="38"/>
                </a:lnTo>
                <a:lnTo>
                  <a:pt x="66" y="33"/>
                </a:lnTo>
                <a:lnTo>
                  <a:pt x="66" y="19"/>
                </a:lnTo>
                <a:lnTo>
                  <a:pt x="69" y="9"/>
                </a:lnTo>
                <a:lnTo>
                  <a:pt x="69" y="2"/>
                </a:lnTo>
                <a:lnTo>
                  <a:pt x="74" y="0"/>
                </a:lnTo>
                <a:lnTo>
                  <a:pt x="76" y="0"/>
                </a:lnTo>
                <a:lnTo>
                  <a:pt x="78" y="4"/>
                </a:lnTo>
                <a:lnTo>
                  <a:pt x="78" y="12"/>
                </a:lnTo>
                <a:lnTo>
                  <a:pt x="78" y="21"/>
                </a:lnTo>
                <a:lnTo>
                  <a:pt x="74" y="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538"/>
          <p:cNvSpPr>
            <a:spLocks/>
          </p:cNvSpPr>
          <p:nvPr/>
        </p:nvSpPr>
        <p:spPr bwMode="auto">
          <a:xfrm>
            <a:off x="5307014" y="5037138"/>
            <a:ext cx="123825" cy="277813"/>
          </a:xfrm>
          <a:custGeom>
            <a:avLst/>
            <a:gdLst>
              <a:gd name="T0" fmla="*/ 74 w 78"/>
              <a:gd name="T1" fmla="*/ 38 h 175"/>
              <a:gd name="T2" fmla="*/ 74 w 78"/>
              <a:gd name="T3" fmla="*/ 42 h 175"/>
              <a:gd name="T4" fmla="*/ 78 w 78"/>
              <a:gd name="T5" fmla="*/ 49 h 175"/>
              <a:gd name="T6" fmla="*/ 78 w 78"/>
              <a:gd name="T7" fmla="*/ 80 h 175"/>
              <a:gd name="T8" fmla="*/ 78 w 78"/>
              <a:gd name="T9" fmla="*/ 99 h 175"/>
              <a:gd name="T10" fmla="*/ 64 w 78"/>
              <a:gd name="T11" fmla="*/ 113 h 175"/>
              <a:gd name="T12" fmla="*/ 64 w 78"/>
              <a:gd name="T13" fmla="*/ 118 h 175"/>
              <a:gd name="T14" fmla="*/ 62 w 78"/>
              <a:gd name="T15" fmla="*/ 139 h 175"/>
              <a:gd name="T16" fmla="*/ 57 w 78"/>
              <a:gd name="T17" fmla="*/ 156 h 175"/>
              <a:gd name="T18" fmla="*/ 50 w 78"/>
              <a:gd name="T19" fmla="*/ 163 h 175"/>
              <a:gd name="T20" fmla="*/ 45 w 78"/>
              <a:gd name="T21" fmla="*/ 175 h 175"/>
              <a:gd name="T22" fmla="*/ 36 w 78"/>
              <a:gd name="T23" fmla="*/ 170 h 175"/>
              <a:gd name="T24" fmla="*/ 36 w 78"/>
              <a:gd name="T25" fmla="*/ 165 h 175"/>
              <a:gd name="T26" fmla="*/ 22 w 78"/>
              <a:gd name="T27" fmla="*/ 156 h 175"/>
              <a:gd name="T28" fmla="*/ 14 w 78"/>
              <a:gd name="T29" fmla="*/ 149 h 175"/>
              <a:gd name="T30" fmla="*/ 17 w 78"/>
              <a:gd name="T31" fmla="*/ 144 h 175"/>
              <a:gd name="T32" fmla="*/ 22 w 78"/>
              <a:gd name="T33" fmla="*/ 142 h 175"/>
              <a:gd name="T34" fmla="*/ 22 w 78"/>
              <a:gd name="T35" fmla="*/ 137 h 175"/>
              <a:gd name="T36" fmla="*/ 7 w 78"/>
              <a:gd name="T37" fmla="*/ 135 h 175"/>
              <a:gd name="T38" fmla="*/ 10 w 78"/>
              <a:gd name="T39" fmla="*/ 127 h 175"/>
              <a:gd name="T40" fmla="*/ 14 w 78"/>
              <a:gd name="T41" fmla="*/ 118 h 175"/>
              <a:gd name="T42" fmla="*/ 14 w 78"/>
              <a:gd name="T43" fmla="*/ 111 h 175"/>
              <a:gd name="T44" fmla="*/ 0 w 78"/>
              <a:gd name="T45" fmla="*/ 113 h 175"/>
              <a:gd name="T46" fmla="*/ 3 w 78"/>
              <a:gd name="T47" fmla="*/ 106 h 175"/>
              <a:gd name="T48" fmla="*/ 12 w 78"/>
              <a:gd name="T49" fmla="*/ 97 h 175"/>
              <a:gd name="T50" fmla="*/ 10 w 78"/>
              <a:gd name="T51" fmla="*/ 92 h 175"/>
              <a:gd name="T52" fmla="*/ 3 w 78"/>
              <a:gd name="T53" fmla="*/ 87 h 175"/>
              <a:gd name="T54" fmla="*/ 3 w 78"/>
              <a:gd name="T55" fmla="*/ 78 h 175"/>
              <a:gd name="T56" fmla="*/ 7 w 78"/>
              <a:gd name="T57" fmla="*/ 78 h 175"/>
              <a:gd name="T58" fmla="*/ 7 w 78"/>
              <a:gd name="T59" fmla="*/ 73 h 175"/>
              <a:gd name="T60" fmla="*/ 7 w 78"/>
              <a:gd name="T61" fmla="*/ 68 h 175"/>
              <a:gd name="T62" fmla="*/ 3 w 78"/>
              <a:gd name="T63" fmla="*/ 66 h 175"/>
              <a:gd name="T64" fmla="*/ 5 w 78"/>
              <a:gd name="T65" fmla="*/ 64 h 175"/>
              <a:gd name="T66" fmla="*/ 14 w 78"/>
              <a:gd name="T67" fmla="*/ 49 h 175"/>
              <a:gd name="T68" fmla="*/ 19 w 78"/>
              <a:gd name="T69" fmla="*/ 40 h 175"/>
              <a:gd name="T70" fmla="*/ 26 w 78"/>
              <a:gd name="T71" fmla="*/ 40 h 175"/>
              <a:gd name="T72" fmla="*/ 33 w 78"/>
              <a:gd name="T73" fmla="*/ 35 h 175"/>
              <a:gd name="T74" fmla="*/ 43 w 78"/>
              <a:gd name="T75" fmla="*/ 35 h 175"/>
              <a:gd name="T76" fmla="*/ 48 w 78"/>
              <a:gd name="T77" fmla="*/ 30 h 175"/>
              <a:gd name="T78" fmla="*/ 57 w 78"/>
              <a:gd name="T79" fmla="*/ 30 h 175"/>
              <a:gd name="T80" fmla="*/ 64 w 78"/>
              <a:gd name="T81" fmla="*/ 38 h 175"/>
              <a:gd name="T82" fmla="*/ 66 w 78"/>
              <a:gd name="T83" fmla="*/ 33 h 175"/>
              <a:gd name="T84" fmla="*/ 66 w 78"/>
              <a:gd name="T85" fmla="*/ 19 h 175"/>
              <a:gd name="T86" fmla="*/ 69 w 78"/>
              <a:gd name="T87" fmla="*/ 9 h 175"/>
              <a:gd name="T88" fmla="*/ 69 w 78"/>
              <a:gd name="T89" fmla="*/ 2 h 175"/>
              <a:gd name="T90" fmla="*/ 74 w 78"/>
              <a:gd name="T91" fmla="*/ 0 h 175"/>
              <a:gd name="T92" fmla="*/ 76 w 78"/>
              <a:gd name="T93" fmla="*/ 0 h 175"/>
              <a:gd name="T94" fmla="*/ 78 w 78"/>
              <a:gd name="T95" fmla="*/ 4 h 175"/>
              <a:gd name="T96" fmla="*/ 78 w 78"/>
              <a:gd name="T97" fmla="*/ 12 h 175"/>
              <a:gd name="T98" fmla="*/ 78 w 78"/>
              <a:gd name="T99" fmla="*/ 21 h 175"/>
              <a:gd name="T100" fmla="*/ 74 w 78"/>
              <a:gd name="T101" fmla="*/ 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" h="175">
                <a:moveTo>
                  <a:pt x="74" y="38"/>
                </a:moveTo>
                <a:lnTo>
                  <a:pt x="74" y="42"/>
                </a:lnTo>
                <a:lnTo>
                  <a:pt x="78" y="49"/>
                </a:lnTo>
                <a:lnTo>
                  <a:pt x="78" y="80"/>
                </a:lnTo>
                <a:lnTo>
                  <a:pt x="78" y="99"/>
                </a:lnTo>
                <a:lnTo>
                  <a:pt x="64" y="113"/>
                </a:lnTo>
                <a:lnTo>
                  <a:pt x="64" y="118"/>
                </a:lnTo>
                <a:lnTo>
                  <a:pt x="62" y="139"/>
                </a:lnTo>
                <a:lnTo>
                  <a:pt x="57" y="156"/>
                </a:lnTo>
                <a:lnTo>
                  <a:pt x="50" y="163"/>
                </a:lnTo>
                <a:lnTo>
                  <a:pt x="45" y="175"/>
                </a:lnTo>
                <a:lnTo>
                  <a:pt x="36" y="170"/>
                </a:lnTo>
                <a:lnTo>
                  <a:pt x="36" y="165"/>
                </a:lnTo>
                <a:lnTo>
                  <a:pt x="22" y="156"/>
                </a:lnTo>
                <a:lnTo>
                  <a:pt x="14" y="149"/>
                </a:lnTo>
                <a:lnTo>
                  <a:pt x="17" y="144"/>
                </a:lnTo>
                <a:lnTo>
                  <a:pt x="22" y="142"/>
                </a:lnTo>
                <a:lnTo>
                  <a:pt x="22" y="137"/>
                </a:lnTo>
                <a:lnTo>
                  <a:pt x="7" y="135"/>
                </a:lnTo>
                <a:lnTo>
                  <a:pt x="10" y="127"/>
                </a:lnTo>
                <a:lnTo>
                  <a:pt x="14" y="118"/>
                </a:lnTo>
                <a:lnTo>
                  <a:pt x="14" y="111"/>
                </a:lnTo>
                <a:lnTo>
                  <a:pt x="0" y="113"/>
                </a:lnTo>
                <a:lnTo>
                  <a:pt x="3" y="106"/>
                </a:lnTo>
                <a:lnTo>
                  <a:pt x="12" y="97"/>
                </a:lnTo>
                <a:lnTo>
                  <a:pt x="10" y="92"/>
                </a:lnTo>
                <a:lnTo>
                  <a:pt x="3" y="87"/>
                </a:lnTo>
                <a:lnTo>
                  <a:pt x="3" y="78"/>
                </a:lnTo>
                <a:lnTo>
                  <a:pt x="7" y="78"/>
                </a:lnTo>
                <a:lnTo>
                  <a:pt x="7" y="73"/>
                </a:lnTo>
                <a:lnTo>
                  <a:pt x="7" y="68"/>
                </a:lnTo>
                <a:lnTo>
                  <a:pt x="3" y="66"/>
                </a:lnTo>
                <a:lnTo>
                  <a:pt x="5" y="64"/>
                </a:lnTo>
                <a:lnTo>
                  <a:pt x="14" y="49"/>
                </a:lnTo>
                <a:lnTo>
                  <a:pt x="19" y="40"/>
                </a:lnTo>
                <a:lnTo>
                  <a:pt x="26" y="40"/>
                </a:lnTo>
                <a:lnTo>
                  <a:pt x="33" y="35"/>
                </a:lnTo>
                <a:lnTo>
                  <a:pt x="43" y="35"/>
                </a:lnTo>
                <a:lnTo>
                  <a:pt x="48" y="30"/>
                </a:lnTo>
                <a:lnTo>
                  <a:pt x="57" y="30"/>
                </a:lnTo>
                <a:lnTo>
                  <a:pt x="64" y="38"/>
                </a:lnTo>
                <a:lnTo>
                  <a:pt x="66" y="33"/>
                </a:lnTo>
                <a:lnTo>
                  <a:pt x="66" y="19"/>
                </a:lnTo>
                <a:lnTo>
                  <a:pt x="69" y="9"/>
                </a:lnTo>
                <a:lnTo>
                  <a:pt x="69" y="2"/>
                </a:lnTo>
                <a:lnTo>
                  <a:pt x="74" y="0"/>
                </a:lnTo>
                <a:lnTo>
                  <a:pt x="76" y="0"/>
                </a:lnTo>
                <a:lnTo>
                  <a:pt x="78" y="4"/>
                </a:lnTo>
                <a:lnTo>
                  <a:pt x="78" y="12"/>
                </a:lnTo>
                <a:lnTo>
                  <a:pt x="78" y="21"/>
                </a:lnTo>
                <a:lnTo>
                  <a:pt x="74" y="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539"/>
          <p:cNvSpPr>
            <a:spLocks/>
          </p:cNvSpPr>
          <p:nvPr/>
        </p:nvSpPr>
        <p:spPr bwMode="auto">
          <a:xfrm>
            <a:off x="5307014" y="5037138"/>
            <a:ext cx="123825" cy="277813"/>
          </a:xfrm>
          <a:custGeom>
            <a:avLst/>
            <a:gdLst>
              <a:gd name="T0" fmla="*/ 74 w 78"/>
              <a:gd name="T1" fmla="*/ 38 h 175"/>
              <a:gd name="T2" fmla="*/ 74 w 78"/>
              <a:gd name="T3" fmla="*/ 42 h 175"/>
              <a:gd name="T4" fmla="*/ 78 w 78"/>
              <a:gd name="T5" fmla="*/ 49 h 175"/>
              <a:gd name="T6" fmla="*/ 78 w 78"/>
              <a:gd name="T7" fmla="*/ 80 h 175"/>
              <a:gd name="T8" fmla="*/ 78 w 78"/>
              <a:gd name="T9" fmla="*/ 99 h 175"/>
              <a:gd name="T10" fmla="*/ 64 w 78"/>
              <a:gd name="T11" fmla="*/ 113 h 175"/>
              <a:gd name="T12" fmla="*/ 64 w 78"/>
              <a:gd name="T13" fmla="*/ 118 h 175"/>
              <a:gd name="T14" fmla="*/ 62 w 78"/>
              <a:gd name="T15" fmla="*/ 139 h 175"/>
              <a:gd name="T16" fmla="*/ 57 w 78"/>
              <a:gd name="T17" fmla="*/ 156 h 175"/>
              <a:gd name="T18" fmla="*/ 50 w 78"/>
              <a:gd name="T19" fmla="*/ 163 h 175"/>
              <a:gd name="T20" fmla="*/ 45 w 78"/>
              <a:gd name="T21" fmla="*/ 175 h 175"/>
              <a:gd name="T22" fmla="*/ 36 w 78"/>
              <a:gd name="T23" fmla="*/ 170 h 175"/>
              <a:gd name="T24" fmla="*/ 36 w 78"/>
              <a:gd name="T25" fmla="*/ 165 h 175"/>
              <a:gd name="T26" fmla="*/ 22 w 78"/>
              <a:gd name="T27" fmla="*/ 156 h 175"/>
              <a:gd name="T28" fmla="*/ 14 w 78"/>
              <a:gd name="T29" fmla="*/ 149 h 175"/>
              <a:gd name="T30" fmla="*/ 17 w 78"/>
              <a:gd name="T31" fmla="*/ 144 h 175"/>
              <a:gd name="T32" fmla="*/ 22 w 78"/>
              <a:gd name="T33" fmla="*/ 142 h 175"/>
              <a:gd name="T34" fmla="*/ 22 w 78"/>
              <a:gd name="T35" fmla="*/ 137 h 175"/>
              <a:gd name="T36" fmla="*/ 7 w 78"/>
              <a:gd name="T37" fmla="*/ 135 h 175"/>
              <a:gd name="T38" fmla="*/ 10 w 78"/>
              <a:gd name="T39" fmla="*/ 127 h 175"/>
              <a:gd name="T40" fmla="*/ 14 w 78"/>
              <a:gd name="T41" fmla="*/ 118 h 175"/>
              <a:gd name="T42" fmla="*/ 14 w 78"/>
              <a:gd name="T43" fmla="*/ 111 h 175"/>
              <a:gd name="T44" fmla="*/ 0 w 78"/>
              <a:gd name="T45" fmla="*/ 113 h 175"/>
              <a:gd name="T46" fmla="*/ 3 w 78"/>
              <a:gd name="T47" fmla="*/ 106 h 175"/>
              <a:gd name="T48" fmla="*/ 12 w 78"/>
              <a:gd name="T49" fmla="*/ 97 h 175"/>
              <a:gd name="T50" fmla="*/ 10 w 78"/>
              <a:gd name="T51" fmla="*/ 92 h 175"/>
              <a:gd name="T52" fmla="*/ 3 w 78"/>
              <a:gd name="T53" fmla="*/ 87 h 175"/>
              <a:gd name="T54" fmla="*/ 3 w 78"/>
              <a:gd name="T55" fmla="*/ 78 h 175"/>
              <a:gd name="T56" fmla="*/ 7 w 78"/>
              <a:gd name="T57" fmla="*/ 78 h 175"/>
              <a:gd name="T58" fmla="*/ 7 w 78"/>
              <a:gd name="T59" fmla="*/ 73 h 175"/>
              <a:gd name="T60" fmla="*/ 7 w 78"/>
              <a:gd name="T61" fmla="*/ 68 h 175"/>
              <a:gd name="T62" fmla="*/ 3 w 78"/>
              <a:gd name="T63" fmla="*/ 66 h 175"/>
              <a:gd name="T64" fmla="*/ 5 w 78"/>
              <a:gd name="T65" fmla="*/ 64 h 175"/>
              <a:gd name="T66" fmla="*/ 14 w 78"/>
              <a:gd name="T67" fmla="*/ 49 h 175"/>
              <a:gd name="T68" fmla="*/ 19 w 78"/>
              <a:gd name="T69" fmla="*/ 40 h 175"/>
              <a:gd name="T70" fmla="*/ 26 w 78"/>
              <a:gd name="T71" fmla="*/ 40 h 175"/>
              <a:gd name="T72" fmla="*/ 33 w 78"/>
              <a:gd name="T73" fmla="*/ 35 h 175"/>
              <a:gd name="T74" fmla="*/ 43 w 78"/>
              <a:gd name="T75" fmla="*/ 35 h 175"/>
              <a:gd name="T76" fmla="*/ 48 w 78"/>
              <a:gd name="T77" fmla="*/ 30 h 175"/>
              <a:gd name="T78" fmla="*/ 57 w 78"/>
              <a:gd name="T79" fmla="*/ 30 h 175"/>
              <a:gd name="T80" fmla="*/ 64 w 78"/>
              <a:gd name="T81" fmla="*/ 38 h 175"/>
              <a:gd name="T82" fmla="*/ 66 w 78"/>
              <a:gd name="T83" fmla="*/ 33 h 175"/>
              <a:gd name="T84" fmla="*/ 66 w 78"/>
              <a:gd name="T85" fmla="*/ 19 h 175"/>
              <a:gd name="T86" fmla="*/ 69 w 78"/>
              <a:gd name="T87" fmla="*/ 9 h 175"/>
              <a:gd name="T88" fmla="*/ 69 w 78"/>
              <a:gd name="T89" fmla="*/ 2 h 175"/>
              <a:gd name="T90" fmla="*/ 74 w 78"/>
              <a:gd name="T91" fmla="*/ 0 h 175"/>
              <a:gd name="T92" fmla="*/ 76 w 78"/>
              <a:gd name="T93" fmla="*/ 0 h 175"/>
              <a:gd name="T94" fmla="*/ 78 w 78"/>
              <a:gd name="T95" fmla="*/ 4 h 175"/>
              <a:gd name="T96" fmla="*/ 78 w 78"/>
              <a:gd name="T97" fmla="*/ 12 h 175"/>
              <a:gd name="T98" fmla="*/ 78 w 78"/>
              <a:gd name="T99" fmla="*/ 21 h 175"/>
              <a:gd name="T100" fmla="*/ 74 w 78"/>
              <a:gd name="T101" fmla="*/ 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8" h="175">
                <a:moveTo>
                  <a:pt x="74" y="38"/>
                </a:moveTo>
                <a:lnTo>
                  <a:pt x="74" y="42"/>
                </a:lnTo>
                <a:lnTo>
                  <a:pt x="78" y="49"/>
                </a:lnTo>
                <a:lnTo>
                  <a:pt x="78" y="80"/>
                </a:lnTo>
                <a:lnTo>
                  <a:pt x="78" y="99"/>
                </a:lnTo>
                <a:lnTo>
                  <a:pt x="64" y="113"/>
                </a:lnTo>
                <a:lnTo>
                  <a:pt x="64" y="118"/>
                </a:lnTo>
                <a:lnTo>
                  <a:pt x="62" y="139"/>
                </a:lnTo>
                <a:lnTo>
                  <a:pt x="57" y="156"/>
                </a:lnTo>
                <a:lnTo>
                  <a:pt x="50" y="163"/>
                </a:lnTo>
                <a:lnTo>
                  <a:pt x="45" y="175"/>
                </a:lnTo>
                <a:lnTo>
                  <a:pt x="36" y="170"/>
                </a:lnTo>
                <a:lnTo>
                  <a:pt x="36" y="165"/>
                </a:lnTo>
                <a:lnTo>
                  <a:pt x="22" y="156"/>
                </a:lnTo>
                <a:lnTo>
                  <a:pt x="14" y="149"/>
                </a:lnTo>
                <a:lnTo>
                  <a:pt x="17" y="144"/>
                </a:lnTo>
                <a:lnTo>
                  <a:pt x="22" y="142"/>
                </a:lnTo>
                <a:lnTo>
                  <a:pt x="22" y="137"/>
                </a:lnTo>
                <a:lnTo>
                  <a:pt x="7" y="135"/>
                </a:lnTo>
                <a:lnTo>
                  <a:pt x="10" y="127"/>
                </a:lnTo>
                <a:lnTo>
                  <a:pt x="14" y="118"/>
                </a:lnTo>
                <a:lnTo>
                  <a:pt x="14" y="111"/>
                </a:lnTo>
                <a:lnTo>
                  <a:pt x="0" y="113"/>
                </a:lnTo>
                <a:lnTo>
                  <a:pt x="3" y="106"/>
                </a:lnTo>
                <a:lnTo>
                  <a:pt x="12" y="97"/>
                </a:lnTo>
                <a:lnTo>
                  <a:pt x="10" y="92"/>
                </a:lnTo>
                <a:lnTo>
                  <a:pt x="3" y="87"/>
                </a:lnTo>
                <a:lnTo>
                  <a:pt x="3" y="78"/>
                </a:lnTo>
                <a:lnTo>
                  <a:pt x="7" y="78"/>
                </a:lnTo>
                <a:lnTo>
                  <a:pt x="7" y="73"/>
                </a:lnTo>
                <a:lnTo>
                  <a:pt x="7" y="68"/>
                </a:lnTo>
                <a:lnTo>
                  <a:pt x="3" y="66"/>
                </a:lnTo>
                <a:lnTo>
                  <a:pt x="5" y="64"/>
                </a:lnTo>
                <a:lnTo>
                  <a:pt x="14" y="49"/>
                </a:lnTo>
                <a:lnTo>
                  <a:pt x="19" y="40"/>
                </a:lnTo>
                <a:lnTo>
                  <a:pt x="26" y="40"/>
                </a:lnTo>
                <a:lnTo>
                  <a:pt x="33" y="35"/>
                </a:lnTo>
                <a:lnTo>
                  <a:pt x="43" y="35"/>
                </a:lnTo>
                <a:lnTo>
                  <a:pt x="48" y="30"/>
                </a:lnTo>
                <a:lnTo>
                  <a:pt x="57" y="30"/>
                </a:lnTo>
                <a:lnTo>
                  <a:pt x="64" y="38"/>
                </a:lnTo>
                <a:lnTo>
                  <a:pt x="66" y="33"/>
                </a:lnTo>
                <a:lnTo>
                  <a:pt x="66" y="19"/>
                </a:lnTo>
                <a:lnTo>
                  <a:pt x="69" y="9"/>
                </a:lnTo>
                <a:lnTo>
                  <a:pt x="69" y="2"/>
                </a:lnTo>
                <a:lnTo>
                  <a:pt x="74" y="0"/>
                </a:lnTo>
                <a:lnTo>
                  <a:pt x="76" y="0"/>
                </a:lnTo>
                <a:lnTo>
                  <a:pt x="78" y="4"/>
                </a:lnTo>
                <a:lnTo>
                  <a:pt x="78" y="12"/>
                </a:lnTo>
                <a:lnTo>
                  <a:pt x="78" y="21"/>
                </a:lnTo>
                <a:lnTo>
                  <a:pt x="74" y="3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540"/>
          <p:cNvSpPr>
            <a:spLocks/>
          </p:cNvSpPr>
          <p:nvPr/>
        </p:nvSpPr>
        <p:spPr bwMode="auto">
          <a:xfrm>
            <a:off x="5761039" y="5867400"/>
            <a:ext cx="425450" cy="273050"/>
          </a:xfrm>
          <a:custGeom>
            <a:avLst/>
            <a:gdLst>
              <a:gd name="T0" fmla="*/ 263 w 268"/>
              <a:gd name="T1" fmla="*/ 9 h 172"/>
              <a:gd name="T2" fmla="*/ 235 w 268"/>
              <a:gd name="T3" fmla="*/ 59 h 172"/>
              <a:gd name="T4" fmla="*/ 225 w 268"/>
              <a:gd name="T5" fmla="*/ 85 h 172"/>
              <a:gd name="T6" fmla="*/ 235 w 268"/>
              <a:gd name="T7" fmla="*/ 111 h 172"/>
              <a:gd name="T8" fmla="*/ 239 w 268"/>
              <a:gd name="T9" fmla="*/ 125 h 172"/>
              <a:gd name="T10" fmla="*/ 228 w 268"/>
              <a:gd name="T11" fmla="*/ 144 h 172"/>
              <a:gd name="T12" fmla="*/ 228 w 268"/>
              <a:gd name="T13" fmla="*/ 170 h 172"/>
              <a:gd name="T14" fmla="*/ 218 w 268"/>
              <a:gd name="T15" fmla="*/ 170 h 172"/>
              <a:gd name="T16" fmla="*/ 204 w 268"/>
              <a:gd name="T17" fmla="*/ 165 h 172"/>
              <a:gd name="T18" fmla="*/ 190 w 268"/>
              <a:gd name="T19" fmla="*/ 165 h 172"/>
              <a:gd name="T20" fmla="*/ 171 w 268"/>
              <a:gd name="T21" fmla="*/ 156 h 172"/>
              <a:gd name="T22" fmla="*/ 161 w 268"/>
              <a:gd name="T23" fmla="*/ 135 h 172"/>
              <a:gd name="T24" fmla="*/ 135 w 268"/>
              <a:gd name="T25" fmla="*/ 123 h 172"/>
              <a:gd name="T26" fmla="*/ 112 w 268"/>
              <a:gd name="T27" fmla="*/ 118 h 172"/>
              <a:gd name="T28" fmla="*/ 93 w 268"/>
              <a:gd name="T29" fmla="*/ 104 h 172"/>
              <a:gd name="T30" fmla="*/ 71 w 268"/>
              <a:gd name="T31" fmla="*/ 92 h 172"/>
              <a:gd name="T32" fmla="*/ 52 w 268"/>
              <a:gd name="T33" fmla="*/ 78 h 172"/>
              <a:gd name="T34" fmla="*/ 31 w 268"/>
              <a:gd name="T35" fmla="*/ 68 h 172"/>
              <a:gd name="T36" fmla="*/ 12 w 268"/>
              <a:gd name="T37" fmla="*/ 61 h 172"/>
              <a:gd name="T38" fmla="*/ 0 w 268"/>
              <a:gd name="T39" fmla="*/ 45 h 172"/>
              <a:gd name="T40" fmla="*/ 10 w 268"/>
              <a:gd name="T41" fmla="*/ 21 h 172"/>
              <a:gd name="T42" fmla="*/ 26 w 268"/>
              <a:gd name="T43" fmla="*/ 11 h 172"/>
              <a:gd name="T44" fmla="*/ 31 w 268"/>
              <a:gd name="T45" fmla="*/ 7 h 172"/>
              <a:gd name="T46" fmla="*/ 38 w 268"/>
              <a:gd name="T47" fmla="*/ 23 h 172"/>
              <a:gd name="T48" fmla="*/ 55 w 268"/>
              <a:gd name="T49" fmla="*/ 16 h 172"/>
              <a:gd name="T50" fmla="*/ 60 w 268"/>
              <a:gd name="T51" fmla="*/ 7 h 172"/>
              <a:gd name="T52" fmla="*/ 76 w 268"/>
              <a:gd name="T53" fmla="*/ 4 h 172"/>
              <a:gd name="T54" fmla="*/ 83 w 268"/>
              <a:gd name="T55" fmla="*/ 14 h 172"/>
              <a:gd name="T56" fmla="*/ 93 w 268"/>
              <a:gd name="T57" fmla="*/ 16 h 172"/>
              <a:gd name="T58" fmla="*/ 107 w 268"/>
              <a:gd name="T59" fmla="*/ 28 h 172"/>
              <a:gd name="T60" fmla="*/ 131 w 268"/>
              <a:gd name="T61" fmla="*/ 26 h 172"/>
              <a:gd name="T62" fmla="*/ 159 w 268"/>
              <a:gd name="T63" fmla="*/ 28 h 172"/>
              <a:gd name="T64" fmla="*/ 197 w 268"/>
              <a:gd name="T65" fmla="*/ 11 h 172"/>
              <a:gd name="T66" fmla="*/ 220 w 268"/>
              <a:gd name="T67" fmla="*/ 16 h 172"/>
              <a:gd name="T68" fmla="*/ 237 w 268"/>
              <a:gd name="T69" fmla="*/ 4 h 172"/>
              <a:gd name="T70" fmla="*/ 263 w 268"/>
              <a:gd name="T7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8" h="172">
                <a:moveTo>
                  <a:pt x="268" y="2"/>
                </a:moveTo>
                <a:lnTo>
                  <a:pt x="263" y="9"/>
                </a:lnTo>
                <a:lnTo>
                  <a:pt x="258" y="23"/>
                </a:lnTo>
                <a:lnTo>
                  <a:pt x="235" y="59"/>
                </a:lnTo>
                <a:lnTo>
                  <a:pt x="232" y="73"/>
                </a:lnTo>
                <a:lnTo>
                  <a:pt x="225" y="85"/>
                </a:lnTo>
                <a:lnTo>
                  <a:pt x="228" y="104"/>
                </a:lnTo>
                <a:lnTo>
                  <a:pt x="235" y="111"/>
                </a:lnTo>
                <a:lnTo>
                  <a:pt x="232" y="116"/>
                </a:lnTo>
                <a:lnTo>
                  <a:pt x="239" y="125"/>
                </a:lnTo>
                <a:lnTo>
                  <a:pt x="244" y="135"/>
                </a:lnTo>
                <a:lnTo>
                  <a:pt x="228" y="144"/>
                </a:lnTo>
                <a:lnTo>
                  <a:pt x="223" y="158"/>
                </a:lnTo>
                <a:lnTo>
                  <a:pt x="228" y="170"/>
                </a:lnTo>
                <a:lnTo>
                  <a:pt x="220" y="172"/>
                </a:lnTo>
                <a:lnTo>
                  <a:pt x="218" y="170"/>
                </a:lnTo>
                <a:lnTo>
                  <a:pt x="211" y="165"/>
                </a:lnTo>
                <a:lnTo>
                  <a:pt x="204" y="165"/>
                </a:lnTo>
                <a:lnTo>
                  <a:pt x="197" y="165"/>
                </a:lnTo>
                <a:lnTo>
                  <a:pt x="190" y="165"/>
                </a:lnTo>
                <a:lnTo>
                  <a:pt x="185" y="161"/>
                </a:lnTo>
                <a:lnTo>
                  <a:pt x="171" y="156"/>
                </a:lnTo>
                <a:lnTo>
                  <a:pt x="166" y="146"/>
                </a:lnTo>
                <a:lnTo>
                  <a:pt x="161" y="135"/>
                </a:lnTo>
                <a:lnTo>
                  <a:pt x="147" y="127"/>
                </a:lnTo>
                <a:lnTo>
                  <a:pt x="135" y="123"/>
                </a:lnTo>
                <a:lnTo>
                  <a:pt x="121" y="125"/>
                </a:lnTo>
                <a:lnTo>
                  <a:pt x="112" y="118"/>
                </a:lnTo>
                <a:lnTo>
                  <a:pt x="102" y="113"/>
                </a:lnTo>
                <a:lnTo>
                  <a:pt x="93" y="104"/>
                </a:lnTo>
                <a:lnTo>
                  <a:pt x="83" y="101"/>
                </a:lnTo>
                <a:lnTo>
                  <a:pt x="71" y="92"/>
                </a:lnTo>
                <a:lnTo>
                  <a:pt x="64" y="80"/>
                </a:lnTo>
                <a:lnTo>
                  <a:pt x="52" y="78"/>
                </a:lnTo>
                <a:lnTo>
                  <a:pt x="41" y="71"/>
                </a:lnTo>
                <a:lnTo>
                  <a:pt x="31" y="68"/>
                </a:lnTo>
                <a:lnTo>
                  <a:pt x="17" y="71"/>
                </a:lnTo>
                <a:lnTo>
                  <a:pt x="12" y="61"/>
                </a:lnTo>
                <a:lnTo>
                  <a:pt x="5" y="56"/>
                </a:lnTo>
                <a:lnTo>
                  <a:pt x="0" y="45"/>
                </a:lnTo>
                <a:lnTo>
                  <a:pt x="5" y="40"/>
                </a:lnTo>
                <a:lnTo>
                  <a:pt x="10" y="21"/>
                </a:lnTo>
                <a:lnTo>
                  <a:pt x="19" y="16"/>
                </a:lnTo>
                <a:lnTo>
                  <a:pt x="26" y="11"/>
                </a:lnTo>
                <a:lnTo>
                  <a:pt x="29" y="4"/>
                </a:lnTo>
                <a:lnTo>
                  <a:pt x="31" y="7"/>
                </a:lnTo>
                <a:lnTo>
                  <a:pt x="34" y="16"/>
                </a:lnTo>
                <a:lnTo>
                  <a:pt x="38" y="23"/>
                </a:lnTo>
                <a:lnTo>
                  <a:pt x="43" y="23"/>
                </a:lnTo>
                <a:lnTo>
                  <a:pt x="55" y="16"/>
                </a:lnTo>
                <a:lnTo>
                  <a:pt x="55" y="11"/>
                </a:lnTo>
                <a:lnTo>
                  <a:pt x="60" y="7"/>
                </a:lnTo>
                <a:lnTo>
                  <a:pt x="67" y="9"/>
                </a:lnTo>
                <a:lnTo>
                  <a:pt x="76" y="4"/>
                </a:lnTo>
                <a:lnTo>
                  <a:pt x="81" y="7"/>
                </a:lnTo>
                <a:lnTo>
                  <a:pt x="83" y="14"/>
                </a:lnTo>
                <a:lnTo>
                  <a:pt x="88" y="16"/>
                </a:lnTo>
                <a:lnTo>
                  <a:pt x="93" y="16"/>
                </a:lnTo>
                <a:lnTo>
                  <a:pt x="93" y="21"/>
                </a:lnTo>
                <a:lnTo>
                  <a:pt x="107" y="28"/>
                </a:lnTo>
                <a:lnTo>
                  <a:pt x="116" y="30"/>
                </a:lnTo>
                <a:lnTo>
                  <a:pt x="131" y="26"/>
                </a:lnTo>
                <a:lnTo>
                  <a:pt x="138" y="26"/>
                </a:lnTo>
                <a:lnTo>
                  <a:pt x="159" y="28"/>
                </a:lnTo>
                <a:lnTo>
                  <a:pt x="183" y="23"/>
                </a:lnTo>
                <a:lnTo>
                  <a:pt x="197" y="11"/>
                </a:lnTo>
                <a:lnTo>
                  <a:pt x="211" y="9"/>
                </a:lnTo>
                <a:lnTo>
                  <a:pt x="220" y="16"/>
                </a:lnTo>
                <a:lnTo>
                  <a:pt x="230" y="14"/>
                </a:lnTo>
                <a:lnTo>
                  <a:pt x="237" y="4"/>
                </a:lnTo>
                <a:lnTo>
                  <a:pt x="246" y="7"/>
                </a:lnTo>
                <a:lnTo>
                  <a:pt x="263" y="0"/>
                </a:lnTo>
                <a:lnTo>
                  <a:pt x="268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541"/>
          <p:cNvSpPr>
            <a:spLocks/>
          </p:cNvSpPr>
          <p:nvPr/>
        </p:nvSpPr>
        <p:spPr bwMode="auto">
          <a:xfrm>
            <a:off x="5761039" y="5867400"/>
            <a:ext cx="425450" cy="273050"/>
          </a:xfrm>
          <a:custGeom>
            <a:avLst/>
            <a:gdLst>
              <a:gd name="T0" fmla="*/ 263 w 268"/>
              <a:gd name="T1" fmla="*/ 9 h 172"/>
              <a:gd name="T2" fmla="*/ 235 w 268"/>
              <a:gd name="T3" fmla="*/ 59 h 172"/>
              <a:gd name="T4" fmla="*/ 225 w 268"/>
              <a:gd name="T5" fmla="*/ 85 h 172"/>
              <a:gd name="T6" fmla="*/ 235 w 268"/>
              <a:gd name="T7" fmla="*/ 111 h 172"/>
              <a:gd name="T8" fmla="*/ 239 w 268"/>
              <a:gd name="T9" fmla="*/ 125 h 172"/>
              <a:gd name="T10" fmla="*/ 228 w 268"/>
              <a:gd name="T11" fmla="*/ 144 h 172"/>
              <a:gd name="T12" fmla="*/ 228 w 268"/>
              <a:gd name="T13" fmla="*/ 170 h 172"/>
              <a:gd name="T14" fmla="*/ 218 w 268"/>
              <a:gd name="T15" fmla="*/ 170 h 172"/>
              <a:gd name="T16" fmla="*/ 204 w 268"/>
              <a:gd name="T17" fmla="*/ 165 h 172"/>
              <a:gd name="T18" fmla="*/ 190 w 268"/>
              <a:gd name="T19" fmla="*/ 165 h 172"/>
              <a:gd name="T20" fmla="*/ 171 w 268"/>
              <a:gd name="T21" fmla="*/ 156 h 172"/>
              <a:gd name="T22" fmla="*/ 161 w 268"/>
              <a:gd name="T23" fmla="*/ 135 h 172"/>
              <a:gd name="T24" fmla="*/ 135 w 268"/>
              <a:gd name="T25" fmla="*/ 123 h 172"/>
              <a:gd name="T26" fmla="*/ 112 w 268"/>
              <a:gd name="T27" fmla="*/ 118 h 172"/>
              <a:gd name="T28" fmla="*/ 93 w 268"/>
              <a:gd name="T29" fmla="*/ 104 h 172"/>
              <a:gd name="T30" fmla="*/ 71 w 268"/>
              <a:gd name="T31" fmla="*/ 92 h 172"/>
              <a:gd name="T32" fmla="*/ 52 w 268"/>
              <a:gd name="T33" fmla="*/ 78 h 172"/>
              <a:gd name="T34" fmla="*/ 31 w 268"/>
              <a:gd name="T35" fmla="*/ 68 h 172"/>
              <a:gd name="T36" fmla="*/ 12 w 268"/>
              <a:gd name="T37" fmla="*/ 61 h 172"/>
              <a:gd name="T38" fmla="*/ 0 w 268"/>
              <a:gd name="T39" fmla="*/ 45 h 172"/>
              <a:gd name="T40" fmla="*/ 10 w 268"/>
              <a:gd name="T41" fmla="*/ 21 h 172"/>
              <a:gd name="T42" fmla="*/ 26 w 268"/>
              <a:gd name="T43" fmla="*/ 11 h 172"/>
              <a:gd name="T44" fmla="*/ 31 w 268"/>
              <a:gd name="T45" fmla="*/ 7 h 172"/>
              <a:gd name="T46" fmla="*/ 38 w 268"/>
              <a:gd name="T47" fmla="*/ 23 h 172"/>
              <a:gd name="T48" fmla="*/ 55 w 268"/>
              <a:gd name="T49" fmla="*/ 16 h 172"/>
              <a:gd name="T50" fmla="*/ 60 w 268"/>
              <a:gd name="T51" fmla="*/ 7 h 172"/>
              <a:gd name="T52" fmla="*/ 76 w 268"/>
              <a:gd name="T53" fmla="*/ 4 h 172"/>
              <a:gd name="T54" fmla="*/ 83 w 268"/>
              <a:gd name="T55" fmla="*/ 14 h 172"/>
              <a:gd name="T56" fmla="*/ 93 w 268"/>
              <a:gd name="T57" fmla="*/ 16 h 172"/>
              <a:gd name="T58" fmla="*/ 107 w 268"/>
              <a:gd name="T59" fmla="*/ 28 h 172"/>
              <a:gd name="T60" fmla="*/ 131 w 268"/>
              <a:gd name="T61" fmla="*/ 26 h 172"/>
              <a:gd name="T62" fmla="*/ 159 w 268"/>
              <a:gd name="T63" fmla="*/ 28 h 172"/>
              <a:gd name="T64" fmla="*/ 197 w 268"/>
              <a:gd name="T65" fmla="*/ 11 h 172"/>
              <a:gd name="T66" fmla="*/ 220 w 268"/>
              <a:gd name="T67" fmla="*/ 16 h 172"/>
              <a:gd name="T68" fmla="*/ 237 w 268"/>
              <a:gd name="T69" fmla="*/ 4 h 172"/>
              <a:gd name="T70" fmla="*/ 263 w 268"/>
              <a:gd name="T7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8" h="172">
                <a:moveTo>
                  <a:pt x="268" y="2"/>
                </a:moveTo>
                <a:lnTo>
                  <a:pt x="263" y="9"/>
                </a:lnTo>
                <a:lnTo>
                  <a:pt x="258" y="23"/>
                </a:lnTo>
                <a:lnTo>
                  <a:pt x="235" y="59"/>
                </a:lnTo>
                <a:lnTo>
                  <a:pt x="232" y="73"/>
                </a:lnTo>
                <a:lnTo>
                  <a:pt x="225" y="85"/>
                </a:lnTo>
                <a:lnTo>
                  <a:pt x="228" y="104"/>
                </a:lnTo>
                <a:lnTo>
                  <a:pt x="235" y="111"/>
                </a:lnTo>
                <a:lnTo>
                  <a:pt x="232" y="116"/>
                </a:lnTo>
                <a:lnTo>
                  <a:pt x="239" y="125"/>
                </a:lnTo>
                <a:lnTo>
                  <a:pt x="244" y="135"/>
                </a:lnTo>
                <a:lnTo>
                  <a:pt x="228" y="144"/>
                </a:lnTo>
                <a:lnTo>
                  <a:pt x="223" y="158"/>
                </a:lnTo>
                <a:lnTo>
                  <a:pt x="228" y="170"/>
                </a:lnTo>
                <a:lnTo>
                  <a:pt x="220" y="172"/>
                </a:lnTo>
                <a:lnTo>
                  <a:pt x="218" y="170"/>
                </a:lnTo>
                <a:lnTo>
                  <a:pt x="211" y="165"/>
                </a:lnTo>
                <a:lnTo>
                  <a:pt x="204" y="165"/>
                </a:lnTo>
                <a:lnTo>
                  <a:pt x="197" y="165"/>
                </a:lnTo>
                <a:lnTo>
                  <a:pt x="190" y="165"/>
                </a:lnTo>
                <a:lnTo>
                  <a:pt x="185" y="161"/>
                </a:lnTo>
                <a:lnTo>
                  <a:pt x="171" y="156"/>
                </a:lnTo>
                <a:lnTo>
                  <a:pt x="166" y="146"/>
                </a:lnTo>
                <a:lnTo>
                  <a:pt x="161" y="135"/>
                </a:lnTo>
                <a:lnTo>
                  <a:pt x="147" y="127"/>
                </a:lnTo>
                <a:lnTo>
                  <a:pt x="135" y="123"/>
                </a:lnTo>
                <a:lnTo>
                  <a:pt x="121" y="125"/>
                </a:lnTo>
                <a:lnTo>
                  <a:pt x="112" y="118"/>
                </a:lnTo>
                <a:lnTo>
                  <a:pt x="102" y="113"/>
                </a:lnTo>
                <a:lnTo>
                  <a:pt x="93" y="104"/>
                </a:lnTo>
                <a:lnTo>
                  <a:pt x="83" y="101"/>
                </a:lnTo>
                <a:lnTo>
                  <a:pt x="71" y="92"/>
                </a:lnTo>
                <a:lnTo>
                  <a:pt x="64" y="80"/>
                </a:lnTo>
                <a:lnTo>
                  <a:pt x="52" y="78"/>
                </a:lnTo>
                <a:lnTo>
                  <a:pt x="41" y="71"/>
                </a:lnTo>
                <a:lnTo>
                  <a:pt x="31" y="68"/>
                </a:lnTo>
                <a:lnTo>
                  <a:pt x="17" y="71"/>
                </a:lnTo>
                <a:lnTo>
                  <a:pt x="12" y="61"/>
                </a:lnTo>
                <a:lnTo>
                  <a:pt x="5" y="56"/>
                </a:lnTo>
                <a:lnTo>
                  <a:pt x="0" y="45"/>
                </a:lnTo>
                <a:lnTo>
                  <a:pt x="5" y="40"/>
                </a:lnTo>
                <a:lnTo>
                  <a:pt x="10" y="21"/>
                </a:lnTo>
                <a:lnTo>
                  <a:pt x="19" y="16"/>
                </a:lnTo>
                <a:lnTo>
                  <a:pt x="26" y="11"/>
                </a:lnTo>
                <a:lnTo>
                  <a:pt x="29" y="4"/>
                </a:lnTo>
                <a:lnTo>
                  <a:pt x="31" y="7"/>
                </a:lnTo>
                <a:lnTo>
                  <a:pt x="34" y="16"/>
                </a:lnTo>
                <a:lnTo>
                  <a:pt x="38" y="23"/>
                </a:lnTo>
                <a:lnTo>
                  <a:pt x="43" y="23"/>
                </a:lnTo>
                <a:lnTo>
                  <a:pt x="55" y="16"/>
                </a:lnTo>
                <a:lnTo>
                  <a:pt x="55" y="11"/>
                </a:lnTo>
                <a:lnTo>
                  <a:pt x="60" y="7"/>
                </a:lnTo>
                <a:lnTo>
                  <a:pt x="67" y="9"/>
                </a:lnTo>
                <a:lnTo>
                  <a:pt x="76" y="4"/>
                </a:lnTo>
                <a:lnTo>
                  <a:pt x="81" y="7"/>
                </a:lnTo>
                <a:lnTo>
                  <a:pt x="83" y="14"/>
                </a:lnTo>
                <a:lnTo>
                  <a:pt x="88" y="16"/>
                </a:lnTo>
                <a:lnTo>
                  <a:pt x="93" y="16"/>
                </a:lnTo>
                <a:lnTo>
                  <a:pt x="93" y="21"/>
                </a:lnTo>
                <a:lnTo>
                  <a:pt x="107" y="28"/>
                </a:lnTo>
                <a:lnTo>
                  <a:pt x="116" y="30"/>
                </a:lnTo>
                <a:lnTo>
                  <a:pt x="131" y="26"/>
                </a:lnTo>
                <a:lnTo>
                  <a:pt x="138" y="26"/>
                </a:lnTo>
                <a:lnTo>
                  <a:pt x="159" y="28"/>
                </a:lnTo>
                <a:lnTo>
                  <a:pt x="183" y="23"/>
                </a:lnTo>
                <a:lnTo>
                  <a:pt x="197" y="11"/>
                </a:lnTo>
                <a:lnTo>
                  <a:pt x="211" y="9"/>
                </a:lnTo>
                <a:lnTo>
                  <a:pt x="220" y="16"/>
                </a:lnTo>
                <a:lnTo>
                  <a:pt x="230" y="14"/>
                </a:lnTo>
                <a:lnTo>
                  <a:pt x="237" y="4"/>
                </a:lnTo>
                <a:lnTo>
                  <a:pt x="246" y="7"/>
                </a:lnTo>
                <a:lnTo>
                  <a:pt x="263" y="0"/>
                </a:lnTo>
                <a:lnTo>
                  <a:pt x="268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542"/>
          <p:cNvSpPr>
            <a:spLocks/>
          </p:cNvSpPr>
          <p:nvPr/>
        </p:nvSpPr>
        <p:spPr bwMode="auto">
          <a:xfrm>
            <a:off x="5761039" y="5867400"/>
            <a:ext cx="425450" cy="273050"/>
          </a:xfrm>
          <a:custGeom>
            <a:avLst/>
            <a:gdLst>
              <a:gd name="T0" fmla="*/ 263 w 268"/>
              <a:gd name="T1" fmla="*/ 9 h 172"/>
              <a:gd name="T2" fmla="*/ 235 w 268"/>
              <a:gd name="T3" fmla="*/ 59 h 172"/>
              <a:gd name="T4" fmla="*/ 225 w 268"/>
              <a:gd name="T5" fmla="*/ 85 h 172"/>
              <a:gd name="T6" fmla="*/ 235 w 268"/>
              <a:gd name="T7" fmla="*/ 111 h 172"/>
              <a:gd name="T8" fmla="*/ 239 w 268"/>
              <a:gd name="T9" fmla="*/ 125 h 172"/>
              <a:gd name="T10" fmla="*/ 228 w 268"/>
              <a:gd name="T11" fmla="*/ 144 h 172"/>
              <a:gd name="T12" fmla="*/ 228 w 268"/>
              <a:gd name="T13" fmla="*/ 170 h 172"/>
              <a:gd name="T14" fmla="*/ 218 w 268"/>
              <a:gd name="T15" fmla="*/ 170 h 172"/>
              <a:gd name="T16" fmla="*/ 204 w 268"/>
              <a:gd name="T17" fmla="*/ 165 h 172"/>
              <a:gd name="T18" fmla="*/ 190 w 268"/>
              <a:gd name="T19" fmla="*/ 165 h 172"/>
              <a:gd name="T20" fmla="*/ 171 w 268"/>
              <a:gd name="T21" fmla="*/ 156 h 172"/>
              <a:gd name="T22" fmla="*/ 161 w 268"/>
              <a:gd name="T23" fmla="*/ 135 h 172"/>
              <a:gd name="T24" fmla="*/ 135 w 268"/>
              <a:gd name="T25" fmla="*/ 123 h 172"/>
              <a:gd name="T26" fmla="*/ 112 w 268"/>
              <a:gd name="T27" fmla="*/ 118 h 172"/>
              <a:gd name="T28" fmla="*/ 93 w 268"/>
              <a:gd name="T29" fmla="*/ 104 h 172"/>
              <a:gd name="T30" fmla="*/ 71 w 268"/>
              <a:gd name="T31" fmla="*/ 92 h 172"/>
              <a:gd name="T32" fmla="*/ 52 w 268"/>
              <a:gd name="T33" fmla="*/ 78 h 172"/>
              <a:gd name="T34" fmla="*/ 31 w 268"/>
              <a:gd name="T35" fmla="*/ 68 h 172"/>
              <a:gd name="T36" fmla="*/ 12 w 268"/>
              <a:gd name="T37" fmla="*/ 61 h 172"/>
              <a:gd name="T38" fmla="*/ 0 w 268"/>
              <a:gd name="T39" fmla="*/ 45 h 172"/>
              <a:gd name="T40" fmla="*/ 10 w 268"/>
              <a:gd name="T41" fmla="*/ 21 h 172"/>
              <a:gd name="T42" fmla="*/ 26 w 268"/>
              <a:gd name="T43" fmla="*/ 11 h 172"/>
              <a:gd name="T44" fmla="*/ 31 w 268"/>
              <a:gd name="T45" fmla="*/ 7 h 172"/>
              <a:gd name="T46" fmla="*/ 38 w 268"/>
              <a:gd name="T47" fmla="*/ 23 h 172"/>
              <a:gd name="T48" fmla="*/ 55 w 268"/>
              <a:gd name="T49" fmla="*/ 16 h 172"/>
              <a:gd name="T50" fmla="*/ 60 w 268"/>
              <a:gd name="T51" fmla="*/ 7 h 172"/>
              <a:gd name="T52" fmla="*/ 76 w 268"/>
              <a:gd name="T53" fmla="*/ 4 h 172"/>
              <a:gd name="T54" fmla="*/ 83 w 268"/>
              <a:gd name="T55" fmla="*/ 14 h 172"/>
              <a:gd name="T56" fmla="*/ 93 w 268"/>
              <a:gd name="T57" fmla="*/ 16 h 172"/>
              <a:gd name="T58" fmla="*/ 107 w 268"/>
              <a:gd name="T59" fmla="*/ 28 h 172"/>
              <a:gd name="T60" fmla="*/ 131 w 268"/>
              <a:gd name="T61" fmla="*/ 26 h 172"/>
              <a:gd name="T62" fmla="*/ 159 w 268"/>
              <a:gd name="T63" fmla="*/ 28 h 172"/>
              <a:gd name="T64" fmla="*/ 197 w 268"/>
              <a:gd name="T65" fmla="*/ 11 h 172"/>
              <a:gd name="T66" fmla="*/ 220 w 268"/>
              <a:gd name="T67" fmla="*/ 16 h 172"/>
              <a:gd name="T68" fmla="*/ 237 w 268"/>
              <a:gd name="T69" fmla="*/ 4 h 172"/>
              <a:gd name="T70" fmla="*/ 263 w 268"/>
              <a:gd name="T7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8" h="172">
                <a:moveTo>
                  <a:pt x="268" y="2"/>
                </a:moveTo>
                <a:lnTo>
                  <a:pt x="263" y="9"/>
                </a:lnTo>
                <a:lnTo>
                  <a:pt x="258" y="23"/>
                </a:lnTo>
                <a:lnTo>
                  <a:pt x="235" y="59"/>
                </a:lnTo>
                <a:lnTo>
                  <a:pt x="232" y="73"/>
                </a:lnTo>
                <a:lnTo>
                  <a:pt x="225" y="85"/>
                </a:lnTo>
                <a:lnTo>
                  <a:pt x="228" y="104"/>
                </a:lnTo>
                <a:lnTo>
                  <a:pt x="235" y="111"/>
                </a:lnTo>
                <a:lnTo>
                  <a:pt x="232" y="116"/>
                </a:lnTo>
                <a:lnTo>
                  <a:pt x="239" y="125"/>
                </a:lnTo>
                <a:lnTo>
                  <a:pt x="244" y="135"/>
                </a:lnTo>
                <a:lnTo>
                  <a:pt x="228" y="144"/>
                </a:lnTo>
                <a:lnTo>
                  <a:pt x="223" y="158"/>
                </a:lnTo>
                <a:lnTo>
                  <a:pt x="228" y="170"/>
                </a:lnTo>
                <a:lnTo>
                  <a:pt x="220" y="172"/>
                </a:lnTo>
                <a:lnTo>
                  <a:pt x="218" y="170"/>
                </a:lnTo>
                <a:lnTo>
                  <a:pt x="211" y="165"/>
                </a:lnTo>
                <a:lnTo>
                  <a:pt x="204" y="165"/>
                </a:lnTo>
                <a:lnTo>
                  <a:pt x="197" y="165"/>
                </a:lnTo>
                <a:lnTo>
                  <a:pt x="190" y="165"/>
                </a:lnTo>
                <a:lnTo>
                  <a:pt x="185" y="161"/>
                </a:lnTo>
                <a:lnTo>
                  <a:pt x="171" y="156"/>
                </a:lnTo>
                <a:lnTo>
                  <a:pt x="166" y="146"/>
                </a:lnTo>
                <a:lnTo>
                  <a:pt x="161" y="135"/>
                </a:lnTo>
                <a:lnTo>
                  <a:pt x="147" y="127"/>
                </a:lnTo>
                <a:lnTo>
                  <a:pt x="135" y="123"/>
                </a:lnTo>
                <a:lnTo>
                  <a:pt x="121" y="125"/>
                </a:lnTo>
                <a:lnTo>
                  <a:pt x="112" y="118"/>
                </a:lnTo>
                <a:lnTo>
                  <a:pt x="102" y="113"/>
                </a:lnTo>
                <a:lnTo>
                  <a:pt x="93" y="104"/>
                </a:lnTo>
                <a:lnTo>
                  <a:pt x="83" y="101"/>
                </a:lnTo>
                <a:lnTo>
                  <a:pt x="71" y="92"/>
                </a:lnTo>
                <a:lnTo>
                  <a:pt x="64" y="80"/>
                </a:lnTo>
                <a:lnTo>
                  <a:pt x="52" y="78"/>
                </a:lnTo>
                <a:lnTo>
                  <a:pt x="41" y="71"/>
                </a:lnTo>
                <a:lnTo>
                  <a:pt x="31" y="68"/>
                </a:lnTo>
                <a:lnTo>
                  <a:pt x="17" y="71"/>
                </a:lnTo>
                <a:lnTo>
                  <a:pt x="12" y="61"/>
                </a:lnTo>
                <a:lnTo>
                  <a:pt x="5" y="56"/>
                </a:lnTo>
                <a:lnTo>
                  <a:pt x="0" y="45"/>
                </a:lnTo>
                <a:lnTo>
                  <a:pt x="5" y="40"/>
                </a:lnTo>
                <a:lnTo>
                  <a:pt x="10" y="21"/>
                </a:lnTo>
                <a:lnTo>
                  <a:pt x="19" y="16"/>
                </a:lnTo>
                <a:lnTo>
                  <a:pt x="26" y="11"/>
                </a:lnTo>
                <a:lnTo>
                  <a:pt x="29" y="4"/>
                </a:lnTo>
                <a:lnTo>
                  <a:pt x="31" y="7"/>
                </a:lnTo>
                <a:lnTo>
                  <a:pt x="34" y="16"/>
                </a:lnTo>
                <a:lnTo>
                  <a:pt x="38" y="23"/>
                </a:lnTo>
                <a:lnTo>
                  <a:pt x="43" y="23"/>
                </a:lnTo>
                <a:lnTo>
                  <a:pt x="55" y="16"/>
                </a:lnTo>
                <a:lnTo>
                  <a:pt x="55" y="11"/>
                </a:lnTo>
                <a:lnTo>
                  <a:pt x="60" y="7"/>
                </a:lnTo>
                <a:lnTo>
                  <a:pt x="67" y="9"/>
                </a:lnTo>
                <a:lnTo>
                  <a:pt x="76" y="4"/>
                </a:lnTo>
                <a:lnTo>
                  <a:pt x="81" y="7"/>
                </a:lnTo>
                <a:lnTo>
                  <a:pt x="83" y="14"/>
                </a:lnTo>
                <a:lnTo>
                  <a:pt x="88" y="16"/>
                </a:lnTo>
                <a:lnTo>
                  <a:pt x="93" y="16"/>
                </a:lnTo>
                <a:lnTo>
                  <a:pt x="93" y="21"/>
                </a:lnTo>
                <a:lnTo>
                  <a:pt x="107" y="28"/>
                </a:lnTo>
                <a:lnTo>
                  <a:pt x="116" y="30"/>
                </a:lnTo>
                <a:lnTo>
                  <a:pt x="131" y="26"/>
                </a:lnTo>
                <a:lnTo>
                  <a:pt x="138" y="26"/>
                </a:lnTo>
                <a:lnTo>
                  <a:pt x="159" y="28"/>
                </a:lnTo>
                <a:lnTo>
                  <a:pt x="183" y="23"/>
                </a:lnTo>
                <a:lnTo>
                  <a:pt x="197" y="11"/>
                </a:lnTo>
                <a:lnTo>
                  <a:pt x="211" y="9"/>
                </a:lnTo>
                <a:lnTo>
                  <a:pt x="220" y="16"/>
                </a:lnTo>
                <a:lnTo>
                  <a:pt x="230" y="14"/>
                </a:lnTo>
                <a:lnTo>
                  <a:pt x="237" y="4"/>
                </a:lnTo>
                <a:lnTo>
                  <a:pt x="246" y="7"/>
                </a:lnTo>
                <a:lnTo>
                  <a:pt x="263" y="0"/>
                </a:lnTo>
                <a:lnTo>
                  <a:pt x="268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543"/>
          <p:cNvSpPr>
            <a:spLocks/>
          </p:cNvSpPr>
          <p:nvPr/>
        </p:nvSpPr>
        <p:spPr bwMode="auto">
          <a:xfrm>
            <a:off x="6651626" y="5130800"/>
            <a:ext cx="236538" cy="492125"/>
          </a:xfrm>
          <a:custGeom>
            <a:avLst/>
            <a:gdLst>
              <a:gd name="T0" fmla="*/ 69 w 149"/>
              <a:gd name="T1" fmla="*/ 9 h 310"/>
              <a:gd name="T2" fmla="*/ 83 w 149"/>
              <a:gd name="T3" fmla="*/ 28 h 310"/>
              <a:gd name="T4" fmla="*/ 106 w 149"/>
              <a:gd name="T5" fmla="*/ 61 h 310"/>
              <a:gd name="T6" fmla="*/ 111 w 149"/>
              <a:gd name="T7" fmla="*/ 76 h 310"/>
              <a:gd name="T8" fmla="*/ 99 w 149"/>
              <a:gd name="T9" fmla="*/ 85 h 310"/>
              <a:gd name="T10" fmla="*/ 99 w 149"/>
              <a:gd name="T11" fmla="*/ 104 h 310"/>
              <a:gd name="T12" fmla="*/ 102 w 149"/>
              <a:gd name="T13" fmla="*/ 128 h 310"/>
              <a:gd name="T14" fmla="*/ 102 w 149"/>
              <a:gd name="T15" fmla="*/ 149 h 310"/>
              <a:gd name="T16" fmla="*/ 123 w 149"/>
              <a:gd name="T17" fmla="*/ 175 h 310"/>
              <a:gd name="T18" fmla="*/ 142 w 149"/>
              <a:gd name="T19" fmla="*/ 180 h 310"/>
              <a:gd name="T20" fmla="*/ 149 w 149"/>
              <a:gd name="T21" fmla="*/ 213 h 310"/>
              <a:gd name="T22" fmla="*/ 132 w 149"/>
              <a:gd name="T23" fmla="*/ 222 h 310"/>
              <a:gd name="T24" fmla="*/ 123 w 149"/>
              <a:gd name="T25" fmla="*/ 251 h 310"/>
              <a:gd name="T26" fmla="*/ 102 w 149"/>
              <a:gd name="T27" fmla="*/ 267 h 310"/>
              <a:gd name="T28" fmla="*/ 95 w 149"/>
              <a:gd name="T29" fmla="*/ 274 h 310"/>
              <a:gd name="T30" fmla="*/ 97 w 149"/>
              <a:gd name="T31" fmla="*/ 296 h 310"/>
              <a:gd name="T32" fmla="*/ 95 w 149"/>
              <a:gd name="T33" fmla="*/ 303 h 310"/>
              <a:gd name="T34" fmla="*/ 71 w 149"/>
              <a:gd name="T35" fmla="*/ 305 h 310"/>
              <a:gd name="T36" fmla="*/ 66 w 149"/>
              <a:gd name="T37" fmla="*/ 303 h 310"/>
              <a:gd name="T38" fmla="*/ 59 w 149"/>
              <a:gd name="T39" fmla="*/ 281 h 310"/>
              <a:gd name="T40" fmla="*/ 33 w 149"/>
              <a:gd name="T41" fmla="*/ 260 h 310"/>
              <a:gd name="T42" fmla="*/ 5 w 149"/>
              <a:gd name="T43" fmla="*/ 236 h 310"/>
              <a:gd name="T44" fmla="*/ 7 w 149"/>
              <a:gd name="T45" fmla="*/ 229 h 310"/>
              <a:gd name="T46" fmla="*/ 19 w 149"/>
              <a:gd name="T47" fmla="*/ 232 h 310"/>
              <a:gd name="T48" fmla="*/ 17 w 149"/>
              <a:gd name="T49" fmla="*/ 218 h 310"/>
              <a:gd name="T50" fmla="*/ 12 w 149"/>
              <a:gd name="T51" fmla="*/ 218 h 310"/>
              <a:gd name="T52" fmla="*/ 9 w 149"/>
              <a:gd name="T53" fmla="*/ 199 h 310"/>
              <a:gd name="T54" fmla="*/ 21 w 149"/>
              <a:gd name="T55" fmla="*/ 175 h 310"/>
              <a:gd name="T56" fmla="*/ 14 w 149"/>
              <a:gd name="T57" fmla="*/ 128 h 310"/>
              <a:gd name="T58" fmla="*/ 26 w 149"/>
              <a:gd name="T59" fmla="*/ 109 h 310"/>
              <a:gd name="T60" fmla="*/ 26 w 149"/>
              <a:gd name="T61" fmla="*/ 87 h 310"/>
              <a:gd name="T62" fmla="*/ 12 w 149"/>
              <a:gd name="T63" fmla="*/ 78 h 310"/>
              <a:gd name="T64" fmla="*/ 9 w 149"/>
              <a:gd name="T65" fmla="*/ 54 h 310"/>
              <a:gd name="T66" fmla="*/ 26 w 149"/>
              <a:gd name="T67" fmla="*/ 0 h 310"/>
              <a:gd name="T68" fmla="*/ 38 w 149"/>
              <a:gd name="T69" fmla="*/ 1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" h="310">
                <a:moveTo>
                  <a:pt x="64" y="7"/>
                </a:moveTo>
                <a:lnTo>
                  <a:pt x="69" y="9"/>
                </a:lnTo>
                <a:lnTo>
                  <a:pt x="73" y="26"/>
                </a:lnTo>
                <a:lnTo>
                  <a:pt x="83" y="28"/>
                </a:lnTo>
                <a:lnTo>
                  <a:pt x="95" y="33"/>
                </a:lnTo>
                <a:lnTo>
                  <a:pt x="106" y="61"/>
                </a:lnTo>
                <a:lnTo>
                  <a:pt x="104" y="71"/>
                </a:lnTo>
                <a:lnTo>
                  <a:pt x="111" y="76"/>
                </a:lnTo>
                <a:lnTo>
                  <a:pt x="109" y="85"/>
                </a:lnTo>
                <a:lnTo>
                  <a:pt x="99" y="85"/>
                </a:lnTo>
                <a:lnTo>
                  <a:pt x="97" y="95"/>
                </a:lnTo>
                <a:lnTo>
                  <a:pt x="99" y="104"/>
                </a:lnTo>
                <a:lnTo>
                  <a:pt x="97" y="113"/>
                </a:lnTo>
                <a:lnTo>
                  <a:pt x="102" y="128"/>
                </a:lnTo>
                <a:lnTo>
                  <a:pt x="97" y="132"/>
                </a:lnTo>
                <a:lnTo>
                  <a:pt x="102" y="149"/>
                </a:lnTo>
                <a:lnTo>
                  <a:pt x="118" y="170"/>
                </a:lnTo>
                <a:lnTo>
                  <a:pt x="123" y="175"/>
                </a:lnTo>
                <a:lnTo>
                  <a:pt x="137" y="170"/>
                </a:lnTo>
                <a:lnTo>
                  <a:pt x="142" y="180"/>
                </a:lnTo>
                <a:lnTo>
                  <a:pt x="142" y="187"/>
                </a:lnTo>
                <a:lnTo>
                  <a:pt x="149" y="213"/>
                </a:lnTo>
                <a:lnTo>
                  <a:pt x="140" y="222"/>
                </a:lnTo>
                <a:lnTo>
                  <a:pt x="132" y="222"/>
                </a:lnTo>
                <a:lnTo>
                  <a:pt x="128" y="232"/>
                </a:lnTo>
                <a:lnTo>
                  <a:pt x="123" y="251"/>
                </a:lnTo>
                <a:lnTo>
                  <a:pt x="121" y="263"/>
                </a:lnTo>
                <a:lnTo>
                  <a:pt x="102" y="267"/>
                </a:lnTo>
                <a:lnTo>
                  <a:pt x="99" y="274"/>
                </a:lnTo>
                <a:lnTo>
                  <a:pt x="95" y="274"/>
                </a:lnTo>
                <a:lnTo>
                  <a:pt x="99" y="291"/>
                </a:lnTo>
                <a:lnTo>
                  <a:pt x="97" y="296"/>
                </a:lnTo>
                <a:lnTo>
                  <a:pt x="92" y="296"/>
                </a:lnTo>
                <a:lnTo>
                  <a:pt x="95" y="303"/>
                </a:lnTo>
                <a:lnTo>
                  <a:pt x="85" y="310"/>
                </a:lnTo>
                <a:lnTo>
                  <a:pt x="71" y="305"/>
                </a:lnTo>
                <a:lnTo>
                  <a:pt x="69" y="307"/>
                </a:lnTo>
                <a:lnTo>
                  <a:pt x="66" y="303"/>
                </a:lnTo>
                <a:lnTo>
                  <a:pt x="69" y="289"/>
                </a:lnTo>
                <a:lnTo>
                  <a:pt x="59" y="281"/>
                </a:lnTo>
                <a:lnTo>
                  <a:pt x="57" y="272"/>
                </a:lnTo>
                <a:lnTo>
                  <a:pt x="33" y="260"/>
                </a:lnTo>
                <a:lnTo>
                  <a:pt x="14" y="248"/>
                </a:lnTo>
                <a:lnTo>
                  <a:pt x="5" y="236"/>
                </a:lnTo>
                <a:lnTo>
                  <a:pt x="5" y="232"/>
                </a:lnTo>
                <a:lnTo>
                  <a:pt x="7" y="229"/>
                </a:lnTo>
                <a:lnTo>
                  <a:pt x="17" y="232"/>
                </a:lnTo>
                <a:lnTo>
                  <a:pt x="19" y="232"/>
                </a:lnTo>
                <a:lnTo>
                  <a:pt x="19" y="222"/>
                </a:lnTo>
                <a:lnTo>
                  <a:pt x="17" y="218"/>
                </a:lnTo>
                <a:lnTo>
                  <a:pt x="14" y="215"/>
                </a:lnTo>
                <a:lnTo>
                  <a:pt x="12" y="218"/>
                </a:lnTo>
                <a:lnTo>
                  <a:pt x="7" y="218"/>
                </a:lnTo>
                <a:lnTo>
                  <a:pt x="9" y="199"/>
                </a:lnTo>
                <a:lnTo>
                  <a:pt x="24" y="180"/>
                </a:lnTo>
                <a:lnTo>
                  <a:pt x="21" y="175"/>
                </a:lnTo>
                <a:lnTo>
                  <a:pt x="19" y="156"/>
                </a:lnTo>
                <a:lnTo>
                  <a:pt x="14" y="128"/>
                </a:lnTo>
                <a:lnTo>
                  <a:pt x="19" y="116"/>
                </a:lnTo>
                <a:lnTo>
                  <a:pt x="26" y="109"/>
                </a:lnTo>
                <a:lnTo>
                  <a:pt x="26" y="95"/>
                </a:lnTo>
                <a:lnTo>
                  <a:pt x="26" y="87"/>
                </a:lnTo>
                <a:lnTo>
                  <a:pt x="19" y="83"/>
                </a:lnTo>
                <a:lnTo>
                  <a:pt x="12" y="78"/>
                </a:lnTo>
                <a:lnTo>
                  <a:pt x="2" y="78"/>
                </a:lnTo>
                <a:lnTo>
                  <a:pt x="9" y="54"/>
                </a:lnTo>
                <a:lnTo>
                  <a:pt x="0" y="50"/>
                </a:lnTo>
                <a:lnTo>
                  <a:pt x="26" y="0"/>
                </a:lnTo>
                <a:lnTo>
                  <a:pt x="36" y="2"/>
                </a:lnTo>
                <a:lnTo>
                  <a:pt x="38" y="14"/>
                </a:lnTo>
                <a:lnTo>
                  <a:pt x="64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544"/>
          <p:cNvSpPr>
            <a:spLocks/>
          </p:cNvSpPr>
          <p:nvPr/>
        </p:nvSpPr>
        <p:spPr bwMode="auto">
          <a:xfrm>
            <a:off x="6651626" y="5130800"/>
            <a:ext cx="236538" cy="492125"/>
          </a:xfrm>
          <a:custGeom>
            <a:avLst/>
            <a:gdLst>
              <a:gd name="T0" fmla="*/ 69 w 149"/>
              <a:gd name="T1" fmla="*/ 9 h 310"/>
              <a:gd name="T2" fmla="*/ 83 w 149"/>
              <a:gd name="T3" fmla="*/ 28 h 310"/>
              <a:gd name="T4" fmla="*/ 106 w 149"/>
              <a:gd name="T5" fmla="*/ 61 h 310"/>
              <a:gd name="T6" fmla="*/ 111 w 149"/>
              <a:gd name="T7" fmla="*/ 76 h 310"/>
              <a:gd name="T8" fmla="*/ 99 w 149"/>
              <a:gd name="T9" fmla="*/ 85 h 310"/>
              <a:gd name="T10" fmla="*/ 99 w 149"/>
              <a:gd name="T11" fmla="*/ 104 h 310"/>
              <a:gd name="T12" fmla="*/ 102 w 149"/>
              <a:gd name="T13" fmla="*/ 128 h 310"/>
              <a:gd name="T14" fmla="*/ 102 w 149"/>
              <a:gd name="T15" fmla="*/ 149 h 310"/>
              <a:gd name="T16" fmla="*/ 123 w 149"/>
              <a:gd name="T17" fmla="*/ 175 h 310"/>
              <a:gd name="T18" fmla="*/ 142 w 149"/>
              <a:gd name="T19" fmla="*/ 180 h 310"/>
              <a:gd name="T20" fmla="*/ 149 w 149"/>
              <a:gd name="T21" fmla="*/ 213 h 310"/>
              <a:gd name="T22" fmla="*/ 132 w 149"/>
              <a:gd name="T23" fmla="*/ 222 h 310"/>
              <a:gd name="T24" fmla="*/ 123 w 149"/>
              <a:gd name="T25" fmla="*/ 251 h 310"/>
              <a:gd name="T26" fmla="*/ 102 w 149"/>
              <a:gd name="T27" fmla="*/ 267 h 310"/>
              <a:gd name="T28" fmla="*/ 95 w 149"/>
              <a:gd name="T29" fmla="*/ 274 h 310"/>
              <a:gd name="T30" fmla="*/ 97 w 149"/>
              <a:gd name="T31" fmla="*/ 296 h 310"/>
              <a:gd name="T32" fmla="*/ 95 w 149"/>
              <a:gd name="T33" fmla="*/ 303 h 310"/>
              <a:gd name="T34" fmla="*/ 71 w 149"/>
              <a:gd name="T35" fmla="*/ 305 h 310"/>
              <a:gd name="T36" fmla="*/ 66 w 149"/>
              <a:gd name="T37" fmla="*/ 303 h 310"/>
              <a:gd name="T38" fmla="*/ 59 w 149"/>
              <a:gd name="T39" fmla="*/ 281 h 310"/>
              <a:gd name="T40" fmla="*/ 33 w 149"/>
              <a:gd name="T41" fmla="*/ 260 h 310"/>
              <a:gd name="T42" fmla="*/ 5 w 149"/>
              <a:gd name="T43" fmla="*/ 236 h 310"/>
              <a:gd name="T44" fmla="*/ 7 w 149"/>
              <a:gd name="T45" fmla="*/ 229 h 310"/>
              <a:gd name="T46" fmla="*/ 19 w 149"/>
              <a:gd name="T47" fmla="*/ 232 h 310"/>
              <a:gd name="T48" fmla="*/ 17 w 149"/>
              <a:gd name="T49" fmla="*/ 218 h 310"/>
              <a:gd name="T50" fmla="*/ 12 w 149"/>
              <a:gd name="T51" fmla="*/ 218 h 310"/>
              <a:gd name="T52" fmla="*/ 9 w 149"/>
              <a:gd name="T53" fmla="*/ 199 h 310"/>
              <a:gd name="T54" fmla="*/ 21 w 149"/>
              <a:gd name="T55" fmla="*/ 175 h 310"/>
              <a:gd name="T56" fmla="*/ 14 w 149"/>
              <a:gd name="T57" fmla="*/ 128 h 310"/>
              <a:gd name="T58" fmla="*/ 26 w 149"/>
              <a:gd name="T59" fmla="*/ 109 h 310"/>
              <a:gd name="T60" fmla="*/ 26 w 149"/>
              <a:gd name="T61" fmla="*/ 87 h 310"/>
              <a:gd name="T62" fmla="*/ 12 w 149"/>
              <a:gd name="T63" fmla="*/ 78 h 310"/>
              <a:gd name="T64" fmla="*/ 9 w 149"/>
              <a:gd name="T65" fmla="*/ 54 h 310"/>
              <a:gd name="T66" fmla="*/ 26 w 149"/>
              <a:gd name="T67" fmla="*/ 0 h 310"/>
              <a:gd name="T68" fmla="*/ 38 w 149"/>
              <a:gd name="T69" fmla="*/ 1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" h="310">
                <a:moveTo>
                  <a:pt x="64" y="7"/>
                </a:moveTo>
                <a:lnTo>
                  <a:pt x="69" y="9"/>
                </a:lnTo>
                <a:lnTo>
                  <a:pt x="73" y="26"/>
                </a:lnTo>
                <a:lnTo>
                  <a:pt x="83" y="28"/>
                </a:lnTo>
                <a:lnTo>
                  <a:pt x="95" y="33"/>
                </a:lnTo>
                <a:lnTo>
                  <a:pt x="106" y="61"/>
                </a:lnTo>
                <a:lnTo>
                  <a:pt x="104" y="71"/>
                </a:lnTo>
                <a:lnTo>
                  <a:pt x="111" y="76"/>
                </a:lnTo>
                <a:lnTo>
                  <a:pt x="109" y="85"/>
                </a:lnTo>
                <a:lnTo>
                  <a:pt x="99" y="85"/>
                </a:lnTo>
                <a:lnTo>
                  <a:pt x="97" y="95"/>
                </a:lnTo>
                <a:lnTo>
                  <a:pt x="99" y="104"/>
                </a:lnTo>
                <a:lnTo>
                  <a:pt x="97" y="113"/>
                </a:lnTo>
                <a:lnTo>
                  <a:pt x="102" y="128"/>
                </a:lnTo>
                <a:lnTo>
                  <a:pt x="97" y="132"/>
                </a:lnTo>
                <a:lnTo>
                  <a:pt x="102" y="149"/>
                </a:lnTo>
                <a:lnTo>
                  <a:pt x="118" y="170"/>
                </a:lnTo>
                <a:lnTo>
                  <a:pt x="123" y="175"/>
                </a:lnTo>
                <a:lnTo>
                  <a:pt x="137" y="170"/>
                </a:lnTo>
                <a:lnTo>
                  <a:pt x="142" y="180"/>
                </a:lnTo>
                <a:lnTo>
                  <a:pt x="142" y="187"/>
                </a:lnTo>
                <a:lnTo>
                  <a:pt x="149" y="213"/>
                </a:lnTo>
                <a:lnTo>
                  <a:pt x="140" y="222"/>
                </a:lnTo>
                <a:lnTo>
                  <a:pt x="132" y="222"/>
                </a:lnTo>
                <a:lnTo>
                  <a:pt x="128" y="232"/>
                </a:lnTo>
                <a:lnTo>
                  <a:pt x="123" y="251"/>
                </a:lnTo>
                <a:lnTo>
                  <a:pt x="121" y="263"/>
                </a:lnTo>
                <a:lnTo>
                  <a:pt x="102" y="267"/>
                </a:lnTo>
                <a:lnTo>
                  <a:pt x="99" y="274"/>
                </a:lnTo>
                <a:lnTo>
                  <a:pt x="95" y="274"/>
                </a:lnTo>
                <a:lnTo>
                  <a:pt x="99" y="291"/>
                </a:lnTo>
                <a:lnTo>
                  <a:pt x="97" y="296"/>
                </a:lnTo>
                <a:lnTo>
                  <a:pt x="92" y="296"/>
                </a:lnTo>
                <a:lnTo>
                  <a:pt x="95" y="303"/>
                </a:lnTo>
                <a:lnTo>
                  <a:pt x="85" y="310"/>
                </a:lnTo>
                <a:lnTo>
                  <a:pt x="71" y="305"/>
                </a:lnTo>
                <a:lnTo>
                  <a:pt x="69" y="307"/>
                </a:lnTo>
                <a:lnTo>
                  <a:pt x="66" y="303"/>
                </a:lnTo>
                <a:lnTo>
                  <a:pt x="69" y="289"/>
                </a:lnTo>
                <a:lnTo>
                  <a:pt x="59" y="281"/>
                </a:lnTo>
                <a:lnTo>
                  <a:pt x="57" y="272"/>
                </a:lnTo>
                <a:lnTo>
                  <a:pt x="33" y="260"/>
                </a:lnTo>
                <a:lnTo>
                  <a:pt x="14" y="248"/>
                </a:lnTo>
                <a:lnTo>
                  <a:pt x="5" y="236"/>
                </a:lnTo>
                <a:lnTo>
                  <a:pt x="5" y="232"/>
                </a:lnTo>
                <a:lnTo>
                  <a:pt x="7" y="229"/>
                </a:lnTo>
                <a:lnTo>
                  <a:pt x="17" y="232"/>
                </a:lnTo>
                <a:lnTo>
                  <a:pt x="19" y="232"/>
                </a:lnTo>
                <a:lnTo>
                  <a:pt x="19" y="222"/>
                </a:lnTo>
                <a:lnTo>
                  <a:pt x="17" y="218"/>
                </a:lnTo>
                <a:lnTo>
                  <a:pt x="14" y="215"/>
                </a:lnTo>
                <a:lnTo>
                  <a:pt x="12" y="218"/>
                </a:lnTo>
                <a:lnTo>
                  <a:pt x="7" y="218"/>
                </a:lnTo>
                <a:lnTo>
                  <a:pt x="9" y="199"/>
                </a:lnTo>
                <a:lnTo>
                  <a:pt x="24" y="180"/>
                </a:lnTo>
                <a:lnTo>
                  <a:pt x="21" y="175"/>
                </a:lnTo>
                <a:lnTo>
                  <a:pt x="19" y="156"/>
                </a:lnTo>
                <a:lnTo>
                  <a:pt x="14" y="128"/>
                </a:lnTo>
                <a:lnTo>
                  <a:pt x="19" y="116"/>
                </a:lnTo>
                <a:lnTo>
                  <a:pt x="26" y="109"/>
                </a:lnTo>
                <a:lnTo>
                  <a:pt x="26" y="95"/>
                </a:lnTo>
                <a:lnTo>
                  <a:pt x="26" y="87"/>
                </a:lnTo>
                <a:lnTo>
                  <a:pt x="19" y="83"/>
                </a:lnTo>
                <a:lnTo>
                  <a:pt x="12" y="78"/>
                </a:lnTo>
                <a:lnTo>
                  <a:pt x="2" y="78"/>
                </a:lnTo>
                <a:lnTo>
                  <a:pt x="9" y="54"/>
                </a:lnTo>
                <a:lnTo>
                  <a:pt x="0" y="50"/>
                </a:lnTo>
                <a:lnTo>
                  <a:pt x="26" y="0"/>
                </a:lnTo>
                <a:lnTo>
                  <a:pt x="36" y="2"/>
                </a:lnTo>
                <a:lnTo>
                  <a:pt x="38" y="14"/>
                </a:lnTo>
                <a:lnTo>
                  <a:pt x="64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545"/>
          <p:cNvSpPr>
            <a:spLocks/>
          </p:cNvSpPr>
          <p:nvPr/>
        </p:nvSpPr>
        <p:spPr bwMode="auto">
          <a:xfrm>
            <a:off x="6651626" y="5130800"/>
            <a:ext cx="236538" cy="492125"/>
          </a:xfrm>
          <a:custGeom>
            <a:avLst/>
            <a:gdLst>
              <a:gd name="T0" fmla="*/ 69 w 149"/>
              <a:gd name="T1" fmla="*/ 9 h 310"/>
              <a:gd name="T2" fmla="*/ 83 w 149"/>
              <a:gd name="T3" fmla="*/ 28 h 310"/>
              <a:gd name="T4" fmla="*/ 106 w 149"/>
              <a:gd name="T5" fmla="*/ 61 h 310"/>
              <a:gd name="T6" fmla="*/ 111 w 149"/>
              <a:gd name="T7" fmla="*/ 76 h 310"/>
              <a:gd name="T8" fmla="*/ 99 w 149"/>
              <a:gd name="T9" fmla="*/ 85 h 310"/>
              <a:gd name="T10" fmla="*/ 99 w 149"/>
              <a:gd name="T11" fmla="*/ 104 h 310"/>
              <a:gd name="T12" fmla="*/ 102 w 149"/>
              <a:gd name="T13" fmla="*/ 128 h 310"/>
              <a:gd name="T14" fmla="*/ 102 w 149"/>
              <a:gd name="T15" fmla="*/ 149 h 310"/>
              <a:gd name="T16" fmla="*/ 123 w 149"/>
              <a:gd name="T17" fmla="*/ 175 h 310"/>
              <a:gd name="T18" fmla="*/ 142 w 149"/>
              <a:gd name="T19" fmla="*/ 180 h 310"/>
              <a:gd name="T20" fmla="*/ 149 w 149"/>
              <a:gd name="T21" fmla="*/ 213 h 310"/>
              <a:gd name="T22" fmla="*/ 132 w 149"/>
              <a:gd name="T23" fmla="*/ 222 h 310"/>
              <a:gd name="T24" fmla="*/ 123 w 149"/>
              <a:gd name="T25" fmla="*/ 251 h 310"/>
              <a:gd name="T26" fmla="*/ 102 w 149"/>
              <a:gd name="T27" fmla="*/ 267 h 310"/>
              <a:gd name="T28" fmla="*/ 95 w 149"/>
              <a:gd name="T29" fmla="*/ 274 h 310"/>
              <a:gd name="T30" fmla="*/ 97 w 149"/>
              <a:gd name="T31" fmla="*/ 296 h 310"/>
              <a:gd name="T32" fmla="*/ 95 w 149"/>
              <a:gd name="T33" fmla="*/ 303 h 310"/>
              <a:gd name="T34" fmla="*/ 71 w 149"/>
              <a:gd name="T35" fmla="*/ 305 h 310"/>
              <a:gd name="T36" fmla="*/ 66 w 149"/>
              <a:gd name="T37" fmla="*/ 303 h 310"/>
              <a:gd name="T38" fmla="*/ 59 w 149"/>
              <a:gd name="T39" fmla="*/ 281 h 310"/>
              <a:gd name="T40" fmla="*/ 33 w 149"/>
              <a:gd name="T41" fmla="*/ 260 h 310"/>
              <a:gd name="T42" fmla="*/ 5 w 149"/>
              <a:gd name="T43" fmla="*/ 236 h 310"/>
              <a:gd name="T44" fmla="*/ 7 w 149"/>
              <a:gd name="T45" fmla="*/ 229 h 310"/>
              <a:gd name="T46" fmla="*/ 19 w 149"/>
              <a:gd name="T47" fmla="*/ 232 h 310"/>
              <a:gd name="T48" fmla="*/ 17 w 149"/>
              <a:gd name="T49" fmla="*/ 218 h 310"/>
              <a:gd name="T50" fmla="*/ 12 w 149"/>
              <a:gd name="T51" fmla="*/ 218 h 310"/>
              <a:gd name="T52" fmla="*/ 9 w 149"/>
              <a:gd name="T53" fmla="*/ 199 h 310"/>
              <a:gd name="T54" fmla="*/ 21 w 149"/>
              <a:gd name="T55" fmla="*/ 175 h 310"/>
              <a:gd name="T56" fmla="*/ 14 w 149"/>
              <a:gd name="T57" fmla="*/ 128 h 310"/>
              <a:gd name="T58" fmla="*/ 26 w 149"/>
              <a:gd name="T59" fmla="*/ 109 h 310"/>
              <a:gd name="T60" fmla="*/ 26 w 149"/>
              <a:gd name="T61" fmla="*/ 87 h 310"/>
              <a:gd name="T62" fmla="*/ 12 w 149"/>
              <a:gd name="T63" fmla="*/ 78 h 310"/>
              <a:gd name="T64" fmla="*/ 9 w 149"/>
              <a:gd name="T65" fmla="*/ 54 h 310"/>
              <a:gd name="T66" fmla="*/ 26 w 149"/>
              <a:gd name="T67" fmla="*/ 0 h 310"/>
              <a:gd name="T68" fmla="*/ 38 w 149"/>
              <a:gd name="T69" fmla="*/ 1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9" h="310">
                <a:moveTo>
                  <a:pt x="64" y="7"/>
                </a:moveTo>
                <a:lnTo>
                  <a:pt x="69" y="9"/>
                </a:lnTo>
                <a:lnTo>
                  <a:pt x="73" y="26"/>
                </a:lnTo>
                <a:lnTo>
                  <a:pt x="83" y="28"/>
                </a:lnTo>
                <a:lnTo>
                  <a:pt x="95" y="33"/>
                </a:lnTo>
                <a:lnTo>
                  <a:pt x="106" y="61"/>
                </a:lnTo>
                <a:lnTo>
                  <a:pt x="104" y="71"/>
                </a:lnTo>
                <a:lnTo>
                  <a:pt x="111" y="76"/>
                </a:lnTo>
                <a:lnTo>
                  <a:pt x="109" y="85"/>
                </a:lnTo>
                <a:lnTo>
                  <a:pt x="99" y="85"/>
                </a:lnTo>
                <a:lnTo>
                  <a:pt x="97" y="95"/>
                </a:lnTo>
                <a:lnTo>
                  <a:pt x="99" y="104"/>
                </a:lnTo>
                <a:lnTo>
                  <a:pt x="97" y="113"/>
                </a:lnTo>
                <a:lnTo>
                  <a:pt x="102" y="128"/>
                </a:lnTo>
                <a:lnTo>
                  <a:pt x="97" y="132"/>
                </a:lnTo>
                <a:lnTo>
                  <a:pt x="102" y="149"/>
                </a:lnTo>
                <a:lnTo>
                  <a:pt x="118" y="170"/>
                </a:lnTo>
                <a:lnTo>
                  <a:pt x="123" y="175"/>
                </a:lnTo>
                <a:lnTo>
                  <a:pt x="137" y="170"/>
                </a:lnTo>
                <a:lnTo>
                  <a:pt x="142" y="180"/>
                </a:lnTo>
                <a:lnTo>
                  <a:pt x="142" y="187"/>
                </a:lnTo>
                <a:lnTo>
                  <a:pt x="149" y="213"/>
                </a:lnTo>
                <a:lnTo>
                  <a:pt x="140" y="222"/>
                </a:lnTo>
                <a:lnTo>
                  <a:pt x="132" y="222"/>
                </a:lnTo>
                <a:lnTo>
                  <a:pt x="128" y="232"/>
                </a:lnTo>
                <a:lnTo>
                  <a:pt x="123" y="251"/>
                </a:lnTo>
                <a:lnTo>
                  <a:pt x="121" y="263"/>
                </a:lnTo>
                <a:lnTo>
                  <a:pt x="102" y="267"/>
                </a:lnTo>
                <a:lnTo>
                  <a:pt x="99" y="274"/>
                </a:lnTo>
                <a:lnTo>
                  <a:pt x="95" y="274"/>
                </a:lnTo>
                <a:lnTo>
                  <a:pt x="99" y="291"/>
                </a:lnTo>
                <a:lnTo>
                  <a:pt x="97" y="296"/>
                </a:lnTo>
                <a:lnTo>
                  <a:pt x="92" y="296"/>
                </a:lnTo>
                <a:lnTo>
                  <a:pt x="95" y="303"/>
                </a:lnTo>
                <a:lnTo>
                  <a:pt x="85" y="310"/>
                </a:lnTo>
                <a:lnTo>
                  <a:pt x="71" y="305"/>
                </a:lnTo>
                <a:lnTo>
                  <a:pt x="69" y="307"/>
                </a:lnTo>
                <a:lnTo>
                  <a:pt x="66" y="303"/>
                </a:lnTo>
                <a:lnTo>
                  <a:pt x="69" y="289"/>
                </a:lnTo>
                <a:lnTo>
                  <a:pt x="59" y="281"/>
                </a:lnTo>
                <a:lnTo>
                  <a:pt x="57" y="272"/>
                </a:lnTo>
                <a:lnTo>
                  <a:pt x="33" y="260"/>
                </a:lnTo>
                <a:lnTo>
                  <a:pt x="14" y="248"/>
                </a:lnTo>
                <a:lnTo>
                  <a:pt x="5" y="236"/>
                </a:lnTo>
                <a:lnTo>
                  <a:pt x="5" y="232"/>
                </a:lnTo>
                <a:lnTo>
                  <a:pt x="7" y="229"/>
                </a:lnTo>
                <a:lnTo>
                  <a:pt x="17" y="232"/>
                </a:lnTo>
                <a:lnTo>
                  <a:pt x="19" y="232"/>
                </a:lnTo>
                <a:lnTo>
                  <a:pt x="19" y="222"/>
                </a:lnTo>
                <a:lnTo>
                  <a:pt x="17" y="218"/>
                </a:lnTo>
                <a:lnTo>
                  <a:pt x="14" y="215"/>
                </a:lnTo>
                <a:lnTo>
                  <a:pt x="12" y="218"/>
                </a:lnTo>
                <a:lnTo>
                  <a:pt x="7" y="218"/>
                </a:lnTo>
                <a:lnTo>
                  <a:pt x="9" y="199"/>
                </a:lnTo>
                <a:lnTo>
                  <a:pt x="24" y="180"/>
                </a:lnTo>
                <a:lnTo>
                  <a:pt x="21" y="175"/>
                </a:lnTo>
                <a:lnTo>
                  <a:pt x="19" y="156"/>
                </a:lnTo>
                <a:lnTo>
                  <a:pt x="14" y="128"/>
                </a:lnTo>
                <a:lnTo>
                  <a:pt x="19" y="116"/>
                </a:lnTo>
                <a:lnTo>
                  <a:pt x="26" y="109"/>
                </a:lnTo>
                <a:lnTo>
                  <a:pt x="26" y="95"/>
                </a:lnTo>
                <a:lnTo>
                  <a:pt x="26" y="87"/>
                </a:lnTo>
                <a:lnTo>
                  <a:pt x="19" y="83"/>
                </a:lnTo>
                <a:lnTo>
                  <a:pt x="12" y="78"/>
                </a:lnTo>
                <a:lnTo>
                  <a:pt x="2" y="78"/>
                </a:lnTo>
                <a:lnTo>
                  <a:pt x="9" y="54"/>
                </a:lnTo>
                <a:lnTo>
                  <a:pt x="0" y="50"/>
                </a:lnTo>
                <a:lnTo>
                  <a:pt x="26" y="0"/>
                </a:lnTo>
                <a:lnTo>
                  <a:pt x="36" y="2"/>
                </a:lnTo>
                <a:lnTo>
                  <a:pt x="38" y="14"/>
                </a:lnTo>
                <a:lnTo>
                  <a:pt x="64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546"/>
          <p:cNvSpPr>
            <a:spLocks/>
          </p:cNvSpPr>
          <p:nvPr/>
        </p:nvSpPr>
        <p:spPr bwMode="auto">
          <a:xfrm>
            <a:off x="6805614" y="5153025"/>
            <a:ext cx="322263" cy="263525"/>
          </a:xfrm>
          <a:custGeom>
            <a:avLst/>
            <a:gdLst>
              <a:gd name="T0" fmla="*/ 199 w 203"/>
              <a:gd name="T1" fmla="*/ 104 h 166"/>
              <a:gd name="T2" fmla="*/ 185 w 203"/>
              <a:gd name="T3" fmla="*/ 107 h 166"/>
              <a:gd name="T4" fmla="*/ 185 w 203"/>
              <a:gd name="T5" fmla="*/ 125 h 166"/>
              <a:gd name="T6" fmla="*/ 173 w 203"/>
              <a:gd name="T7" fmla="*/ 128 h 166"/>
              <a:gd name="T8" fmla="*/ 142 w 203"/>
              <a:gd name="T9" fmla="*/ 125 h 166"/>
              <a:gd name="T10" fmla="*/ 130 w 203"/>
              <a:gd name="T11" fmla="*/ 128 h 166"/>
              <a:gd name="T12" fmla="*/ 118 w 203"/>
              <a:gd name="T13" fmla="*/ 137 h 166"/>
              <a:gd name="T14" fmla="*/ 109 w 203"/>
              <a:gd name="T15" fmla="*/ 154 h 166"/>
              <a:gd name="T16" fmla="*/ 99 w 203"/>
              <a:gd name="T17" fmla="*/ 154 h 166"/>
              <a:gd name="T18" fmla="*/ 92 w 203"/>
              <a:gd name="T19" fmla="*/ 161 h 166"/>
              <a:gd name="T20" fmla="*/ 80 w 203"/>
              <a:gd name="T21" fmla="*/ 156 h 166"/>
              <a:gd name="T22" fmla="*/ 69 w 203"/>
              <a:gd name="T23" fmla="*/ 163 h 166"/>
              <a:gd name="T24" fmla="*/ 45 w 203"/>
              <a:gd name="T25" fmla="*/ 166 h 166"/>
              <a:gd name="T26" fmla="*/ 40 w 203"/>
              <a:gd name="T27" fmla="*/ 156 h 166"/>
              <a:gd name="T28" fmla="*/ 26 w 203"/>
              <a:gd name="T29" fmla="*/ 161 h 166"/>
              <a:gd name="T30" fmla="*/ 21 w 203"/>
              <a:gd name="T31" fmla="*/ 156 h 166"/>
              <a:gd name="T32" fmla="*/ 5 w 203"/>
              <a:gd name="T33" fmla="*/ 135 h 166"/>
              <a:gd name="T34" fmla="*/ 0 w 203"/>
              <a:gd name="T35" fmla="*/ 118 h 166"/>
              <a:gd name="T36" fmla="*/ 5 w 203"/>
              <a:gd name="T37" fmla="*/ 114 h 166"/>
              <a:gd name="T38" fmla="*/ 0 w 203"/>
              <a:gd name="T39" fmla="*/ 99 h 166"/>
              <a:gd name="T40" fmla="*/ 2 w 203"/>
              <a:gd name="T41" fmla="*/ 90 h 166"/>
              <a:gd name="T42" fmla="*/ 0 w 203"/>
              <a:gd name="T43" fmla="*/ 81 h 166"/>
              <a:gd name="T44" fmla="*/ 2 w 203"/>
              <a:gd name="T45" fmla="*/ 71 h 166"/>
              <a:gd name="T46" fmla="*/ 12 w 203"/>
              <a:gd name="T47" fmla="*/ 71 h 166"/>
              <a:gd name="T48" fmla="*/ 14 w 203"/>
              <a:gd name="T49" fmla="*/ 62 h 166"/>
              <a:gd name="T50" fmla="*/ 21 w 203"/>
              <a:gd name="T51" fmla="*/ 52 h 166"/>
              <a:gd name="T52" fmla="*/ 21 w 203"/>
              <a:gd name="T53" fmla="*/ 36 h 166"/>
              <a:gd name="T54" fmla="*/ 52 w 203"/>
              <a:gd name="T55" fmla="*/ 24 h 166"/>
              <a:gd name="T56" fmla="*/ 57 w 203"/>
              <a:gd name="T57" fmla="*/ 31 h 166"/>
              <a:gd name="T58" fmla="*/ 64 w 203"/>
              <a:gd name="T59" fmla="*/ 33 h 166"/>
              <a:gd name="T60" fmla="*/ 66 w 203"/>
              <a:gd name="T61" fmla="*/ 21 h 166"/>
              <a:gd name="T62" fmla="*/ 73 w 203"/>
              <a:gd name="T63" fmla="*/ 14 h 166"/>
              <a:gd name="T64" fmla="*/ 85 w 203"/>
              <a:gd name="T65" fmla="*/ 14 h 166"/>
              <a:gd name="T66" fmla="*/ 92 w 203"/>
              <a:gd name="T67" fmla="*/ 17 h 166"/>
              <a:gd name="T68" fmla="*/ 109 w 203"/>
              <a:gd name="T69" fmla="*/ 7 h 166"/>
              <a:gd name="T70" fmla="*/ 111 w 203"/>
              <a:gd name="T71" fmla="*/ 2 h 166"/>
              <a:gd name="T72" fmla="*/ 140 w 203"/>
              <a:gd name="T73" fmla="*/ 0 h 166"/>
              <a:gd name="T74" fmla="*/ 144 w 203"/>
              <a:gd name="T75" fmla="*/ 2 h 166"/>
              <a:gd name="T76" fmla="*/ 147 w 203"/>
              <a:gd name="T77" fmla="*/ 7 h 166"/>
              <a:gd name="T78" fmla="*/ 158 w 203"/>
              <a:gd name="T79" fmla="*/ 19 h 166"/>
              <a:gd name="T80" fmla="*/ 173 w 203"/>
              <a:gd name="T81" fmla="*/ 28 h 166"/>
              <a:gd name="T82" fmla="*/ 189 w 203"/>
              <a:gd name="T83" fmla="*/ 31 h 166"/>
              <a:gd name="T84" fmla="*/ 189 w 203"/>
              <a:gd name="T85" fmla="*/ 47 h 166"/>
              <a:gd name="T86" fmla="*/ 196 w 203"/>
              <a:gd name="T87" fmla="*/ 57 h 166"/>
              <a:gd name="T88" fmla="*/ 201 w 203"/>
              <a:gd name="T89" fmla="*/ 59 h 166"/>
              <a:gd name="T90" fmla="*/ 203 w 203"/>
              <a:gd name="T91" fmla="*/ 64 h 166"/>
              <a:gd name="T92" fmla="*/ 196 w 203"/>
              <a:gd name="T93" fmla="*/ 73 h 166"/>
              <a:gd name="T94" fmla="*/ 199 w 203"/>
              <a:gd name="T95" fmla="*/ 88 h 166"/>
              <a:gd name="T96" fmla="*/ 201 w 203"/>
              <a:gd name="T97" fmla="*/ 95 h 166"/>
              <a:gd name="T98" fmla="*/ 201 w 203"/>
              <a:gd name="T99" fmla="*/ 102 h 166"/>
              <a:gd name="T100" fmla="*/ 199 w 203"/>
              <a:gd name="T101" fmla="*/ 10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3" h="166">
                <a:moveTo>
                  <a:pt x="199" y="104"/>
                </a:moveTo>
                <a:lnTo>
                  <a:pt x="185" y="107"/>
                </a:lnTo>
                <a:lnTo>
                  <a:pt x="185" y="125"/>
                </a:lnTo>
                <a:lnTo>
                  <a:pt x="173" y="128"/>
                </a:lnTo>
                <a:lnTo>
                  <a:pt x="142" y="125"/>
                </a:lnTo>
                <a:lnTo>
                  <a:pt x="130" y="128"/>
                </a:lnTo>
                <a:lnTo>
                  <a:pt x="118" y="137"/>
                </a:lnTo>
                <a:lnTo>
                  <a:pt x="109" y="154"/>
                </a:lnTo>
                <a:lnTo>
                  <a:pt x="99" y="154"/>
                </a:lnTo>
                <a:lnTo>
                  <a:pt x="92" y="161"/>
                </a:lnTo>
                <a:lnTo>
                  <a:pt x="80" y="156"/>
                </a:lnTo>
                <a:lnTo>
                  <a:pt x="69" y="163"/>
                </a:lnTo>
                <a:lnTo>
                  <a:pt x="45" y="166"/>
                </a:lnTo>
                <a:lnTo>
                  <a:pt x="40" y="156"/>
                </a:lnTo>
                <a:lnTo>
                  <a:pt x="26" y="161"/>
                </a:lnTo>
                <a:lnTo>
                  <a:pt x="21" y="156"/>
                </a:lnTo>
                <a:lnTo>
                  <a:pt x="5" y="135"/>
                </a:lnTo>
                <a:lnTo>
                  <a:pt x="0" y="118"/>
                </a:lnTo>
                <a:lnTo>
                  <a:pt x="5" y="114"/>
                </a:lnTo>
                <a:lnTo>
                  <a:pt x="0" y="99"/>
                </a:lnTo>
                <a:lnTo>
                  <a:pt x="2" y="90"/>
                </a:lnTo>
                <a:lnTo>
                  <a:pt x="0" y="81"/>
                </a:lnTo>
                <a:lnTo>
                  <a:pt x="2" y="71"/>
                </a:lnTo>
                <a:lnTo>
                  <a:pt x="12" y="71"/>
                </a:lnTo>
                <a:lnTo>
                  <a:pt x="14" y="62"/>
                </a:lnTo>
                <a:lnTo>
                  <a:pt x="21" y="52"/>
                </a:lnTo>
                <a:lnTo>
                  <a:pt x="21" y="36"/>
                </a:lnTo>
                <a:lnTo>
                  <a:pt x="52" y="24"/>
                </a:lnTo>
                <a:lnTo>
                  <a:pt x="57" y="31"/>
                </a:lnTo>
                <a:lnTo>
                  <a:pt x="64" y="33"/>
                </a:lnTo>
                <a:lnTo>
                  <a:pt x="66" y="21"/>
                </a:lnTo>
                <a:lnTo>
                  <a:pt x="73" y="14"/>
                </a:lnTo>
                <a:lnTo>
                  <a:pt x="85" y="14"/>
                </a:lnTo>
                <a:lnTo>
                  <a:pt x="92" y="17"/>
                </a:lnTo>
                <a:lnTo>
                  <a:pt x="109" y="7"/>
                </a:lnTo>
                <a:lnTo>
                  <a:pt x="111" y="2"/>
                </a:lnTo>
                <a:lnTo>
                  <a:pt x="140" y="0"/>
                </a:lnTo>
                <a:lnTo>
                  <a:pt x="144" y="2"/>
                </a:lnTo>
                <a:lnTo>
                  <a:pt x="147" y="7"/>
                </a:lnTo>
                <a:lnTo>
                  <a:pt x="158" y="19"/>
                </a:lnTo>
                <a:lnTo>
                  <a:pt x="173" y="28"/>
                </a:lnTo>
                <a:lnTo>
                  <a:pt x="189" y="31"/>
                </a:lnTo>
                <a:lnTo>
                  <a:pt x="189" y="47"/>
                </a:lnTo>
                <a:lnTo>
                  <a:pt x="196" y="57"/>
                </a:lnTo>
                <a:lnTo>
                  <a:pt x="201" y="59"/>
                </a:lnTo>
                <a:lnTo>
                  <a:pt x="203" y="64"/>
                </a:lnTo>
                <a:lnTo>
                  <a:pt x="196" y="73"/>
                </a:lnTo>
                <a:lnTo>
                  <a:pt x="199" y="88"/>
                </a:lnTo>
                <a:lnTo>
                  <a:pt x="201" y="95"/>
                </a:lnTo>
                <a:lnTo>
                  <a:pt x="201" y="102"/>
                </a:lnTo>
                <a:lnTo>
                  <a:pt x="199" y="10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547"/>
          <p:cNvSpPr>
            <a:spLocks/>
          </p:cNvSpPr>
          <p:nvPr/>
        </p:nvSpPr>
        <p:spPr bwMode="auto">
          <a:xfrm>
            <a:off x="6805614" y="5153025"/>
            <a:ext cx="322263" cy="263525"/>
          </a:xfrm>
          <a:custGeom>
            <a:avLst/>
            <a:gdLst>
              <a:gd name="T0" fmla="*/ 199 w 203"/>
              <a:gd name="T1" fmla="*/ 104 h 166"/>
              <a:gd name="T2" fmla="*/ 185 w 203"/>
              <a:gd name="T3" fmla="*/ 107 h 166"/>
              <a:gd name="T4" fmla="*/ 185 w 203"/>
              <a:gd name="T5" fmla="*/ 125 h 166"/>
              <a:gd name="T6" fmla="*/ 173 w 203"/>
              <a:gd name="T7" fmla="*/ 128 h 166"/>
              <a:gd name="T8" fmla="*/ 142 w 203"/>
              <a:gd name="T9" fmla="*/ 125 h 166"/>
              <a:gd name="T10" fmla="*/ 130 w 203"/>
              <a:gd name="T11" fmla="*/ 128 h 166"/>
              <a:gd name="T12" fmla="*/ 118 w 203"/>
              <a:gd name="T13" fmla="*/ 137 h 166"/>
              <a:gd name="T14" fmla="*/ 109 w 203"/>
              <a:gd name="T15" fmla="*/ 154 h 166"/>
              <a:gd name="T16" fmla="*/ 99 w 203"/>
              <a:gd name="T17" fmla="*/ 154 h 166"/>
              <a:gd name="T18" fmla="*/ 92 w 203"/>
              <a:gd name="T19" fmla="*/ 161 h 166"/>
              <a:gd name="T20" fmla="*/ 80 w 203"/>
              <a:gd name="T21" fmla="*/ 156 h 166"/>
              <a:gd name="T22" fmla="*/ 69 w 203"/>
              <a:gd name="T23" fmla="*/ 163 h 166"/>
              <a:gd name="T24" fmla="*/ 45 w 203"/>
              <a:gd name="T25" fmla="*/ 166 h 166"/>
              <a:gd name="T26" fmla="*/ 40 w 203"/>
              <a:gd name="T27" fmla="*/ 156 h 166"/>
              <a:gd name="T28" fmla="*/ 26 w 203"/>
              <a:gd name="T29" fmla="*/ 161 h 166"/>
              <a:gd name="T30" fmla="*/ 21 w 203"/>
              <a:gd name="T31" fmla="*/ 156 h 166"/>
              <a:gd name="T32" fmla="*/ 5 w 203"/>
              <a:gd name="T33" fmla="*/ 135 h 166"/>
              <a:gd name="T34" fmla="*/ 0 w 203"/>
              <a:gd name="T35" fmla="*/ 118 h 166"/>
              <a:gd name="T36" fmla="*/ 5 w 203"/>
              <a:gd name="T37" fmla="*/ 114 h 166"/>
              <a:gd name="T38" fmla="*/ 0 w 203"/>
              <a:gd name="T39" fmla="*/ 99 h 166"/>
              <a:gd name="T40" fmla="*/ 2 w 203"/>
              <a:gd name="T41" fmla="*/ 90 h 166"/>
              <a:gd name="T42" fmla="*/ 0 w 203"/>
              <a:gd name="T43" fmla="*/ 81 h 166"/>
              <a:gd name="T44" fmla="*/ 2 w 203"/>
              <a:gd name="T45" fmla="*/ 71 h 166"/>
              <a:gd name="T46" fmla="*/ 12 w 203"/>
              <a:gd name="T47" fmla="*/ 71 h 166"/>
              <a:gd name="T48" fmla="*/ 14 w 203"/>
              <a:gd name="T49" fmla="*/ 62 h 166"/>
              <a:gd name="T50" fmla="*/ 21 w 203"/>
              <a:gd name="T51" fmla="*/ 52 h 166"/>
              <a:gd name="T52" fmla="*/ 21 w 203"/>
              <a:gd name="T53" fmla="*/ 36 h 166"/>
              <a:gd name="T54" fmla="*/ 52 w 203"/>
              <a:gd name="T55" fmla="*/ 24 h 166"/>
              <a:gd name="T56" fmla="*/ 57 w 203"/>
              <a:gd name="T57" fmla="*/ 31 h 166"/>
              <a:gd name="T58" fmla="*/ 64 w 203"/>
              <a:gd name="T59" fmla="*/ 33 h 166"/>
              <a:gd name="T60" fmla="*/ 66 w 203"/>
              <a:gd name="T61" fmla="*/ 21 h 166"/>
              <a:gd name="T62" fmla="*/ 73 w 203"/>
              <a:gd name="T63" fmla="*/ 14 h 166"/>
              <a:gd name="T64" fmla="*/ 85 w 203"/>
              <a:gd name="T65" fmla="*/ 14 h 166"/>
              <a:gd name="T66" fmla="*/ 92 w 203"/>
              <a:gd name="T67" fmla="*/ 17 h 166"/>
              <a:gd name="T68" fmla="*/ 109 w 203"/>
              <a:gd name="T69" fmla="*/ 7 h 166"/>
              <a:gd name="T70" fmla="*/ 111 w 203"/>
              <a:gd name="T71" fmla="*/ 2 h 166"/>
              <a:gd name="T72" fmla="*/ 140 w 203"/>
              <a:gd name="T73" fmla="*/ 0 h 166"/>
              <a:gd name="T74" fmla="*/ 144 w 203"/>
              <a:gd name="T75" fmla="*/ 2 h 166"/>
              <a:gd name="T76" fmla="*/ 147 w 203"/>
              <a:gd name="T77" fmla="*/ 7 h 166"/>
              <a:gd name="T78" fmla="*/ 158 w 203"/>
              <a:gd name="T79" fmla="*/ 19 h 166"/>
              <a:gd name="T80" fmla="*/ 173 w 203"/>
              <a:gd name="T81" fmla="*/ 28 h 166"/>
              <a:gd name="T82" fmla="*/ 189 w 203"/>
              <a:gd name="T83" fmla="*/ 31 h 166"/>
              <a:gd name="T84" fmla="*/ 189 w 203"/>
              <a:gd name="T85" fmla="*/ 47 h 166"/>
              <a:gd name="T86" fmla="*/ 196 w 203"/>
              <a:gd name="T87" fmla="*/ 57 h 166"/>
              <a:gd name="T88" fmla="*/ 201 w 203"/>
              <a:gd name="T89" fmla="*/ 59 h 166"/>
              <a:gd name="T90" fmla="*/ 203 w 203"/>
              <a:gd name="T91" fmla="*/ 64 h 166"/>
              <a:gd name="T92" fmla="*/ 196 w 203"/>
              <a:gd name="T93" fmla="*/ 73 h 166"/>
              <a:gd name="T94" fmla="*/ 199 w 203"/>
              <a:gd name="T95" fmla="*/ 88 h 166"/>
              <a:gd name="T96" fmla="*/ 201 w 203"/>
              <a:gd name="T97" fmla="*/ 95 h 166"/>
              <a:gd name="T98" fmla="*/ 201 w 203"/>
              <a:gd name="T99" fmla="*/ 102 h 166"/>
              <a:gd name="T100" fmla="*/ 199 w 203"/>
              <a:gd name="T101" fmla="*/ 10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3" h="166">
                <a:moveTo>
                  <a:pt x="199" y="104"/>
                </a:moveTo>
                <a:lnTo>
                  <a:pt x="185" y="107"/>
                </a:lnTo>
                <a:lnTo>
                  <a:pt x="185" y="125"/>
                </a:lnTo>
                <a:lnTo>
                  <a:pt x="173" y="128"/>
                </a:lnTo>
                <a:lnTo>
                  <a:pt x="142" y="125"/>
                </a:lnTo>
                <a:lnTo>
                  <a:pt x="130" y="128"/>
                </a:lnTo>
                <a:lnTo>
                  <a:pt x="118" y="137"/>
                </a:lnTo>
                <a:lnTo>
                  <a:pt x="109" y="154"/>
                </a:lnTo>
                <a:lnTo>
                  <a:pt x="99" y="154"/>
                </a:lnTo>
                <a:lnTo>
                  <a:pt x="92" y="161"/>
                </a:lnTo>
                <a:lnTo>
                  <a:pt x="80" y="156"/>
                </a:lnTo>
                <a:lnTo>
                  <a:pt x="69" y="163"/>
                </a:lnTo>
                <a:lnTo>
                  <a:pt x="45" y="166"/>
                </a:lnTo>
                <a:lnTo>
                  <a:pt x="40" y="156"/>
                </a:lnTo>
                <a:lnTo>
                  <a:pt x="26" y="161"/>
                </a:lnTo>
                <a:lnTo>
                  <a:pt x="21" y="156"/>
                </a:lnTo>
                <a:lnTo>
                  <a:pt x="5" y="135"/>
                </a:lnTo>
                <a:lnTo>
                  <a:pt x="0" y="118"/>
                </a:lnTo>
                <a:lnTo>
                  <a:pt x="5" y="114"/>
                </a:lnTo>
                <a:lnTo>
                  <a:pt x="0" y="99"/>
                </a:lnTo>
                <a:lnTo>
                  <a:pt x="2" y="90"/>
                </a:lnTo>
                <a:lnTo>
                  <a:pt x="0" y="81"/>
                </a:lnTo>
                <a:lnTo>
                  <a:pt x="2" y="71"/>
                </a:lnTo>
                <a:lnTo>
                  <a:pt x="12" y="71"/>
                </a:lnTo>
                <a:lnTo>
                  <a:pt x="14" y="62"/>
                </a:lnTo>
                <a:lnTo>
                  <a:pt x="21" y="52"/>
                </a:lnTo>
                <a:lnTo>
                  <a:pt x="21" y="36"/>
                </a:lnTo>
                <a:lnTo>
                  <a:pt x="52" y="24"/>
                </a:lnTo>
                <a:lnTo>
                  <a:pt x="57" y="31"/>
                </a:lnTo>
                <a:lnTo>
                  <a:pt x="64" y="33"/>
                </a:lnTo>
                <a:lnTo>
                  <a:pt x="66" y="21"/>
                </a:lnTo>
                <a:lnTo>
                  <a:pt x="73" y="14"/>
                </a:lnTo>
                <a:lnTo>
                  <a:pt x="85" y="14"/>
                </a:lnTo>
                <a:lnTo>
                  <a:pt x="92" y="17"/>
                </a:lnTo>
                <a:lnTo>
                  <a:pt x="109" y="7"/>
                </a:lnTo>
                <a:lnTo>
                  <a:pt x="111" y="2"/>
                </a:lnTo>
                <a:lnTo>
                  <a:pt x="140" y="0"/>
                </a:lnTo>
                <a:lnTo>
                  <a:pt x="144" y="2"/>
                </a:lnTo>
                <a:lnTo>
                  <a:pt x="147" y="7"/>
                </a:lnTo>
                <a:lnTo>
                  <a:pt x="158" y="19"/>
                </a:lnTo>
                <a:lnTo>
                  <a:pt x="173" y="28"/>
                </a:lnTo>
                <a:lnTo>
                  <a:pt x="189" y="31"/>
                </a:lnTo>
                <a:lnTo>
                  <a:pt x="189" y="47"/>
                </a:lnTo>
                <a:lnTo>
                  <a:pt x="196" y="57"/>
                </a:lnTo>
                <a:lnTo>
                  <a:pt x="201" y="59"/>
                </a:lnTo>
                <a:lnTo>
                  <a:pt x="203" y="64"/>
                </a:lnTo>
                <a:lnTo>
                  <a:pt x="196" y="73"/>
                </a:lnTo>
                <a:lnTo>
                  <a:pt x="199" y="88"/>
                </a:lnTo>
                <a:lnTo>
                  <a:pt x="201" y="95"/>
                </a:lnTo>
                <a:lnTo>
                  <a:pt x="201" y="102"/>
                </a:lnTo>
                <a:lnTo>
                  <a:pt x="199" y="10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548"/>
          <p:cNvSpPr>
            <a:spLocks/>
          </p:cNvSpPr>
          <p:nvPr/>
        </p:nvSpPr>
        <p:spPr bwMode="auto">
          <a:xfrm>
            <a:off x="6805614" y="5153025"/>
            <a:ext cx="322263" cy="263525"/>
          </a:xfrm>
          <a:custGeom>
            <a:avLst/>
            <a:gdLst>
              <a:gd name="T0" fmla="*/ 199 w 203"/>
              <a:gd name="T1" fmla="*/ 104 h 166"/>
              <a:gd name="T2" fmla="*/ 185 w 203"/>
              <a:gd name="T3" fmla="*/ 107 h 166"/>
              <a:gd name="T4" fmla="*/ 185 w 203"/>
              <a:gd name="T5" fmla="*/ 125 h 166"/>
              <a:gd name="T6" fmla="*/ 173 w 203"/>
              <a:gd name="T7" fmla="*/ 128 h 166"/>
              <a:gd name="T8" fmla="*/ 142 w 203"/>
              <a:gd name="T9" fmla="*/ 125 h 166"/>
              <a:gd name="T10" fmla="*/ 130 w 203"/>
              <a:gd name="T11" fmla="*/ 128 h 166"/>
              <a:gd name="T12" fmla="*/ 118 w 203"/>
              <a:gd name="T13" fmla="*/ 137 h 166"/>
              <a:gd name="T14" fmla="*/ 109 w 203"/>
              <a:gd name="T15" fmla="*/ 154 h 166"/>
              <a:gd name="T16" fmla="*/ 99 w 203"/>
              <a:gd name="T17" fmla="*/ 154 h 166"/>
              <a:gd name="T18" fmla="*/ 92 w 203"/>
              <a:gd name="T19" fmla="*/ 161 h 166"/>
              <a:gd name="T20" fmla="*/ 80 w 203"/>
              <a:gd name="T21" fmla="*/ 156 h 166"/>
              <a:gd name="T22" fmla="*/ 69 w 203"/>
              <a:gd name="T23" fmla="*/ 163 h 166"/>
              <a:gd name="T24" fmla="*/ 45 w 203"/>
              <a:gd name="T25" fmla="*/ 166 h 166"/>
              <a:gd name="T26" fmla="*/ 40 w 203"/>
              <a:gd name="T27" fmla="*/ 156 h 166"/>
              <a:gd name="T28" fmla="*/ 26 w 203"/>
              <a:gd name="T29" fmla="*/ 161 h 166"/>
              <a:gd name="T30" fmla="*/ 21 w 203"/>
              <a:gd name="T31" fmla="*/ 156 h 166"/>
              <a:gd name="T32" fmla="*/ 5 w 203"/>
              <a:gd name="T33" fmla="*/ 135 h 166"/>
              <a:gd name="T34" fmla="*/ 0 w 203"/>
              <a:gd name="T35" fmla="*/ 118 h 166"/>
              <a:gd name="T36" fmla="*/ 5 w 203"/>
              <a:gd name="T37" fmla="*/ 114 h 166"/>
              <a:gd name="T38" fmla="*/ 0 w 203"/>
              <a:gd name="T39" fmla="*/ 99 h 166"/>
              <a:gd name="T40" fmla="*/ 2 w 203"/>
              <a:gd name="T41" fmla="*/ 90 h 166"/>
              <a:gd name="T42" fmla="*/ 0 w 203"/>
              <a:gd name="T43" fmla="*/ 81 h 166"/>
              <a:gd name="T44" fmla="*/ 2 w 203"/>
              <a:gd name="T45" fmla="*/ 71 h 166"/>
              <a:gd name="T46" fmla="*/ 12 w 203"/>
              <a:gd name="T47" fmla="*/ 71 h 166"/>
              <a:gd name="T48" fmla="*/ 14 w 203"/>
              <a:gd name="T49" fmla="*/ 62 h 166"/>
              <a:gd name="T50" fmla="*/ 21 w 203"/>
              <a:gd name="T51" fmla="*/ 52 h 166"/>
              <a:gd name="T52" fmla="*/ 21 w 203"/>
              <a:gd name="T53" fmla="*/ 36 h 166"/>
              <a:gd name="T54" fmla="*/ 52 w 203"/>
              <a:gd name="T55" fmla="*/ 24 h 166"/>
              <a:gd name="T56" fmla="*/ 57 w 203"/>
              <a:gd name="T57" fmla="*/ 31 h 166"/>
              <a:gd name="T58" fmla="*/ 64 w 203"/>
              <a:gd name="T59" fmla="*/ 33 h 166"/>
              <a:gd name="T60" fmla="*/ 66 w 203"/>
              <a:gd name="T61" fmla="*/ 21 h 166"/>
              <a:gd name="T62" fmla="*/ 73 w 203"/>
              <a:gd name="T63" fmla="*/ 14 h 166"/>
              <a:gd name="T64" fmla="*/ 85 w 203"/>
              <a:gd name="T65" fmla="*/ 14 h 166"/>
              <a:gd name="T66" fmla="*/ 92 w 203"/>
              <a:gd name="T67" fmla="*/ 17 h 166"/>
              <a:gd name="T68" fmla="*/ 109 w 203"/>
              <a:gd name="T69" fmla="*/ 7 h 166"/>
              <a:gd name="T70" fmla="*/ 111 w 203"/>
              <a:gd name="T71" fmla="*/ 2 h 166"/>
              <a:gd name="T72" fmla="*/ 140 w 203"/>
              <a:gd name="T73" fmla="*/ 0 h 166"/>
              <a:gd name="T74" fmla="*/ 144 w 203"/>
              <a:gd name="T75" fmla="*/ 2 h 166"/>
              <a:gd name="T76" fmla="*/ 147 w 203"/>
              <a:gd name="T77" fmla="*/ 7 h 166"/>
              <a:gd name="T78" fmla="*/ 158 w 203"/>
              <a:gd name="T79" fmla="*/ 19 h 166"/>
              <a:gd name="T80" fmla="*/ 173 w 203"/>
              <a:gd name="T81" fmla="*/ 28 h 166"/>
              <a:gd name="T82" fmla="*/ 189 w 203"/>
              <a:gd name="T83" fmla="*/ 31 h 166"/>
              <a:gd name="T84" fmla="*/ 189 w 203"/>
              <a:gd name="T85" fmla="*/ 47 h 166"/>
              <a:gd name="T86" fmla="*/ 196 w 203"/>
              <a:gd name="T87" fmla="*/ 57 h 166"/>
              <a:gd name="T88" fmla="*/ 201 w 203"/>
              <a:gd name="T89" fmla="*/ 59 h 166"/>
              <a:gd name="T90" fmla="*/ 203 w 203"/>
              <a:gd name="T91" fmla="*/ 64 h 166"/>
              <a:gd name="T92" fmla="*/ 196 w 203"/>
              <a:gd name="T93" fmla="*/ 73 h 166"/>
              <a:gd name="T94" fmla="*/ 199 w 203"/>
              <a:gd name="T95" fmla="*/ 88 h 166"/>
              <a:gd name="T96" fmla="*/ 201 w 203"/>
              <a:gd name="T97" fmla="*/ 95 h 166"/>
              <a:gd name="T98" fmla="*/ 201 w 203"/>
              <a:gd name="T99" fmla="*/ 102 h 166"/>
              <a:gd name="T100" fmla="*/ 199 w 203"/>
              <a:gd name="T101" fmla="*/ 10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3" h="166">
                <a:moveTo>
                  <a:pt x="199" y="104"/>
                </a:moveTo>
                <a:lnTo>
                  <a:pt x="185" y="107"/>
                </a:lnTo>
                <a:lnTo>
                  <a:pt x="185" y="125"/>
                </a:lnTo>
                <a:lnTo>
                  <a:pt x="173" y="128"/>
                </a:lnTo>
                <a:lnTo>
                  <a:pt x="142" y="125"/>
                </a:lnTo>
                <a:lnTo>
                  <a:pt x="130" y="128"/>
                </a:lnTo>
                <a:lnTo>
                  <a:pt x="118" y="137"/>
                </a:lnTo>
                <a:lnTo>
                  <a:pt x="109" y="154"/>
                </a:lnTo>
                <a:lnTo>
                  <a:pt x="99" y="154"/>
                </a:lnTo>
                <a:lnTo>
                  <a:pt x="92" y="161"/>
                </a:lnTo>
                <a:lnTo>
                  <a:pt x="80" y="156"/>
                </a:lnTo>
                <a:lnTo>
                  <a:pt x="69" y="163"/>
                </a:lnTo>
                <a:lnTo>
                  <a:pt x="45" y="166"/>
                </a:lnTo>
                <a:lnTo>
                  <a:pt x="40" y="156"/>
                </a:lnTo>
                <a:lnTo>
                  <a:pt x="26" y="161"/>
                </a:lnTo>
                <a:lnTo>
                  <a:pt x="21" y="156"/>
                </a:lnTo>
                <a:lnTo>
                  <a:pt x="5" y="135"/>
                </a:lnTo>
                <a:lnTo>
                  <a:pt x="0" y="118"/>
                </a:lnTo>
                <a:lnTo>
                  <a:pt x="5" y="114"/>
                </a:lnTo>
                <a:lnTo>
                  <a:pt x="0" y="99"/>
                </a:lnTo>
                <a:lnTo>
                  <a:pt x="2" y="90"/>
                </a:lnTo>
                <a:lnTo>
                  <a:pt x="0" y="81"/>
                </a:lnTo>
                <a:lnTo>
                  <a:pt x="2" y="71"/>
                </a:lnTo>
                <a:lnTo>
                  <a:pt x="12" y="71"/>
                </a:lnTo>
                <a:lnTo>
                  <a:pt x="14" y="62"/>
                </a:lnTo>
                <a:lnTo>
                  <a:pt x="21" y="52"/>
                </a:lnTo>
                <a:lnTo>
                  <a:pt x="21" y="36"/>
                </a:lnTo>
                <a:lnTo>
                  <a:pt x="52" y="24"/>
                </a:lnTo>
                <a:lnTo>
                  <a:pt x="57" y="31"/>
                </a:lnTo>
                <a:lnTo>
                  <a:pt x="64" y="33"/>
                </a:lnTo>
                <a:lnTo>
                  <a:pt x="66" y="21"/>
                </a:lnTo>
                <a:lnTo>
                  <a:pt x="73" y="14"/>
                </a:lnTo>
                <a:lnTo>
                  <a:pt x="85" y="14"/>
                </a:lnTo>
                <a:lnTo>
                  <a:pt x="92" y="17"/>
                </a:lnTo>
                <a:lnTo>
                  <a:pt x="109" y="7"/>
                </a:lnTo>
                <a:lnTo>
                  <a:pt x="111" y="2"/>
                </a:lnTo>
                <a:lnTo>
                  <a:pt x="140" y="0"/>
                </a:lnTo>
                <a:lnTo>
                  <a:pt x="144" y="2"/>
                </a:lnTo>
                <a:lnTo>
                  <a:pt x="147" y="7"/>
                </a:lnTo>
                <a:lnTo>
                  <a:pt x="158" y="19"/>
                </a:lnTo>
                <a:lnTo>
                  <a:pt x="173" y="28"/>
                </a:lnTo>
                <a:lnTo>
                  <a:pt x="189" y="31"/>
                </a:lnTo>
                <a:lnTo>
                  <a:pt x="189" y="47"/>
                </a:lnTo>
                <a:lnTo>
                  <a:pt x="196" y="57"/>
                </a:lnTo>
                <a:lnTo>
                  <a:pt x="201" y="59"/>
                </a:lnTo>
                <a:lnTo>
                  <a:pt x="203" y="64"/>
                </a:lnTo>
                <a:lnTo>
                  <a:pt x="196" y="73"/>
                </a:lnTo>
                <a:lnTo>
                  <a:pt x="199" y="88"/>
                </a:lnTo>
                <a:lnTo>
                  <a:pt x="201" y="95"/>
                </a:lnTo>
                <a:lnTo>
                  <a:pt x="201" y="102"/>
                </a:lnTo>
                <a:lnTo>
                  <a:pt x="199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549"/>
          <p:cNvSpPr>
            <a:spLocks/>
          </p:cNvSpPr>
          <p:nvPr/>
        </p:nvSpPr>
        <p:spPr bwMode="auto">
          <a:xfrm>
            <a:off x="7177089" y="6156325"/>
            <a:ext cx="30163" cy="41275"/>
          </a:xfrm>
          <a:custGeom>
            <a:avLst/>
            <a:gdLst>
              <a:gd name="T0" fmla="*/ 19 w 19"/>
              <a:gd name="T1" fmla="*/ 16 h 26"/>
              <a:gd name="T2" fmla="*/ 17 w 19"/>
              <a:gd name="T3" fmla="*/ 16 h 26"/>
              <a:gd name="T4" fmla="*/ 14 w 19"/>
              <a:gd name="T5" fmla="*/ 16 h 26"/>
              <a:gd name="T6" fmla="*/ 14 w 19"/>
              <a:gd name="T7" fmla="*/ 19 h 26"/>
              <a:gd name="T8" fmla="*/ 14 w 19"/>
              <a:gd name="T9" fmla="*/ 24 h 26"/>
              <a:gd name="T10" fmla="*/ 14 w 19"/>
              <a:gd name="T11" fmla="*/ 26 h 26"/>
              <a:gd name="T12" fmla="*/ 14 w 19"/>
              <a:gd name="T13" fmla="*/ 26 h 26"/>
              <a:gd name="T14" fmla="*/ 10 w 19"/>
              <a:gd name="T15" fmla="*/ 26 h 26"/>
              <a:gd name="T16" fmla="*/ 5 w 19"/>
              <a:gd name="T17" fmla="*/ 24 h 26"/>
              <a:gd name="T18" fmla="*/ 3 w 19"/>
              <a:gd name="T19" fmla="*/ 19 h 26"/>
              <a:gd name="T20" fmla="*/ 0 w 19"/>
              <a:gd name="T21" fmla="*/ 16 h 26"/>
              <a:gd name="T22" fmla="*/ 3 w 19"/>
              <a:gd name="T23" fmla="*/ 14 h 26"/>
              <a:gd name="T24" fmla="*/ 3 w 19"/>
              <a:gd name="T25" fmla="*/ 9 h 26"/>
              <a:gd name="T26" fmla="*/ 0 w 19"/>
              <a:gd name="T27" fmla="*/ 7 h 26"/>
              <a:gd name="T28" fmla="*/ 0 w 19"/>
              <a:gd name="T29" fmla="*/ 2 h 26"/>
              <a:gd name="T30" fmla="*/ 3 w 19"/>
              <a:gd name="T31" fmla="*/ 0 h 26"/>
              <a:gd name="T32" fmla="*/ 5 w 19"/>
              <a:gd name="T33" fmla="*/ 0 h 26"/>
              <a:gd name="T34" fmla="*/ 5 w 19"/>
              <a:gd name="T35" fmla="*/ 2 h 26"/>
              <a:gd name="T36" fmla="*/ 7 w 19"/>
              <a:gd name="T37" fmla="*/ 5 h 26"/>
              <a:gd name="T38" fmla="*/ 10 w 19"/>
              <a:gd name="T39" fmla="*/ 7 h 26"/>
              <a:gd name="T40" fmla="*/ 14 w 19"/>
              <a:gd name="T41" fmla="*/ 12 h 26"/>
              <a:gd name="T42" fmla="*/ 19 w 19"/>
              <a:gd name="T43" fmla="*/ 14 h 26"/>
              <a:gd name="T44" fmla="*/ 19 w 19"/>
              <a:gd name="T45" fmla="*/ 1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6">
                <a:moveTo>
                  <a:pt x="19" y="16"/>
                </a:moveTo>
                <a:lnTo>
                  <a:pt x="17" y="16"/>
                </a:lnTo>
                <a:lnTo>
                  <a:pt x="14" y="16"/>
                </a:lnTo>
                <a:lnTo>
                  <a:pt x="14" y="19"/>
                </a:lnTo>
                <a:lnTo>
                  <a:pt x="14" y="24"/>
                </a:lnTo>
                <a:lnTo>
                  <a:pt x="14" y="26"/>
                </a:lnTo>
                <a:lnTo>
                  <a:pt x="14" y="26"/>
                </a:lnTo>
                <a:lnTo>
                  <a:pt x="10" y="26"/>
                </a:lnTo>
                <a:lnTo>
                  <a:pt x="5" y="24"/>
                </a:lnTo>
                <a:lnTo>
                  <a:pt x="3" y="19"/>
                </a:lnTo>
                <a:lnTo>
                  <a:pt x="0" y="16"/>
                </a:lnTo>
                <a:lnTo>
                  <a:pt x="3" y="14"/>
                </a:lnTo>
                <a:lnTo>
                  <a:pt x="3" y="9"/>
                </a:lnTo>
                <a:lnTo>
                  <a:pt x="0" y="7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5" y="2"/>
                </a:lnTo>
                <a:lnTo>
                  <a:pt x="7" y="5"/>
                </a:lnTo>
                <a:lnTo>
                  <a:pt x="10" y="7"/>
                </a:lnTo>
                <a:lnTo>
                  <a:pt x="14" y="12"/>
                </a:lnTo>
                <a:lnTo>
                  <a:pt x="19" y="14"/>
                </a:lnTo>
                <a:lnTo>
                  <a:pt x="19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550"/>
          <p:cNvSpPr>
            <a:spLocks/>
          </p:cNvSpPr>
          <p:nvPr/>
        </p:nvSpPr>
        <p:spPr bwMode="auto">
          <a:xfrm>
            <a:off x="7177089" y="6156325"/>
            <a:ext cx="30163" cy="41275"/>
          </a:xfrm>
          <a:custGeom>
            <a:avLst/>
            <a:gdLst>
              <a:gd name="T0" fmla="*/ 19 w 19"/>
              <a:gd name="T1" fmla="*/ 16 h 26"/>
              <a:gd name="T2" fmla="*/ 17 w 19"/>
              <a:gd name="T3" fmla="*/ 16 h 26"/>
              <a:gd name="T4" fmla="*/ 14 w 19"/>
              <a:gd name="T5" fmla="*/ 16 h 26"/>
              <a:gd name="T6" fmla="*/ 14 w 19"/>
              <a:gd name="T7" fmla="*/ 19 h 26"/>
              <a:gd name="T8" fmla="*/ 14 w 19"/>
              <a:gd name="T9" fmla="*/ 24 h 26"/>
              <a:gd name="T10" fmla="*/ 14 w 19"/>
              <a:gd name="T11" fmla="*/ 26 h 26"/>
              <a:gd name="T12" fmla="*/ 14 w 19"/>
              <a:gd name="T13" fmla="*/ 26 h 26"/>
              <a:gd name="T14" fmla="*/ 10 w 19"/>
              <a:gd name="T15" fmla="*/ 26 h 26"/>
              <a:gd name="T16" fmla="*/ 5 w 19"/>
              <a:gd name="T17" fmla="*/ 24 h 26"/>
              <a:gd name="T18" fmla="*/ 3 w 19"/>
              <a:gd name="T19" fmla="*/ 19 h 26"/>
              <a:gd name="T20" fmla="*/ 0 w 19"/>
              <a:gd name="T21" fmla="*/ 16 h 26"/>
              <a:gd name="T22" fmla="*/ 3 w 19"/>
              <a:gd name="T23" fmla="*/ 14 h 26"/>
              <a:gd name="T24" fmla="*/ 3 w 19"/>
              <a:gd name="T25" fmla="*/ 9 h 26"/>
              <a:gd name="T26" fmla="*/ 0 w 19"/>
              <a:gd name="T27" fmla="*/ 7 h 26"/>
              <a:gd name="T28" fmla="*/ 0 w 19"/>
              <a:gd name="T29" fmla="*/ 2 h 26"/>
              <a:gd name="T30" fmla="*/ 3 w 19"/>
              <a:gd name="T31" fmla="*/ 0 h 26"/>
              <a:gd name="T32" fmla="*/ 5 w 19"/>
              <a:gd name="T33" fmla="*/ 0 h 26"/>
              <a:gd name="T34" fmla="*/ 5 w 19"/>
              <a:gd name="T35" fmla="*/ 2 h 26"/>
              <a:gd name="T36" fmla="*/ 7 w 19"/>
              <a:gd name="T37" fmla="*/ 5 h 26"/>
              <a:gd name="T38" fmla="*/ 10 w 19"/>
              <a:gd name="T39" fmla="*/ 7 h 26"/>
              <a:gd name="T40" fmla="*/ 14 w 19"/>
              <a:gd name="T41" fmla="*/ 12 h 26"/>
              <a:gd name="T42" fmla="*/ 19 w 19"/>
              <a:gd name="T43" fmla="*/ 14 h 26"/>
              <a:gd name="T44" fmla="*/ 19 w 19"/>
              <a:gd name="T45" fmla="*/ 1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6">
                <a:moveTo>
                  <a:pt x="19" y="16"/>
                </a:moveTo>
                <a:lnTo>
                  <a:pt x="17" y="16"/>
                </a:lnTo>
                <a:lnTo>
                  <a:pt x="14" y="16"/>
                </a:lnTo>
                <a:lnTo>
                  <a:pt x="14" y="19"/>
                </a:lnTo>
                <a:lnTo>
                  <a:pt x="14" y="24"/>
                </a:lnTo>
                <a:lnTo>
                  <a:pt x="14" y="26"/>
                </a:lnTo>
                <a:lnTo>
                  <a:pt x="14" y="26"/>
                </a:lnTo>
                <a:lnTo>
                  <a:pt x="10" y="26"/>
                </a:lnTo>
                <a:lnTo>
                  <a:pt x="5" y="24"/>
                </a:lnTo>
                <a:lnTo>
                  <a:pt x="3" y="19"/>
                </a:lnTo>
                <a:lnTo>
                  <a:pt x="0" y="16"/>
                </a:lnTo>
                <a:lnTo>
                  <a:pt x="3" y="14"/>
                </a:lnTo>
                <a:lnTo>
                  <a:pt x="3" y="9"/>
                </a:lnTo>
                <a:lnTo>
                  <a:pt x="0" y="7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5" y="2"/>
                </a:lnTo>
                <a:lnTo>
                  <a:pt x="7" y="5"/>
                </a:lnTo>
                <a:lnTo>
                  <a:pt x="10" y="7"/>
                </a:lnTo>
                <a:lnTo>
                  <a:pt x="14" y="12"/>
                </a:lnTo>
                <a:lnTo>
                  <a:pt x="19" y="14"/>
                </a:lnTo>
                <a:lnTo>
                  <a:pt x="19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551"/>
          <p:cNvSpPr>
            <a:spLocks/>
          </p:cNvSpPr>
          <p:nvPr/>
        </p:nvSpPr>
        <p:spPr bwMode="auto">
          <a:xfrm>
            <a:off x="7177089" y="6156325"/>
            <a:ext cx="30163" cy="41275"/>
          </a:xfrm>
          <a:custGeom>
            <a:avLst/>
            <a:gdLst>
              <a:gd name="T0" fmla="*/ 19 w 19"/>
              <a:gd name="T1" fmla="*/ 16 h 26"/>
              <a:gd name="T2" fmla="*/ 17 w 19"/>
              <a:gd name="T3" fmla="*/ 16 h 26"/>
              <a:gd name="T4" fmla="*/ 14 w 19"/>
              <a:gd name="T5" fmla="*/ 16 h 26"/>
              <a:gd name="T6" fmla="*/ 14 w 19"/>
              <a:gd name="T7" fmla="*/ 19 h 26"/>
              <a:gd name="T8" fmla="*/ 14 w 19"/>
              <a:gd name="T9" fmla="*/ 24 h 26"/>
              <a:gd name="T10" fmla="*/ 14 w 19"/>
              <a:gd name="T11" fmla="*/ 26 h 26"/>
              <a:gd name="T12" fmla="*/ 14 w 19"/>
              <a:gd name="T13" fmla="*/ 26 h 26"/>
              <a:gd name="T14" fmla="*/ 10 w 19"/>
              <a:gd name="T15" fmla="*/ 26 h 26"/>
              <a:gd name="T16" fmla="*/ 5 w 19"/>
              <a:gd name="T17" fmla="*/ 24 h 26"/>
              <a:gd name="T18" fmla="*/ 3 w 19"/>
              <a:gd name="T19" fmla="*/ 19 h 26"/>
              <a:gd name="T20" fmla="*/ 0 w 19"/>
              <a:gd name="T21" fmla="*/ 16 h 26"/>
              <a:gd name="T22" fmla="*/ 3 w 19"/>
              <a:gd name="T23" fmla="*/ 14 h 26"/>
              <a:gd name="T24" fmla="*/ 3 w 19"/>
              <a:gd name="T25" fmla="*/ 9 h 26"/>
              <a:gd name="T26" fmla="*/ 0 w 19"/>
              <a:gd name="T27" fmla="*/ 7 h 26"/>
              <a:gd name="T28" fmla="*/ 0 w 19"/>
              <a:gd name="T29" fmla="*/ 2 h 26"/>
              <a:gd name="T30" fmla="*/ 3 w 19"/>
              <a:gd name="T31" fmla="*/ 0 h 26"/>
              <a:gd name="T32" fmla="*/ 5 w 19"/>
              <a:gd name="T33" fmla="*/ 0 h 26"/>
              <a:gd name="T34" fmla="*/ 5 w 19"/>
              <a:gd name="T35" fmla="*/ 2 h 26"/>
              <a:gd name="T36" fmla="*/ 7 w 19"/>
              <a:gd name="T37" fmla="*/ 5 h 26"/>
              <a:gd name="T38" fmla="*/ 10 w 19"/>
              <a:gd name="T39" fmla="*/ 7 h 26"/>
              <a:gd name="T40" fmla="*/ 14 w 19"/>
              <a:gd name="T41" fmla="*/ 12 h 26"/>
              <a:gd name="T42" fmla="*/ 19 w 19"/>
              <a:gd name="T43" fmla="*/ 14 h 26"/>
              <a:gd name="T44" fmla="*/ 19 w 19"/>
              <a:gd name="T45" fmla="*/ 1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6">
                <a:moveTo>
                  <a:pt x="19" y="16"/>
                </a:moveTo>
                <a:lnTo>
                  <a:pt x="17" y="16"/>
                </a:lnTo>
                <a:lnTo>
                  <a:pt x="14" y="16"/>
                </a:lnTo>
                <a:lnTo>
                  <a:pt x="14" y="19"/>
                </a:lnTo>
                <a:lnTo>
                  <a:pt x="14" y="24"/>
                </a:lnTo>
                <a:lnTo>
                  <a:pt x="14" y="26"/>
                </a:lnTo>
                <a:lnTo>
                  <a:pt x="14" y="26"/>
                </a:lnTo>
                <a:lnTo>
                  <a:pt x="10" y="26"/>
                </a:lnTo>
                <a:lnTo>
                  <a:pt x="5" y="24"/>
                </a:lnTo>
                <a:lnTo>
                  <a:pt x="3" y="19"/>
                </a:lnTo>
                <a:lnTo>
                  <a:pt x="0" y="16"/>
                </a:lnTo>
                <a:lnTo>
                  <a:pt x="3" y="14"/>
                </a:lnTo>
                <a:lnTo>
                  <a:pt x="3" y="9"/>
                </a:lnTo>
                <a:lnTo>
                  <a:pt x="0" y="7"/>
                </a:lnTo>
                <a:lnTo>
                  <a:pt x="0" y="2"/>
                </a:lnTo>
                <a:lnTo>
                  <a:pt x="3" y="0"/>
                </a:lnTo>
                <a:lnTo>
                  <a:pt x="5" y="0"/>
                </a:lnTo>
                <a:lnTo>
                  <a:pt x="5" y="2"/>
                </a:lnTo>
                <a:lnTo>
                  <a:pt x="7" y="5"/>
                </a:lnTo>
                <a:lnTo>
                  <a:pt x="10" y="7"/>
                </a:lnTo>
                <a:lnTo>
                  <a:pt x="14" y="12"/>
                </a:lnTo>
                <a:lnTo>
                  <a:pt x="19" y="14"/>
                </a:lnTo>
                <a:lnTo>
                  <a:pt x="19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552"/>
          <p:cNvSpPr>
            <a:spLocks/>
          </p:cNvSpPr>
          <p:nvPr/>
        </p:nvSpPr>
        <p:spPr bwMode="auto">
          <a:xfrm>
            <a:off x="6858001" y="5911850"/>
            <a:ext cx="49213" cy="49213"/>
          </a:xfrm>
          <a:custGeom>
            <a:avLst/>
            <a:gdLst>
              <a:gd name="T0" fmla="*/ 21 w 31"/>
              <a:gd name="T1" fmla="*/ 14 h 31"/>
              <a:gd name="T2" fmla="*/ 31 w 31"/>
              <a:gd name="T3" fmla="*/ 19 h 31"/>
              <a:gd name="T4" fmla="*/ 31 w 31"/>
              <a:gd name="T5" fmla="*/ 21 h 31"/>
              <a:gd name="T6" fmla="*/ 24 w 31"/>
              <a:gd name="T7" fmla="*/ 19 h 31"/>
              <a:gd name="T8" fmla="*/ 19 w 31"/>
              <a:gd name="T9" fmla="*/ 21 h 31"/>
              <a:gd name="T10" fmla="*/ 17 w 31"/>
              <a:gd name="T11" fmla="*/ 24 h 31"/>
              <a:gd name="T12" fmla="*/ 19 w 31"/>
              <a:gd name="T13" fmla="*/ 28 h 31"/>
              <a:gd name="T14" fmla="*/ 17 w 31"/>
              <a:gd name="T15" fmla="*/ 31 h 31"/>
              <a:gd name="T16" fmla="*/ 14 w 31"/>
              <a:gd name="T17" fmla="*/ 28 h 31"/>
              <a:gd name="T18" fmla="*/ 7 w 31"/>
              <a:gd name="T19" fmla="*/ 19 h 31"/>
              <a:gd name="T20" fmla="*/ 0 w 31"/>
              <a:gd name="T21" fmla="*/ 12 h 31"/>
              <a:gd name="T22" fmla="*/ 0 w 31"/>
              <a:gd name="T23" fmla="*/ 7 h 31"/>
              <a:gd name="T24" fmla="*/ 2 w 31"/>
              <a:gd name="T25" fmla="*/ 2 h 31"/>
              <a:gd name="T26" fmla="*/ 5 w 31"/>
              <a:gd name="T27" fmla="*/ 0 h 31"/>
              <a:gd name="T28" fmla="*/ 7 w 31"/>
              <a:gd name="T29" fmla="*/ 2 h 31"/>
              <a:gd name="T30" fmla="*/ 10 w 31"/>
              <a:gd name="T31" fmla="*/ 5 h 31"/>
              <a:gd name="T32" fmla="*/ 14 w 31"/>
              <a:gd name="T33" fmla="*/ 7 h 31"/>
              <a:gd name="T34" fmla="*/ 21 w 31"/>
              <a:gd name="T35" fmla="*/ 12 h 31"/>
              <a:gd name="T36" fmla="*/ 21 w 31"/>
              <a:gd name="T37" fmla="*/ 1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1">
                <a:moveTo>
                  <a:pt x="21" y="14"/>
                </a:moveTo>
                <a:lnTo>
                  <a:pt x="31" y="19"/>
                </a:lnTo>
                <a:lnTo>
                  <a:pt x="31" y="21"/>
                </a:lnTo>
                <a:lnTo>
                  <a:pt x="24" y="19"/>
                </a:lnTo>
                <a:lnTo>
                  <a:pt x="19" y="21"/>
                </a:lnTo>
                <a:lnTo>
                  <a:pt x="17" y="24"/>
                </a:lnTo>
                <a:lnTo>
                  <a:pt x="19" y="28"/>
                </a:lnTo>
                <a:lnTo>
                  <a:pt x="17" y="31"/>
                </a:lnTo>
                <a:lnTo>
                  <a:pt x="14" y="28"/>
                </a:lnTo>
                <a:lnTo>
                  <a:pt x="7" y="19"/>
                </a:lnTo>
                <a:lnTo>
                  <a:pt x="0" y="12"/>
                </a:lnTo>
                <a:lnTo>
                  <a:pt x="0" y="7"/>
                </a:lnTo>
                <a:lnTo>
                  <a:pt x="2" y="2"/>
                </a:lnTo>
                <a:lnTo>
                  <a:pt x="5" y="0"/>
                </a:lnTo>
                <a:lnTo>
                  <a:pt x="7" y="2"/>
                </a:lnTo>
                <a:lnTo>
                  <a:pt x="10" y="5"/>
                </a:lnTo>
                <a:lnTo>
                  <a:pt x="14" y="7"/>
                </a:lnTo>
                <a:lnTo>
                  <a:pt x="21" y="12"/>
                </a:lnTo>
                <a:lnTo>
                  <a:pt x="21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553"/>
          <p:cNvSpPr>
            <a:spLocks/>
          </p:cNvSpPr>
          <p:nvPr/>
        </p:nvSpPr>
        <p:spPr bwMode="auto">
          <a:xfrm>
            <a:off x="6858001" y="5911850"/>
            <a:ext cx="49213" cy="49213"/>
          </a:xfrm>
          <a:custGeom>
            <a:avLst/>
            <a:gdLst>
              <a:gd name="T0" fmla="*/ 21 w 31"/>
              <a:gd name="T1" fmla="*/ 14 h 31"/>
              <a:gd name="T2" fmla="*/ 31 w 31"/>
              <a:gd name="T3" fmla="*/ 19 h 31"/>
              <a:gd name="T4" fmla="*/ 31 w 31"/>
              <a:gd name="T5" fmla="*/ 21 h 31"/>
              <a:gd name="T6" fmla="*/ 24 w 31"/>
              <a:gd name="T7" fmla="*/ 19 h 31"/>
              <a:gd name="T8" fmla="*/ 19 w 31"/>
              <a:gd name="T9" fmla="*/ 21 h 31"/>
              <a:gd name="T10" fmla="*/ 17 w 31"/>
              <a:gd name="T11" fmla="*/ 24 h 31"/>
              <a:gd name="T12" fmla="*/ 19 w 31"/>
              <a:gd name="T13" fmla="*/ 28 h 31"/>
              <a:gd name="T14" fmla="*/ 17 w 31"/>
              <a:gd name="T15" fmla="*/ 31 h 31"/>
              <a:gd name="T16" fmla="*/ 14 w 31"/>
              <a:gd name="T17" fmla="*/ 28 h 31"/>
              <a:gd name="T18" fmla="*/ 7 w 31"/>
              <a:gd name="T19" fmla="*/ 19 h 31"/>
              <a:gd name="T20" fmla="*/ 0 w 31"/>
              <a:gd name="T21" fmla="*/ 12 h 31"/>
              <a:gd name="T22" fmla="*/ 0 w 31"/>
              <a:gd name="T23" fmla="*/ 7 h 31"/>
              <a:gd name="T24" fmla="*/ 2 w 31"/>
              <a:gd name="T25" fmla="*/ 2 h 31"/>
              <a:gd name="T26" fmla="*/ 5 w 31"/>
              <a:gd name="T27" fmla="*/ 0 h 31"/>
              <a:gd name="T28" fmla="*/ 7 w 31"/>
              <a:gd name="T29" fmla="*/ 2 h 31"/>
              <a:gd name="T30" fmla="*/ 10 w 31"/>
              <a:gd name="T31" fmla="*/ 5 h 31"/>
              <a:gd name="T32" fmla="*/ 14 w 31"/>
              <a:gd name="T33" fmla="*/ 7 h 31"/>
              <a:gd name="T34" fmla="*/ 21 w 31"/>
              <a:gd name="T35" fmla="*/ 12 h 31"/>
              <a:gd name="T36" fmla="*/ 21 w 31"/>
              <a:gd name="T37" fmla="*/ 1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1">
                <a:moveTo>
                  <a:pt x="21" y="14"/>
                </a:moveTo>
                <a:lnTo>
                  <a:pt x="31" y="19"/>
                </a:lnTo>
                <a:lnTo>
                  <a:pt x="31" y="21"/>
                </a:lnTo>
                <a:lnTo>
                  <a:pt x="24" y="19"/>
                </a:lnTo>
                <a:lnTo>
                  <a:pt x="19" y="21"/>
                </a:lnTo>
                <a:lnTo>
                  <a:pt x="17" y="24"/>
                </a:lnTo>
                <a:lnTo>
                  <a:pt x="19" y="28"/>
                </a:lnTo>
                <a:lnTo>
                  <a:pt x="17" y="31"/>
                </a:lnTo>
                <a:lnTo>
                  <a:pt x="14" y="28"/>
                </a:lnTo>
                <a:lnTo>
                  <a:pt x="7" y="19"/>
                </a:lnTo>
                <a:lnTo>
                  <a:pt x="0" y="12"/>
                </a:lnTo>
                <a:lnTo>
                  <a:pt x="0" y="7"/>
                </a:lnTo>
                <a:lnTo>
                  <a:pt x="2" y="2"/>
                </a:lnTo>
                <a:lnTo>
                  <a:pt x="5" y="0"/>
                </a:lnTo>
                <a:lnTo>
                  <a:pt x="7" y="2"/>
                </a:lnTo>
                <a:lnTo>
                  <a:pt x="10" y="5"/>
                </a:lnTo>
                <a:lnTo>
                  <a:pt x="14" y="7"/>
                </a:lnTo>
                <a:lnTo>
                  <a:pt x="21" y="12"/>
                </a:lnTo>
                <a:lnTo>
                  <a:pt x="21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554"/>
          <p:cNvSpPr>
            <a:spLocks/>
          </p:cNvSpPr>
          <p:nvPr/>
        </p:nvSpPr>
        <p:spPr bwMode="auto">
          <a:xfrm>
            <a:off x="6858001" y="5911850"/>
            <a:ext cx="49213" cy="49213"/>
          </a:xfrm>
          <a:custGeom>
            <a:avLst/>
            <a:gdLst>
              <a:gd name="T0" fmla="*/ 21 w 31"/>
              <a:gd name="T1" fmla="*/ 14 h 31"/>
              <a:gd name="T2" fmla="*/ 31 w 31"/>
              <a:gd name="T3" fmla="*/ 19 h 31"/>
              <a:gd name="T4" fmla="*/ 31 w 31"/>
              <a:gd name="T5" fmla="*/ 21 h 31"/>
              <a:gd name="T6" fmla="*/ 24 w 31"/>
              <a:gd name="T7" fmla="*/ 19 h 31"/>
              <a:gd name="T8" fmla="*/ 19 w 31"/>
              <a:gd name="T9" fmla="*/ 21 h 31"/>
              <a:gd name="T10" fmla="*/ 17 w 31"/>
              <a:gd name="T11" fmla="*/ 24 h 31"/>
              <a:gd name="T12" fmla="*/ 19 w 31"/>
              <a:gd name="T13" fmla="*/ 28 h 31"/>
              <a:gd name="T14" fmla="*/ 17 w 31"/>
              <a:gd name="T15" fmla="*/ 31 h 31"/>
              <a:gd name="T16" fmla="*/ 14 w 31"/>
              <a:gd name="T17" fmla="*/ 28 h 31"/>
              <a:gd name="T18" fmla="*/ 7 w 31"/>
              <a:gd name="T19" fmla="*/ 19 h 31"/>
              <a:gd name="T20" fmla="*/ 0 w 31"/>
              <a:gd name="T21" fmla="*/ 12 h 31"/>
              <a:gd name="T22" fmla="*/ 0 w 31"/>
              <a:gd name="T23" fmla="*/ 7 h 31"/>
              <a:gd name="T24" fmla="*/ 2 w 31"/>
              <a:gd name="T25" fmla="*/ 2 h 31"/>
              <a:gd name="T26" fmla="*/ 5 w 31"/>
              <a:gd name="T27" fmla="*/ 0 h 31"/>
              <a:gd name="T28" fmla="*/ 7 w 31"/>
              <a:gd name="T29" fmla="*/ 2 h 31"/>
              <a:gd name="T30" fmla="*/ 10 w 31"/>
              <a:gd name="T31" fmla="*/ 5 h 31"/>
              <a:gd name="T32" fmla="*/ 14 w 31"/>
              <a:gd name="T33" fmla="*/ 7 h 31"/>
              <a:gd name="T34" fmla="*/ 21 w 31"/>
              <a:gd name="T35" fmla="*/ 12 h 31"/>
              <a:gd name="T36" fmla="*/ 21 w 31"/>
              <a:gd name="T37" fmla="*/ 1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1">
                <a:moveTo>
                  <a:pt x="21" y="14"/>
                </a:moveTo>
                <a:lnTo>
                  <a:pt x="31" y="19"/>
                </a:lnTo>
                <a:lnTo>
                  <a:pt x="31" y="21"/>
                </a:lnTo>
                <a:lnTo>
                  <a:pt x="24" y="19"/>
                </a:lnTo>
                <a:lnTo>
                  <a:pt x="19" y="21"/>
                </a:lnTo>
                <a:lnTo>
                  <a:pt x="17" y="24"/>
                </a:lnTo>
                <a:lnTo>
                  <a:pt x="19" y="28"/>
                </a:lnTo>
                <a:lnTo>
                  <a:pt x="17" y="31"/>
                </a:lnTo>
                <a:lnTo>
                  <a:pt x="14" y="28"/>
                </a:lnTo>
                <a:lnTo>
                  <a:pt x="7" y="19"/>
                </a:lnTo>
                <a:lnTo>
                  <a:pt x="0" y="12"/>
                </a:lnTo>
                <a:lnTo>
                  <a:pt x="0" y="7"/>
                </a:lnTo>
                <a:lnTo>
                  <a:pt x="2" y="2"/>
                </a:lnTo>
                <a:lnTo>
                  <a:pt x="5" y="0"/>
                </a:lnTo>
                <a:lnTo>
                  <a:pt x="7" y="2"/>
                </a:lnTo>
                <a:lnTo>
                  <a:pt x="10" y="5"/>
                </a:lnTo>
                <a:lnTo>
                  <a:pt x="14" y="7"/>
                </a:lnTo>
                <a:lnTo>
                  <a:pt x="21" y="12"/>
                </a:lnTo>
                <a:lnTo>
                  <a:pt x="21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555"/>
          <p:cNvSpPr>
            <a:spLocks/>
          </p:cNvSpPr>
          <p:nvPr/>
        </p:nvSpPr>
        <p:spPr bwMode="auto">
          <a:xfrm>
            <a:off x="6813551" y="5818188"/>
            <a:ext cx="66675" cy="71438"/>
          </a:xfrm>
          <a:custGeom>
            <a:avLst/>
            <a:gdLst>
              <a:gd name="T0" fmla="*/ 35 w 42"/>
              <a:gd name="T1" fmla="*/ 16 h 45"/>
              <a:gd name="T2" fmla="*/ 30 w 42"/>
              <a:gd name="T3" fmla="*/ 24 h 45"/>
              <a:gd name="T4" fmla="*/ 42 w 42"/>
              <a:gd name="T5" fmla="*/ 40 h 45"/>
              <a:gd name="T6" fmla="*/ 40 w 42"/>
              <a:gd name="T7" fmla="*/ 45 h 45"/>
              <a:gd name="T8" fmla="*/ 33 w 42"/>
              <a:gd name="T9" fmla="*/ 45 h 45"/>
              <a:gd name="T10" fmla="*/ 26 w 42"/>
              <a:gd name="T11" fmla="*/ 40 h 45"/>
              <a:gd name="T12" fmla="*/ 21 w 42"/>
              <a:gd name="T13" fmla="*/ 42 h 45"/>
              <a:gd name="T14" fmla="*/ 14 w 42"/>
              <a:gd name="T15" fmla="*/ 40 h 45"/>
              <a:gd name="T16" fmla="*/ 12 w 42"/>
              <a:gd name="T17" fmla="*/ 38 h 45"/>
              <a:gd name="T18" fmla="*/ 9 w 42"/>
              <a:gd name="T19" fmla="*/ 35 h 45"/>
              <a:gd name="T20" fmla="*/ 4 w 42"/>
              <a:gd name="T21" fmla="*/ 38 h 45"/>
              <a:gd name="T22" fmla="*/ 0 w 42"/>
              <a:gd name="T23" fmla="*/ 33 h 45"/>
              <a:gd name="T24" fmla="*/ 4 w 42"/>
              <a:gd name="T25" fmla="*/ 16 h 45"/>
              <a:gd name="T26" fmla="*/ 9 w 42"/>
              <a:gd name="T27" fmla="*/ 14 h 45"/>
              <a:gd name="T28" fmla="*/ 12 w 42"/>
              <a:gd name="T29" fmla="*/ 19 h 45"/>
              <a:gd name="T30" fmla="*/ 14 w 42"/>
              <a:gd name="T31" fmla="*/ 16 h 45"/>
              <a:gd name="T32" fmla="*/ 16 w 42"/>
              <a:gd name="T33" fmla="*/ 14 h 45"/>
              <a:gd name="T34" fmla="*/ 16 w 42"/>
              <a:gd name="T35" fmla="*/ 2 h 45"/>
              <a:gd name="T36" fmla="*/ 19 w 42"/>
              <a:gd name="T37" fmla="*/ 0 h 45"/>
              <a:gd name="T38" fmla="*/ 26 w 42"/>
              <a:gd name="T39" fmla="*/ 0 h 45"/>
              <a:gd name="T40" fmla="*/ 30 w 42"/>
              <a:gd name="T41" fmla="*/ 5 h 45"/>
              <a:gd name="T42" fmla="*/ 33 w 42"/>
              <a:gd name="T43" fmla="*/ 9 h 45"/>
              <a:gd name="T44" fmla="*/ 35 w 42"/>
              <a:gd name="T4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45">
                <a:moveTo>
                  <a:pt x="35" y="16"/>
                </a:moveTo>
                <a:lnTo>
                  <a:pt x="30" y="24"/>
                </a:lnTo>
                <a:lnTo>
                  <a:pt x="42" y="40"/>
                </a:lnTo>
                <a:lnTo>
                  <a:pt x="40" y="45"/>
                </a:lnTo>
                <a:lnTo>
                  <a:pt x="33" y="45"/>
                </a:lnTo>
                <a:lnTo>
                  <a:pt x="26" y="40"/>
                </a:lnTo>
                <a:lnTo>
                  <a:pt x="21" y="42"/>
                </a:lnTo>
                <a:lnTo>
                  <a:pt x="14" y="40"/>
                </a:lnTo>
                <a:lnTo>
                  <a:pt x="12" y="38"/>
                </a:lnTo>
                <a:lnTo>
                  <a:pt x="9" y="35"/>
                </a:lnTo>
                <a:lnTo>
                  <a:pt x="4" y="38"/>
                </a:lnTo>
                <a:lnTo>
                  <a:pt x="0" y="33"/>
                </a:lnTo>
                <a:lnTo>
                  <a:pt x="4" y="16"/>
                </a:lnTo>
                <a:lnTo>
                  <a:pt x="9" y="14"/>
                </a:lnTo>
                <a:lnTo>
                  <a:pt x="12" y="19"/>
                </a:lnTo>
                <a:lnTo>
                  <a:pt x="14" y="16"/>
                </a:lnTo>
                <a:lnTo>
                  <a:pt x="16" y="14"/>
                </a:lnTo>
                <a:lnTo>
                  <a:pt x="16" y="2"/>
                </a:lnTo>
                <a:lnTo>
                  <a:pt x="19" y="0"/>
                </a:lnTo>
                <a:lnTo>
                  <a:pt x="26" y="0"/>
                </a:lnTo>
                <a:lnTo>
                  <a:pt x="30" y="5"/>
                </a:lnTo>
                <a:lnTo>
                  <a:pt x="33" y="9"/>
                </a:lnTo>
                <a:lnTo>
                  <a:pt x="35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556"/>
          <p:cNvSpPr>
            <a:spLocks/>
          </p:cNvSpPr>
          <p:nvPr/>
        </p:nvSpPr>
        <p:spPr bwMode="auto">
          <a:xfrm>
            <a:off x="6813551" y="5818188"/>
            <a:ext cx="66675" cy="71438"/>
          </a:xfrm>
          <a:custGeom>
            <a:avLst/>
            <a:gdLst>
              <a:gd name="T0" fmla="*/ 35 w 42"/>
              <a:gd name="T1" fmla="*/ 16 h 45"/>
              <a:gd name="T2" fmla="*/ 30 w 42"/>
              <a:gd name="T3" fmla="*/ 24 h 45"/>
              <a:gd name="T4" fmla="*/ 42 w 42"/>
              <a:gd name="T5" fmla="*/ 40 h 45"/>
              <a:gd name="T6" fmla="*/ 40 w 42"/>
              <a:gd name="T7" fmla="*/ 45 h 45"/>
              <a:gd name="T8" fmla="*/ 33 w 42"/>
              <a:gd name="T9" fmla="*/ 45 h 45"/>
              <a:gd name="T10" fmla="*/ 26 w 42"/>
              <a:gd name="T11" fmla="*/ 40 h 45"/>
              <a:gd name="T12" fmla="*/ 21 w 42"/>
              <a:gd name="T13" fmla="*/ 42 h 45"/>
              <a:gd name="T14" fmla="*/ 14 w 42"/>
              <a:gd name="T15" fmla="*/ 40 h 45"/>
              <a:gd name="T16" fmla="*/ 12 w 42"/>
              <a:gd name="T17" fmla="*/ 38 h 45"/>
              <a:gd name="T18" fmla="*/ 9 w 42"/>
              <a:gd name="T19" fmla="*/ 35 h 45"/>
              <a:gd name="T20" fmla="*/ 4 w 42"/>
              <a:gd name="T21" fmla="*/ 38 h 45"/>
              <a:gd name="T22" fmla="*/ 0 w 42"/>
              <a:gd name="T23" fmla="*/ 33 h 45"/>
              <a:gd name="T24" fmla="*/ 4 w 42"/>
              <a:gd name="T25" fmla="*/ 16 h 45"/>
              <a:gd name="T26" fmla="*/ 9 w 42"/>
              <a:gd name="T27" fmla="*/ 14 h 45"/>
              <a:gd name="T28" fmla="*/ 12 w 42"/>
              <a:gd name="T29" fmla="*/ 19 h 45"/>
              <a:gd name="T30" fmla="*/ 14 w 42"/>
              <a:gd name="T31" fmla="*/ 16 h 45"/>
              <a:gd name="T32" fmla="*/ 16 w 42"/>
              <a:gd name="T33" fmla="*/ 14 h 45"/>
              <a:gd name="T34" fmla="*/ 16 w 42"/>
              <a:gd name="T35" fmla="*/ 2 h 45"/>
              <a:gd name="T36" fmla="*/ 19 w 42"/>
              <a:gd name="T37" fmla="*/ 0 h 45"/>
              <a:gd name="T38" fmla="*/ 26 w 42"/>
              <a:gd name="T39" fmla="*/ 0 h 45"/>
              <a:gd name="T40" fmla="*/ 30 w 42"/>
              <a:gd name="T41" fmla="*/ 5 h 45"/>
              <a:gd name="T42" fmla="*/ 33 w 42"/>
              <a:gd name="T43" fmla="*/ 9 h 45"/>
              <a:gd name="T44" fmla="*/ 35 w 42"/>
              <a:gd name="T4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45">
                <a:moveTo>
                  <a:pt x="35" y="16"/>
                </a:moveTo>
                <a:lnTo>
                  <a:pt x="30" y="24"/>
                </a:lnTo>
                <a:lnTo>
                  <a:pt x="42" y="40"/>
                </a:lnTo>
                <a:lnTo>
                  <a:pt x="40" y="45"/>
                </a:lnTo>
                <a:lnTo>
                  <a:pt x="33" y="45"/>
                </a:lnTo>
                <a:lnTo>
                  <a:pt x="26" y="40"/>
                </a:lnTo>
                <a:lnTo>
                  <a:pt x="21" y="42"/>
                </a:lnTo>
                <a:lnTo>
                  <a:pt x="14" y="40"/>
                </a:lnTo>
                <a:lnTo>
                  <a:pt x="12" y="38"/>
                </a:lnTo>
                <a:lnTo>
                  <a:pt x="9" y="35"/>
                </a:lnTo>
                <a:lnTo>
                  <a:pt x="4" y="38"/>
                </a:lnTo>
                <a:lnTo>
                  <a:pt x="0" y="33"/>
                </a:lnTo>
                <a:lnTo>
                  <a:pt x="4" y="16"/>
                </a:lnTo>
                <a:lnTo>
                  <a:pt x="9" y="14"/>
                </a:lnTo>
                <a:lnTo>
                  <a:pt x="12" y="19"/>
                </a:lnTo>
                <a:lnTo>
                  <a:pt x="14" y="16"/>
                </a:lnTo>
                <a:lnTo>
                  <a:pt x="16" y="14"/>
                </a:lnTo>
                <a:lnTo>
                  <a:pt x="16" y="2"/>
                </a:lnTo>
                <a:lnTo>
                  <a:pt x="19" y="0"/>
                </a:lnTo>
                <a:lnTo>
                  <a:pt x="26" y="0"/>
                </a:lnTo>
                <a:lnTo>
                  <a:pt x="30" y="5"/>
                </a:lnTo>
                <a:lnTo>
                  <a:pt x="33" y="9"/>
                </a:lnTo>
                <a:lnTo>
                  <a:pt x="35" y="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557"/>
          <p:cNvSpPr>
            <a:spLocks/>
          </p:cNvSpPr>
          <p:nvPr/>
        </p:nvSpPr>
        <p:spPr bwMode="auto">
          <a:xfrm>
            <a:off x="6813551" y="5818188"/>
            <a:ext cx="66675" cy="71438"/>
          </a:xfrm>
          <a:custGeom>
            <a:avLst/>
            <a:gdLst>
              <a:gd name="T0" fmla="*/ 35 w 42"/>
              <a:gd name="T1" fmla="*/ 16 h 45"/>
              <a:gd name="T2" fmla="*/ 30 w 42"/>
              <a:gd name="T3" fmla="*/ 24 h 45"/>
              <a:gd name="T4" fmla="*/ 42 w 42"/>
              <a:gd name="T5" fmla="*/ 40 h 45"/>
              <a:gd name="T6" fmla="*/ 40 w 42"/>
              <a:gd name="T7" fmla="*/ 45 h 45"/>
              <a:gd name="T8" fmla="*/ 33 w 42"/>
              <a:gd name="T9" fmla="*/ 45 h 45"/>
              <a:gd name="T10" fmla="*/ 26 w 42"/>
              <a:gd name="T11" fmla="*/ 40 h 45"/>
              <a:gd name="T12" fmla="*/ 21 w 42"/>
              <a:gd name="T13" fmla="*/ 42 h 45"/>
              <a:gd name="T14" fmla="*/ 14 w 42"/>
              <a:gd name="T15" fmla="*/ 40 h 45"/>
              <a:gd name="T16" fmla="*/ 12 w 42"/>
              <a:gd name="T17" fmla="*/ 38 h 45"/>
              <a:gd name="T18" fmla="*/ 9 w 42"/>
              <a:gd name="T19" fmla="*/ 35 h 45"/>
              <a:gd name="T20" fmla="*/ 4 w 42"/>
              <a:gd name="T21" fmla="*/ 38 h 45"/>
              <a:gd name="T22" fmla="*/ 0 w 42"/>
              <a:gd name="T23" fmla="*/ 33 h 45"/>
              <a:gd name="T24" fmla="*/ 4 w 42"/>
              <a:gd name="T25" fmla="*/ 16 h 45"/>
              <a:gd name="T26" fmla="*/ 9 w 42"/>
              <a:gd name="T27" fmla="*/ 14 h 45"/>
              <a:gd name="T28" fmla="*/ 12 w 42"/>
              <a:gd name="T29" fmla="*/ 19 h 45"/>
              <a:gd name="T30" fmla="*/ 14 w 42"/>
              <a:gd name="T31" fmla="*/ 16 h 45"/>
              <a:gd name="T32" fmla="*/ 16 w 42"/>
              <a:gd name="T33" fmla="*/ 14 h 45"/>
              <a:gd name="T34" fmla="*/ 16 w 42"/>
              <a:gd name="T35" fmla="*/ 2 h 45"/>
              <a:gd name="T36" fmla="*/ 19 w 42"/>
              <a:gd name="T37" fmla="*/ 0 h 45"/>
              <a:gd name="T38" fmla="*/ 26 w 42"/>
              <a:gd name="T39" fmla="*/ 0 h 45"/>
              <a:gd name="T40" fmla="*/ 30 w 42"/>
              <a:gd name="T41" fmla="*/ 5 h 45"/>
              <a:gd name="T42" fmla="*/ 33 w 42"/>
              <a:gd name="T43" fmla="*/ 9 h 45"/>
              <a:gd name="T44" fmla="*/ 35 w 42"/>
              <a:gd name="T4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45">
                <a:moveTo>
                  <a:pt x="35" y="16"/>
                </a:moveTo>
                <a:lnTo>
                  <a:pt x="30" y="24"/>
                </a:lnTo>
                <a:lnTo>
                  <a:pt x="42" y="40"/>
                </a:lnTo>
                <a:lnTo>
                  <a:pt x="40" y="45"/>
                </a:lnTo>
                <a:lnTo>
                  <a:pt x="33" y="45"/>
                </a:lnTo>
                <a:lnTo>
                  <a:pt x="26" y="40"/>
                </a:lnTo>
                <a:lnTo>
                  <a:pt x="21" y="42"/>
                </a:lnTo>
                <a:lnTo>
                  <a:pt x="14" y="40"/>
                </a:lnTo>
                <a:lnTo>
                  <a:pt x="12" y="38"/>
                </a:lnTo>
                <a:lnTo>
                  <a:pt x="9" y="35"/>
                </a:lnTo>
                <a:lnTo>
                  <a:pt x="4" y="38"/>
                </a:lnTo>
                <a:lnTo>
                  <a:pt x="0" y="33"/>
                </a:lnTo>
                <a:lnTo>
                  <a:pt x="4" y="16"/>
                </a:lnTo>
                <a:lnTo>
                  <a:pt x="9" y="14"/>
                </a:lnTo>
                <a:lnTo>
                  <a:pt x="12" y="19"/>
                </a:lnTo>
                <a:lnTo>
                  <a:pt x="14" y="16"/>
                </a:lnTo>
                <a:lnTo>
                  <a:pt x="16" y="14"/>
                </a:lnTo>
                <a:lnTo>
                  <a:pt x="16" y="2"/>
                </a:lnTo>
                <a:lnTo>
                  <a:pt x="19" y="0"/>
                </a:lnTo>
                <a:lnTo>
                  <a:pt x="26" y="0"/>
                </a:lnTo>
                <a:lnTo>
                  <a:pt x="30" y="5"/>
                </a:lnTo>
                <a:lnTo>
                  <a:pt x="33" y="9"/>
                </a:lnTo>
                <a:lnTo>
                  <a:pt x="35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558"/>
          <p:cNvSpPr>
            <a:spLocks/>
          </p:cNvSpPr>
          <p:nvPr/>
        </p:nvSpPr>
        <p:spPr bwMode="auto">
          <a:xfrm>
            <a:off x="6835776" y="5754688"/>
            <a:ext cx="25400" cy="52388"/>
          </a:xfrm>
          <a:custGeom>
            <a:avLst/>
            <a:gdLst>
              <a:gd name="T0" fmla="*/ 14 w 16"/>
              <a:gd name="T1" fmla="*/ 2 h 33"/>
              <a:gd name="T2" fmla="*/ 16 w 16"/>
              <a:gd name="T3" fmla="*/ 7 h 33"/>
              <a:gd name="T4" fmla="*/ 16 w 16"/>
              <a:gd name="T5" fmla="*/ 11 h 33"/>
              <a:gd name="T6" fmla="*/ 16 w 16"/>
              <a:gd name="T7" fmla="*/ 14 h 33"/>
              <a:gd name="T8" fmla="*/ 16 w 16"/>
              <a:gd name="T9" fmla="*/ 16 h 33"/>
              <a:gd name="T10" fmla="*/ 16 w 16"/>
              <a:gd name="T11" fmla="*/ 21 h 33"/>
              <a:gd name="T12" fmla="*/ 16 w 16"/>
              <a:gd name="T13" fmla="*/ 23 h 33"/>
              <a:gd name="T14" fmla="*/ 16 w 16"/>
              <a:gd name="T15" fmla="*/ 26 h 33"/>
              <a:gd name="T16" fmla="*/ 14 w 16"/>
              <a:gd name="T17" fmla="*/ 26 h 33"/>
              <a:gd name="T18" fmla="*/ 14 w 16"/>
              <a:gd name="T19" fmla="*/ 28 h 33"/>
              <a:gd name="T20" fmla="*/ 9 w 16"/>
              <a:gd name="T21" fmla="*/ 28 h 33"/>
              <a:gd name="T22" fmla="*/ 7 w 16"/>
              <a:gd name="T23" fmla="*/ 30 h 33"/>
              <a:gd name="T24" fmla="*/ 7 w 16"/>
              <a:gd name="T25" fmla="*/ 26 h 33"/>
              <a:gd name="T26" fmla="*/ 5 w 16"/>
              <a:gd name="T27" fmla="*/ 28 h 33"/>
              <a:gd name="T28" fmla="*/ 5 w 16"/>
              <a:gd name="T29" fmla="*/ 30 h 33"/>
              <a:gd name="T30" fmla="*/ 2 w 16"/>
              <a:gd name="T31" fmla="*/ 33 h 33"/>
              <a:gd name="T32" fmla="*/ 0 w 16"/>
              <a:gd name="T33" fmla="*/ 33 h 33"/>
              <a:gd name="T34" fmla="*/ 2 w 16"/>
              <a:gd name="T35" fmla="*/ 30 h 33"/>
              <a:gd name="T36" fmla="*/ 2 w 16"/>
              <a:gd name="T37" fmla="*/ 23 h 33"/>
              <a:gd name="T38" fmla="*/ 2 w 16"/>
              <a:gd name="T39" fmla="*/ 21 h 33"/>
              <a:gd name="T40" fmla="*/ 2 w 16"/>
              <a:gd name="T41" fmla="*/ 19 h 33"/>
              <a:gd name="T42" fmla="*/ 5 w 16"/>
              <a:gd name="T43" fmla="*/ 11 h 33"/>
              <a:gd name="T44" fmla="*/ 5 w 16"/>
              <a:gd name="T45" fmla="*/ 9 h 33"/>
              <a:gd name="T46" fmla="*/ 7 w 16"/>
              <a:gd name="T47" fmla="*/ 7 h 33"/>
              <a:gd name="T48" fmla="*/ 7 w 16"/>
              <a:gd name="T49" fmla="*/ 4 h 33"/>
              <a:gd name="T50" fmla="*/ 9 w 16"/>
              <a:gd name="T51" fmla="*/ 4 h 33"/>
              <a:gd name="T52" fmla="*/ 9 w 16"/>
              <a:gd name="T53" fmla="*/ 2 h 33"/>
              <a:gd name="T54" fmla="*/ 12 w 16"/>
              <a:gd name="T55" fmla="*/ 2 h 33"/>
              <a:gd name="T56" fmla="*/ 12 w 16"/>
              <a:gd name="T57" fmla="*/ 0 h 33"/>
              <a:gd name="T58" fmla="*/ 14 w 16"/>
              <a:gd name="T59" fmla="*/ 2 h 33"/>
              <a:gd name="T60" fmla="*/ 14 w 16"/>
              <a:gd name="T61" fmla="*/ 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" h="33">
                <a:moveTo>
                  <a:pt x="14" y="2"/>
                </a:moveTo>
                <a:lnTo>
                  <a:pt x="16" y="7"/>
                </a:lnTo>
                <a:lnTo>
                  <a:pt x="16" y="11"/>
                </a:lnTo>
                <a:lnTo>
                  <a:pt x="16" y="14"/>
                </a:lnTo>
                <a:lnTo>
                  <a:pt x="16" y="16"/>
                </a:lnTo>
                <a:lnTo>
                  <a:pt x="16" y="21"/>
                </a:lnTo>
                <a:lnTo>
                  <a:pt x="16" y="23"/>
                </a:lnTo>
                <a:lnTo>
                  <a:pt x="16" y="26"/>
                </a:lnTo>
                <a:lnTo>
                  <a:pt x="14" y="26"/>
                </a:lnTo>
                <a:lnTo>
                  <a:pt x="14" y="28"/>
                </a:lnTo>
                <a:lnTo>
                  <a:pt x="9" y="28"/>
                </a:lnTo>
                <a:lnTo>
                  <a:pt x="7" y="30"/>
                </a:lnTo>
                <a:lnTo>
                  <a:pt x="7" y="26"/>
                </a:lnTo>
                <a:lnTo>
                  <a:pt x="5" y="28"/>
                </a:lnTo>
                <a:lnTo>
                  <a:pt x="5" y="30"/>
                </a:lnTo>
                <a:lnTo>
                  <a:pt x="2" y="33"/>
                </a:lnTo>
                <a:lnTo>
                  <a:pt x="0" y="33"/>
                </a:lnTo>
                <a:lnTo>
                  <a:pt x="2" y="30"/>
                </a:lnTo>
                <a:lnTo>
                  <a:pt x="2" y="23"/>
                </a:lnTo>
                <a:lnTo>
                  <a:pt x="2" y="21"/>
                </a:lnTo>
                <a:lnTo>
                  <a:pt x="2" y="19"/>
                </a:lnTo>
                <a:lnTo>
                  <a:pt x="5" y="11"/>
                </a:lnTo>
                <a:lnTo>
                  <a:pt x="5" y="9"/>
                </a:lnTo>
                <a:lnTo>
                  <a:pt x="7" y="7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12" y="2"/>
                </a:lnTo>
                <a:lnTo>
                  <a:pt x="12" y="0"/>
                </a:lnTo>
                <a:lnTo>
                  <a:pt x="14" y="2"/>
                </a:lnTo>
                <a:lnTo>
                  <a:pt x="1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559"/>
          <p:cNvSpPr>
            <a:spLocks/>
          </p:cNvSpPr>
          <p:nvPr/>
        </p:nvSpPr>
        <p:spPr bwMode="auto">
          <a:xfrm>
            <a:off x="6835776" y="5754688"/>
            <a:ext cx="25400" cy="52388"/>
          </a:xfrm>
          <a:custGeom>
            <a:avLst/>
            <a:gdLst>
              <a:gd name="T0" fmla="*/ 14 w 16"/>
              <a:gd name="T1" fmla="*/ 2 h 33"/>
              <a:gd name="T2" fmla="*/ 16 w 16"/>
              <a:gd name="T3" fmla="*/ 7 h 33"/>
              <a:gd name="T4" fmla="*/ 16 w 16"/>
              <a:gd name="T5" fmla="*/ 11 h 33"/>
              <a:gd name="T6" fmla="*/ 16 w 16"/>
              <a:gd name="T7" fmla="*/ 14 h 33"/>
              <a:gd name="T8" fmla="*/ 16 w 16"/>
              <a:gd name="T9" fmla="*/ 16 h 33"/>
              <a:gd name="T10" fmla="*/ 16 w 16"/>
              <a:gd name="T11" fmla="*/ 21 h 33"/>
              <a:gd name="T12" fmla="*/ 16 w 16"/>
              <a:gd name="T13" fmla="*/ 23 h 33"/>
              <a:gd name="T14" fmla="*/ 16 w 16"/>
              <a:gd name="T15" fmla="*/ 26 h 33"/>
              <a:gd name="T16" fmla="*/ 14 w 16"/>
              <a:gd name="T17" fmla="*/ 26 h 33"/>
              <a:gd name="T18" fmla="*/ 14 w 16"/>
              <a:gd name="T19" fmla="*/ 28 h 33"/>
              <a:gd name="T20" fmla="*/ 9 w 16"/>
              <a:gd name="T21" fmla="*/ 28 h 33"/>
              <a:gd name="T22" fmla="*/ 7 w 16"/>
              <a:gd name="T23" fmla="*/ 30 h 33"/>
              <a:gd name="T24" fmla="*/ 7 w 16"/>
              <a:gd name="T25" fmla="*/ 26 h 33"/>
              <a:gd name="T26" fmla="*/ 5 w 16"/>
              <a:gd name="T27" fmla="*/ 28 h 33"/>
              <a:gd name="T28" fmla="*/ 5 w 16"/>
              <a:gd name="T29" fmla="*/ 30 h 33"/>
              <a:gd name="T30" fmla="*/ 2 w 16"/>
              <a:gd name="T31" fmla="*/ 33 h 33"/>
              <a:gd name="T32" fmla="*/ 0 w 16"/>
              <a:gd name="T33" fmla="*/ 33 h 33"/>
              <a:gd name="T34" fmla="*/ 2 w 16"/>
              <a:gd name="T35" fmla="*/ 30 h 33"/>
              <a:gd name="T36" fmla="*/ 2 w 16"/>
              <a:gd name="T37" fmla="*/ 23 h 33"/>
              <a:gd name="T38" fmla="*/ 2 w 16"/>
              <a:gd name="T39" fmla="*/ 21 h 33"/>
              <a:gd name="T40" fmla="*/ 2 w 16"/>
              <a:gd name="T41" fmla="*/ 19 h 33"/>
              <a:gd name="T42" fmla="*/ 5 w 16"/>
              <a:gd name="T43" fmla="*/ 11 h 33"/>
              <a:gd name="T44" fmla="*/ 5 w 16"/>
              <a:gd name="T45" fmla="*/ 9 h 33"/>
              <a:gd name="T46" fmla="*/ 7 w 16"/>
              <a:gd name="T47" fmla="*/ 7 h 33"/>
              <a:gd name="T48" fmla="*/ 7 w 16"/>
              <a:gd name="T49" fmla="*/ 4 h 33"/>
              <a:gd name="T50" fmla="*/ 9 w 16"/>
              <a:gd name="T51" fmla="*/ 4 h 33"/>
              <a:gd name="T52" fmla="*/ 9 w 16"/>
              <a:gd name="T53" fmla="*/ 2 h 33"/>
              <a:gd name="T54" fmla="*/ 12 w 16"/>
              <a:gd name="T55" fmla="*/ 2 h 33"/>
              <a:gd name="T56" fmla="*/ 12 w 16"/>
              <a:gd name="T57" fmla="*/ 0 h 33"/>
              <a:gd name="T58" fmla="*/ 14 w 16"/>
              <a:gd name="T59" fmla="*/ 2 h 33"/>
              <a:gd name="T60" fmla="*/ 14 w 16"/>
              <a:gd name="T61" fmla="*/ 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" h="33">
                <a:moveTo>
                  <a:pt x="14" y="2"/>
                </a:moveTo>
                <a:lnTo>
                  <a:pt x="16" y="7"/>
                </a:lnTo>
                <a:lnTo>
                  <a:pt x="16" y="11"/>
                </a:lnTo>
                <a:lnTo>
                  <a:pt x="16" y="14"/>
                </a:lnTo>
                <a:lnTo>
                  <a:pt x="16" y="16"/>
                </a:lnTo>
                <a:lnTo>
                  <a:pt x="16" y="21"/>
                </a:lnTo>
                <a:lnTo>
                  <a:pt x="16" y="23"/>
                </a:lnTo>
                <a:lnTo>
                  <a:pt x="16" y="26"/>
                </a:lnTo>
                <a:lnTo>
                  <a:pt x="14" y="26"/>
                </a:lnTo>
                <a:lnTo>
                  <a:pt x="14" y="28"/>
                </a:lnTo>
                <a:lnTo>
                  <a:pt x="9" y="28"/>
                </a:lnTo>
                <a:lnTo>
                  <a:pt x="7" y="30"/>
                </a:lnTo>
                <a:lnTo>
                  <a:pt x="7" y="26"/>
                </a:lnTo>
                <a:lnTo>
                  <a:pt x="5" y="28"/>
                </a:lnTo>
                <a:lnTo>
                  <a:pt x="5" y="30"/>
                </a:lnTo>
                <a:lnTo>
                  <a:pt x="2" y="33"/>
                </a:lnTo>
                <a:lnTo>
                  <a:pt x="0" y="33"/>
                </a:lnTo>
                <a:lnTo>
                  <a:pt x="2" y="30"/>
                </a:lnTo>
                <a:lnTo>
                  <a:pt x="2" y="23"/>
                </a:lnTo>
                <a:lnTo>
                  <a:pt x="2" y="21"/>
                </a:lnTo>
                <a:lnTo>
                  <a:pt x="2" y="19"/>
                </a:lnTo>
                <a:lnTo>
                  <a:pt x="5" y="11"/>
                </a:lnTo>
                <a:lnTo>
                  <a:pt x="5" y="9"/>
                </a:lnTo>
                <a:lnTo>
                  <a:pt x="7" y="7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12" y="2"/>
                </a:lnTo>
                <a:lnTo>
                  <a:pt x="12" y="0"/>
                </a:lnTo>
                <a:lnTo>
                  <a:pt x="14" y="2"/>
                </a:lnTo>
                <a:lnTo>
                  <a:pt x="1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560"/>
          <p:cNvSpPr>
            <a:spLocks/>
          </p:cNvSpPr>
          <p:nvPr/>
        </p:nvSpPr>
        <p:spPr bwMode="auto">
          <a:xfrm>
            <a:off x="6835776" y="5754688"/>
            <a:ext cx="25400" cy="52388"/>
          </a:xfrm>
          <a:custGeom>
            <a:avLst/>
            <a:gdLst>
              <a:gd name="T0" fmla="*/ 14 w 16"/>
              <a:gd name="T1" fmla="*/ 2 h 33"/>
              <a:gd name="T2" fmla="*/ 16 w 16"/>
              <a:gd name="T3" fmla="*/ 7 h 33"/>
              <a:gd name="T4" fmla="*/ 16 w 16"/>
              <a:gd name="T5" fmla="*/ 11 h 33"/>
              <a:gd name="T6" fmla="*/ 16 w 16"/>
              <a:gd name="T7" fmla="*/ 14 h 33"/>
              <a:gd name="T8" fmla="*/ 16 w 16"/>
              <a:gd name="T9" fmla="*/ 16 h 33"/>
              <a:gd name="T10" fmla="*/ 16 w 16"/>
              <a:gd name="T11" fmla="*/ 21 h 33"/>
              <a:gd name="T12" fmla="*/ 16 w 16"/>
              <a:gd name="T13" fmla="*/ 23 h 33"/>
              <a:gd name="T14" fmla="*/ 16 w 16"/>
              <a:gd name="T15" fmla="*/ 26 h 33"/>
              <a:gd name="T16" fmla="*/ 14 w 16"/>
              <a:gd name="T17" fmla="*/ 26 h 33"/>
              <a:gd name="T18" fmla="*/ 14 w 16"/>
              <a:gd name="T19" fmla="*/ 28 h 33"/>
              <a:gd name="T20" fmla="*/ 9 w 16"/>
              <a:gd name="T21" fmla="*/ 28 h 33"/>
              <a:gd name="T22" fmla="*/ 7 w 16"/>
              <a:gd name="T23" fmla="*/ 30 h 33"/>
              <a:gd name="T24" fmla="*/ 7 w 16"/>
              <a:gd name="T25" fmla="*/ 26 h 33"/>
              <a:gd name="T26" fmla="*/ 5 w 16"/>
              <a:gd name="T27" fmla="*/ 28 h 33"/>
              <a:gd name="T28" fmla="*/ 5 w 16"/>
              <a:gd name="T29" fmla="*/ 30 h 33"/>
              <a:gd name="T30" fmla="*/ 2 w 16"/>
              <a:gd name="T31" fmla="*/ 33 h 33"/>
              <a:gd name="T32" fmla="*/ 0 w 16"/>
              <a:gd name="T33" fmla="*/ 33 h 33"/>
              <a:gd name="T34" fmla="*/ 2 w 16"/>
              <a:gd name="T35" fmla="*/ 30 h 33"/>
              <a:gd name="T36" fmla="*/ 2 w 16"/>
              <a:gd name="T37" fmla="*/ 23 h 33"/>
              <a:gd name="T38" fmla="*/ 2 w 16"/>
              <a:gd name="T39" fmla="*/ 21 h 33"/>
              <a:gd name="T40" fmla="*/ 2 w 16"/>
              <a:gd name="T41" fmla="*/ 19 h 33"/>
              <a:gd name="T42" fmla="*/ 5 w 16"/>
              <a:gd name="T43" fmla="*/ 11 h 33"/>
              <a:gd name="T44" fmla="*/ 5 w 16"/>
              <a:gd name="T45" fmla="*/ 9 h 33"/>
              <a:gd name="T46" fmla="*/ 7 w 16"/>
              <a:gd name="T47" fmla="*/ 7 h 33"/>
              <a:gd name="T48" fmla="*/ 7 w 16"/>
              <a:gd name="T49" fmla="*/ 4 h 33"/>
              <a:gd name="T50" fmla="*/ 9 w 16"/>
              <a:gd name="T51" fmla="*/ 4 h 33"/>
              <a:gd name="T52" fmla="*/ 9 w 16"/>
              <a:gd name="T53" fmla="*/ 2 h 33"/>
              <a:gd name="T54" fmla="*/ 12 w 16"/>
              <a:gd name="T55" fmla="*/ 2 h 33"/>
              <a:gd name="T56" fmla="*/ 12 w 16"/>
              <a:gd name="T57" fmla="*/ 0 h 33"/>
              <a:gd name="T58" fmla="*/ 14 w 16"/>
              <a:gd name="T59" fmla="*/ 2 h 33"/>
              <a:gd name="T60" fmla="*/ 14 w 16"/>
              <a:gd name="T61" fmla="*/ 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" h="33">
                <a:moveTo>
                  <a:pt x="14" y="2"/>
                </a:moveTo>
                <a:lnTo>
                  <a:pt x="16" y="7"/>
                </a:lnTo>
                <a:lnTo>
                  <a:pt x="16" y="11"/>
                </a:lnTo>
                <a:lnTo>
                  <a:pt x="16" y="14"/>
                </a:lnTo>
                <a:lnTo>
                  <a:pt x="16" y="16"/>
                </a:lnTo>
                <a:lnTo>
                  <a:pt x="16" y="21"/>
                </a:lnTo>
                <a:lnTo>
                  <a:pt x="16" y="23"/>
                </a:lnTo>
                <a:lnTo>
                  <a:pt x="16" y="26"/>
                </a:lnTo>
                <a:lnTo>
                  <a:pt x="14" y="26"/>
                </a:lnTo>
                <a:lnTo>
                  <a:pt x="14" y="28"/>
                </a:lnTo>
                <a:lnTo>
                  <a:pt x="9" y="28"/>
                </a:lnTo>
                <a:lnTo>
                  <a:pt x="7" y="30"/>
                </a:lnTo>
                <a:lnTo>
                  <a:pt x="7" y="26"/>
                </a:lnTo>
                <a:lnTo>
                  <a:pt x="5" y="28"/>
                </a:lnTo>
                <a:lnTo>
                  <a:pt x="5" y="30"/>
                </a:lnTo>
                <a:lnTo>
                  <a:pt x="2" y="33"/>
                </a:lnTo>
                <a:lnTo>
                  <a:pt x="0" y="33"/>
                </a:lnTo>
                <a:lnTo>
                  <a:pt x="2" y="30"/>
                </a:lnTo>
                <a:lnTo>
                  <a:pt x="2" y="23"/>
                </a:lnTo>
                <a:lnTo>
                  <a:pt x="2" y="21"/>
                </a:lnTo>
                <a:lnTo>
                  <a:pt x="2" y="19"/>
                </a:lnTo>
                <a:lnTo>
                  <a:pt x="5" y="11"/>
                </a:lnTo>
                <a:lnTo>
                  <a:pt x="5" y="9"/>
                </a:lnTo>
                <a:lnTo>
                  <a:pt x="7" y="7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12" y="2"/>
                </a:lnTo>
                <a:lnTo>
                  <a:pt x="12" y="0"/>
                </a:lnTo>
                <a:lnTo>
                  <a:pt x="14" y="2"/>
                </a:lnTo>
                <a:lnTo>
                  <a:pt x="14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561"/>
          <p:cNvSpPr>
            <a:spLocks/>
          </p:cNvSpPr>
          <p:nvPr/>
        </p:nvSpPr>
        <p:spPr bwMode="auto">
          <a:xfrm>
            <a:off x="6711951" y="5600700"/>
            <a:ext cx="66675" cy="74613"/>
          </a:xfrm>
          <a:custGeom>
            <a:avLst/>
            <a:gdLst>
              <a:gd name="T0" fmla="*/ 21 w 42"/>
              <a:gd name="T1" fmla="*/ 2 h 47"/>
              <a:gd name="T2" fmla="*/ 26 w 42"/>
              <a:gd name="T3" fmla="*/ 4 h 47"/>
              <a:gd name="T4" fmla="*/ 24 w 42"/>
              <a:gd name="T5" fmla="*/ 7 h 47"/>
              <a:gd name="T6" fmla="*/ 16 w 42"/>
              <a:gd name="T7" fmla="*/ 9 h 47"/>
              <a:gd name="T8" fmla="*/ 16 w 42"/>
              <a:gd name="T9" fmla="*/ 14 h 47"/>
              <a:gd name="T10" fmla="*/ 19 w 42"/>
              <a:gd name="T11" fmla="*/ 16 h 47"/>
              <a:gd name="T12" fmla="*/ 24 w 42"/>
              <a:gd name="T13" fmla="*/ 19 h 47"/>
              <a:gd name="T14" fmla="*/ 24 w 42"/>
              <a:gd name="T15" fmla="*/ 21 h 47"/>
              <a:gd name="T16" fmla="*/ 24 w 42"/>
              <a:gd name="T17" fmla="*/ 23 h 47"/>
              <a:gd name="T18" fmla="*/ 26 w 42"/>
              <a:gd name="T19" fmla="*/ 35 h 47"/>
              <a:gd name="T20" fmla="*/ 31 w 42"/>
              <a:gd name="T21" fmla="*/ 35 h 47"/>
              <a:gd name="T22" fmla="*/ 33 w 42"/>
              <a:gd name="T23" fmla="*/ 37 h 47"/>
              <a:gd name="T24" fmla="*/ 35 w 42"/>
              <a:gd name="T25" fmla="*/ 37 h 47"/>
              <a:gd name="T26" fmla="*/ 38 w 42"/>
              <a:gd name="T27" fmla="*/ 37 h 47"/>
              <a:gd name="T28" fmla="*/ 40 w 42"/>
              <a:gd name="T29" fmla="*/ 40 h 47"/>
              <a:gd name="T30" fmla="*/ 42 w 42"/>
              <a:gd name="T31" fmla="*/ 45 h 47"/>
              <a:gd name="T32" fmla="*/ 42 w 42"/>
              <a:gd name="T33" fmla="*/ 47 h 47"/>
              <a:gd name="T34" fmla="*/ 40 w 42"/>
              <a:gd name="T35" fmla="*/ 47 h 47"/>
              <a:gd name="T36" fmla="*/ 33 w 42"/>
              <a:gd name="T37" fmla="*/ 42 h 47"/>
              <a:gd name="T38" fmla="*/ 26 w 42"/>
              <a:gd name="T39" fmla="*/ 40 h 47"/>
              <a:gd name="T40" fmla="*/ 21 w 42"/>
              <a:gd name="T41" fmla="*/ 37 h 47"/>
              <a:gd name="T42" fmla="*/ 16 w 42"/>
              <a:gd name="T43" fmla="*/ 28 h 47"/>
              <a:gd name="T44" fmla="*/ 19 w 42"/>
              <a:gd name="T45" fmla="*/ 26 h 47"/>
              <a:gd name="T46" fmla="*/ 14 w 42"/>
              <a:gd name="T47" fmla="*/ 21 h 47"/>
              <a:gd name="T48" fmla="*/ 7 w 42"/>
              <a:gd name="T49" fmla="*/ 19 h 47"/>
              <a:gd name="T50" fmla="*/ 5 w 42"/>
              <a:gd name="T51" fmla="*/ 14 h 47"/>
              <a:gd name="T52" fmla="*/ 0 w 42"/>
              <a:gd name="T53" fmla="*/ 14 h 47"/>
              <a:gd name="T54" fmla="*/ 0 w 42"/>
              <a:gd name="T55" fmla="*/ 9 h 47"/>
              <a:gd name="T56" fmla="*/ 0 w 42"/>
              <a:gd name="T57" fmla="*/ 2 h 47"/>
              <a:gd name="T58" fmla="*/ 2 w 42"/>
              <a:gd name="T59" fmla="*/ 0 h 47"/>
              <a:gd name="T60" fmla="*/ 5 w 42"/>
              <a:gd name="T61" fmla="*/ 0 h 47"/>
              <a:gd name="T62" fmla="*/ 12 w 42"/>
              <a:gd name="T63" fmla="*/ 2 h 47"/>
              <a:gd name="T64" fmla="*/ 14 w 42"/>
              <a:gd name="T65" fmla="*/ 2 h 47"/>
              <a:gd name="T66" fmla="*/ 16 w 42"/>
              <a:gd name="T67" fmla="*/ 0 h 47"/>
              <a:gd name="T68" fmla="*/ 19 w 42"/>
              <a:gd name="T69" fmla="*/ 0 h 47"/>
              <a:gd name="T70" fmla="*/ 21 w 42"/>
              <a:gd name="T71" fmla="*/ 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47">
                <a:moveTo>
                  <a:pt x="21" y="2"/>
                </a:moveTo>
                <a:lnTo>
                  <a:pt x="26" y="4"/>
                </a:lnTo>
                <a:lnTo>
                  <a:pt x="24" y="7"/>
                </a:lnTo>
                <a:lnTo>
                  <a:pt x="16" y="9"/>
                </a:lnTo>
                <a:lnTo>
                  <a:pt x="16" y="14"/>
                </a:lnTo>
                <a:lnTo>
                  <a:pt x="19" y="16"/>
                </a:lnTo>
                <a:lnTo>
                  <a:pt x="24" y="19"/>
                </a:lnTo>
                <a:lnTo>
                  <a:pt x="24" y="21"/>
                </a:lnTo>
                <a:lnTo>
                  <a:pt x="24" y="23"/>
                </a:lnTo>
                <a:lnTo>
                  <a:pt x="26" y="35"/>
                </a:lnTo>
                <a:lnTo>
                  <a:pt x="31" y="35"/>
                </a:lnTo>
                <a:lnTo>
                  <a:pt x="33" y="37"/>
                </a:lnTo>
                <a:lnTo>
                  <a:pt x="35" y="37"/>
                </a:lnTo>
                <a:lnTo>
                  <a:pt x="38" y="37"/>
                </a:lnTo>
                <a:lnTo>
                  <a:pt x="40" y="40"/>
                </a:lnTo>
                <a:lnTo>
                  <a:pt x="42" y="45"/>
                </a:lnTo>
                <a:lnTo>
                  <a:pt x="42" y="47"/>
                </a:lnTo>
                <a:lnTo>
                  <a:pt x="40" y="47"/>
                </a:lnTo>
                <a:lnTo>
                  <a:pt x="33" y="42"/>
                </a:lnTo>
                <a:lnTo>
                  <a:pt x="26" y="40"/>
                </a:lnTo>
                <a:lnTo>
                  <a:pt x="21" y="37"/>
                </a:lnTo>
                <a:lnTo>
                  <a:pt x="16" y="28"/>
                </a:lnTo>
                <a:lnTo>
                  <a:pt x="19" y="26"/>
                </a:lnTo>
                <a:lnTo>
                  <a:pt x="14" y="21"/>
                </a:lnTo>
                <a:lnTo>
                  <a:pt x="7" y="19"/>
                </a:lnTo>
                <a:lnTo>
                  <a:pt x="5" y="14"/>
                </a:lnTo>
                <a:lnTo>
                  <a:pt x="0" y="14"/>
                </a:lnTo>
                <a:lnTo>
                  <a:pt x="0" y="9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lnTo>
                  <a:pt x="12" y="2"/>
                </a:lnTo>
                <a:lnTo>
                  <a:pt x="14" y="2"/>
                </a:lnTo>
                <a:lnTo>
                  <a:pt x="16" y="0"/>
                </a:lnTo>
                <a:lnTo>
                  <a:pt x="19" y="0"/>
                </a:lnTo>
                <a:lnTo>
                  <a:pt x="21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562"/>
          <p:cNvSpPr>
            <a:spLocks/>
          </p:cNvSpPr>
          <p:nvPr/>
        </p:nvSpPr>
        <p:spPr bwMode="auto">
          <a:xfrm>
            <a:off x="6711951" y="5600700"/>
            <a:ext cx="66675" cy="74613"/>
          </a:xfrm>
          <a:custGeom>
            <a:avLst/>
            <a:gdLst>
              <a:gd name="T0" fmla="*/ 21 w 42"/>
              <a:gd name="T1" fmla="*/ 2 h 47"/>
              <a:gd name="T2" fmla="*/ 26 w 42"/>
              <a:gd name="T3" fmla="*/ 4 h 47"/>
              <a:gd name="T4" fmla="*/ 24 w 42"/>
              <a:gd name="T5" fmla="*/ 7 h 47"/>
              <a:gd name="T6" fmla="*/ 16 w 42"/>
              <a:gd name="T7" fmla="*/ 9 h 47"/>
              <a:gd name="T8" fmla="*/ 16 w 42"/>
              <a:gd name="T9" fmla="*/ 14 h 47"/>
              <a:gd name="T10" fmla="*/ 19 w 42"/>
              <a:gd name="T11" fmla="*/ 16 h 47"/>
              <a:gd name="T12" fmla="*/ 24 w 42"/>
              <a:gd name="T13" fmla="*/ 19 h 47"/>
              <a:gd name="T14" fmla="*/ 24 w 42"/>
              <a:gd name="T15" fmla="*/ 21 h 47"/>
              <a:gd name="T16" fmla="*/ 24 w 42"/>
              <a:gd name="T17" fmla="*/ 23 h 47"/>
              <a:gd name="T18" fmla="*/ 26 w 42"/>
              <a:gd name="T19" fmla="*/ 35 h 47"/>
              <a:gd name="T20" fmla="*/ 31 w 42"/>
              <a:gd name="T21" fmla="*/ 35 h 47"/>
              <a:gd name="T22" fmla="*/ 33 w 42"/>
              <a:gd name="T23" fmla="*/ 37 h 47"/>
              <a:gd name="T24" fmla="*/ 35 w 42"/>
              <a:gd name="T25" fmla="*/ 37 h 47"/>
              <a:gd name="T26" fmla="*/ 38 w 42"/>
              <a:gd name="T27" fmla="*/ 37 h 47"/>
              <a:gd name="T28" fmla="*/ 40 w 42"/>
              <a:gd name="T29" fmla="*/ 40 h 47"/>
              <a:gd name="T30" fmla="*/ 42 w 42"/>
              <a:gd name="T31" fmla="*/ 45 h 47"/>
              <a:gd name="T32" fmla="*/ 42 w 42"/>
              <a:gd name="T33" fmla="*/ 47 h 47"/>
              <a:gd name="T34" fmla="*/ 40 w 42"/>
              <a:gd name="T35" fmla="*/ 47 h 47"/>
              <a:gd name="T36" fmla="*/ 33 w 42"/>
              <a:gd name="T37" fmla="*/ 42 h 47"/>
              <a:gd name="T38" fmla="*/ 26 w 42"/>
              <a:gd name="T39" fmla="*/ 40 h 47"/>
              <a:gd name="T40" fmla="*/ 21 w 42"/>
              <a:gd name="T41" fmla="*/ 37 h 47"/>
              <a:gd name="T42" fmla="*/ 16 w 42"/>
              <a:gd name="T43" fmla="*/ 28 h 47"/>
              <a:gd name="T44" fmla="*/ 19 w 42"/>
              <a:gd name="T45" fmla="*/ 26 h 47"/>
              <a:gd name="T46" fmla="*/ 14 w 42"/>
              <a:gd name="T47" fmla="*/ 21 h 47"/>
              <a:gd name="T48" fmla="*/ 7 w 42"/>
              <a:gd name="T49" fmla="*/ 19 h 47"/>
              <a:gd name="T50" fmla="*/ 5 w 42"/>
              <a:gd name="T51" fmla="*/ 14 h 47"/>
              <a:gd name="T52" fmla="*/ 0 w 42"/>
              <a:gd name="T53" fmla="*/ 14 h 47"/>
              <a:gd name="T54" fmla="*/ 0 w 42"/>
              <a:gd name="T55" fmla="*/ 9 h 47"/>
              <a:gd name="T56" fmla="*/ 0 w 42"/>
              <a:gd name="T57" fmla="*/ 2 h 47"/>
              <a:gd name="T58" fmla="*/ 2 w 42"/>
              <a:gd name="T59" fmla="*/ 0 h 47"/>
              <a:gd name="T60" fmla="*/ 5 w 42"/>
              <a:gd name="T61" fmla="*/ 0 h 47"/>
              <a:gd name="T62" fmla="*/ 12 w 42"/>
              <a:gd name="T63" fmla="*/ 2 h 47"/>
              <a:gd name="T64" fmla="*/ 14 w 42"/>
              <a:gd name="T65" fmla="*/ 2 h 47"/>
              <a:gd name="T66" fmla="*/ 16 w 42"/>
              <a:gd name="T67" fmla="*/ 0 h 47"/>
              <a:gd name="T68" fmla="*/ 19 w 42"/>
              <a:gd name="T69" fmla="*/ 0 h 47"/>
              <a:gd name="T70" fmla="*/ 21 w 42"/>
              <a:gd name="T71" fmla="*/ 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47">
                <a:moveTo>
                  <a:pt x="21" y="2"/>
                </a:moveTo>
                <a:lnTo>
                  <a:pt x="26" y="4"/>
                </a:lnTo>
                <a:lnTo>
                  <a:pt x="24" y="7"/>
                </a:lnTo>
                <a:lnTo>
                  <a:pt x="16" y="9"/>
                </a:lnTo>
                <a:lnTo>
                  <a:pt x="16" y="14"/>
                </a:lnTo>
                <a:lnTo>
                  <a:pt x="19" y="16"/>
                </a:lnTo>
                <a:lnTo>
                  <a:pt x="24" y="19"/>
                </a:lnTo>
                <a:lnTo>
                  <a:pt x="24" y="21"/>
                </a:lnTo>
                <a:lnTo>
                  <a:pt x="24" y="23"/>
                </a:lnTo>
                <a:lnTo>
                  <a:pt x="26" y="35"/>
                </a:lnTo>
                <a:lnTo>
                  <a:pt x="31" y="35"/>
                </a:lnTo>
                <a:lnTo>
                  <a:pt x="33" y="37"/>
                </a:lnTo>
                <a:lnTo>
                  <a:pt x="35" y="37"/>
                </a:lnTo>
                <a:lnTo>
                  <a:pt x="38" y="37"/>
                </a:lnTo>
                <a:lnTo>
                  <a:pt x="40" y="40"/>
                </a:lnTo>
                <a:lnTo>
                  <a:pt x="42" y="45"/>
                </a:lnTo>
                <a:lnTo>
                  <a:pt x="42" y="47"/>
                </a:lnTo>
                <a:lnTo>
                  <a:pt x="40" y="47"/>
                </a:lnTo>
                <a:lnTo>
                  <a:pt x="33" y="42"/>
                </a:lnTo>
                <a:lnTo>
                  <a:pt x="26" y="40"/>
                </a:lnTo>
                <a:lnTo>
                  <a:pt x="21" y="37"/>
                </a:lnTo>
                <a:lnTo>
                  <a:pt x="16" y="28"/>
                </a:lnTo>
                <a:lnTo>
                  <a:pt x="19" y="26"/>
                </a:lnTo>
                <a:lnTo>
                  <a:pt x="14" y="21"/>
                </a:lnTo>
                <a:lnTo>
                  <a:pt x="7" y="19"/>
                </a:lnTo>
                <a:lnTo>
                  <a:pt x="5" y="14"/>
                </a:lnTo>
                <a:lnTo>
                  <a:pt x="0" y="14"/>
                </a:lnTo>
                <a:lnTo>
                  <a:pt x="0" y="9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lnTo>
                  <a:pt x="12" y="2"/>
                </a:lnTo>
                <a:lnTo>
                  <a:pt x="14" y="2"/>
                </a:lnTo>
                <a:lnTo>
                  <a:pt x="16" y="0"/>
                </a:lnTo>
                <a:lnTo>
                  <a:pt x="19" y="0"/>
                </a:lnTo>
                <a:lnTo>
                  <a:pt x="21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563"/>
          <p:cNvSpPr>
            <a:spLocks/>
          </p:cNvSpPr>
          <p:nvPr/>
        </p:nvSpPr>
        <p:spPr bwMode="auto">
          <a:xfrm>
            <a:off x="6711951" y="5600700"/>
            <a:ext cx="66675" cy="74613"/>
          </a:xfrm>
          <a:custGeom>
            <a:avLst/>
            <a:gdLst>
              <a:gd name="T0" fmla="*/ 21 w 42"/>
              <a:gd name="T1" fmla="*/ 2 h 47"/>
              <a:gd name="T2" fmla="*/ 26 w 42"/>
              <a:gd name="T3" fmla="*/ 4 h 47"/>
              <a:gd name="T4" fmla="*/ 24 w 42"/>
              <a:gd name="T5" fmla="*/ 7 h 47"/>
              <a:gd name="T6" fmla="*/ 16 w 42"/>
              <a:gd name="T7" fmla="*/ 9 h 47"/>
              <a:gd name="T8" fmla="*/ 16 w 42"/>
              <a:gd name="T9" fmla="*/ 14 h 47"/>
              <a:gd name="T10" fmla="*/ 19 w 42"/>
              <a:gd name="T11" fmla="*/ 16 h 47"/>
              <a:gd name="T12" fmla="*/ 24 w 42"/>
              <a:gd name="T13" fmla="*/ 19 h 47"/>
              <a:gd name="T14" fmla="*/ 24 w 42"/>
              <a:gd name="T15" fmla="*/ 21 h 47"/>
              <a:gd name="T16" fmla="*/ 24 w 42"/>
              <a:gd name="T17" fmla="*/ 23 h 47"/>
              <a:gd name="T18" fmla="*/ 26 w 42"/>
              <a:gd name="T19" fmla="*/ 35 h 47"/>
              <a:gd name="T20" fmla="*/ 31 w 42"/>
              <a:gd name="T21" fmla="*/ 35 h 47"/>
              <a:gd name="T22" fmla="*/ 33 w 42"/>
              <a:gd name="T23" fmla="*/ 37 h 47"/>
              <a:gd name="T24" fmla="*/ 35 w 42"/>
              <a:gd name="T25" fmla="*/ 37 h 47"/>
              <a:gd name="T26" fmla="*/ 38 w 42"/>
              <a:gd name="T27" fmla="*/ 37 h 47"/>
              <a:gd name="T28" fmla="*/ 40 w 42"/>
              <a:gd name="T29" fmla="*/ 40 h 47"/>
              <a:gd name="T30" fmla="*/ 42 w 42"/>
              <a:gd name="T31" fmla="*/ 45 h 47"/>
              <a:gd name="T32" fmla="*/ 42 w 42"/>
              <a:gd name="T33" fmla="*/ 47 h 47"/>
              <a:gd name="T34" fmla="*/ 40 w 42"/>
              <a:gd name="T35" fmla="*/ 47 h 47"/>
              <a:gd name="T36" fmla="*/ 33 w 42"/>
              <a:gd name="T37" fmla="*/ 42 h 47"/>
              <a:gd name="T38" fmla="*/ 26 w 42"/>
              <a:gd name="T39" fmla="*/ 40 h 47"/>
              <a:gd name="T40" fmla="*/ 21 w 42"/>
              <a:gd name="T41" fmla="*/ 37 h 47"/>
              <a:gd name="T42" fmla="*/ 16 w 42"/>
              <a:gd name="T43" fmla="*/ 28 h 47"/>
              <a:gd name="T44" fmla="*/ 19 w 42"/>
              <a:gd name="T45" fmla="*/ 26 h 47"/>
              <a:gd name="T46" fmla="*/ 14 w 42"/>
              <a:gd name="T47" fmla="*/ 21 h 47"/>
              <a:gd name="T48" fmla="*/ 7 w 42"/>
              <a:gd name="T49" fmla="*/ 19 h 47"/>
              <a:gd name="T50" fmla="*/ 5 w 42"/>
              <a:gd name="T51" fmla="*/ 14 h 47"/>
              <a:gd name="T52" fmla="*/ 0 w 42"/>
              <a:gd name="T53" fmla="*/ 14 h 47"/>
              <a:gd name="T54" fmla="*/ 0 w 42"/>
              <a:gd name="T55" fmla="*/ 9 h 47"/>
              <a:gd name="T56" fmla="*/ 0 w 42"/>
              <a:gd name="T57" fmla="*/ 2 h 47"/>
              <a:gd name="T58" fmla="*/ 2 w 42"/>
              <a:gd name="T59" fmla="*/ 0 h 47"/>
              <a:gd name="T60" fmla="*/ 5 w 42"/>
              <a:gd name="T61" fmla="*/ 0 h 47"/>
              <a:gd name="T62" fmla="*/ 12 w 42"/>
              <a:gd name="T63" fmla="*/ 2 h 47"/>
              <a:gd name="T64" fmla="*/ 14 w 42"/>
              <a:gd name="T65" fmla="*/ 2 h 47"/>
              <a:gd name="T66" fmla="*/ 16 w 42"/>
              <a:gd name="T67" fmla="*/ 0 h 47"/>
              <a:gd name="T68" fmla="*/ 19 w 42"/>
              <a:gd name="T69" fmla="*/ 0 h 47"/>
              <a:gd name="T70" fmla="*/ 21 w 42"/>
              <a:gd name="T71" fmla="*/ 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47">
                <a:moveTo>
                  <a:pt x="21" y="2"/>
                </a:moveTo>
                <a:lnTo>
                  <a:pt x="26" y="4"/>
                </a:lnTo>
                <a:lnTo>
                  <a:pt x="24" y="7"/>
                </a:lnTo>
                <a:lnTo>
                  <a:pt x="16" y="9"/>
                </a:lnTo>
                <a:lnTo>
                  <a:pt x="16" y="14"/>
                </a:lnTo>
                <a:lnTo>
                  <a:pt x="19" y="16"/>
                </a:lnTo>
                <a:lnTo>
                  <a:pt x="24" y="19"/>
                </a:lnTo>
                <a:lnTo>
                  <a:pt x="24" y="21"/>
                </a:lnTo>
                <a:lnTo>
                  <a:pt x="24" y="23"/>
                </a:lnTo>
                <a:lnTo>
                  <a:pt x="26" y="35"/>
                </a:lnTo>
                <a:lnTo>
                  <a:pt x="31" y="35"/>
                </a:lnTo>
                <a:lnTo>
                  <a:pt x="33" y="37"/>
                </a:lnTo>
                <a:lnTo>
                  <a:pt x="35" y="37"/>
                </a:lnTo>
                <a:lnTo>
                  <a:pt x="38" y="37"/>
                </a:lnTo>
                <a:lnTo>
                  <a:pt x="40" y="40"/>
                </a:lnTo>
                <a:lnTo>
                  <a:pt x="42" y="45"/>
                </a:lnTo>
                <a:lnTo>
                  <a:pt x="42" y="47"/>
                </a:lnTo>
                <a:lnTo>
                  <a:pt x="40" y="47"/>
                </a:lnTo>
                <a:lnTo>
                  <a:pt x="33" y="42"/>
                </a:lnTo>
                <a:lnTo>
                  <a:pt x="26" y="40"/>
                </a:lnTo>
                <a:lnTo>
                  <a:pt x="21" y="37"/>
                </a:lnTo>
                <a:lnTo>
                  <a:pt x="16" y="28"/>
                </a:lnTo>
                <a:lnTo>
                  <a:pt x="19" y="26"/>
                </a:lnTo>
                <a:lnTo>
                  <a:pt x="14" y="21"/>
                </a:lnTo>
                <a:lnTo>
                  <a:pt x="7" y="19"/>
                </a:lnTo>
                <a:lnTo>
                  <a:pt x="5" y="14"/>
                </a:lnTo>
                <a:lnTo>
                  <a:pt x="0" y="14"/>
                </a:lnTo>
                <a:lnTo>
                  <a:pt x="0" y="9"/>
                </a:lnTo>
                <a:lnTo>
                  <a:pt x="0" y="2"/>
                </a:lnTo>
                <a:lnTo>
                  <a:pt x="2" y="0"/>
                </a:lnTo>
                <a:lnTo>
                  <a:pt x="5" y="0"/>
                </a:lnTo>
                <a:lnTo>
                  <a:pt x="12" y="2"/>
                </a:lnTo>
                <a:lnTo>
                  <a:pt x="14" y="2"/>
                </a:lnTo>
                <a:lnTo>
                  <a:pt x="16" y="0"/>
                </a:lnTo>
                <a:lnTo>
                  <a:pt x="19" y="0"/>
                </a:lnTo>
                <a:lnTo>
                  <a:pt x="21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564"/>
          <p:cNvSpPr>
            <a:spLocks/>
          </p:cNvSpPr>
          <p:nvPr/>
        </p:nvSpPr>
        <p:spPr bwMode="auto">
          <a:xfrm>
            <a:off x="7278689" y="6264275"/>
            <a:ext cx="387350" cy="117475"/>
          </a:xfrm>
          <a:custGeom>
            <a:avLst/>
            <a:gdLst>
              <a:gd name="T0" fmla="*/ 31 w 244"/>
              <a:gd name="T1" fmla="*/ 17 h 74"/>
              <a:gd name="T2" fmla="*/ 45 w 244"/>
              <a:gd name="T3" fmla="*/ 8 h 74"/>
              <a:gd name="T4" fmla="*/ 52 w 244"/>
              <a:gd name="T5" fmla="*/ 8 h 74"/>
              <a:gd name="T6" fmla="*/ 57 w 244"/>
              <a:gd name="T7" fmla="*/ 17 h 74"/>
              <a:gd name="T8" fmla="*/ 64 w 244"/>
              <a:gd name="T9" fmla="*/ 24 h 74"/>
              <a:gd name="T10" fmla="*/ 66 w 244"/>
              <a:gd name="T11" fmla="*/ 31 h 74"/>
              <a:gd name="T12" fmla="*/ 97 w 244"/>
              <a:gd name="T13" fmla="*/ 22 h 74"/>
              <a:gd name="T14" fmla="*/ 132 w 244"/>
              <a:gd name="T15" fmla="*/ 22 h 74"/>
              <a:gd name="T16" fmla="*/ 135 w 244"/>
              <a:gd name="T17" fmla="*/ 26 h 74"/>
              <a:gd name="T18" fmla="*/ 149 w 244"/>
              <a:gd name="T19" fmla="*/ 26 h 74"/>
              <a:gd name="T20" fmla="*/ 166 w 244"/>
              <a:gd name="T21" fmla="*/ 26 h 74"/>
              <a:gd name="T22" fmla="*/ 185 w 244"/>
              <a:gd name="T23" fmla="*/ 24 h 74"/>
              <a:gd name="T24" fmla="*/ 194 w 244"/>
              <a:gd name="T25" fmla="*/ 22 h 74"/>
              <a:gd name="T26" fmla="*/ 194 w 244"/>
              <a:gd name="T27" fmla="*/ 43 h 74"/>
              <a:gd name="T28" fmla="*/ 208 w 244"/>
              <a:gd name="T29" fmla="*/ 38 h 74"/>
              <a:gd name="T30" fmla="*/ 232 w 244"/>
              <a:gd name="T31" fmla="*/ 34 h 74"/>
              <a:gd name="T32" fmla="*/ 241 w 244"/>
              <a:gd name="T33" fmla="*/ 26 h 74"/>
              <a:gd name="T34" fmla="*/ 244 w 244"/>
              <a:gd name="T35" fmla="*/ 41 h 74"/>
              <a:gd name="T36" fmla="*/ 232 w 244"/>
              <a:gd name="T37" fmla="*/ 53 h 74"/>
              <a:gd name="T38" fmla="*/ 215 w 244"/>
              <a:gd name="T39" fmla="*/ 53 h 74"/>
              <a:gd name="T40" fmla="*/ 196 w 244"/>
              <a:gd name="T41" fmla="*/ 57 h 74"/>
              <a:gd name="T42" fmla="*/ 177 w 244"/>
              <a:gd name="T43" fmla="*/ 62 h 74"/>
              <a:gd name="T44" fmla="*/ 149 w 244"/>
              <a:gd name="T45" fmla="*/ 69 h 74"/>
              <a:gd name="T46" fmla="*/ 111 w 244"/>
              <a:gd name="T47" fmla="*/ 69 h 74"/>
              <a:gd name="T48" fmla="*/ 104 w 244"/>
              <a:gd name="T49" fmla="*/ 57 h 74"/>
              <a:gd name="T50" fmla="*/ 76 w 244"/>
              <a:gd name="T51" fmla="*/ 50 h 74"/>
              <a:gd name="T52" fmla="*/ 43 w 244"/>
              <a:gd name="T53" fmla="*/ 48 h 74"/>
              <a:gd name="T54" fmla="*/ 9 w 244"/>
              <a:gd name="T55" fmla="*/ 50 h 74"/>
              <a:gd name="T56" fmla="*/ 0 w 244"/>
              <a:gd name="T57" fmla="*/ 34 h 74"/>
              <a:gd name="T58" fmla="*/ 2 w 244"/>
              <a:gd name="T59" fmla="*/ 15 h 74"/>
              <a:gd name="T60" fmla="*/ 12 w 244"/>
              <a:gd name="T61" fmla="*/ 22 h 74"/>
              <a:gd name="T62" fmla="*/ 17 w 244"/>
              <a:gd name="T63" fmla="*/ 15 h 74"/>
              <a:gd name="T64" fmla="*/ 17 w 244"/>
              <a:gd name="T65" fmla="*/ 0 h 74"/>
              <a:gd name="T66" fmla="*/ 21 w 244"/>
              <a:gd name="T67" fmla="*/ 1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74">
                <a:moveTo>
                  <a:pt x="21" y="15"/>
                </a:moveTo>
                <a:lnTo>
                  <a:pt x="31" y="17"/>
                </a:lnTo>
                <a:lnTo>
                  <a:pt x="43" y="15"/>
                </a:lnTo>
                <a:lnTo>
                  <a:pt x="45" y="8"/>
                </a:lnTo>
                <a:lnTo>
                  <a:pt x="50" y="5"/>
                </a:lnTo>
                <a:lnTo>
                  <a:pt x="52" y="8"/>
                </a:lnTo>
                <a:lnTo>
                  <a:pt x="57" y="10"/>
                </a:lnTo>
                <a:lnTo>
                  <a:pt x="57" y="17"/>
                </a:lnTo>
                <a:lnTo>
                  <a:pt x="62" y="19"/>
                </a:lnTo>
                <a:lnTo>
                  <a:pt x="64" y="24"/>
                </a:lnTo>
                <a:lnTo>
                  <a:pt x="64" y="29"/>
                </a:lnTo>
                <a:lnTo>
                  <a:pt x="66" y="31"/>
                </a:lnTo>
                <a:lnTo>
                  <a:pt x="88" y="26"/>
                </a:lnTo>
                <a:lnTo>
                  <a:pt x="97" y="22"/>
                </a:lnTo>
                <a:lnTo>
                  <a:pt x="125" y="19"/>
                </a:lnTo>
                <a:lnTo>
                  <a:pt x="132" y="22"/>
                </a:lnTo>
                <a:lnTo>
                  <a:pt x="132" y="24"/>
                </a:lnTo>
                <a:lnTo>
                  <a:pt x="135" y="26"/>
                </a:lnTo>
                <a:lnTo>
                  <a:pt x="142" y="24"/>
                </a:lnTo>
                <a:lnTo>
                  <a:pt x="149" y="26"/>
                </a:lnTo>
                <a:lnTo>
                  <a:pt x="161" y="24"/>
                </a:lnTo>
                <a:lnTo>
                  <a:pt x="166" y="26"/>
                </a:lnTo>
                <a:lnTo>
                  <a:pt x="173" y="26"/>
                </a:lnTo>
                <a:lnTo>
                  <a:pt x="185" y="24"/>
                </a:lnTo>
                <a:lnTo>
                  <a:pt x="194" y="22"/>
                </a:lnTo>
                <a:lnTo>
                  <a:pt x="194" y="22"/>
                </a:lnTo>
                <a:lnTo>
                  <a:pt x="192" y="31"/>
                </a:lnTo>
                <a:lnTo>
                  <a:pt x="194" y="43"/>
                </a:lnTo>
                <a:lnTo>
                  <a:pt x="201" y="45"/>
                </a:lnTo>
                <a:lnTo>
                  <a:pt x="208" y="38"/>
                </a:lnTo>
                <a:lnTo>
                  <a:pt x="220" y="31"/>
                </a:lnTo>
                <a:lnTo>
                  <a:pt x="232" y="34"/>
                </a:lnTo>
                <a:lnTo>
                  <a:pt x="239" y="24"/>
                </a:lnTo>
                <a:lnTo>
                  <a:pt x="241" y="26"/>
                </a:lnTo>
                <a:lnTo>
                  <a:pt x="244" y="31"/>
                </a:lnTo>
                <a:lnTo>
                  <a:pt x="244" y="41"/>
                </a:lnTo>
                <a:lnTo>
                  <a:pt x="241" y="48"/>
                </a:lnTo>
                <a:lnTo>
                  <a:pt x="232" y="53"/>
                </a:lnTo>
                <a:lnTo>
                  <a:pt x="225" y="53"/>
                </a:lnTo>
                <a:lnTo>
                  <a:pt x="215" y="53"/>
                </a:lnTo>
                <a:lnTo>
                  <a:pt x="203" y="55"/>
                </a:lnTo>
                <a:lnTo>
                  <a:pt x="196" y="57"/>
                </a:lnTo>
                <a:lnTo>
                  <a:pt x="189" y="57"/>
                </a:lnTo>
                <a:lnTo>
                  <a:pt x="177" y="62"/>
                </a:lnTo>
                <a:lnTo>
                  <a:pt x="159" y="64"/>
                </a:lnTo>
                <a:lnTo>
                  <a:pt x="149" y="69"/>
                </a:lnTo>
                <a:lnTo>
                  <a:pt x="111" y="74"/>
                </a:lnTo>
                <a:lnTo>
                  <a:pt x="111" y="69"/>
                </a:lnTo>
                <a:lnTo>
                  <a:pt x="111" y="62"/>
                </a:lnTo>
                <a:lnTo>
                  <a:pt x="104" y="57"/>
                </a:lnTo>
                <a:lnTo>
                  <a:pt x="92" y="57"/>
                </a:lnTo>
                <a:lnTo>
                  <a:pt x="76" y="50"/>
                </a:lnTo>
                <a:lnTo>
                  <a:pt x="69" y="53"/>
                </a:lnTo>
                <a:lnTo>
                  <a:pt x="43" y="48"/>
                </a:lnTo>
                <a:lnTo>
                  <a:pt x="28" y="45"/>
                </a:lnTo>
                <a:lnTo>
                  <a:pt x="9" y="50"/>
                </a:lnTo>
                <a:lnTo>
                  <a:pt x="0" y="43"/>
                </a:lnTo>
                <a:lnTo>
                  <a:pt x="0" y="34"/>
                </a:lnTo>
                <a:lnTo>
                  <a:pt x="2" y="26"/>
                </a:lnTo>
                <a:lnTo>
                  <a:pt x="2" y="15"/>
                </a:lnTo>
                <a:lnTo>
                  <a:pt x="7" y="15"/>
                </a:lnTo>
                <a:lnTo>
                  <a:pt x="12" y="22"/>
                </a:lnTo>
                <a:lnTo>
                  <a:pt x="17" y="19"/>
                </a:lnTo>
                <a:lnTo>
                  <a:pt x="17" y="15"/>
                </a:lnTo>
                <a:lnTo>
                  <a:pt x="14" y="3"/>
                </a:lnTo>
                <a:lnTo>
                  <a:pt x="17" y="0"/>
                </a:lnTo>
                <a:lnTo>
                  <a:pt x="19" y="3"/>
                </a:lnTo>
                <a:lnTo>
                  <a:pt x="21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565"/>
          <p:cNvSpPr>
            <a:spLocks/>
          </p:cNvSpPr>
          <p:nvPr/>
        </p:nvSpPr>
        <p:spPr bwMode="auto">
          <a:xfrm>
            <a:off x="7278689" y="6264275"/>
            <a:ext cx="387350" cy="117475"/>
          </a:xfrm>
          <a:custGeom>
            <a:avLst/>
            <a:gdLst>
              <a:gd name="T0" fmla="*/ 31 w 244"/>
              <a:gd name="T1" fmla="*/ 17 h 74"/>
              <a:gd name="T2" fmla="*/ 45 w 244"/>
              <a:gd name="T3" fmla="*/ 8 h 74"/>
              <a:gd name="T4" fmla="*/ 52 w 244"/>
              <a:gd name="T5" fmla="*/ 8 h 74"/>
              <a:gd name="T6" fmla="*/ 57 w 244"/>
              <a:gd name="T7" fmla="*/ 17 h 74"/>
              <a:gd name="T8" fmla="*/ 64 w 244"/>
              <a:gd name="T9" fmla="*/ 24 h 74"/>
              <a:gd name="T10" fmla="*/ 66 w 244"/>
              <a:gd name="T11" fmla="*/ 31 h 74"/>
              <a:gd name="T12" fmla="*/ 97 w 244"/>
              <a:gd name="T13" fmla="*/ 22 h 74"/>
              <a:gd name="T14" fmla="*/ 132 w 244"/>
              <a:gd name="T15" fmla="*/ 22 h 74"/>
              <a:gd name="T16" fmla="*/ 135 w 244"/>
              <a:gd name="T17" fmla="*/ 26 h 74"/>
              <a:gd name="T18" fmla="*/ 149 w 244"/>
              <a:gd name="T19" fmla="*/ 26 h 74"/>
              <a:gd name="T20" fmla="*/ 166 w 244"/>
              <a:gd name="T21" fmla="*/ 26 h 74"/>
              <a:gd name="T22" fmla="*/ 185 w 244"/>
              <a:gd name="T23" fmla="*/ 24 h 74"/>
              <a:gd name="T24" fmla="*/ 194 w 244"/>
              <a:gd name="T25" fmla="*/ 22 h 74"/>
              <a:gd name="T26" fmla="*/ 194 w 244"/>
              <a:gd name="T27" fmla="*/ 43 h 74"/>
              <a:gd name="T28" fmla="*/ 208 w 244"/>
              <a:gd name="T29" fmla="*/ 38 h 74"/>
              <a:gd name="T30" fmla="*/ 232 w 244"/>
              <a:gd name="T31" fmla="*/ 34 h 74"/>
              <a:gd name="T32" fmla="*/ 241 w 244"/>
              <a:gd name="T33" fmla="*/ 26 h 74"/>
              <a:gd name="T34" fmla="*/ 244 w 244"/>
              <a:gd name="T35" fmla="*/ 41 h 74"/>
              <a:gd name="T36" fmla="*/ 232 w 244"/>
              <a:gd name="T37" fmla="*/ 53 h 74"/>
              <a:gd name="T38" fmla="*/ 215 w 244"/>
              <a:gd name="T39" fmla="*/ 53 h 74"/>
              <a:gd name="T40" fmla="*/ 196 w 244"/>
              <a:gd name="T41" fmla="*/ 57 h 74"/>
              <a:gd name="T42" fmla="*/ 177 w 244"/>
              <a:gd name="T43" fmla="*/ 62 h 74"/>
              <a:gd name="T44" fmla="*/ 149 w 244"/>
              <a:gd name="T45" fmla="*/ 69 h 74"/>
              <a:gd name="T46" fmla="*/ 111 w 244"/>
              <a:gd name="T47" fmla="*/ 69 h 74"/>
              <a:gd name="T48" fmla="*/ 104 w 244"/>
              <a:gd name="T49" fmla="*/ 57 h 74"/>
              <a:gd name="T50" fmla="*/ 76 w 244"/>
              <a:gd name="T51" fmla="*/ 50 h 74"/>
              <a:gd name="T52" fmla="*/ 43 w 244"/>
              <a:gd name="T53" fmla="*/ 48 h 74"/>
              <a:gd name="T54" fmla="*/ 9 w 244"/>
              <a:gd name="T55" fmla="*/ 50 h 74"/>
              <a:gd name="T56" fmla="*/ 0 w 244"/>
              <a:gd name="T57" fmla="*/ 34 h 74"/>
              <a:gd name="T58" fmla="*/ 2 w 244"/>
              <a:gd name="T59" fmla="*/ 15 h 74"/>
              <a:gd name="T60" fmla="*/ 12 w 244"/>
              <a:gd name="T61" fmla="*/ 22 h 74"/>
              <a:gd name="T62" fmla="*/ 17 w 244"/>
              <a:gd name="T63" fmla="*/ 15 h 74"/>
              <a:gd name="T64" fmla="*/ 17 w 244"/>
              <a:gd name="T65" fmla="*/ 0 h 74"/>
              <a:gd name="T66" fmla="*/ 21 w 244"/>
              <a:gd name="T67" fmla="*/ 1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74">
                <a:moveTo>
                  <a:pt x="21" y="15"/>
                </a:moveTo>
                <a:lnTo>
                  <a:pt x="31" y="17"/>
                </a:lnTo>
                <a:lnTo>
                  <a:pt x="43" y="15"/>
                </a:lnTo>
                <a:lnTo>
                  <a:pt x="45" y="8"/>
                </a:lnTo>
                <a:lnTo>
                  <a:pt x="50" y="5"/>
                </a:lnTo>
                <a:lnTo>
                  <a:pt x="52" y="8"/>
                </a:lnTo>
                <a:lnTo>
                  <a:pt x="57" y="10"/>
                </a:lnTo>
                <a:lnTo>
                  <a:pt x="57" y="17"/>
                </a:lnTo>
                <a:lnTo>
                  <a:pt x="62" y="19"/>
                </a:lnTo>
                <a:lnTo>
                  <a:pt x="64" y="24"/>
                </a:lnTo>
                <a:lnTo>
                  <a:pt x="64" y="29"/>
                </a:lnTo>
                <a:lnTo>
                  <a:pt x="66" y="31"/>
                </a:lnTo>
                <a:lnTo>
                  <a:pt x="88" y="26"/>
                </a:lnTo>
                <a:lnTo>
                  <a:pt x="97" y="22"/>
                </a:lnTo>
                <a:lnTo>
                  <a:pt x="125" y="19"/>
                </a:lnTo>
                <a:lnTo>
                  <a:pt x="132" y="22"/>
                </a:lnTo>
                <a:lnTo>
                  <a:pt x="132" y="24"/>
                </a:lnTo>
                <a:lnTo>
                  <a:pt x="135" y="26"/>
                </a:lnTo>
                <a:lnTo>
                  <a:pt x="142" y="24"/>
                </a:lnTo>
                <a:lnTo>
                  <a:pt x="149" y="26"/>
                </a:lnTo>
                <a:lnTo>
                  <a:pt x="161" y="24"/>
                </a:lnTo>
                <a:lnTo>
                  <a:pt x="166" y="26"/>
                </a:lnTo>
                <a:lnTo>
                  <a:pt x="173" y="26"/>
                </a:lnTo>
                <a:lnTo>
                  <a:pt x="185" y="24"/>
                </a:lnTo>
                <a:lnTo>
                  <a:pt x="194" y="22"/>
                </a:lnTo>
                <a:lnTo>
                  <a:pt x="194" y="22"/>
                </a:lnTo>
                <a:lnTo>
                  <a:pt x="192" y="31"/>
                </a:lnTo>
                <a:lnTo>
                  <a:pt x="194" y="43"/>
                </a:lnTo>
                <a:lnTo>
                  <a:pt x="201" y="45"/>
                </a:lnTo>
                <a:lnTo>
                  <a:pt x="208" y="38"/>
                </a:lnTo>
                <a:lnTo>
                  <a:pt x="220" y="31"/>
                </a:lnTo>
                <a:lnTo>
                  <a:pt x="232" y="34"/>
                </a:lnTo>
                <a:lnTo>
                  <a:pt x="239" y="24"/>
                </a:lnTo>
                <a:lnTo>
                  <a:pt x="241" y="26"/>
                </a:lnTo>
                <a:lnTo>
                  <a:pt x="244" y="31"/>
                </a:lnTo>
                <a:lnTo>
                  <a:pt x="244" y="41"/>
                </a:lnTo>
                <a:lnTo>
                  <a:pt x="241" y="48"/>
                </a:lnTo>
                <a:lnTo>
                  <a:pt x="232" y="53"/>
                </a:lnTo>
                <a:lnTo>
                  <a:pt x="225" y="53"/>
                </a:lnTo>
                <a:lnTo>
                  <a:pt x="215" y="53"/>
                </a:lnTo>
                <a:lnTo>
                  <a:pt x="203" y="55"/>
                </a:lnTo>
                <a:lnTo>
                  <a:pt x="196" y="57"/>
                </a:lnTo>
                <a:lnTo>
                  <a:pt x="189" y="57"/>
                </a:lnTo>
                <a:lnTo>
                  <a:pt x="177" y="62"/>
                </a:lnTo>
                <a:lnTo>
                  <a:pt x="159" y="64"/>
                </a:lnTo>
                <a:lnTo>
                  <a:pt x="149" y="69"/>
                </a:lnTo>
                <a:lnTo>
                  <a:pt x="111" y="74"/>
                </a:lnTo>
                <a:lnTo>
                  <a:pt x="111" y="69"/>
                </a:lnTo>
                <a:lnTo>
                  <a:pt x="111" y="62"/>
                </a:lnTo>
                <a:lnTo>
                  <a:pt x="104" y="57"/>
                </a:lnTo>
                <a:lnTo>
                  <a:pt x="92" y="57"/>
                </a:lnTo>
                <a:lnTo>
                  <a:pt x="76" y="50"/>
                </a:lnTo>
                <a:lnTo>
                  <a:pt x="69" y="53"/>
                </a:lnTo>
                <a:lnTo>
                  <a:pt x="43" y="48"/>
                </a:lnTo>
                <a:lnTo>
                  <a:pt x="28" y="45"/>
                </a:lnTo>
                <a:lnTo>
                  <a:pt x="9" y="50"/>
                </a:lnTo>
                <a:lnTo>
                  <a:pt x="0" y="43"/>
                </a:lnTo>
                <a:lnTo>
                  <a:pt x="0" y="34"/>
                </a:lnTo>
                <a:lnTo>
                  <a:pt x="2" y="26"/>
                </a:lnTo>
                <a:lnTo>
                  <a:pt x="2" y="15"/>
                </a:lnTo>
                <a:lnTo>
                  <a:pt x="7" y="15"/>
                </a:lnTo>
                <a:lnTo>
                  <a:pt x="12" y="22"/>
                </a:lnTo>
                <a:lnTo>
                  <a:pt x="17" y="19"/>
                </a:lnTo>
                <a:lnTo>
                  <a:pt x="17" y="15"/>
                </a:lnTo>
                <a:lnTo>
                  <a:pt x="14" y="3"/>
                </a:lnTo>
                <a:lnTo>
                  <a:pt x="17" y="0"/>
                </a:lnTo>
                <a:lnTo>
                  <a:pt x="19" y="3"/>
                </a:lnTo>
                <a:lnTo>
                  <a:pt x="21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566"/>
          <p:cNvSpPr>
            <a:spLocks/>
          </p:cNvSpPr>
          <p:nvPr/>
        </p:nvSpPr>
        <p:spPr bwMode="auto">
          <a:xfrm>
            <a:off x="7278689" y="6264275"/>
            <a:ext cx="387350" cy="117475"/>
          </a:xfrm>
          <a:custGeom>
            <a:avLst/>
            <a:gdLst>
              <a:gd name="T0" fmla="*/ 31 w 244"/>
              <a:gd name="T1" fmla="*/ 17 h 74"/>
              <a:gd name="T2" fmla="*/ 45 w 244"/>
              <a:gd name="T3" fmla="*/ 8 h 74"/>
              <a:gd name="T4" fmla="*/ 52 w 244"/>
              <a:gd name="T5" fmla="*/ 8 h 74"/>
              <a:gd name="T6" fmla="*/ 57 w 244"/>
              <a:gd name="T7" fmla="*/ 17 h 74"/>
              <a:gd name="T8" fmla="*/ 64 w 244"/>
              <a:gd name="T9" fmla="*/ 24 h 74"/>
              <a:gd name="T10" fmla="*/ 66 w 244"/>
              <a:gd name="T11" fmla="*/ 31 h 74"/>
              <a:gd name="T12" fmla="*/ 97 w 244"/>
              <a:gd name="T13" fmla="*/ 22 h 74"/>
              <a:gd name="T14" fmla="*/ 132 w 244"/>
              <a:gd name="T15" fmla="*/ 22 h 74"/>
              <a:gd name="T16" fmla="*/ 135 w 244"/>
              <a:gd name="T17" fmla="*/ 26 h 74"/>
              <a:gd name="T18" fmla="*/ 149 w 244"/>
              <a:gd name="T19" fmla="*/ 26 h 74"/>
              <a:gd name="T20" fmla="*/ 166 w 244"/>
              <a:gd name="T21" fmla="*/ 26 h 74"/>
              <a:gd name="T22" fmla="*/ 185 w 244"/>
              <a:gd name="T23" fmla="*/ 24 h 74"/>
              <a:gd name="T24" fmla="*/ 194 w 244"/>
              <a:gd name="T25" fmla="*/ 22 h 74"/>
              <a:gd name="T26" fmla="*/ 194 w 244"/>
              <a:gd name="T27" fmla="*/ 43 h 74"/>
              <a:gd name="T28" fmla="*/ 208 w 244"/>
              <a:gd name="T29" fmla="*/ 38 h 74"/>
              <a:gd name="T30" fmla="*/ 232 w 244"/>
              <a:gd name="T31" fmla="*/ 34 h 74"/>
              <a:gd name="T32" fmla="*/ 241 w 244"/>
              <a:gd name="T33" fmla="*/ 26 h 74"/>
              <a:gd name="T34" fmla="*/ 244 w 244"/>
              <a:gd name="T35" fmla="*/ 41 h 74"/>
              <a:gd name="T36" fmla="*/ 232 w 244"/>
              <a:gd name="T37" fmla="*/ 53 h 74"/>
              <a:gd name="T38" fmla="*/ 215 w 244"/>
              <a:gd name="T39" fmla="*/ 53 h 74"/>
              <a:gd name="T40" fmla="*/ 196 w 244"/>
              <a:gd name="T41" fmla="*/ 57 h 74"/>
              <a:gd name="T42" fmla="*/ 177 w 244"/>
              <a:gd name="T43" fmla="*/ 62 h 74"/>
              <a:gd name="T44" fmla="*/ 149 w 244"/>
              <a:gd name="T45" fmla="*/ 69 h 74"/>
              <a:gd name="T46" fmla="*/ 111 w 244"/>
              <a:gd name="T47" fmla="*/ 69 h 74"/>
              <a:gd name="T48" fmla="*/ 104 w 244"/>
              <a:gd name="T49" fmla="*/ 57 h 74"/>
              <a:gd name="T50" fmla="*/ 76 w 244"/>
              <a:gd name="T51" fmla="*/ 50 h 74"/>
              <a:gd name="T52" fmla="*/ 43 w 244"/>
              <a:gd name="T53" fmla="*/ 48 h 74"/>
              <a:gd name="T54" fmla="*/ 9 w 244"/>
              <a:gd name="T55" fmla="*/ 50 h 74"/>
              <a:gd name="T56" fmla="*/ 0 w 244"/>
              <a:gd name="T57" fmla="*/ 34 h 74"/>
              <a:gd name="T58" fmla="*/ 2 w 244"/>
              <a:gd name="T59" fmla="*/ 15 h 74"/>
              <a:gd name="T60" fmla="*/ 12 w 244"/>
              <a:gd name="T61" fmla="*/ 22 h 74"/>
              <a:gd name="T62" fmla="*/ 17 w 244"/>
              <a:gd name="T63" fmla="*/ 15 h 74"/>
              <a:gd name="T64" fmla="*/ 17 w 244"/>
              <a:gd name="T65" fmla="*/ 0 h 74"/>
              <a:gd name="T66" fmla="*/ 21 w 244"/>
              <a:gd name="T67" fmla="*/ 1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74">
                <a:moveTo>
                  <a:pt x="21" y="15"/>
                </a:moveTo>
                <a:lnTo>
                  <a:pt x="31" y="17"/>
                </a:lnTo>
                <a:lnTo>
                  <a:pt x="43" y="15"/>
                </a:lnTo>
                <a:lnTo>
                  <a:pt x="45" y="8"/>
                </a:lnTo>
                <a:lnTo>
                  <a:pt x="50" y="5"/>
                </a:lnTo>
                <a:lnTo>
                  <a:pt x="52" y="8"/>
                </a:lnTo>
                <a:lnTo>
                  <a:pt x="57" y="10"/>
                </a:lnTo>
                <a:lnTo>
                  <a:pt x="57" y="17"/>
                </a:lnTo>
                <a:lnTo>
                  <a:pt x="62" y="19"/>
                </a:lnTo>
                <a:lnTo>
                  <a:pt x="64" y="24"/>
                </a:lnTo>
                <a:lnTo>
                  <a:pt x="64" y="29"/>
                </a:lnTo>
                <a:lnTo>
                  <a:pt x="66" y="31"/>
                </a:lnTo>
                <a:lnTo>
                  <a:pt x="88" y="26"/>
                </a:lnTo>
                <a:lnTo>
                  <a:pt x="97" y="22"/>
                </a:lnTo>
                <a:lnTo>
                  <a:pt x="125" y="19"/>
                </a:lnTo>
                <a:lnTo>
                  <a:pt x="132" y="22"/>
                </a:lnTo>
                <a:lnTo>
                  <a:pt x="132" y="24"/>
                </a:lnTo>
                <a:lnTo>
                  <a:pt x="135" y="26"/>
                </a:lnTo>
                <a:lnTo>
                  <a:pt x="142" y="24"/>
                </a:lnTo>
                <a:lnTo>
                  <a:pt x="149" y="26"/>
                </a:lnTo>
                <a:lnTo>
                  <a:pt x="161" y="24"/>
                </a:lnTo>
                <a:lnTo>
                  <a:pt x="166" y="26"/>
                </a:lnTo>
                <a:lnTo>
                  <a:pt x="173" y="26"/>
                </a:lnTo>
                <a:lnTo>
                  <a:pt x="185" y="24"/>
                </a:lnTo>
                <a:lnTo>
                  <a:pt x="194" y="22"/>
                </a:lnTo>
                <a:lnTo>
                  <a:pt x="194" y="22"/>
                </a:lnTo>
                <a:lnTo>
                  <a:pt x="192" y="31"/>
                </a:lnTo>
                <a:lnTo>
                  <a:pt x="194" y="43"/>
                </a:lnTo>
                <a:lnTo>
                  <a:pt x="201" y="45"/>
                </a:lnTo>
                <a:lnTo>
                  <a:pt x="208" y="38"/>
                </a:lnTo>
                <a:lnTo>
                  <a:pt x="220" y="31"/>
                </a:lnTo>
                <a:lnTo>
                  <a:pt x="232" y="34"/>
                </a:lnTo>
                <a:lnTo>
                  <a:pt x="239" y="24"/>
                </a:lnTo>
                <a:lnTo>
                  <a:pt x="241" y="26"/>
                </a:lnTo>
                <a:lnTo>
                  <a:pt x="244" y="31"/>
                </a:lnTo>
                <a:lnTo>
                  <a:pt x="244" y="41"/>
                </a:lnTo>
                <a:lnTo>
                  <a:pt x="241" y="48"/>
                </a:lnTo>
                <a:lnTo>
                  <a:pt x="232" y="53"/>
                </a:lnTo>
                <a:lnTo>
                  <a:pt x="225" y="53"/>
                </a:lnTo>
                <a:lnTo>
                  <a:pt x="215" y="53"/>
                </a:lnTo>
                <a:lnTo>
                  <a:pt x="203" y="55"/>
                </a:lnTo>
                <a:lnTo>
                  <a:pt x="196" y="57"/>
                </a:lnTo>
                <a:lnTo>
                  <a:pt x="189" y="57"/>
                </a:lnTo>
                <a:lnTo>
                  <a:pt x="177" y="62"/>
                </a:lnTo>
                <a:lnTo>
                  <a:pt x="159" y="64"/>
                </a:lnTo>
                <a:lnTo>
                  <a:pt x="149" y="69"/>
                </a:lnTo>
                <a:lnTo>
                  <a:pt x="111" y="74"/>
                </a:lnTo>
                <a:lnTo>
                  <a:pt x="111" y="69"/>
                </a:lnTo>
                <a:lnTo>
                  <a:pt x="111" y="62"/>
                </a:lnTo>
                <a:lnTo>
                  <a:pt x="104" y="57"/>
                </a:lnTo>
                <a:lnTo>
                  <a:pt x="92" y="57"/>
                </a:lnTo>
                <a:lnTo>
                  <a:pt x="76" y="50"/>
                </a:lnTo>
                <a:lnTo>
                  <a:pt x="69" y="53"/>
                </a:lnTo>
                <a:lnTo>
                  <a:pt x="43" y="48"/>
                </a:lnTo>
                <a:lnTo>
                  <a:pt x="28" y="45"/>
                </a:lnTo>
                <a:lnTo>
                  <a:pt x="9" y="50"/>
                </a:lnTo>
                <a:lnTo>
                  <a:pt x="0" y="43"/>
                </a:lnTo>
                <a:lnTo>
                  <a:pt x="0" y="34"/>
                </a:lnTo>
                <a:lnTo>
                  <a:pt x="2" y="26"/>
                </a:lnTo>
                <a:lnTo>
                  <a:pt x="2" y="15"/>
                </a:lnTo>
                <a:lnTo>
                  <a:pt x="7" y="15"/>
                </a:lnTo>
                <a:lnTo>
                  <a:pt x="12" y="22"/>
                </a:lnTo>
                <a:lnTo>
                  <a:pt x="17" y="19"/>
                </a:lnTo>
                <a:lnTo>
                  <a:pt x="17" y="15"/>
                </a:lnTo>
                <a:lnTo>
                  <a:pt x="14" y="3"/>
                </a:lnTo>
                <a:lnTo>
                  <a:pt x="17" y="0"/>
                </a:lnTo>
                <a:lnTo>
                  <a:pt x="19" y="3"/>
                </a:lnTo>
                <a:lnTo>
                  <a:pt x="21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567"/>
          <p:cNvSpPr>
            <a:spLocks/>
          </p:cNvSpPr>
          <p:nvPr/>
        </p:nvSpPr>
        <p:spPr bwMode="auto">
          <a:xfrm>
            <a:off x="7767639" y="6181725"/>
            <a:ext cx="22225" cy="90488"/>
          </a:xfrm>
          <a:custGeom>
            <a:avLst/>
            <a:gdLst>
              <a:gd name="T0" fmla="*/ 14 w 14"/>
              <a:gd name="T1" fmla="*/ 45 h 57"/>
              <a:gd name="T2" fmla="*/ 4 w 14"/>
              <a:gd name="T3" fmla="*/ 57 h 57"/>
              <a:gd name="T4" fmla="*/ 2 w 14"/>
              <a:gd name="T5" fmla="*/ 52 h 57"/>
              <a:gd name="T6" fmla="*/ 4 w 14"/>
              <a:gd name="T7" fmla="*/ 41 h 57"/>
              <a:gd name="T8" fmla="*/ 0 w 14"/>
              <a:gd name="T9" fmla="*/ 34 h 57"/>
              <a:gd name="T10" fmla="*/ 2 w 14"/>
              <a:gd name="T11" fmla="*/ 29 h 57"/>
              <a:gd name="T12" fmla="*/ 4 w 14"/>
              <a:gd name="T13" fmla="*/ 19 h 57"/>
              <a:gd name="T14" fmla="*/ 4 w 14"/>
              <a:gd name="T15" fmla="*/ 10 h 57"/>
              <a:gd name="T16" fmla="*/ 9 w 14"/>
              <a:gd name="T17" fmla="*/ 0 h 57"/>
              <a:gd name="T18" fmla="*/ 11 w 14"/>
              <a:gd name="T19" fmla="*/ 0 h 57"/>
              <a:gd name="T20" fmla="*/ 11 w 14"/>
              <a:gd name="T21" fmla="*/ 10 h 57"/>
              <a:gd name="T22" fmla="*/ 11 w 14"/>
              <a:gd name="T23" fmla="*/ 10 h 57"/>
              <a:gd name="T24" fmla="*/ 9 w 14"/>
              <a:gd name="T25" fmla="*/ 24 h 57"/>
              <a:gd name="T26" fmla="*/ 9 w 14"/>
              <a:gd name="T27" fmla="*/ 34 h 57"/>
              <a:gd name="T28" fmla="*/ 11 w 14"/>
              <a:gd name="T29" fmla="*/ 38 h 57"/>
              <a:gd name="T30" fmla="*/ 9 w 14"/>
              <a:gd name="T31" fmla="*/ 43 h 57"/>
              <a:gd name="T32" fmla="*/ 14 w 14"/>
              <a:gd name="T33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57">
                <a:moveTo>
                  <a:pt x="14" y="45"/>
                </a:moveTo>
                <a:lnTo>
                  <a:pt x="4" y="57"/>
                </a:lnTo>
                <a:lnTo>
                  <a:pt x="2" y="52"/>
                </a:lnTo>
                <a:lnTo>
                  <a:pt x="4" y="41"/>
                </a:lnTo>
                <a:lnTo>
                  <a:pt x="0" y="34"/>
                </a:lnTo>
                <a:lnTo>
                  <a:pt x="2" y="29"/>
                </a:lnTo>
                <a:lnTo>
                  <a:pt x="4" y="19"/>
                </a:lnTo>
                <a:lnTo>
                  <a:pt x="4" y="10"/>
                </a:lnTo>
                <a:lnTo>
                  <a:pt x="9" y="0"/>
                </a:lnTo>
                <a:lnTo>
                  <a:pt x="11" y="0"/>
                </a:lnTo>
                <a:lnTo>
                  <a:pt x="11" y="10"/>
                </a:lnTo>
                <a:lnTo>
                  <a:pt x="11" y="10"/>
                </a:lnTo>
                <a:lnTo>
                  <a:pt x="9" y="24"/>
                </a:lnTo>
                <a:lnTo>
                  <a:pt x="9" y="34"/>
                </a:lnTo>
                <a:lnTo>
                  <a:pt x="11" y="38"/>
                </a:lnTo>
                <a:lnTo>
                  <a:pt x="9" y="43"/>
                </a:lnTo>
                <a:lnTo>
                  <a:pt x="14" y="4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568"/>
          <p:cNvSpPr>
            <a:spLocks/>
          </p:cNvSpPr>
          <p:nvPr/>
        </p:nvSpPr>
        <p:spPr bwMode="auto">
          <a:xfrm>
            <a:off x="7767639" y="6181725"/>
            <a:ext cx="22225" cy="90488"/>
          </a:xfrm>
          <a:custGeom>
            <a:avLst/>
            <a:gdLst>
              <a:gd name="T0" fmla="*/ 14 w 14"/>
              <a:gd name="T1" fmla="*/ 45 h 57"/>
              <a:gd name="T2" fmla="*/ 4 w 14"/>
              <a:gd name="T3" fmla="*/ 57 h 57"/>
              <a:gd name="T4" fmla="*/ 2 w 14"/>
              <a:gd name="T5" fmla="*/ 52 h 57"/>
              <a:gd name="T6" fmla="*/ 4 w 14"/>
              <a:gd name="T7" fmla="*/ 41 h 57"/>
              <a:gd name="T8" fmla="*/ 0 w 14"/>
              <a:gd name="T9" fmla="*/ 34 h 57"/>
              <a:gd name="T10" fmla="*/ 2 w 14"/>
              <a:gd name="T11" fmla="*/ 29 h 57"/>
              <a:gd name="T12" fmla="*/ 4 w 14"/>
              <a:gd name="T13" fmla="*/ 19 h 57"/>
              <a:gd name="T14" fmla="*/ 4 w 14"/>
              <a:gd name="T15" fmla="*/ 10 h 57"/>
              <a:gd name="T16" fmla="*/ 9 w 14"/>
              <a:gd name="T17" fmla="*/ 0 h 57"/>
              <a:gd name="T18" fmla="*/ 11 w 14"/>
              <a:gd name="T19" fmla="*/ 0 h 57"/>
              <a:gd name="T20" fmla="*/ 11 w 14"/>
              <a:gd name="T21" fmla="*/ 10 h 57"/>
              <a:gd name="T22" fmla="*/ 11 w 14"/>
              <a:gd name="T23" fmla="*/ 10 h 57"/>
              <a:gd name="T24" fmla="*/ 9 w 14"/>
              <a:gd name="T25" fmla="*/ 24 h 57"/>
              <a:gd name="T26" fmla="*/ 9 w 14"/>
              <a:gd name="T27" fmla="*/ 34 h 57"/>
              <a:gd name="T28" fmla="*/ 11 w 14"/>
              <a:gd name="T29" fmla="*/ 38 h 57"/>
              <a:gd name="T30" fmla="*/ 9 w 14"/>
              <a:gd name="T31" fmla="*/ 43 h 57"/>
              <a:gd name="T32" fmla="*/ 14 w 14"/>
              <a:gd name="T33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57">
                <a:moveTo>
                  <a:pt x="14" y="45"/>
                </a:moveTo>
                <a:lnTo>
                  <a:pt x="4" y="57"/>
                </a:lnTo>
                <a:lnTo>
                  <a:pt x="2" y="52"/>
                </a:lnTo>
                <a:lnTo>
                  <a:pt x="4" y="41"/>
                </a:lnTo>
                <a:lnTo>
                  <a:pt x="0" y="34"/>
                </a:lnTo>
                <a:lnTo>
                  <a:pt x="2" y="29"/>
                </a:lnTo>
                <a:lnTo>
                  <a:pt x="4" y="19"/>
                </a:lnTo>
                <a:lnTo>
                  <a:pt x="4" y="10"/>
                </a:lnTo>
                <a:lnTo>
                  <a:pt x="9" y="0"/>
                </a:lnTo>
                <a:lnTo>
                  <a:pt x="11" y="0"/>
                </a:lnTo>
                <a:lnTo>
                  <a:pt x="11" y="10"/>
                </a:lnTo>
                <a:lnTo>
                  <a:pt x="11" y="10"/>
                </a:lnTo>
                <a:lnTo>
                  <a:pt x="9" y="24"/>
                </a:lnTo>
                <a:lnTo>
                  <a:pt x="9" y="34"/>
                </a:lnTo>
                <a:lnTo>
                  <a:pt x="11" y="38"/>
                </a:lnTo>
                <a:lnTo>
                  <a:pt x="9" y="43"/>
                </a:lnTo>
                <a:lnTo>
                  <a:pt x="14" y="4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569"/>
          <p:cNvSpPr>
            <a:spLocks/>
          </p:cNvSpPr>
          <p:nvPr/>
        </p:nvSpPr>
        <p:spPr bwMode="auto">
          <a:xfrm>
            <a:off x="7767639" y="6181725"/>
            <a:ext cx="22225" cy="90488"/>
          </a:xfrm>
          <a:custGeom>
            <a:avLst/>
            <a:gdLst>
              <a:gd name="T0" fmla="*/ 14 w 14"/>
              <a:gd name="T1" fmla="*/ 45 h 57"/>
              <a:gd name="T2" fmla="*/ 4 w 14"/>
              <a:gd name="T3" fmla="*/ 57 h 57"/>
              <a:gd name="T4" fmla="*/ 2 w 14"/>
              <a:gd name="T5" fmla="*/ 52 h 57"/>
              <a:gd name="T6" fmla="*/ 4 w 14"/>
              <a:gd name="T7" fmla="*/ 41 h 57"/>
              <a:gd name="T8" fmla="*/ 0 w 14"/>
              <a:gd name="T9" fmla="*/ 34 h 57"/>
              <a:gd name="T10" fmla="*/ 2 w 14"/>
              <a:gd name="T11" fmla="*/ 29 h 57"/>
              <a:gd name="T12" fmla="*/ 4 w 14"/>
              <a:gd name="T13" fmla="*/ 19 h 57"/>
              <a:gd name="T14" fmla="*/ 4 w 14"/>
              <a:gd name="T15" fmla="*/ 10 h 57"/>
              <a:gd name="T16" fmla="*/ 9 w 14"/>
              <a:gd name="T17" fmla="*/ 0 h 57"/>
              <a:gd name="T18" fmla="*/ 11 w 14"/>
              <a:gd name="T19" fmla="*/ 0 h 57"/>
              <a:gd name="T20" fmla="*/ 11 w 14"/>
              <a:gd name="T21" fmla="*/ 10 h 57"/>
              <a:gd name="T22" fmla="*/ 11 w 14"/>
              <a:gd name="T23" fmla="*/ 10 h 57"/>
              <a:gd name="T24" fmla="*/ 9 w 14"/>
              <a:gd name="T25" fmla="*/ 24 h 57"/>
              <a:gd name="T26" fmla="*/ 9 w 14"/>
              <a:gd name="T27" fmla="*/ 34 h 57"/>
              <a:gd name="T28" fmla="*/ 11 w 14"/>
              <a:gd name="T29" fmla="*/ 38 h 57"/>
              <a:gd name="T30" fmla="*/ 9 w 14"/>
              <a:gd name="T31" fmla="*/ 43 h 57"/>
              <a:gd name="T32" fmla="*/ 14 w 14"/>
              <a:gd name="T33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57">
                <a:moveTo>
                  <a:pt x="14" y="45"/>
                </a:moveTo>
                <a:lnTo>
                  <a:pt x="4" y="57"/>
                </a:lnTo>
                <a:lnTo>
                  <a:pt x="2" y="52"/>
                </a:lnTo>
                <a:lnTo>
                  <a:pt x="4" y="41"/>
                </a:lnTo>
                <a:lnTo>
                  <a:pt x="0" y="34"/>
                </a:lnTo>
                <a:lnTo>
                  <a:pt x="2" y="29"/>
                </a:lnTo>
                <a:lnTo>
                  <a:pt x="4" y="19"/>
                </a:lnTo>
                <a:lnTo>
                  <a:pt x="4" y="10"/>
                </a:lnTo>
                <a:lnTo>
                  <a:pt x="9" y="0"/>
                </a:lnTo>
                <a:lnTo>
                  <a:pt x="11" y="0"/>
                </a:lnTo>
                <a:lnTo>
                  <a:pt x="11" y="10"/>
                </a:lnTo>
                <a:lnTo>
                  <a:pt x="11" y="10"/>
                </a:lnTo>
                <a:lnTo>
                  <a:pt x="9" y="24"/>
                </a:lnTo>
                <a:lnTo>
                  <a:pt x="9" y="34"/>
                </a:lnTo>
                <a:lnTo>
                  <a:pt x="11" y="38"/>
                </a:lnTo>
                <a:lnTo>
                  <a:pt x="9" y="43"/>
                </a:lnTo>
                <a:lnTo>
                  <a:pt x="14" y="4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570"/>
          <p:cNvSpPr>
            <a:spLocks/>
          </p:cNvSpPr>
          <p:nvPr/>
        </p:nvSpPr>
        <p:spPr bwMode="auto">
          <a:xfrm>
            <a:off x="7369176" y="6073775"/>
            <a:ext cx="30163" cy="22225"/>
          </a:xfrm>
          <a:custGeom>
            <a:avLst/>
            <a:gdLst>
              <a:gd name="T0" fmla="*/ 16 w 19"/>
              <a:gd name="T1" fmla="*/ 2 h 14"/>
              <a:gd name="T2" fmla="*/ 16 w 19"/>
              <a:gd name="T3" fmla="*/ 2 h 14"/>
              <a:gd name="T4" fmla="*/ 19 w 19"/>
              <a:gd name="T5" fmla="*/ 5 h 14"/>
              <a:gd name="T6" fmla="*/ 19 w 19"/>
              <a:gd name="T7" fmla="*/ 7 h 14"/>
              <a:gd name="T8" fmla="*/ 16 w 19"/>
              <a:gd name="T9" fmla="*/ 9 h 14"/>
              <a:gd name="T10" fmla="*/ 14 w 19"/>
              <a:gd name="T11" fmla="*/ 9 h 14"/>
              <a:gd name="T12" fmla="*/ 12 w 19"/>
              <a:gd name="T13" fmla="*/ 12 h 14"/>
              <a:gd name="T14" fmla="*/ 12 w 19"/>
              <a:gd name="T15" fmla="*/ 9 h 14"/>
              <a:gd name="T16" fmla="*/ 9 w 19"/>
              <a:gd name="T17" fmla="*/ 9 h 14"/>
              <a:gd name="T18" fmla="*/ 9 w 19"/>
              <a:gd name="T19" fmla="*/ 12 h 14"/>
              <a:gd name="T20" fmla="*/ 7 w 19"/>
              <a:gd name="T21" fmla="*/ 12 h 14"/>
              <a:gd name="T22" fmla="*/ 5 w 19"/>
              <a:gd name="T23" fmla="*/ 12 h 14"/>
              <a:gd name="T24" fmla="*/ 2 w 19"/>
              <a:gd name="T25" fmla="*/ 12 h 14"/>
              <a:gd name="T26" fmla="*/ 2 w 19"/>
              <a:gd name="T27" fmla="*/ 14 h 14"/>
              <a:gd name="T28" fmla="*/ 0 w 19"/>
              <a:gd name="T29" fmla="*/ 12 h 14"/>
              <a:gd name="T30" fmla="*/ 2 w 19"/>
              <a:gd name="T31" fmla="*/ 9 h 14"/>
              <a:gd name="T32" fmla="*/ 2 w 19"/>
              <a:gd name="T33" fmla="*/ 5 h 14"/>
              <a:gd name="T34" fmla="*/ 2 w 19"/>
              <a:gd name="T35" fmla="*/ 2 h 14"/>
              <a:gd name="T36" fmla="*/ 5 w 19"/>
              <a:gd name="T37" fmla="*/ 2 h 14"/>
              <a:gd name="T38" fmla="*/ 5 w 19"/>
              <a:gd name="T39" fmla="*/ 5 h 14"/>
              <a:gd name="T40" fmla="*/ 7 w 19"/>
              <a:gd name="T41" fmla="*/ 2 h 14"/>
              <a:gd name="T42" fmla="*/ 7 w 19"/>
              <a:gd name="T43" fmla="*/ 5 h 14"/>
              <a:gd name="T44" fmla="*/ 7 w 19"/>
              <a:gd name="T45" fmla="*/ 7 h 14"/>
              <a:gd name="T46" fmla="*/ 7 w 19"/>
              <a:gd name="T47" fmla="*/ 7 h 14"/>
              <a:gd name="T48" fmla="*/ 9 w 19"/>
              <a:gd name="T49" fmla="*/ 7 h 14"/>
              <a:gd name="T50" fmla="*/ 12 w 19"/>
              <a:gd name="T51" fmla="*/ 7 h 14"/>
              <a:gd name="T52" fmla="*/ 12 w 19"/>
              <a:gd name="T53" fmla="*/ 5 h 14"/>
              <a:gd name="T54" fmla="*/ 9 w 19"/>
              <a:gd name="T55" fmla="*/ 5 h 14"/>
              <a:gd name="T56" fmla="*/ 7 w 19"/>
              <a:gd name="T57" fmla="*/ 5 h 14"/>
              <a:gd name="T58" fmla="*/ 7 w 19"/>
              <a:gd name="T59" fmla="*/ 2 h 14"/>
              <a:gd name="T60" fmla="*/ 9 w 19"/>
              <a:gd name="T61" fmla="*/ 0 h 14"/>
              <a:gd name="T62" fmla="*/ 7 w 19"/>
              <a:gd name="T63" fmla="*/ 0 h 14"/>
              <a:gd name="T64" fmla="*/ 9 w 19"/>
              <a:gd name="T65" fmla="*/ 0 h 14"/>
              <a:gd name="T66" fmla="*/ 9 w 19"/>
              <a:gd name="T67" fmla="*/ 2 h 14"/>
              <a:gd name="T68" fmla="*/ 12 w 19"/>
              <a:gd name="T69" fmla="*/ 2 h 14"/>
              <a:gd name="T70" fmla="*/ 14 w 19"/>
              <a:gd name="T71" fmla="*/ 2 h 14"/>
              <a:gd name="T72" fmla="*/ 14 w 19"/>
              <a:gd name="T73" fmla="*/ 0 h 14"/>
              <a:gd name="T74" fmla="*/ 16 w 19"/>
              <a:gd name="T75" fmla="*/ 0 h 14"/>
              <a:gd name="T76" fmla="*/ 16 w 19"/>
              <a:gd name="T77" fmla="*/ 2 h 14"/>
              <a:gd name="T78" fmla="*/ 16 w 19"/>
              <a:gd name="T7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14">
                <a:moveTo>
                  <a:pt x="16" y="2"/>
                </a:moveTo>
                <a:lnTo>
                  <a:pt x="16" y="2"/>
                </a:lnTo>
                <a:lnTo>
                  <a:pt x="19" y="5"/>
                </a:lnTo>
                <a:lnTo>
                  <a:pt x="19" y="7"/>
                </a:lnTo>
                <a:lnTo>
                  <a:pt x="16" y="9"/>
                </a:lnTo>
                <a:lnTo>
                  <a:pt x="14" y="9"/>
                </a:lnTo>
                <a:lnTo>
                  <a:pt x="12" y="12"/>
                </a:lnTo>
                <a:lnTo>
                  <a:pt x="12" y="9"/>
                </a:lnTo>
                <a:lnTo>
                  <a:pt x="9" y="9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2" y="9"/>
                </a:lnTo>
                <a:lnTo>
                  <a:pt x="2" y="5"/>
                </a:lnTo>
                <a:lnTo>
                  <a:pt x="2" y="2"/>
                </a:lnTo>
                <a:lnTo>
                  <a:pt x="5" y="2"/>
                </a:lnTo>
                <a:lnTo>
                  <a:pt x="5" y="5"/>
                </a:lnTo>
                <a:lnTo>
                  <a:pt x="7" y="2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9" y="7"/>
                </a:lnTo>
                <a:lnTo>
                  <a:pt x="12" y="7"/>
                </a:lnTo>
                <a:lnTo>
                  <a:pt x="12" y="5"/>
                </a:lnTo>
                <a:lnTo>
                  <a:pt x="9" y="5"/>
                </a:lnTo>
                <a:lnTo>
                  <a:pt x="7" y="5"/>
                </a:lnTo>
                <a:lnTo>
                  <a:pt x="7" y="2"/>
                </a:lnTo>
                <a:lnTo>
                  <a:pt x="9" y="0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571"/>
          <p:cNvSpPr>
            <a:spLocks/>
          </p:cNvSpPr>
          <p:nvPr/>
        </p:nvSpPr>
        <p:spPr bwMode="auto">
          <a:xfrm>
            <a:off x="7369176" y="6073775"/>
            <a:ext cx="30163" cy="22225"/>
          </a:xfrm>
          <a:custGeom>
            <a:avLst/>
            <a:gdLst>
              <a:gd name="T0" fmla="*/ 16 w 19"/>
              <a:gd name="T1" fmla="*/ 2 h 14"/>
              <a:gd name="T2" fmla="*/ 16 w 19"/>
              <a:gd name="T3" fmla="*/ 2 h 14"/>
              <a:gd name="T4" fmla="*/ 19 w 19"/>
              <a:gd name="T5" fmla="*/ 5 h 14"/>
              <a:gd name="T6" fmla="*/ 19 w 19"/>
              <a:gd name="T7" fmla="*/ 7 h 14"/>
              <a:gd name="T8" fmla="*/ 16 w 19"/>
              <a:gd name="T9" fmla="*/ 9 h 14"/>
              <a:gd name="T10" fmla="*/ 14 w 19"/>
              <a:gd name="T11" fmla="*/ 9 h 14"/>
              <a:gd name="T12" fmla="*/ 12 w 19"/>
              <a:gd name="T13" fmla="*/ 12 h 14"/>
              <a:gd name="T14" fmla="*/ 12 w 19"/>
              <a:gd name="T15" fmla="*/ 9 h 14"/>
              <a:gd name="T16" fmla="*/ 9 w 19"/>
              <a:gd name="T17" fmla="*/ 9 h 14"/>
              <a:gd name="T18" fmla="*/ 9 w 19"/>
              <a:gd name="T19" fmla="*/ 12 h 14"/>
              <a:gd name="T20" fmla="*/ 7 w 19"/>
              <a:gd name="T21" fmla="*/ 12 h 14"/>
              <a:gd name="T22" fmla="*/ 5 w 19"/>
              <a:gd name="T23" fmla="*/ 12 h 14"/>
              <a:gd name="T24" fmla="*/ 2 w 19"/>
              <a:gd name="T25" fmla="*/ 12 h 14"/>
              <a:gd name="T26" fmla="*/ 2 w 19"/>
              <a:gd name="T27" fmla="*/ 14 h 14"/>
              <a:gd name="T28" fmla="*/ 0 w 19"/>
              <a:gd name="T29" fmla="*/ 12 h 14"/>
              <a:gd name="T30" fmla="*/ 2 w 19"/>
              <a:gd name="T31" fmla="*/ 9 h 14"/>
              <a:gd name="T32" fmla="*/ 2 w 19"/>
              <a:gd name="T33" fmla="*/ 5 h 14"/>
              <a:gd name="T34" fmla="*/ 2 w 19"/>
              <a:gd name="T35" fmla="*/ 2 h 14"/>
              <a:gd name="T36" fmla="*/ 5 w 19"/>
              <a:gd name="T37" fmla="*/ 2 h 14"/>
              <a:gd name="T38" fmla="*/ 5 w 19"/>
              <a:gd name="T39" fmla="*/ 5 h 14"/>
              <a:gd name="T40" fmla="*/ 7 w 19"/>
              <a:gd name="T41" fmla="*/ 2 h 14"/>
              <a:gd name="T42" fmla="*/ 7 w 19"/>
              <a:gd name="T43" fmla="*/ 5 h 14"/>
              <a:gd name="T44" fmla="*/ 7 w 19"/>
              <a:gd name="T45" fmla="*/ 7 h 14"/>
              <a:gd name="T46" fmla="*/ 7 w 19"/>
              <a:gd name="T47" fmla="*/ 7 h 14"/>
              <a:gd name="T48" fmla="*/ 9 w 19"/>
              <a:gd name="T49" fmla="*/ 7 h 14"/>
              <a:gd name="T50" fmla="*/ 12 w 19"/>
              <a:gd name="T51" fmla="*/ 7 h 14"/>
              <a:gd name="T52" fmla="*/ 12 w 19"/>
              <a:gd name="T53" fmla="*/ 5 h 14"/>
              <a:gd name="T54" fmla="*/ 9 w 19"/>
              <a:gd name="T55" fmla="*/ 5 h 14"/>
              <a:gd name="T56" fmla="*/ 7 w 19"/>
              <a:gd name="T57" fmla="*/ 5 h 14"/>
              <a:gd name="T58" fmla="*/ 7 w 19"/>
              <a:gd name="T59" fmla="*/ 2 h 14"/>
              <a:gd name="T60" fmla="*/ 9 w 19"/>
              <a:gd name="T61" fmla="*/ 0 h 14"/>
              <a:gd name="T62" fmla="*/ 7 w 19"/>
              <a:gd name="T63" fmla="*/ 0 h 14"/>
              <a:gd name="T64" fmla="*/ 9 w 19"/>
              <a:gd name="T65" fmla="*/ 0 h 14"/>
              <a:gd name="T66" fmla="*/ 9 w 19"/>
              <a:gd name="T67" fmla="*/ 2 h 14"/>
              <a:gd name="T68" fmla="*/ 12 w 19"/>
              <a:gd name="T69" fmla="*/ 2 h 14"/>
              <a:gd name="T70" fmla="*/ 14 w 19"/>
              <a:gd name="T71" fmla="*/ 2 h 14"/>
              <a:gd name="T72" fmla="*/ 14 w 19"/>
              <a:gd name="T73" fmla="*/ 0 h 14"/>
              <a:gd name="T74" fmla="*/ 16 w 19"/>
              <a:gd name="T75" fmla="*/ 0 h 14"/>
              <a:gd name="T76" fmla="*/ 16 w 19"/>
              <a:gd name="T77" fmla="*/ 2 h 14"/>
              <a:gd name="T78" fmla="*/ 16 w 19"/>
              <a:gd name="T7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14">
                <a:moveTo>
                  <a:pt x="16" y="2"/>
                </a:moveTo>
                <a:lnTo>
                  <a:pt x="16" y="2"/>
                </a:lnTo>
                <a:lnTo>
                  <a:pt x="19" y="5"/>
                </a:lnTo>
                <a:lnTo>
                  <a:pt x="19" y="7"/>
                </a:lnTo>
                <a:lnTo>
                  <a:pt x="16" y="9"/>
                </a:lnTo>
                <a:lnTo>
                  <a:pt x="14" y="9"/>
                </a:lnTo>
                <a:lnTo>
                  <a:pt x="12" y="12"/>
                </a:lnTo>
                <a:lnTo>
                  <a:pt x="12" y="9"/>
                </a:lnTo>
                <a:lnTo>
                  <a:pt x="9" y="9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2" y="9"/>
                </a:lnTo>
                <a:lnTo>
                  <a:pt x="2" y="5"/>
                </a:lnTo>
                <a:lnTo>
                  <a:pt x="2" y="2"/>
                </a:lnTo>
                <a:lnTo>
                  <a:pt x="5" y="2"/>
                </a:lnTo>
                <a:lnTo>
                  <a:pt x="5" y="5"/>
                </a:lnTo>
                <a:lnTo>
                  <a:pt x="7" y="2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9" y="7"/>
                </a:lnTo>
                <a:lnTo>
                  <a:pt x="12" y="7"/>
                </a:lnTo>
                <a:lnTo>
                  <a:pt x="12" y="5"/>
                </a:lnTo>
                <a:lnTo>
                  <a:pt x="9" y="5"/>
                </a:lnTo>
                <a:lnTo>
                  <a:pt x="7" y="5"/>
                </a:lnTo>
                <a:lnTo>
                  <a:pt x="7" y="2"/>
                </a:lnTo>
                <a:lnTo>
                  <a:pt x="9" y="0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572"/>
          <p:cNvSpPr>
            <a:spLocks/>
          </p:cNvSpPr>
          <p:nvPr/>
        </p:nvSpPr>
        <p:spPr bwMode="auto">
          <a:xfrm>
            <a:off x="7369176" y="6073775"/>
            <a:ext cx="30163" cy="22225"/>
          </a:xfrm>
          <a:custGeom>
            <a:avLst/>
            <a:gdLst>
              <a:gd name="T0" fmla="*/ 16 w 19"/>
              <a:gd name="T1" fmla="*/ 2 h 14"/>
              <a:gd name="T2" fmla="*/ 16 w 19"/>
              <a:gd name="T3" fmla="*/ 2 h 14"/>
              <a:gd name="T4" fmla="*/ 19 w 19"/>
              <a:gd name="T5" fmla="*/ 5 h 14"/>
              <a:gd name="T6" fmla="*/ 19 w 19"/>
              <a:gd name="T7" fmla="*/ 7 h 14"/>
              <a:gd name="T8" fmla="*/ 16 w 19"/>
              <a:gd name="T9" fmla="*/ 9 h 14"/>
              <a:gd name="T10" fmla="*/ 14 w 19"/>
              <a:gd name="T11" fmla="*/ 9 h 14"/>
              <a:gd name="T12" fmla="*/ 12 w 19"/>
              <a:gd name="T13" fmla="*/ 12 h 14"/>
              <a:gd name="T14" fmla="*/ 12 w 19"/>
              <a:gd name="T15" fmla="*/ 9 h 14"/>
              <a:gd name="T16" fmla="*/ 9 w 19"/>
              <a:gd name="T17" fmla="*/ 9 h 14"/>
              <a:gd name="T18" fmla="*/ 9 w 19"/>
              <a:gd name="T19" fmla="*/ 12 h 14"/>
              <a:gd name="T20" fmla="*/ 7 w 19"/>
              <a:gd name="T21" fmla="*/ 12 h 14"/>
              <a:gd name="T22" fmla="*/ 5 w 19"/>
              <a:gd name="T23" fmla="*/ 12 h 14"/>
              <a:gd name="T24" fmla="*/ 2 w 19"/>
              <a:gd name="T25" fmla="*/ 12 h 14"/>
              <a:gd name="T26" fmla="*/ 2 w 19"/>
              <a:gd name="T27" fmla="*/ 14 h 14"/>
              <a:gd name="T28" fmla="*/ 0 w 19"/>
              <a:gd name="T29" fmla="*/ 12 h 14"/>
              <a:gd name="T30" fmla="*/ 2 w 19"/>
              <a:gd name="T31" fmla="*/ 9 h 14"/>
              <a:gd name="T32" fmla="*/ 2 w 19"/>
              <a:gd name="T33" fmla="*/ 5 h 14"/>
              <a:gd name="T34" fmla="*/ 2 w 19"/>
              <a:gd name="T35" fmla="*/ 2 h 14"/>
              <a:gd name="T36" fmla="*/ 5 w 19"/>
              <a:gd name="T37" fmla="*/ 2 h 14"/>
              <a:gd name="T38" fmla="*/ 5 w 19"/>
              <a:gd name="T39" fmla="*/ 5 h 14"/>
              <a:gd name="T40" fmla="*/ 7 w 19"/>
              <a:gd name="T41" fmla="*/ 2 h 14"/>
              <a:gd name="T42" fmla="*/ 7 w 19"/>
              <a:gd name="T43" fmla="*/ 5 h 14"/>
              <a:gd name="T44" fmla="*/ 7 w 19"/>
              <a:gd name="T45" fmla="*/ 7 h 14"/>
              <a:gd name="T46" fmla="*/ 7 w 19"/>
              <a:gd name="T47" fmla="*/ 7 h 14"/>
              <a:gd name="T48" fmla="*/ 9 w 19"/>
              <a:gd name="T49" fmla="*/ 7 h 14"/>
              <a:gd name="T50" fmla="*/ 12 w 19"/>
              <a:gd name="T51" fmla="*/ 7 h 14"/>
              <a:gd name="T52" fmla="*/ 12 w 19"/>
              <a:gd name="T53" fmla="*/ 5 h 14"/>
              <a:gd name="T54" fmla="*/ 9 w 19"/>
              <a:gd name="T55" fmla="*/ 5 h 14"/>
              <a:gd name="T56" fmla="*/ 7 w 19"/>
              <a:gd name="T57" fmla="*/ 5 h 14"/>
              <a:gd name="T58" fmla="*/ 7 w 19"/>
              <a:gd name="T59" fmla="*/ 2 h 14"/>
              <a:gd name="T60" fmla="*/ 9 w 19"/>
              <a:gd name="T61" fmla="*/ 0 h 14"/>
              <a:gd name="T62" fmla="*/ 7 w 19"/>
              <a:gd name="T63" fmla="*/ 0 h 14"/>
              <a:gd name="T64" fmla="*/ 9 w 19"/>
              <a:gd name="T65" fmla="*/ 0 h 14"/>
              <a:gd name="T66" fmla="*/ 9 w 19"/>
              <a:gd name="T67" fmla="*/ 2 h 14"/>
              <a:gd name="T68" fmla="*/ 12 w 19"/>
              <a:gd name="T69" fmla="*/ 2 h 14"/>
              <a:gd name="T70" fmla="*/ 14 w 19"/>
              <a:gd name="T71" fmla="*/ 2 h 14"/>
              <a:gd name="T72" fmla="*/ 14 w 19"/>
              <a:gd name="T73" fmla="*/ 0 h 14"/>
              <a:gd name="T74" fmla="*/ 16 w 19"/>
              <a:gd name="T75" fmla="*/ 0 h 14"/>
              <a:gd name="T76" fmla="*/ 16 w 19"/>
              <a:gd name="T77" fmla="*/ 2 h 14"/>
              <a:gd name="T78" fmla="*/ 16 w 19"/>
              <a:gd name="T7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14">
                <a:moveTo>
                  <a:pt x="16" y="2"/>
                </a:moveTo>
                <a:lnTo>
                  <a:pt x="16" y="2"/>
                </a:lnTo>
                <a:lnTo>
                  <a:pt x="19" y="5"/>
                </a:lnTo>
                <a:lnTo>
                  <a:pt x="19" y="7"/>
                </a:lnTo>
                <a:lnTo>
                  <a:pt x="16" y="9"/>
                </a:lnTo>
                <a:lnTo>
                  <a:pt x="14" y="9"/>
                </a:lnTo>
                <a:lnTo>
                  <a:pt x="12" y="12"/>
                </a:lnTo>
                <a:lnTo>
                  <a:pt x="12" y="9"/>
                </a:lnTo>
                <a:lnTo>
                  <a:pt x="9" y="9"/>
                </a:lnTo>
                <a:lnTo>
                  <a:pt x="9" y="12"/>
                </a:lnTo>
                <a:lnTo>
                  <a:pt x="7" y="12"/>
                </a:lnTo>
                <a:lnTo>
                  <a:pt x="5" y="12"/>
                </a:lnTo>
                <a:lnTo>
                  <a:pt x="2" y="12"/>
                </a:lnTo>
                <a:lnTo>
                  <a:pt x="2" y="14"/>
                </a:lnTo>
                <a:lnTo>
                  <a:pt x="0" y="12"/>
                </a:lnTo>
                <a:lnTo>
                  <a:pt x="2" y="9"/>
                </a:lnTo>
                <a:lnTo>
                  <a:pt x="2" y="5"/>
                </a:lnTo>
                <a:lnTo>
                  <a:pt x="2" y="2"/>
                </a:lnTo>
                <a:lnTo>
                  <a:pt x="5" y="2"/>
                </a:lnTo>
                <a:lnTo>
                  <a:pt x="5" y="5"/>
                </a:lnTo>
                <a:lnTo>
                  <a:pt x="7" y="2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9" y="7"/>
                </a:lnTo>
                <a:lnTo>
                  <a:pt x="12" y="7"/>
                </a:lnTo>
                <a:lnTo>
                  <a:pt x="12" y="5"/>
                </a:lnTo>
                <a:lnTo>
                  <a:pt x="9" y="5"/>
                </a:lnTo>
                <a:lnTo>
                  <a:pt x="7" y="5"/>
                </a:lnTo>
                <a:lnTo>
                  <a:pt x="7" y="2"/>
                </a:lnTo>
                <a:lnTo>
                  <a:pt x="9" y="0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573"/>
          <p:cNvSpPr>
            <a:spLocks/>
          </p:cNvSpPr>
          <p:nvPr/>
        </p:nvSpPr>
        <p:spPr bwMode="auto">
          <a:xfrm>
            <a:off x="7405689" y="6069013"/>
            <a:ext cx="7938" cy="7938"/>
          </a:xfrm>
          <a:custGeom>
            <a:avLst/>
            <a:gdLst>
              <a:gd name="T0" fmla="*/ 5 w 5"/>
              <a:gd name="T1" fmla="*/ 5 h 5"/>
              <a:gd name="T2" fmla="*/ 3 w 5"/>
              <a:gd name="T3" fmla="*/ 5 h 5"/>
              <a:gd name="T4" fmla="*/ 0 w 5"/>
              <a:gd name="T5" fmla="*/ 5 h 5"/>
              <a:gd name="T6" fmla="*/ 0 w 5"/>
              <a:gd name="T7" fmla="*/ 3 h 5"/>
              <a:gd name="T8" fmla="*/ 0 w 5"/>
              <a:gd name="T9" fmla="*/ 0 h 5"/>
              <a:gd name="T10" fmla="*/ 3 w 5"/>
              <a:gd name="T11" fmla="*/ 0 h 5"/>
              <a:gd name="T12" fmla="*/ 5 w 5"/>
              <a:gd name="T13" fmla="*/ 0 h 5"/>
              <a:gd name="T14" fmla="*/ 5 w 5"/>
              <a:gd name="T15" fmla="*/ 3 h 5"/>
              <a:gd name="T16" fmla="*/ 5 w 5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3" y="5"/>
                </a:ln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574"/>
          <p:cNvSpPr>
            <a:spLocks/>
          </p:cNvSpPr>
          <p:nvPr/>
        </p:nvSpPr>
        <p:spPr bwMode="auto">
          <a:xfrm>
            <a:off x="7405689" y="6069013"/>
            <a:ext cx="7938" cy="7938"/>
          </a:xfrm>
          <a:custGeom>
            <a:avLst/>
            <a:gdLst>
              <a:gd name="T0" fmla="*/ 5 w 5"/>
              <a:gd name="T1" fmla="*/ 5 h 5"/>
              <a:gd name="T2" fmla="*/ 3 w 5"/>
              <a:gd name="T3" fmla="*/ 5 h 5"/>
              <a:gd name="T4" fmla="*/ 0 w 5"/>
              <a:gd name="T5" fmla="*/ 5 h 5"/>
              <a:gd name="T6" fmla="*/ 0 w 5"/>
              <a:gd name="T7" fmla="*/ 3 h 5"/>
              <a:gd name="T8" fmla="*/ 0 w 5"/>
              <a:gd name="T9" fmla="*/ 0 h 5"/>
              <a:gd name="T10" fmla="*/ 3 w 5"/>
              <a:gd name="T11" fmla="*/ 0 h 5"/>
              <a:gd name="T12" fmla="*/ 5 w 5"/>
              <a:gd name="T13" fmla="*/ 0 h 5"/>
              <a:gd name="T14" fmla="*/ 5 w 5"/>
              <a:gd name="T15" fmla="*/ 3 h 5"/>
              <a:gd name="T16" fmla="*/ 5 w 5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3" y="5"/>
                </a:ln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575"/>
          <p:cNvSpPr>
            <a:spLocks/>
          </p:cNvSpPr>
          <p:nvPr/>
        </p:nvSpPr>
        <p:spPr bwMode="auto">
          <a:xfrm>
            <a:off x="7405689" y="6069013"/>
            <a:ext cx="7938" cy="7938"/>
          </a:xfrm>
          <a:custGeom>
            <a:avLst/>
            <a:gdLst>
              <a:gd name="T0" fmla="*/ 5 w 5"/>
              <a:gd name="T1" fmla="*/ 5 h 5"/>
              <a:gd name="T2" fmla="*/ 3 w 5"/>
              <a:gd name="T3" fmla="*/ 5 h 5"/>
              <a:gd name="T4" fmla="*/ 0 w 5"/>
              <a:gd name="T5" fmla="*/ 5 h 5"/>
              <a:gd name="T6" fmla="*/ 0 w 5"/>
              <a:gd name="T7" fmla="*/ 3 h 5"/>
              <a:gd name="T8" fmla="*/ 0 w 5"/>
              <a:gd name="T9" fmla="*/ 0 h 5"/>
              <a:gd name="T10" fmla="*/ 3 w 5"/>
              <a:gd name="T11" fmla="*/ 0 h 5"/>
              <a:gd name="T12" fmla="*/ 5 w 5"/>
              <a:gd name="T13" fmla="*/ 0 h 5"/>
              <a:gd name="T14" fmla="*/ 5 w 5"/>
              <a:gd name="T15" fmla="*/ 3 h 5"/>
              <a:gd name="T16" fmla="*/ 5 w 5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3" y="5"/>
                </a:ln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5" y="3"/>
                </a:lnTo>
                <a:lnTo>
                  <a:pt x="5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576"/>
          <p:cNvSpPr>
            <a:spLocks/>
          </p:cNvSpPr>
          <p:nvPr/>
        </p:nvSpPr>
        <p:spPr bwMode="auto">
          <a:xfrm>
            <a:off x="7837489" y="6073775"/>
            <a:ext cx="71438" cy="104775"/>
          </a:xfrm>
          <a:custGeom>
            <a:avLst/>
            <a:gdLst>
              <a:gd name="T0" fmla="*/ 38 w 45"/>
              <a:gd name="T1" fmla="*/ 31 h 66"/>
              <a:gd name="T2" fmla="*/ 38 w 45"/>
              <a:gd name="T3" fmla="*/ 42 h 66"/>
              <a:gd name="T4" fmla="*/ 31 w 45"/>
              <a:gd name="T5" fmla="*/ 40 h 66"/>
              <a:gd name="T6" fmla="*/ 29 w 45"/>
              <a:gd name="T7" fmla="*/ 45 h 66"/>
              <a:gd name="T8" fmla="*/ 22 w 45"/>
              <a:gd name="T9" fmla="*/ 52 h 66"/>
              <a:gd name="T10" fmla="*/ 17 w 45"/>
              <a:gd name="T11" fmla="*/ 61 h 66"/>
              <a:gd name="T12" fmla="*/ 10 w 45"/>
              <a:gd name="T13" fmla="*/ 66 h 66"/>
              <a:gd name="T14" fmla="*/ 8 w 45"/>
              <a:gd name="T15" fmla="*/ 57 h 66"/>
              <a:gd name="T16" fmla="*/ 8 w 45"/>
              <a:gd name="T17" fmla="*/ 42 h 66"/>
              <a:gd name="T18" fmla="*/ 0 w 45"/>
              <a:gd name="T19" fmla="*/ 38 h 66"/>
              <a:gd name="T20" fmla="*/ 8 w 45"/>
              <a:gd name="T21" fmla="*/ 28 h 66"/>
              <a:gd name="T22" fmla="*/ 15 w 45"/>
              <a:gd name="T23" fmla="*/ 19 h 66"/>
              <a:gd name="T24" fmla="*/ 34 w 45"/>
              <a:gd name="T25" fmla="*/ 5 h 66"/>
              <a:gd name="T26" fmla="*/ 43 w 45"/>
              <a:gd name="T27" fmla="*/ 0 h 66"/>
              <a:gd name="T28" fmla="*/ 45 w 45"/>
              <a:gd name="T29" fmla="*/ 2 h 66"/>
              <a:gd name="T30" fmla="*/ 45 w 45"/>
              <a:gd name="T31" fmla="*/ 14 h 66"/>
              <a:gd name="T32" fmla="*/ 38 w 45"/>
              <a:gd name="T33" fmla="*/ 3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6">
                <a:moveTo>
                  <a:pt x="38" y="31"/>
                </a:moveTo>
                <a:lnTo>
                  <a:pt x="38" y="42"/>
                </a:lnTo>
                <a:lnTo>
                  <a:pt x="31" y="40"/>
                </a:lnTo>
                <a:lnTo>
                  <a:pt x="29" y="45"/>
                </a:lnTo>
                <a:lnTo>
                  <a:pt x="22" y="52"/>
                </a:lnTo>
                <a:lnTo>
                  <a:pt x="17" y="61"/>
                </a:lnTo>
                <a:lnTo>
                  <a:pt x="10" y="66"/>
                </a:lnTo>
                <a:lnTo>
                  <a:pt x="8" y="57"/>
                </a:lnTo>
                <a:lnTo>
                  <a:pt x="8" y="42"/>
                </a:lnTo>
                <a:lnTo>
                  <a:pt x="0" y="38"/>
                </a:lnTo>
                <a:lnTo>
                  <a:pt x="8" y="28"/>
                </a:lnTo>
                <a:lnTo>
                  <a:pt x="15" y="19"/>
                </a:lnTo>
                <a:lnTo>
                  <a:pt x="34" y="5"/>
                </a:lnTo>
                <a:lnTo>
                  <a:pt x="43" y="0"/>
                </a:lnTo>
                <a:lnTo>
                  <a:pt x="45" y="2"/>
                </a:lnTo>
                <a:lnTo>
                  <a:pt x="45" y="14"/>
                </a:lnTo>
                <a:lnTo>
                  <a:pt x="38" y="3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577"/>
          <p:cNvSpPr>
            <a:spLocks/>
          </p:cNvSpPr>
          <p:nvPr/>
        </p:nvSpPr>
        <p:spPr bwMode="auto">
          <a:xfrm>
            <a:off x="7837489" y="6073775"/>
            <a:ext cx="71438" cy="104775"/>
          </a:xfrm>
          <a:custGeom>
            <a:avLst/>
            <a:gdLst>
              <a:gd name="T0" fmla="*/ 38 w 45"/>
              <a:gd name="T1" fmla="*/ 31 h 66"/>
              <a:gd name="T2" fmla="*/ 38 w 45"/>
              <a:gd name="T3" fmla="*/ 42 h 66"/>
              <a:gd name="T4" fmla="*/ 31 w 45"/>
              <a:gd name="T5" fmla="*/ 40 h 66"/>
              <a:gd name="T6" fmla="*/ 29 w 45"/>
              <a:gd name="T7" fmla="*/ 45 h 66"/>
              <a:gd name="T8" fmla="*/ 22 w 45"/>
              <a:gd name="T9" fmla="*/ 52 h 66"/>
              <a:gd name="T10" fmla="*/ 17 w 45"/>
              <a:gd name="T11" fmla="*/ 61 h 66"/>
              <a:gd name="T12" fmla="*/ 10 w 45"/>
              <a:gd name="T13" fmla="*/ 66 h 66"/>
              <a:gd name="T14" fmla="*/ 8 w 45"/>
              <a:gd name="T15" fmla="*/ 57 h 66"/>
              <a:gd name="T16" fmla="*/ 8 w 45"/>
              <a:gd name="T17" fmla="*/ 42 h 66"/>
              <a:gd name="T18" fmla="*/ 0 w 45"/>
              <a:gd name="T19" fmla="*/ 38 h 66"/>
              <a:gd name="T20" fmla="*/ 8 w 45"/>
              <a:gd name="T21" fmla="*/ 28 h 66"/>
              <a:gd name="T22" fmla="*/ 15 w 45"/>
              <a:gd name="T23" fmla="*/ 19 h 66"/>
              <a:gd name="T24" fmla="*/ 34 w 45"/>
              <a:gd name="T25" fmla="*/ 5 h 66"/>
              <a:gd name="T26" fmla="*/ 43 w 45"/>
              <a:gd name="T27" fmla="*/ 0 h 66"/>
              <a:gd name="T28" fmla="*/ 45 w 45"/>
              <a:gd name="T29" fmla="*/ 2 h 66"/>
              <a:gd name="T30" fmla="*/ 45 w 45"/>
              <a:gd name="T31" fmla="*/ 14 h 66"/>
              <a:gd name="T32" fmla="*/ 38 w 45"/>
              <a:gd name="T33" fmla="*/ 3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6">
                <a:moveTo>
                  <a:pt x="38" y="31"/>
                </a:moveTo>
                <a:lnTo>
                  <a:pt x="38" y="42"/>
                </a:lnTo>
                <a:lnTo>
                  <a:pt x="31" y="40"/>
                </a:lnTo>
                <a:lnTo>
                  <a:pt x="29" y="45"/>
                </a:lnTo>
                <a:lnTo>
                  <a:pt x="22" y="52"/>
                </a:lnTo>
                <a:lnTo>
                  <a:pt x="17" y="61"/>
                </a:lnTo>
                <a:lnTo>
                  <a:pt x="10" y="66"/>
                </a:lnTo>
                <a:lnTo>
                  <a:pt x="8" y="57"/>
                </a:lnTo>
                <a:lnTo>
                  <a:pt x="8" y="42"/>
                </a:lnTo>
                <a:lnTo>
                  <a:pt x="0" y="38"/>
                </a:lnTo>
                <a:lnTo>
                  <a:pt x="8" y="28"/>
                </a:lnTo>
                <a:lnTo>
                  <a:pt x="15" y="19"/>
                </a:lnTo>
                <a:lnTo>
                  <a:pt x="34" y="5"/>
                </a:lnTo>
                <a:lnTo>
                  <a:pt x="43" y="0"/>
                </a:lnTo>
                <a:lnTo>
                  <a:pt x="45" y="2"/>
                </a:lnTo>
                <a:lnTo>
                  <a:pt x="45" y="14"/>
                </a:lnTo>
                <a:lnTo>
                  <a:pt x="38" y="3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578"/>
          <p:cNvSpPr>
            <a:spLocks/>
          </p:cNvSpPr>
          <p:nvPr/>
        </p:nvSpPr>
        <p:spPr bwMode="auto">
          <a:xfrm>
            <a:off x="7837489" y="6073775"/>
            <a:ext cx="71438" cy="104775"/>
          </a:xfrm>
          <a:custGeom>
            <a:avLst/>
            <a:gdLst>
              <a:gd name="T0" fmla="*/ 38 w 45"/>
              <a:gd name="T1" fmla="*/ 31 h 66"/>
              <a:gd name="T2" fmla="*/ 38 w 45"/>
              <a:gd name="T3" fmla="*/ 42 h 66"/>
              <a:gd name="T4" fmla="*/ 31 w 45"/>
              <a:gd name="T5" fmla="*/ 40 h 66"/>
              <a:gd name="T6" fmla="*/ 29 w 45"/>
              <a:gd name="T7" fmla="*/ 45 h 66"/>
              <a:gd name="T8" fmla="*/ 22 w 45"/>
              <a:gd name="T9" fmla="*/ 52 h 66"/>
              <a:gd name="T10" fmla="*/ 17 w 45"/>
              <a:gd name="T11" fmla="*/ 61 h 66"/>
              <a:gd name="T12" fmla="*/ 10 w 45"/>
              <a:gd name="T13" fmla="*/ 66 h 66"/>
              <a:gd name="T14" fmla="*/ 8 w 45"/>
              <a:gd name="T15" fmla="*/ 57 h 66"/>
              <a:gd name="T16" fmla="*/ 8 w 45"/>
              <a:gd name="T17" fmla="*/ 42 h 66"/>
              <a:gd name="T18" fmla="*/ 0 w 45"/>
              <a:gd name="T19" fmla="*/ 38 h 66"/>
              <a:gd name="T20" fmla="*/ 8 w 45"/>
              <a:gd name="T21" fmla="*/ 28 h 66"/>
              <a:gd name="T22" fmla="*/ 15 w 45"/>
              <a:gd name="T23" fmla="*/ 19 h 66"/>
              <a:gd name="T24" fmla="*/ 34 w 45"/>
              <a:gd name="T25" fmla="*/ 5 h 66"/>
              <a:gd name="T26" fmla="*/ 43 w 45"/>
              <a:gd name="T27" fmla="*/ 0 h 66"/>
              <a:gd name="T28" fmla="*/ 45 w 45"/>
              <a:gd name="T29" fmla="*/ 2 h 66"/>
              <a:gd name="T30" fmla="*/ 45 w 45"/>
              <a:gd name="T31" fmla="*/ 14 h 66"/>
              <a:gd name="T32" fmla="*/ 38 w 45"/>
              <a:gd name="T33" fmla="*/ 3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6">
                <a:moveTo>
                  <a:pt x="38" y="31"/>
                </a:moveTo>
                <a:lnTo>
                  <a:pt x="38" y="42"/>
                </a:lnTo>
                <a:lnTo>
                  <a:pt x="31" y="40"/>
                </a:lnTo>
                <a:lnTo>
                  <a:pt x="29" y="45"/>
                </a:lnTo>
                <a:lnTo>
                  <a:pt x="22" y="52"/>
                </a:lnTo>
                <a:lnTo>
                  <a:pt x="17" y="61"/>
                </a:lnTo>
                <a:lnTo>
                  <a:pt x="10" y="66"/>
                </a:lnTo>
                <a:lnTo>
                  <a:pt x="8" y="57"/>
                </a:lnTo>
                <a:lnTo>
                  <a:pt x="8" y="42"/>
                </a:lnTo>
                <a:lnTo>
                  <a:pt x="0" y="38"/>
                </a:lnTo>
                <a:lnTo>
                  <a:pt x="8" y="28"/>
                </a:lnTo>
                <a:lnTo>
                  <a:pt x="15" y="19"/>
                </a:lnTo>
                <a:lnTo>
                  <a:pt x="34" y="5"/>
                </a:lnTo>
                <a:lnTo>
                  <a:pt x="43" y="0"/>
                </a:lnTo>
                <a:lnTo>
                  <a:pt x="45" y="2"/>
                </a:lnTo>
                <a:lnTo>
                  <a:pt x="45" y="14"/>
                </a:lnTo>
                <a:lnTo>
                  <a:pt x="38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579"/>
          <p:cNvSpPr>
            <a:spLocks/>
          </p:cNvSpPr>
          <p:nvPr/>
        </p:nvSpPr>
        <p:spPr bwMode="auto">
          <a:xfrm>
            <a:off x="7635876" y="6065838"/>
            <a:ext cx="25400" cy="26988"/>
          </a:xfrm>
          <a:custGeom>
            <a:avLst/>
            <a:gdLst>
              <a:gd name="T0" fmla="*/ 12 w 16"/>
              <a:gd name="T1" fmla="*/ 10 h 17"/>
              <a:gd name="T2" fmla="*/ 9 w 16"/>
              <a:gd name="T3" fmla="*/ 10 h 17"/>
              <a:gd name="T4" fmla="*/ 9 w 16"/>
              <a:gd name="T5" fmla="*/ 17 h 17"/>
              <a:gd name="T6" fmla="*/ 7 w 16"/>
              <a:gd name="T7" fmla="*/ 17 h 17"/>
              <a:gd name="T8" fmla="*/ 4 w 16"/>
              <a:gd name="T9" fmla="*/ 14 h 17"/>
              <a:gd name="T10" fmla="*/ 0 w 16"/>
              <a:gd name="T11" fmla="*/ 12 h 17"/>
              <a:gd name="T12" fmla="*/ 0 w 16"/>
              <a:gd name="T13" fmla="*/ 7 h 17"/>
              <a:gd name="T14" fmla="*/ 4 w 16"/>
              <a:gd name="T15" fmla="*/ 7 h 17"/>
              <a:gd name="T16" fmla="*/ 7 w 16"/>
              <a:gd name="T17" fmla="*/ 10 h 17"/>
              <a:gd name="T18" fmla="*/ 9 w 16"/>
              <a:gd name="T19" fmla="*/ 7 h 17"/>
              <a:gd name="T20" fmla="*/ 9 w 16"/>
              <a:gd name="T21" fmla="*/ 2 h 17"/>
              <a:gd name="T22" fmla="*/ 12 w 16"/>
              <a:gd name="T23" fmla="*/ 0 h 17"/>
              <a:gd name="T24" fmla="*/ 12 w 16"/>
              <a:gd name="T25" fmla="*/ 2 h 17"/>
              <a:gd name="T26" fmla="*/ 16 w 16"/>
              <a:gd name="T27" fmla="*/ 5 h 17"/>
              <a:gd name="T28" fmla="*/ 16 w 16"/>
              <a:gd name="T29" fmla="*/ 7 h 17"/>
              <a:gd name="T30" fmla="*/ 12 w 16"/>
              <a:gd name="T31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17">
                <a:moveTo>
                  <a:pt x="12" y="10"/>
                </a:moveTo>
                <a:lnTo>
                  <a:pt x="9" y="10"/>
                </a:lnTo>
                <a:lnTo>
                  <a:pt x="9" y="17"/>
                </a:lnTo>
                <a:lnTo>
                  <a:pt x="7" y="17"/>
                </a:lnTo>
                <a:lnTo>
                  <a:pt x="4" y="14"/>
                </a:lnTo>
                <a:lnTo>
                  <a:pt x="0" y="12"/>
                </a:lnTo>
                <a:lnTo>
                  <a:pt x="0" y="7"/>
                </a:lnTo>
                <a:lnTo>
                  <a:pt x="4" y="7"/>
                </a:lnTo>
                <a:lnTo>
                  <a:pt x="7" y="10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2" y="2"/>
                </a:lnTo>
                <a:lnTo>
                  <a:pt x="16" y="5"/>
                </a:lnTo>
                <a:lnTo>
                  <a:pt x="16" y="7"/>
                </a:lnTo>
                <a:lnTo>
                  <a:pt x="12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580"/>
          <p:cNvSpPr>
            <a:spLocks/>
          </p:cNvSpPr>
          <p:nvPr/>
        </p:nvSpPr>
        <p:spPr bwMode="auto">
          <a:xfrm>
            <a:off x="7635876" y="6065838"/>
            <a:ext cx="25400" cy="26988"/>
          </a:xfrm>
          <a:custGeom>
            <a:avLst/>
            <a:gdLst>
              <a:gd name="T0" fmla="*/ 12 w 16"/>
              <a:gd name="T1" fmla="*/ 10 h 17"/>
              <a:gd name="T2" fmla="*/ 9 w 16"/>
              <a:gd name="T3" fmla="*/ 10 h 17"/>
              <a:gd name="T4" fmla="*/ 9 w 16"/>
              <a:gd name="T5" fmla="*/ 17 h 17"/>
              <a:gd name="T6" fmla="*/ 7 w 16"/>
              <a:gd name="T7" fmla="*/ 17 h 17"/>
              <a:gd name="T8" fmla="*/ 4 w 16"/>
              <a:gd name="T9" fmla="*/ 14 h 17"/>
              <a:gd name="T10" fmla="*/ 0 w 16"/>
              <a:gd name="T11" fmla="*/ 12 h 17"/>
              <a:gd name="T12" fmla="*/ 0 w 16"/>
              <a:gd name="T13" fmla="*/ 7 h 17"/>
              <a:gd name="T14" fmla="*/ 4 w 16"/>
              <a:gd name="T15" fmla="*/ 7 h 17"/>
              <a:gd name="T16" fmla="*/ 7 w 16"/>
              <a:gd name="T17" fmla="*/ 10 h 17"/>
              <a:gd name="T18" fmla="*/ 9 w 16"/>
              <a:gd name="T19" fmla="*/ 7 h 17"/>
              <a:gd name="T20" fmla="*/ 9 w 16"/>
              <a:gd name="T21" fmla="*/ 2 h 17"/>
              <a:gd name="T22" fmla="*/ 12 w 16"/>
              <a:gd name="T23" fmla="*/ 0 h 17"/>
              <a:gd name="T24" fmla="*/ 12 w 16"/>
              <a:gd name="T25" fmla="*/ 2 h 17"/>
              <a:gd name="T26" fmla="*/ 16 w 16"/>
              <a:gd name="T27" fmla="*/ 5 h 17"/>
              <a:gd name="T28" fmla="*/ 16 w 16"/>
              <a:gd name="T29" fmla="*/ 7 h 17"/>
              <a:gd name="T30" fmla="*/ 12 w 16"/>
              <a:gd name="T31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17">
                <a:moveTo>
                  <a:pt x="12" y="10"/>
                </a:moveTo>
                <a:lnTo>
                  <a:pt x="9" y="10"/>
                </a:lnTo>
                <a:lnTo>
                  <a:pt x="9" y="17"/>
                </a:lnTo>
                <a:lnTo>
                  <a:pt x="7" y="17"/>
                </a:lnTo>
                <a:lnTo>
                  <a:pt x="4" y="14"/>
                </a:lnTo>
                <a:lnTo>
                  <a:pt x="0" y="12"/>
                </a:lnTo>
                <a:lnTo>
                  <a:pt x="0" y="7"/>
                </a:lnTo>
                <a:lnTo>
                  <a:pt x="4" y="7"/>
                </a:lnTo>
                <a:lnTo>
                  <a:pt x="7" y="10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2" y="2"/>
                </a:lnTo>
                <a:lnTo>
                  <a:pt x="16" y="5"/>
                </a:lnTo>
                <a:lnTo>
                  <a:pt x="16" y="7"/>
                </a:lnTo>
                <a:lnTo>
                  <a:pt x="12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581"/>
          <p:cNvSpPr>
            <a:spLocks/>
          </p:cNvSpPr>
          <p:nvPr/>
        </p:nvSpPr>
        <p:spPr bwMode="auto">
          <a:xfrm>
            <a:off x="7635876" y="6065838"/>
            <a:ext cx="25400" cy="26988"/>
          </a:xfrm>
          <a:custGeom>
            <a:avLst/>
            <a:gdLst>
              <a:gd name="T0" fmla="*/ 12 w 16"/>
              <a:gd name="T1" fmla="*/ 10 h 17"/>
              <a:gd name="T2" fmla="*/ 9 w 16"/>
              <a:gd name="T3" fmla="*/ 10 h 17"/>
              <a:gd name="T4" fmla="*/ 9 w 16"/>
              <a:gd name="T5" fmla="*/ 17 h 17"/>
              <a:gd name="T6" fmla="*/ 7 w 16"/>
              <a:gd name="T7" fmla="*/ 17 h 17"/>
              <a:gd name="T8" fmla="*/ 4 w 16"/>
              <a:gd name="T9" fmla="*/ 14 h 17"/>
              <a:gd name="T10" fmla="*/ 0 w 16"/>
              <a:gd name="T11" fmla="*/ 12 h 17"/>
              <a:gd name="T12" fmla="*/ 0 w 16"/>
              <a:gd name="T13" fmla="*/ 7 h 17"/>
              <a:gd name="T14" fmla="*/ 4 w 16"/>
              <a:gd name="T15" fmla="*/ 7 h 17"/>
              <a:gd name="T16" fmla="*/ 7 w 16"/>
              <a:gd name="T17" fmla="*/ 10 h 17"/>
              <a:gd name="T18" fmla="*/ 9 w 16"/>
              <a:gd name="T19" fmla="*/ 7 h 17"/>
              <a:gd name="T20" fmla="*/ 9 w 16"/>
              <a:gd name="T21" fmla="*/ 2 h 17"/>
              <a:gd name="T22" fmla="*/ 12 w 16"/>
              <a:gd name="T23" fmla="*/ 0 h 17"/>
              <a:gd name="T24" fmla="*/ 12 w 16"/>
              <a:gd name="T25" fmla="*/ 2 h 17"/>
              <a:gd name="T26" fmla="*/ 16 w 16"/>
              <a:gd name="T27" fmla="*/ 5 h 17"/>
              <a:gd name="T28" fmla="*/ 16 w 16"/>
              <a:gd name="T29" fmla="*/ 7 h 17"/>
              <a:gd name="T30" fmla="*/ 12 w 16"/>
              <a:gd name="T31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17">
                <a:moveTo>
                  <a:pt x="12" y="10"/>
                </a:moveTo>
                <a:lnTo>
                  <a:pt x="9" y="10"/>
                </a:lnTo>
                <a:lnTo>
                  <a:pt x="9" y="17"/>
                </a:lnTo>
                <a:lnTo>
                  <a:pt x="7" y="17"/>
                </a:lnTo>
                <a:lnTo>
                  <a:pt x="4" y="14"/>
                </a:lnTo>
                <a:lnTo>
                  <a:pt x="0" y="12"/>
                </a:lnTo>
                <a:lnTo>
                  <a:pt x="0" y="7"/>
                </a:lnTo>
                <a:lnTo>
                  <a:pt x="4" y="7"/>
                </a:lnTo>
                <a:lnTo>
                  <a:pt x="7" y="10"/>
                </a:lnTo>
                <a:lnTo>
                  <a:pt x="9" y="7"/>
                </a:lnTo>
                <a:lnTo>
                  <a:pt x="9" y="2"/>
                </a:lnTo>
                <a:lnTo>
                  <a:pt x="12" y="0"/>
                </a:lnTo>
                <a:lnTo>
                  <a:pt x="12" y="2"/>
                </a:lnTo>
                <a:lnTo>
                  <a:pt x="16" y="5"/>
                </a:lnTo>
                <a:lnTo>
                  <a:pt x="16" y="7"/>
                </a:lnTo>
                <a:lnTo>
                  <a:pt x="12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582"/>
          <p:cNvSpPr>
            <a:spLocks/>
          </p:cNvSpPr>
          <p:nvPr/>
        </p:nvSpPr>
        <p:spPr bwMode="auto">
          <a:xfrm>
            <a:off x="7391401" y="6062663"/>
            <a:ext cx="11113" cy="11113"/>
          </a:xfrm>
          <a:custGeom>
            <a:avLst/>
            <a:gdLst>
              <a:gd name="T0" fmla="*/ 5 w 7"/>
              <a:gd name="T1" fmla="*/ 0 h 7"/>
              <a:gd name="T2" fmla="*/ 7 w 7"/>
              <a:gd name="T3" fmla="*/ 0 h 7"/>
              <a:gd name="T4" fmla="*/ 7 w 7"/>
              <a:gd name="T5" fmla="*/ 2 h 7"/>
              <a:gd name="T6" fmla="*/ 7 w 7"/>
              <a:gd name="T7" fmla="*/ 4 h 7"/>
              <a:gd name="T8" fmla="*/ 5 w 7"/>
              <a:gd name="T9" fmla="*/ 7 h 7"/>
              <a:gd name="T10" fmla="*/ 2 w 7"/>
              <a:gd name="T11" fmla="*/ 7 h 7"/>
              <a:gd name="T12" fmla="*/ 0 w 7"/>
              <a:gd name="T13" fmla="*/ 4 h 7"/>
              <a:gd name="T14" fmla="*/ 0 w 7"/>
              <a:gd name="T15" fmla="*/ 2 h 7"/>
              <a:gd name="T16" fmla="*/ 5 w 7"/>
              <a:gd name="T17" fmla="*/ 0 h 7"/>
              <a:gd name="T18" fmla="*/ 5 w 7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5" y="0"/>
                </a:moveTo>
                <a:lnTo>
                  <a:pt x="7" y="0"/>
                </a:lnTo>
                <a:lnTo>
                  <a:pt x="7" y="2"/>
                </a:lnTo>
                <a:lnTo>
                  <a:pt x="7" y="4"/>
                </a:lnTo>
                <a:lnTo>
                  <a:pt x="5" y="7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583"/>
          <p:cNvSpPr>
            <a:spLocks/>
          </p:cNvSpPr>
          <p:nvPr/>
        </p:nvSpPr>
        <p:spPr bwMode="auto">
          <a:xfrm>
            <a:off x="7391401" y="6062663"/>
            <a:ext cx="11113" cy="11113"/>
          </a:xfrm>
          <a:custGeom>
            <a:avLst/>
            <a:gdLst>
              <a:gd name="T0" fmla="*/ 5 w 7"/>
              <a:gd name="T1" fmla="*/ 0 h 7"/>
              <a:gd name="T2" fmla="*/ 7 w 7"/>
              <a:gd name="T3" fmla="*/ 0 h 7"/>
              <a:gd name="T4" fmla="*/ 7 w 7"/>
              <a:gd name="T5" fmla="*/ 2 h 7"/>
              <a:gd name="T6" fmla="*/ 7 w 7"/>
              <a:gd name="T7" fmla="*/ 4 h 7"/>
              <a:gd name="T8" fmla="*/ 5 w 7"/>
              <a:gd name="T9" fmla="*/ 7 h 7"/>
              <a:gd name="T10" fmla="*/ 2 w 7"/>
              <a:gd name="T11" fmla="*/ 7 h 7"/>
              <a:gd name="T12" fmla="*/ 0 w 7"/>
              <a:gd name="T13" fmla="*/ 4 h 7"/>
              <a:gd name="T14" fmla="*/ 0 w 7"/>
              <a:gd name="T15" fmla="*/ 2 h 7"/>
              <a:gd name="T16" fmla="*/ 5 w 7"/>
              <a:gd name="T17" fmla="*/ 0 h 7"/>
              <a:gd name="T18" fmla="*/ 5 w 7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5" y="0"/>
                </a:moveTo>
                <a:lnTo>
                  <a:pt x="7" y="0"/>
                </a:lnTo>
                <a:lnTo>
                  <a:pt x="7" y="2"/>
                </a:lnTo>
                <a:lnTo>
                  <a:pt x="7" y="4"/>
                </a:lnTo>
                <a:lnTo>
                  <a:pt x="5" y="7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584"/>
          <p:cNvSpPr>
            <a:spLocks/>
          </p:cNvSpPr>
          <p:nvPr/>
        </p:nvSpPr>
        <p:spPr bwMode="auto">
          <a:xfrm>
            <a:off x="7391401" y="6062663"/>
            <a:ext cx="11113" cy="11113"/>
          </a:xfrm>
          <a:custGeom>
            <a:avLst/>
            <a:gdLst>
              <a:gd name="T0" fmla="*/ 5 w 7"/>
              <a:gd name="T1" fmla="*/ 0 h 7"/>
              <a:gd name="T2" fmla="*/ 7 w 7"/>
              <a:gd name="T3" fmla="*/ 0 h 7"/>
              <a:gd name="T4" fmla="*/ 7 w 7"/>
              <a:gd name="T5" fmla="*/ 2 h 7"/>
              <a:gd name="T6" fmla="*/ 7 w 7"/>
              <a:gd name="T7" fmla="*/ 4 h 7"/>
              <a:gd name="T8" fmla="*/ 5 w 7"/>
              <a:gd name="T9" fmla="*/ 7 h 7"/>
              <a:gd name="T10" fmla="*/ 2 w 7"/>
              <a:gd name="T11" fmla="*/ 7 h 7"/>
              <a:gd name="T12" fmla="*/ 0 w 7"/>
              <a:gd name="T13" fmla="*/ 4 h 7"/>
              <a:gd name="T14" fmla="*/ 0 w 7"/>
              <a:gd name="T15" fmla="*/ 2 h 7"/>
              <a:gd name="T16" fmla="*/ 5 w 7"/>
              <a:gd name="T17" fmla="*/ 0 h 7"/>
              <a:gd name="T18" fmla="*/ 5 w 7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5" y="0"/>
                </a:moveTo>
                <a:lnTo>
                  <a:pt x="7" y="0"/>
                </a:lnTo>
                <a:lnTo>
                  <a:pt x="7" y="2"/>
                </a:lnTo>
                <a:lnTo>
                  <a:pt x="7" y="4"/>
                </a:lnTo>
                <a:lnTo>
                  <a:pt x="5" y="7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585"/>
          <p:cNvSpPr>
            <a:spLocks/>
          </p:cNvSpPr>
          <p:nvPr/>
        </p:nvSpPr>
        <p:spPr bwMode="auto">
          <a:xfrm>
            <a:off x="7493001" y="6057900"/>
            <a:ext cx="22225" cy="26988"/>
          </a:xfrm>
          <a:custGeom>
            <a:avLst/>
            <a:gdLst>
              <a:gd name="T0" fmla="*/ 14 w 14"/>
              <a:gd name="T1" fmla="*/ 15 h 17"/>
              <a:gd name="T2" fmla="*/ 12 w 14"/>
              <a:gd name="T3" fmla="*/ 17 h 17"/>
              <a:gd name="T4" fmla="*/ 5 w 14"/>
              <a:gd name="T5" fmla="*/ 10 h 17"/>
              <a:gd name="T6" fmla="*/ 2 w 14"/>
              <a:gd name="T7" fmla="*/ 10 h 17"/>
              <a:gd name="T8" fmla="*/ 0 w 14"/>
              <a:gd name="T9" fmla="*/ 3 h 17"/>
              <a:gd name="T10" fmla="*/ 2 w 14"/>
              <a:gd name="T11" fmla="*/ 0 h 17"/>
              <a:gd name="T12" fmla="*/ 5 w 14"/>
              <a:gd name="T13" fmla="*/ 0 h 17"/>
              <a:gd name="T14" fmla="*/ 7 w 14"/>
              <a:gd name="T15" fmla="*/ 3 h 17"/>
              <a:gd name="T16" fmla="*/ 14 w 14"/>
              <a:gd name="T17" fmla="*/ 7 h 17"/>
              <a:gd name="T18" fmla="*/ 14 w 14"/>
              <a:gd name="T1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7">
                <a:moveTo>
                  <a:pt x="14" y="15"/>
                </a:moveTo>
                <a:lnTo>
                  <a:pt x="12" y="17"/>
                </a:lnTo>
                <a:lnTo>
                  <a:pt x="5" y="10"/>
                </a:lnTo>
                <a:lnTo>
                  <a:pt x="2" y="10"/>
                </a:lnTo>
                <a:lnTo>
                  <a:pt x="0" y="3"/>
                </a:lnTo>
                <a:lnTo>
                  <a:pt x="2" y="0"/>
                </a:lnTo>
                <a:lnTo>
                  <a:pt x="5" y="0"/>
                </a:lnTo>
                <a:lnTo>
                  <a:pt x="7" y="3"/>
                </a:lnTo>
                <a:lnTo>
                  <a:pt x="14" y="7"/>
                </a:lnTo>
                <a:lnTo>
                  <a:pt x="14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586"/>
          <p:cNvSpPr>
            <a:spLocks/>
          </p:cNvSpPr>
          <p:nvPr/>
        </p:nvSpPr>
        <p:spPr bwMode="auto">
          <a:xfrm>
            <a:off x="7493001" y="6057900"/>
            <a:ext cx="22225" cy="26988"/>
          </a:xfrm>
          <a:custGeom>
            <a:avLst/>
            <a:gdLst>
              <a:gd name="T0" fmla="*/ 14 w 14"/>
              <a:gd name="T1" fmla="*/ 15 h 17"/>
              <a:gd name="T2" fmla="*/ 12 w 14"/>
              <a:gd name="T3" fmla="*/ 17 h 17"/>
              <a:gd name="T4" fmla="*/ 5 w 14"/>
              <a:gd name="T5" fmla="*/ 10 h 17"/>
              <a:gd name="T6" fmla="*/ 2 w 14"/>
              <a:gd name="T7" fmla="*/ 10 h 17"/>
              <a:gd name="T8" fmla="*/ 0 w 14"/>
              <a:gd name="T9" fmla="*/ 3 h 17"/>
              <a:gd name="T10" fmla="*/ 2 w 14"/>
              <a:gd name="T11" fmla="*/ 0 h 17"/>
              <a:gd name="T12" fmla="*/ 5 w 14"/>
              <a:gd name="T13" fmla="*/ 0 h 17"/>
              <a:gd name="T14" fmla="*/ 7 w 14"/>
              <a:gd name="T15" fmla="*/ 3 h 17"/>
              <a:gd name="T16" fmla="*/ 14 w 14"/>
              <a:gd name="T17" fmla="*/ 7 h 17"/>
              <a:gd name="T18" fmla="*/ 14 w 14"/>
              <a:gd name="T1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7">
                <a:moveTo>
                  <a:pt x="14" y="15"/>
                </a:moveTo>
                <a:lnTo>
                  <a:pt x="12" y="17"/>
                </a:lnTo>
                <a:lnTo>
                  <a:pt x="5" y="10"/>
                </a:lnTo>
                <a:lnTo>
                  <a:pt x="2" y="10"/>
                </a:lnTo>
                <a:lnTo>
                  <a:pt x="0" y="3"/>
                </a:lnTo>
                <a:lnTo>
                  <a:pt x="2" y="0"/>
                </a:lnTo>
                <a:lnTo>
                  <a:pt x="5" y="0"/>
                </a:lnTo>
                <a:lnTo>
                  <a:pt x="7" y="3"/>
                </a:lnTo>
                <a:lnTo>
                  <a:pt x="14" y="7"/>
                </a:lnTo>
                <a:lnTo>
                  <a:pt x="14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587"/>
          <p:cNvSpPr>
            <a:spLocks/>
          </p:cNvSpPr>
          <p:nvPr/>
        </p:nvSpPr>
        <p:spPr bwMode="auto">
          <a:xfrm>
            <a:off x="7493001" y="6057900"/>
            <a:ext cx="22225" cy="26988"/>
          </a:xfrm>
          <a:custGeom>
            <a:avLst/>
            <a:gdLst>
              <a:gd name="T0" fmla="*/ 14 w 14"/>
              <a:gd name="T1" fmla="*/ 15 h 17"/>
              <a:gd name="T2" fmla="*/ 12 w 14"/>
              <a:gd name="T3" fmla="*/ 17 h 17"/>
              <a:gd name="T4" fmla="*/ 5 w 14"/>
              <a:gd name="T5" fmla="*/ 10 h 17"/>
              <a:gd name="T6" fmla="*/ 2 w 14"/>
              <a:gd name="T7" fmla="*/ 10 h 17"/>
              <a:gd name="T8" fmla="*/ 0 w 14"/>
              <a:gd name="T9" fmla="*/ 3 h 17"/>
              <a:gd name="T10" fmla="*/ 2 w 14"/>
              <a:gd name="T11" fmla="*/ 0 h 17"/>
              <a:gd name="T12" fmla="*/ 5 w 14"/>
              <a:gd name="T13" fmla="*/ 0 h 17"/>
              <a:gd name="T14" fmla="*/ 7 w 14"/>
              <a:gd name="T15" fmla="*/ 3 h 17"/>
              <a:gd name="T16" fmla="*/ 14 w 14"/>
              <a:gd name="T17" fmla="*/ 7 h 17"/>
              <a:gd name="T18" fmla="*/ 14 w 14"/>
              <a:gd name="T1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7">
                <a:moveTo>
                  <a:pt x="14" y="15"/>
                </a:moveTo>
                <a:lnTo>
                  <a:pt x="12" y="17"/>
                </a:lnTo>
                <a:lnTo>
                  <a:pt x="5" y="10"/>
                </a:lnTo>
                <a:lnTo>
                  <a:pt x="2" y="10"/>
                </a:lnTo>
                <a:lnTo>
                  <a:pt x="0" y="3"/>
                </a:lnTo>
                <a:lnTo>
                  <a:pt x="2" y="0"/>
                </a:lnTo>
                <a:lnTo>
                  <a:pt x="5" y="0"/>
                </a:lnTo>
                <a:lnTo>
                  <a:pt x="7" y="3"/>
                </a:lnTo>
                <a:lnTo>
                  <a:pt x="14" y="7"/>
                </a:lnTo>
                <a:lnTo>
                  <a:pt x="14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588"/>
          <p:cNvSpPr>
            <a:spLocks/>
          </p:cNvSpPr>
          <p:nvPr/>
        </p:nvSpPr>
        <p:spPr bwMode="auto">
          <a:xfrm>
            <a:off x="8505826" y="6057900"/>
            <a:ext cx="304800" cy="236538"/>
          </a:xfrm>
          <a:custGeom>
            <a:avLst/>
            <a:gdLst>
              <a:gd name="T0" fmla="*/ 140 w 192"/>
              <a:gd name="T1" fmla="*/ 62 h 149"/>
              <a:gd name="T2" fmla="*/ 145 w 192"/>
              <a:gd name="T3" fmla="*/ 74 h 149"/>
              <a:gd name="T4" fmla="*/ 157 w 192"/>
              <a:gd name="T5" fmla="*/ 83 h 149"/>
              <a:gd name="T6" fmla="*/ 161 w 192"/>
              <a:gd name="T7" fmla="*/ 90 h 149"/>
              <a:gd name="T8" fmla="*/ 145 w 192"/>
              <a:gd name="T9" fmla="*/ 93 h 149"/>
              <a:gd name="T10" fmla="*/ 128 w 192"/>
              <a:gd name="T11" fmla="*/ 95 h 149"/>
              <a:gd name="T12" fmla="*/ 123 w 192"/>
              <a:gd name="T13" fmla="*/ 95 h 149"/>
              <a:gd name="T14" fmla="*/ 123 w 192"/>
              <a:gd name="T15" fmla="*/ 107 h 149"/>
              <a:gd name="T16" fmla="*/ 114 w 192"/>
              <a:gd name="T17" fmla="*/ 114 h 149"/>
              <a:gd name="T18" fmla="*/ 100 w 192"/>
              <a:gd name="T19" fmla="*/ 128 h 149"/>
              <a:gd name="T20" fmla="*/ 83 w 192"/>
              <a:gd name="T21" fmla="*/ 130 h 149"/>
              <a:gd name="T22" fmla="*/ 71 w 192"/>
              <a:gd name="T23" fmla="*/ 140 h 149"/>
              <a:gd name="T24" fmla="*/ 76 w 192"/>
              <a:gd name="T25" fmla="*/ 149 h 149"/>
              <a:gd name="T26" fmla="*/ 67 w 192"/>
              <a:gd name="T27" fmla="*/ 149 h 149"/>
              <a:gd name="T28" fmla="*/ 57 w 192"/>
              <a:gd name="T29" fmla="*/ 140 h 149"/>
              <a:gd name="T30" fmla="*/ 43 w 192"/>
              <a:gd name="T31" fmla="*/ 145 h 149"/>
              <a:gd name="T32" fmla="*/ 15 w 192"/>
              <a:gd name="T33" fmla="*/ 138 h 149"/>
              <a:gd name="T34" fmla="*/ 0 w 192"/>
              <a:gd name="T35" fmla="*/ 104 h 149"/>
              <a:gd name="T36" fmla="*/ 10 w 192"/>
              <a:gd name="T37" fmla="*/ 107 h 149"/>
              <a:gd name="T38" fmla="*/ 22 w 192"/>
              <a:gd name="T39" fmla="*/ 90 h 149"/>
              <a:gd name="T40" fmla="*/ 50 w 192"/>
              <a:gd name="T41" fmla="*/ 86 h 149"/>
              <a:gd name="T42" fmla="*/ 55 w 192"/>
              <a:gd name="T43" fmla="*/ 76 h 149"/>
              <a:gd name="T44" fmla="*/ 50 w 192"/>
              <a:gd name="T45" fmla="*/ 59 h 149"/>
              <a:gd name="T46" fmla="*/ 67 w 192"/>
              <a:gd name="T47" fmla="*/ 64 h 149"/>
              <a:gd name="T48" fmla="*/ 100 w 192"/>
              <a:gd name="T49" fmla="*/ 59 h 149"/>
              <a:gd name="T50" fmla="*/ 140 w 192"/>
              <a:gd name="T51" fmla="*/ 41 h 149"/>
              <a:gd name="T52" fmla="*/ 157 w 192"/>
              <a:gd name="T53" fmla="*/ 22 h 149"/>
              <a:gd name="T54" fmla="*/ 176 w 192"/>
              <a:gd name="T55" fmla="*/ 10 h 149"/>
              <a:gd name="T56" fmla="*/ 192 w 192"/>
              <a:gd name="T57" fmla="*/ 0 h 149"/>
              <a:gd name="T58" fmla="*/ 192 w 192"/>
              <a:gd name="T59" fmla="*/ 5 h 149"/>
              <a:gd name="T60" fmla="*/ 178 w 192"/>
              <a:gd name="T61" fmla="*/ 19 h 149"/>
              <a:gd name="T62" fmla="*/ 157 w 192"/>
              <a:gd name="T63" fmla="*/ 41 h 149"/>
              <a:gd name="T64" fmla="*/ 152 w 192"/>
              <a:gd name="T65" fmla="*/ 48 h 149"/>
              <a:gd name="T66" fmla="*/ 142 w 192"/>
              <a:gd name="T67" fmla="*/ 52 h 149"/>
              <a:gd name="T68" fmla="*/ 140 w 192"/>
              <a:gd name="T69" fmla="*/ 62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149">
                <a:moveTo>
                  <a:pt x="140" y="62"/>
                </a:moveTo>
                <a:lnTo>
                  <a:pt x="145" y="74"/>
                </a:lnTo>
                <a:lnTo>
                  <a:pt x="157" y="83"/>
                </a:lnTo>
                <a:lnTo>
                  <a:pt x="161" y="90"/>
                </a:lnTo>
                <a:lnTo>
                  <a:pt x="145" y="93"/>
                </a:lnTo>
                <a:lnTo>
                  <a:pt x="128" y="95"/>
                </a:lnTo>
                <a:lnTo>
                  <a:pt x="123" y="95"/>
                </a:lnTo>
                <a:lnTo>
                  <a:pt x="123" y="107"/>
                </a:lnTo>
                <a:lnTo>
                  <a:pt x="114" y="114"/>
                </a:lnTo>
                <a:lnTo>
                  <a:pt x="100" y="128"/>
                </a:lnTo>
                <a:lnTo>
                  <a:pt x="83" y="130"/>
                </a:lnTo>
                <a:lnTo>
                  <a:pt x="71" y="140"/>
                </a:lnTo>
                <a:lnTo>
                  <a:pt x="76" y="149"/>
                </a:lnTo>
                <a:lnTo>
                  <a:pt x="67" y="149"/>
                </a:lnTo>
                <a:lnTo>
                  <a:pt x="57" y="140"/>
                </a:lnTo>
                <a:lnTo>
                  <a:pt x="43" y="145"/>
                </a:lnTo>
                <a:lnTo>
                  <a:pt x="15" y="138"/>
                </a:lnTo>
                <a:lnTo>
                  <a:pt x="0" y="104"/>
                </a:lnTo>
                <a:lnTo>
                  <a:pt x="10" y="107"/>
                </a:lnTo>
                <a:lnTo>
                  <a:pt x="22" y="90"/>
                </a:lnTo>
                <a:lnTo>
                  <a:pt x="50" y="86"/>
                </a:lnTo>
                <a:lnTo>
                  <a:pt x="55" y="76"/>
                </a:lnTo>
                <a:lnTo>
                  <a:pt x="50" y="59"/>
                </a:lnTo>
                <a:lnTo>
                  <a:pt x="67" y="64"/>
                </a:lnTo>
                <a:lnTo>
                  <a:pt x="100" y="59"/>
                </a:lnTo>
                <a:lnTo>
                  <a:pt x="140" y="41"/>
                </a:lnTo>
                <a:lnTo>
                  <a:pt x="157" y="22"/>
                </a:lnTo>
                <a:lnTo>
                  <a:pt x="176" y="10"/>
                </a:lnTo>
                <a:lnTo>
                  <a:pt x="192" y="0"/>
                </a:lnTo>
                <a:lnTo>
                  <a:pt x="192" y="5"/>
                </a:lnTo>
                <a:lnTo>
                  <a:pt x="178" y="19"/>
                </a:lnTo>
                <a:lnTo>
                  <a:pt x="157" y="41"/>
                </a:lnTo>
                <a:lnTo>
                  <a:pt x="152" y="48"/>
                </a:lnTo>
                <a:lnTo>
                  <a:pt x="142" y="52"/>
                </a:lnTo>
                <a:lnTo>
                  <a:pt x="140" y="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589"/>
          <p:cNvSpPr>
            <a:spLocks/>
          </p:cNvSpPr>
          <p:nvPr/>
        </p:nvSpPr>
        <p:spPr bwMode="auto">
          <a:xfrm>
            <a:off x="8505826" y="6057900"/>
            <a:ext cx="304800" cy="236538"/>
          </a:xfrm>
          <a:custGeom>
            <a:avLst/>
            <a:gdLst>
              <a:gd name="T0" fmla="*/ 140 w 192"/>
              <a:gd name="T1" fmla="*/ 62 h 149"/>
              <a:gd name="T2" fmla="*/ 145 w 192"/>
              <a:gd name="T3" fmla="*/ 74 h 149"/>
              <a:gd name="T4" fmla="*/ 157 w 192"/>
              <a:gd name="T5" fmla="*/ 83 h 149"/>
              <a:gd name="T6" fmla="*/ 161 w 192"/>
              <a:gd name="T7" fmla="*/ 90 h 149"/>
              <a:gd name="T8" fmla="*/ 145 w 192"/>
              <a:gd name="T9" fmla="*/ 93 h 149"/>
              <a:gd name="T10" fmla="*/ 128 w 192"/>
              <a:gd name="T11" fmla="*/ 95 h 149"/>
              <a:gd name="T12" fmla="*/ 123 w 192"/>
              <a:gd name="T13" fmla="*/ 95 h 149"/>
              <a:gd name="T14" fmla="*/ 123 w 192"/>
              <a:gd name="T15" fmla="*/ 107 h 149"/>
              <a:gd name="T16" fmla="*/ 114 w 192"/>
              <a:gd name="T17" fmla="*/ 114 h 149"/>
              <a:gd name="T18" fmla="*/ 100 w 192"/>
              <a:gd name="T19" fmla="*/ 128 h 149"/>
              <a:gd name="T20" fmla="*/ 83 w 192"/>
              <a:gd name="T21" fmla="*/ 130 h 149"/>
              <a:gd name="T22" fmla="*/ 71 w 192"/>
              <a:gd name="T23" fmla="*/ 140 h 149"/>
              <a:gd name="T24" fmla="*/ 76 w 192"/>
              <a:gd name="T25" fmla="*/ 149 h 149"/>
              <a:gd name="T26" fmla="*/ 67 w 192"/>
              <a:gd name="T27" fmla="*/ 149 h 149"/>
              <a:gd name="T28" fmla="*/ 57 w 192"/>
              <a:gd name="T29" fmla="*/ 140 h 149"/>
              <a:gd name="T30" fmla="*/ 43 w 192"/>
              <a:gd name="T31" fmla="*/ 145 h 149"/>
              <a:gd name="T32" fmla="*/ 15 w 192"/>
              <a:gd name="T33" fmla="*/ 138 h 149"/>
              <a:gd name="T34" fmla="*/ 0 w 192"/>
              <a:gd name="T35" fmla="*/ 104 h 149"/>
              <a:gd name="T36" fmla="*/ 10 w 192"/>
              <a:gd name="T37" fmla="*/ 107 h 149"/>
              <a:gd name="T38" fmla="*/ 22 w 192"/>
              <a:gd name="T39" fmla="*/ 90 h 149"/>
              <a:gd name="T40" fmla="*/ 50 w 192"/>
              <a:gd name="T41" fmla="*/ 86 h 149"/>
              <a:gd name="T42" fmla="*/ 55 w 192"/>
              <a:gd name="T43" fmla="*/ 76 h 149"/>
              <a:gd name="T44" fmla="*/ 50 w 192"/>
              <a:gd name="T45" fmla="*/ 59 h 149"/>
              <a:gd name="T46" fmla="*/ 67 w 192"/>
              <a:gd name="T47" fmla="*/ 64 h 149"/>
              <a:gd name="T48" fmla="*/ 100 w 192"/>
              <a:gd name="T49" fmla="*/ 59 h 149"/>
              <a:gd name="T50" fmla="*/ 140 w 192"/>
              <a:gd name="T51" fmla="*/ 41 h 149"/>
              <a:gd name="T52" fmla="*/ 157 w 192"/>
              <a:gd name="T53" fmla="*/ 22 h 149"/>
              <a:gd name="T54" fmla="*/ 176 w 192"/>
              <a:gd name="T55" fmla="*/ 10 h 149"/>
              <a:gd name="T56" fmla="*/ 192 w 192"/>
              <a:gd name="T57" fmla="*/ 0 h 149"/>
              <a:gd name="T58" fmla="*/ 192 w 192"/>
              <a:gd name="T59" fmla="*/ 5 h 149"/>
              <a:gd name="T60" fmla="*/ 178 w 192"/>
              <a:gd name="T61" fmla="*/ 19 h 149"/>
              <a:gd name="T62" fmla="*/ 157 w 192"/>
              <a:gd name="T63" fmla="*/ 41 h 149"/>
              <a:gd name="T64" fmla="*/ 152 w 192"/>
              <a:gd name="T65" fmla="*/ 48 h 149"/>
              <a:gd name="T66" fmla="*/ 142 w 192"/>
              <a:gd name="T67" fmla="*/ 52 h 149"/>
              <a:gd name="T68" fmla="*/ 140 w 192"/>
              <a:gd name="T69" fmla="*/ 62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149">
                <a:moveTo>
                  <a:pt x="140" y="62"/>
                </a:moveTo>
                <a:lnTo>
                  <a:pt x="145" y="74"/>
                </a:lnTo>
                <a:lnTo>
                  <a:pt x="157" y="83"/>
                </a:lnTo>
                <a:lnTo>
                  <a:pt x="161" y="90"/>
                </a:lnTo>
                <a:lnTo>
                  <a:pt x="145" y="93"/>
                </a:lnTo>
                <a:lnTo>
                  <a:pt x="128" y="95"/>
                </a:lnTo>
                <a:lnTo>
                  <a:pt x="123" y="95"/>
                </a:lnTo>
                <a:lnTo>
                  <a:pt x="123" y="107"/>
                </a:lnTo>
                <a:lnTo>
                  <a:pt x="114" y="114"/>
                </a:lnTo>
                <a:lnTo>
                  <a:pt x="100" y="128"/>
                </a:lnTo>
                <a:lnTo>
                  <a:pt x="83" y="130"/>
                </a:lnTo>
                <a:lnTo>
                  <a:pt x="71" y="140"/>
                </a:lnTo>
                <a:lnTo>
                  <a:pt x="76" y="149"/>
                </a:lnTo>
                <a:lnTo>
                  <a:pt x="67" y="149"/>
                </a:lnTo>
                <a:lnTo>
                  <a:pt x="57" y="140"/>
                </a:lnTo>
                <a:lnTo>
                  <a:pt x="43" y="145"/>
                </a:lnTo>
                <a:lnTo>
                  <a:pt x="15" y="138"/>
                </a:lnTo>
                <a:lnTo>
                  <a:pt x="0" y="104"/>
                </a:lnTo>
                <a:lnTo>
                  <a:pt x="10" y="107"/>
                </a:lnTo>
                <a:lnTo>
                  <a:pt x="22" y="90"/>
                </a:lnTo>
                <a:lnTo>
                  <a:pt x="50" y="86"/>
                </a:lnTo>
                <a:lnTo>
                  <a:pt x="55" y="76"/>
                </a:lnTo>
                <a:lnTo>
                  <a:pt x="50" y="59"/>
                </a:lnTo>
                <a:lnTo>
                  <a:pt x="67" y="64"/>
                </a:lnTo>
                <a:lnTo>
                  <a:pt x="100" y="59"/>
                </a:lnTo>
                <a:lnTo>
                  <a:pt x="140" y="41"/>
                </a:lnTo>
                <a:lnTo>
                  <a:pt x="157" y="22"/>
                </a:lnTo>
                <a:lnTo>
                  <a:pt x="176" y="10"/>
                </a:lnTo>
                <a:lnTo>
                  <a:pt x="192" y="0"/>
                </a:lnTo>
                <a:lnTo>
                  <a:pt x="192" y="5"/>
                </a:lnTo>
                <a:lnTo>
                  <a:pt x="178" y="19"/>
                </a:lnTo>
                <a:lnTo>
                  <a:pt x="157" y="41"/>
                </a:lnTo>
                <a:lnTo>
                  <a:pt x="152" y="48"/>
                </a:lnTo>
                <a:lnTo>
                  <a:pt x="142" y="52"/>
                </a:lnTo>
                <a:lnTo>
                  <a:pt x="140" y="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590"/>
          <p:cNvSpPr>
            <a:spLocks/>
          </p:cNvSpPr>
          <p:nvPr/>
        </p:nvSpPr>
        <p:spPr bwMode="auto">
          <a:xfrm>
            <a:off x="8505826" y="6057900"/>
            <a:ext cx="304800" cy="236538"/>
          </a:xfrm>
          <a:custGeom>
            <a:avLst/>
            <a:gdLst>
              <a:gd name="T0" fmla="*/ 140 w 192"/>
              <a:gd name="T1" fmla="*/ 62 h 149"/>
              <a:gd name="T2" fmla="*/ 145 w 192"/>
              <a:gd name="T3" fmla="*/ 74 h 149"/>
              <a:gd name="T4" fmla="*/ 157 w 192"/>
              <a:gd name="T5" fmla="*/ 83 h 149"/>
              <a:gd name="T6" fmla="*/ 161 w 192"/>
              <a:gd name="T7" fmla="*/ 90 h 149"/>
              <a:gd name="T8" fmla="*/ 145 w 192"/>
              <a:gd name="T9" fmla="*/ 93 h 149"/>
              <a:gd name="T10" fmla="*/ 128 w 192"/>
              <a:gd name="T11" fmla="*/ 95 h 149"/>
              <a:gd name="T12" fmla="*/ 123 w 192"/>
              <a:gd name="T13" fmla="*/ 95 h 149"/>
              <a:gd name="T14" fmla="*/ 123 w 192"/>
              <a:gd name="T15" fmla="*/ 107 h 149"/>
              <a:gd name="T16" fmla="*/ 114 w 192"/>
              <a:gd name="T17" fmla="*/ 114 h 149"/>
              <a:gd name="T18" fmla="*/ 100 w 192"/>
              <a:gd name="T19" fmla="*/ 128 h 149"/>
              <a:gd name="T20" fmla="*/ 83 w 192"/>
              <a:gd name="T21" fmla="*/ 130 h 149"/>
              <a:gd name="T22" fmla="*/ 71 w 192"/>
              <a:gd name="T23" fmla="*/ 140 h 149"/>
              <a:gd name="T24" fmla="*/ 76 w 192"/>
              <a:gd name="T25" fmla="*/ 149 h 149"/>
              <a:gd name="T26" fmla="*/ 67 w 192"/>
              <a:gd name="T27" fmla="*/ 149 h 149"/>
              <a:gd name="T28" fmla="*/ 57 w 192"/>
              <a:gd name="T29" fmla="*/ 140 h 149"/>
              <a:gd name="T30" fmla="*/ 43 w 192"/>
              <a:gd name="T31" fmla="*/ 145 h 149"/>
              <a:gd name="T32" fmla="*/ 15 w 192"/>
              <a:gd name="T33" fmla="*/ 138 h 149"/>
              <a:gd name="T34" fmla="*/ 0 w 192"/>
              <a:gd name="T35" fmla="*/ 104 h 149"/>
              <a:gd name="T36" fmla="*/ 10 w 192"/>
              <a:gd name="T37" fmla="*/ 107 h 149"/>
              <a:gd name="T38" fmla="*/ 22 w 192"/>
              <a:gd name="T39" fmla="*/ 90 h 149"/>
              <a:gd name="T40" fmla="*/ 50 w 192"/>
              <a:gd name="T41" fmla="*/ 86 h 149"/>
              <a:gd name="T42" fmla="*/ 55 w 192"/>
              <a:gd name="T43" fmla="*/ 76 h 149"/>
              <a:gd name="T44" fmla="*/ 50 w 192"/>
              <a:gd name="T45" fmla="*/ 59 h 149"/>
              <a:gd name="T46" fmla="*/ 67 w 192"/>
              <a:gd name="T47" fmla="*/ 64 h 149"/>
              <a:gd name="T48" fmla="*/ 100 w 192"/>
              <a:gd name="T49" fmla="*/ 59 h 149"/>
              <a:gd name="T50" fmla="*/ 140 w 192"/>
              <a:gd name="T51" fmla="*/ 41 h 149"/>
              <a:gd name="T52" fmla="*/ 157 w 192"/>
              <a:gd name="T53" fmla="*/ 22 h 149"/>
              <a:gd name="T54" fmla="*/ 176 w 192"/>
              <a:gd name="T55" fmla="*/ 10 h 149"/>
              <a:gd name="T56" fmla="*/ 192 w 192"/>
              <a:gd name="T57" fmla="*/ 0 h 149"/>
              <a:gd name="T58" fmla="*/ 192 w 192"/>
              <a:gd name="T59" fmla="*/ 5 h 149"/>
              <a:gd name="T60" fmla="*/ 178 w 192"/>
              <a:gd name="T61" fmla="*/ 19 h 149"/>
              <a:gd name="T62" fmla="*/ 157 w 192"/>
              <a:gd name="T63" fmla="*/ 41 h 149"/>
              <a:gd name="T64" fmla="*/ 152 w 192"/>
              <a:gd name="T65" fmla="*/ 48 h 149"/>
              <a:gd name="T66" fmla="*/ 142 w 192"/>
              <a:gd name="T67" fmla="*/ 52 h 149"/>
              <a:gd name="T68" fmla="*/ 140 w 192"/>
              <a:gd name="T69" fmla="*/ 62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2" h="149">
                <a:moveTo>
                  <a:pt x="140" y="62"/>
                </a:moveTo>
                <a:lnTo>
                  <a:pt x="145" y="74"/>
                </a:lnTo>
                <a:lnTo>
                  <a:pt x="157" y="83"/>
                </a:lnTo>
                <a:lnTo>
                  <a:pt x="161" y="90"/>
                </a:lnTo>
                <a:lnTo>
                  <a:pt x="145" y="93"/>
                </a:lnTo>
                <a:lnTo>
                  <a:pt x="128" y="95"/>
                </a:lnTo>
                <a:lnTo>
                  <a:pt x="123" y="95"/>
                </a:lnTo>
                <a:lnTo>
                  <a:pt x="123" y="107"/>
                </a:lnTo>
                <a:lnTo>
                  <a:pt x="114" y="114"/>
                </a:lnTo>
                <a:lnTo>
                  <a:pt x="100" y="128"/>
                </a:lnTo>
                <a:lnTo>
                  <a:pt x="83" y="130"/>
                </a:lnTo>
                <a:lnTo>
                  <a:pt x="71" y="140"/>
                </a:lnTo>
                <a:lnTo>
                  <a:pt x="76" y="149"/>
                </a:lnTo>
                <a:lnTo>
                  <a:pt x="67" y="149"/>
                </a:lnTo>
                <a:lnTo>
                  <a:pt x="57" y="140"/>
                </a:lnTo>
                <a:lnTo>
                  <a:pt x="43" y="145"/>
                </a:lnTo>
                <a:lnTo>
                  <a:pt x="15" y="138"/>
                </a:lnTo>
                <a:lnTo>
                  <a:pt x="0" y="104"/>
                </a:lnTo>
                <a:lnTo>
                  <a:pt x="10" y="107"/>
                </a:lnTo>
                <a:lnTo>
                  <a:pt x="22" y="90"/>
                </a:lnTo>
                <a:lnTo>
                  <a:pt x="50" y="86"/>
                </a:lnTo>
                <a:lnTo>
                  <a:pt x="55" y="76"/>
                </a:lnTo>
                <a:lnTo>
                  <a:pt x="50" y="59"/>
                </a:lnTo>
                <a:lnTo>
                  <a:pt x="67" y="64"/>
                </a:lnTo>
                <a:lnTo>
                  <a:pt x="100" y="59"/>
                </a:lnTo>
                <a:lnTo>
                  <a:pt x="140" y="41"/>
                </a:lnTo>
                <a:lnTo>
                  <a:pt x="157" y="22"/>
                </a:lnTo>
                <a:lnTo>
                  <a:pt x="176" y="10"/>
                </a:lnTo>
                <a:lnTo>
                  <a:pt x="192" y="0"/>
                </a:lnTo>
                <a:lnTo>
                  <a:pt x="192" y="5"/>
                </a:lnTo>
                <a:lnTo>
                  <a:pt x="178" y="19"/>
                </a:lnTo>
                <a:lnTo>
                  <a:pt x="157" y="41"/>
                </a:lnTo>
                <a:lnTo>
                  <a:pt x="152" y="48"/>
                </a:lnTo>
                <a:lnTo>
                  <a:pt x="142" y="52"/>
                </a:lnTo>
                <a:lnTo>
                  <a:pt x="140" y="6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591"/>
          <p:cNvSpPr>
            <a:spLocks/>
          </p:cNvSpPr>
          <p:nvPr/>
        </p:nvSpPr>
        <p:spPr bwMode="auto">
          <a:xfrm>
            <a:off x="7405689" y="6024563"/>
            <a:ext cx="15875" cy="22225"/>
          </a:xfrm>
          <a:custGeom>
            <a:avLst/>
            <a:gdLst>
              <a:gd name="T0" fmla="*/ 10 w 10"/>
              <a:gd name="T1" fmla="*/ 12 h 14"/>
              <a:gd name="T2" fmla="*/ 8 w 10"/>
              <a:gd name="T3" fmla="*/ 14 h 14"/>
              <a:gd name="T4" fmla="*/ 5 w 10"/>
              <a:gd name="T5" fmla="*/ 14 h 14"/>
              <a:gd name="T6" fmla="*/ 3 w 10"/>
              <a:gd name="T7" fmla="*/ 7 h 14"/>
              <a:gd name="T8" fmla="*/ 0 w 10"/>
              <a:gd name="T9" fmla="*/ 2 h 14"/>
              <a:gd name="T10" fmla="*/ 0 w 10"/>
              <a:gd name="T11" fmla="*/ 0 h 14"/>
              <a:gd name="T12" fmla="*/ 5 w 10"/>
              <a:gd name="T13" fmla="*/ 2 h 14"/>
              <a:gd name="T14" fmla="*/ 10 w 10"/>
              <a:gd name="T15" fmla="*/ 7 h 14"/>
              <a:gd name="T16" fmla="*/ 10 w 10"/>
              <a:gd name="T17" fmla="*/ 9 h 14"/>
              <a:gd name="T18" fmla="*/ 10 w 10"/>
              <a:gd name="T19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4">
                <a:moveTo>
                  <a:pt x="10" y="12"/>
                </a:moveTo>
                <a:lnTo>
                  <a:pt x="8" y="14"/>
                </a:lnTo>
                <a:lnTo>
                  <a:pt x="5" y="14"/>
                </a:lnTo>
                <a:lnTo>
                  <a:pt x="3" y="7"/>
                </a:lnTo>
                <a:lnTo>
                  <a:pt x="0" y="2"/>
                </a:lnTo>
                <a:lnTo>
                  <a:pt x="0" y="0"/>
                </a:lnTo>
                <a:lnTo>
                  <a:pt x="5" y="2"/>
                </a:lnTo>
                <a:lnTo>
                  <a:pt x="10" y="7"/>
                </a:lnTo>
                <a:lnTo>
                  <a:pt x="10" y="9"/>
                </a:lnTo>
                <a:lnTo>
                  <a:pt x="10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592"/>
          <p:cNvSpPr>
            <a:spLocks/>
          </p:cNvSpPr>
          <p:nvPr/>
        </p:nvSpPr>
        <p:spPr bwMode="auto">
          <a:xfrm>
            <a:off x="7405689" y="6024563"/>
            <a:ext cx="15875" cy="22225"/>
          </a:xfrm>
          <a:custGeom>
            <a:avLst/>
            <a:gdLst>
              <a:gd name="T0" fmla="*/ 10 w 10"/>
              <a:gd name="T1" fmla="*/ 12 h 14"/>
              <a:gd name="T2" fmla="*/ 8 w 10"/>
              <a:gd name="T3" fmla="*/ 14 h 14"/>
              <a:gd name="T4" fmla="*/ 5 w 10"/>
              <a:gd name="T5" fmla="*/ 14 h 14"/>
              <a:gd name="T6" fmla="*/ 3 w 10"/>
              <a:gd name="T7" fmla="*/ 7 h 14"/>
              <a:gd name="T8" fmla="*/ 0 w 10"/>
              <a:gd name="T9" fmla="*/ 2 h 14"/>
              <a:gd name="T10" fmla="*/ 0 w 10"/>
              <a:gd name="T11" fmla="*/ 0 h 14"/>
              <a:gd name="T12" fmla="*/ 5 w 10"/>
              <a:gd name="T13" fmla="*/ 2 h 14"/>
              <a:gd name="T14" fmla="*/ 10 w 10"/>
              <a:gd name="T15" fmla="*/ 7 h 14"/>
              <a:gd name="T16" fmla="*/ 10 w 10"/>
              <a:gd name="T17" fmla="*/ 9 h 14"/>
              <a:gd name="T18" fmla="*/ 10 w 10"/>
              <a:gd name="T19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4">
                <a:moveTo>
                  <a:pt x="10" y="12"/>
                </a:moveTo>
                <a:lnTo>
                  <a:pt x="8" y="14"/>
                </a:lnTo>
                <a:lnTo>
                  <a:pt x="5" y="14"/>
                </a:lnTo>
                <a:lnTo>
                  <a:pt x="3" y="7"/>
                </a:lnTo>
                <a:lnTo>
                  <a:pt x="0" y="2"/>
                </a:lnTo>
                <a:lnTo>
                  <a:pt x="0" y="0"/>
                </a:lnTo>
                <a:lnTo>
                  <a:pt x="5" y="2"/>
                </a:lnTo>
                <a:lnTo>
                  <a:pt x="10" y="7"/>
                </a:lnTo>
                <a:lnTo>
                  <a:pt x="10" y="9"/>
                </a:lnTo>
                <a:lnTo>
                  <a:pt x="10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593"/>
          <p:cNvSpPr>
            <a:spLocks/>
          </p:cNvSpPr>
          <p:nvPr/>
        </p:nvSpPr>
        <p:spPr bwMode="auto">
          <a:xfrm>
            <a:off x="7405689" y="6024563"/>
            <a:ext cx="15875" cy="22225"/>
          </a:xfrm>
          <a:custGeom>
            <a:avLst/>
            <a:gdLst>
              <a:gd name="T0" fmla="*/ 10 w 10"/>
              <a:gd name="T1" fmla="*/ 12 h 14"/>
              <a:gd name="T2" fmla="*/ 8 w 10"/>
              <a:gd name="T3" fmla="*/ 14 h 14"/>
              <a:gd name="T4" fmla="*/ 5 w 10"/>
              <a:gd name="T5" fmla="*/ 14 h 14"/>
              <a:gd name="T6" fmla="*/ 3 w 10"/>
              <a:gd name="T7" fmla="*/ 7 h 14"/>
              <a:gd name="T8" fmla="*/ 0 w 10"/>
              <a:gd name="T9" fmla="*/ 2 h 14"/>
              <a:gd name="T10" fmla="*/ 0 w 10"/>
              <a:gd name="T11" fmla="*/ 0 h 14"/>
              <a:gd name="T12" fmla="*/ 5 w 10"/>
              <a:gd name="T13" fmla="*/ 2 h 14"/>
              <a:gd name="T14" fmla="*/ 10 w 10"/>
              <a:gd name="T15" fmla="*/ 7 h 14"/>
              <a:gd name="T16" fmla="*/ 10 w 10"/>
              <a:gd name="T17" fmla="*/ 9 h 14"/>
              <a:gd name="T18" fmla="*/ 10 w 10"/>
              <a:gd name="T19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4">
                <a:moveTo>
                  <a:pt x="10" y="12"/>
                </a:moveTo>
                <a:lnTo>
                  <a:pt x="8" y="14"/>
                </a:lnTo>
                <a:lnTo>
                  <a:pt x="5" y="14"/>
                </a:lnTo>
                <a:lnTo>
                  <a:pt x="3" y="7"/>
                </a:lnTo>
                <a:lnTo>
                  <a:pt x="0" y="2"/>
                </a:lnTo>
                <a:lnTo>
                  <a:pt x="0" y="0"/>
                </a:lnTo>
                <a:lnTo>
                  <a:pt x="5" y="2"/>
                </a:lnTo>
                <a:lnTo>
                  <a:pt x="10" y="7"/>
                </a:lnTo>
                <a:lnTo>
                  <a:pt x="10" y="9"/>
                </a:lnTo>
                <a:lnTo>
                  <a:pt x="10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594"/>
          <p:cNvSpPr>
            <a:spLocks/>
          </p:cNvSpPr>
          <p:nvPr/>
        </p:nvSpPr>
        <p:spPr bwMode="auto">
          <a:xfrm>
            <a:off x="7564439" y="6024563"/>
            <a:ext cx="41275" cy="30163"/>
          </a:xfrm>
          <a:custGeom>
            <a:avLst/>
            <a:gdLst>
              <a:gd name="T0" fmla="*/ 26 w 26"/>
              <a:gd name="T1" fmla="*/ 5 h 19"/>
              <a:gd name="T2" fmla="*/ 23 w 26"/>
              <a:gd name="T3" fmla="*/ 5 h 19"/>
              <a:gd name="T4" fmla="*/ 21 w 26"/>
              <a:gd name="T5" fmla="*/ 5 h 19"/>
              <a:gd name="T6" fmla="*/ 19 w 26"/>
              <a:gd name="T7" fmla="*/ 5 h 19"/>
              <a:gd name="T8" fmla="*/ 16 w 26"/>
              <a:gd name="T9" fmla="*/ 9 h 19"/>
              <a:gd name="T10" fmla="*/ 7 w 26"/>
              <a:gd name="T11" fmla="*/ 17 h 19"/>
              <a:gd name="T12" fmla="*/ 5 w 26"/>
              <a:gd name="T13" fmla="*/ 17 h 19"/>
              <a:gd name="T14" fmla="*/ 2 w 26"/>
              <a:gd name="T15" fmla="*/ 19 h 19"/>
              <a:gd name="T16" fmla="*/ 2 w 26"/>
              <a:gd name="T17" fmla="*/ 19 h 19"/>
              <a:gd name="T18" fmla="*/ 0 w 26"/>
              <a:gd name="T19" fmla="*/ 19 h 19"/>
              <a:gd name="T20" fmla="*/ 0 w 26"/>
              <a:gd name="T21" fmla="*/ 17 h 19"/>
              <a:gd name="T22" fmla="*/ 5 w 26"/>
              <a:gd name="T23" fmla="*/ 14 h 19"/>
              <a:gd name="T24" fmla="*/ 5 w 26"/>
              <a:gd name="T25" fmla="*/ 14 h 19"/>
              <a:gd name="T26" fmla="*/ 7 w 26"/>
              <a:gd name="T27" fmla="*/ 12 h 19"/>
              <a:gd name="T28" fmla="*/ 5 w 26"/>
              <a:gd name="T29" fmla="*/ 12 h 19"/>
              <a:gd name="T30" fmla="*/ 5 w 26"/>
              <a:gd name="T31" fmla="*/ 12 h 19"/>
              <a:gd name="T32" fmla="*/ 9 w 26"/>
              <a:gd name="T33" fmla="*/ 9 h 19"/>
              <a:gd name="T34" fmla="*/ 12 w 26"/>
              <a:gd name="T35" fmla="*/ 9 h 19"/>
              <a:gd name="T36" fmla="*/ 16 w 26"/>
              <a:gd name="T37" fmla="*/ 5 h 19"/>
              <a:gd name="T38" fmla="*/ 14 w 26"/>
              <a:gd name="T39" fmla="*/ 5 h 19"/>
              <a:gd name="T40" fmla="*/ 16 w 26"/>
              <a:gd name="T41" fmla="*/ 2 h 19"/>
              <a:gd name="T42" fmla="*/ 19 w 26"/>
              <a:gd name="T43" fmla="*/ 0 h 19"/>
              <a:gd name="T44" fmla="*/ 21 w 26"/>
              <a:gd name="T45" fmla="*/ 2 h 19"/>
              <a:gd name="T46" fmla="*/ 26 w 26"/>
              <a:gd name="T4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19">
                <a:moveTo>
                  <a:pt x="26" y="5"/>
                </a:moveTo>
                <a:lnTo>
                  <a:pt x="23" y="5"/>
                </a:lnTo>
                <a:lnTo>
                  <a:pt x="21" y="5"/>
                </a:lnTo>
                <a:lnTo>
                  <a:pt x="19" y="5"/>
                </a:lnTo>
                <a:lnTo>
                  <a:pt x="16" y="9"/>
                </a:lnTo>
                <a:lnTo>
                  <a:pt x="7" y="17"/>
                </a:lnTo>
                <a:lnTo>
                  <a:pt x="5" y="17"/>
                </a:lnTo>
                <a:lnTo>
                  <a:pt x="2" y="19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5" y="14"/>
                </a:lnTo>
                <a:lnTo>
                  <a:pt x="5" y="14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9" y="9"/>
                </a:lnTo>
                <a:lnTo>
                  <a:pt x="12" y="9"/>
                </a:lnTo>
                <a:lnTo>
                  <a:pt x="16" y="5"/>
                </a:lnTo>
                <a:lnTo>
                  <a:pt x="14" y="5"/>
                </a:lnTo>
                <a:lnTo>
                  <a:pt x="16" y="2"/>
                </a:lnTo>
                <a:lnTo>
                  <a:pt x="19" y="0"/>
                </a:lnTo>
                <a:lnTo>
                  <a:pt x="21" y="2"/>
                </a:lnTo>
                <a:lnTo>
                  <a:pt x="26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595"/>
          <p:cNvSpPr>
            <a:spLocks/>
          </p:cNvSpPr>
          <p:nvPr/>
        </p:nvSpPr>
        <p:spPr bwMode="auto">
          <a:xfrm>
            <a:off x="7564439" y="6024563"/>
            <a:ext cx="41275" cy="30163"/>
          </a:xfrm>
          <a:custGeom>
            <a:avLst/>
            <a:gdLst>
              <a:gd name="T0" fmla="*/ 26 w 26"/>
              <a:gd name="T1" fmla="*/ 5 h 19"/>
              <a:gd name="T2" fmla="*/ 23 w 26"/>
              <a:gd name="T3" fmla="*/ 5 h 19"/>
              <a:gd name="T4" fmla="*/ 21 w 26"/>
              <a:gd name="T5" fmla="*/ 5 h 19"/>
              <a:gd name="T6" fmla="*/ 19 w 26"/>
              <a:gd name="T7" fmla="*/ 5 h 19"/>
              <a:gd name="T8" fmla="*/ 16 w 26"/>
              <a:gd name="T9" fmla="*/ 9 h 19"/>
              <a:gd name="T10" fmla="*/ 7 w 26"/>
              <a:gd name="T11" fmla="*/ 17 h 19"/>
              <a:gd name="T12" fmla="*/ 5 w 26"/>
              <a:gd name="T13" fmla="*/ 17 h 19"/>
              <a:gd name="T14" fmla="*/ 2 w 26"/>
              <a:gd name="T15" fmla="*/ 19 h 19"/>
              <a:gd name="T16" fmla="*/ 2 w 26"/>
              <a:gd name="T17" fmla="*/ 19 h 19"/>
              <a:gd name="T18" fmla="*/ 0 w 26"/>
              <a:gd name="T19" fmla="*/ 19 h 19"/>
              <a:gd name="T20" fmla="*/ 0 w 26"/>
              <a:gd name="T21" fmla="*/ 17 h 19"/>
              <a:gd name="T22" fmla="*/ 5 w 26"/>
              <a:gd name="T23" fmla="*/ 14 h 19"/>
              <a:gd name="T24" fmla="*/ 5 w 26"/>
              <a:gd name="T25" fmla="*/ 14 h 19"/>
              <a:gd name="T26" fmla="*/ 7 w 26"/>
              <a:gd name="T27" fmla="*/ 12 h 19"/>
              <a:gd name="T28" fmla="*/ 5 w 26"/>
              <a:gd name="T29" fmla="*/ 12 h 19"/>
              <a:gd name="T30" fmla="*/ 5 w 26"/>
              <a:gd name="T31" fmla="*/ 12 h 19"/>
              <a:gd name="T32" fmla="*/ 9 w 26"/>
              <a:gd name="T33" fmla="*/ 9 h 19"/>
              <a:gd name="T34" fmla="*/ 12 w 26"/>
              <a:gd name="T35" fmla="*/ 9 h 19"/>
              <a:gd name="T36" fmla="*/ 16 w 26"/>
              <a:gd name="T37" fmla="*/ 5 h 19"/>
              <a:gd name="T38" fmla="*/ 14 w 26"/>
              <a:gd name="T39" fmla="*/ 5 h 19"/>
              <a:gd name="T40" fmla="*/ 16 w 26"/>
              <a:gd name="T41" fmla="*/ 2 h 19"/>
              <a:gd name="T42" fmla="*/ 19 w 26"/>
              <a:gd name="T43" fmla="*/ 0 h 19"/>
              <a:gd name="T44" fmla="*/ 21 w 26"/>
              <a:gd name="T45" fmla="*/ 2 h 19"/>
              <a:gd name="T46" fmla="*/ 26 w 26"/>
              <a:gd name="T4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19">
                <a:moveTo>
                  <a:pt x="26" y="5"/>
                </a:moveTo>
                <a:lnTo>
                  <a:pt x="23" y="5"/>
                </a:lnTo>
                <a:lnTo>
                  <a:pt x="21" y="5"/>
                </a:lnTo>
                <a:lnTo>
                  <a:pt x="19" y="5"/>
                </a:lnTo>
                <a:lnTo>
                  <a:pt x="16" y="9"/>
                </a:lnTo>
                <a:lnTo>
                  <a:pt x="7" y="17"/>
                </a:lnTo>
                <a:lnTo>
                  <a:pt x="5" y="17"/>
                </a:lnTo>
                <a:lnTo>
                  <a:pt x="2" y="19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5" y="14"/>
                </a:lnTo>
                <a:lnTo>
                  <a:pt x="5" y="14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9" y="9"/>
                </a:lnTo>
                <a:lnTo>
                  <a:pt x="12" y="9"/>
                </a:lnTo>
                <a:lnTo>
                  <a:pt x="16" y="5"/>
                </a:lnTo>
                <a:lnTo>
                  <a:pt x="14" y="5"/>
                </a:lnTo>
                <a:lnTo>
                  <a:pt x="16" y="2"/>
                </a:lnTo>
                <a:lnTo>
                  <a:pt x="19" y="0"/>
                </a:lnTo>
                <a:lnTo>
                  <a:pt x="21" y="2"/>
                </a:lnTo>
                <a:lnTo>
                  <a:pt x="26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596"/>
          <p:cNvSpPr>
            <a:spLocks/>
          </p:cNvSpPr>
          <p:nvPr/>
        </p:nvSpPr>
        <p:spPr bwMode="auto">
          <a:xfrm>
            <a:off x="7564439" y="6024563"/>
            <a:ext cx="41275" cy="30163"/>
          </a:xfrm>
          <a:custGeom>
            <a:avLst/>
            <a:gdLst>
              <a:gd name="T0" fmla="*/ 26 w 26"/>
              <a:gd name="T1" fmla="*/ 5 h 19"/>
              <a:gd name="T2" fmla="*/ 23 w 26"/>
              <a:gd name="T3" fmla="*/ 5 h 19"/>
              <a:gd name="T4" fmla="*/ 21 w 26"/>
              <a:gd name="T5" fmla="*/ 5 h 19"/>
              <a:gd name="T6" fmla="*/ 19 w 26"/>
              <a:gd name="T7" fmla="*/ 5 h 19"/>
              <a:gd name="T8" fmla="*/ 16 w 26"/>
              <a:gd name="T9" fmla="*/ 9 h 19"/>
              <a:gd name="T10" fmla="*/ 7 w 26"/>
              <a:gd name="T11" fmla="*/ 17 h 19"/>
              <a:gd name="T12" fmla="*/ 5 w 26"/>
              <a:gd name="T13" fmla="*/ 17 h 19"/>
              <a:gd name="T14" fmla="*/ 2 w 26"/>
              <a:gd name="T15" fmla="*/ 19 h 19"/>
              <a:gd name="T16" fmla="*/ 2 w 26"/>
              <a:gd name="T17" fmla="*/ 19 h 19"/>
              <a:gd name="T18" fmla="*/ 0 w 26"/>
              <a:gd name="T19" fmla="*/ 19 h 19"/>
              <a:gd name="T20" fmla="*/ 0 w 26"/>
              <a:gd name="T21" fmla="*/ 17 h 19"/>
              <a:gd name="T22" fmla="*/ 5 w 26"/>
              <a:gd name="T23" fmla="*/ 14 h 19"/>
              <a:gd name="T24" fmla="*/ 5 w 26"/>
              <a:gd name="T25" fmla="*/ 14 h 19"/>
              <a:gd name="T26" fmla="*/ 7 w 26"/>
              <a:gd name="T27" fmla="*/ 12 h 19"/>
              <a:gd name="T28" fmla="*/ 5 w 26"/>
              <a:gd name="T29" fmla="*/ 12 h 19"/>
              <a:gd name="T30" fmla="*/ 5 w 26"/>
              <a:gd name="T31" fmla="*/ 12 h 19"/>
              <a:gd name="T32" fmla="*/ 9 w 26"/>
              <a:gd name="T33" fmla="*/ 9 h 19"/>
              <a:gd name="T34" fmla="*/ 12 w 26"/>
              <a:gd name="T35" fmla="*/ 9 h 19"/>
              <a:gd name="T36" fmla="*/ 16 w 26"/>
              <a:gd name="T37" fmla="*/ 5 h 19"/>
              <a:gd name="T38" fmla="*/ 14 w 26"/>
              <a:gd name="T39" fmla="*/ 5 h 19"/>
              <a:gd name="T40" fmla="*/ 16 w 26"/>
              <a:gd name="T41" fmla="*/ 2 h 19"/>
              <a:gd name="T42" fmla="*/ 19 w 26"/>
              <a:gd name="T43" fmla="*/ 0 h 19"/>
              <a:gd name="T44" fmla="*/ 21 w 26"/>
              <a:gd name="T45" fmla="*/ 2 h 19"/>
              <a:gd name="T46" fmla="*/ 26 w 26"/>
              <a:gd name="T4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19">
                <a:moveTo>
                  <a:pt x="26" y="5"/>
                </a:moveTo>
                <a:lnTo>
                  <a:pt x="23" y="5"/>
                </a:lnTo>
                <a:lnTo>
                  <a:pt x="21" y="5"/>
                </a:lnTo>
                <a:lnTo>
                  <a:pt x="19" y="5"/>
                </a:lnTo>
                <a:lnTo>
                  <a:pt x="16" y="9"/>
                </a:lnTo>
                <a:lnTo>
                  <a:pt x="7" y="17"/>
                </a:lnTo>
                <a:lnTo>
                  <a:pt x="5" y="17"/>
                </a:lnTo>
                <a:lnTo>
                  <a:pt x="2" y="19"/>
                </a:lnTo>
                <a:lnTo>
                  <a:pt x="2" y="19"/>
                </a:lnTo>
                <a:lnTo>
                  <a:pt x="0" y="19"/>
                </a:lnTo>
                <a:lnTo>
                  <a:pt x="0" y="17"/>
                </a:lnTo>
                <a:lnTo>
                  <a:pt x="5" y="14"/>
                </a:lnTo>
                <a:lnTo>
                  <a:pt x="5" y="14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9" y="9"/>
                </a:lnTo>
                <a:lnTo>
                  <a:pt x="12" y="9"/>
                </a:lnTo>
                <a:lnTo>
                  <a:pt x="16" y="5"/>
                </a:lnTo>
                <a:lnTo>
                  <a:pt x="14" y="5"/>
                </a:lnTo>
                <a:lnTo>
                  <a:pt x="16" y="2"/>
                </a:lnTo>
                <a:lnTo>
                  <a:pt x="19" y="0"/>
                </a:lnTo>
                <a:lnTo>
                  <a:pt x="21" y="2"/>
                </a:lnTo>
                <a:lnTo>
                  <a:pt x="26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597"/>
          <p:cNvSpPr>
            <a:spLocks/>
          </p:cNvSpPr>
          <p:nvPr/>
        </p:nvSpPr>
        <p:spPr bwMode="auto">
          <a:xfrm>
            <a:off x="7721601" y="6013450"/>
            <a:ext cx="57150" cy="41275"/>
          </a:xfrm>
          <a:custGeom>
            <a:avLst/>
            <a:gdLst>
              <a:gd name="T0" fmla="*/ 29 w 36"/>
              <a:gd name="T1" fmla="*/ 0 h 26"/>
              <a:gd name="T2" fmla="*/ 31 w 36"/>
              <a:gd name="T3" fmla="*/ 0 h 26"/>
              <a:gd name="T4" fmla="*/ 33 w 36"/>
              <a:gd name="T5" fmla="*/ 0 h 26"/>
              <a:gd name="T6" fmla="*/ 36 w 36"/>
              <a:gd name="T7" fmla="*/ 2 h 26"/>
              <a:gd name="T8" fmla="*/ 21 w 36"/>
              <a:gd name="T9" fmla="*/ 9 h 26"/>
              <a:gd name="T10" fmla="*/ 17 w 36"/>
              <a:gd name="T11" fmla="*/ 16 h 26"/>
              <a:gd name="T12" fmla="*/ 12 w 36"/>
              <a:gd name="T13" fmla="*/ 16 h 26"/>
              <a:gd name="T14" fmla="*/ 5 w 36"/>
              <a:gd name="T15" fmla="*/ 19 h 26"/>
              <a:gd name="T16" fmla="*/ 7 w 36"/>
              <a:gd name="T17" fmla="*/ 26 h 26"/>
              <a:gd name="T18" fmla="*/ 3 w 36"/>
              <a:gd name="T19" fmla="*/ 26 h 26"/>
              <a:gd name="T20" fmla="*/ 3 w 36"/>
              <a:gd name="T21" fmla="*/ 24 h 26"/>
              <a:gd name="T22" fmla="*/ 0 w 36"/>
              <a:gd name="T23" fmla="*/ 19 h 26"/>
              <a:gd name="T24" fmla="*/ 3 w 36"/>
              <a:gd name="T25" fmla="*/ 16 h 26"/>
              <a:gd name="T26" fmla="*/ 7 w 36"/>
              <a:gd name="T27" fmla="*/ 16 h 26"/>
              <a:gd name="T28" fmla="*/ 12 w 36"/>
              <a:gd name="T29" fmla="*/ 7 h 26"/>
              <a:gd name="T30" fmla="*/ 21 w 36"/>
              <a:gd name="T31" fmla="*/ 0 h 26"/>
              <a:gd name="T32" fmla="*/ 26 w 36"/>
              <a:gd name="T33" fmla="*/ 0 h 26"/>
              <a:gd name="T34" fmla="*/ 29 w 36"/>
              <a:gd name="T3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26">
                <a:moveTo>
                  <a:pt x="29" y="0"/>
                </a:moveTo>
                <a:lnTo>
                  <a:pt x="31" y="0"/>
                </a:lnTo>
                <a:lnTo>
                  <a:pt x="33" y="0"/>
                </a:lnTo>
                <a:lnTo>
                  <a:pt x="36" y="2"/>
                </a:lnTo>
                <a:lnTo>
                  <a:pt x="21" y="9"/>
                </a:lnTo>
                <a:lnTo>
                  <a:pt x="17" y="16"/>
                </a:lnTo>
                <a:lnTo>
                  <a:pt x="12" y="16"/>
                </a:lnTo>
                <a:lnTo>
                  <a:pt x="5" y="19"/>
                </a:lnTo>
                <a:lnTo>
                  <a:pt x="7" y="26"/>
                </a:lnTo>
                <a:lnTo>
                  <a:pt x="3" y="26"/>
                </a:lnTo>
                <a:lnTo>
                  <a:pt x="3" y="24"/>
                </a:lnTo>
                <a:lnTo>
                  <a:pt x="0" y="19"/>
                </a:lnTo>
                <a:lnTo>
                  <a:pt x="3" y="16"/>
                </a:lnTo>
                <a:lnTo>
                  <a:pt x="7" y="16"/>
                </a:lnTo>
                <a:lnTo>
                  <a:pt x="12" y="7"/>
                </a:lnTo>
                <a:lnTo>
                  <a:pt x="21" y="0"/>
                </a:lnTo>
                <a:lnTo>
                  <a:pt x="26" y="0"/>
                </a:lnTo>
                <a:lnTo>
                  <a:pt x="29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598"/>
          <p:cNvSpPr>
            <a:spLocks/>
          </p:cNvSpPr>
          <p:nvPr/>
        </p:nvSpPr>
        <p:spPr bwMode="auto">
          <a:xfrm>
            <a:off x="7721601" y="6013450"/>
            <a:ext cx="57150" cy="41275"/>
          </a:xfrm>
          <a:custGeom>
            <a:avLst/>
            <a:gdLst>
              <a:gd name="T0" fmla="*/ 29 w 36"/>
              <a:gd name="T1" fmla="*/ 0 h 26"/>
              <a:gd name="T2" fmla="*/ 31 w 36"/>
              <a:gd name="T3" fmla="*/ 0 h 26"/>
              <a:gd name="T4" fmla="*/ 33 w 36"/>
              <a:gd name="T5" fmla="*/ 0 h 26"/>
              <a:gd name="T6" fmla="*/ 36 w 36"/>
              <a:gd name="T7" fmla="*/ 2 h 26"/>
              <a:gd name="T8" fmla="*/ 21 w 36"/>
              <a:gd name="T9" fmla="*/ 9 h 26"/>
              <a:gd name="T10" fmla="*/ 17 w 36"/>
              <a:gd name="T11" fmla="*/ 16 h 26"/>
              <a:gd name="T12" fmla="*/ 12 w 36"/>
              <a:gd name="T13" fmla="*/ 16 h 26"/>
              <a:gd name="T14" fmla="*/ 5 w 36"/>
              <a:gd name="T15" fmla="*/ 19 h 26"/>
              <a:gd name="T16" fmla="*/ 7 w 36"/>
              <a:gd name="T17" fmla="*/ 26 h 26"/>
              <a:gd name="T18" fmla="*/ 3 w 36"/>
              <a:gd name="T19" fmla="*/ 26 h 26"/>
              <a:gd name="T20" fmla="*/ 3 w 36"/>
              <a:gd name="T21" fmla="*/ 24 h 26"/>
              <a:gd name="T22" fmla="*/ 0 w 36"/>
              <a:gd name="T23" fmla="*/ 19 h 26"/>
              <a:gd name="T24" fmla="*/ 3 w 36"/>
              <a:gd name="T25" fmla="*/ 16 h 26"/>
              <a:gd name="T26" fmla="*/ 7 w 36"/>
              <a:gd name="T27" fmla="*/ 16 h 26"/>
              <a:gd name="T28" fmla="*/ 12 w 36"/>
              <a:gd name="T29" fmla="*/ 7 h 26"/>
              <a:gd name="T30" fmla="*/ 21 w 36"/>
              <a:gd name="T31" fmla="*/ 0 h 26"/>
              <a:gd name="T32" fmla="*/ 26 w 36"/>
              <a:gd name="T33" fmla="*/ 0 h 26"/>
              <a:gd name="T34" fmla="*/ 29 w 36"/>
              <a:gd name="T3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26">
                <a:moveTo>
                  <a:pt x="29" y="0"/>
                </a:moveTo>
                <a:lnTo>
                  <a:pt x="31" y="0"/>
                </a:lnTo>
                <a:lnTo>
                  <a:pt x="33" y="0"/>
                </a:lnTo>
                <a:lnTo>
                  <a:pt x="36" y="2"/>
                </a:lnTo>
                <a:lnTo>
                  <a:pt x="21" y="9"/>
                </a:lnTo>
                <a:lnTo>
                  <a:pt x="17" y="16"/>
                </a:lnTo>
                <a:lnTo>
                  <a:pt x="12" y="16"/>
                </a:lnTo>
                <a:lnTo>
                  <a:pt x="5" y="19"/>
                </a:lnTo>
                <a:lnTo>
                  <a:pt x="7" y="26"/>
                </a:lnTo>
                <a:lnTo>
                  <a:pt x="3" y="26"/>
                </a:lnTo>
                <a:lnTo>
                  <a:pt x="3" y="24"/>
                </a:lnTo>
                <a:lnTo>
                  <a:pt x="0" y="19"/>
                </a:lnTo>
                <a:lnTo>
                  <a:pt x="3" y="16"/>
                </a:lnTo>
                <a:lnTo>
                  <a:pt x="7" y="16"/>
                </a:lnTo>
                <a:lnTo>
                  <a:pt x="12" y="7"/>
                </a:lnTo>
                <a:lnTo>
                  <a:pt x="21" y="0"/>
                </a:lnTo>
                <a:lnTo>
                  <a:pt x="26" y="0"/>
                </a:lnTo>
                <a:lnTo>
                  <a:pt x="29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599"/>
          <p:cNvSpPr>
            <a:spLocks/>
          </p:cNvSpPr>
          <p:nvPr/>
        </p:nvSpPr>
        <p:spPr bwMode="auto">
          <a:xfrm>
            <a:off x="7721601" y="6013450"/>
            <a:ext cx="57150" cy="41275"/>
          </a:xfrm>
          <a:custGeom>
            <a:avLst/>
            <a:gdLst>
              <a:gd name="T0" fmla="*/ 29 w 36"/>
              <a:gd name="T1" fmla="*/ 0 h 26"/>
              <a:gd name="T2" fmla="*/ 31 w 36"/>
              <a:gd name="T3" fmla="*/ 0 h 26"/>
              <a:gd name="T4" fmla="*/ 33 w 36"/>
              <a:gd name="T5" fmla="*/ 0 h 26"/>
              <a:gd name="T6" fmla="*/ 36 w 36"/>
              <a:gd name="T7" fmla="*/ 2 h 26"/>
              <a:gd name="T8" fmla="*/ 21 w 36"/>
              <a:gd name="T9" fmla="*/ 9 h 26"/>
              <a:gd name="T10" fmla="*/ 17 w 36"/>
              <a:gd name="T11" fmla="*/ 16 h 26"/>
              <a:gd name="T12" fmla="*/ 12 w 36"/>
              <a:gd name="T13" fmla="*/ 16 h 26"/>
              <a:gd name="T14" fmla="*/ 5 w 36"/>
              <a:gd name="T15" fmla="*/ 19 h 26"/>
              <a:gd name="T16" fmla="*/ 7 w 36"/>
              <a:gd name="T17" fmla="*/ 26 h 26"/>
              <a:gd name="T18" fmla="*/ 3 w 36"/>
              <a:gd name="T19" fmla="*/ 26 h 26"/>
              <a:gd name="T20" fmla="*/ 3 w 36"/>
              <a:gd name="T21" fmla="*/ 24 h 26"/>
              <a:gd name="T22" fmla="*/ 0 w 36"/>
              <a:gd name="T23" fmla="*/ 19 h 26"/>
              <a:gd name="T24" fmla="*/ 3 w 36"/>
              <a:gd name="T25" fmla="*/ 16 h 26"/>
              <a:gd name="T26" fmla="*/ 7 w 36"/>
              <a:gd name="T27" fmla="*/ 16 h 26"/>
              <a:gd name="T28" fmla="*/ 12 w 36"/>
              <a:gd name="T29" fmla="*/ 7 h 26"/>
              <a:gd name="T30" fmla="*/ 21 w 36"/>
              <a:gd name="T31" fmla="*/ 0 h 26"/>
              <a:gd name="T32" fmla="*/ 26 w 36"/>
              <a:gd name="T33" fmla="*/ 0 h 26"/>
              <a:gd name="T34" fmla="*/ 29 w 36"/>
              <a:gd name="T3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26">
                <a:moveTo>
                  <a:pt x="29" y="0"/>
                </a:moveTo>
                <a:lnTo>
                  <a:pt x="31" y="0"/>
                </a:lnTo>
                <a:lnTo>
                  <a:pt x="33" y="0"/>
                </a:lnTo>
                <a:lnTo>
                  <a:pt x="36" y="2"/>
                </a:lnTo>
                <a:lnTo>
                  <a:pt x="21" y="9"/>
                </a:lnTo>
                <a:lnTo>
                  <a:pt x="17" y="16"/>
                </a:lnTo>
                <a:lnTo>
                  <a:pt x="12" y="16"/>
                </a:lnTo>
                <a:lnTo>
                  <a:pt x="5" y="19"/>
                </a:lnTo>
                <a:lnTo>
                  <a:pt x="7" y="26"/>
                </a:lnTo>
                <a:lnTo>
                  <a:pt x="3" y="26"/>
                </a:lnTo>
                <a:lnTo>
                  <a:pt x="3" y="24"/>
                </a:lnTo>
                <a:lnTo>
                  <a:pt x="0" y="19"/>
                </a:lnTo>
                <a:lnTo>
                  <a:pt x="3" y="16"/>
                </a:lnTo>
                <a:lnTo>
                  <a:pt x="7" y="16"/>
                </a:lnTo>
                <a:lnTo>
                  <a:pt x="12" y="7"/>
                </a:lnTo>
                <a:lnTo>
                  <a:pt x="21" y="0"/>
                </a:lnTo>
                <a:lnTo>
                  <a:pt x="26" y="0"/>
                </a:lnTo>
                <a:lnTo>
                  <a:pt x="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600"/>
          <p:cNvSpPr>
            <a:spLocks/>
          </p:cNvSpPr>
          <p:nvPr/>
        </p:nvSpPr>
        <p:spPr bwMode="auto">
          <a:xfrm>
            <a:off x="7470776" y="5997575"/>
            <a:ext cx="25400" cy="30163"/>
          </a:xfrm>
          <a:custGeom>
            <a:avLst/>
            <a:gdLst>
              <a:gd name="T0" fmla="*/ 14 w 16"/>
              <a:gd name="T1" fmla="*/ 5 h 19"/>
              <a:gd name="T2" fmla="*/ 14 w 16"/>
              <a:gd name="T3" fmla="*/ 8 h 19"/>
              <a:gd name="T4" fmla="*/ 14 w 16"/>
              <a:gd name="T5" fmla="*/ 10 h 19"/>
              <a:gd name="T6" fmla="*/ 14 w 16"/>
              <a:gd name="T7" fmla="*/ 12 h 19"/>
              <a:gd name="T8" fmla="*/ 11 w 16"/>
              <a:gd name="T9" fmla="*/ 12 h 19"/>
              <a:gd name="T10" fmla="*/ 11 w 16"/>
              <a:gd name="T11" fmla="*/ 15 h 19"/>
              <a:gd name="T12" fmla="*/ 11 w 16"/>
              <a:gd name="T13" fmla="*/ 17 h 19"/>
              <a:gd name="T14" fmla="*/ 9 w 16"/>
              <a:gd name="T15" fmla="*/ 19 h 19"/>
              <a:gd name="T16" fmla="*/ 4 w 16"/>
              <a:gd name="T17" fmla="*/ 19 h 19"/>
              <a:gd name="T18" fmla="*/ 2 w 16"/>
              <a:gd name="T19" fmla="*/ 17 h 19"/>
              <a:gd name="T20" fmla="*/ 0 w 16"/>
              <a:gd name="T21" fmla="*/ 17 h 19"/>
              <a:gd name="T22" fmla="*/ 0 w 16"/>
              <a:gd name="T23" fmla="*/ 15 h 19"/>
              <a:gd name="T24" fmla="*/ 0 w 16"/>
              <a:gd name="T25" fmla="*/ 12 h 19"/>
              <a:gd name="T26" fmla="*/ 2 w 16"/>
              <a:gd name="T27" fmla="*/ 10 h 19"/>
              <a:gd name="T28" fmla="*/ 2 w 16"/>
              <a:gd name="T29" fmla="*/ 8 h 19"/>
              <a:gd name="T30" fmla="*/ 2 w 16"/>
              <a:gd name="T31" fmla="*/ 8 h 19"/>
              <a:gd name="T32" fmla="*/ 4 w 16"/>
              <a:gd name="T33" fmla="*/ 5 h 19"/>
              <a:gd name="T34" fmla="*/ 9 w 16"/>
              <a:gd name="T35" fmla="*/ 3 h 19"/>
              <a:gd name="T36" fmla="*/ 9 w 16"/>
              <a:gd name="T37" fmla="*/ 0 h 19"/>
              <a:gd name="T38" fmla="*/ 11 w 16"/>
              <a:gd name="T39" fmla="*/ 3 h 19"/>
              <a:gd name="T40" fmla="*/ 9 w 16"/>
              <a:gd name="T41" fmla="*/ 5 h 19"/>
              <a:gd name="T42" fmla="*/ 11 w 16"/>
              <a:gd name="T43" fmla="*/ 5 h 19"/>
              <a:gd name="T44" fmla="*/ 14 w 16"/>
              <a:gd name="T45" fmla="*/ 5 h 19"/>
              <a:gd name="T46" fmla="*/ 14 w 16"/>
              <a:gd name="T47" fmla="*/ 3 h 19"/>
              <a:gd name="T48" fmla="*/ 11 w 16"/>
              <a:gd name="T49" fmla="*/ 3 h 19"/>
              <a:gd name="T50" fmla="*/ 14 w 16"/>
              <a:gd name="T51" fmla="*/ 0 h 19"/>
              <a:gd name="T52" fmla="*/ 16 w 16"/>
              <a:gd name="T53" fmla="*/ 3 h 19"/>
              <a:gd name="T54" fmla="*/ 14 w 16"/>
              <a:gd name="T55" fmla="*/ 3 h 19"/>
              <a:gd name="T56" fmla="*/ 14 w 16"/>
              <a:gd name="T5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" h="19">
                <a:moveTo>
                  <a:pt x="14" y="5"/>
                </a:moveTo>
                <a:lnTo>
                  <a:pt x="14" y="8"/>
                </a:lnTo>
                <a:lnTo>
                  <a:pt x="14" y="10"/>
                </a:lnTo>
                <a:lnTo>
                  <a:pt x="14" y="12"/>
                </a:lnTo>
                <a:lnTo>
                  <a:pt x="11" y="12"/>
                </a:lnTo>
                <a:lnTo>
                  <a:pt x="11" y="15"/>
                </a:lnTo>
                <a:lnTo>
                  <a:pt x="11" y="17"/>
                </a:lnTo>
                <a:lnTo>
                  <a:pt x="9" y="19"/>
                </a:lnTo>
                <a:lnTo>
                  <a:pt x="4" y="19"/>
                </a:lnTo>
                <a:lnTo>
                  <a:pt x="2" y="17"/>
                </a:lnTo>
                <a:lnTo>
                  <a:pt x="0" y="17"/>
                </a:lnTo>
                <a:lnTo>
                  <a:pt x="0" y="15"/>
                </a:lnTo>
                <a:lnTo>
                  <a:pt x="0" y="12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4" y="5"/>
                </a:lnTo>
                <a:lnTo>
                  <a:pt x="9" y="3"/>
                </a:lnTo>
                <a:lnTo>
                  <a:pt x="9" y="0"/>
                </a:lnTo>
                <a:lnTo>
                  <a:pt x="11" y="3"/>
                </a:lnTo>
                <a:lnTo>
                  <a:pt x="9" y="5"/>
                </a:lnTo>
                <a:lnTo>
                  <a:pt x="11" y="5"/>
                </a:lnTo>
                <a:lnTo>
                  <a:pt x="14" y="5"/>
                </a:lnTo>
                <a:lnTo>
                  <a:pt x="14" y="3"/>
                </a:lnTo>
                <a:lnTo>
                  <a:pt x="11" y="3"/>
                </a:lnTo>
                <a:lnTo>
                  <a:pt x="14" y="0"/>
                </a:lnTo>
                <a:lnTo>
                  <a:pt x="16" y="3"/>
                </a:lnTo>
                <a:lnTo>
                  <a:pt x="14" y="3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601"/>
          <p:cNvSpPr>
            <a:spLocks/>
          </p:cNvSpPr>
          <p:nvPr/>
        </p:nvSpPr>
        <p:spPr bwMode="auto">
          <a:xfrm>
            <a:off x="7470776" y="5997575"/>
            <a:ext cx="25400" cy="30163"/>
          </a:xfrm>
          <a:custGeom>
            <a:avLst/>
            <a:gdLst>
              <a:gd name="T0" fmla="*/ 14 w 16"/>
              <a:gd name="T1" fmla="*/ 5 h 19"/>
              <a:gd name="T2" fmla="*/ 14 w 16"/>
              <a:gd name="T3" fmla="*/ 8 h 19"/>
              <a:gd name="T4" fmla="*/ 14 w 16"/>
              <a:gd name="T5" fmla="*/ 10 h 19"/>
              <a:gd name="T6" fmla="*/ 14 w 16"/>
              <a:gd name="T7" fmla="*/ 12 h 19"/>
              <a:gd name="T8" fmla="*/ 11 w 16"/>
              <a:gd name="T9" fmla="*/ 12 h 19"/>
              <a:gd name="T10" fmla="*/ 11 w 16"/>
              <a:gd name="T11" fmla="*/ 15 h 19"/>
              <a:gd name="T12" fmla="*/ 11 w 16"/>
              <a:gd name="T13" fmla="*/ 17 h 19"/>
              <a:gd name="T14" fmla="*/ 9 w 16"/>
              <a:gd name="T15" fmla="*/ 19 h 19"/>
              <a:gd name="T16" fmla="*/ 4 w 16"/>
              <a:gd name="T17" fmla="*/ 19 h 19"/>
              <a:gd name="T18" fmla="*/ 2 w 16"/>
              <a:gd name="T19" fmla="*/ 17 h 19"/>
              <a:gd name="T20" fmla="*/ 0 w 16"/>
              <a:gd name="T21" fmla="*/ 17 h 19"/>
              <a:gd name="T22" fmla="*/ 0 w 16"/>
              <a:gd name="T23" fmla="*/ 15 h 19"/>
              <a:gd name="T24" fmla="*/ 0 w 16"/>
              <a:gd name="T25" fmla="*/ 12 h 19"/>
              <a:gd name="T26" fmla="*/ 2 w 16"/>
              <a:gd name="T27" fmla="*/ 10 h 19"/>
              <a:gd name="T28" fmla="*/ 2 w 16"/>
              <a:gd name="T29" fmla="*/ 8 h 19"/>
              <a:gd name="T30" fmla="*/ 2 w 16"/>
              <a:gd name="T31" fmla="*/ 8 h 19"/>
              <a:gd name="T32" fmla="*/ 4 w 16"/>
              <a:gd name="T33" fmla="*/ 5 h 19"/>
              <a:gd name="T34" fmla="*/ 9 w 16"/>
              <a:gd name="T35" fmla="*/ 3 h 19"/>
              <a:gd name="T36" fmla="*/ 9 w 16"/>
              <a:gd name="T37" fmla="*/ 0 h 19"/>
              <a:gd name="T38" fmla="*/ 11 w 16"/>
              <a:gd name="T39" fmla="*/ 3 h 19"/>
              <a:gd name="T40" fmla="*/ 9 w 16"/>
              <a:gd name="T41" fmla="*/ 5 h 19"/>
              <a:gd name="T42" fmla="*/ 11 w 16"/>
              <a:gd name="T43" fmla="*/ 5 h 19"/>
              <a:gd name="T44" fmla="*/ 14 w 16"/>
              <a:gd name="T45" fmla="*/ 5 h 19"/>
              <a:gd name="T46" fmla="*/ 14 w 16"/>
              <a:gd name="T47" fmla="*/ 3 h 19"/>
              <a:gd name="T48" fmla="*/ 11 w 16"/>
              <a:gd name="T49" fmla="*/ 3 h 19"/>
              <a:gd name="T50" fmla="*/ 14 w 16"/>
              <a:gd name="T51" fmla="*/ 0 h 19"/>
              <a:gd name="T52" fmla="*/ 16 w 16"/>
              <a:gd name="T53" fmla="*/ 3 h 19"/>
              <a:gd name="T54" fmla="*/ 14 w 16"/>
              <a:gd name="T55" fmla="*/ 3 h 19"/>
              <a:gd name="T56" fmla="*/ 14 w 16"/>
              <a:gd name="T5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" h="19">
                <a:moveTo>
                  <a:pt x="14" y="5"/>
                </a:moveTo>
                <a:lnTo>
                  <a:pt x="14" y="8"/>
                </a:lnTo>
                <a:lnTo>
                  <a:pt x="14" y="10"/>
                </a:lnTo>
                <a:lnTo>
                  <a:pt x="14" y="12"/>
                </a:lnTo>
                <a:lnTo>
                  <a:pt x="11" y="12"/>
                </a:lnTo>
                <a:lnTo>
                  <a:pt x="11" y="15"/>
                </a:lnTo>
                <a:lnTo>
                  <a:pt x="11" y="17"/>
                </a:lnTo>
                <a:lnTo>
                  <a:pt x="9" y="19"/>
                </a:lnTo>
                <a:lnTo>
                  <a:pt x="4" y="19"/>
                </a:lnTo>
                <a:lnTo>
                  <a:pt x="2" y="17"/>
                </a:lnTo>
                <a:lnTo>
                  <a:pt x="0" y="17"/>
                </a:lnTo>
                <a:lnTo>
                  <a:pt x="0" y="15"/>
                </a:lnTo>
                <a:lnTo>
                  <a:pt x="0" y="12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4" y="5"/>
                </a:lnTo>
                <a:lnTo>
                  <a:pt x="9" y="3"/>
                </a:lnTo>
                <a:lnTo>
                  <a:pt x="9" y="0"/>
                </a:lnTo>
                <a:lnTo>
                  <a:pt x="11" y="3"/>
                </a:lnTo>
                <a:lnTo>
                  <a:pt x="9" y="5"/>
                </a:lnTo>
                <a:lnTo>
                  <a:pt x="11" y="5"/>
                </a:lnTo>
                <a:lnTo>
                  <a:pt x="14" y="5"/>
                </a:lnTo>
                <a:lnTo>
                  <a:pt x="14" y="3"/>
                </a:lnTo>
                <a:lnTo>
                  <a:pt x="11" y="3"/>
                </a:lnTo>
                <a:lnTo>
                  <a:pt x="14" y="0"/>
                </a:lnTo>
                <a:lnTo>
                  <a:pt x="16" y="3"/>
                </a:lnTo>
                <a:lnTo>
                  <a:pt x="14" y="3"/>
                </a:lnTo>
                <a:lnTo>
                  <a:pt x="14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602"/>
          <p:cNvSpPr>
            <a:spLocks/>
          </p:cNvSpPr>
          <p:nvPr/>
        </p:nvSpPr>
        <p:spPr bwMode="auto">
          <a:xfrm>
            <a:off x="7470776" y="5997575"/>
            <a:ext cx="25400" cy="30163"/>
          </a:xfrm>
          <a:custGeom>
            <a:avLst/>
            <a:gdLst>
              <a:gd name="T0" fmla="*/ 14 w 16"/>
              <a:gd name="T1" fmla="*/ 5 h 19"/>
              <a:gd name="T2" fmla="*/ 14 w 16"/>
              <a:gd name="T3" fmla="*/ 8 h 19"/>
              <a:gd name="T4" fmla="*/ 14 w 16"/>
              <a:gd name="T5" fmla="*/ 10 h 19"/>
              <a:gd name="T6" fmla="*/ 14 w 16"/>
              <a:gd name="T7" fmla="*/ 12 h 19"/>
              <a:gd name="T8" fmla="*/ 11 w 16"/>
              <a:gd name="T9" fmla="*/ 12 h 19"/>
              <a:gd name="T10" fmla="*/ 11 w 16"/>
              <a:gd name="T11" fmla="*/ 15 h 19"/>
              <a:gd name="T12" fmla="*/ 11 w 16"/>
              <a:gd name="T13" fmla="*/ 17 h 19"/>
              <a:gd name="T14" fmla="*/ 9 w 16"/>
              <a:gd name="T15" fmla="*/ 19 h 19"/>
              <a:gd name="T16" fmla="*/ 4 w 16"/>
              <a:gd name="T17" fmla="*/ 19 h 19"/>
              <a:gd name="T18" fmla="*/ 2 w 16"/>
              <a:gd name="T19" fmla="*/ 17 h 19"/>
              <a:gd name="T20" fmla="*/ 0 w 16"/>
              <a:gd name="T21" fmla="*/ 17 h 19"/>
              <a:gd name="T22" fmla="*/ 0 w 16"/>
              <a:gd name="T23" fmla="*/ 15 h 19"/>
              <a:gd name="T24" fmla="*/ 0 w 16"/>
              <a:gd name="T25" fmla="*/ 12 h 19"/>
              <a:gd name="T26" fmla="*/ 2 w 16"/>
              <a:gd name="T27" fmla="*/ 10 h 19"/>
              <a:gd name="T28" fmla="*/ 2 w 16"/>
              <a:gd name="T29" fmla="*/ 8 h 19"/>
              <a:gd name="T30" fmla="*/ 2 w 16"/>
              <a:gd name="T31" fmla="*/ 8 h 19"/>
              <a:gd name="T32" fmla="*/ 4 w 16"/>
              <a:gd name="T33" fmla="*/ 5 h 19"/>
              <a:gd name="T34" fmla="*/ 9 w 16"/>
              <a:gd name="T35" fmla="*/ 3 h 19"/>
              <a:gd name="T36" fmla="*/ 9 w 16"/>
              <a:gd name="T37" fmla="*/ 0 h 19"/>
              <a:gd name="T38" fmla="*/ 11 w 16"/>
              <a:gd name="T39" fmla="*/ 3 h 19"/>
              <a:gd name="T40" fmla="*/ 9 w 16"/>
              <a:gd name="T41" fmla="*/ 5 h 19"/>
              <a:gd name="T42" fmla="*/ 11 w 16"/>
              <a:gd name="T43" fmla="*/ 5 h 19"/>
              <a:gd name="T44" fmla="*/ 14 w 16"/>
              <a:gd name="T45" fmla="*/ 5 h 19"/>
              <a:gd name="T46" fmla="*/ 14 w 16"/>
              <a:gd name="T47" fmla="*/ 3 h 19"/>
              <a:gd name="T48" fmla="*/ 11 w 16"/>
              <a:gd name="T49" fmla="*/ 3 h 19"/>
              <a:gd name="T50" fmla="*/ 14 w 16"/>
              <a:gd name="T51" fmla="*/ 0 h 19"/>
              <a:gd name="T52" fmla="*/ 16 w 16"/>
              <a:gd name="T53" fmla="*/ 3 h 19"/>
              <a:gd name="T54" fmla="*/ 14 w 16"/>
              <a:gd name="T55" fmla="*/ 3 h 19"/>
              <a:gd name="T56" fmla="*/ 14 w 16"/>
              <a:gd name="T5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" h="19">
                <a:moveTo>
                  <a:pt x="14" y="5"/>
                </a:moveTo>
                <a:lnTo>
                  <a:pt x="14" y="8"/>
                </a:lnTo>
                <a:lnTo>
                  <a:pt x="14" y="10"/>
                </a:lnTo>
                <a:lnTo>
                  <a:pt x="14" y="12"/>
                </a:lnTo>
                <a:lnTo>
                  <a:pt x="11" y="12"/>
                </a:lnTo>
                <a:lnTo>
                  <a:pt x="11" y="15"/>
                </a:lnTo>
                <a:lnTo>
                  <a:pt x="11" y="17"/>
                </a:lnTo>
                <a:lnTo>
                  <a:pt x="9" y="19"/>
                </a:lnTo>
                <a:lnTo>
                  <a:pt x="4" y="19"/>
                </a:lnTo>
                <a:lnTo>
                  <a:pt x="2" y="17"/>
                </a:lnTo>
                <a:lnTo>
                  <a:pt x="0" y="17"/>
                </a:lnTo>
                <a:lnTo>
                  <a:pt x="0" y="15"/>
                </a:lnTo>
                <a:lnTo>
                  <a:pt x="0" y="12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4" y="5"/>
                </a:lnTo>
                <a:lnTo>
                  <a:pt x="9" y="3"/>
                </a:lnTo>
                <a:lnTo>
                  <a:pt x="9" y="0"/>
                </a:lnTo>
                <a:lnTo>
                  <a:pt x="11" y="3"/>
                </a:lnTo>
                <a:lnTo>
                  <a:pt x="9" y="5"/>
                </a:lnTo>
                <a:lnTo>
                  <a:pt x="11" y="5"/>
                </a:lnTo>
                <a:lnTo>
                  <a:pt x="14" y="5"/>
                </a:lnTo>
                <a:lnTo>
                  <a:pt x="14" y="3"/>
                </a:lnTo>
                <a:lnTo>
                  <a:pt x="11" y="3"/>
                </a:lnTo>
                <a:lnTo>
                  <a:pt x="14" y="0"/>
                </a:lnTo>
                <a:lnTo>
                  <a:pt x="16" y="3"/>
                </a:lnTo>
                <a:lnTo>
                  <a:pt x="14" y="3"/>
                </a:lnTo>
                <a:lnTo>
                  <a:pt x="14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603"/>
          <p:cNvSpPr>
            <a:spLocks/>
          </p:cNvSpPr>
          <p:nvPr/>
        </p:nvSpPr>
        <p:spPr bwMode="auto">
          <a:xfrm>
            <a:off x="7500939" y="5986463"/>
            <a:ext cx="36513" cy="49213"/>
          </a:xfrm>
          <a:custGeom>
            <a:avLst/>
            <a:gdLst>
              <a:gd name="T0" fmla="*/ 21 w 23"/>
              <a:gd name="T1" fmla="*/ 15 h 31"/>
              <a:gd name="T2" fmla="*/ 21 w 23"/>
              <a:gd name="T3" fmla="*/ 19 h 31"/>
              <a:gd name="T4" fmla="*/ 21 w 23"/>
              <a:gd name="T5" fmla="*/ 22 h 31"/>
              <a:gd name="T6" fmla="*/ 21 w 23"/>
              <a:gd name="T7" fmla="*/ 24 h 31"/>
              <a:gd name="T8" fmla="*/ 19 w 23"/>
              <a:gd name="T9" fmla="*/ 26 h 31"/>
              <a:gd name="T10" fmla="*/ 16 w 23"/>
              <a:gd name="T11" fmla="*/ 26 h 31"/>
              <a:gd name="T12" fmla="*/ 14 w 23"/>
              <a:gd name="T13" fmla="*/ 26 h 31"/>
              <a:gd name="T14" fmla="*/ 11 w 23"/>
              <a:gd name="T15" fmla="*/ 31 h 31"/>
              <a:gd name="T16" fmla="*/ 9 w 23"/>
              <a:gd name="T17" fmla="*/ 29 h 31"/>
              <a:gd name="T18" fmla="*/ 9 w 23"/>
              <a:gd name="T19" fmla="*/ 26 h 31"/>
              <a:gd name="T20" fmla="*/ 7 w 23"/>
              <a:gd name="T21" fmla="*/ 24 h 31"/>
              <a:gd name="T22" fmla="*/ 4 w 23"/>
              <a:gd name="T23" fmla="*/ 24 h 31"/>
              <a:gd name="T24" fmla="*/ 4 w 23"/>
              <a:gd name="T25" fmla="*/ 22 h 31"/>
              <a:gd name="T26" fmla="*/ 2 w 23"/>
              <a:gd name="T27" fmla="*/ 22 h 31"/>
              <a:gd name="T28" fmla="*/ 2 w 23"/>
              <a:gd name="T29" fmla="*/ 19 h 31"/>
              <a:gd name="T30" fmla="*/ 0 w 23"/>
              <a:gd name="T31" fmla="*/ 17 h 31"/>
              <a:gd name="T32" fmla="*/ 0 w 23"/>
              <a:gd name="T33" fmla="*/ 15 h 31"/>
              <a:gd name="T34" fmla="*/ 2 w 23"/>
              <a:gd name="T35" fmla="*/ 15 h 31"/>
              <a:gd name="T36" fmla="*/ 2 w 23"/>
              <a:gd name="T37" fmla="*/ 12 h 31"/>
              <a:gd name="T38" fmla="*/ 4 w 23"/>
              <a:gd name="T39" fmla="*/ 10 h 31"/>
              <a:gd name="T40" fmla="*/ 9 w 23"/>
              <a:gd name="T41" fmla="*/ 7 h 31"/>
              <a:gd name="T42" fmla="*/ 9 w 23"/>
              <a:gd name="T43" fmla="*/ 5 h 31"/>
              <a:gd name="T44" fmla="*/ 11 w 23"/>
              <a:gd name="T45" fmla="*/ 3 h 31"/>
              <a:gd name="T46" fmla="*/ 14 w 23"/>
              <a:gd name="T47" fmla="*/ 0 h 31"/>
              <a:gd name="T48" fmla="*/ 16 w 23"/>
              <a:gd name="T49" fmla="*/ 0 h 31"/>
              <a:gd name="T50" fmla="*/ 19 w 23"/>
              <a:gd name="T51" fmla="*/ 3 h 31"/>
              <a:gd name="T52" fmla="*/ 21 w 23"/>
              <a:gd name="T53" fmla="*/ 5 h 31"/>
              <a:gd name="T54" fmla="*/ 21 w 23"/>
              <a:gd name="T55" fmla="*/ 10 h 31"/>
              <a:gd name="T56" fmla="*/ 21 w 23"/>
              <a:gd name="T57" fmla="*/ 12 h 31"/>
              <a:gd name="T58" fmla="*/ 23 w 23"/>
              <a:gd name="T59" fmla="*/ 12 h 31"/>
              <a:gd name="T60" fmla="*/ 21 w 23"/>
              <a:gd name="T61" fmla="*/ 15 h 31"/>
              <a:gd name="T62" fmla="*/ 21 w 23"/>
              <a:gd name="T63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" h="31">
                <a:moveTo>
                  <a:pt x="21" y="15"/>
                </a:moveTo>
                <a:lnTo>
                  <a:pt x="21" y="19"/>
                </a:lnTo>
                <a:lnTo>
                  <a:pt x="21" y="22"/>
                </a:lnTo>
                <a:lnTo>
                  <a:pt x="21" y="24"/>
                </a:lnTo>
                <a:lnTo>
                  <a:pt x="19" y="26"/>
                </a:lnTo>
                <a:lnTo>
                  <a:pt x="16" y="26"/>
                </a:lnTo>
                <a:lnTo>
                  <a:pt x="14" y="26"/>
                </a:lnTo>
                <a:lnTo>
                  <a:pt x="11" y="31"/>
                </a:lnTo>
                <a:lnTo>
                  <a:pt x="9" y="29"/>
                </a:lnTo>
                <a:lnTo>
                  <a:pt x="9" y="26"/>
                </a:lnTo>
                <a:lnTo>
                  <a:pt x="7" y="24"/>
                </a:lnTo>
                <a:lnTo>
                  <a:pt x="4" y="24"/>
                </a:lnTo>
                <a:lnTo>
                  <a:pt x="4" y="22"/>
                </a:lnTo>
                <a:lnTo>
                  <a:pt x="2" y="22"/>
                </a:lnTo>
                <a:lnTo>
                  <a:pt x="2" y="19"/>
                </a:lnTo>
                <a:lnTo>
                  <a:pt x="0" y="17"/>
                </a:lnTo>
                <a:lnTo>
                  <a:pt x="0" y="15"/>
                </a:lnTo>
                <a:lnTo>
                  <a:pt x="2" y="15"/>
                </a:lnTo>
                <a:lnTo>
                  <a:pt x="2" y="12"/>
                </a:lnTo>
                <a:lnTo>
                  <a:pt x="4" y="10"/>
                </a:lnTo>
                <a:lnTo>
                  <a:pt x="9" y="7"/>
                </a:lnTo>
                <a:lnTo>
                  <a:pt x="9" y="5"/>
                </a:lnTo>
                <a:lnTo>
                  <a:pt x="11" y="3"/>
                </a:lnTo>
                <a:lnTo>
                  <a:pt x="14" y="0"/>
                </a:lnTo>
                <a:lnTo>
                  <a:pt x="16" y="0"/>
                </a:lnTo>
                <a:lnTo>
                  <a:pt x="19" y="3"/>
                </a:lnTo>
                <a:lnTo>
                  <a:pt x="21" y="5"/>
                </a:lnTo>
                <a:lnTo>
                  <a:pt x="21" y="10"/>
                </a:lnTo>
                <a:lnTo>
                  <a:pt x="21" y="12"/>
                </a:lnTo>
                <a:lnTo>
                  <a:pt x="23" y="12"/>
                </a:lnTo>
                <a:lnTo>
                  <a:pt x="21" y="15"/>
                </a:lnTo>
                <a:lnTo>
                  <a:pt x="21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604"/>
          <p:cNvSpPr>
            <a:spLocks/>
          </p:cNvSpPr>
          <p:nvPr/>
        </p:nvSpPr>
        <p:spPr bwMode="auto">
          <a:xfrm>
            <a:off x="7500939" y="5986463"/>
            <a:ext cx="36513" cy="49213"/>
          </a:xfrm>
          <a:custGeom>
            <a:avLst/>
            <a:gdLst>
              <a:gd name="T0" fmla="*/ 21 w 23"/>
              <a:gd name="T1" fmla="*/ 15 h 31"/>
              <a:gd name="T2" fmla="*/ 21 w 23"/>
              <a:gd name="T3" fmla="*/ 19 h 31"/>
              <a:gd name="T4" fmla="*/ 21 w 23"/>
              <a:gd name="T5" fmla="*/ 22 h 31"/>
              <a:gd name="T6" fmla="*/ 21 w 23"/>
              <a:gd name="T7" fmla="*/ 24 h 31"/>
              <a:gd name="T8" fmla="*/ 19 w 23"/>
              <a:gd name="T9" fmla="*/ 26 h 31"/>
              <a:gd name="T10" fmla="*/ 16 w 23"/>
              <a:gd name="T11" fmla="*/ 26 h 31"/>
              <a:gd name="T12" fmla="*/ 14 w 23"/>
              <a:gd name="T13" fmla="*/ 26 h 31"/>
              <a:gd name="T14" fmla="*/ 11 w 23"/>
              <a:gd name="T15" fmla="*/ 31 h 31"/>
              <a:gd name="T16" fmla="*/ 9 w 23"/>
              <a:gd name="T17" fmla="*/ 29 h 31"/>
              <a:gd name="T18" fmla="*/ 9 w 23"/>
              <a:gd name="T19" fmla="*/ 26 h 31"/>
              <a:gd name="T20" fmla="*/ 7 w 23"/>
              <a:gd name="T21" fmla="*/ 24 h 31"/>
              <a:gd name="T22" fmla="*/ 4 w 23"/>
              <a:gd name="T23" fmla="*/ 24 h 31"/>
              <a:gd name="T24" fmla="*/ 4 w 23"/>
              <a:gd name="T25" fmla="*/ 22 h 31"/>
              <a:gd name="T26" fmla="*/ 2 w 23"/>
              <a:gd name="T27" fmla="*/ 22 h 31"/>
              <a:gd name="T28" fmla="*/ 2 w 23"/>
              <a:gd name="T29" fmla="*/ 19 h 31"/>
              <a:gd name="T30" fmla="*/ 0 w 23"/>
              <a:gd name="T31" fmla="*/ 17 h 31"/>
              <a:gd name="T32" fmla="*/ 0 w 23"/>
              <a:gd name="T33" fmla="*/ 15 h 31"/>
              <a:gd name="T34" fmla="*/ 2 w 23"/>
              <a:gd name="T35" fmla="*/ 15 h 31"/>
              <a:gd name="T36" fmla="*/ 2 w 23"/>
              <a:gd name="T37" fmla="*/ 12 h 31"/>
              <a:gd name="T38" fmla="*/ 4 w 23"/>
              <a:gd name="T39" fmla="*/ 10 h 31"/>
              <a:gd name="T40" fmla="*/ 9 w 23"/>
              <a:gd name="T41" fmla="*/ 7 h 31"/>
              <a:gd name="T42" fmla="*/ 9 w 23"/>
              <a:gd name="T43" fmla="*/ 5 h 31"/>
              <a:gd name="T44" fmla="*/ 11 w 23"/>
              <a:gd name="T45" fmla="*/ 3 h 31"/>
              <a:gd name="T46" fmla="*/ 14 w 23"/>
              <a:gd name="T47" fmla="*/ 0 h 31"/>
              <a:gd name="T48" fmla="*/ 16 w 23"/>
              <a:gd name="T49" fmla="*/ 0 h 31"/>
              <a:gd name="T50" fmla="*/ 19 w 23"/>
              <a:gd name="T51" fmla="*/ 3 h 31"/>
              <a:gd name="T52" fmla="*/ 21 w 23"/>
              <a:gd name="T53" fmla="*/ 5 h 31"/>
              <a:gd name="T54" fmla="*/ 21 w 23"/>
              <a:gd name="T55" fmla="*/ 10 h 31"/>
              <a:gd name="T56" fmla="*/ 21 w 23"/>
              <a:gd name="T57" fmla="*/ 12 h 31"/>
              <a:gd name="T58" fmla="*/ 23 w 23"/>
              <a:gd name="T59" fmla="*/ 12 h 31"/>
              <a:gd name="T60" fmla="*/ 21 w 23"/>
              <a:gd name="T61" fmla="*/ 15 h 31"/>
              <a:gd name="T62" fmla="*/ 21 w 23"/>
              <a:gd name="T63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" h="31">
                <a:moveTo>
                  <a:pt x="21" y="15"/>
                </a:moveTo>
                <a:lnTo>
                  <a:pt x="21" y="19"/>
                </a:lnTo>
                <a:lnTo>
                  <a:pt x="21" y="22"/>
                </a:lnTo>
                <a:lnTo>
                  <a:pt x="21" y="24"/>
                </a:lnTo>
                <a:lnTo>
                  <a:pt x="19" y="26"/>
                </a:lnTo>
                <a:lnTo>
                  <a:pt x="16" y="26"/>
                </a:lnTo>
                <a:lnTo>
                  <a:pt x="14" y="26"/>
                </a:lnTo>
                <a:lnTo>
                  <a:pt x="11" y="31"/>
                </a:lnTo>
                <a:lnTo>
                  <a:pt x="9" y="29"/>
                </a:lnTo>
                <a:lnTo>
                  <a:pt x="9" y="26"/>
                </a:lnTo>
                <a:lnTo>
                  <a:pt x="7" y="24"/>
                </a:lnTo>
                <a:lnTo>
                  <a:pt x="4" y="24"/>
                </a:lnTo>
                <a:lnTo>
                  <a:pt x="4" y="22"/>
                </a:lnTo>
                <a:lnTo>
                  <a:pt x="2" y="22"/>
                </a:lnTo>
                <a:lnTo>
                  <a:pt x="2" y="19"/>
                </a:lnTo>
                <a:lnTo>
                  <a:pt x="0" y="17"/>
                </a:lnTo>
                <a:lnTo>
                  <a:pt x="0" y="15"/>
                </a:lnTo>
                <a:lnTo>
                  <a:pt x="2" y="15"/>
                </a:lnTo>
                <a:lnTo>
                  <a:pt x="2" y="12"/>
                </a:lnTo>
                <a:lnTo>
                  <a:pt x="4" y="10"/>
                </a:lnTo>
                <a:lnTo>
                  <a:pt x="9" y="7"/>
                </a:lnTo>
                <a:lnTo>
                  <a:pt x="9" y="5"/>
                </a:lnTo>
                <a:lnTo>
                  <a:pt x="11" y="3"/>
                </a:lnTo>
                <a:lnTo>
                  <a:pt x="14" y="0"/>
                </a:lnTo>
                <a:lnTo>
                  <a:pt x="16" y="0"/>
                </a:lnTo>
                <a:lnTo>
                  <a:pt x="19" y="3"/>
                </a:lnTo>
                <a:lnTo>
                  <a:pt x="21" y="5"/>
                </a:lnTo>
                <a:lnTo>
                  <a:pt x="21" y="10"/>
                </a:lnTo>
                <a:lnTo>
                  <a:pt x="21" y="12"/>
                </a:lnTo>
                <a:lnTo>
                  <a:pt x="23" y="12"/>
                </a:lnTo>
                <a:lnTo>
                  <a:pt x="21" y="15"/>
                </a:lnTo>
                <a:lnTo>
                  <a:pt x="21" y="1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605"/>
          <p:cNvSpPr>
            <a:spLocks/>
          </p:cNvSpPr>
          <p:nvPr/>
        </p:nvSpPr>
        <p:spPr bwMode="auto">
          <a:xfrm>
            <a:off x="7500939" y="5986463"/>
            <a:ext cx="36513" cy="49213"/>
          </a:xfrm>
          <a:custGeom>
            <a:avLst/>
            <a:gdLst>
              <a:gd name="T0" fmla="*/ 21 w 23"/>
              <a:gd name="T1" fmla="*/ 15 h 31"/>
              <a:gd name="T2" fmla="*/ 21 w 23"/>
              <a:gd name="T3" fmla="*/ 19 h 31"/>
              <a:gd name="T4" fmla="*/ 21 w 23"/>
              <a:gd name="T5" fmla="*/ 22 h 31"/>
              <a:gd name="T6" fmla="*/ 21 w 23"/>
              <a:gd name="T7" fmla="*/ 24 h 31"/>
              <a:gd name="T8" fmla="*/ 19 w 23"/>
              <a:gd name="T9" fmla="*/ 26 h 31"/>
              <a:gd name="T10" fmla="*/ 16 w 23"/>
              <a:gd name="T11" fmla="*/ 26 h 31"/>
              <a:gd name="T12" fmla="*/ 14 w 23"/>
              <a:gd name="T13" fmla="*/ 26 h 31"/>
              <a:gd name="T14" fmla="*/ 11 w 23"/>
              <a:gd name="T15" fmla="*/ 31 h 31"/>
              <a:gd name="T16" fmla="*/ 9 w 23"/>
              <a:gd name="T17" fmla="*/ 29 h 31"/>
              <a:gd name="T18" fmla="*/ 9 w 23"/>
              <a:gd name="T19" fmla="*/ 26 h 31"/>
              <a:gd name="T20" fmla="*/ 7 w 23"/>
              <a:gd name="T21" fmla="*/ 24 h 31"/>
              <a:gd name="T22" fmla="*/ 4 w 23"/>
              <a:gd name="T23" fmla="*/ 24 h 31"/>
              <a:gd name="T24" fmla="*/ 4 w 23"/>
              <a:gd name="T25" fmla="*/ 22 h 31"/>
              <a:gd name="T26" fmla="*/ 2 w 23"/>
              <a:gd name="T27" fmla="*/ 22 h 31"/>
              <a:gd name="T28" fmla="*/ 2 w 23"/>
              <a:gd name="T29" fmla="*/ 19 h 31"/>
              <a:gd name="T30" fmla="*/ 0 w 23"/>
              <a:gd name="T31" fmla="*/ 17 h 31"/>
              <a:gd name="T32" fmla="*/ 0 w 23"/>
              <a:gd name="T33" fmla="*/ 15 h 31"/>
              <a:gd name="T34" fmla="*/ 2 w 23"/>
              <a:gd name="T35" fmla="*/ 15 h 31"/>
              <a:gd name="T36" fmla="*/ 2 w 23"/>
              <a:gd name="T37" fmla="*/ 12 h 31"/>
              <a:gd name="T38" fmla="*/ 4 w 23"/>
              <a:gd name="T39" fmla="*/ 10 h 31"/>
              <a:gd name="T40" fmla="*/ 9 w 23"/>
              <a:gd name="T41" fmla="*/ 7 h 31"/>
              <a:gd name="T42" fmla="*/ 9 w 23"/>
              <a:gd name="T43" fmla="*/ 5 h 31"/>
              <a:gd name="T44" fmla="*/ 11 w 23"/>
              <a:gd name="T45" fmla="*/ 3 h 31"/>
              <a:gd name="T46" fmla="*/ 14 w 23"/>
              <a:gd name="T47" fmla="*/ 0 h 31"/>
              <a:gd name="T48" fmla="*/ 16 w 23"/>
              <a:gd name="T49" fmla="*/ 0 h 31"/>
              <a:gd name="T50" fmla="*/ 19 w 23"/>
              <a:gd name="T51" fmla="*/ 3 h 31"/>
              <a:gd name="T52" fmla="*/ 21 w 23"/>
              <a:gd name="T53" fmla="*/ 5 h 31"/>
              <a:gd name="T54" fmla="*/ 21 w 23"/>
              <a:gd name="T55" fmla="*/ 10 h 31"/>
              <a:gd name="T56" fmla="*/ 21 w 23"/>
              <a:gd name="T57" fmla="*/ 12 h 31"/>
              <a:gd name="T58" fmla="*/ 23 w 23"/>
              <a:gd name="T59" fmla="*/ 12 h 31"/>
              <a:gd name="T60" fmla="*/ 21 w 23"/>
              <a:gd name="T61" fmla="*/ 15 h 31"/>
              <a:gd name="T62" fmla="*/ 21 w 23"/>
              <a:gd name="T63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" h="31">
                <a:moveTo>
                  <a:pt x="21" y="15"/>
                </a:moveTo>
                <a:lnTo>
                  <a:pt x="21" y="19"/>
                </a:lnTo>
                <a:lnTo>
                  <a:pt x="21" y="22"/>
                </a:lnTo>
                <a:lnTo>
                  <a:pt x="21" y="24"/>
                </a:lnTo>
                <a:lnTo>
                  <a:pt x="19" y="26"/>
                </a:lnTo>
                <a:lnTo>
                  <a:pt x="16" y="26"/>
                </a:lnTo>
                <a:lnTo>
                  <a:pt x="14" y="26"/>
                </a:lnTo>
                <a:lnTo>
                  <a:pt x="11" y="31"/>
                </a:lnTo>
                <a:lnTo>
                  <a:pt x="9" y="29"/>
                </a:lnTo>
                <a:lnTo>
                  <a:pt x="9" y="26"/>
                </a:lnTo>
                <a:lnTo>
                  <a:pt x="7" y="24"/>
                </a:lnTo>
                <a:lnTo>
                  <a:pt x="4" y="24"/>
                </a:lnTo>
                <a:lnTo>
                  <a:pt x="4" y="22"/>
                </a:lnTo>
                <a:lnTo>
                  <a:pt x="2" y="22"/>
                </a:lnTo>
                <a:lnTo>
                  <a:pt x="2" y="19"/>
                </a:lnTo>
                <a:lnTo>
                  <a:pt x="0" y="17"/>
                </a:lnTo>
                <a:lnTo>
                  <a:pt x="0" y="15"/>
                </a:lnTo>
                <a:lnTo>
                  <a:pt x="2" y="15"/>
                </a:lnTo>
                <a:lnTo>
                  <a:pt x="2" y="12"/>
                </a:lnTo>
                <a:lnTo>
                  <a:pt x="4" y="10"/>
                </a:lnTo>
                <a:lnTo>
                  <a:pt x="9" y="7"/>
                </a:lnTo>
                <a:lnTo>
                  <a:pt x="9" y="5"/>
                </a:lnTo>
                <a:lnTo>
                  <a:pt x="11" y="3"/>
                </a:lnTo>
                <a:lnTo>
                  <a:pt x="14" y="0"/>
                </a:lnTo>
                <a:lnTo>
                  <a:pt x="16" y="0"/>
                </a:lnTo>
                <a:lnTo>
                  <a:pt x="19" y="3"/>
                </a:lnTo>
                <a:lnTo>
                  <a:pt x="21" y="5"/>
                </a:lnTo>
                <a:lnTo>
                  <a:pt x="21" y="10"/>
                </a:lnTo>
                <a:lnTo>
                  <a:pt x="21" y="12"/>
                </a:lnTo>
                <a:lnTo>
                  <a:pt x="23" y="12"/>
                </a:lnTo>
                <a:lnTo>
                  <a:pt x="21" y="15"/>
                </a:lnTo>
                <a:lnTo>
                  <a:pt x="21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606"/>
          <p:cNvSpPr>
            <a:spLocks/>
          </p:cNvSpPr>
          <p:nvPr/>
        </p:nvSpPr>
        <p:spPr bwMode="auto">
          <a:xfrm>
            <a:off x="7710489" y="5991225"/>
            <a:ext cx="26988" cy="19050"/>
          </a:xfrm>
          <a:custGeom>
            <a:avLst/>
            <a:gdLst>
              <a:gd name="T0" fmla="*/ 10 w 17"/>
              <a:gd name="T1" fmla="*/ 4 h 12"/>
              <a:gd name="T2" fmla="*/ 12 w 17"/>
              <a:gd name="T3" fmla="*/ 4 h 12"/>
              <a:gd name="T4" fmla="*/ 14 w 17"/>
              <a:gd name="T5" fmla="*/ 4 h 12"/>
              <a:gd name="T6" fmla="*/ 17 w 17"/>
              <a:gd name="T7" fmla="*/ 7 h 12"/>
              <a:gd name="T8" fmla="*/ 14 w 17"/>
              <a:gd name="T9" fmla="*/ 7 h 12"/>
              <a:gd name="T10" fmla="*/ 17 w 17"/>
              <a:gd name="T11" fmla="*/ 9 h 12"/>
              <a:gd name="T12" fmla="*/ 14 w 17"/>
              <a:gd name="T13" fmla="*/ 9 h 12"/>
              <a:gd name="T14" fmla="*/ 12 w 17"/>
              <a:gd name="T15" fmla="*/ 9 h 12"/>
              <a:gd name="T16" fmla="*/ 12 w 17"/>
              <a:gd name="T17" fmla="*/ 12 h 12"/>
              <a:gd name="T18" fmla="*/ 7 w 17"/>
              <a:gd name="T19" fmla="*/ 12 h 12"/>
              <a:gd name="T20" fmla="*/ 5 w 17"/>
              <a:gd name="T21" fmla="*/ 9 h 12"/>
              <a:gd name="T22" fmla="*/ 5 w 17"/>
              <a:gd name="T23" fmla="*/ 7 h 12"/>
              <a:gd name="T24" fmla="*/ 5 w 17"/>
              <a:gd name="T25" fmla="*/ 2 h 12"/>
              <a:gd name="T26" fmla="*/ 7 w 17"/>
              <a:gd name="T27" fmla="*/ 4 h 12"/>
              <a:gd name="T28" fmla="*/ 7 w 17"/>
              <a:gd name="T29" fmla="*/ 2 h 12"/>
              <a:gd name="T30" fmla="*/ 5 w 17"/>
              <a:gd name="T31" fmla="*/ 2 h 12"/>
              <a:gd name="T32" fmla="*/ 2 w 17"/>
              <a:gd name="T33" fmla="*/ 2 h 12"/>
              <a:gd name="T34" fmla="*/ 0 w 17"/>
              <a:gd name="T35" fmla="*/ 0 h 12"/>
              <a:gd name="T36" fmla="*/ 5 w 17"/>
              <a:gd name="T37" fmla="*/ 0 h 12"/>
              <a:gd name="T38" fmla="*/ 10 w 17"/>
              <a:gd name="T39" fmla="*/ 2 h 12"/>
              <a:gd name="T40" fmla="*/ 10 w 17"/>
              <a:gd name="T41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12">
                <a:moveTo>
                  <a:pt x="10" y="4"/>
                </a:moveTo>
                <a:lnTo>
                  <a:pt x="12" y="4"/>
                </a:lnTo>
                <a:lnTo>
                  <a:pt x="14" y="4"/>
                </a:lnTo>
                <a:lnTo>
                  <a:pt x="17" y="7"/>
                </a:lnTo>
                <a:lnTo>
                  <a:pt x="14" y="7"/>
                </a:lnTo>
                <a:lnTo>
                  <a:pt x="17" y="9"/>
                </a:lnTo>
                <a:lnTo>
                  <a:pt x="14" y="9"/>
                </a:lnTo>
                <a:lnTo>
                  <a:pt x="12" y="9"/>
                </a:lnTo>
                <a:lnTo>
                  <a:pt x="12" y="12"/>
                </a:lnTo>
                <a:lnTo>
                  <a:pt x="7" y="12"/>
                </a:lnTo>
                <a:lnTo>
                  <a:pt x="5" y="9"/>
                </a:lnTo>
                <a:lnTo>
                  <a:pt x="5" y="7"/>
                </a:lnTo>
                <a:lnTo>
                  <a:pt x="5" y="2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2" y="2"/>
                </a:lnTo>
                <a:lnTo>
                  <a:pt x="0" y="0"/>
                </a:lnTo>
                <a:lnTo>
                  <a:pt x="5" y="0"/>
                </a:lnTo>
                <a:lnTo>
                  <a:pt x="10" y="2"/>
                </a:lnTo>
                <a:lnTo>
                  <a:pt x="10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608"/>
          <p:cNvSpPr>
            <a:spLocks/>
          </p:cNvSpPr>
          <p:nvPr/>
        </p:nvSpPr>
        <p:spPr bwMode="auto">
          <a:xfrm>
            <a:off x="7710489" y="5991226"/>
            <a:ext cx="26988" cy="19050"/>
          </a:xfrm>
          <a:custGeom>
            <a:avLst/>
            <a:gdLst>
              <a:gd name="T0" fmla="*/ 10 w 17"/>
              <a:gd name="T1" fmla="*/ 4 h 12"/>
              <a:gd name="T2" fmla="*/ 12 w 17"/>
              <a:gd name="T3" fmla="*/ 4 h 12"/>
              <a:gd name="T4" fmla="*/ 14 w 17"/>
              <a:gd name="T5" fmla="*/ 4 h 12"/>
              <a:gd name="T6" fmla="*/ 17 w 17"/>
              <a:gd name="T7" fmla="*/ 7 h 12"/>
              <a:gd name="T8" fmla="*/ 14 w 17"/>
              <a:gd name="T9" fmla="*/ 7 h 12"/>
              <a:gd name="T10" fmla="*/ 17 w 17"/>
              <a:gd name="T11" fmla="*/ 9 h 12"/>
              <a:gd name="T12" fmla="*/ 14 w 17"/>
              <a:gd name="T13" fmla="*/ 9 h 12"/>
              <a:gd name="T14" fmla="*/ 12 w 17"/>
              <a:gd name="T15" fmla="*/ 9 h 12"/>
              <a:gd name="T16" fmla="*/ 12 w 17"/>
              <a:gd name="T17" fmla="*/ 12 h 12"/>
              <a:gd name="T18" fmla="*/ 7 w 17"/>
              <a:gd name="T19" fmla="*/ 12 h 12"/>
              <a:gd name="T20" fmla="*/ 5 w 17"/>
              <a:gd name="T21" fmla="*/ 9 h 12"/>
              <a:gd name="T22" fmla="*/ 5 w 17"/>
              <a:gd name="T23" fmla="*/ 7 h 12"/>
              <a:gd name="T24" fmla="*/ 5 w 17"/>
              <a:gd name="T25" fmla="*/ 2 h 12"/>
              <a:gd name="T26" fmla="*/ 7 w 17"/>
              <a:gd name="T27" fmla="*/ 4 h 12"/>
              <a:gd name="T28" fmla="*/ 7 w 17"/>
              <a:gd name="T29" fmla="*/ 2 h 12"/>
              <a:gd name="T30" fmla="*/ 5 w 17"/>
              <a:gd name="T31" fmla="*/ 2 h 12"/>
              <a:gd name="T32" fmla="*/ 2 w 17"/>
              <a:gd name="T33" fmla="*/ 2 h 12"/>
              <a:gd name="T34" fmla="*/ 0 w 17"/>
              <a:gd name="T35" fmla="*/ 0 h 12"/>
              <a:gd name="T36" fmla="*/ 5 w 17"/>
              <a:gd name="T37" fmla="*/ 0 h 12"/>
              <a:gd name="T38" fmla="*/ 10 w 17"/>
              <a:gd name="T39" fmla="*/ 2 h 12"/>
              <a:gd name="T40" fmla="*/ 10 w 17"/>
              <a:gd name="T41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12">
                <a:moveTo>
                  <a:pt x="10" y="4"/>
                </a:moveTo>
                <a:lnTo>
                  <a:pt x="12" y="4"/>
                </a:lnTo>
                <a:lnTo>
                  <a:pt x="14" y="4"/>
                </a:lnTo>
                <a:lnTo>
                  <a:pt x="17" y="7"/>
                </a:lnTo>
                <a:lnTo>
                  <a:pt x="14" y="7"/>
                </a:lnTo>
                <a:lnTo>
                  <a:pt x="17" y="9"/>
                </a:lnTo>
                <a:lnTo>
                  <a:pt x="14" y="9"/>
                </a:lnTo>
                <a:lnTo>
                  <a:pt x="12" y="9"/>
                </a:lnTo>
                <a:lnTo>
                  <a:pt x="12" y="12"/>
                </a:lnTo>
                <a:lnTo>
                  <a:pt x="7" y="12"/>
                </a:lnTo>
                <a:lnTo>
                  <a:pt x="5" y="9"/>
                </a:lnTo>
                <a:lnTo>
                  <a:pt x="5" y="7"/>
                </a:lnTo>
                <a:lnTo>
                  <a:pt x="5" y="2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2" y="2"/>
                </a:lnTo>
                <a:lnTo>
                  <a:pt x="0" y="0"/>
                </a:lnTo>
                <a:lnTo>
                  <a:pt x="5" y="0"/>
                </a:lnTo>
                <a:lnTo>
                  <a:pt x="10" y="2"/>
                </a:lnTo>
                <a:lnTo>
                  <a:pt x="10" y="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609"/>
          <p:cNvSpPr>
            <a:spLocks/>
          </p:cNvSpPr>
          <p:nvPr/>
        </p:nvSpPr>
        <p:spPr bwMode="auto">
          <a:xfrm>
            <a:off x="7710489" y="5991226"/>
            <a:ext cx="26988" cy="19050"/>
          </a:xfrm>
          <a:custGeom>
            <a:avLst/>
            <a:gdLst>
              <a:gd name="T0" fmla="*/ 10 w 17"/>
              <a:gd name="T1" fmla="*/ 4 h 12"/>
              <a:gd name="T2" fmla="*/ 12 w 17"/>
              <a:gd name="T3" fmla="*/ 4 h 12"/>
              <a:gd name="T4" fmla="*/ 14 w 17"/>
              <a:gd name="T5" fmla="*/ 4 h 12"/>
              <a:gd name="T6" fmla="*/ 17 w 17"/>
              <a:gd name="T7" fmla="*/ 7 h 12"/>
              <a:gd name="T8" fmla="*/ 14 w 17"/>
              <a:gd name="T9" fmla="*/ 7 h 12"/>
              <a:gd name="T10" fmla="*/ 17 w 17"/>
              <a:gd name="T11" fmla="*/ 9 h 12"/>
              <a:gd name="T12" fmla="*/ 14 w 17"/>
              <a:gd name="T13" fmla="*/ 9 h 12"/>
              <a:gd name="T14" fmla="*/ 12 w 17"/>
              <a:gd name="T15" fmla="*/ 9 h 12"/>
              <a:gd name="T16" fmla="*/ 12 w 17"/>
              <a:gd name="T17" fmla="*/ 12 h 12"/>
              <a:gd name="T18" fmla="*/ 7 w 17"/>
              <a:gd name="T19" fmla="*/ 12 h 12"/>
              <a:gd name="T20" fmla="*/ 5 w 17"/>
              <a:gd name="T21" fmla="*/ 9 h 12"/>
              <a:gd name="T22" fmla="*/ 5 w 17"/>
              <a:gd name="T23" fmla="*/ 7 h 12"/>
              <a:gd name="T24" fmla="*/ 5 w 17"/>
              <a:gd name="T25" fmla="*/ 2 h 12"/>
              <a:gd name="T26" fmla="*/ 7 w 17"/>
              <a:gd name="T27" fmla="*/ 4 h 12"/>
              <a:gd name="T28" fmla="*/ 7 w 17"/>
              <a:gd name="T29" fmla="*/ 2 h 12"/>
              <a:gd name="T30" fmla="*/ 5 w 17"/>
              <a:gd name="T31" fmla="*/ 2 h 12"/>
              <a:gd name="T32" fmla="*/ 2 w 17"/>
              <a:gd name="T33" fmla="*/ 2 h 12"/>
              <a:gd name="T34" fmla="*/ 0 w 17"/>
              <a:gd name="T35" fmla="*/ 0 h 12"/>
              <a:gd name="T36" fmla="*/ 5 w 17"/>
              <a:gd name="T37" fmla="*/ 0 h 12"/>
              <a:gd name="T38" fmla="*/ 10 w 17"/>
              <a:gd name="T39" fmla="*/ 2 h 12"/>
              <a:gd name="T40" fmla="*/ 10 w 17"/>
              <a:gd name="T41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12">
                <a:moveTo>
                  <a:pt x="10" y="4"/>
                </a:moveTo>
                <a:lnTo>
                  <a:pt x="12" y="4"/>
                </a:lnTo>
                <a:lnTo>
                  <a:pt x="14" y="4"/>
                </a:lnTo>
                <a:lnTo>
                  <a:pt x="17" y="7"/>
                </a:lnTo>
                <a:lnTo>
                  <a:pt x="14" y="7"/>
                </a:lnTo>
                <a:lnTo>
                  <a:pt x="17" y="9"/>
                </a:lnTo>
                <a:lnTo>
                  <a:pt x="14" y="9"/>
                </a:lnTo>
                <a:lnTo>
                  <a:pt x="12" y="9"/>
                </a:lnTo>
                <a:lnTo>
                  <a:pt x="12" y="12"/>
                </a:lnTo>
                <a:lnTo>
                  <a:pt x="7" y="12"/>
                </a:lnTo>
                <a:lnTo>
                  <a:pt x="5" y="9"/>
                </a:lnTo>
                <a:lnTo>
                  <a:pt x="5" y="7"/>
                </a:lnTo>
                <a:lnTo>
                  <a:pt x="5" y="2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2" y="2"/>
                </a:lnTo>
                <a:lnTo>
                  <a:pt x="0" y="0"/>
                </a:lnTo>
                <a:lnTo>
                  <a:pt x="5" y="0"/>
                </a:lnTo>
                <a:lnTo>
                  <a:pt x="10" y="2"/>
                </a:lnTo>
                <a:lnTo>
                  <a:pt x="1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610"/>
          <p:cNvSpPr>
            <a:spLocks/>
          </p:cNvSpPr>
          <p:nvPr/>
        </p:nvSpPr>
        <p:spPr bwMode="auto">
          <a:xfrm>
            <a:off x="7364414" y="5953126"/>
            <a:ext cx="15875" cy="30163"/>
          </a:xfrm>
          <a:custGeom>
            <a:avLst/>
            <a:gdLst>
              <a:gd name="T0" fmla="*/ 5 w 10"/>
              <a:gd name="T1" fmla="*/ 17 h 19"/>
              <a:gd name="T2" fmla="*/ 3 w 10"/>
              <a:gd name="T3" fmla="*/ 19 h 19"/>
              <a:gd name="T4" fmla="*/ 0 w 10"/>
              <a:gd name="T5" fmla="*/ 17 h 19"/>
              <a:gd name="T6" fmla="*/ 0 w 10"/>
              <a:gd name="T7" fmla="*/ 17 h 19"/>
              <a:gd name="T8" fmla="*/ 3 w 10"/>
              <a:gd name="T9" fmla="*/ 12 h 19"/>
              <a:gd name="T10" fmla="*/ 0 w 10"/>
              <a:gd name="T11" fmla="*/ 10 h 19"/>
              <a:gd name="T12" fmla="*/ 3 w 10"/>
              <a:gd name="T13" fmla="*/ 2 h 19"/>
              <a:gd name="T14" fmla="*/ 5 w 10"/>
              <a:gd name="T15" fmla="*/ 0 h 19"/>
              <a:gd name="T16" fmla="*/ 5 w 10"/>
              <a:gd name="T17" fmla="*/ 2 h 19"/>
              <a:gd name="T18" fmla="*/ 8 w 10"/>
              <a:gd name="T19" fmla="*/ 7 h 19"/>
              <a:gd name="T20" fmla="*/ 10 w 10"/>
              <a:gd name="T21" fmla="*/ 10 h 19"/>
              <a:gd name="T22" fmla="*/ 10 w 10"/>
              <a:gd name="T23" fmla="*/ 12 h 19"/>
              <a:gd name="T24" fmla="*/ 8 w 10"/>
              <a:gd name="T25" fmla="*/ 12 h 19"/>
              <a:gd name="T26" fmla="*/ 5 w 10"/>
              <a:gd name="T27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9">
                <a:moveTo>
                  <a:pt x="5" y="17"/>
                </a:moveTo>
                <a:lnTo>
                  <a:pt x="3" y="19"/>
                </a:lnTo>
                <a:lnTo>
                  <a:pt x="0" y="17"/>
                </a:lnTo>
                <a:lnTo>
                  <a:pt x="0" y="17"/>
                </a:lnTo>
                <a:lnTo>
                  <a:pt x="3" y="12"/>
                </a:lnTo>
                <a:lnTo>
                  <a:pt x="0" y="10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8" y="7"/>
                </a:lnTo>
                <a:lnTo>
                  <a:pt x="10" y="10"/>
                </a:lnTo>
                <a:lnTo>
                  <a:pt x="10" y="12"/>
                </a:lnTo>
                <a:lnTo>
                  <a:pt x="8" y="12"/>
                </a:lnTo>
                <a:lnTo>
                  <a:pt x="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611"/>
          <p:cNvSpPr>
            <a:spLocks/>
          </p:cNvSpPr>
          <p:nvPr/>
        </p:nvSpPr>
        <p:spPr bwMode="auto">
          <a:xfrm>
            <a:off x="7364414" y="5953126"/>
            <a:ext cx="15875" cy="30163"/>
          </a:xfrm>
          <a:custGeom>
            <a:avLst/>
            <a:gdLst>
              <a:gd name="T0" fmla="*/ 5 w 10"/>
              <a:gd name="T1" fmla="*/ 17 h 19"/>
              <a:gd name="T2" fmla="*/ 3 w 10"/>
              <a:gd name="T3" fmla="*/ 19 h 19"/>
              <a:gd name="T4" fmla="*/ 0 w 10"/>
              <a:gd name="T5" fmla="*/ 17 h 19"/>
              <a:gd name="T6" fmla="*/ 0 w 10"/>
              <a:gd name="T7" fmla="*/ 17 h 19"/>
              <a:gd name="T8" fmla="*/ 3 w 10"/>
              <a:gd name="T9" fmla="*/ 12 h 19"/>
              <a:gd name="T10" fmla="*/ 0 w 10"/>
              <a:gd name="T11" fmla="*/ 10 h 19"/>
              <a:gd name="T12" fmla="*/ 3 w 10"/>
              <a:gd name="T13" fmla="*/ 2 h 19"/>
              <a:gd name="T14" fmla="*/ 5 w 10"/>
              <a:gd name="T15" fmla="*/ 0 h 19"/>
              <a:gd name="T16" fmla="*/ 5 w 10"/>
              <a:gd name="T17" fmla="*/ 2 h 19"/>
              <a:gd name="T18" fmla="*/ 8 w 10"/>
              <a:gd name="T19" fmla="*/ 7 h 19"/>
              <a:gd name="T20" fmla="*/ 10 w 10"/>
              <a:gd name="T21" fmla="*/ 10 h 19"/>
              <a:gd name="T22" fmla="*/ 10 w 10"/>
              <a:gd name="T23" fmla="*/ 12 h 19"/>
              <a:gd name="T24" fmla="*/ 8 w 10"/>
              <a:gd name="T25" fmla="*/ 12 h 19"/>
              <a:gd name="T26" fmla="*/ 5 w 10"/>
              <a:gd name="T27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9">
                <a:moveTo>
                  <a:pt x="5" y="17"/>
                </a:moveTo>
                <a:lnTo>
                  <a:pt x="3" y="19"/>
                </a:lnTo>
                <a:lnTo>
                  <a:pt x="0" y="17"/>
                </a:lnTo>
                <a:lnTo>
                  <a:pt x="0" y="17"/>
                </a:lnTo>
                <a:lnTo>
                  <a:pt x="3" y="12"/>
                </a:lnTo>
                <a:lnTo>
                  <a:pt x="0" y="10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8" y="7"/>
                </a:lnTo>
                <a:lnTo>
                  <a:pt x="10" y="10"/>
                </a:lnTo>
                <a:lnTo>
                  <a:pt x="10" y="12"/>
                </a:lnTo>
                <a:lnTo>
                  <a:pt x="8" y="12"/>
                </a:lnTo>
                <a:lnTo>
                  <a:pt x="5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612"/>
          <p:cNvSpPr>
            <a:spLocks/>
          </p:cNvSpPr>
          <p:nvPr/>
        </p:nvSpPr>
        <p:spPr bwMode="auto">
          <a:xfrm>
            <a:off x="7364414" y="5953126"/>
            <a:ext cx="15875" cy="30163"/>
          </a:xfrm>
          <a:custGeom>
            <a:avLst/>
            <a:gdLst>
              <a:gd name="T0" fmla="*/ 5 w 10"/>
              <a:gd name="T1" fmla="*/ 17 h 19"/>
              <a:gd name="T2" fmla="*/ 3 w 10"/>
              <a:gd name="T3" fmla="*/ 19 h 19"/>
              <a:gd name="T4" fmla="*/ 0 w 10"/>
              <a:gd name="T5" fmla="*/ 17 h 19"/>
              <a:gd name="T6" fmla="*/ 0 w 10"/>
              <a:gd name="T7" fmla="*/ 17 h 19"/>
              <a:gd name="T8" fmla="*/ 3 w 10"/>
              <a:gd name="T9" fmla="*/ 12 h 19"/>
              <a:gd name="T10" fmla="*/ 0 w 10"/>
              <a:gd name="T11" fmla="*/ 10 h 19"/>
              <a:gd name="T12" fmla="*/ 3 w 10"/>
              <a:gd name="T13" fmla="*/ 2 h 19"/>
              <a:gd name="T14" fmla="*/ 5 w 10"/>
              <a:gd name="T15" fmla="*/ 0 h 19"/>
              <a:gd name="T16" fmla="*/ 5 w 10"/>
              <a:gd name="T17" fmla="*/ 2 h 19"/>
              <a:gd name="T18" fmla="*/ 8 w 10"/>
              <a:gd name="T19" fmla="*/ 7 h 19"/>
              <a:gd name="T20" fmla="*/ 10 w 10"/>
              <a:gd name="T21" fmla="*/ 10 h 19"/>
              <a:gd name="T22" fmla="*/ 10 w 10"/>
              <a:gd name="T23" fmla="*/ 12 h 19"/>
              <a:gd name="T24" fmla="*/ 8 w 10"/>
              <a:gd name="T25" fmla="*/ 12 h 19"/>
              <a:gd name="T26" fmla="*/ 5 w 10"/>
              <a:gd name="T27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9">
                <a:moveTo>
                  <a:pt x="5" y="17"/>
                </a:moveTo>
                <a:lnTo>
                  <a:pt x="3" y="19"/>
                </a:lnTo>
                <a:lnTo>
                  <a:pt x="0" y="17"/>
                </a:lnTo>
                <a:lnTo>
                  <a:pt x="0" y="17"/>
                </a:lnTo>
                <a:lnTo>
                  <a:pt x="3" y="12"/>
                </a:lnTo>
                <a:lnTo>
                  <a:pt x="0" y="10"/>
                </a:lnTo>
                <a:lnTo>
                  <a:pt x="3" y="2"/>
                </a:lnTo>
                <a:lnTo>
                  <a:pt x="5" y="0"/>
                </a:lnTo>
                <a:lnTo>
                  <a:pt x="5" y="2"/>
                </a:lnTo>
                <a:lnTo>
                  <a:pt x="8" y="7"/>
                </a:lnTo>
                <a:lnTo>
                  <a:pt x="10" y="10"/>
                </a:lnTo>
                <a:lnTo>
                  <a:pt x="10" y="12"/>
                </a:lnTo>
                <a:lnTo>
                  <a:pt x="8" y="12"/>
                </a:lnTo>
                <a:lnTo>
                  <a:pt x="5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613"/>
          <p:cNvSpPr>
            <a:spLocks/>
          </p:cNvSpPr>
          <p:nvPr/>
        </p:nvSpPr>
        <p:spPr bwMode="auto">
          <a:xfrm>
            <a:off x="7346951" y="5919788"/>
            <a:ext cx="17463" cy="30163"/>
          </a:xfrm>
          <a:custGeom>
            <a:avLst/>
            <a:gdLst>
              <a:gd name="T0" fmla="*/ 7 w 11"/>
              <a:gd name="T1" fmla="*/ 12 h 19"/>
              <a:gd name="T2" fmla="*/ 4 w 11"/>
              <a:gd name="T3" fmla="*/ 19 h 19"/>
              <a:gd name="T4" fmla="*/ 2 w 11"/>
              <a:gd name="T5" fmla="*/ 19 h 19"/>
              <a:gd name="T6" fmla="*/ 0 w 11"/>
              <a:gd name="T7" fmla="*/ 9 h 19"/>
              <a:gd name="T8" fmla="*/ 2 w 11"/>
              <a:gd name="T9" fmla="*/ 4 h 19"/>
              <a:gd name="T10" fmla="*/ 4 w 11"/>
              <a:gd name="T11" fmla="*/ 2 h 19"/>
              <a:gd name="T12" fmla="*/ 7 w 11"/>
              <a:gd name="T13" fmla="*/ 0 h 19"/>
              <a:gd name="T14" fmla="*/ 9 w 11"/>
              <a:gd name="T15" fmla="*/ 0 h 19"/>
              <a:gd name="T16" fmla="*/ 11 w 11"/>
              <a:gd name="T17" fmla="*/ 2 h 19"/>
              <a:gd name="T18" fmla="*/ 7 w 11"/>
              <a:gd name="T1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9">
                <a:moveTo>
                  <a:pt x="7" y="12"/>
                </a:moveTo>
                <a:lnTo>
                  <a:pt x="4" y="19"/>
                </a:lnTo>
                <a:lnTo>
                  <a:pt x="2" y="19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7" y="0"/>
                </a:lnTo>
                <a:lnTo>
                  <a:pt x="9" y="0"/>
                </a:lnTo>
                <a:lnTo>
                  <a:pt x="11" y="2"/>
                </a:lnTo>
                <a:lnTo>
                  <a:pt x="7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614"/>
          <p:cNvSpPr>
            <a:spLocks/>
          </p:cNvSpPr>
          <p:nvPr/>
        </p:nvSpPr>
        <p:spPr bwMode="auto">
          <a:xfrm>
            <a:off x="7346951" y="5919788"/>
            <a:ext cx="17463" cy="30163"/>
          </a:xfrm>
          <a:custGeom>
            <a:avLst/>
            <a:gdLst>
              <a:gd name="T0" fmla="*/ 7 w 11"/>
              <a:gd name="T1" fmla="*/ 12 h 19"/>
              <a:gd name="T2" fmla="*/ 4 w 11"/>
              <a:gd name="T3" fmla="*/ 19 h 19"/>
              <a:gd name="T4" fmla="*/ 2 w 11"/>
              <a:gd name="T5" fmla="*/ 19 h 19"/>
              <a:gd name="T6" fmla="*/ 0 w 11"/>
              <a:gd name="T7" fmla="*/ 9 h 19"/>
              <a:gd name="T8" fmla="*/ 2 w 11"/>
              <a:gd name="T9" fmla="*/ 4 h 19"/>
              <a:gd name="T10" fmla="*/ 4 w 11"/>
              <a:gd name="T11" fmla="*/ 2 h 19"/>
              <a:gd name="T12" fmla="*/ 7 w 11"/>
              <a:gd name="T13" fmla="*/ 0 h 19"/>
              <a:gd name="T14" fmla="*/ 9 w 11"/>
              <a:gd name="T15" fmla="*/ 0 h 19"/>
              <a:gd name="T16" fmla="*/ 11 w 11"/>
              <a:gd name="T17" fmla="*/ 2 h 19"/>
              <a:gd name="T18" fmla="*/ 7 w 11"/>
              <a:gd name="T1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9">
                <a:moveTo>
                  <a:pt x="7" y="12"/>
                </a:moveTo>
                <a:lnTo>
                  <a:pt x="4" y="19"/>
                </a:lnTo>
                <a:lnTo>
                  <a:pt x="2" y="19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7" y="0"/>
                </a:lnTo>
                <a:lnTo>
                  <a:pt x="9" y="0"/>
                </a:lnTo>
                <a:lnTo>
                  <a:pt x="11" y="2"/>
                </a:lnTo>
                <a:lnTo>
                  <a:pt x="7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615"/>
          <p:cNvSpPr>
            <a:spLocks/>
          </p:cNvSpPr>
          <p:nvPr/>
        </p:nvSpPr>
        <p:spPr bwMode="auto">
          <a:xfrm>
            <a:off x="7346951" y="5919788"/>
            <a:ext cx="17463" cy="30163"/>
          </a:xfrm>
          <a:custGeom>
            <a:avLst/>
            <a:gdLst>
              <a:gd name="T0" fmla="*/ 7 w 11"/>
              <a:gd name="T1" fmla="*/ 12 h 19"/>
              <a:gd name="T2" fmla="*/ 4 w 11"/>
              <a:gd name="T3" fmla="*/ 19 h 19"/>
              <a:gd name="T4" fmla="*/ 2 w 11"/>
              <a:gd name="T5" fmla="*/ 19 h 19"/>
              <a:gd name="T6" fmla="*/ 0 w 11"/>
              <a:gd name="T7" fmla="*/ 9 h 19"/>
              <a:gd name="T8" fmla="*/ 2 w 11"/>
              <a:gd name="T9" fmla="*/ 4 h 19"/>
              <a:gd name="T10" fmla="*/ 4 w 11"/>
              <a:gd name="T11" fmla="*/ 2 h 19"/>
              <a:gd name="T12" fmla="*/ 7 w 11"/>
              <a:gd name="T13" fmla="*/ 0 h 19"/>
              <a:gd name="T14" fmla="*/ 9 w 11"/>
              <a:gd name="T15" fmla="*/ 0 h 19"/>
              <a:gd name="T16" fmla="*/ 11 w 11"/>
              <a:gd name="T17" fmla="*/ 2 h 19"/>
              <a:gd name="T18" fmla="*/ 7 w 11"/>
              <a:gd name="T1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9">
                <a:moveTo>
                  <a:pt x="7" y="12"/>
                </a:moveTo>
                <a:lnTo>
                  <a:pt x="4" y="19"/>
                </a:lnTo>
                <a:lnTo>
                  <a:pt x="2" y="19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7" y="0"/>
                </a:lnTo>
                <a:lnTo>
                  <a:pt x="9" y="0"/>
                </a:lnTo>
                <a:lnTo>
                  <a:pt x="11" y="2"/>
                </a:lnTo>
                <a:lnTo>
                  <a:pt x="7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616"/>
          <p:cNvSpPr>
            <a:spLocks/>
          </p:cNvSpPr>
          <p:nvPr/>
        </p:nvSpPr>
        <p:spPr bwMode="auto">
          <a:xfrm>
            <a:off x="7443789" y="5915026"/>
            <a:ext cx="38100" cy="19050"/>
          </a:xfrm>
          <a:custGeom>
            <a:avLst/>
            <a:gdLst>
              <a:gd name="T0" fmla="*/ 5 w 24"/>
              <a:gd name="T1" fmla="*/ 0 h 12"/>
              <a:gd name="T2" fmla="*/ 7 w 24"/>
              <a:gd name="T3" fmla="*/ 0 h 12"/>
              <a:gd name="T4" fmla="*/ 12 w 24"/>
              <a:gd name="T5" fmla="*/ 3 h 12"/>
              <a:gd name="T6" fmla="*/ 17 w 24"/>
              <a:gd name="T7" fmla="*/ 3 h 12"/>
              <a:gd name="T8" fmla="*/ 24 w 24"/>
              <a:gd name="T9" fmla="*/ 5 h 12"/>
              <a:gd name="T10" fmla="*/ 24 w 24"/>
              <a:gd name="T11" fmla="*/ 5 h 12"/>
              <a:gd name="T12" fmla="*/ 19 w 24"/>
              <a:gd name="T13" fmla="*/ 12 h 12"/>
              <a:gd name="T14" fmla="*/ 17 w 24"/>
              <a:gd name="T15" fmla="*/ 12 h 12"/>
              <a:gd name="T16" fmla="*/ 12 w 24"/>
              <a:gd name="T17" fmla="*/ 10 h 12"/>
              <a:gd name="T18" fmla="*/ 10 w 24"/>
              <a:gd name="T19" fmla="*/ 7 h 12"/>
              <a:gd name="T20" fmla="*/ 7 w 24"/>
              <a:gd name="T21" fmla="*/ 7 h 12"/>
              <a:gd name="T22" fmla="*/ 0 w 24"/>
              <a:gd name="T23" fmla="*/ 0 h 12"/>
              <a:gd name="T24" fmla="*/ 5 w 24"/>
              <a:gd name="T2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2">
                <a:moveTo>
                  <a:pt x="5" y="0"/>
                </a:moveTo>
                <a:lnTo>
                  <a:pt x="7" y="0"/>
                </a:lnTo>
                <a:lnTo>
                  <a:pt x="12" y="3"/>
                </a:lnTo>
                <a:lnTo>
                  <a:pt x="17" y="3"/>
                </a:lnTo>
                <a:lnTo>
                  <a:pt x="24" y="5"/>
                </a:lnTo>
                <a:lnTo>
                  <a:pt x="24" y="5"/>
                </a:lnTo>
                <a:lnTo>
                  <a:pt x="19" y="12"/>
                </a:lnTo>
                <a:lnTo>
                  <a:pt x="17" y="12"/>
                </a:lnTo>
                <a:lnTo>
                  <a:pt x="12" y="10"/>
                </a:lnTo>
                <a:lnTo>
                  <a:pt x="10" y="7"/>
                </a:lnTo>
                <a:lnTo>
                  <a:pt x="7" y="7"/>
                </a:lnTo>
                <a:lnTo>
                  <a:pt x="0" y="0"/>
                </a:lnTo>
                <a:lnTo>
                  <a:pt x="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617"/>
          <p:cNvSpPr>
            <a:spLocks/>
          </p:cNvSpPr>
          <p:nvPr/>
        </p:nvSpPr>
        <p:spPr bwMode="auto">
          <a:xfrm>
            <a:off x="7443789" y="5915026"/>
            <a:ext cx="38100" cy="19050"/>
          </a:xfrm>
          <a:custGeom>
            <a:avLst/>
            <a:gdLst>
              <a:gd name="T0" fmla="*/ 5 w 24"/>
              <a:gd name="T1" fmla="*/ 0 h 12"/>
              <a:gd name="T2" fmla="*/ 7 w 24"/>
              <a:gd name="T3" fmla="*/ 0 h 12"/>
              <a:gd name="T4" fmla="*/ 12 w 24"/>
              <a:gd name="T5" fmla="*/ 3 h 12"/>
              <a:gd name="T6" fmla="*/ 17 w 24"/>
              <a:gd name="T7" fmla="*/ 3 h 12"/>
              <a:gd name="T8" fmla="*/ 24 w 24"/>
              <a:gd name="T9" fmla="*/ 5 h 12"/>
              <a:gd name="T10" fmla="*/ 24 w 24"/>
              <a:gd name="T11" fmla="*/ 5 h 12"/>
              <a:gd name="T12" fmla="*/ 19 w 24"/>
              <a:gd name="T13" fmla="*/ 12 h 12"/>
              <a:gd name="T14" fmla="*/ 17 w 24"/>
              <a:gd name="T15" fmla="*/ 12 h 12"/>
              <a:gd name="T16" fmla="*/ 12 w 24"/>
              <a:gd name="T17" fmla="*/ 10 h 12"/>
              <a:gd name="T18" fmla="*/ 10 w 24"/>
              <a:gd name="T19" fmla="*/ 7 h 12"/>
              <a:gd name="T20" fmla="*/ 7 w 24"/>
              <a:gd name="T21" fmla="*/ 7 h 12"/>
              <a:gd name="T22" fmla="*/ 0 w 24"/>
              <a:gd name="T23" fmla="*/ 0 h 12"/>
              <a:gd name="T24" fmla="*/ 5 w 24"/>
              <a:gd name="T2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2">
                <a:moveTo>
                  <a:pt x="5" y="0"/>
                </a:moveTo>
                <a:lnTo>
                  <a:pt x="7" y="0"/>
                </a:lnTo>
                <a:lnTo>
                  <a:pt x="12" y="3"/>
                </a:lnTo>
                <a:lnTo>
                  <a:pt x="17" y="3"/>
                </a:lnTo>
                <a:lnTo>
                  <a:pt x="24" y="5"/>
                </a:lnTo>
                <a:lnTo>
                  <a:pt x="24" y="5"/>
                </a:lnTo>
                <a:lnTo>
                  <a:pt x="19" y="12"/>
                </a:lnTo>
                <a:lnTo>
                  <a:pt x="17" y="12"/>
                </a:lnTo>
                <a:lnTo>
                  <a:pt x="12" y="10"/>
                </a:lnTo>
                <a:lnTo>
                  <a:pt x="10" y="7"/>
                </a:lnTo>
                <a:lnTo>
                  <a:pt x="7" y="7"/>
                </a:lnTo>
                <a:lnTo>
                  <a:pt x="0" y="0"/>
                </a:lnTo>
                <a:lnTo>
                  <a:pt x="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618"/>
          <p:cNvSpPr>
            <a:spLocks/>
          </p:cNvSpPr>
          <p:nvPr/>
        </p:nvSpPr>
        <p:spPr bwMode="auto">
          <a:xfrm>
            <a:off x="7443789" y="5915026"/>
            <a:ext cx="38100" cy="19050"/>
          </a:xfrm>
          <a:custGeom>
            <a:avLst/>
            <a:gdLst>
              <a:gd name="T0" fmla="*/ 5 w 24"/>
              <a:gd name="T1" fmla="*/ 0 h 12"/>
              <a:gd name="T2" fmla="*/ 7 w 24"/>
              <a:gd name="T3" fmla="*/ 0 h 12"/>
              <a:gd name="T4" fmla="*/ 12 w 24"/>
              <a:gd name="T5" fmla="*/ 3 h 12"/>
              <a:gd name="T6" fmla="*/ 17 w 24"/>
              <a:gd name="T7" fmla="*/ 3 h 12"/>
              <a:gd name="T8" fmla="*/ 24 w 24"/>
              <a:gd name="T9" fmla="*/ 5 h 12"/>
              <a:gd name="T10" fmla="*/ 24 w 24"/>
              <a:gd name="T11" fmla="*/ 5 h 12"/>
              <a:gd name="T12" fmla="*/ 19 w 24"/>
              <a:gd name="T13" fmla="*/ 12 h 12"/>
              <a:gd name="T14" fmla="*/ 17 w 24"/>
              <a:gd name="T15" fmla="*/ 12 h 12"/>
              <a:gd name="T16" fmla="*/ 12 w 24"/>
              <a:gd name="T17" fmla="*/ 10 h 12"/>
              <a:gd name="T18" fmla="*/ 10 w 24"/>
              <a:gd name="T19" fmla="*/ 7 h 12"/>
              <a:gd name="T20" fmla="*/ 7 w 24"/>
              <a:gd name="T21" fmla="*/ 7 h 12"/>
              <a:gd name="T22" fmla="*/ 0 w 24"/>
              <a:gd name="T23" fmla="*/ 0 h 12"/>
              <a:gd name="T24" fmla="*/ 5 w 24"/>
              <a:gd name="T2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2">
                <a:moveTo>
                  <a:pt x="5" y="0"/>
                </a:moveTo>
                <a:lnTo>
                  <a:pt x="7" y="0"/>
                </a:lnTo>
                <a:lnTo>
                  <a:pt x="12" y="3"/>
                </a:lnTo>
                <a:lnTo>
                  <a:pt x="17" y="3"/>
                </a:lnTo>
                <a:lnTo>
                  <a:pt x="24" y="5"/>
                </a:lnTo>
                <a:lnTo>
                  <a:pt x="24" y="5"/>
                </a:lnTo>
                <a:lnTo>
                  <a:pt x="19" y="12"/>
                </a:lnTo>
                <a:lnTo>
                  <a:pt x="17" y="12"/>
                </a:lnTo>
                <a:lnTo>
                  <a:pt x="12" y="10"/>
                </a:lnTo>
                <a:lnTo>
                  <a:pt x="10" y="7"/>
                </a:lnTo>
                <a:lnTo>
                  <a:pt x="7" y="7"/>
                </a:lnTo>
                <a:lnTo>
                  <a:pt x="0" y="0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619"/>
          <p:cNvSpPr>
            <a:spLocks/>
          </p:cNvSpPr>
          <p:nvPr/>
        </p:nvSpPr>
        <p:spPr bwMode="auto">
          <a:xfrm>
            <a:off x="7578726" y="5892801"/>
            <a:ext cx="49213" cy="38100"/>
          </a:xfrm>
          <a:custGeom>
            <a:avLst/>
            <a:gdLst>
              <a:gd name="T0" fmla="*/ 7 w 31"/>
              <a:gd name="T1" fmla="*/ 21 h 24"/>
              <a:gd name="T2" fmla="*/ 3 w 31"/>
              <a:gd name="T3" fmla="*/ 24 h 24"/>
              <a:gd name="T4" fmla="*/ 0 w 31"/>
              <a:gd name="T5" fmla="*/ 21 h 24"/>
              <a:gd name="T6" fmla="*/ 3 w 31"/>
              <a:gd name="T7" fmla="*/ 17 h 24"/>
              <a:gd name="T8" fmla="*/ 7 w 31"/>
              <a:gd name="T9" fmla="*/ 10 h 24"/>
              <a:gd name="T10" fmla="*/ 10 w 31"/>
              <a:gd name="T11" fmla="*/ 7 h 24"/>
              <a:gd name="T12" fmla="*/ 17 w 31"/>
              <a:gd name="T13" fmla="*/ 7 h 24"/>
              <a:gd name="T14" fmla="*/ 19 w 31"/>
              <a:gd name="T15" fmla="*/ 7 h 24"/>
              <a:gd name="T16" fmla="*/ 24 w 31"/>
              <a:gd name="T17" fmla="*/ 0 h 24"/>
              <a:gd name="T18" fmla="*/ 29 w 31"/>
              <a:gd name="T19" fmla="*/ 0 h 24"/>
              <a:gd name="T20" fmla="*/ 31 w 31"/>
              <a:gd name="T21" fmla="*/ 0 h 24"/>
              <a:gd name="T22" fmla="*/ 29 w 31"/>
              <a:gd name="T23" fmla="*/ 5 h 24"/>
              <a:gd name="T24" fmla="*/ 22 w 31"/>
              <a:gd name="T25" fmla="*/ 12 h 24"/>
              <a:gd name="T26" fmla="*/ 19 w 31"/>
              <a:gd name="T27" fmla="*/ 14 h 24"/>
              <a:gd name="T28" fmla="*/ 12 w 31"/>
              <a:gd name="T29" fmla="*/ 17 h 24"/>
              <a:gd name="T30" fmla="*/ 7 w 31"/>
              <a:gd name="T3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24">
                <a:moveTo>
                  <a:pt x="7" y="21"/>
                </a:moveTo>
                <a:lnTo>
                  <a:pt x="3" y="24"/>
                </a:lnTo>
                <a:lnTo>
                  <a:pt x="0" y="21"/>
                </a:lnTo>
                <a:lnTo>
                  <a:pt x="3" y="17"/>
                </a:lnTo>
                <a:lnTo>
                  <a:pt x="7" y="10"/>
                </a:lnTo>
                <a:lnTo>
                  <a:pt x="10" y="7"/>
                </a:lnTo>
                <a:lnTo>
                  <a:pt x="17" y="7"/>
                </a:lnTo>
                <a:lnTo>
                  <a:pt x="19" y="7"/>
                </a:lnTo>
                <a:lnTo>
                  <a:pt x="24" y="0"/>
                </a:lnTo>
                <a:lnTo>
                  <a:pt x="29" y="0"/>
                </a:lnTo>
                <a:lnTo>
                  <a:pt x="31" y="0"/>
                </a:lnTo>
                <a:lnTo>
                  <a:pt x="29" y="5"/>
                </a:lnTo>
                <a:lnTo>
                  <a:pt x="22" y="12"/>
                </a:lnTo>
                <a:lnTo>
                  <a:pt x="19" y="14"/>
                </a:lnTo>
                <a:lnTo>
                  <a:pt x="12" y="17"/>
                </a:lnTo>
                <a:lnTo>
                  <a:pt x="7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620"/>
          <p:cNvSpPr>
            <a:spLocks/>
          </p:cNvSpPr>
          <p:nvPr/>
        </p:nvSpPr>
        <p:spPr bwMode="auto">
          <a:xfrm>
            <a:off x="7578726" y="5892801"/>
            <a:ext cx="49213" cy="38100"/>
          </a:xfrm>
          <a:custGeom>
            <a:avLst/>
            <a:gdLst>
              <a:gd name="T0" fmla="*/ 7 w 31"/>
              <a:gd name="T1" fmla="*/ 21 h 24"/>
              <a:gd name="T2" fmla="*/ 3 w 31"/>
              <a:gd name="T3" fmla="*/ 24 h 24"/>
              <a:gd name="T4" fmla="*/ 0 w 31"/>
              <a:gd name="T5" fmla="*/ 21 h 24"/>
              <a:gd name="T6" fmla="*/ 3 w 31"/>
              <a:gd name="T7" fmla="*/ 17 h 24"/>
              <a:gd name="T8" fmla="*/ 7 w 31"/>
              <a:gd name="T9" fmla="*/ 10 h 24"/>
              <a:gd name="T10" fmla="*/ 10 w 31"/>
              <a:gd name="T11" fmla="*/ 7 h 24"/>
              <a:gd name="T12" fmla="*/ 17 w 31"/>
              <a:gd name="T13" fmla="*/ 7 h 24"/>
              <a:gd name="T14" fmla="*/ 19 w 31"/>
              <a:gd name="T15" fmla="*/ 7 h 24"/>
              <a:gd name="T16" fmla="*/ 24 w 31"/>
              <a:gd name="T17" fmla="*/ 0 h 24"/>
              <a:gd name="T18" fmla="*/ 29 w 31"/>
              <a:gd name="T19" fmla="*/ 0 h 24"/>
              <a:gd name="T20" fmla="*/ 31 w 31"/>
              <a:gd name="T21" fmla="*/ 0 h 24"/>
              <a:gd name="T22" fmla="*/ 29 w 31"/>
              <a:gd name="T23" fmla="*/ 5 h 24"/>
              <a:gd name="T24" fmla="*/ 22 w 31"/>
              <a:gd name="T25" fmla="*/ 12 h 24"/>
              <a:gd name="T26" fmla="*/ 19 w 31"/>
              <a:gd name="T27" fmla="*/ 14 h 24"/>
              <a:gd name="T28" fmla="*/ 12 w 31"/>
              <a:gd name="T29" fmla="*/ 17 h 24"/>
              <a:gd name="T30" fmla="*/ 7 w 31"/>
              <a:gd name="T3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24">
                <a:moveTo>
                  <a:pt x="7" y="21"/>
                </a:moveTo>
                <a:lnTo>
                  <a:pt x="3" y="24"/>
                </a:lnTo>
                <a:lnTo>
                  <a:pt x="0" y="21"/>
                </a:lnTo>
                <a:lnTo>
                  <a:pt x="3" y="17"/>
                </a:lnTo>
                <a:lnTo>
                  <a:pt x="7" y="10"/>
                </a:lnTo>
                <a:lnTo>
                  <a:pt x="10" y="7"/>
                </a:lnTo>
                <a:lnTo>
                  <a:pt x="17" y="7"/>
                </a:lnTo>
                <a:lnTo>
                  <a:pt x="19" y="7"/>
                </a:lnTo>
                <a:lnTo>
                  <a:pt x="24" y="0"/>
                </a:lnTo>
                <a:lnTo>
                  <a:pt x="29" y="0"/>
                </a:lnTo>
                <a:lnTo>
                  <a:pt x="31" y="0"/>
                </a:lnTo>
                <a:lnTo>
                  <a:pt x="29" y="5"/>
                </a:lnTo>
                <a:lnTo>
                  <a:pt x="22" y="12"/>
                </a:lnTo>
                <a:lnTo>
                  <a:pt x="19" y="14"/>
                </a:lnTo>
                <a:lnTo>
                  <a:pt x="12" y="17"/>
                </a:lnTo>
                <a:lnTo>
                  <a:pt x="7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621"/>
          <p:cNvSpPr>
            <a:spLocks/>
          </p:cNvSpPr>
          <p:nvPr/>
        </p:nvSpPr>
        <p:spPr bwMode="auto">
          <a:xfrm>
            <a:off x="7578726" y="5892801"/>
            <a:ext cx="49213" cy="38100"/>
          </a:xfrm>
          <a:custGeom>
            <a:avLst/>
            <a:gdLst>
              <a:gd name="T0" fmla="*/ 7 w 31"/>
              <a:gd name="T1" fmla="*/ 21 h 24"/>
              <a:gd name="T2" fmla="*/ 3 w 31"/>
              <a:gd name="T3" fmla="*/ 24 h 24"/>
              <a:gd name="T4" fmla="*/ 0 w 31"/>
              <a:gd name="T5" fmla="*/ 21 h 24"/>
              <a:gd name="T6" fmla="*/ 3 w 31"/>
              <a:gd name="T7" fmla="*/ 17 h 24"/>
              <a:gd name="T8" fmla="*/ 7 w 31"/>
              <a:gd name="T9" fmla="*/ 10 h 24"/>
              <a:gd name="T10" fmla="*/ 10 w 31"/>
              <a:gd name="T11" fmla="*/ 7 h 24"/>
              <a:gd name="T12" fmla="*/ 17 w 31"/>
              <a:gd name="T13" fmla="*/ 7 h 24"/>
              <a:gd name="T14" fmla="*/ 19 w 31"/>
              <a:gd name="T15" fmla="*/ 7 h 24"/>
              <a:gd name="T16" fmla="*/ 24 w 31"/>
              <a:gd name="T17" fmla="*/ 0 h 24"/>
              <a:gd name="T18" fmla="*/ 29 w 31"/>
              <a:gd name="T19" fmla="*/ 0 h 24"/>
              <a:gd name="T20" fmla="*/ 31 w 31"/>
              <a:gd name="T21" fmla="*/ 0 h 24"/>
              <a:gd name="T22" fmla="*/ 29 w 31"/>
              <a:gd name="T23" fmla="*/ 5 h 24"/>
              <a:gd name="T24" fmla="*/ 22 w 31"/>
              <a:gd name="T25" fmla="*/ 12 h 24"/>
              <a:gd name="T26" fmla="*/ 19 w 31"/>
              <a:gd name="T27" fmla="*/ 14 h 24"/>
              <a:gd name="T28" fmla="*/ 12 w 31"/>
              <a:gd name="T29" fmla="*/ 17 h 24"/>
              <a:gd name="T30" fmla="*/ 7 w 31"/>
              <a:gd name="T3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24">
                <a:moveTo>
                  <a:pt x="7" y="21"/>
                </a:moveTo>
                <a:lnTo>
                  <a:pt x="3" y="24"/>
                </a:lnTo>
                <a:lnTo>
                  <a:pt x="0" y="21"/>
                </a:lnTo>
                <a:lnTo>
                  <a:pt x="3" y="17"/>
                </a:lnTo>
                <a:lnTo>
                  <a:pt x="7" y="10"/>
                </a:lnTo>
                <a:lnTo>
                  <a:pt x="10" y="7"/>
                </a:lnTo>
                <a:lnTo>
                  <a:pt x="17" y="7"/>
                </a:lnTo>
                <a:lnTo>
                  <a:pt x="19" y="7"/>
                </a:lnTo>
                <a:lnTo>
                  <a:pt x="24" y="0"/>
                </a:lnTo>
                <a:lnTo>
                  <a:pt x="29" y="0"/>
                </a:lnTo>
                <a:lnTo>
                  <a:pt x="31" y="0"/>
                </a:lnTo>
                <a:lnTo>
                  <a:pt x="29" y="5"/>
                </a:lnTo>
                <a:lnTo>
                  <a:pt x="22" y="12"/>
                </a:lnTo>
                <a:lnTo>
                  <a:pt x="19" y="14"/>
                </a:lnTo>
                <a:lnTo>
                  <a:pt x="12" y="17"/>
                </a:lnTo>
                <a:lnTo>
                  <a:pt x="7" y="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622"/>
          <p:cNvSpPr>
            <a:spLocks/>
          </p:cNvSpPr>
          <p:nvPr/>
        </p:nvSpPr>
        <p:spPr bwMode="auto">
          <a:xfrm>
            <a:off x="7399339" y="5862638"/>
            <a:ext cx="44450" cy="49213"/>
          </a:xfrm>
          <a:custGeom>
            <a:avLst/>
            <a:gdLst>
              <a:gd name="T0" fmla="*/ 14 w 28"/>
              <a:gd name="T1" fmla="*/ 10 h 31"/>
              <a:gd name="T2" fmla="*/ 19 w 28"/>
              <a:gd name="T3" fmla="*/ 10 h 31"/>
              <a:gd name="T4" fmla="*/ 21 w 28"/>
              <a:gd name="T5" fmla="*/ 10 h 31"/>
              <a:gd name="T6" fmla="*/ 23 w 28"/>
              <a:gd name="T7" fmla="*/ 10 h 31"/>
              <a:gd name="T8" fmla="*/ 23 w 28"/>
              <a:gd name="T9" fmla="*/ 14 h 31"/>
              <a:gd name="T10" fmla="*/ 26 w 28"/>
              <a:gd name="T11" fmla="*/ 17 h 31"/>
              <a:gd name="T12" fmla="*/ 23 w 28"/>
              <a:gd name="T13" fmla="*/ 22 h 31"/>
              <a:gd name="T14" fmla="*/ 23 w 28"/>
              <a:gd name="T15" fmla="*/ 24 h 31"/>
              <a:gd name="T16" fmla="*/ 26 w 28"/>
              <a:gd name="T17" fmla="*/ 24 h 31"/>
              <a:gd name="T18" fmla="*/ 28 w 28"/>
              <a:gd name="T19" fmla="*/ 24 h 31"/>
              <a:gd name="T20" fmla="*/ 26 w 28"/>
              <a:gd name="T21" fmla="*/ 29 h 31"/>
              <a:gd name="T22" fmla="*/ 23 w 28"/>
              <a:gd name="T23" fmla="*/ 31 h 31"/>
              <a:gd name="T24" fmla="*/ 21 w 28"/>
              <a:gd name="T25" fmla="*/ 29 h 31"/>
              <a:gd name="T26" fmla="*/ 21 w 28"/>
              <a:gd name="T27" fmla="*/ 29 h 31"/>
              <a:gd name="T28" fmla="*/ 21 w 28"/>
              <a:gd name="T29" fmla="*/ 26 h 31"/>
              <a:gd name="T30" fmla="*/ 19 w 28"/>
              <a:gd name="T31" fmla="*/ 24 h 31"/>
              <a:gd name="T32" fmla="*/ 12 w 28"/>
              <a:gd name="T33" fmla="*/ 19 h 31"/>
              <a:gd name="T34" fmla="*/ 9 w 28"/>
              <a:gd name="T35" fmla="*/ 17 h 31"/>
              <a:gd name="T36" fmla="*/ 9 w 28"/>
              <a:gd name="T37" fmla="*/ 14 h 31"/>
              <a:gd name="T38" fmla="*/ 4 w 28"/>
              <a:gd name="T39" fmla="*/ 12 h 31"/>
              <a:gd name="T40" fmla="*/ 4 w 28"/>
              <a:gd name="T41" fmla="*/ 14 h 31"/>
              <a:gd name="T42" fmla="*/ 2 w 28"/>
              <a:gd name="T43" fmla="*/ 14 h 31"/>
              <a:gd name="T44" fmla="*/ 2 w 28"/>
              <a:gd name="T45" fmla="*/ 12 h 31"/>
              <a:gd name="T46" fmla="*/ 0 w 28"/>
              <a:gd name="T47" fmla="*/ 5 h 31"/>
              <a:gd name="T48" fmla="*/ 0 w 28"/>
              <a:gd name="T49" fmla="*/ 3 h 31"/>
              <a:gd name="T50" fmla="*/ 4 w 28"/>
              <a:gd name="T51" fmla="*/ 0 h 31"/>
              <a:gd name="T52" fmla="*/ 9 w 28"/>
              <a:gd name="T53" fmla="*/ 0 h 31"/>
              <a:gd name="T54" fmla="*/ 9 w 28"/>
              <a:gd name="T55" fmla="*/ 3 h 31"/>
              <a:gd name="T56" fmla="*/ 12 w 28"/>
              <a:gd name="T57" fmla="*/ 3 h 31"/>
              <a:gd name="T58" fmla="*/ 12 w 28"/>
              <a:gd name="T59" fmla="*/ 5 h 31"/>
              <a:gd name="T60" fmla="*/ 14 w 28"/>
              <a:gd name="T6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" h="31">
                <a:moveTo>
                  <a:pt x="14" y="10"/>
                </a:moveTo>
                <a:lnTo>
                  <a:pt x="19" y="10"/>
                </a:lnTo>
                <a:lnTo>
                  <a:pt x="21" y="10"/>
                </a:lnTo>
                <a:lnTo>
                  <a:pt x="23" y="10"/>
                </a:lnTo>
                <a:lnTo>
                  <a:pt x="23" y="14"/>
                </a:lnTo>
                <a:lnTo>
                  <a:pt x="26" y="17"/>
                </a:lnTo>
                <a:lnTo>
                  <a:pt x="23" y="22"/>
                </a:lnTo>
                <a:lnTo>
                  <a:pt x="23" y="24"/>
                </a:lnTo>
                <a:lnTo>
                  <a:pt x="26" y="24"/>
                </a:lnTo>
                <a:lnTo>
                  <a:pt x="28" y="24"/>
                </a:lnTo>
                <a:lnTo>
                  <a:pt x="26" y="29"/>
                </a:lnTo>
                <a:lnTo>
                  <a:pt x="23" y="31"/>
                </a:lnTo>
                <a:lnTo>
                  <a:pt x="21" y="29"/>
                </a:lnTo>
                <a:lnTo>
                  <a:pt x="21" y="29"/>
                </a:lnTo>
                <a:lnTo>
                  <a:pt x="21" y="26"/>
                </a:lnTo>
                <a:lnTo>
                  <a:pt x="19" y="24"/>
                </a:lnTo>
                <a:lnTo>
                  <a:pt x="12" y="19"/>
                </a:lnTo>
                <a:lnTo>
                  <a:pt x="9" y="17"/>
                </a:lnTo>
                <a:lnTo>
                  <a:pt x="9" y="14"/>
                </a:lnTo>
                <a:lnTo>
                  <a:pt x="4" y="12"/>
                </a:lnTo>
                <a:lnTo>
                  <a:pt x="4" y="14"/>
                </a:lnTo>
                <a:lnTo>
                  <a:pt x="2" y="14"/>
                </a:lnTo>
                <a:lnTo>
                  <a:pt x="2" y="12"/>
                </a:lnTo>
                <a:lnTo>
                  <a:pt x="0" y="5"/>
                </a:lnTo>
                <a:lnTo>
                  <a:pt x="0" y="3"/>
                </a:lnTo>
                <a:lnTo>
                  <a:pt x="4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12" y="5"/>
                </a:lnTo>
                <a:lnTo>
                  <a:pt x="14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623"/>
          <p:cNvSpPr>
            <a:spLocks/>
          </p:cNvSpPr>
          <p:nvPr/>
        </p:nvSpPr>
        <p:spPr bwMode="auto">
          <a:xfrm>
            <a:off x="7399339" y="5862638"/>
            <a:ext cx="44450" cy="49213"/>
          </a:xfrm>
          <a:custGeom>
            <a:avLst/>
            <a:gdLst>
              <a:gd name="T0" fmla="*/ 14 w 28"/>
              <a:gd name="T1" fmla="*/ 10 h 31"/>
              <a:gd name="T2" fmla="*/ 19 w 28"/>
              <a:gd name="T3" fmla="*/ 10 h 31"/>
              <a:gd name="T4" fmla="*/ 21 w 28"/>
              <a:gd name="T5" fmla="*/ 10 h 31"/>
              <a:gd name="T6" fmla="*/ 23 w 28"/>
              <a:gd name="T7" fmla="*/ 10 h 31"/>
              <a:gd name="T8" fmla="*/ 23 w 28"/>
              <a:gd name="T9" fmla="*/ 14 h 31"/>
              <a:gd name="T10" fmla="*/ 26 w 28"/>
              <a:gd name="T11" fmla="*/ 17 h 31"/>
              <a:gd name="T12" fmla="*/ 23 w 28"/>
              <a:gd name="T13" fmla="*/ 22 h 31"/>
              <a:gd name="T14" fmla="*/ 23 w 28"/>
              <a:gd name="T15" fmla="*/ 24 h 31"/>
              <a:gd name="T16" fmla="*/ 26 w 28"/>
              <a:gd name="T17" fmla="*/ 24 h 31"/>
              <a:gd name="T18" fmla="*/ 28 w 28"/>
              <a:gd name="T19" fmla="*/ 24 h 31"/>
              <a:gd name="T20" fmla="*/ 26 w 28"/>
              <a:gd name="T21" fmla="*/ 29 h 31"/>
              <a:gd name="T22" fmla="*/ 23 w 28"/>
              <a:gd name="T23" fmla="*/ 31 h 31"/>
              <a:gd name="T24" fmla="*/ 21 w 28"/>
              <a:gd name="T25" fmla="*/ 29 h 31"/>
              <a:gd name="T26" fmla="*/ 21 w 28"/>
              <a:gd name="T27" fmla="*/ 29 h 31"/>
              <a:gd name="T28" fmla="*/ 21 w 28"/>
              <a:gd name="T29" fmla="*/ 26 h 31"/>
              <a:gd name="T30" fmla="*/ 19 w 28"/>
              <a:gd name="T31" fmla="*/ 24 h 31"/>
              <a:gd name="T32" fmla="*/ 12 w 28"/>
              <a:gd name="T33" fmla="*/ 19 h 31"/>
              <a:gd name="T34" fmla="*/ 9 w 28"/>
              <a:gd name="T35" fmla="*/ 17 h 31"/>
              <a:gd name="T36" fmla="*/ 9 w 28"/>
              <a:gd name="T37" fmla="*/ 14 h 31"/>
              <a:gd name="T38" fmla="*/ 4 w 28"/>
              <a:gd name="T39" fmla="*/ 12 h 31"/>
              <a:gd name="T40" fmla="*/ 4 w 28"/>
              <a:gd name="T41" fmla="*/ 14 h 31"/>
              <a:gd name="T42" fmla="*/ 2 w 28"/>
              <a:gd name="T43" fmla="*/ 14 h 31"/>
              <a:gd name="T44" fmla="*/ 2 w 28"/>
              <a:gd name="T45" fmla="*/ 12 h 31"/>
              <a:gd name="T46" fmla="*/ 0 w 28"/>
              <a:gd name="T47" fmla="*/ 5 h 31"/>
              <a:gd name="T48" fmla="*/ 0 w 28"/>
              <a:gd name="T49" fmla="*/ 3 h 31"/>
              <a:gd name="T50" fmla="*/ 4 w 28"/>
              <a:gd name="T51" fmla="*/ 0 h 31"/>
              <a:gd name="T52" fmla="*/ 9 w 28"/>
              <a:gd name="T53" fmla="*/ 0 h 31"/>
              <a:gd name="T54" fmla="*/ 9 w 28"/>
              <a:gd name="T55" fmla="*/ 3 h 31"/>
              <a:gd name="T56" fmla="*/ 12 w 28"/>
              <a:gd name="T57" fmla="*/ 3 h 31"/>
              <a:gd name="T58" fmla="*/ 12 w 28"/>
              <a:gd name="T59" fmla="*/ 5 h 31"/>
              <a:gd name="T60" fmla="*/ 14 w 28"/>
              <a:gd name="T6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" h="31">
                <a:moveTo>
                  <a:pt x="14" y="10"/>
                </a:moveTo>
                <a:lnTo>
                  <a:pt x="19" y="10"/>
                </a:lnTo>
                <a:lnTo>
                  <a:pt x="21" y="10"/>
                </a:lnTo>
                <a:lnTo>
                  <a:pt x="23" y="10"/>
                </a:lnTo>
                <a:lnTo>
                  <a:pt x="23" y="14"/>
                </a:lnTo>
                <a:lnTo>
                  <a:pt x="26" y="17"/>
                </a:lnTo>
                <a:lnTo>
                  <a:pt x="23" y="22"/>
                </a:lnTo>
                <a:lnTo>
                  <a:pt x="23" y="24"/>
                </a:lnTo>
                <a:lnTo>
                  <a:pt x="26" y="24"/>
                </a:lnTo>
                <a:lnTo>
                  <a:pt x="28" y="24"/>
                </a:lnTo>
                <a:lnTo>
                  <a:pt x="26" y="29"/>
                </a:lnTo>
                <a:lnTo>
                  <a:pt x="23" y="31"/>
                </a:lnTo>
                <a:lnTo>
                  <a:pt x="21" y="29"/>
                </a:lnTo>
                <a:lnTo>
                  <a:pt x="21" y="29"/>
                </a:lnTo>
                <a:lnTo>
                  <a:pt x="21" y="26"/>
                </a:lnTo>
                <a:lnTo>
                  <a:pt x="19" y="24"/>
                </a:lnTo>
                <a:lnTo>
                  <a:pt x="12" y="19"/>
                </a:lnTo>
                <a:lnTo>
                  <a:pt x="9" y="17"/>
                </a:lnTo>
                <a:lnTo>
                  <a:pt x="9" y="14"/>
                </a:lnTo>
                <a:lnTo>
                  <a:pt x="4" y="12"/>
                </a:lnTo>
                <a:lnTo>
                  <a:pt x="4" y="14"/>
                </a:lnTo>
                <a:lnTo>
                  <a:pt x="2" y="14"/>
                </a:lnTo>
                <a:lnTo>
                  <a:pt x="2" y="12"/>
                </a:lnTo>
                <a:lnTo>
                  <a:pt x="0" y="5"/>
                </a:lnTo>
                <a:lnTo>
                  <a:pt x="0" y="3"/>
                </a:lnTo>
                <a:lnTo>
                  <a:pt x="4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12" y="5"/>
                </a:lnTo>
                <a:lnTo>
                  <a:pt x="14" y="1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624"/>
          <p:cNvSpPr>
            <a:spLocks/>
          </p:cNvSpPr>
          <p:nvPr/>
        </p:nvSpPr>
        <p:spPr bwMode="auto">
          <a:xfrm>
            <a:off x="7399339" y="5862638"/>
            <a:ext cx="44450" cy="49213"/>
          </a:xfrm>
          <a:custGeom>
            <a:avLst/>
            <a:gdLst>
              <a:gd name="T0" fmla="*/ 14 w 28"/>
              <a:gd name="T1" fmla="*/ 10 h 31"/>
              <a:gd name="T2" fmla="*/ 19 w 28"/>
              <a:gd name="T3" fmla="*/ 10 h 31"/>
              <a:gd name="T4" fmla="*/ 21 w 28"/>
              <a:gd name="T5" fmla="*/ 10 h 31"/>
              <a:gd name="T6" fmla="*/ 23 w 28"/>
              <a:gd name="T7" fmla="*/ 10 h 31"/>
              <a:gd name="T8" fmla="*/ 23 w 28"/>
              <a:gd name="T9" fmla="*/ 14 h 31"/>
              <a:gd name="T10" fmla="*/ 26 w 28"/>
              <a:gd name="T11" fmla="*/ 17 h 31"/>
              <a:gd name="T12" fmla="*/ 23 w 28"/>
              <a:gd name="T13" fmla="*/ 22 h 31"/>
              <a:gd name="T14" fmla="*/ 23 w 28"/>
              <a:gd name="T15" fmla="*/ 24 h 31"/>
              <a:gd name="T16" fmla="*/ 26 w 28"/>
              <a:gd name="T17" fmla="*/ 24 h 31"/>
              <a:gd name="T18" fmla="*/ 28 w 28"/>
              <a:gd name="T19" fmla="*/ 24 h 31"/>
              <a:gd name="T20" fmla="*/ 26 w 28"/>
              <a:gd name="T21" fmla="*/ 29 h 31"/>
              <a:gd name="T22" fmla="*/ 23 w 28"/>
              <a:gd name="T23" fmla="*/ 31 h 31"/>
              <a:gd name="T24" fmla="*/ 21 w 28"/>
              <a:gd name="T25" fmla="*/ 29 h 31"/>
              <a:gd name="T26" fmla="*/ 21 w 28"/>
              <a:gd name="T27" fmla="*/ 29 h 31"/>
              <a:gd name="T28" fmla="*/ 21 w 28"/>
              <a:gd name="T29" fmla="*/ 26 h 31"/>
              <a:gd name="T30" fmla="*/ 19 w 28"/>
              <a:gd name="T31" fmla="*/ 24 h 31"/>
              <a:gd name="T32" fmla="*/ 12 w 28"/>
              <a:gd name="T33" fmla="*/ 19 h 31"/>
              <a:gd name="T34" fmla="*/ 9 w 28"/>
              <a:gd name="T35" fmla="*/ 17 h 31"/>
              <a:gd name="T36" fmla="*/ 9 w 28"/>
              <a:gd name="T37" fmla="*/ 14 h 31"/>
              <a:gd name="T38" fmla="*/ 4 w 28"/>
              <a:gd name="T39" fmla="*/ 12 h 31"/>
              <a:gd name="T40" fmla="*/ 4 w 28"/>
              <a:gd name="T41" fmla="*/ 14 h 31"/>
              <a:gd name="T42" fmla="*/ 2 w 28"/>
              <a:gd name="T43" fmla="*/ 14 h 31"/>
              <a:gd name="T44" fmla="*/ 2 w 28"/>
              <a:gd name="T45" fmla="*/ 12 h 31"/>
              <a:gd name="T46" fmla="*/ 0 w 28"/>
              <a:gd name="T47" fmla="*/ 5 h 31"/>
              <a:gd name="T48" fmla="*/ 0 w 28"/>
              <a:gd name="T49" fmla="*/ 3 h 31"/>
              <a:gd name="T50" fmla="*/ 4 w 28"/>
              <a:gd name="T51" fmla="*/ 0 h 31"/>
              <a:gd name="T52" fmla="*/ 9 w 28"/>
              <a:gd name="T53" fmla="*/ 0 h 31"/>
              <a:gd name="T54" fmla="*/ 9 w 28"/>
              <a:gd name="T55" fmla="*/ 3 h 31"/>
              <a:gd name="T56" fmla="*/ 12 w 28"/>
              <a:gd name="T57" fmla="*/ 3 h 31"/>
              <a:gd name="T58" fmla="*/ 12 w 28"/>
              <a:gd name="T59" fmla="*/ 5 h 31"/>
              <a:gd name="T60" fmla="*/ 14 w 28"/>
              <a:gd name="T6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" h="31">
                <a:moveTo>
                  <a:pt x="14" y="10"/>
                </a:moveTo>
                <a:lnTo>
                  <a:pt x="19" y="10"/>
                </a:lnTo>
                <a:lnTo>
                  <a:pt x="21" y="10"/>
                </a:lnTo>
                <a:lnTo>
                  <a:pt x="23" y="10"/>
                </a:lnTo>
                <a:lnTo>
                  <a:pt x="23" y="14"/>
                </a:lnTo>
                <a:lnTo>
                  <a:pt x="26" y="17"/>
                </a:lnTo>
                <a:lnTo>
                  <a:pt x="23" y="22"/>
                </a:lnTo>
                <a:lnTo>
                  <a:pt x="23" y="24"/>
                </a:lnTo>
                <a:lnTo>
                  <a:pt x="26" y="24"/>
                </a:lnTo>
                <a:lnTo>
                  <a:pt x="28" y="24"/>
                </a:lnTo>
                <a:lnTo>
                  <a:pt x="26" y="29"/>
                </a:lnTo>
                <a:lnTo>
                  <a:pt x="23" y="31"/>
                </a:lnTo>
                <a:lnTo>
                  <a:pt x="21" y="29"/>
                </a:lnTo>
                <a:lnTo>
                  <a:pt x="21" y="29"/>
                </a:lnTo>
                <a:lnTo>
                  <a:pt x="21" y="26"/>
                </a:lnTo>
                <a:lnTo>
                  <a:pt x="19" y="24"/>
                </a:lnTo>
                <a:lnTo>
                  <a:pt x="12" y="19"/>
                </a:lnTo>
                <a:lnTo>
                  <a:pt x="9" y="17"/>
                </a:lnTo>
                <a:lnTo>
                  <a:pt x="9" y="14"/>
                </a:lnTo>
                <a:lnTo>
                  <a:pt x="4" y="12"/>
                </a:lnTo>
                <a:lnTo>
                  <a:pt x="4" y="14"/>
                </a:lnTo>
                <a:lnTo>
                  <a:pt x="2" y="14"/>
                </a:lnTo>
                <a:lnTo>
                  <a:pt x="2" y="12"/>
                </a:lnTo>
                <a:lnTo>
                  <a:pt x="0" y="5"/>
                </a:lnTo>
                <a:lnTo>
                  <a:pt x="0" y="3"/>
                </a:lnTo>
                <a:lnTo>
                  <a:pt x="4" y="0"/>
                </a:lnTo>
                <a:lnTo>
                  <a:pt x="9" y="0"/>
                </a:lnTo>
                <a:lnTo>
                  <a:pt x="9" y="3"/>
                </a:lnTo>
                <a:lnTo>
                  <a:pt x="12" y="3"/>
                </a:lnTo>
                <a:lnTo>
                  <a:pt x="12" y="5"/>
                </a:lnTo>
                <a:lnTo>
                  <a:pt x="14" y="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625"/>
          <p:cNvSpPr>
            <a:spLocks/>
          </p:cNvSpPr>
          <p:nvPr/>
        </p:nvSpPr>
        <p:spPr bwMode="auto">
          <a:xfrm>
            <a:off x="7654926" y="5867401"/>
            <a:ext cx="66675" cy="30163"/>
          </a:xfrm>
          <a:custGeom>
            <a:avLst/>
            <a:gdLst>
              <a:gd name="T0" fmla="*/ 40 w 42"/>
              <a:gd name="T1" fmla="*/ 0 h 19"/>
              <a:gd name="T2" fmla="*/ 42 w 42"/>
              <a:gd name="T3" fmla="*/ 4 h 19"/>
              <a:gd name="T4" fmla="*/ 42 w 42"/>
              <a:gd name="T5" fmla="*/ 7 h 19"/>
              <a:gd name="T6" fmla="*/ 35 w 42"/>
              <a:gd name="T7" fmla="*/ 9 h 19"/>
              <a:gd name="T8" fmla="*/ 30 w 42"/>
              <a:gd name="T9" fmla="*/ 11 h 19"/>
              <a:gd name="T10" fmla="*/ 28 w 42"/>
              <a:gd name="T11" fmla="*/ 16 h 19"/>
              <a:gd name="T12" fmla="*/ 26 w 42"/>
              <a:gd name="T13" fmla="*/ 19 h 19"/>
              <a:gd name="T14" fmla="*/ 21 w 42"/>
              <a:gd name="T15" fmla="*/ 19 h 19"/>
              <a:gd name="T16" fmla="*/ 18 w 42"/>
              <a:gd name="T17" fmla="*/ 14 h 19"/>
              <a:gd name="T18" fmla="*/ 14 w 42"/>
              <a:gd name="T19" fmla="*/ 11 h 19"/>
              <a:gd name="T20" fmla="*/ 9 w 42"/>
              <a:gd name="T21" fmla="*/ 11 h 19"/>
              <a:gd name="T22" fmla="*/ 7 w 42"/>
              <a:gd name="T23" fmla="*/ 14 h 19"/>
              <a:gd name="T24" fmla="*/ 2 w 42"/>
              <a:gd name="T25" fmla="*/ 14 h 19"/>
              <a:gd name="T26" fmla="*/ 0 w 42"/>
              <a:gd name="T27" fmla="*/ 9 h 19"/>
              <a:gd name="T28" fmla="*/ 4 w 42"/>
              <a:gd name="T29" fmla="*/ 7 h 19"/>
              <a:gd name="T30" fmla="*/ 14 w 42"/>
              <a:gd name="T31" fmla="*/ 0 h 19"/>
              <a:gd name="T32" fmla="*/ 26 w 42"/>
              <a:gd name="T33" fmla="*/ 0 h 19"/>
              <a:gd name="T34" fmla="*/ 30 w 42"/>
              <a:gd name="T35" fmla="*/ 2 h 19"/>
              <a:gd name="T36" fmla="*/ 35 w 42"/>
              <a:gd name="T37" fmla="*/ 0 h 19"/>
              <a:gd name="T38" fmla="*/ 40 w 42"/>
              <a:gd name="T3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" h="19">
                <a:moveTo>
                  <a:pt x="40" y="0"/>
                </a:moveTo>
                <a:lnTo>
                  <a:pt x="42" y="4"/>
                </a:lnTo>
                <a:lnTo>
                  <a:pt x="42" y="7"/>
                </a:lnTo>
                <a:lnTo>
                  <a:pt x="35" y="9"/>
                </a:lnTo>
                <a:lnTo>
                  <a:pt x="30" y="11"/>
                </a:lnTo>
                <a:lnTo>
                  <a:pt x="28" y="16"/>
                </a:lnTo>
                <a:lnTo>
                  <a:pt x="26" y="19"/>
                </a:lnTo>
                <a:lnTo>
                  <a:pt x="21" y="19"/>
                </a:lnTo>
                <a:lnTo>
                  <a:pt x="18" y="14"/>
                </a:lnTo>
                <a:lnTo>
                  <a:pt x="14" y="11"/>
                </a:lnTo>
                <a:lnTo>
                  <a:pt x="9" y="11"/>
                </a:lnTo>
                <a:lnTo>
                  <a:pt x="7" y="14"/>
                </a:lnTo>
                <a:lnTo>
                  <a:pt x="2" y="14"/>
                </a:lnTo>
                <a:lnTo>
                  <a:pt x="0" y="9"/>
                </a:lnTo>
                <a:lnTo>
                  <a:pt x="4" y="7"/>
                </a:lnTo>
                <a:lnTo>
                  <a:pt x="14" y="0"/>
                </a:lnTo>
                <a:lnTo>
                  <a:pt x="26" y="0"/>
                </a:lnTo>
                <a:lnTo>
                  <a:pt x="30" y="2"/>
                </a:lnTo>
                <a:lnTo>
                  <a:pt x="35" y="0"/>
                </a:lnTo>
                <a:lnTo>
                  <a:pt x="4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626"/>
          <p:cNvSpPr>
            <a:spLocks/>
          </p:cNvSpPr>
          <p:nvPr/>
        </p:nvSpPr>
        <p:spPr bwMode="auto">
          <a:xfrm>
            <a:off x="7654926" y="5867401"/>
            <a:ext cx="66675" cy="30163"/>
          </a:xfrm>
          <a:custGeom>
            <a:avLst/>
            <a:gdLst>
              <a:gd name="T0" fmla="*/ 40 w 42"/>
              <a:gd name="T1" fmla="*/ 0 h 19"/>
              <a:gd name="T2" fmla="*/ 42 w 42"/>
              <a:gd name="T3" fmla="*/ 4 h 19"/>
              <a:gd name="T4" fmla="*/ 42 w 42"/>
              <a:gd name="T5" fmla="*/ 7 h 19"/>
              <a:gd name="T6" fmla="*/ 35 w 42"/>
              <a:gd name="T7" fmla="*/ 9 h 19"/>
              <a:gd name="T8" fmla="*/ 30 w 42"/>
              <a:gd name="T9" fmla="*/ 11 h 19"/>
              <a:gd name="T10" fmla="*/ 28 w 42"/>
              <a:gd name="T11" fmla="*/ 16 h 19"/>
              <a:gd name="T12" fmla="*/ 26 w 42"/>
              <a:gd name="T13" fmla="*/ 19 h 19"/>
              <a:gd name="T14" fmla="*/ 21 w 42"/>
              <a:gd name="T15" fmla="*/ 19 h 19"/>
              <a:gd name="T16" fmla="*/ 18 w 42"/>
              <a:gd name="T17" fmla="*/ 14 h 19"/>
              <a:gd name="T18" fmla="*/ 14 w 42"/>
              <a:gd name="T19" fmla="*/ 11 h 19"/>
              <a:gd name="T20" fmla="*/ 9 w 42"/>
              <a:gd name="T21" fmla="*/ 11 h 19"/>
              <a:gd name="T22" fmla="*/ 7 w 42"/>
              <a:gd name="T23" fmla="*/ 14 h 19"/>
              <a:gd name="T24" fmla="*/ 2 w 42"/>
              <a:gd name="T25" fmla="*/ 14 h 19"/>
              <a:gd name="T26" fmla="*/ 0 w 42"/>
              <a:gd name="T27" fmla="*/ 9 h 19"/>
              <a:gd name="T28" fmla="*/ 4 w 42"/>
              <a:gd name="T29" fmla="*/ 7 h 19"/>
              <a:gd name="T30" fmla="*/ 14 w 42"/>
              <a:gd name="T31" fmla="*/ 0 h 19"/>
              <a:gd name="T32" fmla="*/ 26 w 42"/>
              <a:gd name="T33" fmla="*/ 0 h 19"/>
              <a:gd name="T34" fmla="*/ 30 w 42"/>
              <a:gd name="T35" fmla="*/ 2 h 19"/>
              <a:gd name="T36" fmla="*/ 35 w 42"/>
              <a:gd name="T37" fmla="*/ 0 h 19"/>
              <a:gd name="T38" fmla="*/ 40 w 42"/>
              <a:gd name="T3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" h="19">
                <a:moveTo>
                  <a:pt x="40" y="0"/>
                </a:moveTo>
                <a:lnTo>
                  <a:pt x="42" y="4"/>
                </a:lnTo>
                <a:lnTo>
                  <a:pt x="42" y="7"/>
                </a:lnTo>
                <a:lnTo>
                  <a:pt x="35" y="9"/>
                </a:lnTo>
                <a:lnTo>
                  <a:pt x="30" y="11"/>
                </a:lnTo>
                <a:lnTo>
                  <a:pt x="28" y="16"/>
                </a:lnTo>
                <a:lnTo>
                  <a:pt x="26" y="19"/>
                </a:lnTo>
                <a:lnTo>
                  <a:pt x="21" y="19"/>
                </a:lnTo>
                <a:lnTo>
                  <a:pt x="18" y="14"/>
                </a:lnTo>
                <a:lnTo>
                  <a:pt x="14" y="11"/>
                </a:lnTo>
                <a:lnTo>
                  <a:pt x="9" y="11"/>
                </a:lnTo>
                <a:lnTo>
                  <a:pt x="7" y="14"/>
                </a:lnTo>
                <a:lnTo>
                  <a:pt x="2" y="14"/>
                </a:lnTo>
                <a:lnTo>
                  <a:pt x="0" y="9"/>
                </a:lnTo>
                <a:lnTo>
                  <a:pt x="4" y="7"/>
                </a:lnTo>
                <a:lnTo>
                  <a:pt x="14" y="0"/>
                </a:lnTo>
                <a:lnTo>
                  <a:pt x="26" y="0"/>
                </a:lnTo>
                <a:lnTo>
                  <a:pt x="30" y="2"/>
                </a:lnTo>
                <a:lnTo>
                  <a:pt x="35" y="0"/>
                </a:lnTo>
                <a:lnTo>
                  <a:pt x="40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627"/>
          <p:cNvSpPr>
            <a:spLocks/>
          </p:cNvSpPr>
          <p:nvPr/>
        </p:nvSpPr>
        <p:spPr bwMode="auto">
          <a:xfrm>
            <a:off x="7654926" y="5867401"/>
            <a:ext cx="66675" cy="30163"/>
          </a:xfrm>
          <a:custGeom>
            <a:avLst/>
            <a:gdLst>
              <a:gd name="T0" fmla="*/ 40 w 42"/>
              <a:gd name="T1" fmla="*/ 0 h 19"/>
              <a:gd name="T2" fmla="*/ 42 w 42"/>
              <a:gd name="T3" fmla="*/ 4 h 19"/>
              <a:gd name="T4" fmla="*/ 42 w 42"/>
              <a:gd name="T5" fmla="*/ 7 h 19"/>
              <a:gd name="T6" fmla="*/ 35 w 42"/>
              <a:gd name="T7" fmla="*/ 9 h 19"/>
              <a:gd name="T8" fmla="*/ 30 w 42"/>
              <a:gd name="T9" fmla="*/ 11 h 19"/>
              <a:gd name="T10" fmla="*/ 28 w 42"/>
              <a:gd name="T11" fmla="*/ 16 h 19"/>
              <a:gd name="T12" fmla="*/ 26 w 42"/>
              <a:gd name="T13" fmla="*/ 19 h 19"/>
              <a:gd name="T14" fmla="*/ 21 w 42"/>
              <a:gd name="T15" fmla="*/ 19 h 19"/>
              <a:gd name="T16" fmla="*/ 18 w 42"/>
              <a:gd name="T17" fmla="*/ 14 h 19"/>
              <a:gd name="T18" fmla="*/ 14 w 42"/>
              <a:gd name="T19" fmla="*/ 11 h 19"/>
              <a:gd name="T20" fmla="*/ 9 w 42"/>
              <a:gd name="T21" fmla="*/ 11 h 19"/>
              <a:gd name="T22" fmla="*/ 7 w 42"/>
              <a:gd name="T23" fmla="*/ 14 h 19"/>
              <a:gd name="T24" fmla="*/ 2 w 42"/>
              <a:gd name="T25" fmla="*/ 14 h 19"/>
              <a:gd name="T26" fmla="*/ 0 w 42"/>
              <a:gd name="T27" fmla="*/ 9 h 19"/>
              <a:gd name="T28" fmla="*/ 4 w 42"/>
              <a:gd name="T29" fmla="*/ 7 h 19"/>
              <a:gd name="T30" fmla="*/ 14 w 42"/>
              <a:gd name="T31" fmla="*/ 0 h 19"/>
              <a:gd name="T32" fmla="*/ 26 w 42"/>
              <a:gd name="T33" fmla="*/ 0 h 19"/>
              <a:gd name="T34" fmla="*/ 30 w 42"/>
              <a:gd name="T35" fmla="*/ 2 h 19"/>
              <a:gd name="T36" fmla="*/ 35 w 42"/>
              <a:gd name="T37" fmla="*/ 0 h 19"/>
              <a:gd name="T38" fmla="*/ 40 w 42"/>
              <a:gd name="T3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" h="19">
                <a:moveTo>
                  <a:pt x="40" y="0"/>
                </a:moveTo>
                <a:lnTo>
                  <a:pt x="42" y="4"/>
                </a:lnTo>
                <a:lnTo>
                  <a:pt x="42" y="7"/>
                </a:lnTo>
                <a:lnTo>
                  <a:pt x="35" y="9"/>
                </a:lnTo>
                <a:lnTo>
                  <a:pt x="30" y="11"/>
                </a:lnTo>
                <a:lnTo>
                  <a:pt x="28" y="16"/>
                </a:lnTo>
                <a:lnTo>
                  <a:pt x="26" y="19"/>
                </a:lnTo>
                <a:lnTo>
                  <a:pt x="21" y="19"/>
                </a:lnTo>
                <a:lnTo>
                  <a:pt x="18" y="14"/>
                </a:lnTo>
                <a:lnTo>
                  <a:pt x="14" y="11"/>
                </a:lnTo>
                <a:lnTo>
                  <a:pt x="9" y="11"/>
                </a:lnTo>
                <a:lnTo>
                  <a:pt x="7" y="14"/>
                </a:lnTo>
                <a:lnTo>
                  <a:pt x="2" y="14"/>
                </a:lnTo>
                <a:lnTo>
                  <a:pt x="0" y="9"/>
                </a:lnTo>
                <a:lnTo>
                  <a:pt x="4" y="7"/>
                </a:lnTo>
                <a:lnTo>
                  <a:pt x="14" y="0"/>
                </a:lnTo>
                <a:lnTo>
                  <a:pt x="26" y="0"/>
                </a:lnTo>
                <a:lnTo>
                  <a:pt x="30" y="2"/>
                </a:lnTo>
                <a:lnTo>
                  <a:pt x="35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628"/>
          <p:cNvSpPr>
            <a:spLocks/>
          </p:cNvSpPr>
          <p:nvPr/>
        </p:nvSpPr>
        <p:spPr bwMode="auto">
          <a:xfrm>
            <a:off x="7542214" y="5743576"/>
            <a:ext cx="47625" cy="77788"/>
          </a:xfrm>
          <a:custGeom>
            <a:avLst/>
            <a:gdLst>
              <a:gd name="T0" fmla="*/ 30 w 30"/>
              <a:gd name="T1" fmla="*/ 30 h 49"/>
              <a:gd name="T2" fmla="*/ 26 w 30"/>
              <a:gd name="T3" fmla="*/ 33 h 49"/>
              <a:gd name="T4" fmla="*/ 26 w 30"/>
              <a:gd name="T5" fmla="*/ 40 h 49"/>
              <a:gd name="T6" fmla="*/ 21 w 30"/>
              <a:gd name="T7" fmla="*/ 42 h 49"/>
              <a:gd name="T8" fmla="*/ 19 w 30"/>
              <a:gd name="T9" fmla="*/ 45 h 49"/>
              <a:gd name="T10" fmla="*/ 19 w 30"/>
              <a:gd name="T11" fmla="*/ 49 h 49"/>
              <a:gd name="T12" fmla="*/ 11 w 30"/>
              <a:gd name="T13" fmla="*/ 45 h 49"/>
              <a:gd name="T14" fmla="*/ 7 w 30"/>
              <a:gd name="T15" fmla="*/ 40 h 49"/>
              <a:gd name="T16" fmla="*/ 9 w 30"/>
              <a:gd name="T17" fmla="*/ 35 h 49"/>
              <a:gd name="T18" fmla="*/ 9 w 30"/>
              <a:gd name="T19" fmla="*/ 33 h 49"/>
              <a:gd name="T20" fmla="*/ 14 w 30"/>
              <a:gd name="T21" fmla="*/ 33 h 49"/>
              <a:gd name="T22" fmla="*/ 14 w 30"/>
              <a:gd name="T23" fmla="*/ 26 h 49"/>
              <a:gd name="T24" fmla="*/ 11 w 30"/>
              <a:gd name="T25" fmla="*/ 14 h 49"/>
              <a:gd name="T26" fmla="*/ 4 w 30"/>
              <a:gd name="T27" fmla="*/ 11 h 49"/>
              <a:gd name="T28" fmla="*/ 0 w 30"/>
              <a:gd name="T29" fmla="*/ 9 h 49"/>
              <a:gd name="T30" fmla="*/ 2 w 30"/>
              <a:gd name="T31" fmla="*/ 4 h 49"/>
              <a:gd name="T32" fmla="*/ 4 w 30"/>
              <a:gd name="T33" fmla="*/ 2 h 49"/>
              <a:gd name="T34" fmla="*/ 14 w 30"/>
              <a:gd name="T35" fmla="*/ 0 h 49"/>
              <a:gd name="T36" fmla="*/ 19 w 30"/>
              <a:gd name="T37" fmla="*/ 2 h 49"/>
              <a:gd name="T38" fmla="*/ 23 w 30"/>
              <a:gd name="T39" fmla="*/ 2 h 49"/>
              <a:gd name="T40" fmla="*/ 26 w 30"/>
              <a:gd name="T41" fmla="*/ 7 h 49"/>
              <a:gd name="T42" fmla="*/ 26 w 30"/>
              <a:gd name="T43" fmla="*/ 9 h 49"/>
              <a:gd name="T44" fmla="*/ 26 w 30"/>
              <a:gd name="T45" fmla="*/ 11 h 49"/>
              <a:gd name="T46" fmla="*/ 26 w 30"/>
              <a:gd name="T47" fmla="*/ 14 h 49"/>
              <a:gd name="T48" fmla="*/ 26 w 30"/>
              <a:gd name="T49" fmla="*/ 18 h 49"/>
              <a:gd name="T50" fmla="*/ 28 w 30"/>
              <a:gd name="T51" fmla="*/ 23 h 49"/>
              <a:gd name="T52" fmla="*/ 28 w 30"/>
              <a:gd name="T53" fmla="*/ 26 h 49"/>
              <a:gd name="T54" fmla="*/ 30 w 30"/>
              <a:gd name="T55" fmla="*/ 3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49">
                <a:moveTo>
                  <a:pt x="30" y="30"/>
                </a:moveTo>
                <a:lnTo>
                  <a:pt x="26" y="33"/>
                </a:lnTo>
                <a:lnTo>
                  <a:pt x="26" y="40"/>
                </a:lnTo>
                <a:lnTo>
                  <a:pt x="21" y="42"/>
                </a:lnTo>
                <a:lnTo>
                  <a:pt x="19" y="45"/>
                </a:lnTo>
                <a:lnTo>
                  <a:pt x="19" y="49"/>
                </a:lnTo>
                <a:lnTo>
                  <a:pt x="11" y="45"/>
                </a:lnTo>
                <a:lnTo>
                  <a:pt x="7" y="40"/>
                </a:lnTo>
                <a:lnTo>
                  <a:pt x="9" y="35"/>
                </a:lnTo>
                <a:lnTo>
                  <a:pt x="9" y="33"/>
                </a:lnTo>
                <a:lnTo>
                  <a:pt x="14" y="33"/>
                </a:lnTo>
                <a:lnTo>
                  <a:pt x="14" y="26"/>
                </a:lnTo>
                <a:lnTo>
                  <a:pt x="11" y="14"/>
                </a:lnTo>
                <a:lnTo>
                  <a:pt x="4" y="11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14" y="0"/>
                </a:lnTo>
                <a:lnTo>
                  <a:pt x="19" y="2"/>
                </a:lnTo>
                <a:lnTo>
                  <a:pt x="23" y="2"/>
                </a:lnTo>
                <a:lnTo>
                  <a:pt x="26" y="7"/>
                </a:lnTo>
                <a:lnTo>
                  <a:pt x="26" y="9"/>
                </a:lnTo>
                <a:lnTo>
                  <a:pt x="26" y="11"/>
                </a:lnTo>
                <a:lnTo>
                  <a:pt x="26" y="14"/>
                </a:lnTo>
                <a:lnTo>
                  <a:pt x="26" y="18"/>
                </a:lnTo>
                <a:lnTo>
                  <a:pt x="28" y="23"/>
                </a:lnTo>
                <a:lnTo>
                  <a:pt x="28" y="26"/>
                </a:lnTo>
                <a:lnTo>
                  <a:pt x="30" y="3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629"/>
          <p:cNvSpPr>
            <a:spLocks/>
          </p:cNvSpPr>
          <p:nvPr/>
        </p:nvSpPr>
        <p:spPr bwMode="auto">
          <a:xfrm>
            <a:off x="7542214" y="5743576"/>
            <a:ext cx="47625" cy="77788"/>
          </a:xfrm>
          <a:custGeom>
            <a:avLst/>
            <a:gdLst>
              <a:gd name="T0" fmla="*/ 30 w 30"/>
              <a:gd name="T1" fmla="*/ 30 h 49"/>
              <a:gd name="T2" fmla="*/ 26 w 30"/>
              <a:gd name="T3" fmla="*/ 33 h 49"/>
              <a:gd name="T4" fmla="*/ 26 w 30"/>
              <a:gd name="T5" fmla="*/ 40 h 49"/>
              <a:gd name="T6" fmla="*/ 21 w 30"/>
              <a:gd name="T7" fmla="*/ 42 h 49"/>
              <a:gd name="T8" fmla="*/ 19 w 30"/>
              <a:gd name="T9" fmla="*/ 45 h 49"/>
              <a:gd name="T10" fmla="*/ 19 w 30"/>
              <a:gd name="T11" fmla="*/ 49 h 49"/>
              <a:gd name="T12" fmla="*/ 11 w 30"/>
              <a:gd name="T13" fmla="*/ 45 h 49"/>
              <a:gd name="T14" fmla="*/ 7 w 30"/>
              <a:gd name="T15" fmla="*/ 40 h 49"/>
              <a:gd name="T16" fmla="*/ 9 w 30"/>
              <a:gd name="T17" fmla="*/ 35 h 49"/>
              <a:gd name="T18" fmla="*/ 9 w 30"/>
              <a:gd name="T19" fmla="*/ 33 h 49"/>
              <a:gd name="T20" fmla="*/ 14 w 30"/>
              <a:gd name="T21" fmla="*/ 33 h 49"/>
              <a:gd name="T22" fmla="*/ 14 w 30"/>
              <a:gd name="T23" fmla="*/ 26 h 49"/>
              <a:gd name="T24" fmla="*/ 11 w 30"/>
              <a:gd name="T25" fmla="*/ 14 h 49"/>
              <a:gd name="T26" fmla="*/ 4 w 30"/>
              <a:gd name="T27" fmla="*/ 11 h 49"/>
              <a:gd name="T28" fmla="*/ 0 w 30"/>
              <a:gd name="T29" fmla="*/ 9 h 49"/>
              <a:gd name="T30" fmla="*/ 2 w 30"/>
              <a:gd name="T31" fmla="*/ 4 h 49"/>
              <a:gd name="T32" fmla="*/ 4 w 30"/>
              <a:gd name="T33" fmla="*/ 2 h 49"/>
              <a:gd name="T34" fmla="*/ 14 w 30"/>
              <a:gd name="T35" fmla="*/ 0 h 49"/>
              <a:gd name="T36" fmla="*/ 19 w 30"/>
              <a:gd name="T37" fmla="*/ 2 h 49"/>
              <a:gd name="T38" fmla="*/ 23 w 30"/>
              <a:gd name="T39" fmla="*/ 2 h 49"/>
              <a:gd name="T40" fmla="*/ 26 w 30"/>
              <a:gd name="T41" fmla="*/ 7 h 49"/>
              <a:gd name="T42" fmla="*/ 26 w 30"/>
              <a:gd name="T43" fmla="*/ 9 h 49"/>
              <a:gd name="T44" fmla="*/ 26 w 30"/>
              <a:gd name="T45" fmla="*/ 11 h 49"/>
              <a:gd name="T46" fmla="*/ 26 w 30"/>
              <a:gd name="T47" fmla="*/ 14 h 49"/>
              <a:gd name="T48" fmla="*/ 26 w 30"/>
              <a:gd name="T49" fmla="*/ 18 h 49"/>
              <a:gd name="T50" fmla="*/ 28 w 30"/>
              <a:gd name="T51" fmla="*/ 23 h 49"/>
              <a:gd name="T52" fmla="*/ 28 w 30"/>
              <a:gd name="T53" fmla="*/ 26 h 49"/>
              <a:gd name="T54" fmla="*/ 30 w 30"/>
              <a:gd name="T55" fmla="*/ 3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49">
                <a:moveTo>
                  <a:pt x="30" y="30"/>
                </a:moveTo>
                <a:lnTo>
                  <a:pt x="26" y="33"/>
                </a:lnTo>
                <a:lnTo>
                  <a:pt x="26" y="40"/>
                </a:lnTo>
                <a:lnTo>
                  <a:pt x="21" y="42"/>
                </a:lnTo>
                <a:lnTo>
                  <a:pt x="19" y="45"/>
                </a:lnTo>
                <a:lnTo>
                  <a:pt x="19" y="49"/>
                </a:lnTo>
                <a:lnTo>
                  <a:pt x="11" y="45"/>
                </a:lnTo>
                <a:lnTo>
                  <a:pt x="7" y="40"/>
                </a:lnTo>
                <a:lnTo>
                  <a:pt x="9" y="35"/>
                </a:lnTo>
                <a:lnTo>
                  <a:pt x="9" y="33"/>
                </a:lnTo>
                <a:lnTo>
                  <a:pt x="14" y="33"/>
                </a:lnTo>
                <a:lnTo>
                  <a:pt x="14" y="26"/>
                </a:lnTo>
                <a:lnTo>
                  <a:pt x="11" y="14"/>
                </a:lnTo>
                <a:lnTo>
                  <a:pt x="4" y="11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14" y="0"/>
                </a:lnTo>
                <a:lnTo>
                  <a:pt x="19" y="2"/>
                </a:lnTo>
                <a:lnTo>
                  <a:pt x="23" y="2"/>
                </a:lnTo>
                <a:lnTo>
                  <a:pt x="26" y="7"/>
                </a:lnTo>
                <a:lnTo>
                  <a:pt x="26" y="9"/>
                </a:lnTo>
                <a:lnTo>
                  <a:pt x="26" y="11"/>
                </a:lnTo>
                <a:lnTo>
                  <a:pt x="26" y="14"/>
                </a:lnTo>
                <a:lnTo>
                  <a:pt x="26" y="18"/>
                </a:lnTo>
                <a:lnTo>
                  <a:pt x="28" y="23"/>
                </a:lnTo>
                <a:lnTo>
                  <a:pt x="28" y="26"/>
                </a:lnTo>
                <a:lnTo>
                  <a:pt x="30" y="3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630"/>
          <p:cNvSpPr>
            <a:spLocks/>
          </p:cNvSpPr>
          <p:nvPr/>
        </p:nvSpPr>
        <p:spPr bwMode="auto">
          <a:xfrm>
            <a:off x="7542214" y="5743576"/>
            <a:ext cx="47625" cy="77788"/>
          </a:xfrm>
          <a:custGeom>
            <a:avLst/>
            <a:gdLst>
              <a:gd name="T0" fmla="*/ 30 w 30"/>
              <a:gd name="T1" fmla="*/ 30 h 49"/>
              <a:gd name="T2" fmla="*/ 26 w 30"/>
              <a:gd name="T3" fmla="*/ 33 h 49"/>
              <a:gd name="T4" fmla="*/ 26 w 30"/>
              <a:gd name="T5" fmla="*/ 40 h 49"/>
              <a:gd name="T6" fmla="*/ 21 w 30"/>
              <a:gd name="T7" fmla="*/ 42 h 49"/>
              <a:gd name="T8" fmla="*/ 19 w 30"/>
              <a:gd name="T9" fmla="*/ 45 h 49"/>
              <a:gd name="T10" fmla="*/ 19 w 30"/>
              <a:gd name="T11" fmla="*/ 49 h 49"/>
              <a:gd name="T12" fmla="*/ 11 w 30"/>
              <a:gd name="T13" fmla="*/ 45 h 49"/>
              <a:gd name="T14" fmla="*/ 7 w 30"/>
              <a:gd name="T15" fmla="*/ 40 h 49"/>
              <a:gd name="T16" fmla="*/ 9 w 30"/>
              <a:gd name="T17" fmla="*/ 35 h 49"/>
              <a:gd name="T18" fmla="*/ 9 w 30"/>
              <a:gd name="T19" fmla="*/ 33 h 49"/>
              <a:gd name="T20" fmla="*/ 14 w 30"/>
              <a:gd name="T21" fmla="*/ 33 h 49"/>
              <a:gd name="T22" fmla="*/ 14 w 30"/>
              <a:gd name="T23" fmla="*/ 26 h 49"/>
              <a:gd name="T24" fmla="*/ 11 w 30"/>
              <a:gd name="T25" fmla="*/ 14 h 49"/>
              <a:gd name="T26" fmla="*/ 4 w 30"/>
              <a:gd name="T27" fmla="*/ 11 h 49"/>
              <a:gd name="T28" fmla="*/ 0 w 30"/>
              <a:gd name="T29" fmla="*/ 9 h 49"/>
              <a:gd name="T30" fmla="*/ 2 w 30"/>
              <a:gd name="T31" fmla="*/ 4 h 49"/>
              <a:gd name="T32" fmla="*/ 4 w 30"/>
              <a:gd name="T33" fmla="*/ 2 h 49"/>
              <a:gd name="T34" fmla="*/ 14 w 30"/>
              <a:gd name="T35" fmla="*/ 0 h 49"/>
              <a:gd name="T36" fmla="*/ 19 w 30"/>
              <a:gd name="T37" fmla="*/ 2 h 49"/>
              <a:gd name="T38" fmla="*/ 23 w 30"/>
              <a:gd name="T39" fmla="*/ 2 h 49"/>
              <a:gd name="T40" fmla="*/ 26 w 30"/>
              <a:gd name="T41" fmla="*/ 7 h 49"/>
              <a:gd name="T42" fmla="*/ 26 w 30"/>
              <a:gd name="T43" fmla="*/ 9 h 49"/>
              <a:gd name="T44" fmla="*/ 26 w 30"/>
              <a:gd name="T45" fmla="*/ 11 h 49"/>
              <a:gd name="T46" fmla="*/ 26 w 30"/>
              <a:gd name="T47" fmla="*/ 14 h 49"/>
              <a:gd name="T48" fmla="*/ 26 w 30"/>
              <a:gd name="T49" fmla="*/ 18 h 49"/>
              <a:gd name="T50" fmla="*/ 28 w 30"/>
              <a:gd name="T51" fmla="*/ 23 h 49"/>
              <a:gd name="T52" fmla="*/ 28 w 30"/>
              <a:gd name="T53" fmla="*/ 26 h 49"/>
              <a:gd name="T54" fmla="*/ 30 w 30"/>
              <a:gd name="T55" fmla="*/ 3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49">
                <a:moveTo>
                  <a:pt x="30" y="30"/>
                </a:moveTo>
                <a:lnTo>
                  <a:pt x="26" y="33"/>
                </a:lnTo>
                <a:lnTo>
                  <a:pt x="26" y="40"/>
                </a:lnTo>
                <a:lnTo>
                  <a:pt x="21" y="42"/>
                </a:lnTo>
                <a:lnTo>
                  <a:pt x="19" y="45"/>
                </a:lnTo>
                <a:lnTo>
                  <a:pt x="19" y="49"/>
                </a:lnTo>
                <a:lnTo>
                  <a:pt x="11" y="45"/>
                </a:lnTo>
                <a:lnTo>
                  <a:pt x="7" y="40"/>
                </a:lnTo>
                <a:lnTo>
                  <a:pt x="9" y="35"/>
                </a:lnTo>
                <a:lnTo>
                  <a:pt x="9" y="33"/>
                </a:lnTo>
                <a:lnTo>
                  <a:pt x="14" y="33"/>
                </a:lnTo>
                <a:lnTo>
                  <a:pt x="14" y="26"/>
                </a:lnTo>
                <a:lnTo>
                  <a:pt x="11" y="14"/>
                </a:lnTo>
                <a:lnTo>
                  <a:pt x="4" y="11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14" y="0"/>
                </a:lnTo>
                <a:lnTo>
                  <a:pt x="19" y="2"/>
                </a:lnTo>
                <a:lnTo>
                  <a:pt x="23" y="2"/>
                </a:lnTo>
                <a:lnTo>
                  <a:pt x="26" y="7"/>
                </a:lnTo>
                <a:lnTo>
                  <a:pt x="26" y="9"/>
                </a:lnTo>
                <a:lnTo>
                  <a:pt x="26" y="11"/>
                </a:lnTo>
                <a:lnTo>
                  <a:pt x="26" y="14"/>
                </a:lnTo>
                <a:lnTo>
                  <a:pt x="26" y="18"/>
                </a:lnTo>
                <a:lnTo>
                  <a:pt x="28" y="23"/>
                </a:lnTo>
                <a:lnTo>
                  <a:pt x="28" y="26"/>
                </a:lnTo>
                <a:lnTo>
                  <a:pt x="3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631"/>
          <p:cNvSpPr>
            <a:spLocks/>
          </p:cNvSpPr>
          <p:nvPr/>
        </p:nvSpPr>
        <p:spPr bwMode="auto">
          <a:xfrm>
            <a:off x="7140576" y="5702301"/>
            <a:ext cx="242888" cy="171450"/>
          </a:xfrm>
          <a:custGeom>
            <a:avLst/>
            <a:gdLst>
              <a:gd name="T0" fmla="*/ 54 w 153"/>
              <a:gd name="T1" fmla="*/ 23 h 108"/>
              <a:gd name="T2" fmla="*/ 73 w 153"/>
              <a:gd name="T3" fmla="*/ 28 h 108"/>
              <a:gd name="T4" fmla="*/ 87 w 153"/>
              <a:gd name="T5" fmla="*/ 37 h 108"/>
              <a:gd name="T6" fmla="*/ 101 w 153"/>
              <a:gd name="T7" fmla="*/ 33 h 108"/>
              <a:gd name="T8" fmla="*/ 108 w 153"/>
              <a:gd name="T9" fmla="*/ 40 h 108"/>
              <a:gd name="T10" fmla="*/ 118 w 153"/>
              <a:gd name="T11" fmla="*/ 49 h 108"/>
              <a:gd name="T12" fmla="*/ 118 w 153"/>
              <a:gd name="T13" fmla="*/ 61 h 108"/>
              <a:gd name="T14" fmla="*/ 125 w 153"/>
              <a:gd name="T15" fmla="*/ 78 h 108"/>
              <a:gd name="T16" fmla="*/ 134 w 153"/>
              <a:gd name="T17" fmla="*/ 87 h 108"/>
              <a:gd name="T18" fmla="*/ 141 w 153"/>
              <a:gd name="T19" fmla="*/ 87 h 108"/>
              <a:gd name="T20" fmla="*/ 151 w 153"/>
              <a:gd name="T21" fmla="*/ 85 h 108"/>
              <a:gd name="T22" fmla="*/ 153 w 153"/>
              <a:gd name="T23" fmla="*/ 92 h 108"/>
              <a:gd name="T24" fmla="*/ 151 w 153"/>
              <a:gd name="T25" fmla="*/ 104 h 108"/>
              <a:gd name="T26" fmla="*/ 144 w 153"/>
              <a:gd name="T27" fmla="*/ 108 h 108"/>
              <a:gd name="T28" fmla="*/ 141 w 153"/>
              <a:gd name="T29" fmla="*/ 104 h 108"/>
              <a:gd name="T30" fmla="*/ 137 w 153"/>
              <a:gd name="T31" fmla="*/ 104 h 108"/>
              <a:gd name="T32" fmla="*/ 137 w 153"/>
              <a:gd name="T33" fmla="*/ 108 h 108"/>
              <a:gd name="T34" fmla="*/ 132 w 153"/>
              <a:gd name="T35" fmla="*/ 104 h 108"/>
              <a:gd name="T36" fmla="*/ 130 w 153"/>
              <a:gd name="T37" fmla="*/ 97 h 108"/>
              <a:gd name="T38" fmla="*/ 123 w 153"/>
              <a:gd name="T39" fmla="*/ 94 h 108"/>
              <a:gd name="T40" fmla="*/ 120 w 153"/>
              <a:gd name="T41" fmla="*/ 92 h 108"/>
              <a:gd name="T42" fmla="*/ 120 w 153"/>
              <a:gd name="T43" fmla="*/ 82 h 108"/>
              <a:gd name="T44" fmla="*/ 113 w 153"/>
              <a:gd name="T45" fmla="*/ 82 h 108"/>
              <a:gd name="T46" fmla="*/ 111 w 153"/>
              <a:gd name="T47" fmla="*/ 75 h 108"/>
              <a:gd name="T48" fmla="*/ 111 w 153"/>
              <a:gd name="T49" fmla="*/ 71 h 108"/>
              <a:gd name="T50" fmla="*/ 104 w 153"/>
              <a:gd name="T51" fmla="*/ 71 h 108"/>
              <a:gd name="T52" fmla="*/ 104 w 153"/>
              <a:gd name="T53" fmla="*/ 63 h 108"/>
              <a:gd name="T54" fmla="*/ 92 w 153"/>
              <a:gd name="T55" fmla="*/ 66 h 108"/>
              <a:gd name="T56" fmla="*/ 85 w 153"/>
              <a:gd name="T57" fmla="*/ 66 h 108"/>
              <a:gd name="T58" fmla="*/ 73 w 153"/>
              <a:gd name="T59" fmla="*/ 66 h 108"/>
              <a:gd name="T60" fmla="*/ 66 w 153"/>
              <a:gd name="T61" fmla="*/ 61 h 108"/>
              <a:gd name="T62" fmla="*/ 68 w 153"/>
              <a:gd name="T63" fmla="*/ 54 h 108"/>
              <a:gd name="T64" fmla="*/ 63 w 153"/>
              <a:gd name="T65" fmla="*/ 47 h 108"/>
              <a:gd name="T66" fmla="*/ 56 w 153"/>
              <a:gd name="T67" fmla="*/ 42 h 108"/>
              <a:gd name="T68" fmla="*/ 44 w 153"/>
              <a:gd name="T69" fmla="*/ 35 h 108"/>
              <a:gd name="T70" fmla="*/ 30 w 153"/>
              <a:gd name="T71" fmla="*/ 23 h 108"/>
              <a:gd name="T72" fmla="*/ 21 w 153"/>
              <a:gd name="T73" fmla="*/ 23 h 108"/>
              <a:gd name="T74" fmla="*/ 16 w 153"/>
              <a:gd name="T75" fmla="*/ 21 h 108"/>
              <a:gd name="T76" fmla="*/ 11 w 153"/>
              <a:gd name="T77" fmla="*/ 21 h 108"/>
              <a:gd name="T78" fmla="*/ 0 w 153"/>
              <a:gd name="T79" fmla="*/ 26 h 108"/>
              <a:gd name="T80" fmla="*/ 0 w 153"/>
              <a:gd name="T81" fmla="*/ 21 h 108"/>
              <a:gd name="T82" fmla="*/ 11 w 153"/>
              <a:gd name="T83" fmla="*/ 18 h 108"/>
              <a:gd name="T84" fmla="*/ 21 w 153"/>
              <a:gd name="T85" fmla="*/ 11 h 108"/>
              <a:gd name="T86" fmla="*/ 23 w 153"/>
              <a:gd name="T87" fmla="*/ 4 h 108"/>
              <a:gd name="T88" fmla="*/ 33 w 153"/>
              <a:gd name="T89" fmla="*/ 2 h 108"/>
              <a:gd name="T90" fmla="*/ 44 w 153"/>
              <a:gd name="T91" fmla="*/ 4 h 108"/>
              <a:gd name="T92" fmla="*/ 52 w 153"/>
              <a:gd name="T93" fmla="*/ 9 h 108"/>
              <a:gd name="T94" fmla="*/ 49 w 153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3" h="108">
                <a:moveTo>
                  <a:pt x="49" y="18"/>
                </a:moveTo>
                <a:lnTo>
                  <a:pt x="54" y="23"/>
                </a:lnTo>
                <a:lnTo>
                  <a:pt x="68" y="30"/>
                </a:lnTo>
                <a:lnTo>
                  <a:pt x="73" y="28"/>
                </a:lnTo>
                <a:lnTo>
                  <a:pt x="78" y="33"/>
                </a:lnTo>
                <a:lnTo>
                  <a:pt x="87" y="37"/>
                </a:lnTo>
                <a:lnTo>
                  <a:pt x="94" y="37"/>
                </a:lnTo>
                <a:lnTo>
                  <a:pt x="101" y="33"/>
                </a:lnTo>
                <a:lnTo>
                  <a:pt x="111" y="35"/>
                </a:lnTo>
                <a:lnTo>
                  <a:pt x="108" y="40"/>
                </a:lnTo>
                <a:lnTo>
                  <a:pt x="108" y="42"/>
                </a:lnTo>
                <a:lnTo>
                  <a:pt x="118" y="49"/>
                </a:lnTo>
                <a:lnTo>
                  <a:pt x="115" y="52"/>
                </a:lnTo>
                <a:lnTo>
                  <a:pt x="118" y="61"/>
                </a:lnTo>
                <a:lnTo>
                  <a:pt x="125" y="73"/>
                </a:lnTo>
                <a:lnTo>
                  <a:pt x="125" y="78"/>
                </a:lnTo>
                <a:lnTo>
                  <a:pt x="125" y="82"/>
                </a:lnTo>
                <a:lnTo>
                  <a:pt x="134" y="87"/>
                </a:lnTo>
                <a:lnTo>
                  <a:pt x="139" y="87"/>
                </a:lnTo>
                <a:lnTo>
                  <a:pt x="141" y="87"/>
                </a:lnTo>
                <a:lnTo>
                  <a:pt x="151" y="87"/>
                </a:lnTo>
                <a:lnTo>
                  <a:pt x="151" y="85"/>
                </a:lnTo>
                <a:lnTo>
                  <a:pt x="153" y="85"/>
                </a:lnTo>
                <a:lnTo>
                  <a:pt x="153" y="92"/>
                </a:lnTo>
                <a:lnTo>
                  <a:pt x="153" y="97"/>
                </a:lnTo>
                <a:lnTo>
                  <a:pt x="151" y="104"/>
                </a:lnTo>
                <a:lnTo>
                  <a:pt x="146" y="108"/>
                </a:lnTo>
                <a:lnTo>
                  <a:pt x="144" y="108"/>
                </a:lnTo>
                <a:lnTo>
                  <a:pt x="144" y="106"/>
                </a:lnTo>
                <a:lnTo>
                  <a:pt x="141" y="104"/>
                </a:lnTo>
                <a:lnTo>
                  <a:pt x="139" y="104"/>
                </a:lnTo>
                <a:lnTo>
                  <a:pt x="137" y="104"/>
                </a:lnTo>
                <a:lnTo>
                  <a:pt x="137" y="106"/>
                </a:lnTo>
                <a:lnTo>
                  <a:pt x="137" y="108"/>
                </a:lnTo>
                <a:lnTo>
                  <a:pt x="134" y="106"/>
                </a:lnTo>
                <a:lnTo>
                  <a:pt x="132" y="104"/>
                </a:lnTo>
                <a:lnTo>
                  <a:pt x="132" y="101"/>
                </a:lnTo>
                <a:lnTo>
                  <a:pt x="130" y="97"/>
                </a:lnTo>
                <a:lnTo>
                  <a:pt x="127" y="94"/>
                </a:lnTo>
                <a:lnTo>
                  <a:pt x="123" y="94"/>
                </a:lnTo>
                <a:lnTo>
                  <a:pt x="123" y="92"/>
                </a:lnTo>
                <a:lnTo>
                  <a:pt x="120" y="92"/>
                </a:lnTo>
                <a:lnTo>
                  <a:pt x="120" y="85"/>
                </a:lnTo>
                <a:lnTo>
                  <a:pt x="120" y="82"/>
                </a:lnTo>
                <a:lnTo>
                  <a:pt x="115" y="82"/>
                </a:lnTo>
                <a:lnTo>
                  <a:pt x="113" y="82"/>
                </a:lnTo>
                <a:lnTo>
                  <a:pt x="115" y="78"/>
                </a:lnTo>
                <a:lnTo>
                  <a:pt x="111" y="75"/>
                </a:lnTo>
                <a:lnTo>
                  <a:pt x="111" y="73"/>
                </a:lnTo>
                <a:lnTo>
                  <a:pt x="111" y="71"/>
                </a:lnTo>
                <a:lnTo>
                  <a:pt x="108" y="71"/>
                </a:lnTo>
                <a:lnTo>
                  <a:pt x="104" y="71"/>
                </a:lnTo>
                <a:lnTo>
                  <a:pt x="106" y="68"/>
                </a:lnTo>
                <a:lnTo>
                  <a:pt x="104" y="63"/>
                </a:lnTo>
                <a:lnTo>
                  <a:pt x="99" y="63"/>
                </a:lnTo>
                <a:lnTo>
                  <a:pt x="92" y="66"/>
                </a:lnTo>
                <a:lnTo>
                  <a:pt x="89" y="63"/>
                </a:lnTo>
                <a:lnTo>
                  <a:pt x="85" y="66"/>
                </a:lnTo>
                <a:lnTo>
                  <a:pt x="78" y="63"/>
                </a:lnTo>
                <a:lnTo>
                  <a:pt x="73" y="66"/>
                </a:lnTo>
                <a:lnTo>
                  <a:pt x="68" y="61"/>
                </a:lnTo>
                <a:lnTo>
                  <a:pt x="66" y="61"/>
                </a:lnTo>
                <a:lnTo>
                  <a:pt x="68" y="59"/>
                </a:lnTo>
                <a:lnTo>
                  <a:pt x="68" y="54"/>
                </a:lnTo>
                <a:lnTo>
                  <a:pt x="66" y="49"/>
                </a:lnTo>
                <a:lnTo>
                  <a:pt x="63" y="47"/>
                </a:lnTo>
                <a:lnTo>
                  <a:pt x="59" y="47"/>
                </a:lnTo>
                <a:lnTo>
                  <a:pt x="56" y="42"/>
                </a:lnTo>
                <a:lnTo>
                  <a:pt x="49" y="37"/>
                </a:lnTo>
                <a:lnTo>
                  <a:pt x="44" y="35"/>
                </a:lnTo>
                <a:lnTo>
                  <a:pt x="40" y="28"/>
                </a:lnTo>
                <a:lnTo>
                  <a:pt x="30" y="23"/>
                </a:lnTo>
                <a:lnTo>
                  <a:pt x="26" y="23"/>
                </a:lnTo>
                <a:lnTo>
                  <a:pt x="21" y="23"/>
                </a:lnTo>
                <a:lnTo>
                  <a:pt x="16" y="21"/>
                </a:lnTo>
                <a:lnTo>
                  <a:pt x="16" y="21"/>
                </a:lnTo>
                <a:lnTo>
                  <a:pt x="11" y="21"/>
                </a:lnTo>
                <a:lnTo>
                  <a:pt x="11" y="21"/>
                </a:lnTo>
                <a:lnTo>
                  <a:pt x="9" y="23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4" y="18"/>
                </a:lnTo>
                <a:lnTo>
                  <a:pt x="11" y="18"/>
                </a:lnTo>
                <a:lnTo>
                  <a:pt x="16" y="14"/>
                </a:lnTo>
                <a:lnTo>
                  <a:pt x="21" y="11"/>
                </a:lnTo>
                <a:lnTo>
                  <a:pt x="21" y="9"/>
                </a:lnTo>
                <a:lnTo>
                  <a:pt x="23" y="4"/>
                </a:lnTo>
                <a:lnTo>
                  <a:pt x="28" y="4"/>
                </a:lnTo>
                <a:lnTo>
                  <a:pt x="33" y="2"/>
                </a:lnTo>
                <a:lnTo>
                  <a:pt x="37" y="0"/>
                </a:lnTo>
                <a:lnTo>
                  <a:pt x="44" y="4"/>
                </a:lnTo>
                <a:lnTo>
                  <a:pt x="47" y="9"/>
                </a:lnTo>
                <a:lnTo>
                  <a:pt x="52" y="9"/>
                </a:lnTo>
                <a:lnTo>
                  <a:pt x="49" y="14"/>
                </a:lnTo>
                <a:lnTo>
                  <a:pt x="49" y="1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632"/>
          <p:cNvSpPr>
            <a:spLocks/>
          </p:cNvSpPr>
          <p:nvPr/>
        </p:nvSpPr>
        <p:spPr bwMode="auto">
          <a:xfrm>
            <a:off x="7140576" y="5702301"/>
            <a:ext cx="242888" cy="171450"/>
          </a:xfrm>
          <a:custGeom>
            <a:avLst/>
            <a:gdLst>
              <a:gd name="T0" fmla="*/ 54 w 153"/>
              <a:gd name="T1" fmla="*/ 23 h 108"/>
              <a:gd name="T2" fmla="*/ 73 w 153"/>
              <a:gd name="T3" fmla="*/ 28 h 108"/>
              <a:gd name="T4" fmla="*/ 87 w 153"/>
              <a:gd name="T5" fmla="*/ 37 h 108"/>
              <a:gd name="T6" fmla="*/ 101 w 153"/>
              <a:gd name="T7" fmla="*/ 33 h 108"/>
              <a:gd name="T8" fmla="*/ 108 w 153"/>
              <a:gd name="T9" fmla="*/ 40 h 108"/>
              <a:gd name="T10" fmla="*/ 118 w 153"/>
              <a:gd name="T11" fmla="*/ 49 h 108"/>
              <a:gd name="T12" fmla="*/ 118 w 153"/>
              <a:gd name="T13" fmla="*/ 61 h 108"/>
              <a:gd name="T14" fmla="*/ 125 w 153"/>
              <a:gd name="T15" fmla="*/ 78 h 108"/>
              <a:gd name="T16" fmla="*/ 134 w 153"/>
              <a:gd name="T17" fmla="*/ 87 h 108"/>
              <a:gd name="T18" fmla="*/ 141 w 153"/>
              <a:gd name="T19" fmla="*/ 87 h 108"/>
              <a:gd name="T20" fmla="*/ 151 w 153"/>
              <a:gd name="T21" fmla="*/ 85 h 108"/>
              <a:gd name="T22" fmla="*/ 153 w 153"/>
              <a:gd name="T23" fmla="*/ 92 h 108"/>
              <a:gd name="T24" fmla="*/ 151 w 153"/>
              <a:gd name="T25" fmla="*/ 104 h 108"/>
              <a:gd name="T26" fmla="*/ 144 w 153"/>
              <a:gd name="T27" fmla="*/ 108 h 108"/>
              <a:gd name="T28" fmla="*/ 141 w 153"/>
              <a:gd name="T29" fmla="*/ 104 h 108"/>
              <a:gd name="T30" fmla="*/ 137 w 153"/>
              <a:gd name="T31" fmla="*/ 104 h 108"/>
              <a:gd name="T32" fmla="*/ 137 w 153"/>
              <a:gd name="T33" fmla="*/ 108 h 108"/>
              <a:gd name="T34" fmla="*/ 132 w 153"/>
              <a:gd name="T35" fmla="*/ 104 h 108"/>
              <a:gd name="T36" fmla="*/ 130 w 153"/>
              <a:gd name="T37" fmla="*/ 97 h 108"/>
              <a:gd name="T38" fmla="*/ 123 w 153"/>
              <a:gd name="T39" fmla="*/ 94 h 108"/>
              <a:gd name="T40" fmla="*/ 120 w 153"/>
              <a:gd name="T41" fmla="*/ 92 h 108"/>
              <a:gd name="T42" fmla="*/ 120 w 153"/>
              <a:gd name="T43" fmla="*/ 82 h 108"/>
              <a:gd name="T44" fmla="*/ 113 w 153"/>
              <a:gd name="T45" fmla="*/ 82 h 108"/>
              <a:gd name="T46" fmla="*/ 111 w 153"/>
              <a:gd name="T47" fmla="*/ 75 h 108"/>
              <a:gd name="T48" fmla="*/ 111 w 153"/>
              <a:gd name="T49" fmla="*/ 71 h 108"/>
              <a:gd name="T50" fmla="*/ 104 w 153"/>
              <a:gd name="T51" fmla="*/ 71 h 108"/>
              <a:gd name="T52" fmla="*/ 104 w 153"/>
              <a:gd name="T53" fmla="*/ 63 h 108"/>
              <a:gd name="T54" fmla="*/ 92 w 153"/>
              <a:gd name="T55" fmla="*/ 66 h 108"/>
              <a:gd name="T56" fmla="*/ 85 w 153"/>
              <a:gd name="T57" fmla="*/ 66 h 108"/>
              <a:gd name="T58" fmla="*/ 73 w 153"/>
              <a:gd name="T59" fmla="*/ 66 h 108"/>
              <a:gd name="T60" fmla="*/ 66 w 153"/>
              <a:gd name="T61" fmla="*/ 61 h 108"/>
              <a:gd name="T62" fmla="*/ 68 w 153"/>
              <a:gd name="T63" fmla="*/ 54 h 108"/>
              <a:gd name="T64" fmla="*/ 63 w 153"/>
              <a:gd name="T65" fmla="*/ 47 h 108"/>
              <a:gd name="T66" fmla="*/ 56 w 153"/>
              <a:gd name="T67" fmla="*/ 42 h 108"/>
              <a:gd name="T68" fmla="*/ 44 w 153"/>
              <a:gd name="T69" fmla="*/ 35 h 108"/>
              <a:gd name="T70" fmla="*/ 30 w 153"/>
              <a:gd name="T71" fmla="*/ 23 h 108"/>
              <a:gd name="T72" fmla="*/ 21 w 153"/>
              <a:gd name="T73" fmla="*/ 23 h 108"/>
              <a:gd name="T74" fmla="*/ 16 w 153"/>
              <a:gd name="T75" fmla="*/ 21 h 108"/>
              <a:gd name="T76" fmla="*/ 11 w 153"/>
              <a:gd name="T77" fmla="*/ 21 h 108"/>
              <a:gd name="T78" fmla="*/ 0 w 153"/>
              <a:gd name="T79" fmla="*/ 26 h 108"/>
              <a:gd name="T80" fmla="*/ 0 w 153"/>
              <a:gd name="T81" fmla="*/ 21 h 108"/>
              <a:gd name="T82" fmla="*/ 11 w 153"/>
              <a:gd name="T83" fmla="*/ 18 h 108"/>
              <a:gd name="T84" fmla="*/ 21 w 153"/>
              <a:gd name="T85" fmla="*/ 11 h 108"/>
              <a:gd name="T86" fmla="*/ 23 w 153"/>
              <a:gd name="T87" fmla="*/ 4 h 108"/>
              <a:gd name="T88" fmla="*/ 33 w 153"/>
              <a:gd name="T89" fmla="*/ 2 h 108"/>
              <a:gd name="T90" fmla="*/ 44 w 153"/>
              <a:gd name="T91" fmla="*/ 4 h 108"/>
              <a:gd name="T92" fmla="*/ 52 w 153"/>
              <a:gd name="T93" fmla="*/ 9 h 108"/>
              <a:gd name="T94" fmla="*/ 49 w 153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3" h="108">
                <a:moveTo>
                  <a:pt x="49" y="18"/>
                </a:moveTo>
                <a:lnTo>
                  <a:pt x="54" y="23"/>
                </a:lnTo>
                <a:lnTo>
                  <a:pt x="68" y="30"/>
                </a:lnTo>
                <a:lnTo>
                  <a:pt x="73" y="28"/>
                </a:lnTo>
                <a:lnTo>
                  <a:pt x="78" y="33"/>
                </a:lnTo>
                <a:lnTo>
                  <a:pt x="87" y="37"/>
                </a:lnTo>
                <a:lnTo>
                  <a:pt x="94" y="37"/>
                </a:lnTo>
                <a:lnTo>
                  <a:pt x="101" y="33"/>
                </a:lnTo>
                <a:lnTo>
                  <a:pt x="111" y="35"/>
                </a:lnTo>
                <a:lnTo>
                  <a:pt x="108" y="40"/>
                </a:lnTo>
                <a:lnTo>
                  <a:pt x="108" y="42"/>
                </a:lnTo>
                <a:lnTo>
                  <a:pt x="118" y="49"/>
                </a:lnTo>
                <a:lnTo>
                  <a:pt x="115" y="52"/>
                </a:lnTo>
                <a:lnTo>
                  <a:pt x="118" y="61"/>
                </a:lnTo>
                <a:lnTo>
                  <a:pt x="125" y="73"/>
                </a:lnTo>
                <a:lnTo>
                  <a:pt x="125" y="78"/>
                </a:lnTo>
                <a:lnTo>
                  <a:pt x="125" y="82"/>
                </a:lnTo>
                <a:lnTo>
                  <a:pt x="134" y="87"/>
                </a:lnTo>
                <a:lnTo>
                  <a:pt x="139" y="87"/>
                </a:lnTo>
                <a:lnTo>
                  <a:pt x="141" y="87"/>
                </a:lnTo>
                <a:lnTo>
                  <a:pt x="151" y="87"/>
                </a:lnTo>
                <a:lnTo>
                  <a:pt x="151" y="85"/>
                </a:lnTo>
                <a:lnTo>
                  <a:pt x="153" y="85"/>
                </a:lnTo>
                <a:lnTo>
                  <a:pt x="153" y="92"/>
                </a:lnTo>
                <a:lnTo>
                  <a:pt x="153" y="97"/>
                </a:lnTo>
                <a:lnTo>
                  <a:pt x="151" y="104"/>
                </a:lnTo>
                <a:lnTo>
                  <a:pt x="146" y="108"/>
                </a:lnTo>
                <a:lnTo>
                  <a:pt x="144" y="108"/>
                </a:lnTo>
                <a:lnTo>
                  <a:pt x="144" y="106"/>
                </a:lnTo>
                <a:lnTo>
                  <a:pt x="141" y="104"/>
                </a:lnTo>
                <a:lnTo>
                  <a:pt x="139" y="104"/>
                </a:lnTo>
                <a:lnTo>
                  <a:pt x="137" y="104"/>
                </a:lnTo>
                <a:lnTo>
                  <a:pt x="137" y="106"/>
                </a:lnTo>
                <a:lnTo>
                  <a:pt x="137" y="108"/>
                </a:lnTo>
                <a:lnTo>
                  <a:pt x="134" y="106"/>
                </a:lnTo>
                <a:lnTo>
                  <a:pt x="132" y="104"/>
                </a:lnTo>
                <a:lnTo>
                  <a:pt x="132" y="101"/>
                </a:lnTo>
                <a:lnTo>
                  <a:pt x="130" y="97"/>
                </a:lnTo>
                <a:lnTo>
                  <a:pt x="127" y="94"/>
                </a:lnTo>
                <a:lnTo>
                  <a:pt x="123" y="94"/>
                </a:lnTo>
                <a:lnTo>
                  <a:pt x="123" y="92"/>
                </a:lnTo>
                <a:lnTo>
                  <a:pt x="120" y="92"/>
                </a:lnTo>
                <a:lnTo>
                  <a:pt x="120" y="85"/>
                </a:lnTo>
                <a:lnTo>
                  <a:pt x="120" y="82"/>
                </a:lnTo>
                <a:lnTo>
                  <a:pt x="115" y="82"/>
                </a:lnTo>
                <a:lnTo>
                  <a:pt x="113" y="82"/>
                </a:lnTo>
                <a:lnTo>
                  <a:pt x="115" y="78"/>
                </a:lnTo>
                <a:lnTo>
                  <a:pt x="111" y="75"/>
                </a:lnTo>
                <a:lnTo>
                  <a:pt x="111" y="73"/>
                </a:lnTo>
                <a:lnTo>
                  <a:pt x="111" y="71"/>
                </a:lnTo>
                <a:lnTo>
                  <a:pt x="108" y="71"/>
                </a:lnTo>
                <a:lnTo>
                  <a:pt x="104" y="71"/>
                </a:lnTo>
                <a:lnTo>
                  <a:pt x="106" y="68"/>
                </a:lnTo>
                <a:lnTo>
                  <a:pt x="104" y="63"/>
                </a:lnTo>
                <a:lnTo>
                  <a:pt x="99" y="63"/>
                </a:lnTo>
                <a:lnTo>
                  <a:pt x="92" y="66"/>
                </a:lnTo>
                <a:lnTo>
                  <a:pt x="89" y="63"/>
                </a:lnTo>
                <a:lnTo>
                  <a:pt x="85" y="66"/>
                </a:lnTo>
                <a:lnTo>
                  <a:pt x="78" y="63"/>
                </a:lnTo>
                <a:lnTo>
                  <a:pt x="73" y="66"/>
                </a:lnTo>
                <a:lnTo>
                  <a:pt x="68" y="61"/>
                </a:lnTo>
                <a:lnTo>
                  <a:pt x="66" y="61"/>
                </a:lnTo>
                <a:lnTo>
                  <a:pt x="68" y="59"/>
                </a:lnTo>
                <a:lnTo>
                  <a:pt x="68" y="54"/>
                </a:lnTo>
                <a:lnTo>
                  <a:pt x="66" y="49"/>
                </a:lnTo>
                <a:lnTo>
                  <a:pt x="63" y="47"/>
                </a:lnTo>
                <a:lnTo>
                  <a:pt x="59" y="47"/>
                </a:lnTo>
                <a:lnTo>
                  <a:pt x="56" y="42"/>
                </a:lnTo>
                <a:lnTo>
                  <a:pt x="49" y="37"/>
                </a:lnTo>
                <a:lnTo>
                  <a:pt x="44" y="35"/>
                </a:lnTo>
                <a:lnTo>
                  <a:pt x="40" y="28"/>
                </a:lnTo>
                <a:lnTo>
                  <a:pt x="30" y="23"/>
                </a:lnTo>
                <a:lnTo>
                  <a:pt x="26" y="23"/>
                </a:lnTo>
                <a:lnTo>
                  <a:pt x="21" y="23"/>
                </a:lnTo>
                <a:lnTo>
                  <a:pt x="16" y="21"/>
                </a:lnTo>
                <a:lnTo>
                  <a:pt x="16" y="21"/>
                </a:lnTo>
                <a:lnTo>
                  <a:pt x="11" y="21"/>
                </a:lnTo>
                <a:lnTo>
                  <a:pt x="11" y="21"/>
                </a:lnTo>
                <a:lnTo>
                  <a:pt x="9" y="23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4" y="18"/>
                </a:lnTo>
                <a:lnTo>
                  <a:pt x="11" y="18"/>
                </a:lnTo>
                <a:lnTo>
                  <a:pt x="16" y="14"/>
                </a:lnTo>
                <a:lnTo>
                  <a:pt x="21" y="11"/>
                </a:lnTo>
                <a:lnTo>
                  <a:pt x="21" y="9"/>
                </a:lnTo>
                <a:lnTo>
                  <a:pt x="23" y="4"/>
                </a:lnTo>
                <a:lnTo>
                  <a:pt x="28" y="4"/>
                </a:lnTo>
                <a:lnTo>
                  <a:pt x="33" y="2"/>
                </a:lnTo>
                <a:lnTo>
                  <a:pt x="37" y="0"/>
                </a:lnTo>
                <a:lnTo>
                  <a:pt x="44" y="4"/>
                </a:lnTo>
                <a:lnTo>
                  <a:pt x="47" y="9"/>
                </a:lnTo>
                <a:lnTo>
                  <a:pt x="52" y="9"/>
                </a:lnTo>
                <a:lnTo>
                  <a:pt x="49" y="14"/>
                </a:lnTo>
                <a:lnTo>
                  <a:pt x="49" y="1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633"/>
          <p:cNvSpPr>
            <a:spLocks/>
          </p:cNvSpPr>
          <p:nvPr/>
        </p:nvSpPr>
        <p:spPr bwMode="auto">
          <a:xfrm>
            <a:off x="7140576" y="5702301"/>
            <a:ext cx="242888" cy="171450"/>
          </a:xfrm>
          <a:custGeom>
            <a:avLst/>
            <a:gdLst>
              <a:gd name="T0" fmla="*/ 54 w 153"/>
              <a:gd name="T1" fmla="*/ 23 h 108"/>
              <a:gd name="T2" fmla="*/ 73 w 153"/>
              <a:gd name="T3" fmla="*/ 28 h 108"/>
              <a:gd name="T4" fmla="*/ 87 w 153"/>
              <a:gd name="T5" fmla="*/ 37 h 108"/>
              <a:gd name="T6" fmla="*/ 101 w 153"/>
              <a:gd name="T7" fmla="*/ 33 h 108"/>
              <a:gd name="T8" fmla="*/ 108 w 153"/>
              <a:gd name="T9" fmla="*/ 40 h 108"/>
              <a:gd name="T10" fmla="*/ 118 w 153"/>
              <a:gd name="T11" fmla="*/ 49 h 108"/>
              <a:gd name="T12" fmla="*/ 118 w 153"/>
              <a:gd name="T13" fmla="*/ 61 h 108"/>
              <a:gd name="T14" fmla="*/ 125 w 153"/>
              <a:gd name="T15" fmla="*/ 78 h 108"/>
              <a:gd name="T16" fmla="*/ 134 w 153"/>
              <a:gd name="T17" fmla="*/ 87 h 108"/>
              <a:gd name="T18" fmla="*/ 141 w 153"/>
              <a:gd name="T19" fmla="*/ 87 h 108"/>
              <a:gd name="T20" fmla="*/ 151 w 153"/>
              <a:gd name="T21" fmla="*/ 85 h 108"/>
              <a:gd name="T22" fmla="*/ 153 w 153"/>
              <a:gd name="T23" fmla="*/ 92 h 108"/>
              <a:gd name="T24" fmla="*/ 151 w 153"/>
              <a:gd name="T25" fmla="*/ 104 h 108"/>
              <a:gd name="T26" fmla="*/ 144 w 153"/>
              <a:gd name="T27" fmla="*/ 108 h 108"/>
              <a:gd name="T28" fmla="*/ 141 w 153"/>
              <a:gd name="T29" fmla="*/ 104 h 108"/>
              <a:gd name="T30" fmla="*/ 137 w 153"/>
              <a:gd name="T31" fmla="*/ 104 h 108"/>
              <a:gd name="T32" fmla="*/ 137 w 153"/>
              <a:gd name="T33" fmla="*/ 108 h 108"/>
              <a:gd name="T34" fmla="*/ 132 w 153"/>
              <a:gd name="T35" fmla="*/ 104 h 108"/>
              <a:gd name="T36" fmla="*/ 130 w 153"/>
              <a:gd name="T37" fmla="*/ 97 h 108"/>
              <a:gd name="T38" fmla="*/ 123 w 153"/>
              <a:gd name="T39" fmla="*/ 94 h 108"/>
              <a:gd name="T40" fmla="*/ 120 w 153"/>
              <a:gd name="T41" fmla="*/ 92 h 108"/>
              <a:gd name="T42" fmla="*/ 120 w 153"/>
              <a:gd name="T43" fmla="*/ 82 h 108"/>
              <a:gd name="T44" fmla="*/ 113 w 153"/>
              <a:gd name="T45" fmla="*/ 82 h 108"/>
              <a:gd name="T46" fmla="*/ 111 w 153"/>
              <a:gd name="T47" fmla="*/ 75 h 108"/>
              <a:gd name="T48" fmla="*/ 111 w 153"/>
              <a:gd name="T49" fmla="*/ 71 h 108"/>
              <a:gd name="T50" fmla="*/ 104 w 153"/>
              <a:gd name="T51" fmla="*/ 71 h 108"/>
              <a:gd name="T52" fmla="*/ 104 w 153"/>
              <a:gd name="T53" fmla="*/ 63 h 108"/>
              <a:gd name="T54" fmla="*/ 92 w 153"/>
              <a:gd name="T55" fmla="*/ 66 h 108"/>
              <a:gd name="T56" fmla="*/ 85 w 153"/>
              <a:gd name="T57" fmla="*/ 66 h 108"/>
              <a:gd name="T58" fmla="*/ 73 w 153"/>
              <a:gd name="T59" fmla="*/ 66 h 108"/>
              <a:gd name="T60" fmla="*/ 66 w 153"/>
              <a:gd name="T61" fmla="*/ 61 h 108"/>
              <a:gd name="T62" fmla="*/ 68 w 153"/>
              <a:gd name="T63" fmla="*/ 54 h 108"/>
              <a:gd name="T64" fmla="*/ 63 w 153"/>
              <a:gd name="T65" fmla="*/ 47 h 108"/>
              <a:gd name="T66" fmla="*/ 56 w 153"/>
              <a:gd name="T67" fmla="*/ 42 h 108"/>
              <a:gd name="T68" fmla="*/ 44 w 153"/>
              <a:gd name="T69" fmla="*/ 35 h 108"/>
              <a:gd name="T70" fmla="*/ 30 w 153"/>
              <a:gd name="T71" fmla="*/ 23 h 108"/>
              <a:gd name="T72" fmla="*/ 21 w 153"/>
              <a:gd name="T73" fmla="*/ 23 h 108"/>
              <a:gd name="T74" fmla="*/ 16 w 153"/>
              <a:gd name="T75" fmla="*/ 21 h 108"/>
              <a:gd name="T76" fmla="*/ 11 w 153"/>
              <a:gd name="T77" fmla="*/ 21 h 108"/>
              <a:gd name="T78" fmla="*/ 0 w 153"/>
              <a:gd name="T79" fmla="*/ 26 h 108"/>
              <a:gd name="T80" fmla="*/ 0 w 153"/>
              <a:gd name="T81" fmla="*/ 21 h 108"/>
              <a:gd name="T82" fmla="*/ 11 w 153"/>
              <a:gd name="T83" fmla="*/ 18 h 108"/>
              <a:gd name="T84" fmla="*/ 21 w 153"/>
              <a:gd name="T85" fmla="*/ 11 h 108"/>
              <a:gd name="T86" fmla="*/ 23 w 153"/>
              <a:gd name="T87" fmla="*/ 4 h 108"/>
              <a:gd name="T88" fmla="*/ 33 w 153"/>
              <a:gd name="T89" fmla="*/ 2 h 108"/>
              <a:gd name="T90" fmla="*/ 44 w 153"/>
              <a:gd name="T91" fmla="*/ 4 h 108"/>
              <a:gd name="T92" fmla="*/ 52 w 153"/>
              <a:gd name="T93" fmla="*/ 9 h 108"/>
              <a:gd name="T94" fmla="*/ 49 w 153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3" h="108">
                <a:moveTo>
                  <a:pt x="49" y="18"/>
                </a:moveTo>
                <a:lnTo>
                  <a:pt x="54" y="23"/>
                </a:lnTo>
                <a:lnTo>
                  <a:pt x="68" y="30"/>
                </a:lnTo>
                <a:lnTo>
                  <a:pt x="73" y="28"/>
                </a:lnTo>
                <a:lnTo>
                  <a:pt x="78" y="33"/>
                </a:lnTo>
                <a:lnTo>
                  <a:pt x="87" y="37"/>
                </a:lnTo>
                <a:lnTo>
                  <a:pt x="94" y="37"/>
                </a:lnTo>
                <a:lnTo>
                  <a:pt x="101" y="33"/>
                </a:lnTo>
                <a:lnTo>
                  <a:pt x="111" y="35"/>
                </a:lnTo>
                <a:lnTo>
                  <a:pt x="108" y="40"/>
                </a:lnTo>
                <a:lnTo>
                  <a:pt x="108" y="42"/>
                </a:lnTo>
                <a:lnTo>
                  <a:pt x="118" y="49"/>
                </a:lnTo>
                <a:lnTo>
                  <a:pt x="115" y="52"/>
                </a:lnTo>
                <a:lnTo>
                  <a:pt x="118" y="61"/>
                </a:lnTo>
                <a:lnTo>
                  <a:pt x="125" y="73"/>
                </a:lnTo>
                <a:lnTo>
                  <a:pt x="125" y="78"/>
                </a:lnTo>
                <a:lnTo>
                  <a:pt x="125" y="82"/>
                </a:lnTo>
                <a:lnTo>
                  <a:pt x="134" y="87"/>
                </a:lnTo>
                <a:lnTo>
                  <a:pt x="139" y="87"/>
                </a:lnTo>
                <a:lnTo>
                  <a:pt x="141" y="87"/>
                </a:lnTo>
                <a:lnTo>
                  <a:pt x="151" y="87"/>
                </a:lnTo>
                <a:lnTo>
                  <a:pt x="151" y="85"/>
                </a:lnTo>
                <a:lnTo>
                  <a:pt x="153" y="85"/>
                </a:lnTo>
                <a:lnTo>
                  <a:pt x="153" y="92"/>
                </a:lnTo>
                <a:lnTo>
                  <a:pt x="153" y="97"/>
                </a:lnTo>
                <a:lnTo>
                  <a:pt x="151" y="104"/>
                </a:lnTo>
                <a:lnTo>
                  <a:pt x="146" y="108"/>
                </a:lnTo>
                <a:lnTo>
                  <a:pt x="144" y="108"/>
                </a:lnTo>
                <a:lnTo>
                  <a:pt x="144" y="106"/>
                </a:lnTo>
                <a:lnTo>
                  <a:pt x="141" y="104"/>
                </a:lnTo>
                <a:lnTo>
                  <a:pt x="139" y="104"/>
                </a:lnTo>
                <a:lnTo>
                  <a:pt x="137" y="104"/>
                </a:lnTo>
                <a:lnTo>
                  <a:pt x="137" y="106"/>
                </a:lnTo>
                <a:lnTo>
                  <a:pt x="137" y="108"/>
                </a:lnTo>
                <a:lnTo>
                  <a:pt x="134" y="106"/>
                </a:lnTo>
                <a:lnTo>
                  <a:pt x="132" y="104"/>
                </a:lnTo>
                <a:lnTo>
                  <a:pt x="132" y="101"/>
                </a:lnTo>
                <a:lnTo>
                  <a:pt x="130" y="97"/>
                </a:lnTo>
                <a:lnTo>
                  <a:pt x="127" y="94"/>
                </a:lnTo>
                <a:lnTo>
                  <a:pt x="123" y="94"/>
                </a:lnTo>
                <a:lnTo>
                  <a:pt x="123" y="92"/>
                </a:lnTo>
                <a:lnTo>
                  <a:pt x="120" y="92"/>
                </a:lnTo>
                <a:lnTo>
                  <a:pt x="120" y="85"/>
                </a:lnTo>
                <a:lnTo>
                  <a:pt x="120" y="82"/>
                </a:lnTo>
                <a:lnTo>
                  <a:pt x="115" y="82"/>
                </a:lnTo>
                <a:lnTo>
                  <a:pt x="113" y="82"/>
                </a:lnTo>
                <a:lnTo>
                  <a:pt x="115" y="78"/>
                </a:lnTo>
                <a:lnTo>
                  <a:pt x="111" y="75"/>
                </a:lnTo>
                <a:lnTo>
                  <a:pt x="111" y="73"/>
                </a:lnTo>
                <a:lnTo>
                  <a:pt x="111" y="71"/>
                </a:lnTo>
                <a:lnTo>
                  <a:pt x="108" y="71"/>
                </a:lnTo>
                <a:lnTo>
                  <a:pt x="104" y="71"/>
                </a:lnTo>
                <a:lnTo>
                  <a:pt x="106" y="68"/>
                </a:lnTo>
                <a:lnTo>
                  <a:pt x="104" y="63"/>
                </a:lnTo>
                <a:lnTo>
                  <a:pt x="99" y="63"/>
                </a:lnTo>
                <a:lnTo>
                  <a:pt x="92" y="66"/>
                </a:lnTo>
                <a:lnTo>
                  <a:pt x="89" y="63"/>
                </a:lnTo>
                <a:lnTo>
                  <a:pt x="85" y="66"/>
                </a:lnTo>
                <a:lnTo>
                  <a:pt x="78" y="63"/>
                </a:lnTo>
                <a:lnTo>
                  <a:pt x="73" y="66"/>
                </a:lnTo>
                <a:lnTo>
                  <a:pt x="68" y="61"/>
                </a:lnTo>
                <a:lnTo>
                  <a:pt x="66" y="61"/>
                </a:lnTo>
                <a:lnTo>
                  <a:pt x="68" y="59"/>
                </a:lnTo>
                <a:lnTo>
                  <a:pt x="68" y="54"/>
                </a:lnTo>
                <a:lnTo>
                  <a:pt x="66" y="49"/>
                </a:lnTo>
                <a:lnTo>
                  <a:pt x="63" y="47"/>
                </a:lnTo>
                <a:lnTo>
                  <a:pt x="59" y="47"/>
                </a:lnTo>
                <a:lnTo>
                  <a:pt x="56" y="42"/>
                </a:lnTo>
                <a:lnTo>
                  <a:pt x="49" y="37"/>
                </a:lnTo>
                <a:lnTo>
                  <a:pt x="44" y="35"/>
                </a:lnTo>
                <a:lnTo>
                  <a:pt x="40" y="28"/>
                </a:lnTo>
                <a:lnTo>
                  <a:pt x="30" y="23"/>
                </a:lnTo>
                <a:lnTo>
                  <a:pt x="26" y="23"/>
                </a:lnTo>
                <a:lnTo>
                  <a:pt x="21" y="23"/>
                </a:lnTo>
                <a:lnTo>
                  <a:pt x="16" y="21"/>
                </a:lnTo>
                <a:lnTo>
                  <a:pt x="16" y="21"/>
                </a:lnTo>
                <a:lnTo>
                  <a:pt x="11" y="21"/>
                </a:lnTo>
                <a:lnTo>
                  <a:pt x="11" y="21"/>
                </a:lnTo>
                <a:lnTo>
                  <a:pt x="9" y="23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4" y="18"/>
                </a:lnTo>
                <a:lnTo>
                  <a:pt x="11" y="18"/>
                </a:lnTo>
                <a:lnTo>
                  <a:pt x="16" y="14"/>
                </a:lnTo>
                <a:lnTo>
                  <a:pt x="21" y="11"/>
                </a:lnTo>
                <a:lnTo>
                  <a:pt x="21" y="9"/>
                </a:lnTo>
                <a:lnTo>
                  <a:pt x="23" y="4"/>
                </a:lnTo>
                <a:lnTo>
                  <a:pt x="28" y="4"/>
                </a:lnTo>
                <a:lnTo>
                  <a:pt x="33" y="2"/>
                </a:lnTo>
                <a:lnTo>
                  <a:pt x="37" y="0"/>
                </a:lnTo>
                <a:lnTo>
                  <a:pt x="44" y="4"/>
                </a:lnTo>
                <a:lnTo>
                  <a:pt x="47" y="9"/>
                </a:lnTo>
                <a:lnTo>
                  <a:pt x="52" y="9"/>
                </a:lnTo>
                <a:lnTo>
                  <a:pt x="49" y="14"/>
                </a:lnTo>
                <a:lnTo>
                  <a:pt x="49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634"/>
          <p:cNvSpPr>
            <a:spLocks/>
          </p:cNvSpPr>
          <p:nvPr/>
        </p:nvSpPr>
        <p:spPr bwMode="auto">
          <a:xfrm>
            <a:off x="7531101" y="5603876"/>
            <a:ext cx="104775" cy="71438"/>
          </a:xfrm>
          <a:custGeom>
            <a:avLst/>
            <a:gdLst>
              <a:gd name="T0" fmla="*/ 42 w 66"/>
              <a:gd name="T1" fmla="*/ 0 h 45"/>
              <a:gd name="T2" fmla="*/ 42 w 66"/>
              <a:gd name="T3" fmla="*/ 5 h 45"/>
              <a:gd name="T4" fmla="*/ 47 w 66"/>
              <a:gd name="T5" fmla="*/ 5 h 45"/>
              <a:gd name="T6" fmla="*/ 44 w 66"/>
              <a:gd name="T7" fmla="*/ 9 h 45"/>
              <a:gd name="T8" fmla="*/ 47 w 66"/>
              <a:gd name="T9" fmla="*/ 12 h 45"/>
              <a:gd name="T10" fmla="*/ 52 w 66"/>
              <a:gd name="T11" fmla="*/ 17 h 45"/>
              <a:gd name="T12" fmla="*/ 59 w 66"/>
              <a:gd name="T13" fmla="*/ 21 h 45"/>
              <a:gd name="T14" fmla="*/ 66 w 66"/>
              <a:gd name="T15" fmla="*/ 35 h 45"/>
              <a:gd name="T16" fmla="*/ 66 w 66"/>
              <a:gd name="T17" fmla="*/ 38 h 45"/>
              <a:gd name="T18" fmla="*/ 61 w 66"/>
              <a:gd name="T19" fmla="*/ 38 h 45"/>
              <a:gd name="T20" fmla="*/ 61 w 66"/>
              <a:gd name="T21" fmla="*/ 40 h 45"/>
              <a:gd name="T22" fmla="*/ 61 w 66"/>
              <a:gd name="T23" fmla="*/ 43 h 45"/>
              <a:gd name="T24" fmla="*/ 59 w 66"/>
              <a:gd name="T25" fmla="*/ 45 h 45"/>
              <a:gd name="T26" fmla="*/ 49 w 66"/>
              <a:gd name="T27" fmla="*/ 45 h 45"/>
              <a:gd name="T28" fmla="*/ 42 w 66"/>
              <a:gd name="T29" fmla="*/ 45 h 45"/>
              <a:gd name="T30" fmla="*/ 33 w 66"/>
              <a:gd name="T31" fmla="*/ 43 h 45"/>
              <a:gd name="T32" fmla="*/ 30 w 66"/>
              <a:gd name="T33" fmla="*/ 45 h 45"/>
              <a:gd name="T34" fmla="*/ 26 w 66"/>
              <a:gd name="T35" fmla="*/ 38 h 45"/>
              <a:gd name="T36" fmla="*/ 26 w 66"/>
              <a:gd name="T37" fmla="*/ 35 h 45"/>
              <a:gd name="T38" fmla="*/ 30 w 66"/>
              <a:gd name="T39" fmla="*/ 31 h 45"/>
              <a:gd name="T40" fmla="*/ 37 w 66"/>
              <a:gd name="T41" fmla="*/ 26 h 45"/>
              <a:gd name="T42" fmla="*/ 40 w 66"/>
              <a:gd name="T43" fmla="*/ 24 h 45"/>
              <a:gd name="T44" fmla="*/ 33 w 66"/>
              <a:gd name="T45" fmla="*/ 21 h 45"/>
              <a:gd name="T46" fmla="*/ 28 w 66"/>
              <a:gd name="T47" fmla="*/ 24 h 45"/>
              <a:gd name="T48" fmla="*/ 23 w 66"/>
              <a:gd name="T49" fmla="*/ 31 h 45"/>
              <a:gd name="T50" fmla="*/ 18 w 66"/>
              <a:gd name="T51" fmla="*/ 35 h 45"/>
              <a:gd name="T52" fmla="*/ 11 w 66"/>
              <a:gd name="T53" fmla="*/ 35 h 45"/>
              <a:gd name="T54" fmla="*/ 0 w 66"/>
              <a:gd name="T55" fmla="*/ 28 h 45"/>
              <a:gd name="T56" fmla="*/ 0 w 66"/>
              <a:gd name="T57" fmla="*/ 24 h 45"/>
              <a:gd name="T58" fmla="*/ 2 w 66"/>
              <a:gd name="T59" fmla="*/ 17 h 45"/>
              <a:gd name="T60" fmla="*/ 11 w 66"/>
              <a:gd name="T61" fmla="*/ 17 h 45"/>
              <a:gd name="T62" fmla="*/ 21 w 66"/>
              <a:gd name="T63" fmla="*/ 12 h 45"/>
              <a:gd name="T64" fmla="*/ 26 w 66"/>
              <a:gd name="T65" fmla="*/ 9 h 45"/>
              <a:gd name="T66" fmla="*/ 26 w 66"/>
              <a:gd name="T67" fmla="*/ 5 h 45"/>
              <a:gd name="T68" fmla="*/ 33 w 66"/>
              <a:gd name="T69" fmla="*/ 2 h 45"/>
              <a:gd name="T70" fmla="*/ 37 w 66"/>
              <a:gd name="T71" fmla="*/ 2 h 45"/>
              <a:gd name="T72" fmla="*/ 42 w 66"/>
              <a:gd name="T7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6" h="45">
                <a:moveTo>
                  <a:pt x="42" y="0"/>
                </a:moveTo>
                <a:lnTo>
                  <a:pt x="42" y="5"/>
                </a:lnTo>
                <a:lnTo>
                  <a:pt x="47" y="5"/>
                </a:lnTo>
                <a:lnTo>
                  <a:pt x="44" y="9"/>
                </a:lnTo>
                <a:lnTo>
                  <a:pt x="47" y="12"/>
                </a:lnTo>
                <a:lnTo>
                  <a:pt x="52" y="17"/>
                </a:lnTo>
                <a:lnTo>
                  <a:pt x="59" y="21"/>
                </a:lnTo>
                <a:lnTo>
                  <a:pt x="66" y="35"/>
                </a:lnTo>
                <a:lnTo>
                  <a:pt x="66" y="38"/>
                </a:lnTo>
                <a:lnTo>
                  <a:pt x="61" y="38"/>
                </a:lnTo>
                <a:lnTo>
                  <a:pt x="61" y="40"/>
                </a:lnTo>
                <a:lnTo>
                  <a:pt x="61" y="43"/>
                </a:lnTo>
                <a:lnTo>
                  <a:pt x="59" y="45"/>
                </a:lnTo>
                <a:lnTo>
                  <a:pt x="49" y="45"/>
                </a:lnTo>
                <a:lnTo>
                  <a:pt x="42" y="45"/>
                </a:lnTo>
                <a:lnTo>
                  <a:pt x="33" y="43"/>
                </a:lnTo>
                <a:lnTo>
                  <a:pt x="30" y="45"/>
                </a:lnTo>
                <a:lnTo>
                  <a:pt x="26" y="38"/>
                </a:lnTo>
                <a:lnTo>
                  <a:pt x="26" y="35"/>
                </a:lnTo>
                <a:lnTo>
                  <a:pt x="30" y="31"/>
                </a:lnTo>
                <a:lnTo>
                  <a:pt x="37" y="26"/>
                </a:lnTo>
                <a:lnTo>
                  <a:pt x="40" y="24"/>
                </a:lnTo>
                <a:lnTo>
                  <a:pt x="33" y="21"/>
                </a:lnTo>
                <a:lnTo>
                  <a:pt x="28" y="24"/>
                </a:lnTo>
                <a:lnTo>
                  <a:pt x="23" y="31"/>
                </a:lnTo>
                <a:lnTo>
                  <a:pt x="18" y="35"/>
                </a:lnTo>
                <a:lnTo>
                  <a:pt x="11" y="35"/>
                </a:lnTo>
                <a:lnTo>
                  <a:pt x="0" y="28"/>
                </a:lnTo>
                <a:lnTo>
                  <a:pt x="0" y="24"/>
                </a:lnTo>
                <a:lnTo>
                  <a:pt x="2" y="17"/>
                </a:lnTo>
                <a:lnTo>
                  <a:pt x="11" y="17"/>
                </a:lnTo>
                <a:lnTo>
                  <a:pt x="21" y="12"/>
                </a:lnTo>
                <a:lnTo>
                  <a:pt x="26" y="9"/>
                </a:lnTo>
                <a:lnTo>
                  <a:pt x="26" y="5"/>
                </a:lnTo>
                <a:lnTo>
                  <a:pt x="33" y="2"/>
                </a:lnTo>
                <a:lnTo>
                  <a:pt x="37" y="2"/>
                </a:lnTo>
                <a:lnTo>
                  <a:pt x="4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635"/>
          <p:cNvSpPr>
            <a:spLocks/>
          </p:cNvSpPr>
          <p:nvPr/>
        </p:nvSpPr>
        <p:spPr bwMode="auto">
          <a:xfrm>
            <a:off x="7531101" y="5603876"/>
            <a:ext cx="104775" cy="71438"/>
          </a:xfrm>
          <a:custGeom>
            <a:avLst/>
            <a:gdLst>
              <a:gd name="T0" fmla="*/ 42 w 66"/>
              <a:gd name="T1" fmla="*/ 0 h 45"/>
              <a:gd name="T2" fmla="*/ 42 w 66"/>
              <a:gd name="T3" fmla="*/ 5 h 45"/>
              <a:gd name="T4" fmla="*/ 47 w 66"/>
              <a:gd name="T5" fmla="*/ 5 h 45"/>
              <a:gd name="T6" fmla="*/ 44 w 66"/>
              <a:gd name="T7" fmla="*/ 9 h 45"/>
              <a:gd name="T8" fmla="*/ 47 w 66"/>
              <a:gd name="T9" fmla="*/ 12 h 45"/>
              <a:gd name="T10" fmla="*/ 52 w 66"/>
              <a:gd name="T11" fmla="*/ 17 h 45"/>
              <a:gd name="T12" fmla="*/ 59 w 66"/>
              <a:gd name="T13" fmla="*/ 21 h 45"/>
              <a:gd name="T14" fmla="*/ 66 w 66"/>
              <a:gd name="T15" fmla="*/ 35 h 45"/>
              <a:gd name="T16" fmla="*/ 66 w 66"/>
              <a:gd name="T17" fmla="*/ 38 h 45"/>
              <a:gd name="T18" fmla="*/ 61 w 66"/>
              <a:gd name="T19" fmla="*/ 38 h 45"/>
              <a:gd name="T20" fmla="*/ 61 w 66"/>
              <a:gd name="T21" fmla="*/ 40 h 45"/>
              <a:gd name="T22" fmla="*/ 61 w 66"/>
              <a:gd name="T23" fmla="*/ 43 h 45"/>
              <a:gd name="T24" fmla="*/ 59 w 66"/>
              <a:gd name="T25" fmla="*/ 45 h 45"/>
              <a:gd name="T26" fmla="*/ 49 w 66"/>
              <a:gd name="T27" fmla="*/ 45 h 45"/>
              <a:gd name="T28" fmla="*/ 42 w 66"/>
              <a:gd name="T29" fmla="*/ 45 h 45"/>
              <a:gd name="T30" fmla="*/ 33 w 66"/>
              <a:gd name="T31" fmla="*/ 43 h 45"/>
              <a:gd name="T32" fmla="*/ 30 w 66"/>
              <a:gd name="T33" fmla="*/ 45 h 45"/>
              <a:gd name="T34" fmla="*/ 26 w 66"/>
              <a:gd name="T35" fmla="*/ 38 h 45"/>
              <a:gd name="T36" fmla="*/ 26 w 66"/>
              <a:gd name="T37" fmla="*/ 35 h 45"/>
              <a:gd name="T38" fmla="*/ 30 w 66"/>
              <a:gd name="T39" fmla="*/ 31 h 45"/>
              <a:gd name="T40" fmla="*/ 37 w 66"/>
              <a:gd name="T41" fmla="*/ 26 h 45"/>
              <a:gd name="T42" fmla="*/ 40 w 66"/>
              <a:gd name="T43" fmla="*/ 24 h 45"/>
              <a:gd name="T44" fmla="*/ 33 w 66"/>
              <a:gd name="T45" fmla="*/ 21 h 45"/>
              <a:gd name="T46" fmla="*/ 28 w 66"/>
              <a:gd name="T47" fmla="*/ 24 h 45"/>
              <a:gd name="T48" fmla="*/ 23 w 66"/>
              <a:gd name="T49" fmla="*/ 31 h 45"/>
              <a:gd name="T50" fmla="*/ 18 w 66"/>
              <a:gd name="T51" fmla="*/ 35 h 45"/>
              <a:gd name="T52" fmla="*/ 11 w 66"/>
              <a:gd name="T53" fmla="*/ 35 h 45"/>
              <a:gd name="T54" fmla="*/ 0 w 66"/>
              <a:gd name="T55" fmla="*/ 28 h 45"/>
              <a:gd name="T56" fmla="*/ 0 w 66"/>
              <a:gd name="T57" fmla="*/ 24 h 45"/>
              <a:gd name="T58" fmla="*/ 2 w 66"/>
              <a:gd name="T59" fmla="*/ 17 h 45"/>
              <a:gd name="T60" fmla="*/ 11 w 66"/>
              <a:gd name="T61" fmla="*/ 17 h 45"/>
              <a:gd name="T62" fmla="*/ 21 w 66"/>
              <a:gd name="T63" fmla="*/ 12 h 45"/>
              <a:gd name="T64" fmla="*/ 26 w 66"/>
              <a:gd name="T65" fmla="*/ 9 h 45"/>
              <a:gd name="T66" fmla="*/ 26 w 66"/>
              <a:gd name="T67" fmla="*/ 5 h 45"/>
              <a:gd name="T68" fmla="*/ 33 w 66"/>
              <a:gd name="T69" fmla="*/ 2 h 45"/>
              <a:gd name="T70" fmla="*/ 37 w 66"/>
              <a:gd name="T71" fmla="*/ 2 h 45"/>
              <a:gd name="T72" fmla="*/ 42 w 66"/>
              <a:gd name="T7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6" h="45">
                <a:moveTo>
                  <a:pt x="42" y="0"/>
                </a:moveTo>
                <a:lnTo>
                  <a:pt x="42" y="5"/>
                </a:lnTo>
                <a:lnTo>
                  <a:pt x="47" y="5"/>
                </a:lnTo>
                <a:lnTo>
                  <a:pt x="44" y="9"/>
                </a:lnTo>
                <a:lnTo>
                  <a:pt x="47" y="12"/>
                </a:lnTo>
                <a:lnTo>
                  <a:pt x="52" y="17"/>
                </a:lnTo>
                <a:lnTo>
                  <a:pt x="59" y="21"/>
                </a:lnTo>
                <a:lnTo>
                  <a:pt x="66" y="35"/>
                </a:lnTo>
                <a:lnTo>
                  <a:pt x="66" y="38"/>
                </a:lnTo>
                <a:lnTo>
                  <a:pt x="61" y="38"/>
                </a:lnTo>
                <a:lnTo>
                  <a:pt x="61" y="40"/>
                </a:lnTo>
                <a:lnTo>
                  <a:pt x="61" y="43"/>
                </a:lnTo>
                <a:lnTo>
                  <a:pt x="59" y="45"/>
                </a:lnTo>
                <a:lnTo>
                  <a:pt x="49" y="45"/>
                </a:lnTo>
                <a:lnTo>
                  <a:pt x="42" y="45"/>
                </a:lnTo>
                <a:lnTo>
                  <a:pt x="33" y="43"/>
                </a:lnTo>
                <a:lnTo>
                  <a:pt x="30" y="45"/>
                </a:lnTo>
                <a:lnTo>
                  <a:pt x="26" y="38"/>
                </a:lnTo>
                <a:lnTo>
                  <a:pt x="26" y="35"/>
                </a:lnTo>
                <a:lnTo>
                  <a:pt x="30" y="31"/>
                </a:lnTo>
                <a:lnTo>
                  <a:pt x="37" y="26"/>
                </a:lnTo>
                <a:lnTo>
                  <a:pt x="40" y="24"/>
                </a:lnTo>
                <a:lnTo>
                  <a:pt x="33" y="21"/>
                </a:lnTo>
                <a:lnTo>
                  <a:pt x="28" y="24"/>
                </a:lnTo>
                <a:lnTo>
                  <a:pt x="23" y="31"/>
                </a:lnTo>
                <a:lnTo>
                  <a:pt x="18" y="35"/>
                </a:lnTo>
                <a:lnTo>
                  <a:pt x="11" y="35"/>
                </a:lnTo>
                <a:lnTo>
                  <a:pt x="0" y="28"/>
                </a:lnTo>
                <a:lnTo>
                  <a:pt x="0" y="24"/>
                </a:lnTo>
                <a:lnTo>
                  <a:pt x="2" y="17"/>
                </a:lnTo>
                <a:lnTo>
                  <a:pt x="11" y="17"/>
                </a:lnTo>
                <a:lnTo>
                  <a:pt x="21" y="12"/>
                </a:lnTo>
                <a:lnTo>
                  <a:pt x="26" y="9"/>
                </a:lnTo>
                <a:lnTo>
                  <a:pt x="26" y="5"/>
                </a:lnTo>
                <a:lnTo>
                  <a:pt x="33" y="2"/>
                </a:lnTo>
                <a:lnTo>
                  <a:pt x="37" y="2"/>
                </a:lnTo>
                <a:lnTo>
                  <a:pt x="4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636"/>
          <p:cNvSpPr>
            <a:spLocks/>
          </p:cNvSpPr>
          <p:nvPr/>
        </p:nvSpPr>
        <p:spPr bwMode="auto">
          <a:xfrm>
            <a:off x="7531101" y="5603876"/>
            <a:ext cx="104775" cy="71438"/>
          </a:xfrm>
          <a:custGeom>
            <a:avLst/>
            <a:gdLst>
              <a:gd name="T0" fmla="*/ 42 w 66"/>
              <a:gd name="T1" fmla="*/ 0 h 45"/>
              <a:gd name="T2" fmla="*/ 42 w 66"/>
              <a:gd name="T3" fmla="*/ 5 h 45"/>
              <a:gd name="T4" fmla="*/ 47 w 66"/>
              <a:gd name="T5" fmla="*/ 5 h 45"/>
              <a:gd name="T6" fmla="*/ 44 w 66"/>
              <a:gd name="T7" fmla="*/ 9 h 45"/>
              <a:gd name="T8" fmla="*/ 47 w 66"/>
              <a:gd name="T9" fmla="*/ 12 h 45"/>
              <a:gd name="T10" fmla="*/ 52 w 66"/>
              <a:gd name="T11" fmla="*/ 17 h 45"/>
              <a:gd name="T12" fmla="*/ 59 w 66"/>
              <a:gd name="T13" fmla="*/ 21 h 45"/>
              <a:gd name="T14" fmla="*/ 66 w 66"/>
              <a:gd name="T15" fmla="*/ 35 h 45"/>
              <a:gd name="T16" fmla="*/ 66 w 66"/>
              <a:gd name="T17" fmla="*/ 38 h 45"/>
              <a:gd name="T18" fmla="*/ 61 w 66"/>
              <a:gd name="T19" fmla="*/ 38 h 45"/>
              <a:gd name="T20" fmla="*/ 61 w 66"/>
              <a:gd name="T21" fmla="*/ 40 h 45"/>
              <a:gd name="T22" fmla="*/ 61 w 66"/>
              <a:gd name="T23" fmla="*/ 43 h 45"/>
              <a:gd name="T24" fmla="*/ 59 w 66"/>
              <a:gd name="T25" fmla="*/ 45 h 45"/>
              <a:gd name="T26" fmla="*/ 49 w 66"/>
              <a:gd name="T27" fmla="*/ 45 h 45"/>
              <a:gd name="T28" fmla="*/ 42 w 66"/>
              <a:gd name="T29" fmla="*/ 45 h 45"/>
              <a:gd name="T30" fmla="*/ 33 w 66"/>
              <a:gd name="T31" fmla="*/ 43 h 45"/>
              <a:gd name="T32" fmla="*/ 30 w 66"/>
              <a:gd name="T33" fmla="*/ 45 h 45"/>
              <a:gd name="T34" fmla="*/ 26 w 66"/>
              <a:gd name="T35" fmla="*/ 38 h 45"/>
              <a:gd name="T36" fmla="*/ 26 w 66"/>
              <a:gd name="T37" fmla="*/ 35 h 45"/>
              <a:gd name="T38" fmla="*/ 30 w 66"/>
              <a:gd name="T39" fmla="*/ 31 h 45"/>
              <a:gd name="T40" fmla="*/ 37 w 66"/>
              <a:gd name="T41" fmla="*/ 26 h 45"/>
              <a:gd name="T42" fmla="*/ 40 w 66"/>
              <a:gd name="T43" fmla="*/ 24 h 45"/>
              <a:gd name="T44" fmla="*/ 33 w 66"/>
              <a:gd name="T45" fmla="*/ 21 h 45"/>
              <a:gd name="T46" fmla="*/ 28 w 66"/>
              <a:gd name="T47" fmla="*/ 24 h 45"/>
              <a:gd name="T48" fmla="*/ 23 w 66"/>
              <a:gd name="T49" fmla="*/ 31 h 45"/>
              <a:gd name="T50" fmla="*/ 18 w 66"/>
              <a:gd name="T51" fmla="*/ 35 h 45"/>
              <a:gd name="T52" fmla="*/ 11 w 66"/>
              <a:gd name="T53" fmla="*/ 35 h 45"/>
              <a:gd name="T54" fmla="*/ 0 w 66"/>
              <a:gd name="T55" fmla="*/ 28 h 45"/>
              <a:gd name="T56" fmla="*/ 0 w 66"/>
              <a:gd name="T57" fmla="*/ 24 h 45"/>
              <a:gd name="T58" fmla="*/ 2 w 66"/>
              <a:gd name="T59" fmla="*/ 17 h 45"/>
              <a:gd name="T60" fmla="*/ 11 w 66"/>
              <a:gd name="T61" fmla="*/ 17 h 45"/>
              <a:gd name="T62" fmla="*/ 21 w 66"/>
              <a:gd name="T63" fmla="*/ 12 h 45"/>
              <a:gd name="T64" fmla="*/ 26 w 66"/>
              <a:gd name="T65" fmla="*/ 9 h 45"/>
              <a:gd name="T66" fmla="*/ 26 w 66"/>
              <a:gd name="T67" fmla="*/ 5 h 45"/>
              <a:gd name="T68" fmla="*/ 33 w 66"/>
              <a:gd name="T69" fmla="*/ 2 h 45"/>
              <a:gd name="T70" fmla="*/ 37 w 66"/>
              <a:gd name="T71" fmla="*/ 2 h 45"/>
              <a:gd name="T72" fmla="*/ 42 w 66"/>
              <a:gd name="T7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6" h="45">
                <a:moveTo>
                  <a:pt x="42" y="0"/>
                </a:moveTo>
                <a:lnTo>
                  <a:pt x="42" y="5"/>
                </a:lnTo>
                <a:lnTo>
                  <a:pt x="47" y="5"/>
                </a:lnTo>
                <a:lnTo>
                  <a:pt x="44" y="9"/>
                </a:lnTo>
                <a:lnTo>
                  <a:pt x="47" y="12"/>
                </a:lnTo>
                <a:lnTo>
                  <a:pt x="52" y="17"/>
                </a:lnTo>
                <a:lnTo>
                  <a:pt x="59" y="21"/>
                </a:lnTo>
                <a:lnTo>
                  <a:pt x="66" y="35"/>
                </a:lnTo>
                <a:lnTo>
                  <a:pt x="66" y="38"/>
                </a:lnTo>
                <a:lnTo>
                  <a:pt x="61" y="38"/>
                </a:lnTo>
                <a:lnTo>
                  <a:pt x="61" y="40"/>
                </a:lnTo>
                <a:lnTo>
                  <a:pt x="61" y="43"/>
                </a:lnTo>
                <a:lnTo>
                  <a:pt x="59" y="45"/>
                </a:lnTo>
                <a:lnTo>
                  <a:pt x="49" y="45"/>
                </a:lnTo>
                <a:lnTo>
                  <a:pt x="42" y="45"/>
                </a:lnTo>
                <a:lnTo>
                  <a:pt x="33" y="43"/>
                </a:lnTo>
                <a:lnTo>
                  <a:pt x="30" y="45"/>
                </a:lnTo>
                <a:lnTo>
                  <a:pt x="26" y="38"/>
                </a:lnTo>
                <a:lnTo>
                  <a:pt x="26" y="35"/>
                </a:lnTo>
                <a:lnTo>
                  <a:pt x="30" y="31"/>
                </a:lnTo>
                <a:lnTo>
                  <a:pt x="37" y="26"/>
                </a:lnTo>
                <a:lnTo>
                  <a:pt x="40" y="24"/>
                </a:lnTo>
                <a:lnTo>
                  <a:pt x="33" y="21"/>
                </a:lnTo>
                <a:lnTo>
                  <a:pt x="28" y="24"/>
                </a:lnTo>
                <a:lnTo>
                  <a:pt x="23" y="31"/>
                </a:lnTo>
                <a:lnTo>
                  <a:pt x="18" y="35"/>
                </a:lnTo>
                <a:lnTo>
                  <a:pt x="11" y="35"/>
                </a:lnTo>
                <a:lnTo>
                  <a:pt x="0" y="28"/>
                </a:lnTo>
                <a:lnTo>
                  <a:pt x="0" y="24"/>
                </a:lnTo>
                <a:lnTo>
                  <a:pt x="2" y="17"/>
                </a:lnTo>
                <a:lnTo>
                  <a:pt x="11" y="17"/>
                </a:lnTo>
                <a:lnTo>
                  <a:pt x="21" y="12"/>
                </a:lnTo>
                <a:lnTo>
                  <a:pt x="26" y="9"/>
                </a:lnTo>
                <a:lnTo>
                  <a:pt x="26" y="5"/>
                </a:lnTo>
                <a:lnTo>
                  <a:pt x="33" y="2"/>
                </a:lnTo>
                <a:lnTo>
                  <a:pt x="37" y="2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637"/>
          <p:cNvSpPr>
            <a:spLocks/>
          </p:cNvSpPr>
          <p:nvPr/>
        </p:nvSpPr>
        <p:spPr bwMode="auto">
          <a:xfrm>
            <a:off x="7413626" y="5505451"/>
            <a:ext cx="52388" cy="49213"/>
          </a:xfrm>
          <a:custGeom>
            <a:avLst/>
            <a:gdLst>
              <a:gd name="T0" fmla="*/ 29 w 33"/>
              <a:gd name="T1" fmla="*/ 12 h 31"/>
              <a:gd name="T2" fmla="*/ 29 w 33"/>
              <a:gd name="T3" fmla="*/ 17 h 31"/>
              <a:gd name="T4" fmla="*/ 26 w 33"/>
              <a:gd name="T5" fmla="*/ 19 h 31"/>
              <a:gd name="T6" fmla="*/ 26 w 33"/>
              <a:gd name="T7" fmla="*/ 24 h 31"/>
              <a:gd name="T8" fmla="*/ 26 w 33"/>
              <a:gd name="T9" fmla="*/ 27 h 31"/>
              <a:gd name="T10" fmla="*/ 26 w 33"/>
              <a:gd name="T11" fmla="*/ 31 h 31"/>
              <a:gd name="T12" fmla="*/ 24 w 33"/>
              <a:gd name="T13" fmla="*/ 29 h 31"/>
              <a:gd name="T14" fmla="*/ 24 w 33"/>
              <a:gd name="T15" fmla="*/ 29 h 31"/>
              <a:gd name="T16" fmla="*/ 21 w 33"/>
              <a:gd name="T17" fmla="*/ 27 h 31"/>
              <a:gd name="T18" fmla="*/ 17 w 33"/>
              <a:gd name="T19" fmla="*/ 24 h 31"/>
              <a:gd name="T20" fmla="*/ 19 w 33"/>
              <a:gd name="T21" fmla="*/ 22 h 31"/>
              <a:gd name="T22" fmla="*/ 21 w 33"/>
              <a:gd name="T23" fmla="*/ 19 h 31"/>
              <a:gd name="T24" fmla="*/ 19 w 33"/>
              <a:gd name="T25" fmla="*/ 17 h 31"/>
              <a:gd name="T26" fmla="*/ 17 w 33"/>
              <a:gd name="T27" fmla="*/ 17 h 31"/>
              <a:gd name="T28" fmla="*/ 14 w 33"/>
              <a:gd name="T29" fmla="*/ 19 h 31"/>
              <a:gd name="T30" fmla="*/ 14 w 33"/>
              <a:gd name="T31" fmla="*/ 27 h 31"/>
              <a:gd name="T32" fmla="*/ 19 w 33"/>
              <a:gd name="T33" fmla="*/ 29 h 31"/>
              <a:gd name="T34" fmla="*/ 10 w 33"/>
              <a:gd name="T35" fmla="*/ 29 h 31"/>
              <a:gd name="T36" fmla="*/ 10 w 33"/>
              <a:gd name="T37" fmla="*/ 27 h 31"/>
              <a:gd name="T38" fmla="*/ 5 w 33"/>
              <a:gd name="T39" fmla="*/ 24 h 31"/>
              <a:gd name="T40" fmla="*/ 3 w 33"/>
              <a:gd name="T41" fmla="*/ 24 h 31"/>
              <a:gd name="T42" fmla="*/ 3 w 33"/>
              <a:gd name="T43" fmla="*/ 19 h 31"/>
              <a:gd name="T44" fmla="*/ 0 w 33"/>
              <a:gd name="T45" fmla="*/ 17 h 31"/>
              <a:gd name="T46" fmla="*/ 0 w 33"/>
              <a:gd name="T47" fmla="*/ 12 h 31"/>
              <a:gd name="T48" fmla="*/ 7 w 33"/>
              <a:gd name="T49" fmla="*/ 8 h 31"/>
              <a:gd name="T50" fmla="*/ 14 w 33"/>
              <a:gd name="T51" fmla="*/ 8 h 31"/>
              <a:gd name="T52" fmla="*/ 19 w 33"/>
              <a:gd name="T53" fmla="*/ 10 h 31"/>
              <a:gd name="T54" fmla="*/ 21 w 33"/>
              <a:gd name="T55" fmla="*/ 12 h 31"/>
              <a:gd name="T56" fmla="*/ 19 w 33"/>
              <a:gd name="T57" fmla="*/ 12 h 31"/>
              <a:gd name="T58" fmla="*/ 21 w 33"/>
              <a:gd name="T59" fmla="*/ 15 h 31"/>
              <a:gd name="T60" fmla="*/ 24 w 33"/>
              <a:gd name="T61" fmla="*/ 10 h 31"/>
              <a:gd name="T62" fmla="*/ 26 w 33"/>
              <a:gd name="T63" fmla="*/ 5 h 31"/>
              <a:gd name="T64" fmla="*/ 31 w 33"/>
              <a:gd name="T65" fmla="*/ 5 h 31"/>
              <a:gd name="T66" fmla="*/ 33 w 33"/>
              <a:gd name="T67" fmla="*/ 0 h 31"/>
              <a:gd name="T68" fmla="*/ 31 w 33"/>
              <a:gd name="T69" fmla="*/ 5 h 31"/>
              <a:gd name="T70" fmla="*/ 31 w 33"/>
              <a:gd name="T71" fmla="*/ 8 h 31"/>
              <a:gd name="T72" fmla="*/ 29 w 33"/>
              <a:gd name="T73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" h="31">
                <a:moveTo>
                  <a:pt x="29" y="12"/>
                </a:moveTo>
                <a:lnTo>
                  <a:pt x="29" y="17"/>
                </a:lnTo>
                <a:lnTo>
                  <a:pt x="26" y="19"/>
                </a:lnTo>
                <a:lnTo>
                  <a:pt x="26" y="24"/>
                </a:lnTo>
                <a:lnTo>
                  <a:pt x="26" y="27"/>
                </a:lnTo>
                <a:lnTo>
                  <a:pt x="26" y="31"/>
                </a:lnTo>
                <a:lnTo>
                  <a:pt x="24" y="29"/>
                </a:lnTo>
                <a:lnTo>
                  <a:pt x="24" y="29"/>
                </a:lnTo>
                <a:lnTo>
                  <a:pt x="21" y="27"/>
                </a:lnTo>
                <a:lnTo>
                  <a:pt x="17" y="24"/>
                </a:lnTo>
                <a:lnTo>
                  <a:pt x="19" y="22"/>
                </a:lnTo>
                <a:lnTo>
                  <a:pt x="21" y="19"/>
                </a:lnTo>
                <a:lnTo>
                  <a:pt x="19" y="17"/>
                </a:lnTo>
                <a:lnTo>
                  <a:pt x="17" y="17"/>
                </a:lnTo>
                <a:lnTo>
                  <a:pt x="14" y="19"/>
                </a:lnTo>
                <a:lnTo>
                  <a:pt x="14" y="27"/>
                </a:lnTo>
                <a:lnTo>
                  <a:pt x="19" y="29"/>
                </a:lnTo>
                <a:lnTo>
                  <a:pt x="10" y="29"/>
                </a:lnTo>
                <a:lnTo>
                  <a:pt x="10" y="27"/>
                </a:lnTo>
                <a:lnTo>
                  <a:pt x="5" y="24"/>
                </a:lnTo>
                <a:lnTo>
                  <a:pt x="3" y="24"/>
                </a:lnTo>
                <a:lnTo>
                  <a:pt x="3" y="19"/>
                </a:lnTo>
                <a:lnTo>
                  <a:pt x="0" y="17"/>
                </a:lnTo>
                <a:lnTo>
                  <a:pt x="0" y="12"/>
                </a:lnTo>
                <a:lnTo>
                  <a:pt x="7" y="8"/>
                </a:lnTo>
                <a:lnTo>
                  <a:pt x="14" y="8"/>
                </a:lnTo>
                <a:lnTo>
                  <a:pt x="19" y="10"/>
                </a:lnTo>
                <a:lnTo>
                  <a:pt x="21" y="12"/>
                </a:lnTo>
                <a:lnTo>
                  <a:pt x="19" y="12"/>
                </a:lnTo>
                <a:lnTo>
                  <a:pt x="21" y="15"/>
                </a:lnTo>
                <a:lnTo>
                  <a:pt x="24" y="10"/>
                </a:lnTo>
                <a:lnTo>
                  <a:pt x="26" y="5"/>
                </a:lnTo>
                <a:lnTo>
                  <a:pt x="31" y="5"/>
                </a:lnTo>
                <a:lnTo>
                  <a:pt x="33" y="0"/>
                </a:lnTo>
                <a:lnTo>
                  <a:pt x="31" y="5"/>
                </a:lnTo>
                <a:lnTo>
                  <a:pt x="31" y="8"/>
                </a:lnTo>
                <a:lnTo>
                  <a:pt x="29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638"/>
          <p:cNvSpPr>
            <a:spLocks/>
          </p:cNvSpPr>
          <p:nvPr/>
        </p:nvSpPr>
        <p:spPr bwMode="auto">
          <a:xfrm>
            <a:off x="7413626" y="5505451"/>
            <a:ext cx="52388" cy="49213"/>
          </a:xfrm>
          <a:custGeom>
            <a:avLst/>
            <a:gdLst>
              <a:gd name="T0" fmla="*/ 29 w 33"/>
              <a:gd name="T1" fmla="*/ 12 h 31"/>
              <a:gd name="T2" fmla="*/ 29 w 33"/>
              <a:gd name="T3" fmla="*/ 17 h 31"/>
              <a:gd name="T4" fmla="*/ 26 w 33"/>
              <a:gd name="T5" fmla="*/ 19 h 31"/>
              <a:gd name="T6" fmla="*/ 26 w 33"/>
              <a:gd name="T7" fmla="*/ 24 h 31"/>
              <a:gd name="T8" fmla="*/ 26 w 33"/>
              <a:gd name="T9" fmla="*/ 27 h 31"/>
              <a:gd name="T10" fmla="*/ 26 w 33"/>
              <a:gd name="T11" fmla="*/ 31 h 31"/>
              <a:gd name="T12" fmla="*/ 24 w 33"/>
              <a:gd name="T13" fmla="*/ 29 h 31"/>
              <a:gd name="T14" fmla="*/ 24 w 33"/>
              <a:gd name="T15" fmla="*/ 29 h 31"/>
              <a:gd name="T16" fmla="*/ 21 w 33"/>
              <a:gd name="T17" fmla="*/ 27 h 31"/>
              <a:gd name="T18" fmla="*/ 17 w 33"/>
              <a:gd name="T19" fmla="*/ 24 h 31"/>
              <a:gd name="T20" fmla="*/ 19 w 33"/>
              <a:gd name="T21" fmla="*/ 22 h 31"/>
              <a:gd name="T22" fmla="*/ 21 w 33"/>
              <a:gd name="T23" fmla="*/ 19 h 31"/>
              <a:gd name="T24" fmla="*/ 19 w 33"/>
              <a:gd name="T25" fmla="*/ 17 h 31"/>
              <a:gd name="T26" fmla="*/ 17 w 33"/>
              <a:gd name="T27" fmla="*/ 17 h 31"/>
              <a:gd name="T28" fmla="*/ 14 w 33"/>
              <a:gd name="T29" fmla="*/ 19 h 31"/>
              <a:gd name="T30" fmla="*/ 14 w 33"/>
              <a:gd name="T31" fmla="*/ 27 h 31"/>
              <a:gd name="T32" fmla="*/ 19 w 33"/>
              <a:gd name="T33" fmla="*/ 29 h 31"/>
              <a:gd name="T34" fmla="*/ 10 w 33"/>
              <a:gd name="T35" fmla="*/ 29 h 31"/>
              <a:gd name="T36" fmla="*/ 10 w 33"/>
              <a:gd name="T37" fmla="*/ 27 h 31"/>
              <a:gd name="T38" fmla="*/ 5 w 33"/>
              <a:gd name="T39" fmla="*/ 24 h 31"/>
              <a:gd name="T40" fmla="*/ 3 w 33"/>
              <a:gd name="T41" fmla="*/ 24 h 31"/>
              <a:gd name="T42" fmla="*/ 3 w 33"/>
              <a:gd name="T43" fmla="*/ 19 h 31"/>
              <a:gd name="T44" fmla="*/ 0 w 33"/>
              <a:gd name="T45" fmla="*/ 17 h 31"/>
              <a:gd name="T46" fmla="*/ 0 w 33"/>
              <a:gd name="T47" fmla="*/ 12 h 31"/>
              <a:gd name="T48" fmla="*/ 7 w 33"/>
              <a:gd name="T49" fmla="*/ 8 h 31"/>
              <a:gd name="T50" fmla="*/ 14 w 33"/>
              <a:gd name="T51" fmla="*/ 8 h 31"/>
              <a:gd name="T52" fmla="*/ 19 w 33"/>
              <a:gd name="T53" fmla="*/ 10 h 31"/>
              <a:gd name="T54" fmla="*/ 21 w 33"/>
              <a:gd name="T55" fmla="*/ 12 h 31"/>
              <a:gd name="T56" fmla="*/ 19 w 33"/>
              <a:gd name="T57" fmla="*/ 12 h 31"/>
              <a:gd name="T58" fmla="*/ 21 w 33"/>
              <a:gd name="T59" fmla="*/ 15 h 31"/>
              <a:gd name="T60" fmla="*/ 24 w 33"/>
              <a:gd name="T61" fmla="*/ 10 h 31"/>
              <a:gd name="T62" fmla="*/ 26 w 33"/>
              <a:gd name="T63" fmla="*/ 5 h 31"/>
              <a:gd name="T64" fmla="*/ 31 w 33"/>
              <a:gd name="T65" fmla="*/ 5 h 31"/>
              <a:gd name="T66" fmla="*/ 33 w 33"/>
              <a:gd name="T67" fmla="*/ 0 h 31"/>
              <a:gd name="T68" fmla="*/ 31 w 33"/>
              <a:gd name="T69" fmla="*/ 5 h 31"/>
              <a:gd name="T70" fmla="*/ 31 w 33"/>
              <a:gd name="T71" fmla="*/ 8 h 31"/>
              <a:gd name="T72" fmla="*/ 29 w 33"/>
              <a:gd name="T73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" h="31">
                <a:moveTo>
                  <a:pt x="29" y="12"/>
                </a:moveTo>
                <a:lnTo>
                  <a:pt x="29" y="17"/>
                </a:lnTo>
                <a:lnTo>
                  <a:pt x="26" y="19"/>
                </a:lnTo>
                <a:lnTo>
                  <a:pt x="26" y="24"/>
                </a:lnTo>
                <a:lnTo>
                  <a:pt x="26" y="27"/>
                </a:lnTo>
                <a:lnTo>
                  <a:pt x="26" y="31"/>
                </a:lnTo>
                <a:lnTo>
                  <a:pt x="24" y="29"/>
                </a:lnTo>
                <a:lnTo>
                  <a:pt x="24" y="29"/>
                </a:lnTo>
                <a:lnTo>
                  <a:pt x="21" y="27"/>
                </a:lnTo>
                <a:lnTo>
                  <a:pt x="17" y="24"/>
                </a:lnTo>
                <a:lnTo>
                  <a:pt x="19" y="22"/>
                </a:lnTo>
                <a:lnTo>
                  <a:pt x="21" y="19"/>
                </a:lnTo>
                <a:lnTo>
                  <a:pt x="19" y="17"/>
                </a:lnTo>
                <a:lnTo>
                  <a:pt x="17" y="17"/>
                </a:lnTo>
                <a:lnTo>
                  <a:pt x="14" y="19"/>
                </a:lnTo>
                <a:lnTo>
                  <a:pt x="14" y="27"/>
                </a:lnTo>
                <a:lnTo>
                  <a:pt x="19" y="29"/>
                </a:lnTo>
                <a:lnTo>
                  <a:pt x="10" y="29"/>
                </a:lnTo>
                <a:lnTo>
                  <a:pt x="10" y="27"/>
                </a:lnTo>
                <a:lnTo>
                  <a:pt x="5" y="24"/>
                </a:lnTo>
                <a:lnTo>
                  <a:pt x="3" y="24"/>
                </a:lnTo>
                <a:lnTo>
                  <a:pt x="3" y="19"/>
                </a:lnTo>
                <a:lnTo>
                  <a:pt x="0" y="17"/>
                </a:lnTo>
                <a:lnTo>
                  <a:pt x="0" y="12"/>
                </a:lnTo>
                <a:lnTo>
                  <a:pt x="7" y="8"/>
                </a:lnTo>
                <a:lnTo>
                  <a:pt x="14" y="8"/>
                </a:lnTo>
                <a:lnTo>
                  <a:pt x="19" y="10"/>
                </a:lnTo>
                <a:lnTo>
                  <a:pt x="21" y="12"/>
                </a:lnTo>
                <a:lnTo>
                  <a:pt x="19" y="12"/>
                </a:lnTo>
                <a:lnTo>
                  <a:pt x="21" y="15"/>
                </a:lnTo>
                <a:lnTo>
                  <a:pt x="24" y="10"/>
                </a:lnTo>
                <a:lnTo>
                  <a:pt x="26" y="5"/>
                </a:lnTo>
                <a:lnTo>
                  <a:pt x="31" y="5"/>
                </a:lnTo>
                <a:lnTo>
                  <a:pt x="33" y="0"/>
                </a:lnTo>
                <a:lnTo>
                  <a:pt x="31" y="5"/>
                </a:lnTo>
                <a:lnTo>
                  <a:pt x="31" y="8"/>
                </a:lnTo>
                <a:lnTo>
                  <a:pt x="29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639"/>
          <p:cNvSpPr>
            <a:spLocks/>
          </p:cNvSpPr>
          <p:nvPr/>
        </p:nvSpPr>
        <p:spPr bwMode="auto">
          <a:xfrm>
            <a:off x="7413626" y="5505451"/>
            <a:ext cx="52388" cy="49213"/>
          </a:xfrm>
          <a:custGeom>
            <a:avLst/>
            <a:gdLst>
              <a:gd name="T0" fmla="*/ 29 w 33"/>
              <a:gd name="T1" fmla="*/ 12 h 31"/>
              <a:gd name="T2" fmla="*/ 29 w 33"/>
              <a:gd name="T3" fmla="*/ 17 h 31"/>
              <a:gd name="T4" fmla="*/ 26 w 33"/>
              <a:gd name="T5" fmla="*/ 19 h 31"/>
              <a:gd name="T6" fmla="*/ 26 w 33"/>
              <a:gd name="T7" fmla="*/ 24 h 31"/>
              <a:gd name="T8" fmla="*/ 26 w 33"/>
              <a:gd name="T9" fmla="*/ 27 h 31"/>
              <a:gd name="T10" fmla="*/ 26 w 33"/>
              <a:gd name="T11" fmla="*/ 31 h 31"/>
              <a:gd name="T12" fmla="*/ 24 w 33"/>
              <a:gd name="T13" fmla="*/ 29 h 31"/>
              <a:gd name="T14" fmla="*/ 24 w 33"/>
              <a:gd name="T15" fmla="*/ 29 h 31"/>
              <a:gd name="T16" fmla="*/ 21 w 33"/>
              <a:gd name="T17" fmla="*/ 27 h 31"/>
              <a:gd name="T18" fmla="*/ 17 w 33"/>
              <a:gd name="T19" fmla="*/ 24 h 31"/>
              <a:gd name="T20" fmla="*/ 19 w 33"/>
              <a:gd name="T21" fmla="*/ 22 h 31"/>
              <a:gd name="T22" fmla="*/ 21 w 33"/>
              <a:gd name="T23" fmla="*/ 19 h 31"/>
              <a:gd name="T24" fmla="*/ 19 w 33"/>
              <a:gd name="T25" fmla="*/ 17 h 31"/>
              <a:gd name="T26" fmla="*/ 17 w 33"/>
              <a:gd name="T27" fmla="*/ 17 h 31"/>
              <a:gd name="T28" fmla="*/ 14 w 33"/>
              <a:gd name="T29" fmla="*/ 19 h 31"/>
              <a:gd name="T30" fmla="*/ 14 w 33"/>
              <a:gd name="T31" fmla="*/ 27 h 31"/>
              <a:gd name="T32" fmla="*/ 19 w 33"/>
              <a:gd name="T33" fmla="*/ 29 h 31"/>
              <a:gd name="T34" fmla="*/ 10 w 33"/>
              <a:gd name="T35" fmla="*/ 29 h 31"/>
              <a:gd name="T36" fmla="*/ 10 w 33"/>
              <a:gd name="T37" fmla="*/ 27 h 31"/>
              <a:gd name="T38" fmla="*/ 5 w 33"/>
              <a:gd name="T39" fmla="*/ 24 h 31"/>
              <a:gd name="T40" fmla="*/ 3 w 33"/>
              <a:gd name="T41" fmla="*/ 24 h 31"/>
              <a:gd name="T42" fmla="*/ 3 w 33"/>
              <a:gd name="T43" fmla="*/ 19 h 31"/>
              <a:gd name="T44" fmla="*/ 0 w 33"/>
              <a:gd name="T45" fmla="*/ 17 h 31"/>
              <a:gd name="T46" fmla="*/ 0 w 33"/>
              <a:gd name="T47" fmla="*/ 12 h 31"/>
              <a:gd name="T48" fmla="*/ 7 w 33"/>
              <a:gd name="T49" fmla="*/ 8 h 31"/>
              <a:gd name="T50" fmla="*/ 14 w 33"/>
              <a:gd name="T51" fmla="*/ 8 h 31"/>
              <a:gd name="T52" fmla="*/ 19 w 33"/>
              <a:gd name="T53" fmla="*/ 10 h 31"/>
              <a:gd name="T54" fmla="*/ 21 w 33"/>
              <a:gd name="T55" fmla="*/ 12 h 31"/>
              <a:gd name="T56" fmla="*/ 19 w 33"/>
              <a:gd name="T57" fmla="*/ 12 h 31"/>
              <a:gd name="T58" fmla="*/ 21 w 33"/>
              <a:gd name="T59" fmla="*/ 15 h 31"/>
              <a:gd name="T60" fmla="*/ 24 w 33"/>
              <a:gd name="T61" fmla="*/ 10 h 31"/>
              <a:gd name="T62" fmla="*/ 26 w 33"/>
              <a:gd name="T63" fmla="*/ 5 h 31"/>
              <a:gd name="T64" fmla="*/ 31 w 33"/>
              <a:gd name="T65" fmla="*/ 5 h 31"/>
              <a:gd name="T66" fmla="*/ 33 w 33"/>
              <a:gd name="T67" fmla="*/ 0 h 31"/>
              <a:gd name="T68" fmla="*/ 31 w 33"/>
              <a:gd name="T69" fmla="*/ 5 h 31"/>
              <a:gd name="T70" fmla="*/ 31 w 33"/>
              <a:gd name="T71" fmla="*/ 8 h 31"/>
              <a:gd name="T72" fmla="*/ 29 w 33"/>
              <a:gd name="T73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" h="31">
                <a:moveTo>
                  <a:pt x="29" y="12"/>
                </a:moveTo>
                <a:lnTo>
                  <a:pt x="29" y="17"/>
                </a:lnTo>
                <a:lnTo>
                  <a:pt x="26" y="19"/>
                </a:lnTo>
                <a:lnTo>
                  <a:pt x="26" y="24"/>
                </a:lnTo>
                <a:lnTo>
                  <a:pt x="26" y="27"/>
                </a:lnTo>
                <a:lnTo>
                  <a:pt x="26" y="31"/>
                </a:lnTo>
                <a:lnTo>
                  <a:pt x="24" y="29"/>
                </a:lnTo>
                <a:lnTo>
                  <a:pt x="24" y="29"/>
                </a:lnTo>
                <a:lnTo>
                  <a:pt x="21" y="27"/>
                </a:lnTo>
                <a:lnTo>
                  <a:pt x="17" y="24"/>
                </a:lnTo>
                <a:lnTo>
                  <a:pt x="19" y="22"/>
                </a:lnTo>
                <a:lnTo>
                  <a:pt x="21" y="19"/>
                </a:lnTo>
                <a:lnTo>
                  <a:pt x="19" y="17"/>
                </a:lnTo>
                <a:lnTo>
                  <a:pt x="17" y="17"/>
                </a:lnTo>
                <a:lnTo>
                  <a:pt x="14" y="19"/>
                </a:lnTo>
                <a:lnTo>
                  <a:pt x="14" y="27"/>
                </a:lnTo>
                <a:lnTo>
                  <a:pt x="19" y="29"/>
                </a:lnTo>
                <a:lnTo>
                  <a:pt x="10" y="29"/>
                </a:lnTo>
                <a:lnTo>
                  <a:pt x="10" y="27"/>
                </a:lnTo>
                <a:lnTo>
                  <a:pt x="5" y="24"/>
                </a:lnTo>
                <a:lnTo>
                  <a:pt x="3" y="24"/>
                </a:lnTo>
                <a:lnTo>
                  <a:pt x="3" y="19"/>
                </a:lnTo>
                <a:lnTo>
                  <a:pt x="0" y="17"/>
                </a:lnTo>
                <a:lnTo>
                  <a:pt x="0" y="12"/>
                </a:lnTo>
                <a:lnTo>
                  <a:pt x="7" y="8"/>
                </a:lnTo>
                <a:lnTo>
                  <a:pt x="14" y="8"/>
                </a:lnTo>
                <a:lnTo>
                  <a:pt x="19" y="10"/>
                </a:lnTo>
                <a:lnTo>
                  <a:pt x="21" y="12"/>
                </a:lnTo>
                <a:lnTo>
                  <a:pt x="19" y="12"/>
                </a:lnTo>
                <a:lnTo>
                  <a:pt x="21" y="15"/>
                </a:lnTo>
                <a:lnTo>
                  <a:pt x="24" y="10"/>
                </a:lnTo>
                <a:lnTo>
                  <a:pt x="26" y="5"/>
                </a:lnTo>
                <a:lnTo>
                  <a:pt x="31" y="5"/>
                </a:lnTo>
                <a:lnTo>
                  <a:pt x="33" y="0"/>
                </a:lnTo>
                <a:lnTo>
                  <a:pt x="31" y="5"/>
                </a:lnTo>
                <a:lnTo>
                  <a:pt x="31" y="8"/>
                </a:lnTo>
                <a:lnTo>
                  <a:pt x="29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640"/>
          <p:cNvSpPr>
            <a:spLocks/>
          </p:cNvSpPr>
          <p:nvPr/>
        </p:nvSpPr>
        <p:spPr bwMode="auto">
          <a:xfrm>
            <a:off x="7459664" y="5427663"/>
            <a:ext cx="28575" cy="22225"/>
          </a:xfrm>
          <a:custGeom>
            <a:avLst/>
            <a:gdLst>
              <a:gd name="T0" fmla="*/ 16 w 18"/>
              <a:gd name="T1" fmla="*/ 12 h 14"/>
              <a:gd name="T2" fmla="*/ 11 w 18"/>
              <a:gd name="T3" fmla="*/ 14 h 14"/>
              <a:gd name="T4" fmla="*/ 9 w 18"/>
              <a:gd name="T5" fmla="*/ 12 h 14"/>
              <a:gd name="T6" fmla="*/ 4 w 18"/>
              <a:gd name="T7" fmla="*/ 9 h 14"/>
              <a:gd name="T8" fmla="*/ 0 w 18"/>
              <a:gd name="T9" fmla="*/ 7 h 14"/>
              <a:gd name="T10" fmla="*/ 4 w 18"/>
              <a:gd name="T11" fmla="*/ 2 h 14"/>
              <a:gd name="T12" fmla="*/ 9 w 18"/>
              <a:gd name="T13" fmla="*/ 0 h 14"/>
              <a:gd name="T14" fmla="*/ 16 w 18"/>
              <a:gd name="T15" fmla="*/ 2 h 14"/>
              <a:gd name="T16" fmla="*/ 18 w 18"/>
              <a:gd name="T17" fmla="*/ 5 h 14"/>
              <a:gd name="T18" fmla="*/ 18 w 18"/>
              <a:gd name="T19" fmla="*/ 9 h 14"/>
              <a:gd name="T20" fmla="*/ 16 w 18"/>
              <a:gd name="T2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4">
                <a:moveTo>
                  <a:pt x="16" y="12"/>
                </a:moveTo>
                <a:lnTo>
                  <a:pt x="11" y="14"/>
                </a:lnTo>
                <a:lnTo>
                  <a:pt x="9" y="12"/>
                </a:lnTo>
                <a:lnTo>
                  <a:pt x="4" y="9"/>
                </a:lnTo>
                <a:lnTo>
                  <a:pt x="0" y="7"/>
                </a:lnTo>
                <a:lnTo>
                  <a:pt x="4" y="2"/>
                </a:lnTo>
                <a:lnTo>
                  <a:pt x="9" y="0"/>
                </a:lnTo>
                <a:lnTo>
                  <a:pt x="16" y="2"/>
                </a:lnTo>
                <a:lnTo>
                  <a:pt x="18" y="5"/>
                </a:lnTo>
                <a:lnTo>
                  <a:pt x="18" y="9"/>
                </a:lnTo>
                <a:lnTo>
                  <a:pt x="1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641"/>
          <p:cNvSpPr>
            <a:spLocks/>
          </p:cNvSpPr>
          <p:nvPr/>
        </p:nvSpPr>
        <p:spPr bwMode="auto">
          <a:xfrm>
            <a:off x="7459664" y="5427663"/>
            <a:ext cx="28575" cy="22225"/>
          </a:xfrm>
          <a:custGeom>
            <a:avLst/>
            <a:gdLst>
              <a:gd name="T0" fmla="*/ 16 w 18"/>
              <a:gd name="T1" fmla="*/ 12 h 14"/>
              <a:gd name="T2" fmla="*/ 11 w 18"/>
              <a:gd name="T3" fmla="*/ 14 h 14"/>
              <a:gd name="T4" fmla="*/ 9 w 18"/>
              <a:gd name="T5" fmla="*/ 12 h 14"/>
              <a:gd name="T6" fmla="*/ 4 w 18"/>
              <a:gd name="T7" fmla="*/ 9 h 14"/>
              <a:gd name="T8" fmla="*/ 0 w 18"/>
              <a:gd name="T9" fmla="*/ 7 h 14"/>
              <a:gd name="T10" fmla="*/ 4 w 18"/>
              <a:gd name="T11" fmla="*/ 2 h 14"/>
              <a:gd name="T12" fmla="*/ 9 w 18"/>
              <a:gd name="T13" fmla="*/ 0 h 14"/>
              <a:gd name="T14" fmla="*/ 16 w 18"/>
              <a:gd name="T15" fmla="*/ 2 h 14"/>
              <a:gd name="T16" fmla="*/ 18 w 18"/>
              <a:gd name="T17" fmla="*/ 5 h 14"/>
              <a:gd name="T18" fmla="*/ 18 w 18"/>
              <a:gd name="T19" fmla="*/ 9 h 14"/>
              <a:gd name="T20" fmla="*/ 16 w 18"/>
              <a:gd name="T2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4">
                <a:moveTo>
                  <a:pt x="16" y="12"/>
                </a:moveTo>
                <a:lnTo>
                  <a:pt x="11" y="14"/>
                </a:lnTo>
                <a:lnTo>
                  <a:pt x="9" y="12"/>
                </a:lnTo>
                <a:lnTo>
                  <a:pt x="4" y="9"/>
                </a:lnTo>
                <a:lnTo>
                  <a:pt x="0" y="7"/>
                </a:lnTo>
                <a:lnTo>
                  <a:pt x="4" y="2"/>
                </a:lnTo>
                <a:lnTo>
                  <a:pt x="9" y="0"/>
                </a:lnTo>
                <a:lnTo>
                  <a:pt x="16" y="2"/>
                </a:lnTo>
                <a:lnTo>
                  <a:pt x="18" y="5"/>
                </a:lnTo>
                <a:lnTo>
                  <a:pt x="18" y="9"/>
                </a:lnTo>
                <a:lnTo>
                  <a:pt x="16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642"/>
          <p:cNvSpPr>
            <a:spLocks/>
          </p:cNvSpPr>
          <p:nvPr/>
        </p:nvSpPr>
        <p:spPr bwMode="auto">
          <a:xfrm>
            <a:off x="7459664" y="5427663"/>
            <a:ext cx="28575" cy="22225"/>
          </a:xfrm>
          <a:custGeom>
            <a:avLst/>
            <a:gdLst>
              <a:gd name="T0" fmla="*/ 16 w 18"/>
              <a:gd name="T1" fmla="*/ 12 h 14"/>
              <a:gd name="T2" fmla="*/ 11 w 18"/>
              <a:gd name="T3" fmla="*/ 14 h 14"/>
              <a:gd name="T4" fmla="*/ 9 w 18"/>
              <a:gd name="T5" fmla="*/ 12 h 14"/>
              <a:gd name="T6" fmla="*/ 4 w 18"/>
              <a:gd name="T7" fmla="*/ 9 h 14"/>
              <a:gd name="T8" fmla="*/ 0 w 18"/>
              <a:gd name="T9" fmla="*/ 7 h 14"/>
              <a:gd name="T10" fmla="*/ 4 w 18"/>
              <a:gd name="T11" fmla="*/ 2 h 14"/>
              <a:gd name="T12" fmla="*/ 9 w 18"/>
              <a:gd name="T13" fmla="*/ 0 h 14"/>
              <a:gd name="T14" fmla="*/ 16 w 18"/>
              <a:gd name="T15" fmla="*/ 2 h 14"/>
              <a:gd name="T16" fmla="*/ 18 w 18"/>
              <a:gd name="T17" fmla="*/ 5 h 14"/>
              <a:gd name="T18" fmla="*/ 18 w 18"/>
              <a:gd name="T19" fmla="*/ 9 h 14"/>
              <a:gd name="T20" fmla="*/ 16 w 18"/>
              <a:gd name="T2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4">
                <a:moveTo>
                  <a:pt x="16" y="12"/>
                </a:moveTo>
                <a:lnTo>
                  <a:pt x="11" y="14"/>
                </a:lnTo>
                <a:lnTo>
                  <a:pt x="9" y="12"/>
                </a:lnTo>
                <a:lnTo>
                  <a:pt x="4" y="9"/>
                </a:lnTo>
                <a:lnTo>
                  <a:pt x="0" y="7"/>
                </a:lnTo>
                <a:lnTo>
                  <a:pt x="4" y="2"/>
                </a:lnTo>
                <a:lnTo>
                  <a:pt x="9" y="0"/>
                </a:lnTo>
                <a:lnTo>
                  <a:pt x="16" y="2"/>
                </a:lnTo>
                <a:lnTo>
                  <a:pt x="18" y="5"/>
                </a:lnTo>
                <a:lnTo>
                  <a:pt x="18" y="9"/>
                </a:lnTo>
                <a:lnTo>
                  <a:pt x="16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643"/>
          <p:cNvSpPr>
            <a:spLocks/>
          </p:cNvSpPr>
          <p:nvPr/>
        </p:nvSpPr>
        <p:spPr bwMode="auto">
          <a:xfrm>
            <a:off x="7331076" y="5389563"/>
            <a:ext cx="38100" cy="41275"/>
          </a:xfrm>
          <a:custGeom>
            <a:avLst/>
            <a:gdLst>
              <a:gd name="T0" fmla="*/ 12 w 24"/>
              <a:gd name="T1" fmla="*/ 2 h 26"/>
              <a:gd name="T2" fmla="*/ 14 w 24"/>
              <a:gd name="T3" fmla="*/ 2 h 26"/>
              <a:gd name="T4" fmla="*/ 17 w 24"/>
              <a:gd name="T5" fmla="*/ 2 h 26"/>
              <a:gd name="T6" fmla="*/ 19 w 24"/>
              <a:gd name="T7" fmla="*/ 5 h 26"/>
              <a:gd name="T8" fmla="*/ 21 w 24"/>
              <a:gd name="T9" fmla="*/ 7 h 26"/>
              <a:gd name="T10" fmla="*/ 19 w 24"/>
              <a:gd name="T11" fmla="*/ 10 h 26"/>
              <a:gd name="T12" fmla="*/ 21 w 24"/>
              <a:gd name="T13" fmla="*/ 12 h 26"/>
              <a:gd name="T14" fmla="*/ 24 w 24"/>
              <a:gd name="T15" fmla="*/ 19 h 26"/>
              <a:gd name="T16" fmla="*/ 21 w 24"/>
              <a:gd name="T17" fmla="*/ 19 h 26"/>
              <a:gd name="T18" fmla="*/ 17 w 24"/>
              <a:gd name="T19" fmla="*/ 21 h 26"/>
              <a:gd name="T20" fmla="*/ 12 w 24"/>
              <a:gd name="T21" fmla="*/ 26 h 26"/>
              <a:gd name="T22" fmla="*/ 10 w 24"/>
              <a:gd name="T23" fmla="*/ 24 h 26"/>
              <a:gd name="T24" fmla="*/ 5 w 24"/>
              <a:gd name="T25" fmla="*/ 19 h 26"/>
              <a:gd name="T26" fmla="*/ 3 w 24"/>
              <a:gd name="T27" fmla="*/ 21 h 26"/>
              <a:gd name="T28" fmla="*/ 0 w 24"/>
              <a:gd name="T29" fmla="*/ 19 h 26"/>
              <a:gd name="T30" fmla="*/ 0 w 24"/>
              <a:gd name="T31" fmla="*/ 17 h 26"/>
              <a:gd name="T32" fmla="*/ 0 w 24"/>
              <a:gd name="T33" fmla="*/ 12 h 26"/>
              <a:gd name="T34" fmla="*/ 3 w 24"/>
              <a:gd name="T35" fmla="*/ 5 h 26"/>
              <a:gd name="T36" fmla="*/ 10 w 24"/>
              <a:gd name="T37" fmla="*/ 0 h 26"/>
              <a:gd name="T38" fmla="*/ 12 w 24"/>
              <a:gd name="T3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6">
                <a:moveTo>
                  <a:pt x="12" y="2"/>
                </a:moveTo>
                <a:lnTo>
                  <a:pt x="14" y="2"/>
                </a:lnTo>
                <a:lnTo>
                  <a:pt x="17" y="2"/>
                </a:lnTo>
                <a:lnTo>
                  <a:pt x="19" y="5"/>
                </a:lnTo>
                <a:lnTo>
                  <a:pt x="21" y="7"/>
                </a:lnTo>
                <a:lnTo>
                  <a:pt x="19" y="10"/>
                </a:lnTo>
                <a:lnTo>
                  <a:pt x="21" y="12"/>
                </a:lnTo>
                <a:lnTo>
                  <a:pt x="24" y="19"/>
                </a:lnTo>
                <a:lnTo>
                  <a:pt x="21" y="19"/>
                </a:lnTo>
                <a:lnTo>
                  <a:pt x="17" y="21"/>
                </a:lnTo>
                <a:lnTo>
                  <a:pt x="12" y="26"/>
                </a:lnTo>
                <a:lnTo>
                  <a:pt x="10" y="24"/>
                </a:lnTo>
                <a:lnTo>
                  <a:pt x="5" y="19"/>
                </a:lnTo>
                <a:lnTo>
                  <a:pt x="3" y="21"/>
                </a:lnTo>
                <a:lnTo>
                  <a:pt x="0" y="19"/>
                </a:lnTo>
                <a:lnTo>
                  <a:pt x="0" y="17"/>
                </a:lnTo>
                <a:lnTo>
                  <a:pt x="0" y="12"/>
                </a:lnTo>
                <a:lnTo>
                  <a:pt x="3" y="5"/>
                </a:lnTo>
                <a:lnTo>
                  <a:pt x="10" y="0"/>
                </a:lnTo>
                <a:lnTo>
                  <a:pt x="1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644"/>
          <p:cNvSpPr>
            <a:spLocks/>
          </p:cNvSpPr>
          <p:nvPr/>
        </p:nvSpPr>
        <p:spPr bwMode="auto">
          <a:xfrm>
            <a:off x="7331076" y="5389563"/>
            <a:ext cx="38100" cy="41275"/>
          </a:xfrm>
          <a:custGeom>
            <a:avLst/>
            <a:gdLst>
              <a:gd name="T0" fmla="*/ 12 w 24"/>
              <a:gd name="T1" fmla="*/ 2 h 26"/>
              <a:gd name="T2" fmla="*/ 14 w 24"/>
              <a:gd name="T3" fmla="*/ 2 h 26"/>
              <a:gd name="T4" fmla="*/ 17 w 24"/>
              <a:gd name="T5" fmla="*/ 2 h 26"/>
              <a:gd name="T6" fmla="*/ 19 w 24"/>
              <a:gd name="T7" fmla="*/ 5 h 26"/>
              <a:gd name="T8" fmla="*/ 21 w 24"/>
              <a:gd name="T9" fmla="*/ 7 h 26"/>
              <a:gd name="T10" fmla="*/ 19 w 24"/>
              <a:gd name="T11" fmla="*/ 10 h 26"/>
              <a:gd name="T12" fmla="*/ 21 w 24"/>
              <a:gd name="T13" fmla="*/ 12 h 26"/>
              <a:gd name="T14" fmla="*/ 24 w 24"/>
              <a:gd name="T15" fmla="*/ 19 h 26"/>
              <a:gd name="T16" fmla="*/ 21 w 24"/>
              <a:gd name="T17" fmla="*/ 19 h 26"/>
              <a:gd name="T18" fmla="*/ 17 w 24"/>
              <a:gd name="T19" fmla="*/ 21 h 26"/>
              <a:gd name="T20" fmla="*/ 12 w 24"/>
              <a:gd name="T21" fmla="*/ 26 h 26"/>
              <a:gd name="T22" fmla="*/ 10 w 24"/>
              <a:gd name="T23" fmla="*/ 24 h 26"/>
              <a:gd name="T24" fmla="*/ 5 w 24"/>
              <a:gd name="T25" fmla="*/ 19 h 26"/>
              <a:gd name="T26" fmla="*/ 3 w 24"/>
              <a:gd name="T27" fmla="*/ 21 h 26"/>
              <a:gd name="T28" fmla="*/ 0 w 24"/>
              <a:gd name="T29" fmla="*/ 19 h 26"/>
              <a:gd name="T30" fmla="*/ 0 w 24"/>
              <a:gd name="T31" fmla="*/ 17 h 26"/>
              <a:gd name="T32" fmla="*/ 0 w 24"/>
              <a:gd name="T33" fmla="*/ 12 h 26"/>
              <a:gd name="T34" fmla="*/ 3 w 24"/>
              <a:gd name="T35" fmla="*/ 5 h 26"/>
              <a:gd name="T36" fmla="*/ 10 w 24"/>
              <a:gd name="T37" fmla="*/ 0 h 26"/>
              <a:gd name="T38" fmla="*/ 12 w 24"/>
              <a:gd name="T3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6">
                <a:moveTo>
                  <a:pt x="12" y="2"/>
                </a:moveTo>
                <a:lnTo>
                  <a:pt x="14" y="2"/>
                </a:lnTo>
                <a:lnTo>
                  <a:pt x="17" y="2"/>
                </a:lnTo>
                <a:lnTo>
                  <a:pt x="19" y="5"/>
                </a:lnTo>
                <a:lnTo>
                  <a:pt x="21" y="7"/>
                </a:lnTo>
                <a:lnTo>
                  <a:pt x="19" y="10"/>
                </a:lnTo>
                <a:lnTo>
                  <a:pt x="21" y="12"/>
                </a:lnTo>
                <a:lnTo>
                  <a:pt x="24" y="19"/>
                </a:lnTo>
                <a:lnTo>
                  <a:pt x="21" y="19"/>
                </a:lnTo>
                <a:lnTo>
                  <a:pt x="17" y="21"/>
                </a:lnTo>
                <a:lnTo>
                  <a:pt x="12" y="26"/>
                </a:lnTo>
                <a:lnTo>
                  <a:pt x="10" y="24"/>
                </a:lnTo>
                <a:lnTo>
                  <a:pt x="5" y="19"/>
                </a:lnTo>
                <a:lnTo>
                  <a:pt x="3" y="21"/>
                </a:lnTo>
                <a:lnTo>
                  <a:pt x="0" y="19"/>
                </a:lnTo>
                <a:lnTo>
                  <a:pt x="0" y="17"/>
                </a:lnTo>
                <a:lnTo>
                  <a:pt x="0" y="12"/>
                </a:lnTo>
                <a:lnTo>
                  <a:pt x="3" y="5"/>
                </a:lnTo>
                <a:lnTo>
                  <a:pt x="10" y="0"/>
                </a:lnTo>
                <a:lnTo>
                  <a:pt x="1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645"/>
          <p:cNvSpPr>
            <a:spLocks/>
          </p:cNvSpPr>
          <p:nvPr/>
        </p:nvSpPr>
        <p:spPr bwMode="auto">
          <a:xfrm>
            <a:off x="7331076" y="5389563"/>
            <a:ext cx="38100" cy="41275"/>
          </a:xfrm>
          <a:custGeom>
            <a:avLst/>
            <a:gdLst>
              <a:gd name="T0" fmla="*/ 12 w 24"/>
              <a:gd name="T1" fmla="*/ 2 h 26"/>
              <a:gd name="T2" fmla="*/ 14 w 24"/>
              <a:gd name="T3" fmla="*/ 2 h 26"/>
              <a:gd name="T4" fmla="*/ 17 w 24"/>
              <a:gd name="T5" fmla="*/ 2 h 26"/>
              <a:gd name="T6" fmla="*/ 19 w 24"/>
              <a:gd name="T7" fmla="*/ 5 h 26"/>
              <a:gd name="T8" fmla="*/ 21 w 24"/>
              <a:gd name="T9" fmla="*/ 7 h 26"/>
              <a:gd name="T10" fmla="*/ 19 w 24"/>
              <a:gd name="T11" fmla="*/ 10 h 26"/>
              <a:gd name="T12" fmla="*/ 21 w 24"/>
              <a:gd name="T13" fmla="*/ 12 h 26"/>
              <a:gd name="T14" fmla="*/ 24 w 24"/>
              <a:gd name="T15" fmla="*/ 19 h 26"/>
              <a:gd name="T16" fmla="*/ 21 w 24"/>
              <a:gd name="T17" fmla="*/ 19 h 26"/>
              <a:gd name="T18" fmla="*/ 17 w 24"/>
              <a:gd name="T19" fmla="*/ 21 h 26"/>
              <a:gd name="T20" fmla="*/ 12 w 24"/>
              <a:gd name="T21" fmla="*/ 26 h 26"/>
              <a:gd name="T22" fmla="*/ 10 w 24"/>
              <a:gd name="T23" fmla="*/ 24 h 26"/>
              <a:gd name="T24" fmla="*/ 5 w 24"/>
              <a:gd name="T25" fmla="*/ 19 h 26"/>
              <a:gd name="T26" fmla="*/ 3 w 24"/>
              <a:gd name="T27" fmla="*/ 21 h 26"/>
              <a:gd name="T28" fmla="*/ 0 w 24"/>
              <a:gd name="T29" fmla="*/ 19 h 26"/>
              <a:gd name="T30" fmla="*/ 0 w 24"/>
              <a:gd name="T31" fmla="*/ 17 h 26"/>
              <a:gd name="T32" fmla="*/ 0 w 24"/>
              <a:gd name="T33" fmla="*/ 12 h 26"/>
              <a:gd name="T34" fmla="*/ 3 w 24"/>
              <a:gd name="T35" fmla="*/ 5 h 26"/>
              <a:gd name="T36" fmla="*/ 10 w 24"/>
              <a:gd name="T37" fmla="*/ 0 h 26"/>
              <a:gd name="T38" fmla="*/ 12 w 24"/>
              <a:gd name="T3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6">
                <a:moveTo>
                  <a:pt x="12" y="2"/>
                </a:moveTo>
                <a:lnTo>
                  <a:pt x="14" y="2"/>
                </a:lnTo>
                <a:lnTo>
                  <a:pt x="17" y="2"/>
                </a:lnTo>
                <a:lnTo>
                  <a:pt x="19" y="5"/>
                </a:lnTo>
                <a:lnTo>
                  <a:pt x="21" y="7"/>
                </a:lnTo>
                <a:lnTo>
                  <a:pt x="19" y="10"/>
                </a:lnTo>
                <a:lnTo>
                  <a:pt x="21" y="12"/>
                </a:lnTo>
                <a:lnTo>
                  <a:pt x="24" y="19"/>
                </a:lnTo>
                <a:lnTo>
                  <a:pt x="21" y="19"/>
                </a:lnTo>
                <a:lnTo>
                  <a:pt x="17" y="21"/>
                </a:lnTo>
                <a:lnTo>
                  <a:pt x="12" y="26"/>
                </a:lnTo>
                <a:lnTo>
                  <a:pt x="10" y="24"/>
                </a:lnTo>
                <a:lnTo>
                  <a:pt x="5" y="19"/>
                </a:lnTo>
                <a:lnTo>
                  <a:pt x="3" y="21"/>
                </a:lnTo>
                <a:lnTo>
                  <a:pt x="0" y="19"/>
                </a:lnTo>
                <a:lnTo>
                  <a:pt x="0" y="17"/>
                </a:lnTo>
                <a:lnTo>
                  <a:pt x="0" y="12"/>
                </a:lnTo>
                <a:lnTo>
                  <a:pt x="3" y="5"/>
                </a:lnTo>
                <a:lnTo>
                  <a:pt x="10" y="0"/>
                </a:lnTo>
                <a:lnTo>
                  <a:pt x="1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646"/>
          <p:cNvSpPr>
            <a:spLocks/>
          </p:cNvSpPr>
          <p:nvPr/>
        </p:nvSpPr>
        <p:spPr bwMode="auto">
          <a:xfrm>
            <a:off x="6761164" y="5213351"/>
            <a:ext cx="828675" cy="946150"/>
          </a:xfrm>
          <a:custGeom>
            <a:avLst/>
            <a:gdLst>
              <a:gd name="T0" fmla="*/ 30 w 522"/>
              <a:gd name="T1" fmla="*/ 222 h 596"/>
              <a:gd name="T2" fmla="*/ 73 w 522"/>
              <a:gd name="T3" fmla="*/ 128 h 596"/>
              <a:gd name="T4" fmla="*/ 201 w 522"/>
              <a:gd name="T5" fmla="*/ 90 h 596"/>
              <a:gd name="T6" fmla="*/ 350 w 522"/>
              <a:gd name="T7" fmla="*/ 31 h 596"/>
              <a:gd name="T8" fmla="*/ 475 w 522"/>
              <a:gd name="T9" fmla="*/ 9 h 596"/>
              <a:gd name="T10" fmla="*/ 480 w 522"/>
              <a:gd name="T11" fmla="*/ 97 h 596"/>
              <a:gd name="T12" fmla="*/ 418 w 522"/>
              <a:gd name="T13" fmla="*/ 92 h 596"/>
              <a:gd name="T14" fmla="*/ 380 w 522"/>
              <a:gd name="T15" fmla="*/ 104 h 596"/>
              <a:gd name="T16" fmla="*/ 333 w 522"/>
              <a:gd name="T17" fmla="*/ 121 h 596"/>
              <a:gd name="T18" fmla="*/ 295 w 522"/>
              <a:gd name="T19" fmla="*/ 132 h 596"/>
              <a:gd name="T20" fmla="*/ 312 w 522"/>
              <a:gd name="T21" fmla="*/ 161 h 596"/>
              <a:gd name="T22" fmla="*/ 354 w 522"/>
              <a:gd name="T23" fmla="*/ 182 h 596"/>
              <a:gd name="T24" fmla="*/ 309 w 522"/>
              <a:gd name="T25" fmla="*/ 163 h 596"/>
              <a:gd name="T26" fmla="*/ 321 w 522"/>
              <a:gd name="T27" fmla="*/ 208 h 596"/>
              <a:gd name="T28" fmla="*/ 269 w 522"/>
              <a:gd name="T29" fmla="*/ 182 h 596"/>
              <a:gd name="T30" fmla="*/ 286 w 522"/>
              <a:gd name="T31" fmla="*/ 211 h 596"/>
              <a:gd name="T32" fmla="*/ 260 w 522"/>
              <a:gd name="T33" fmla="*/ 180 h 596"/>
              <a:gd name="T34" fmla="*/ 227 w 522"/>
              <a:gd name="T35" fmla="*/ 154 h 596"/>
              <a:gd name="T36" fmla="*/ 224 w 522"/>
              <a:gd name="T37" fmla="*/ 149 h 596"/>
              <a:gd name="T38" fmla="*/ 220 w 522"/>
              <a:gd name="T39" fmla="*/ 218 h 596"/>
              <a:gd name="T40" fmla="*/ 269 w 522"/>
              <a:gd name="T41" fmla="*/ 300 h 596"/>
              <a:gd name="T42" fmla="*/ 257 w 522"/>
              <a:gd name="T43" fmla="*/ 281 h 596"/>
              <a:gd name="T44" fmla="*/ 239 w 522"/>
              <a:gd name="T45" fmla="*/ 296 h 596"/>
              <a:gd name="T46" fmla="*/ 250 w 522"/>
              <a:gd name="T47" fmla="*/ 319 h 596"/>
              <a:gd name="T48" fmla="*/ 217 w 522"/>
              <a:gd name="T49" fmla="*/ 329 h 596"/>
              <a:gd name="T50" fmla="*/ 255 w 522"/>
              <a:gd name="T51" fmla="*/ 341 h 596"/>
              <a:gd name="T52" fmla="*/ 286 w 522"/>
              <a:gd name="T53" fmla="*/ 364 h 596"/>
              <a:gd name="T54" fmla="*/ 335 w 522"/>
              <a:gd name="T55" fmla="*/ 383 h 596"/>
              <a:gd name="T56" fmla="*/ 343 w 522"/>
              <a:gd name="T57" fmla="*/ 449 h 596"/>
              <a:gd name="T58" fmla="*/ 300 w 522"/>
              <a:gd name="T59" fmla="*/ 431 h 596"/>
              <a:gd name="T60" fmla="*/ 260 w 522"/>
              <a:gd name="T61" fmla="*/ 431 h 596"/>
              <a:gd name="T62" fmla="*/ 283 w 522"/>
              <a:gd name="T63" fmla="*/ 464 h 596"/>
              <a:gd name="T64" fmla="*/ 281 w 522"/>
              <a:gd name="T65" fmla="*/ 490 h 596"/>
              <a:gd name="T66" fmla="*/ 253 w 522"/>
              <a:gd name="T67" fmla="*/ 471 h 596"/>
              <a:gd name="T68" fmla="*/ 262 w 522"/>
              <a:gd name="T69" fmla="*/ 516 h 596"/>
              <a:gd name="T70" fmla="*/ 283 w 522"/>
              <a:gd name="T71" fmla="*/ 580 h 596"/>
              <a:gd name="T72" fmla="*/ 260 w 522"/>
              <a:gd name="T73" fmla="*/ 565 h 596"/>
              <a:gd name="T74" fmla="*/ 229 w 522"/>
              <a:gd name="T75" fmla="*/ 561 h 596"/>
              <a:gd name="T76" fmla="*/ 213 w 522"/>
              <a:gd name="T77" fmla="*/ 582 h 596"/>
              <a:gd name="T78" fmla="*/ 189 w 522"/>
              <a:gd name="T79" fmla="*/ 530 h 596"/>
              <a:gd name="T80" fmla="*/ 160 w 522"/>
              <a:gd name="T81" fmla="*/ 556 h 596"/>
              <a:gd name="T82" fmla="*/ 146 w 522"/>
              <a:gd name="T83" fmla="*/ 485 h 596"/>
              <a:gd name="T84" fmla="*/ 101 w 522"/>
              <a:gd name="T85" fmla="*/ 440 h 596"/>
              <a:gd name="T86" fmla="*/ 137 w 522"/>
              <a:gd name="T87" fmla="*/ 412 h 596"/>
              <a:gd name="T88" fmla="*/ 186 w 522"/>
              <a:gd name="T89" fmla="*/ 400 h 596"/>
              <a:gd name="T90" fmla="*/ 257 w 522"/>
              <a:gd name="T91" fmla="*/ 426 h 596"/>
              <a:gd name="T92" fmla="*/ 276 w 522"/>
              <a:gd name="T93" fmla="*/ 402 h 596"/>
              <a:gd name="T94" fmla="*/ 250 w 522"/>
              <a:gd name="T95" fmla="*/ 397 h 596"/>
              <a:gd name="T96" fmla="*/ 222 w 522"/>
              <a:gd name="T97" fmla="*/ 386 h 596"/>
              <a:gd name="T98" fmla="*/ 208 w 522"/>
              <a:gd name="T99" fmla="*/ 386 h 596"/>
              <a:gd name="T100" fmla="*/ 163 w 522"/>
              <a:gd name="T101" fmla="*/ 388 h 596"/>
              <a:gd name="T102" fmla="*/ 125 w 522"/>
              <a:gd name="T103" fmla="*/ 397 h 596"/>
              <a:gd name="T104" fmla="*/ 97 w 522"/>
              <a:gd name="T105" fmla="*/ 390 h 596"/>
              <a:gd name="T106" fmla="*/ 68 w 522"/>
              <a:gd name="T107" fmla="*/ 352 h 596"/>
              <a:gd name="T108" fmla="*/ 85 w 522"/>
              <a:gd name="T109" fmla="*/ 334 h 596"/>
              <a:gd name="T110" fmla="*/ 78 w 522"/>
              <a:gd name="T111" fmla="*/ 324 h 596"/>
              <a:gd name="T112" fmla="*/ 61 w 522"/>
              <a:gd name="T113" fmla="*/ 329 h 596"/>
              <a:gd name="T114" fmla="*/ 21 w 522"/>
              <a:gd name="T115" fmla="*/ 279 h 596"/>
              <a:gd name="T116" fmla="*/ 0 w 522"/>
              <a:gd name="T117" fmla="*/ 255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2" h="596">
                <a:moveTo>
                  <a:pt x="0" y="255"/>
                </a:moveTo>
                <a:lnTo>
                  <a:pt x="2" y="253"/>
                </a:lnTo>
                <a:lnTo>
                  <a:pt x="16" y="258"/>
                </a:lnTo>
                <a:lnTo>
                  <a:pt x="26" y="251"/>
                </a:lnTo>
                <a:lnTo>
                  <a:pt x="23" y="244"/>
                </a:lnTo>
                <a:lnTo>
                  <a:pt x="28" y="244"/>
                </a:lnTo>
                <a:lnTo>
                  <a:pt x="30" y="239"/>
                </a:lnTo>
                <a:lnTo>
                  <a:pt x="26" y="222"/>
                </a:lnTo>
                <a:lnTo>
                  <a:pt x="30" y="222"/>
                </a:lnTo>
                <a:lnTo>
                  <a:pt x="33" y="215"/>
                </a:lnTo>
                <a:lnTo>
                  <a:pt x="52" y="211"/>
                </a:lnTo>
                <a:lnTo>
                  <a:pt x="54" y="199"/>
                </a:lnTo>
                <a:lnTo>
                  <a:pt x="59" y="180"/>
                </a:lnTo>
                <a:lnTo>
                  <a:pt x="63" y="170"/>
                </a:lnTo>
                <a:lnTo>
                  <a:pt x="71" y="170"/>
                </a:lnTo>
                <a:lnTo>
                  <a:pt x="80" y="161"/>
                </a:lnTo>
                <a:lnTo>
                  <a:pt x="73" y="135"/>
                </a:lnTo>
                <a:lnTo>
                  <a:pt x="73" y="128"/>
                </a:lnTo>
                <a:lnTo>
                  <a:pt x="97" y="125"/>
                </a:lnTo>
                <a:lnTo>
                  <a:pt x="108" y="118"/>
                </a:lnTo>
                <a:lnTo>
                  <a:pt x="120" y="123"/>
                </a:lnTo>
                <a:lnTo>
                  <a:pt x="127" y="116"/>
                </a:lnTo>
                <a:lnTo>
                  <a:pt x="137" y="116"/>
                </a:lnTo>
                <a:lnTo>
                  <a:pt x="146" y="99"/>
                </a:lnTo>
                <a:lnTo>
                  <a:pt x="158" y="90"/>
                </a:lnTo>
                <a:lnTo>
                  <a:pt x="170" y="87"/>
                </a:lnTo>
                <a:lnTo>
                  <a:pt x="201" y="90"/>
                </a:lnTo>
                <a:lnTo>
                  <a:pt x="213" y="87"/>
                </a:lnTo>
                <a:lnTo>
                  <a:pt x="213" y="69"/>
                </a:lnTo>
                <a:lnTo>
                  <a:pt x="227" y="66"/>
                </a:lnTo>
                <a:lnTo>
                  <a:pt x="248" y="66"/>
                </a:lnTo>
                <a:lnTo>
                  <a:pt x="253" y="57"/>
                </a:lnTo>
                <a:lnTo>
                  <a:pt x="293" y="54"/>
                </a:lnTo>
                <a:lnTo>
                  <a:pt x="314" y="45"/>
                </a:lnTo>
                <a:lnTo>
                  <a:pt x="319" y="35"/>
                </a:lnTo>
                <a:lnTo>
                  <a:pt x="350" y="31"/>
                </a:lnTo>
                <a:lnTo>
                  <a:pt x="376" y="45"/>
                </a:lnTo>
                <a:lnTo>
                  <a:pt x="383" y="43"/>
                </a:lnTo>
                <a:lnTo>
                  <a:pt x="418" y="57"/>
                </a:lnTo>
                <a:lnTo>
                  <a:pt x="435" y="47"/>
                </a:lnTo>
                <a:lnTo>
                  <a:pt x="458" y="45"/>
                </a:lnTo>
                <a:lnTo>
                  <a:pt x="466" y="47"/>
                </a:lnTo>
                <a:lnTo>
                  <a:pt x="485" y="38"/>
                </a:lnTo>
                <a:lnTo>
                  <a:pt x="485" y="19"/>
                </a:lnTo>
                <a:lnTo>
                  <a:pt x="475" y="9"/>
                </a:lnTo>
                <a:lnTo>
                  <a:pt x="473" y="0"/>
                </a:lnTo>
                <a:lnTo>
                  <a:pt x="496" y="0"/>
                </a:lnTo>
                <a:lnTo>
                  <a:pt x="515" y="7"/>
                </a:lnTo>
                <a:lnTo>
                  <a:pt x="522" y="35"/>
                </a:lnTo>
                <a:lnTo>
                  <a:pt x="499" y="47"/>
                </a:lnTo>
                <a:lnTo>
                  <a:pt x="503" y="76"/>
                </a:lnTo>
                <a:lnTo>
                  <a:pt x="489" y="104"/>
                </a:lnTo>
                <a:lnTo>
                  <a:pt x="482" y="106"/>
                </a:lnTo>
                <a:lnTo>
                  <a:pt x="480" y="97"/>
                </a:lnTo>
                <a:lnTo>
                  <a:pt x="470" y="97"/>
                </a:lnTo>
                <a:lnTo>
                  <a:pt x="454" y="97"/>
                </a:lnTo>
                <a:lnTo>
                  <a:pt x="447" y="97"/>
                </a:lnTo>
                <a:lnTo>
                  <a:pt x="444" y="97"/>
                </a:lnTo>
                <a:lnTo>
                  <a:pt x="435" y="95"/>
                </a:lnTo>
                <a:lnTo>
                  <a:pt x="425" y="95"/>
                </a:lnTo>
                <a:lnTo>
                  <a:pt x="423" y="92"/>
                </a:lnTo>
                <a:lnTo>
                  <a:pt x="421" y="90"/>
                </a:lnTo>
                <a:lnTo>
                  <a:pt x="418" y="92"/>
                </a:lnTo>
                <a:lnTo>
                  <a:pt x="411" y="92"/>
                </a:lnTo>
                <a:lnTo>
                  <a:pt x="409" y="92"/>
                </a:lnTo>
                <a:lnTo>
                  <a:pt x="409" y="87"/>
                </a:lnTo>
                <a:lnTo>
                  <a:pt x="406" y="85"/>
                </a:lnTo>
                <a:lnTo>
                  <a:pt x="399" y="87"/>
                </a:lnTo>
                <a:lnTo>
                  <a:pt x="397" y="92"/>
                </a:lnTo>
                <a:lnTo>
                  <a:pt x="392" y="95"/>
                </a:lnTo>
                <a:lnTo>
                  <a:pt x="385" y="99"/>
                </a:lnTo>
                <a:lnTo>
                  <a:pt x="380" y="104"/>
                </a:lnTo>
                <a:lnTo>
                  <a:pt x="373" y="104"/>
                </a:lnTo>
                <a:lnTo>
                  <a:pt x="366" y="104"/>
                </a:lnTo>
                <a:lnTo>
                  <a:pt x="359" y="95"/>
                </a:lnTo>
                <a:lnTo>
                  <a:pt x="354" y="97"/>
                </a:lnTo>
                <a:lnTo>
                  <a:pt x="347" y="102"/>
                </a:lnTo>
                <a:lnTo>
                  <a:pt x="343" y="104"/>
                </a:lnTo>
                <a:lnTo>
                  <a:pt x="345" y="109"/>
                </a:lnTo>
                <a:lnTo>
                  <a:pt x="343" y="111"/>
                </a:lnTo>
                <a:lnTo>
                  <a:pt x="333" y="121"/>
                </a:lnTo>
                <a:lnTo>
                  <a:pt x="328" y="123"/>
                </a:lnTo>
                <a:lnTo>
                  <a:pt x="324" y="123"/>
                </a:lnTo>
                <a:lnTo>
                  <a:pt x="321" y="123"/>
                </a:lnTo>
                <a:lnTo>
                  <a:pt x="312" y="121"/>
                </a:lnTo>
                <a:lnTo>
                  <a:pt x="305" y="118"/>
                </a:lnTo>
                <a:lnTo>
                  <a:pt x="295" y="121"/>
                </a:lnTo>
                <a:lnTo>
                  <a:pt x="293" y="125"/>
                </a:lnTo>
                <a:lnTo>
                  <a:pt x="293" y="130"/>
                </a:lnTo>
                <a:lnTo>
                  <a:pt x="295" y="132"/>
                </a:lnTo>
                <a:lnTo>
                  <a:pt x="300" y="137"/>
                </a:lnTo>
                <a:lnTo>
                  <a:pt x="305" y="142"/>
                </a:lnTo>
                <a:lnTo>
                  <a:pt x="309" y="142"/>
                </a:lnTo>
                <a:lnTo>
                  <a:pt x="314" y="144"/>
                </a:lnTo>
                <a:lnTo>
                  <a:pt x="312" y="147"/>
                </a:lnTo>
                <a:lnTo>
                  <a:pt x="307" y="147"/>
                </a:lnTo>
                <a:lnTo>
                  <a:pt x="305" y="151"/>
                </a:lnTo>
                <a:lnTo>
                  <a:pt x="309" y="158"/>
                </a:lnTo>
                <a:lnTo>
                  <a:pt x="312" y="161"/>
                </a:lnTo>
                <a:lnTo>
                  <a:pt x="319" y="161"/>
                </a:lnTo>
                <a:lnTo>
                  <a:pt x="324" y="158"/>
                </a:lnTo>
                <a:lnTo>
                  <a:pt x="326" y="161"/>
                </a:lnTo>
                <a:lnTo>
                  <a:pt x="331" y="161"/>
                </a:lnTo>
                <a:lnTo>
                  <a:pt x="338" y="163"/>
                </a:lnTo>
                <a:lnTo>
                  <a:pt x="340" y="166"/>
                </a:lnTo>
                <a:lnTo>
                  <a:pt x="345" y="173"/>
                </a:lnTo>
                <a:lnTo>
                  <a:pt x="352" y="177"/>
                </a:lnTo>
                <a:lnTo>
                  <a:pt x="354" y="182"/>
                </a:lnTo>
                <a:lnTo>
                  <a:pt x="357" y="184"/>
                </a:lnTo>
                <a:lnTo>
                  <a:pt x="350" y="187"/>
                </a:lnTo>
                <a:lnTo>
                  <a:pt x="345" y="182"/>
                </a:lnTo>
                <a:lnTo>
                  <a:pt x="340" y="177"/>
                </a:lnTo>
                <a:lnTo>
                  <a:pt x="335" y="170"/>
                </a:lnTo>
                <a:lnTo>
                  <a:pt x="326" y="170"/>
                </a:lnTo>
                <a:lnTo>
                  <a:pt x="319" y="168"/>
                </a:lnTo>
                <a:lnTo>
                  <a:pt x="319" y="166"/>
                </a:lnTo>
                <a:lnTo>
                  <a:pt x="309" y="163"/>
                </a:lnTo>
                <a:lnTo>
                  <a:pt x="305" y="168"/>
                </a:lnTo>
                <a:lnTo>
                  <a:pt x="300" y="166"/>
                </a:lnTo>
                <a:lnTo>
                  <a:pt x="298" y="173"/>
                </a:lnTo>
                <a:lnTo>
                  <a:pt x="307" y="180"/>
                </a:lnTo>
                <a:lnTo>
                  <a:pt x="317" y="184"/>
                </a:lnTo>
                <a:lnTo>
                  <a:pt x="324" y="189"/>
                </a:lnTo>
                <a:lnTo>
                  <a:pt x="326" y="199"/>
                </a:lnTo>
                <a:lnTo>
                  <a:pt x="324" y="206"/>
                </a:lnTo>
                <a:lnTo>
                  <a:pt x="321" y="208"/>
                </a:lnTo>
                <a:lnTo>
                  <a:pt x="309" y="201"/>
                </a:lnTo>
                <a:lnTo>
                  <a:pt x="305" y="192"/>
                </a:lnTo>
                <a:lnTo>
                  <a:pt x="298" y="182"/>
                </a:lnTo>
                <a:lnTo>
                  <a:pt x="293" y="180"/>
                </a:lnTo>
                <a:lnTo>
                  <a:pt x="288" y="180"/>
                </a:lnTo>
                <a:lnTo>
                  <a:pt x="279" y="177"/>
                </a:lnTo>
                <a:lnTo>
                  <a:pt x="276" y="175"/>
                </a:lnTo>
                <a:lnTo>
                  <a:pt x="272" y="177"/>
                </a:lnTo>
                <a:lnTo>
                  <a:pt x="269" y="182"/>
                </a:lnTo>
                <a:lnTo>
                  <a:pt x="272" y="189"/>
                </a:lnTo>
                <a:lnTo>
                  <a:pt x="274" y="192"/>
                </a:lnTo>
                <a:lnTo>
                  <a:pt x="281" y="201"/>
                </a:lnTo>
                <a:lnTo>
                  <a:pt x="298" y="206"/>
                </a:lnTo>
                <a:lnTo>
                  <a:pt x="305" y="211"/>
                </a:lnTo>
                <a:lnTo>
                  <a:pt x="305" y="213"/>
                </a:lnTo>
                <a:lnTo>
                  <a:pt x="300" y="213"/>
                </a:lnTo>
                <a:lnTo>
                  <a:pt x="293" y="213"/>
                </a:lnTo>
                <a:lnTo>
                  <a:pt x="286" y="211"/>
                </a:lnTo>
                <a:lnTo>
                  <a:pt x="279" y="208"/>
                </a:lnTo>
                <a:lnTo>
                  <a:pt x="276" y="211"/>
                </a:lnTo>
                <a:lnTo>
                  <a:pt x="272" y="211"/>
                </a:lnTo>
                <a:lnTo>
                  <a:pt x="274" y="206"/>
                </a:lnTo>
                <a:lnTo>
                  <a:pt x="269" y="201"/>
                </a:lnTo>
                <a:lnTo>
                  <a:pt x="269" y="196"/>
                </a:lnTo>
                <a:lnTo>
                  <a:pt x="269" y="189"/>
                </a:lnTo>
                <a:lnTo>
                  <a:pt x="267" y="184"/>
                </a:lnTo>
                <a:lnTo>
                  <a:pt x="260" y="180"/>
                </a:lnTo>
                <a:lnTo>
                  <a:pt x="246" y="175"/>
                </a:lnTo>
                <a:lnTo>
                  <a:pt x="241" y="173"/>
                </a:lnTo>
                <a:lnTo>
                  <a:pt x="239" y="170"/>
                </a:lnTo>
                <a:lnTo>
                  <a:pt x="234" y="168"/>
                </a:lnTo>
                <a:lnTo>
                  <a:pt x="231" y="168"/>
                </a:lnTo>
                <a:lnTo>
                  <a:pt x="229" y="163"/>
                </a:lnTo>
                <a:lnTo>
                  <a:pt x="224" y="158"/>
                </a:lnTo>
                <a:lnTo>
                  <a:pt x="224" y="158"/>
                </a:lnTo>
                <a:lnTo>
                  <a:pt x="227" y="154"/>
                </a:lnTo>
                <a:lnTo>
                  <a:pt x="229" y="154"/>
                </a:lnTo>
                <a:lnTo>
                  <a:pt x="236" y="154"/>
                </a:lnTo>
                <a:lnTo>
                  <a:pt x="236" y="149"/>
                </a:lnTo>
                <a:lnTo>
                  <a:pt x="231" y="147"/>
                </a:lnTo>
                <a:lnTo>
                  <a:pt x="234" y="142"/>
                </a:lnTo>
                <a:lnTo>
                  <a:pt x="229" y="142"/>
                </a:lnTo>
                <a:lnTo>
                  <a:pt x="227" y="142"/>
                </a:lnTo>
                <a:lnTo>
                  <a:pt x="227" y="147"/>
                </a:lnTo>
                <a:lnTo>
                  <a:pt x="224" y="149"/>
                </a:lnTo>
                <a:lnTo>
                  <a:pt x="217" y="154"/>
                </a:lnTo>
                <a:lnTo>
                  <a:pt x="213" y="154"/>
                </a:lnTo>
                <a:lnTo>
                  <a:pt x="213" y="158"/>
                </a:lnTo>
                <a:lnTo>
                  <a:pt x="205" y="161"/>
                </a:lnTo>
                <a:lnTo>
                  <a:pt x="210" y="173"/>
                </a:lnTo>
                <a:lnTo>
                  <a:pt x="205" y="194"/>
                </a:lnTo>
                <a:lnTo>
                  <a:pt x="210" y="208"/>
                </a:lnTo>
                <a:lnTo>
                  <a:pt x="217" y="213"/>
                </a:lnTo>
                <a:lnTo>
                  <a:pt x="220" y="218"/>
                </a:lnTo>
                <a:lnTo>
                  <a:pt x="222" y="225"/>
                </a:lnTo>
                <a:lnTo>
                  <a:pt x="231" y="229"/>
                </a:lnTo>
                <a:lnTo>
                  <a:pt x="241" y="253"/>
                </a:lnTo>
                <a:lnTo>
                  <a:pt x="250" y="258"/>
                </a:lnTo>
                <a:lnTo>
                  <a:pt x="257" y="267"/>
                </a:lnTo>
                <a:lnTo>
                  <a:pt x="269" y="277"/>
                </a:lnTo>
                <a:lnTo>
                  <a:pt x="279" y="293"/>
                </a:lnTo>
                <a:lnTo>
                  <a:pt x="276" y="298"/>
                </a:lnTo>
                <a:lnTo>
                  <a:pt x="269" y="300"/>
                </a:lnTo>
                <a:lnTo>
                  <a:pt x="260" y="305"/>
                </a:lnTo>
                <a:lnTo>
                  <a:pt x="257" y="305"/>
                </a:lnTo>
                <a:lnTo>
                  <a:pt x="255" y="303"/>
                </a:lnTo>
                <a:lnTo>
                  <a:pt x="257" y="298"/>
                </a:lnTo>
                <a:lnTo>
                  <a:pt x="262" y="300"/>
                </a:lnTo>
                <a:lnTo>
                  <a:pt x="267" y="296"/>
                </a:lnTo>
                <a:lnTo>
                  <a:pt x="267" y="291"/>
                </a:lnTo>
                <a:lnTo>
                  <a:pt x="262" y="286"/>
                </a:lnTo>
                <a:lnTo>
                  <a:pt x="257" y="281"/>
                </a:lnTo>
                <a:lnTo>
                  <a:pt x="250" y="279"/>
                </a:lnTo>
                <a:lnTo>
                  <a:pt x="246" y="277"/>
                </a:lnTo>
                <a:lnTo>
                  <a:pt x="243" y="277"/>
                </a:lnTo>
                <a:lnTo>
                  <a:pt x="243" y="279"/>
                </a:lnTo>
                <a:lnTo>
                  <a:pt x="243" y="284"/>
                </a:lnTo>
                <a:lnTo>
                  <a:pt x="239" y="284"/>
                </a:lnTo>
                <a:lnTo>
                  <a:pt x="236" y="286"/>
                </a:lnTo>
                <a:lnTo>
                  <a:pt x="234" y="291"/>
                </a:lnTo>
                <a:lnTo>
                  <a:pt x="239" y="296"/>
                </a:lnTo>
                <a:lnTo>
                  <a:pt x="239" y="300"/>
                </a:lnTo>
                <a:lnTo>
                  <a:pt x="241" y="298"/>
                </a:lnTo>
                <a:lnTo>
                  <a:pt x="248" y="305"/>
                </a:lnTo>
                <a:lnTo>
                  <a:pt x="250" y="310"/>
                </a:lnTo>
                <a:lnTo>
                  <a:pt x="248" y="312"/>
                </a:lnTo>
                <a:lnTo>
                  <a:pt x="248" y="315"/>
                </a:lnTo>
                <a:lnTo>
                  <a:pt x="250" y="312"/>
                </a:lnTo>
                <a:lnTo>
                  <a:pt x="253" y="315"/>
                </a:lnTo>
                <a:lnTo>
                  <a:pt x="250" y="319"/>
                </a:lnTo>
                <a:lnTo>
                  <a:pt x="250" y="322"/>
                </a:lnTo>
                <a:lnTo>
                  <a:pt x="243" y="324"/>
                </a:lnTo>
                <a:lnTo>
                  <a:pt x="241" y="324"/>
                </a:lnTo>
                <a:lnTo>
                  <a:pt x="239" y="324"/>
                </a:lnTo>
                <a:lnTo>
                  <a:pt x="239" y="326"/>
                </a:lnTo>
                <a:lnTo>
                  <a:pt x="231" y="329"/>
                </a:lnTo>
                <a:lnTo>
                  <a:pt x="224" y="329"/>
                </a:lnTo>
                <a:lnTo>
                  <a:pt x="222" y="326"/>
                </a:lnTo>
                <a:lnTo>
                  <a:pt x="217" y="329"/>
                </a:lnTo>
                <a:lnTo>
                  <a:pt x="217" y="334"/>
                </a:lnTo>
                <a:lnTo>
                  <a:pt x="220" y="334"/>
                </a:lnTo>
                <a:lnTo>
                  <a:pt x="227" y="334"/>
                </a:lnTo>
                <a:lnTo>
                  <a:pt x="234" y="338"/>
                </a:lnTo>
                <a:lnTo>
                  <a:pt x="236" y="338"/>
                </a:lnTo>
                <a:lnTo>
                  <a:pt x="239" y="341"/>
                </a:lnTo>
                <a:lnTo>
                  <a:pt x="246" y="338"/>
                </a:lnTo>
                <a:lnTo>
                  <a:pt x="250" y="341"/>
                </a:lnTo>
                <a:lnTo>
                  <a:pt x="255" y="341"/>
                </a:lnTo>
                <a:lnTo>
                  <a:pt x="260" y="345"/>
                </a:lnTo>
                <a:lnTo>
                  <a:pt x="262" y="352"/>
                </a:lnTo>
                <a:lnTo>
                  <a:pt x="269" y="352"/>
                </a:lnTo>
                <a:lnTo>
                  <a:pt x="272" y="350"/>
                </a:lnTo>
                <a:lnTo>
                  <a:pt x="279" y="350"/>
                </a:lnTo>
                <a:lnTo>
                  <a:pt x="279" y="350"/>
                </a:lnTo>
                <a:lnTo>
                  <a:pt x="281" y="352"/>
                </a:lnTo>
                <a:lnTo>
                  <a:pt x="281" y="360"/>
                </a:lnTo>
                <a:lnTo>
                  <a:pt x="286" y="364"/>
                </a:lnTo>
                <a:lnTo>
                  <a:pt x="295" y="364"/>
                </a:lnTo>
                <a:lnTo>
                  <a:pt x="298" y="364"/>
                </a:lnTo>
                <a:lnTo>
                  <a:pt x="300" y="364"/>
                </a:lnTo>
                <a:lnTo>
                  <a:pt x="305" y="369"/>
                </a:lnTo>
                <a:lnTo>
                  <a:pt x="307" y="374"/>
                </a:lnTo>
                <a:lnTo>
                  <a:pt x="312" y="379"/>
                </a:lnTo>
                <a:lnTo>
                  <a:pt x="321" y="381"/>
                </a:lnTo>
                <a:lnTo>
                  <a:pt x="328" y="383"/>
                </a:lnTo>
                <a:lnTo>
                  <a:pt x="335" y="383"/>
                </a:lnTo>
                <a:lnTo>
                  <a:pt x="347" y="395"/>
                </a:lnTo>
                <a:lnTo>
                  <a:pt x="347" y="400"/>
                </a:lnTo>
                <a:lnTo>
                  <a:pt x="340" y="405"/>
                </a:lnTo>
                <a:lnTo>
                  <a:pt x="345" y="414"/>
                </a:lnTo>
                <a:lnTo>
                  <a:pt x="350" y="426"/>
                </a:lnTo>
                <a:lnTo>
                  <a:pt x="354" y="435"/>
                </a:lnTo>
                <a:lnTo>
                  <a:pt x="352" y="449"/>
                </a:lnTo>
                <a:lnTo>
                  <a:pt x="350" y="452"/>
                </a:lnTo>
                <a:lnTo>
                  <a:pt x="343" y="449"/>
                </a:lnTo>
                <a:lnTo>
                  <a:pt x="338" y="447"/>
                </a:lnTo>
                <a:lnTo>
                  <a:pt x="338" y="440"/>
                </a:lnTo>
                <a:lnTo>
                  <a:pt x="331" y="435"/>
                </a:lnTo>
                <a:lnTo>
                  <a:pt x="326" y="435"/>
                </a:lnTo>
                <a:lnTo>
                  <a:pt x="317" y="423"/>
                </a:lnTo>
                <a:lnTo>
                  <a:pt x="314" y="423"/>
                </a:lnTo>
                <a:lnTo>
                  <a:pt x="309" y="421"/>
                </a:lnTo>
                <a:lnTo>
                  <a:pt x="305" y="428"/>
                </a:lnTo>
                <a:lnTo>
                  <a:pt x="300" y="431"/>
                </a:lnTo>
                <a:lnTo>
                  <a:pt x="295" y="431"/>
                </a:lnTo>
                <a:lnTo>
                  <a:pt x="298" y="426"/>
                </a:lnTo>
                <a:lnTo>
                  <a:pt x="300" y="423"/>
                </a:lnTo>
                <a:lnTo>
                  <a:pt x="295" y="421"/>
                </a:lnTo>
                <a:lnTo>
                  <a:pt x="288" y="421"/>
                </a:lnTo>
                <a:lnTo>
                  <a:pt x="279" y="423"/>
                </a:lnTo>
                <a:lnTo>
                  <a:pt x="274" y="426"/>
                </a:lnTo>
                <a:lnTo>
                  <a:pt x="267" y="431"/>
                </a:lnTo>
                <a:lnTo>
                  <a:pt x="260" y="431"/>
                </a:lnTo>
                <a:lnTo>
                  <a:pt x="260" y="435"/>
                </a:lnTo>
                <a:lnTo>
                  <a:pt x="260" y="438"/>
                </a:lnTo>
                <a:lnTo>
                  <a:pt x="269" y="438"/>
                </a:lnTo>
                <a:lnTo>
                  <a:pt x="274" y="440"/>
                </a:lnTo>
                <a:lnTo>
                  <a:pt x="276" y="445"/>
                </a:lnTo>
                <a:lnTo>
                  <a:pt x="274" y="449"/>
                </a:lnTo>
                <a:lnTo>
                  <a:pt x="276" y="449"/>
                </a:lnTo>
                <a:lnTo>
                  <a:pt x="276" y="457"/>
                </a:lnTo>
                <a:lnTo>
                  <a:pt x="283" y="464"/>
                </a:lnTo>
                <a:lnTo>
                  <a:pt x="291" y="468"/>
                </a:lnTo>
                <a:lnTo>
                  <a:pt x="295" y="466"/>
                </a:lnTo>
                <a:lnTo>
                  <a:pt x="300" y="468"/>
                </a:lnTo>
                <a:lnTo>
                  <a:pt x="305" y="473"/>
                </a:lnTo>
                <a:lnTo>
                  <a:pt x="307" y="476"/>
                </a:lnTo>
                <a:lnTo>
                  <a:pt x="298" y="480"/>
                </a:lnTo>
                <a:lnTo>
                  <a:pt x="286" y="483"/>
                </a:lnTo>
                <a:lnTo>
                  <a:pt x="286" y="487"/>
                </a:lnTo>
                <a:lnTo>
                  <a:pt x="281" y="490"/>
                </a:lnTo>
                <a:lnTo>
                  <a:pt x="281" y="494"/>
                </a:lnTo>
                <a:lnTo>
                  <a:pt x="279" y="497"/>
                </a:lnTo>
                <a:lnTo>
                  <a:pt x="269" y="490"/>
                </a:lnTo>
                <a:lnTo>
                  <a:pt x="272" y="485"/>
                </a:lnTo>
                <a:lnTo>
                  <a:pt x="274" y="483"/>
                </a:lnTo>
                <a:lnTo>
                  <a:pt x="269" y="478"/>
                </a:lnTo>
                <a:lnTo>
                  <a:pt x="265" y="476"/>
                </a:lnTo>
                <a:lnTo>
                  <a:pt x="260" y="473"/>
                </a:lnTo>
                <a:lnTo>
                  <a:pt x="253" y="471"/>
                </a:lnTo>
                <a:lnTo>
                  <a:pt x="250" y="473"/>
                </a:lnTo>
                <a:lnTo>
                  <a:pt x="246" y="468"/>
                </a:lnTo>
                <a:lnTo>
                  <a:pt x="243" y="466"/>
                </a:lnTo>
                <a:lnTo>
                  <a:pt x="241" y="468"/>
                </a:lnTo>
                <a:lnTo>
                  <a:pt x="241" y="476"/>
                </a:lnTo>
                <a:lnTo>
                  <a:pt x="241" y="487"/>
                </a:lnTo>
                <a:lnTo>
                  <a:pt x="257" y="506"/>
                </a:lnTo>
                <a:lnTo>
                  <a:pt x="257" y="513"/>
                </a:lnTo>
                <a:lnTo>
                  <a:pt x="262" y="516"/>
                </a:lnTo>
                <a:lnTo>
                  <a:pt x="267" y="523"/>
                </a:lnTo>
                <a:lnTo>
                  <a:pt x="272" y="542"/>
                </a:lnTo>
                <a:lnTo>
                  <a:pt x="276" y="551"/>
                </a:lnTo>
                <a:lnTo>
                  <a:pt x="274" y="556"/>
                </a:lnTo>
                <a:lnTo>
                  <a:pt x="272" y="561"/>
                </a:lnTo>
                <a:lnTo>
                  <a:pt x="272" y="563"/>
                </a:lnTo>
                <a:lnTo>
                  <a:pt x="276" y="570"/>
                </a:lnTo>
                <a:lnTo>
                  <a:pt x="283" y="575"/>
                </a:lnTo>
                <a:lnTo>
                  <a:pt x="283" y="580"/>
                </a:lnTo>
                <a:lnTo>
                  <a:pt x="286" y="582"/>
                </a:lnTo>
                <a:lnTo>
                  <a:pt x="288" y="587"/>
                </a:lnTo>
                <a:lnTo>
                  <a:pt x="281" y="587"/>
                </a:lnTo>
                <a:lnTo>
                  <a:pt x="276" y="584"/>
                </a:lnTo>
                <a:lnTo>
                  <a:pt x="276" y="580"/>
                </a:lnTo>
                <a:lnTo>
                  <a:pt x="272" y="577"/>
                </a:lnTo>
                <a:lnTo>
                  <a:pt x="267" y="580"/>
                </a:lnTo>
                <a:lnTo>
                  <a:pt x="267" y="573"/>
                </a:lnTo>
                <a:lnTo>
                  <a:pt x="260" y="565"/>
                </a:lnTo>
                <a:lnTo>
                  <a:pt x="257" y="563"/>
                </a:lnTo>
                <a:lnTo>
                  <a:pt x="253" y="561"/>
                </a:lnTo>
                <a:lnTo>
                  <a:pt x="253" y="558"/>
                </a:lnTo>
                <a:lnTo>
                  <a:pt x="250" y="551"/>
                </a:lnTo>
                <a:lnTo>
                  <a:pt x="246" y="551"/>
                </a:lnTo>
                <a:lnTo>
                  <a:pt x="236" y="551"/>
                </a:lnTo>
                <a:lnTo>
                  <a:pt x="231" y="551"/>
                </a:lnTo>
                <a:lnTo>
                  <a:pt x="231" y="556"/>
                </a:lnTo>
                <a:lnTo>
                  <a:pt x="229" y="561"/>
                </a:lnTo>
                <a:lnTo>
                  <a:pt x="227" y="565"/>
                </a:lnTo>
                <a:lnTo>
                  <a:pt x="224" y="573"/>
                </a:lnTo>
                <a:lnTo>
                  <a:pt x="224" y="580"/>
                </a:lnTo>
                <a:lnTo>
                  <a:pt x="227" y="584"/>
                </a:lnTo>
                <a:lnTo>
                  <a:pt x="227" y="594"/>
                </a:lnTo>
                <a:lnTo>
                  <a:pt x="227" y="596"/>
                </a:lnTo>
                <a:lnTo>
                  <a:pt x="222" y="589"/>
                </a:lnTo>
                <a:lnTo>
                  <a:pt x="217" y="587"/>
                </a:lnTo>
                <a:lnTo>
                  <a:pt x="213" y="582"/>
                </a:lnTo>
                <a:lnTo>
                  <a:pt x="217" y="580"/>
                </a:lnTo>
                <a:lnTo>
                  <a:pt x="215" y="565"/>
                </a:lnTo>
                <a:lnTo>
                  <a:pt x="208" y="551"/>
                </a:lnTo>
                <a:lnTo>
                  <a:pt x="201" y="542"/>
                </a:lnTo>
                <a:lnTo>
                  <a:pt x="196" y="542"/>
                </a:lnTo>
                <a:lnTo>
                  <a:pt x="194" y="539"/>
                </a:lnTo>
                <a:lnTo>
                  <a:pt x="196" y="535"/>
                </a:lnTo>
                <a:lnTo>
                  <a:pt x="194" y="530"/>
                </a:lnTo>
                <a:lnTo>
                  <a:pt x="189" y="530"/>
                </a:lnTo>
                <a:lnTo>
                  <a:pt x="179" y="532"/>
                </a:lnTo>
                <a:lnTo>
                  <a:pt x="175" y="535"/>
                </a:lnTo>
                <a:lnTo>
                  <a:pt x="175" y="547"/>
                </a:lnTo>
                <a:lnTo>
                  <a:pt x="179" y="554"/>
                </a:lnTo>
                <a:lnTo>
                  <a:pt x="177" y="558"/>
                </a:lnTo>
                <a:lnTo>
                  <a:pt x="172" y="563"/>
                </a:lnTo>
                <a:lnTo>
                  <a:pt x="168" y="554"/>
                </a:lnTo>
                <a:lnTo>
                  <a:pt x="163" y="556"/>
                </a:lnTo>
                <a:lnTo>
                  <a:pt x="160" y="556"/>
                </a:lnTo>
                <a:lnTo>
                  <a:pt x="156" y="549"/>
                </a:lnTo>
                <a:lnTo>
                  <a:pt x="158" y="542"/>
                </a:lnTo>
                <a:lnTo>
                  <a:pt x="153" y="539"/>
                </a:lnTo>
                <a:lnTo>
                  <a:pt x="146" y="525"/>
                </a:lnTo>
                <a:lnTo>
                  <a:pt x="144" y="518"/>
                </a:lnTo>
                <a:lnTo>
                  <a:pt x="146" y="511"/>
                </a:lnTo>
                <a:lnTo>
                  <a:pt x="153" y="506"/>
                </a:lnTo>
                <a:lnTo>
                  <a:pt x="153" y="497"/>
                </a:lnTo>
                <a:lnTo>
                  <a:pt x="146" y="485"/>
                </a:lnTo>
                <a:lnTo>
                  <a:pt x="137" y="473"/>
                </a:lnTo>
                <a:lnTo>
                  <a:pt x="127" y="466"/>
                </a:lnTo>
                <a:lnTo>
                  <a:pt x="120" y="466"/>
                </a:lnTo>
                <a:lnTo>
                  <a:pt x="120" y="459"/>
                </a:lnTo>
                <a:lnTo>
                  <a:pt x="116" y="454"/>
                </a:lnTo>
                <a:lnTo>
                  <a:pt x="108" y="452"/>
                </a:lnTo>
                <a:lnTo>
                  <a:pt x="101" y="449"/>
                </a:lnTo>
                <a:lnTo>
                  <a:pt x="101" y="447"/>
                </a:lnTo>
                <a:lnTo>
                  <a:pt x="101" y="440"/>
                </a:lnTo>
                <a:lnTo>
                  <a:pt x="104" y="438"/>
                </a:lnTo>
                <a:lnTo>
                  <a:pt x="108" y="438"/>
                </a:lnTo>
                <a:lnTo>
                  <a:pt x="116" y="431"/>
                </a:lnTo>
                <a:lnTo>
                  <a:pt x="120" y="416"/>
                </a:lnTo>
                <a:lnTo>
                  <a:pt x="120" y="409"/>
                </a:lnTo>
                <a:lnTo>
                  <a:pt x="120" y="405"/>
                </a:lnTo>
                <a:lnTo>
                  <a:pt x="125" y="407"/>
                </a:lnTo>
                <a:lnTo>
                  <a:pt x="130" y="407"/>
                </a:lnTo>
                <a:lnTo>
                  <a:pt x="137" y="412"/>
                </a:lnTo>
                <a:lnTo>
                  <a:pt x="142" y="412"/>
                </a:lnTo>
                <a:lnTo>
                  <a:pt x="149" y="409"/>
                </a:lnTo>
                <a:lnTo>
                  <a:pt x="149" y="405"/>
                </a:lnTo>
                <a:lnTo>
                  <a:pt x="151" y="400"/>
                </a:lnTo>
                <a:lnTo>
                  <a:pt x="153" y="395"/>
                </a:lnTo>
                <a:lnTo>
                  <a:pt x="160" y="390"/>
                </a:lnTo>
                <a:lnTo>
                  <a:pt x="168" y="393"/>
                </a:lnTo>
                <a:lnTo>
                  <a:pt x="175" y="395"/>
                </a:lnTo>
                <a:lnTo>
                  <a:pt x="186" y="400"/>
                </a:lnTo>
                <a:lnTo>
                  <a:pt x="194" y="407"/>
                </a:lnTo>
                <a:lnTo>
                  <a:pt x="203" y="407"/>
                </a:lnTo>
                <a:lnTo>
                  <a:pt x="208" y="409"/>
                </a:lnTo>
                <a:lnTo>
                  <a:pt x="215" y="409"/>
                </a:lnTo>
                <a:lnTo>
                  <a:pt x="229" y="416"/>
                </a:lnTo>
                <a:lnTo>
                  <a:pt x="239" y="421"/>
                </a:lnTo>
                <a:lnTo>
                  <a:pt x="248" y="428"/>
                </a:lnTo>
                <a:lnTo>
                  <a:pt x="253" y="428"/>
                </a:lnTo>
                <a:lnTo>
                  <a:pt x="257" y="426"/>
                </a:lnTo>
                <a:lnTo>
                  <a:pt x="257" y="423"/>
                </a:lnTo>
                <a:lnTo>
                  <a:pt x="250" y="421"/>
                </a:lnTo>
                <a:lnTo>
                  <a:pt x="253" y="416"/>
                </a:lnTo>
                <a:lnTo>
                  <a:pt x="257" y="414"/>
                </a:lnTo>
                <a:lnTo>
                  <a:pt x="262" y="416"/>
                </a:lnTo>
                <a:lnTo>
                  <a:pt x="272" y="414"/>
                </a:lnTo>
                <a:lnTo>
                  <a:pt x="276" y="409"/>
                </a:lnTo>
                <a:lnTo>
                  <a:pt x="276" y="407"/>
                </a:lnTo>
                <a:lnTo>
                  <a:pt x="276" y="402"/>
                </a:lnTo>
                <a:lnTo>
                  <a:pt x="272" y="402"/>
                </a:lnTo>
                <a:lnTo>
                  <a:pt x="267" y="397"/>
                </a:lnTo>
                <a:lnTo>
                  <a:pt x="265" y="397"/>
                </a:lnTo>
                <a:lnTo>
                  <a:pt x="265" y="402"/>
                </a:lnTo>
                <a:lnTo>
                  <a:pt x="262" y="402"/>
                </a:lnTo>
                <a:lnTo>
                  <a:pt x="262" y="400"/>
                </a:lnTo>
                <a:lnTo>
                  <a:pt x="255" y="397"/>
                </a:lnTo>
                <a:lnTo>
                  <a:pt x="253" y="400"/>
                </a:lnTo>
                <a:lnTo>
                  <a:pt x="250" y="397"/>
                </a:lnTo>
                <a:lnTo>
                  <a:pt x="246" y="397"/>
                </a:lnTo>
                <a:lnTo>
                  <a:pt x="243" y="397"/>
                </a:lnTo>
                <a:lnTo>
                  <a:pt x="239" y="397"/>
                </a:lnTo>
                <a:lnTo>
                  <a:pt x="239" y="393"/>
                </a:lnTo>
                <a:lnTo>
                  <a:pt x="231" y="388"/>
                </a:lnTo>
                <a:lnTo>
                  <a:pt x="229" y="386"/>
                </a:lnTo>
                <a:lnTo>
                  <a:pt x="229" y="383"/>
                </a:lnTo>
                <a:lnTo>
                  <a:pt x="227" y="381"/>
                </a:lnTo>
                <a:lnTo>
                  <a:pt x="222" y="386"/>
                </a:lnTo>
                <a:lnTo>
                  <a:pt x="222" y="388"/>
                </a:lnTo>
                <a:lnTo>
                  <a:pt x="222" y="393"/>
                </a:lnTo>
                <a:lnTo>
                  <a:pt x="220" y="395"/>
                </a:lnTo>
                <a:lnTo>
                  <a:pt x="217" y="393"/>
                </a:lnTo>
                <a:lnTo>
                  <a:pt x="217" y="386"/>
                </a:lnTo>
                <a:lnTo>
                  <a:pt x="213" y="379"/>
                </a:lnTo>
                <a:lnTo>
                  <a:pt x="208" y="379"/>
                </a:lnTo>
                <a:lnTo>
                  <a:pt x="205" y="381"/>
                </a:lnTo>
                <a:lnTo>
                  <a:pt x="208" y="386"/>
                </a:lnTo>
                <a:lnTo>
                  <a:pt x="205" y="388"/>
                </a:lnTo>
                <a:lnTo>
                  <a:pt x="203" y="388"/>
                </a:lnTo>
                <a:lnTo>
                  <a:pt x="196" y="388"/>
                </a:lnTo>
                <a:lnTo>
                  <a:pt x="191" y="388"/>
                </a:lnTo>
                <a:lnTo>
                  <a:pt x="189" y="393"/>
                </a:lnTo>
                <a:lnTo>
                  <a:pt x="182" y="388"/>
                </a:lnTo>
                <a:lnTo>
                  <a:pt x="177" y="388"/>
                </a:lnTo>
                <a:lnTo>
                  <a:pt x="165" y="386"/>
                </a:lnTo>
                <a:lnTo>
                  <a:pt x="163" y="388"/>
                </a:lnTo>
                <a:lnTo>
                  <a:pt x="158" y="388"/>
                </a:lnTo>
                <a:lnTo>
                  <a:pt x="158" y="386"/>
                </a:lnTo>
                <a:lnTo>
                  <a:pt x="153" y="388"/>
                </a:lnTo>
                <a:lnTo>
                  <a:pt x="153" y="393"/>
                </a:lnTo>
                <a:lnTo>
                  <a:pt x="149" y="393"/>
                </a:lnTo>
                <a:lnTo>
                  <a:pt x="144" y="393"/>
                </a:lnTo>
                <a:lnTo>
                  <a:pt x="139" y="395"/>
                </a:lnTo>
                <a:lnTo>
                  <a:pt x="134" y="397"/>
                </a:lnTo>
                <a:lnTo>
                  <a:pt x="125" y="397"/>
                </a:lnTo>
                <a:lnTo>
                  <a:pt x="123" y="393"/>
                </a:lnTo>
                <a:lnTo>
                  <a:pt x="118" y="386"/>
                </a:lnTo>
                <a:lnTo>
                  <a:pt x="116" y="386"/>
                </a:lnTo>
                <a:lnTo>
                  <a:pt x="116" y="388"/>
                </a:lnTo>
                <a:lnTo>
                  <a:pt x="108" y="400"/>
                </a:lnTo>
                <a:lnTo>
                  <a:pt x="104" y="400"/>
                </a:lnTo>
                <a:lnTo>
                  <a:pt x="99" y="397"/>
                </a:lnTo>
                <a:lnTo>
                  <a:pt x="97" y="395"/>
                </a:lnTo>
                <a:lnTo>
                  <a:pt x="97" y="390"/>
                </a:lnTo>
                <a:lnTo>
                  <a:pt x="97" y="376"/>
                </a:lnTo>
                <a:lnTo>
                  <a:pt x="92" y="381"/>
                </a:lnTo>
                <a:lnTo>
                  <a:pt x="90" y="374"/>
                </a:lnTo>
                <a:lnTo>
                  <a:pt x="90" y="367"/>
                </a:lnTo>
                <a:lnTo>
                  <a:pt x="87" y="362"/>
                </a:lnTo>
                <a:lnTo>
                  <a:pt x="80" y="360"/>
                </a:lnTo>
                <a:lnTo>
                  <a:pt x="75" y="350"/>
                </a:lnTo>
                <a:lnTo>
                  <a:pt x="73" y="348"/>
                </a:lnTo>
                <a:lnTo>
                  <a:pt x="68" y="352"/>
                </a:lnTo>
                <a:lnTo>
                  <a:pt x="63" y="348"/>
                </a:lnTo>
                <a:lnTo>
                  <a:pt x="63" y="343"/>
                </a:lnTo>
                <a:lnTo>
                  <a:pt x="66" y="338"/>
                </a:lnTo>
                <a:lnTo>
                  <a:pt x="63" y="336"/>
                </a:lnTo>
                <a:lnTo>
                  <a:pt x="66" y="331"/>
                </a:lnTo>
                <a:lnTo>
                  <a:pt x="71" y="334"/>
                </a:lnTo>
                <a:lnTo>
                  <a:pt x="73" y="331"/>
                </a:lnTo>
                <a:lnTo>
                  <a:pt x="80" y="334"/>
                </a:lnTo>
                <a:lnTo>
                  <a:pt x="85" y="334"/>
                </a:lnTo>
                <a:lnTo>
                  <a:pt x="92" y="336"/>
                </a:lnTo>
                <a:lnTo>
                  <a:pt x="94" y="336"/>
                </a:lnTo>
                <a:lnTo>
                  <a:pt x="101" y="338"/>
                </a:lnTo>
                <a:lnTo>
                  <a:pt x="99" y="329"/>
                </a:lnTo>
                <a:lnTo>
                  <a:pt x="92" y="319"/>
                </a:lnTo>
                <a:lnTo>
                  <a:pt x="92" y="322"/>
                </a:lnTo>
                <a:lnTo>
                  <a:pt x="87" y="324"/>
                </a:lnTo>
                <a:lnTo>
                  <a:pt x="80" y="322"/>
                </a:lnTo>
                <a:lnTo>
                  <a:pt x="78" y="324"/>
                </a:lnTo>
                <a:lnTo>
                  <a:pt x="71" y="324"/>
                </a:lnTo>
                <a:lnTo>
                  <a:pt x="66" y="319"/>
                </a:lnTo>
                <a:lnTo>
                  <a:pt x="63" y="324"/>
                </a:lnTo>
                <a:lnTo>
                  <a:pt x="66" y="329"/>
                </a:lnTo>
                <a:lnTo>
                  <a:pt x="71" y="331"/>
                </a:lnTo>
                <a:lnTo>
                  <a:pt x="68" y="329"/>
                </a:lnTo>
                <a:lnTo>
                  <a:pt x="66" y="329"/>
                </a:lnTo>
                <a:lnTo>
                  <a:pt x="63" y="331"/>
                </a:lnTo>
                <a:lnTo>
                  <a:pt x="61" y="329"/>
                </a:lnTo>
                <a:lnTo>
                  <a:pt x="61" y="326"/>
                </a:lnTo>
                <a:lnTo>
                  <a:pt x="59" y="319"/>
                </a:lnTo>
                <a:lnTo>
                  <a:pt x="52" y="315"/>
                </a:lnTo>
                <a:lnTo>
                  <a:pt x="40" y="305"/>
                </a:lnTo>
                <a:lnTo>
                  <a:pt x="40" y="298"/>
                </a:lnTo>
                <a:lnTo>
                  <a:pt x="28" y="298"/>
                </a:lnTo>
                <a:lnTo>
                  <a:pt x="23" y="293"/>
                </a:lnTo>
                <a:lnTo>
                  <a:pt x="16" y="281"/>
                </a:lnTo>
                <a:lnTo>
                  <a:pt x="21" y="279"/>
                </a:lnTo>
                <a:lnTo>
                  <a:pt x="19" y="274"/>
                </a:lnTo>
                <a:lnTo>
                  <a:pt x="16" y="272"/>
                </a:lnTo>
                <a:lnTo>
                  <a:pt x="14" y="274"/>
                </a:lnTo>
                <a:lnTo>
                  <a:pt x="14" y="265"/>
                </a:lnTo>
                <a:lnTo>
                  <a:pt x="14" y="260"/>
                </a:lnTo>
                <a:lnTo>
                  <a:pt x="11" y="260"/>
                </a:lnTo>
                <a:lnTo>
                  <a:pt x="9" y="258"/>
                </a:lnTo>
                <a:lnTo>
                  <a:pt x="4" y="258"/>
                </a:lnTo>
                <a:lnTo>
                  <a:pt x="0" y="25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647"/>
          <p:cNvSpPr>
            <a:spLocks/>
          </p:cNvSpPr>
          <p:nvPr/>
        </p:nvSpPr>
        <p:spPr bwMode="auto">
          <a:xfrm>
            <a:off x="6761164" y="5213351"/>
            <a:ext cx="828675" cy="946150"/>
          </a:xfrm>
          <a:custGeom>
            <a:avLst/>
            <a:gdLst>
              <a:gd name="T0" fmla="*/ 30 w 522"/>
              <a:gd name="T1" fmla="*/ 222 h 596"/>
              <a:gd name="T2" fmla="*/ 73 w 522"/>
              <a:gd name="T3" fmla="*/ 128 h 596"/>
              <a:gd name="T4" fmla="*/ 201 w 522"/>
              <a:gd name="T5" fmla="*/ 90 h 596"/>
              <a:gd name="T6" fmla="*/ 350 w 522"/>
              <a:gd name="T7" fmla="*/ 31 h 596"/>
              <a:gd name="T8" fmla="*/ 475 w 522"/>
              <a:gd name="T9" fmla="*/ 9 h 596"/>
              <a:gd name="T10" fmla="*/ 480 w 522"/>
              <a:gd name="T11" fmla="*/ 97 h 596"/>
              <a:gd name="T12" fmla="*/ 418 w 522"/>
              <a:gd name="T13" fmla="*/ 92 h 596"/>
              <a:gd name="T14" fmla="*/ 380 w 522"/>
              <a:gd name="T15" fmla="*/ 104 h 596"/>
              <a:gd name="T16" fmla="*/ 333 w 522"/>
              <a:gd name="T17" fmla="*/ 121 h 596"/>
              <a:gd name="T18" fmla="*/ 295 w 522"/>
              <a:gd name="T19" fmla="*/ 132 h 596"/>
              <a:gd name="T20" fmla="*/ 312 w 522"/>
              <a:gd name="T21" fmla="*/ 161 h 596"/>
              <a:gd name="T22" fmla="*/ 354 w 522"/>
              <a:gd name="T23" fmla="*/ 182 h 596"/>
              <a:gd name="T24" fmla="*/ 309 w 522"/>
              <a:gd name="T25" fmla="*/ 163 h 596"/>
              <a:gd name="T26" fmla="*/ 321 w 522"/>
              <a:gd name="T27" fmla="*/ 208 h 596"/>
              <a:gd name="T28" fmla="*/ 269 w 522"/>
              <a:gd name="T29" fmla="*/ 182 h 596"/>
              <a:gd name="T30" fmla="*/ 286 w 522"/>
              <a:gd name="T31" fmla="*/ 211 h 596"/>
              <a:gd name="T32" fmla="*/ 260 w 522"/>
              <a:gd name="T33" fmla="*/ 180 h 596"/>
              <a:gd name="T34" fmla="*/ 227 w 522"/>
              <a:gd name="T35" fmla="*/ 154 h 596"/>
              <a:gd name="T36" fmla="*/ 224 w 522"/>
              <a:gd name="T37" fmla="*/ 149 h 596"/>
              <a:gd name="T38" fmla="*/ 220 w 522"/>
              <a:gd name="T39" fmla="*/ 218 h 596"/>
              <a:gd name="T40" fmla="*/ 269 w 522"/>
              <a:gd name="T41" fmla="*/ 300 h 596"/>
              <a:gd name="T42" fmla="*/ 257 w 522"/>
              <a:gd name="T43" fmla="*/ 281 h 596"/>
              <a:gd name="T44" fmla="*/ 239 w 522"/>
              <a:gd name="T45" fmla="*/ 296 h 596"/>
              <a:gd name="T46" fmla="*/ 250 w 522"/>
              <a:gd name="T47" fmla="*/ 319 h 596"/>
              <a:gd name="T48" fmla="*/ 217 w 522"/>
              <a:gd name="T49" fmla="*/ 329 h 596"/>
              <a:gd name="T50" fmla="*/ 255 w 522"/>
              <a:gd name="T51" fmla="*/ 341 h 596"/>
              <a:gd name="T52" fmla="*/ 286 w 522"/>
              <a:gd name="T53" fmla="*/ 364 h 596"/>
              <a:gd name="T54" fmla="*/ 335 w 522"/>
              <a:gd name="T55" fmla="*/ 383 h 596"/>
              <a:gd name="T56" fmla="*/ 343 w 522"/>
              <a:gd name="T57" fmla="*/ 449 h 596"/>
              <a:gd name="T58" fmla="*/ 300 w 522"/>
              <a:gd name="T59" fmla="*/ 431 h 596"/>
              <a:gd name="T60" fmla="*/ 260 w 522"/>
              <a:gd name="T61" fmla="*/ 431 h 596"/>
              <a:gd name="T62" fmla="*/ 283 w 522"/>
              <a:gd name="T63" fmla="*/ 464 h 596"/>
              <a:gd name="T64" fmla="*/ 281 w 522"/>
              <a:gd name="T65" fmla="*/ 490 h 596"/>
              <a:gd name="T66" fmla="*/ 253 w 522"/>
              <a:gd name="T67" fmla="*/ 471 h 596"/>
              <a:gd name="T68" fmla="*/ 262 w 522"/>
              <a:gd name="T69" fmla="*/ 516 h 596"/>
              <a:gd name="T70" fmla="*/ 283 w 522"/>
              <a:gd name="T71" fmla="*/ 580 h 596"/>
              <a:gd name="T72" fmla="*/ 260 w 522"/>
              <a:gd name="T73" fmla="*/ 565 h 596"/>
              <a:gd name="T74" fmla="*/ 229 w 522"/>
              <a:gd name="T75" fmla="*/ 561 h 596"/>
              <a:gd name="T76" fmla="*/ 213 w 522"/>
              <a:gd name="T77" fmla="*/ 582 h 596"/>
              <a:gd name="T78" fmla="*/ 189 w 522"/>
              <a:gd name="T79" fmla="*/ 530 h 596"/>
              <a:gd name="T80" fmla="*/ 160 w 522"/>
              <a:gd name="T81" fmla="*/ 556 h 596"/>
              <a:gd name="T82" fmla="*/ 146 w 522"/>
              <a:gd name="T83" fmla="*/ 485 h 596"/>
              <a:gd name="T84" fmla="*/ 101 w 522"/>
              <a:gd name="T85" fmla="*/ 440 h 596"/>
              <a:gd name="T86" fmla="*/ 137 w 522"/>
              <a:gd name="T87" fmla="*/ 412 h 596"/>
              <a:gd name="T88" fmla="*/ 186 w 522"/>
              <a:gd name="T89" fmla="*/ 400 h 596"/>
              <a:gd name="T90" fmla="*/ 257 w 522"/>
              <a:gd name="T91" fmla="*/ 426 h 596"/>
              <a:gd name="T92" fmla="*/ 276 w 522"/>
              <a:gd name="T93" fmla="*/ 402 h 596"/>
              <a:gd name="T94" fmla="*/ 250 w 522"/>
              <a:gd name="T95" fmla="*/ 397 h 596"/>
              <a:gd name="T96" fmla="*/ 222 w 522"/>
              <a:gd name="T97" fmla="*/ 386 h 596"/>
              <a:gd name="T98" fmla="*/ 208 w 522"/>
              <a:gd name="T99" fmla="*/ 386 h 596"/>
              <a:gd name="T100" fmla="*/ 163 w 522"/>
              <a:gd name="T101" fmla="*/ 388 h 596"/>
              <a:gd name="T102" fmla="*/ 125 w 522"/>
              <a:gd name="T103" fmla="*/ 397 h 596"/>
              <a:gd name="T104" fmla="*/ 97 w 522"/>
              <a:gd name="T105" fmla="*/ 390 h 596"/>
              <a:gd name="T106" fmla="*/ 68 w 522"/>
              <a:gd name="T107" fmla="*/ 352 h 596"/>
              <a:gd name="T108" fmla="*/ 85 w 522"/>
              <a:gd name="T109" fmla="*/ 334 h 596"/>
              <a:gd name="T110" fmla="*/ 78 w 522"/>
              <a:gd name="T111" fmla="*/ 324 h 596"/>
              <a:gd name="T112" fmla="*/ 61 w 522"/>
              <a:gd name="T113" fmla="*/ 329 h 596"/>
              <a:gd name="T114" fmla="*/ 21 w 522"/>
              <a:gd name="T115" fmla="*/ 279 h 596"/>
              <a:gd name="T116" fmla="*/ 0 w 522"/>
              <a:gd name="T117" fmla="*/ 255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2" h="596">
                <a:moveTo>
                  <a:pt x="0" y="255"/>
                </a:moveTo>
                <a:lnTo>
                  <a:pt x="2" y="253"/>
                </a:lnTo>
                <a:lnTo>
                  <a:pt x="16" y="258"/>
                </a:lnTo>
                <a:lnTo>
                  <a:pt x="26" y="251"/>
                </a:lnTo>
                <a:lnTo>
                  <a:pt x="23" y="244"/>
                </a:lnTo>
                <a:lnTo>
                  <a:pt x="28" y="244"/>
                </a:lnTo>
                <a:lnTo>
                  <a:pt x="30" y="239"/>
                </a:lnTo>
                <a:lnTo>
                  <a:pt x="26" y="222"/>
                </a:lnTo>
                <a:lnTo>
                  <a:pt x="30" y="222"/>
                </a:lnTo>
                <a:lnTo>
                  <a:pt x="33" y="215"/>
                </a:lnTo>
                <a:lnTo>
                  <a:pt x="52" y="211"/>
                </a:lnTo>
                <a:lnTo>
                  <a:pt x="54" y="199"/>
                </a:lnTo>
                <a:lnTo>
                  <a:pt x="59" y="180"/>
                </a:lnTo>
                <a:lnTo>
                  <a:pt x="63" y="170"/>
                </a:lnTo>
                <a:lnTo>
                  <a:pt x="71" y="170"/>
                </a:lnTo>
                <a:lnTo>
                  <a:pt x="80" y="161"/>
                </a:lnTo>
                <a:lnTo>
                  <a:pt x="73" y="135"/>
                </a:lnTo>
                <a:lnTo>
                  <a:pt x="73" y="128"/>
                </a:lnTo>
                <a:lnTo>
                  <a:pt x="97" y="125"/>
                </a:lnTo>
                <a:lnTo>
                  <a:pt x="108" y="118"/>
                </a:lnTo>
                <a:lnTo>
                  <a:pt x="120" y="123"/>
                </a:lnTo>
                <a:lnTo>
                  <a:pt x="127" y="116"/>
                </a:lnTo>
                <a:lnTo>
                  <a:pt x="137" y="116"/>
                </a:lnTo>
                <a:lnTo>
                  <a:pt x="146" y="99"/>
                </a:lnTo>
                <a:lnTo>
                  <a:pt x="158" y="90"/>
                </a:lnTo>
                <a:lnTo>
                  <a:pt x="170" y="87"/>
                </a:lnTo>
                <a:lnTo>
                  <a:pt x="201" y="90"/>
                </a:lnTo>
                <a:lnTo>
                  <a:pt x="213" y="87"/>
                </a:lnTo>
                <a:lnTo>
                  <a:pt x="213" y="69"/>
                </a:lnTo>
                <a:lnTo>
                  <a:pt x="227" y="66"/>
                </a:lnTo>
                <a:lnTo>
                  <a:pt x="248" y="66"/>
                </a:lnTo>
                <a:lnTo>
                  <a:pt x="253" y="57"/>
                </a:lnTo>
                <a:lnTo>
                  <a:pt x="293" y="54"/>
                </a:lnTo>
                <a:lnTo>
                  <a:pt x="314" y="45"/>
                </a:lnTo>
                <a:lnTo>
                  <a:pt x="319" y="35"/>
                </a:lnTo>
                <a:lnTo>
                  <a:pt x="350" y="31"/>
                </a:lnTo>
                <a:lnTo>
                  <a:pt x="376" y="45"/>
                </a:lnTo>
                <a:lnTo>
                  <a:pt x="383" y="43"/>
                </a:lnTo>
                <a:lnTo>
                  <a:pt x="418" y="57"/>
                </a:lnTo>
                <a:lnTo>
                  <a:pt x="435" y="47"/>
                </a:lnTo>
                <a:lnTo>
                  <a:pt x="458" y="45"/>
                </a:lnTo>
                <a:lnTo>
                  <a:pt x="466" y="47"/>
                </a:lnTo>
                <a:lnTo>
                  <a:pt x="485" y="38"/>
                </a:lnTo>
                <a:lnTo>
                  <a:pt x="485" y="19"/>
                </a:lnTo>
                <a:lnTo>
                  <a:pt x="475" y="9"/>
                </a:lnTo>
                <a:lnTo>
                  <a:pt x="473" y="0"/>
                </a:lnTo>
                <a:lnTo>
                  <a:pt x="496" y="0"/>
                </a:lnTo>
                <a:lnTo>
                  <a:pt x="515" y="7"/>
                </a:lnTo>
                <a:lnTo>
                  <a:pt x="522" y="35"/>
                </a:lnTo>
                <a:lnTo>
                  <a:pt x="499" y="47"/>
                </a:lnTo>
                <a:lnTo>
                  <a:pt x="503" y="76"/>
                </a:lnTo>
                <a:lnTo>
                  <a:pt x="489" y="104"/>
                </a:lnTo>
                <a:lnTo>
                  <a:pt x="482" y="106"/>
                </a:lnTo>
                <a:lnTo>
                  <a:pt x="480" y="97"/>
                </a:lnTo>
                <a:lnTo>
                  <a:pt x="470" y="97"/>
                </a:lnTo>
                <a:lnTo>
                  <a:pt x="454" y="97"/>
                </a:lnTo>
                <a:lnTo>
                  <a:pt x="447" y="97"/>
                </a:lnTo>
                <a:lnTo>
                  <a:pt x="444" y="97"/>
                </a:lnTo>
                <a:lnTo>
                  <a:pt x="435" y="95"/>
                </a:lnTo>
                <a:lnTo>
                  <a:pt x="425" y="95"/>
                </a:lnTo>
                <a:lnTo>
                  <a:pt x="423" y="92"/>
                </a:lnTo>
                <a:lnTo>
                  <a:pt x="421" y="90"/>
                </a:lnTo>
                <a:lnTo>
                  <a:pt x="418" y="92"/>
                </a:lnTo>
                <a:lnTo>
                  <a:pt x="411" y="92"/>
                </a:lnTo>
                <a:lnTo>
                  <a:pt x="409" y="92"/>
                </a:lnTo>
                <a:lnTo>
                  <a:pt x="409" y="87"/>
                </a:lnTo>
                <a:lnTo>
                  <a:pt x="406" y="85"/>
                </a:lnTo>
                <a:lnTo>
                  <a:pt x="399" y="87"/>
                </a:lnTo>
                <a:lnTo>
                  <a:pt x="397" y="92"/>
                </a:lnTo>
                <a:lnTo>
                  <a:pt x="392" y="95"/>
                </a:lnTo>
                <a:lnTo>
                  <a:pt x="385" y="99"/>
                </a:lnTo>
                <a:lnTo>
                  <a:pt x="380" y="104"/>
                </a:lnTo>
                <a:lnTo>
                  <a:pt x="373" y="104"/>
                </a:lnTo>
                <a:lnTo>
                  <a:pt x="366" y="104"/>
                </a:lnTo>
                <a:lnTo>
                  <a:pt x="359" y="95"/>
                </a:lnTo>
                <a:lnTo>
                  <a:pt x="354" y="97"/>
                </a:lnTo>
                <a:lnTo>
                  <a:pt x="347" y="102"/>
                </a:lnTo>
                <a:lnTo>
                  <a:pt x="343" y="104"/>
                </a:lnTo>
                <a:lnTo>
                  <a:pt x="345" y="109"/>
                </a:lnTo>
                <a:lnTo>
                  <a:pt x="343" y="111"/>
                </a:lnTo>
                <a:lnTo>
                  <a:pt x="333" y="121"/>
                </a:lnTo>
                <a:lnTo>
                  <a:pt x="328" y="123"/>
                </a:lnTo>
                <a:lnTo>
                  <a:pt x="324" y="123"/>
                </a:lnTo>
                <a:lnTo>
                  <a:pt x="321" y="123"/>
                </a:lnTo>
                <a:lnTo>
                  <a:pt x="312" y="121"/>
                </a:lnTo>
                <a:lnTo>
                  <a:pt x="305" y="118"/>
                </a:lnTo>
                <a:lnTo>
                  <a:pt x="295" y="121"/>
                </a:lnTo>
                <a:lnTo>
                  <a:pt x="293" y="125"/>
                </a:lnTo>
                <a:lnTo>
                  <a:pt x="293" y="130"/>
                </a:lnTo>
                <a:lnTo>
                  <a:pt x="295" y="132"/>
                </a:lnTo>
                <a:lnTo>
                  <a:pt x="300" y="137"/>
                </a:lnTo>
                <a:lnTo>
                  <a:pt x="305" y="142"/>
                </a:lnTo>
                <a:lnTo>
                  <a:pt x="309" y="142"/>
                </a:lnTo>
                <a:lnTo>
                  <a:pt x="314" y="144"/>
                </a:lnTo>
                <a:lnTo>
                  <a:pt x="312" y="147"/>
                </a:lnTo>
                <a:lnTo>
                  <a:pt x="307" y="147"/>
                </a:lnTo>
                <a:lnTo>
                  <a:pt x="305" y="151"/>
                </a:lnTo>
                <a:lnTo>
                  <a:pt x="309" y="158"/>
                </a:lnTo>
                <a:lnTo>
                  <a:pt x="312" y="161"/>
                </a:lnTo>
                <a:lnTo>
                  <a:pt x="319" y="161"/>
                </a:lnTo>
                <a:lnTo>
                  <a:pt x="324" y="158"/>
                </a:lnTo>
                <a:lnTo>
                  <a:pt x="326" y="161"/>
                </a:lnTo>
                <a:lnTo>
                  <a:pt x="331" y="161"/>
                </a:lnTo>
                <a:lnTo>
                  <a:pt x="338" y="163"/>
                </a:lnTo>
                <a:lnTo>
                  <a:pt x="340" y="166"/>
                </a:lnTo>
                <a:lnTo>
                  <a:pt x="345" y="173"/>
                </a:lnTo>
                <a:lnTo>
                  <a:pt x="352" y="177"/>
                </a:lnTo>
                <a:lnTo>
                  <a:pt x="354" y="182"/>
                </a:lnTo>
                <a:lnTo>
                  <a:pt x="357" y="184"/>
                </a:lnTo>
                <a:lnTo>
                  <a:pt x="350" y="187"/>
                </a:lnTo>
                <a:lnTo>
                  <a:pt x="345" y="182"/>
                </a:lnTo>
                <a:lnTo>
                  <a:pt x="340" y="177"/>
                </a:lnTo>
                <a:lnTo>
                  <a:pt x="335" y="170"/>
                </a:lnTo>
                <a:lnTo>
                  <a:pt x="326" y="170"/>
                </a:lnTo>
                <a:lnTo>
                  <a:pt x="319" y="168"/>
                </a:lnTo>
                <a:lnTo>
                  <a:pt x="319" y="166"/>
                </a:lnTo>
                <a:lnTo>
                  <a:pt x="309" y="163"/>
                </a:lnTo>
                <a:lnTo>
                  <a:pt x="305" y="168"/>
                </a:lnTo>
                <a:lnTo>
                  <a:pt x="300" y="166"/>
                </a:lnTo>
                <a:lnTo>
                  <a:pt x="298" y="173"/>
                </a:lnTo>
                <a:lnTo>
                  <a:pt x="307" y="180"/>
                </a:lnTo>
                <a:lnTo>
                  <a:pt x="317" y="184"/>
                </a:lnTo>
                <a:lnTo>
                  <a:pt x="324" y="189"/>
                </a:lnTo>
                <a:lnTo>
                  <a:pt x="326" y="199"/>
                </a:lnTo>
                <a:lnTo>
                  <a:pt x="324" y="206"/>
                </a:lnTo>
                <a:lnTo>
                  <a:pt x="321" y="208"/>
                </a:lnTo>
                <a:lnTo>
                  <a:pt x="309" y="201"/>
                </a:lnTo>
                <a:lnTo>
                  <a:pt x="305" y="192"/>
                </a:lnTo>
                <a:lnTo>
                  <a:pt x="298" y="182"/>
                </a:lnTo>
                <a:lnTo>
                  <a:pt x="293" y="180"/>
                </a:lnTo>
                <a:lnTo>
                  <a:pt x="288" y="180"/>
                </a:lnTo>
                <a:lnTo>
                  <a:pt x="279" y="177"/>
                </a:lnTo>
                <a:lnTo>
                  <a:pt x="276" y="175"/>
                </a:lnTo>
                <a:lnTo>
                  <a:pt x="272" y="177"/>
                </a:lnTo>
                <a:lnTo>
                  <a:pt x="269" y="182"/>
                </a:lnTo>
                <a:lnTo>
                  <a:pt x="272" y="189"/>
                </a:lnTo>
                <a:lnTo>
                  <a:pt x="274" y="192"/>
                </a:lnTo>
                <a:lnTo>
                  <a:pt x="281" y="201"/>
                </a:lnTo>
                <a:lnTo>
                  <a:pt x="298" y="206"/>
                </a:lnTo>
                <a:lnTo>
                  <a:pt x="305" y="211"/>
                </a:lnTo>
                <a:lnTo>
                  <a:pt x="305" y="213"/>
                </a:lnTo>
                <a:lnTo>
                  <a:pt x="300" y="213"/>
                </a:lnTo>
                <a:lnTo>
                  <a:pt x="293" y="213"/>
                </a:lnTo>
                <a:lnTo>
                  <a:pt x="286" y="211"/>
                </a:lnTo>
                <a:lnTo>
                  <a:pt x="279" y="208"/>
                </a:lnTo>
                <a:lnTo>
                  <a:pt x="276" y="211"/>
                </a:lnTo>
                <a:lnTo>
                  <a:pt x="272" y="211"/>
                </a:lnTo>
                <a:lnTo>
                  <a:pt x="274" y="206"/>
                </a:lnTo>
                <a:lnTo>
                  <a:pt x="269" y="201"/>
                </a:lnTo>
                <a:lnTo>
                  <a:pt x="269" y="196"/>
                </a:lnTo>
                <a:lnTo>
                  <a:pt x="269" y="189"/>
                </a:lnTo>
                <a:lnTo>
                  <a:pt x="267" y="184"/>
                </a:lnTo>
                <a:lnTo>
                  <a:pt x="260" y="180"/>
                </a:lnTo>
                <a:lnTo>
                  <a:pt x="246" y="175"/>
                </a:lnTo>
                <a:lnTo>
                  <a:pt x="241" y="173"/>
                </a:lnTo>
                <a:lnTo>
                  <a:pt x="239" y="170"/>
                </a:lnTo>
                <a:lnTo>
                  <a:pt x="234" y="168"/>
                </a:lnTo>
                <a:lnTo>
                  <a:pt x="231" y="168"/>
                </a:lnTo>
                <a:lnTo>
                  <a:pt x="229" y="163"/>
                </a:lnTo>
                <a:lnTo>
                  <a:pt x="224" y="158"/>
                </a:lnTo>
                <a:lnTo>
                  <a:pt x="224" y="158"/>
                </a:lnTo>
                <a:lnTo>
                  <a:pt x="227" y="154"/>
                </a:lnTo>
                <a:lnTo>
                  <a:pt x="229" y="154"/>
                </a:lnTo>
                <a:lnTo>
                  <a:pt x="236" y="154"/>
                </a:lnTo>
                <a:lnTo>
                  <a:pt x="236" y="149"/>
                </a:lnTo>
                <a:lnTo>
                  <a:pt x="231" y="147"/>
                </a:lnTo>
                <a:lnTo>
                  <a:pt x="234" y="142"/>
                </a:lnTo>
                <a:lnTo>
                  <a:pt x="229" y="142"/>
                </a:lnTo>
                <a:lnTo>
                  <a:pt x="227" y="142"/>
                </a:lnTo>
                <a:lnTo>
                  <a:pt x="227" y="147"/>
                </a:lnTo>
                <a:lnTo>
                  <a:pt x="224" y="149"/>
                </a:lnTo>
                <a:lnTo>
                  <a:pt x="217" y="154"/>
                </a:lnTo>
                <a:lnTo>
                  <a:pt x="213" y="154"/>
                </a:lnTo>
                <a:lnTo>
                  <a:pt x="213" y="158"/>
                </a:lnTo>
                <a:lnTo>
                  <a:pt x="205" y="161"/>
                </a:lnTo>
                <a:lnTo>
                  <a:pt x="210" y="173"/>
                </a:lnTo>
                <a:lnTo>
                  <a:pt x="205" y="194"/>
                </a:lnTo>
                <a:lnTo>
                  <a:pt x="210" y="208"/>
                </a:lnTo>
                <a:lnTo>
                  <a:pt x="217" y="213"/>
                </a:lnTo>
                <a:lnTo>
                  <a:pt x="220" y="218"/>
                </a:lnTo>
                <a:lnTo>
                  <a:pt x="222" y="225"/>
                </a:lnTo>
                <a:lnTo>
                  <a:pt x="231" y="229"/>
                </a:lnTo>
                <a:lnTo>
                  <a:pt x="241" y="253"/>
                </a:lnTo>
                <a:lnTo>
                  <a:pt x="250" y="258"/>
                </a:lnTo>
                <a:lnTo>
                  <a:pt x="257" y="267"/>
                </a:lnTo>
                <a:lnTo>
                  <a:pt x="269" y="277"/>
                </a:lnTo>
                <a:lnTo>
                  <a:pt x="279" y="293"/>
                </a:lnTo>
                <a:lnTo>
                  <a:pt x="276" y="298"/>
                </a:lnTo>
                <a:lnTo>
                  <a:pt x="269" y="300"/>
                </a:lnTo>
                <a:lnTo>
                  <a:pt x="260" y="305"/>
                </a:lnTo>
                <a:lnTo>
                  <a:pt x="257" y="305"/>
                </a:lnTo>
                <a:lnTo>
                  <a:pt x="255" y="303"/>
                </a:lnTo>
                <a:lnTo>
                  <a:pt x="257" y="298"/>
                </a:lnTo>
                <a:lnTo>
                  <a:pt x="262" y="300"/>
                </a:lnTo>
                <a:lnTo>
                  <a:pt x="267" y="296"/>
                </a:lnTo>
                <a:lnTo>
                  <a:pt x="267" y="291"/>
                </a:lnTo>
                <a:lnTo>
                  <a:pt x="262" y="286"/>
                </a:lnTo>
                <a:lnTo>
                  <a:pt x="257" y="281"/>
                </a:lnTo>
                <a:lnTo>
                  <a:pt x="250" y="279"/>
                </a:lnTo>
                <a:lnTo>
                  <a:pt x="246" y="277"/>
                </a:lnTo>
                <a:lnTo>
                  <a:pt x="243" y="277"/>
                </a:lnTo>
                <a:lnTo>
                  <a:pt x="243" y="279"/>
                </a:lnTo>
                <a:lnTo>
                  <a:pt x="243" y="284"/>
                </a:lnTo>
                <a:lnTo>
                  <a:pt x="239" y="284"/>
                </a:lnTo>
                <a:lnTo>
                  <a:pt x="236" y="286"/>
                </a:lnTo>
                <a:lnTo>
                  <a:pt x="234" y="291"/>
                </a:lnTo>
                <a:lnTo>
                  <a:pt x="239" y="296"/>
                </a:lnTo>
                <a:lnTo>
                  <a:pt x="239" y="300"/>
                </a:lnTo>
                <a:lnTo>
                  <a:pt x="241" y="298"/>
                </a:lnTo>
                <a:lnTo>
                  <a:pt x="248" y="305"/>
                </a:lnTo>
                <a:lnTo>
                  <a:pt x="250" y="310"/>
                </a:lnTo>
                <a:lnTo>
                  <a:pt x="248" y="312"/>
                </a:lnTo>
                <a:lnTo>
                  <a:pt x="248" y="315"/>
                </a:lnTo>
                <a:lnTo>
                  <a:pt x="250" y="312"/>
                </a:lnTo>
                <a:lnTo>
                  <a:pt x="253" y="315"/>
                </a:lnTo>
                <a:lnTo>
                  <a:pt x="250" y="319"/>
                </a:lnTo>
                <a:lnTo>
                  <a:pt x="250" y="322"/>
                </a:lnTo>
                <a:lnTo>
                  <a:pt x="243" y="324"/>
                </a:lnTo>
                <a:lnTo>
                  <a:pt x="241" y="324"/>
                </a:lnTo>
                <a:lnTo>
                  <a:pt x="239" y="324"/>
                </a:lnTo>
                <a:lnTo>
                  <a:pt x="239" y="326"/>
                </a:lnTo>
                <a:lnTo>
                  <a:pt x="231" y="329"/>
                </a:lnTo>
                <a:lnTo>
                  <a:pt x="224" y="329"/>
                </a:lnTo>
                <a:lnTo>
                  <a:pt x="222" y="326"/>
                </a:lnTo>
                <a:lnTo>
                  <a:pt x="217" y="329"/>
                </a:lnTo>
                <a:lnTo>
                  <a:pt x="217" y="334"/>
                </a:lnTo>
                <a:lnTo>
                  <a:pt x="220" y="334"/>
                </a:lnTo>
                <a:lnTo>
                  <a:pt x="227" y="334"/>
                </a:lnTo>
                <a:lnTo>
                  <a:pt x="234" y="338"/>
                </a:lnTo>
                <a:lnTo>
                  <a:pt x="236" y="338"/>
                </a:lnTo>
                <a:lnTo>
                  <a:pt x="239" y="341"/>
                </a:lnTo>
                <a:lnTo>
                  <a:pt x="246" y="338"/>
                </a:lnTo>
                <a:lnTo>
                  <a:pt x="250" y="341"/>
                </a:lnTo>
                <a:lnTo>
                  <a:pt x="255" y="341"/>
                </a:lnTo>
                <a:lnTo>
                  <a:pt x="260" y="345"/>
                </a:lnTo>
                <a:lnTo>
                  <a:pt x="262" y="352"/>
                </a:lnTo>
                <a:lnTo>
                  <a:pt x="269" y="352"/>
                </a:lnTo>
                <a:lnTo>
                  <a:pt x="272" y="350"/>
                </a:lnTo>
                <a:lnTo>
                  <a:pt x="279" y="350"/>
                </a:lnTo>
                <a:lnTo>
                  <a:pt x="279" y="350"/>
                </a:lnTo>
                <a:lnTo>
                  <a:pt x="281" y="352"/>
                </a:lnTo>
                <a:lnTo>
                  <a:pt x="281" y="360"/>
                </a:lnTo>
                <a:lnTo>
                  <a:pt x="286" y="364"/>
                </a:lnTo>
                <a:lnTo>
                  <a:pt x="295" y="364"/>
                </a:lnTo>
                <a:lnTo>
                  <a:pt x="298" y="364"/>
                </a:lnTo>
                <a:lnTo>
                  <a:pt x="300" y="364"/>
                </a:lnTo>
                <a:lnTo>
                  <a:pt x="305" y="369"/>
                </a:lnTo>
                <a:lnTo>
                  <a:pt x="307" y="374"/>
                </a:lnTo>
                <a:lnTo>
                  <a:pt x="312" y="379"/>
                </a:lnTo>
                <a:lnTo>
                  <a:pt x="321" y="381"/>
                </a:lnTo>
                <a:lnTo>
                  <a:pt x="328" y="383"/>
                </a:lnTo>
                <a:lnTo>
                  <a:pt x="335" y="383"/>
                </a:lnTo>
                <a:lnTo>
                  <a:pt x="347" y="395"/>
                </a:lnTo>
                <a:lnTo>
                  <a:pt x="347" y="400"/>
                </a:lnTo>
                <a:lnTo>
                  <a:pt x="340" y="405"/>
                </a:lnTo>
                <a:lnTo>
                  <a:pt x="345" y="414"/>
                </a:lnTo>
                <a:lnTo>
                  <a:pt x="350" y="426"/>
                </a:lnTo>
                <a:lnTo>
                  <a:pt x="354" y="435"/>
                </a:lnTo>
                <a:lnTo>
                  <a:pt x="352" y="449"/>
                </a:lnTo>
                <a:lnTo>
                  <a:pt x="350" y="452"/>
                </a:lnTo>
                <a:lnTo>
                  <a:pt x="343" y="449"/>
                </a:lnTo>
                <a:lnTo>
                  <a:pt x="338" y="447"/>
                </a:lnTo>
                <a:lnTo>
                  <a:pt x="338" y="440"/>
                </a:lnTo>
                <a:lnTo>
                  <a:pt x="331" y="435"/>
                </a:lnTo>
                <a:lnTo>
                  <a:pt x="326" y="435"/>
                </a:lnTo>
                <a:lnTo>
                  <a:pt x="317" y="423"/>
                </a:lnTo>
                <a:lnTo>
                  <a:pt x="314" y="423"/>
                </a:lnTo>
                <a:lnTo>
                  <a:pt x="309" y="421"/>
                </a:lnTo>
                <a:lnTo>
                  <a:pt x="305" y="428"/>
                </a:lnTo>
                <a:lnTo>
                  <a:pt x="300" y="431"/>
                </a:lnTo>
                <a:lnTo>
                  <a:pt x="295" y="431"/>
                </a:lnTo>
                <a:lnTo>
                  <a:pt x="298" y="426"/>
                </a:lnTo>
                <a:lnTo>
                  <a:pt x="300" y="423"/>
                </a:lnTo>
                <a:lnTo>
                  <a:pt x="295" y="421"/>
                </a:lnTo>
                <a:lnTo>
                  <a:pt x="288" y="421"/>
                </a:lnTo>
                <a:lnTo>
                  <a:pt x="279" y="423"/>
                </a:lnTo>
                <a:lnTo>
                  <a:pt x="274" y="426"/>
                </a:lnTo>
                <a:lnTo>
                  <a:pt x="267" y="431"/>
                </a:lnTo>
                <a:lnTo>
                  <a:pt x="260" y="431"/>
                </a:lnTo>
                <a:lnTo>
                  <a:pt x="260" y="435"/>
                </a:lnTo>
                <a:lnTo>
                  <a:pt x="260" y="438"/>
                </a:lnTo>
                <a:lnTo>
                  <a:pt x="269" y="438"/>
                </a:lnTo>
                <a:lnTo>
                  <a:pt x="274" y="440"/>
                </a:lnTo>
                <a:lnTo>
                  <a:pt x="276" y="445"/>
                </a:lnTo>
                <a:lnTo>
                  <a:pt x="274" y="449"/>
                </a:lnTo>
                <a:lnTo>
                  <a:pt x="276" y="449"/>
                </a:lnTo>
                <a:lnTo>
                  <a:pt x="276" y="457"/>
                </a:lnTo>
                <a:lnTo>
                  <a:pt x="283" y="464"/>
                </a:lnTo>
                <a:lnTo>
                  <a:pt x="291" y="468"/>
                </a:lnTo>
                <a:lnTo>
                  <a:pt x="295" y="466"/>
                </a:lnTo>
                <a:lnTo>
                  <a:pt x="300" y="468"/>
                </a:lnTo>
                <a:lnTo>
                  <a:pt x="305" y="473"/>
                </a:lnTo>
                <a:lnTo>
                  <a:pt x="307" y="476"/>
                </a:lnTo>
                <a:lnTo>
                  <a:pt x="298" y="480"/>
                </a:lnTo>
                <a:lnTo>
                  <a:pt x="286" y="483"/>
                </a:lnTo>
                <a:lnTo>
                  <a:pt x="286" y="487"/>
                </a:lnTo>
                <a:lnTo>
                  <a:pt x="281" y="490"/>
                </a:lnTo>
                <a:lnTo>
                  <a:pt x="281" y="494"/>
                </a:lnTo>
                <a:lnTo>
                  <a:pt x="279" y="497"/>
                </a:lnTo>
                <a:lnTo>
                  <a:pt x="269" y="490"/>
                </a:lnTo>
                <a:lnTo>
                  <a:pt x="272" y="485"/>
                </a:lnTo>
                <a:lnTo>
                  <a:pt x="274" y="483"/>
                </a:lnTo>
                <a:lnTo>
                  <a:pt x="269" y="478"/>
                </a:lnTo>
                <a:lnTo>
                  <a:pt x="265" y="476"/>
                </a:lnTo>
                <a:lnTo>
                  <a:pt x="260" y="473"/>
                </a:lnTo>
                <a:lnTo>
                  <a:pt x="253" y="471"/>
                </a:lnTo>
                <a:lnTo>
                  <a:pt x="250" y="473"/>
                </a:lnTo>
                <a:lnTo>
                  <a:pt x="246" y="468"/>
                </a:lnTo>
                <a:lnTo>
                  <a:pt x="243" y="466"/>
                </a:lnTo>
                <a:lnTo>
                  <a:pt x="241" y="468"/>
                </a:lnTo>
                <a:lnTo>
                  <a:pt x="241" y="476"/>
                </a:lnTo>
                <a:lnTo>
                  <a:pt x="241" y="487"/>
                </a:lnTo>
                <a:lnTo>
                  <a:pt x="257" y="506"/>
                </a:lnTo>
                <a:lnTo>
                  <a:pt x="257" y="513"/>
                </a:lnTo>
                <a:lnTo>
                  <a:pt x="262" y="516"/>
                </a:lnTo>
                <a:lnTo>
                  <a:pt x="267" y="523"/>
                </a:lnTo>
                <a:lnTo>
                  <a:pt x="272" y="542"/>
                </a:lnTo>
                <a:lnTo>
                  <a:pt x="276" y="551"/>
                </a:lnTo>
                <a:lnTo>
                  <a:pt x="274" y="556"/>
                </a:lnTo>
                <a:lnTo>
                  <a:pt x="272" y="561"/>
                </a:lnTo>
                <a:lnTo>
                  <a:pt x="272" y="563"/>
                </a:lnTo>
                <a:lnTo>
                  <a:pt x="276" y="570"/>
                </a:lnTo>
                <a:lnTo>
                  <a:pt x="283" y="575"/>
                </a:lnTo>
                <a:lnTo>
                  <a:pt x="283" y="580"/>
                </a:lnTo>
                <a:lnTo>
                  <a:pt x="286" y="582"/>
                </a:lnTo>
                <a:lnTo>
                  <a:pt x="288" y="587"/>
                </a:lnTo>
                <a:lnTo>
                  <a:pt x="281" y="587"/>
                </a:lnTo>
                <a:lnTo>
                  <a:pt x="276" y="584"/>
                </a:lnTo>
                <a:lnTo>
                  <a:pt x="276" y="580"/>
                </a:lnTo>
                <a:lnTo>
                  <a:pt x="272" y="577"/>
                </a:lnTo>
                <a:lnTo>
                  <a:pt x="267" y="580"/>
                </a:lnTo>
                <a:lnTo>
                  <a:pt x="267" y="573"/>
                </a:lnTo>
                <a:lnTo>
                  <a:pt x="260" y="565"/>
                </a:lnTo>
                <a:lnTo>
                  <a:pt x="257" y="563"/>
                </a:lnTo>
                <a:lnTo>
                  <a:pt x="253" y="561"/>
                </a:lnTo>
                <a:lnTo>
                  <a:pt x="253" y="558"/>
                </a:lnTo>
                <a:lnTo>
                  <a:pt x="250" y="551"/>
                </a:lnTo>
                <a:lnTo>
                  <a:pt x="246" y="551"/>
                </a:lnTo>
                <a:lnTo>
                  <a:pt x="236" y="551"/>
                </a:lnTo>
                <a:lnTo>
                  <a:pt x="231" y="551"/>
                </a:lnTo>
                <a:lnTo>
                  <a:pt x="231" y="556"/>
                </a:lnTo>
                <a:lnTo>
                  <a:pt x="229" y="561"/>
                </a:lnTo>
                <a:lnTo>
                  <a:pt x="227" y="565"/>
                </a:lnTo>
                <a:lnTo>
                  <a:pt x="224" y="573"/>
                </a:lnTo>
                <a:lnTo>
                  <a:pt x="224" y="580"/>
                </a:lnTo>
                <a:lnTo>
                  <a:pt x="227" y="584"/>
                </a:lnTo>
                <a:lnTo>
                  <a:pt x="227" y="594"/>
                </a:lnTo>
                <a:lnTo>
                  <a:pt x="227" y="596"/>
                </a:lnTo>
                <a:lnTo>
                  <a:pt x="222" y="589"/>
                </a:lnTo>
                <a:lnTo>
                  <a:pt x="217" y="587"/>
                </a:lnTo>
                <a:lnTo>
                  <a:pt x="213" y="582"/>
                </a:lnTo>
                <a:lnTo>
                  <a:pt x="217" y="580"/>
                </a:lnTo>
                <a:lnTo>
                  <a:pt x="215" y="565"/>
                </a:lnTo>
                <a:lnTo>
                  <a:pt x="208" y="551"/>
                </a:lnTo>
                <a:lnTo>
                  <a:pt x="201" y="542"/>
                </a:lnTo>
                <a:lnTo>
                  <a:pt x="196" y="542"/>
                </a:lnTo>
                <a:lnTo>
                  <a:pt x="194" y="539"/>
                </a:lnTo>
                <a:lnTo>
                  <a:pt x="196" y="535"/>
                </a:lnTo>
                <a:lnTo>
                  <a:pt x="194" y="530"/>
                </a:lnTo>
                <a:lnTo>
                  <a:pt x="189" y="530"/>
                </a:lnTo>
                <a:lnTo>
                  <a:pt x="179" y="532"/>
                </a:lnTo>
                <a:lnTo>
                  <a:pt x="175" y="535"/>
                </a:lnTo>
                <a:lnTo>
                  <a:pt x="175" y="547"/>
                </a:lnTo>
                <a:lnTo>
                  <a:pt x="179" y="554"/>
                </a:lnTo>
                <a:lnTo>
                  <a:pt x="177" y="558"/>
                </a:lnTo>
                <a:lnTo>
                  <a:pt x="172" y="563"/>
                </a:lnTo>
                <a:lnTo>
                  <a:pt x="168" y="554"/>
                </a:lnTo>
                <a:lnTo>
                  <a:pt x="163" y="556"/>
                </a:lnTo>
                <a:lnTo>
                  <a:pt x="160" y="556"/>
                </a:lnTo>
                <a:lnTo>
                  <a:pt x="156" y="549"/>
                </a:lnTo>
                <a:lnTo>
                  <a:pt x="158" y="542"/>
                </a:lnTo>
                <a:lnTo>
                  <a:pt x="153" y="539"/>
                </a:lnTo>
                <a:lnTo>
                  <a:pt x="146" y="525"/>
                </a:lnTo>
                <a:lnTo>
                  <a:pt x="144" y="518"/>
                </a:lnTo>
                <a:lnTo>
                  <a:pt x="146" y="511"/>
                </a:lnTo>
                <a:lnTo>
                  <a:pt x="153" y="506"/>
                </a:lnTo>
                <a:lnTo>
                  <a:pt x="153" y="497"/>
                </a:lnTo>
                <a:lnTo>
                  <a:pt x="146" y="485"/>
                </a:lnTo>
                <a:lnTo>
                  <a:pt x="137" y="473"/>
                </a:lnTo>
                <a:lnTo>
                  <a:pt x="127" y="466"/>
                </a:lnTo>
                <a:lnTo>
                  <a:pt x="120" y="466"/>
                </a:lnTo>
                <a:lnTo>
                  <a:pt x="120" y="459"/>
                </a:lnTo>
                <a:lnTo>
                  <a:pt x="116" y="454"/>
                </a:lnTo>
                <a:lnTo>
                  <a:pt x="108" y="452"/>
                </a:lnTo>
                <a:lnTo>
                  <a:pt x="101" y="449"/>
                </a:lnTo>
                <a:lnTo>
                  <a:pt x="101" y="447"/>
                </a:lnTo>
                <a:lnTo>
                  <a:pt x="101" y="440"/>
                </a:lnTo>
                <a:lnTo>
                  <a:pt x="104" y="438"/>
                </a:lnTo>
                <a:lnTo>
                  <a:pt x="108" y="438"/>
                </a:lnTo>
                <a:lnTo>
                  <a:pt x="116" y="431"/>
                </a:lnTo>
                <a:lnTo>
                  <a:pt x="120" y="416"/>
                </a:lnTo>
                <a:lnTo>
                  <a:pt x="120" y="409"/>
                </a:lnTo>
                <a:lnTo>
                  <a:pt x="120" y="405"/>
                </a:lnTo>
                <a:lnTo>
                  <a:pt x="125" y="407"/>
                </a:lnTo>
                <a:lnTo>
                  <a:pt x="130" y="407"/>
                </a:lnTo>
                <a:lnTo>
                  <a:pt x="137" y="412"/>
                </a:lnTo>
                <a:lnTo>
                  <a:pt x="142" y="412"/>
                </a:lnTo>
                <a:lnTo>
                  <a:pt x="149" y="409"/>
                </a:lnTo>
                <a:lnTo>
                  <a:pt x="149" y="405"/>
                </a:lnTo>
                <a:lnTo>
                  <a:pt x="151" y="400"/>
                </a:lnTo>
                <a:lnTo>
                  <a:pt x="153" y="395"/>
                </a:lnTo>
                <a:lnTo>
                  <a:pt x="160" y="390"/>
                </a:lnTo>
                <a:lnTo>
                  <a:pt x="168" y="393"/>
                </a:lnTo>
                <a:lnTo>
                  <a:pt x="175" y="395"/>
                </a:lnTo>
                <a:lnTo>
                  <a:pt x="186" y="400"/>
                </a:lnTo>
                <a:lnTo>
                  <a:pt x="194" y="407"/>
                </a:lnTo>
                <a:lnTo>
                  <a:pt x="203" y="407"/>
                </a:lnTo>
                <a:lnTo>
                  <a:pt x="208" y="409"/>
                </a:lnTo>
                <a:lnTo>
                  <a:pt x="215" y="409"/>
                </a:lnTo>
                <a:lnTo>
                  <a:pt x="229" y="416"/>
                </a:lnTo>
                <a:lnTo>
                  <a:pt x="239" y="421"/>
                </a:lnTo>
                <a:lnTo>
                  <a:pt x="248" y="428"/>
                </a:lnTo>
                <a:lnTo>
                  <a:pt x="253" y="428"/>
                </a:lnTo>
                <a:lnTo>
                  <a:pt x="257" y="426"/>
                </a:lnTo>
                <a:lnTo>
                  <a:pt x="257" y="423"/>
                </a:lnTo>
                <a:lnTo>
                  <a:pt x="250" y="421"/>
                </a:lnTo>
                <a:lnTo>
                  <a:pt x="253" y="416"/>
                </a:lnTo>
                <a:lnTo>
                  <a:pt x="257" y="414"/>
                </a:lnTo>
                <a:lnTo>
                  <a:pt x="262" y="416"/>
                </a:lnTo>
                <a:lnTo>
                  <a:pt x="272" y="414"/>
                </a:lnTo>
                <a:lnTo>
                  <a:pt x="276" y="409"/>
                </a:lnTo>
                <a:lnTo>
                  <a:pt x="276" y="407"/>
                </a:lnTo>
                <a:lnTo>
                  <a:pt x="276" y="402"/>
                </a:lnTo>
                <a:lnTo>
                  <a:pt x="272" y="402"/>
                </a:lnTo>
                <a:lnTo>
                  <a:pt x="267" y="397"/>
                </a:lnTo>
                <a:lnTo>
                  <a:pt x="265" y="397"/>
                </a:lnTo>
                <a:lnTo>
                  <a:pt x="265" y="402"/>
                </a:lnTo>
                <a:lnTo>
                  <a:pt x="262" y="402"/>
                </a:lnTo>
                <a:lnTo>
                  <a:pt x="262" y="400"/>
                </a:lnTo>
                <a:lnTo>
                  <a:pt x="255" y="397"/>
                </a:lnTo>
                <a:lnTo>
                  <a:pt x="253" y="400"/>
                </a:lnTo>
                <a:lnTo>
                  <a:pt x="250" y="397"/>
                </a:lnTo>
                <a:lnTo>
                  <a:pt x="246" y="397"/>
                </a:lnTo>
                <a:lnTo>
                  <a:pt x="243" y="397"/>
                </a:lnTo>
                <a:lnTo>
                  <a:pt x="239" y="397"/>
                </a:lnTo>
                <a:lnTo>
                  <a:pt x="239" y="393"/>
                </a:lnTo>
                <a:lnTo>
                  <a:pt x="231" y="388"/>
                </a:lnTo>
                <a:lnTo>
                  <a:pt x="229" y="386"/>
                </a:lnTo>
                <a:lnTo>
                  <a:pt x="229" y="383"/>
                </a:lnTo>
                <a:lnTo>
                  <a:pt x="227" y="381"/>
                </a:lnTo>
                <a:lnTo>
                  <a:pt x="222" y="386"/>
                </a:lnTo>
                <a:lnTo>
                  <a:pt x="222" y="388"/>
                </a:lnTo>
                <a:lnTo>
                  <a:pt x="222" y="393"/>
                </a:lnTo>
                <a:lnTo>
                  <a:pt x="220" y="395"/>
                </a:lnTo>
                <a:lnTo>
                  <a:pt x="217" y="393"/>
                </a:lnTo>
                <a:lnTo>
                  <a:pt x="217" y="386"/>
                </a:lnTo>
                <a:lnTo>
                  <a:pt x="213" y="379"/>
                </a:lnTo>
                <a:lnTo>
                  <a:pt x="208" y="379"/>
                </a:lnTo>
                <a:lnTo>
                  <a:pt x="205" y="381"/>
                </a:lnTo>
                <a:lnTo>
                  <a:pt x="208" y="386"/>
                </a:lnTo>
                <a:lnTo>
                  <a:pt x="205" y="388"/>
                </a:lnTo>
                <a:lnTo>
                  <a:pt x="203" y="388"/>
                </a:lnTo>
                <a:lnTo>
                  <a:pt x="196" y="388"/>
                </a:lnTo>
                <a:lnTo>
                  <a:pt x="191" y="388"/>
                </a:lnTo>
                <a:lnTo>
                  <a:pt x="189" y="393"/>
                </a:lnTo>
                <a:lnTo>
                  <a:pt x="182" y="388"/>
                </a:lnTo>
                <a:lnTo>
                  <a:pt x="177" y="388"/>
                </a:lnTo>
                <a:lnTo>
                  <a:pt x="165" y="386"/>
                </a:lnTo>
                <a:lnTo>
                  <a:pt x="163" y="388"/>
                </a:lnTo>
                <a:lnTo>
                  <a:pt x="158" y="388"/>
                </a:lnTo>
                <a:lnTo>
                  <a:pt x="158" y="386"/>
                </a:lnTo>
                <a:lnTo>
                  <a:pt x="153" y="388"/>
                </a:lnTo>
                <a:lnTo>
                  <a:pt x="153" y="393"/>
                </a:lnTo>
                <a:lnTo>
                  <a:pt x="149" y="393"/>
                </a:lnTo>
                <a:lnTo>
                  <a:pt x="144" y="393"/>
                </a:lnTo>
                <a:lnTo>
                  <a:pt x="139" y="395"/>
                </a:lnTo>
                <a:lnTo>
                  <a:pt x="134" y="397"/>
                </a:lnTo>
                <a:lnTo>
                  <a:pt x="125" y="397"/>
                </a:lnTo>
                <a:lnTo>
                  <a:pt x="123" y="393"/>
                </a:lnTo>
                <a:lnTo>
                  <a:pt x="118" y="386"/>
                </a:lnTo>
                <a:lnTo>
                  <a:pt x="116" y="386"/>
                </a:lnTo>
                <a:lnTo>
                  <a:pt x="116" y="388"/>
                </a:lnTo>
                <a:lnTo>
                  <a:pt x="108" y="400"/>
                </a:lnTo>
                <a:lnTo>
                  <a:pt x="104" y="400"/>
                </a:lnTo>
                <a:lnTo>
                  <a:pt x="99" y="397"/>
                </a:lnTo>
                <a:lnTo>
                  <a:pt x="97" y="395"/>
                </a:lnTo>
                <a:lnTo>
                  <a:pt x="97" y="390"/>
                </a:lnTo>
                <a:lnTo>
                  <a:pt x="97" y="376"/>
                </a:lnTo>
                <a:lnTo>
                  <a:pt x="92" y="381"/>
                </a:lnTo>
                <a:lnTo>
                  <a:pt x="90" y="374"/>
                </a:lnTo>
                <a:lnTo>
                  <a:pt x="90" y="367"/>
                </a:lnTo>
                <a:lnTo>
                  <a:pt x="87" y="362"/>
                </a:lnTo>
                <a:lnTo>
                  <a:pt x="80" y="360"/>
                </a:lnTo>
                <a:lnTo>
                  <a:pt x="75" y="350"/>
                </a:lnTo>
                <a:lnTo>
                  <a:pt x="73" y="348"/>
                </a:lnTo>
                <a:lnTo>
                  <a:pt x="68" y="352"/>
                </a:lnTo>
                <a:lnTo>
                  <a:pt x="63" y="348"/>
                </a:lnTo>
                <a:lnTo>
                  <a:pt x="63" y="343"/>
                </a:lnTo>
                <a:lnTo>
                  <a:pt x="66" y="338"/>
                </a:lnTo>
                <a:lnTo>
                  <a:pt x="63" y="336"/>
                </a:lnTo>
                <a:lnTo>
                  <a:pt x="66" y="331"/>
                </a:lnTo>
                <a:lnTo>
                  <a:pt x="71" y="334"/>
                </a:lnTo>
                <a:lnTo>
                  <a:pt x="73" y="331"/>
                </a:lnTo>
                <a:lnTo>
                  <a:pt x="80" y="334"/>
                </a:lnTo>
                <a:lnTo>
                  <a:pt x="85" y="334"/>
                </a:lnTo>
                <a:lnTo>
                  <a:pt x="92" y="336"/>
                </a:lnTo>
                <a:lnTo>
                  <a:pt x="94" y="336"/>
                </a:lnTo>
                <a:lnTo>
                  <a:pt x="101" y="338"/>
                </a:lnTo>
                <a:lnTo>
                  <a:pt x="99" y="329"/>
                </a:lnTo>
                <a:lnTo>
                  <a:pt x="92" y="319"/>
                </a:lnTo>
                <a:lnTo>
                  <a:pt x="92" y="322"/>
                </a:lnTo>
                <a:lnTo>
                  <a:pt x="87" y="324"/>
                </a:lnTo>
                <a:lnTo>
                  <a:pt x="80" y="322"/>
                </a:lnTo>
                <a:lnTo>
                  <a:pt x="78" y="324"/>
                </a:lnTo>
                <a:lnTo>
                  <a:pt x="71" y="324"/>
                </a:lnTo>
                <a:lnTo>
                  <a:pt x="66" y="319"/>
                </a:lnTo>
                <a:lnTo>
                  <a:pt x="63" y="324"/>
                </a:lnTo>
                <a:lnTo>
                  <a:pt x="66" y="329"/>
                </a:lnTo>
                <a:lnTo>
                  <a:pt x="71" y="331"/>
                </a:lnTo>
                <a:lnTo>
                  <a:pt x="68" y="329"/>
                </a:lnTo>
                <a:lnTo>
                  <a:pt x="66" y="329"/>
                </a:lnTo>
                <a:lnTo>
                  <a:pt x="63" y="331"/>
                </a:lnTo>
                <a:lnTo>
                  <a:pt x="61" y="329"/>
                </a:lnTo>
                <a:lnTo>
                  <a:pt x="61" y="326"/>
                </a:lnTo>
                <a:lnTo>
                  <a:pt x="59" y="319"/>
                </a:lnTo>
                <a:lnTo>
                  <a:pt x="52" y="315"/>
                </a:lnTo>
                <a:lnTo>
                  <a:pt x="40" y="305"/>
                </a:lnTo>
                <a:lnTo>
                  <a:pt x="40" y="298"/>
                </a:lnTo>
                <a:lnTo>
                  <a:pt x="28" y="298"/>
                </a:lnTo>
                <a:lnTo>
                  <a:pt x="23" y="293"/>
                </a:lnTo>
                <a:lnTo>
                  <a:pt x="16" y="281"/>
                </a:lnTo>
                <a:lnTo>
                  <a:pt x="21" y="279"/>
                </a:lnTo>
                <a:lnTo>
                  <a:pt x="19" y="274"/>
                </a:lnTo>
                <a:lnTo>
                  <a:pt x="16" y="272"/>
                </a:lnTo>
                <a:lnTo>
                  <a:pt x="14" y="274"/>
                </a:lnTo>
                <a:lnTo>
                  <a:pt x="14" y="265"/>
                </a:lnTo>
                <a:lnTo>
                  <a:pt x="14" y="260"/>
                </a:lnTo>
                <a:lnTo>
                  <a:pt x="11" y="260"/>
                </a:lnTo>
                <a:lnTo>
                  <a:pt x="9" y="258"/>
                </a:lnTo>
                <a:lnTo>
                  <a:pt x="4" y="258"/>
                </a:lnTo>
                <a:lnTo>
                  <a:pt x="0" y="25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648"/>
          <p:cNvSpPr>
            <a:spLocks/>
          </p:cNvSpPr>
          <p:nvPr/>
        </p:nvSpPr>
        <p:spPr bwMode="auto">
          <a:xfrm>
            <a:off x="6761164" y="5213351"/>
            <a:ext cx="828675" cy="946150"/>
          </a:xfrm>
          <a:custGeom>
            <a:avLst/>
            <a:gdLst>
              <a:gd name="T0" fmla="*/ 30 w 522"/>
              <a:gd name="T1" fmla="*/ 222 h 596"/>
              <a:gd name="T2" fmla="*/ 73 w 522"/>
              <a:gd name="T3" fmla="*/ 128 h 596"/>
              <a:gd name="T4" fmla="*/ 201 w 522"/>
              <a:gd name="T5" fmla="*/ 90 h 596"/>
              <a:gd name="T6" fmla="*/ 350 w 522"/>
              <a:gd name="T7" fmla="*/ 31 h 596"/>
              <a:gd name="T8" fmla="*/ 475 w 522"/>
              <a:gd name="T9" fmla="*/ 9 h 596"/>
              <a:gd name="T10" fmla="*/ 480 w 522"/>
              <a:gd name="T11" fmla="*/ 97 h 596"/>
              <a:gd name="T12" fmla="*/ 418 w 522"/>
              <a:gd name="T13" fmla="*/ 92 h 596"/>
              <a:gd name="T14" fmla="*/ 380 w 522"/>
              <a:gd name="T15" fmla="*/ 104 h 596"/>
              <a:gd name="T16" fmla="*/ 333 w 522"/>
              <a:gd name="T17" fmla="*/ 121 h 596"/>
              <a:gd name="T18" fmla="*/ 295 w 522"/>
              <a:gd name="T19" fmla="*/ 132 h 596"/>
              <a:gd name="T20" fmla="*/ 312 w 522"/>
              <a:gd name="T21" fmla="*/ 161 h 596"/>
              <a:gd name="T22" fmla="*/ 354 w 522"/>
              <a:gd name="T23" fmla="*/ 182 h 596"/>
              <a:gd name="T24" fmla="*/ 309 w 522"/>
              <a:gd name="T25" fmla="*/ 163 h 596"/>
              <a:gd name="T26" fmla="*/ 321 w 522"/>
              <a:gd name="T27" fmla="*/ 208 h 596"/>
              <a:gd name="T28" fmla="*/ 269 w 522"/>
              <a:gd name="T29" fmla="*/ 182 h 596"/>
              <a:gd name="T30" fmla="*/ 286 w 522"/>
              <a:gd name="T31" fmla="*/ 211 h 596"/>
              <a:gd name="T32" fmla="*/ 260 w 522"/>
              <a:gd name="T33" fmla="*/ 180 h 596"/>
              <a:gd name="T34" fmla="*/ 227 w 522"/>
              <a:gd name="T35" fmla="*/ 154 h 596"/>
              <a:gd name="T36" fmla="*/ 224 w 522"/>
              <a:gd name="T37" fmla="*/ 149 h 596"/>
              <a:gd name="T38" fmla="*/ 220 w 522"/>
              <a:gd name="T39" fmla="*/ 218 h 596"/>
              <a:gd name="T40" fmla="*/ 269 w 522"/>
              <a:gd name="T41" fmla="*/ 300 h 596"/>
              <a:gd name="T42" fmla="*/ 257 w 522"/>
              <a:gd name="T43" fmla="*/ 281 h 596"/>
              <a:gd name="T44" fmla="*/ 239 w 522"/>
              <a:gd name="T45" fmla="*/ 296 h 596"/>
              <a:gd name="T46" fmla="*/ 250 w 522"/>
              <a:gd name="T47" fmla="*/ 319 h 596"/>
              <a:gd name="T48" fmla="*/ 217 w 522"/>
              <a:gd name="T49" fmla="*/ 329 h 596"/>
              <a:gd name="T50" fmla="*/ 255 w 522"/>
              <a:gd name="T51" fmla="*/ 341 h 596"/>
              <a:gd name="T52" fmla="*/ 286 w 522"/>
              <a:gd name="T53" fmla="*/ 364 h 596"/>
              <a:gd name="T54" fmla="*/ 335 w 522"/>
              <a:gd name="T55" fmla="*/ 383 h 596"/>
              <a:gd name="T56" fmla="*/ 343 w 522"/>
              <a:gd name="T57" fmla="*/ 449 h 596"/>
              <a:gd name="T58" fmla="*/ 300 w 522"/>
              <a:gd name="T59" fmla="*/ 431 h 596"/>
              <a:gd name="T60" fmla="*/ 260 w 522"/>
              <a:gd name="T61" fmla="*/ 431 h 596"/>
              <a:gd name="T62" fmla="*/ 283 w 522"/>
              <a:gd name="T63" fmla="*/ 464 h 596"/>
              <a:gd name="T64" fmla="*/ 281 w 522"/>
              <a:gd name="T65" fmla="*/ 490 h 596"/>
              <a:gd name="T66" fmla="*/ 253 w 522"/>
              <a:gd name="T67" fmla="*/ 471 h 596"/>
              <a:gd name="T68" fmla="*/ 262 w 522"/>
              <a:gd name="T69" fmla="*/ 516 h 596"/>
              <a:gd name="T70" fmla="*/ 283 w 522"/>
              <a:gd name="T71" fmla="*/ 580 h 596"/>
              <a:gd name="T72" fmla="*/ 260 w 522"/>
              <a:gd name="T73" fmla="*/ 565 h 596"/>
              <a:gd name="T74" fmla="*/ 229 w 522"/>
              <a:gd name="T75" fmla="*/ 561 h 596"/>
              <a:gd name="T76" fmla="*/ 213 w 522"/>
              <a:gd name="T77" fmla="*/ 582 h 596"/>
              <a:gd name="T78" fmla="*/ 189 w 522"/>
              <a:gd name="T79" fmla="*/ 530 h 596"/>
              <a:gd name="T80" fmla="*/ 160 w 522"/>
              <a:gd name="T81" fmla="*/ 556 h 596"/>
              <a:gd name="T82" fmla="*/ 146 w 522"/>
              <a:gd name="T83" fmla="*/ 485 h 596"/>
              <a:gd name="T84" fmla="*/ 101 w 522"/>
              <a:gd name="T85" fmla="*/ 440 h 596"/>
              <a:gd name="T86" fmla="*/ 137 w 522"/>
              <a:gd name="T87" fmla="*/ 412 h 596"/>
              <a:gd name="T88" fmla="*/ 186 w 522"/>
              <a:gd name="T89" fmla="*/ 400 h 596"/>
              <a:gd name="T90" fmla="*/ 257 w 522"/>
              <a:gd name="T91" fmla="*/ 426 h 596"/>
              <a:gd name="T92" fmla="*/ 276 w 522"/>
              <a:gd name="T93" fmla="*/ 402 h 596"/>
              <a:gd name="T94" fmla="*/ 250 w 522"/>
              <a:gd name="T95" fmla="*/ 397 h 596"/>
              <a:gd name="T96" fmla="*/ 222 w 522"/>
              <a:gd name="T97" fmla="*/ 386 h 596"/>
              <a:gd name="T98" fmla="*/ 208 w 522"/>
              <a:gd name="T99" fmla="*/ 386 h 596"/>
              <a:gd name="T100" fmla="*/ 163 w 522"/>
              <a:gd name="T101" fmla="*/ 388 h 596"/>
              <a:gd name="T102" fmla="*/ 125 w 522"/>
              <a:gd name="T103" fmla="*/ 397 h 596"/>
              <a:gd name="T104" fmla="*/ 97 w 522"/>
              <a:gd name="T105" fmla="*/ 390 h 596"/>
              <a:gd name="T106" fmla="*/ 68 w 522"/>
              <a:gd name="T107" fmla="*/ 352 h 596"/>
              <a:gd name="T108" fmla="*/ 85 w 522"/>
              <a:gd name="T109" fmla="*/ 334 h 596"/>
              <a:gd name="T110" fmla="*/ 78 w 522"/>
              <a:gd name="T111" fmla="*/ 324 h 596"/>
              <a:gd name="T112" fmla="*/ 61 w 522"/>
              <a:gd name="T113" fmla="*/ 329 h 596"/>
              <a:gd name="T114" fmla="*/ 21 w 522"/>
              <a:gd name="T115" fmla="*/ 279 h 596"/>
              <a:gd name="T116" fmla="*/ 0 w 522"/>
              <a:gd name="T117" fmla="*/ 255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2" h="596">
                <a:moveTo>
                  <a:pt x="0" y="255"/>
                </a:moveTo>
                <a:lnTo>
                  <a:pt x="2" y="253"/>
                </a:lnTo>
                <a:lnTo>
                  <a:pt x="16" y="258"/>
                </a:lnTo>
                <a:lnTo>
                  <a:pt x="26" y="251"/>
                </a:lnTo>
                <a:lnTo>
                  <a:pt x="23" y="244"/>
                </a:lnTo>
                <a:lnTo>
                  <a:pt x="28" y="244"/>
                </a:lnTo>
                <a:lnTo>
                  <a:pt x="30" y="239"/>
                </a:lnTo>
                <a:lnTo>
                  <a:pt x="26" y="222"/>
                </a:lnTo>
                <a:lnTo>
                  <a:pt x="30" y="222"/>
                </a:lnTo>
                <a:lnTo>
                  <a:pt x="33" y="215"/>
                </a:lnTo>
                <a:lnTo>
                  <a:pt x="52" y="211"/>
                </a:lnTo>
                <a:lnTo>
                  <a:pt x="54" y="199"/>
                </a:lnTo>
                <a:lnTo>
                  <a:pt x="59" y="180"/>
                </a:lnTo>
                <a:lnTo>
                  <a:pt x="63" y="170"/>
                </a:lnTo>
                <a:lnTo>
                  <a:pt x="71" y="170"/>
                </a:lnTo>
                <a:lnTo>
                  <a:pt x="80" y="161"/>
                </a:lnTo>
                <a:lnTo>
                  <a:pt x="73" y="135"/>
                </a:lnTo>
                <a:lnTo>
                  <a:pt x="73" y="128"/>
                </a:lnTo>
                <a:lnTo>
                  <a:pt x="97" y="125"/>
                </a:lnTo>
                <a:lnTo>
                  <a:pt x="108" y="118"/>
                </a:lnTo>
                <a:lnTo>
                  <a:pt x="120" y="123"/>
                </a:lnTo>
                <a:lnTo>
                  <a:pt x="127" y="116"/>
                </a:lnTo>
                <a:lnTo>
                  <a:pt x="137" y="116"/>
                </a:lnTo>
                <a:lnTo>
                  <a:pt x="146" y="99"/>
                </a:lnTo>
                <a:lnTo>
                  <a:pt x="158" y="90"/>
                </a:lnTo>
                <a:lnTo>
                  <a:pt x="170" y="87"/>
                </a:lnTo>
                <a:lnTo>
                  <a:pt x="201" y="90"/>
                </a:lnTo>
                <a:lnTo>
                  <a:pt x="213" y="87"/>
                </a:lnTo>
                <a:lnTo>
                  <a:pt x="213" y="69"/>
                </a:lnTo>
                <a:lnTo>
                  <a:pt x="227" y="66"/>
                </a:lnTo>
                <a:lnTo>
                  <a:pt x="248" y="66"/>
                </a:lnTo>
                <a:lnTo>
                  <a:pt x="253" y="57"/>
                </a:lnTo>
                <a:lnTo>
                  <a:pt x="293" y="54"/>
                </a:lnTo>
                <a:lnTo>
                  <a:pt x="314" y="45"/>
                </a:lnTo>
                <a:lnTo>
                  <a:pt x="319" y="35"/>
                </a:lnTo>
                <a:lnTo>
                  <a:pt x="350" y="31"/>
                </a:lnTo>
                <a:lnTo>
                  <a:pt x="376" y="45"/>
                </a:lnTo>
                <a:lnTo>
                  <a:pt x="383" y="43"/>
                </a:lnTo>
                <a:lnTo>
                  <a:pt x="418" y="57"/>
                </a:lnTo>
                <a:lnTo>
                  <a:pt x="435" y="47"/>
                </a:lnTo>
                <a:lnTo>
                  <a:pt x="458" y="45"/>
                </a:lnTo>
                <a:lnTo>
                  <a:pt x="466" y="47"/>
                </a:lnTo>
                <a:lnTo>
                  <a:pt x="485" y="38"/>
                </a:lnTo>
                <a:lnTo>
                  <a:pt x="485" y="19"/>
                </a:lnTo>
                <a:lnTo>
                  <a:pt x="475" y="9"/>
                </a:lnTo>
                <a:lnTo>
                  <a:pt x="473" y="0"/>
                </a:lnTo>
                <a:lnTo>
                  <a:pt x="496" y="0"/>
                </a:lnTo>
                <a:lnTo>
                  <a:pt x="515" y="7"/>
                </a:lnTo>
                <a:lnTo>
                  <a:pt x="522" y="35"/>
                </a:lnTo>
                <a:lnTo>
                  <a:pt x="499" y="47"/>
                </a:lnTo>
                <a:lnTo>
                  <a:pt x="503" y="76"/>
                </a:lnTo>
                <a:lnTo>
                  <a:pt x="489" y="104"/>
                </a:lnTo>
                <a:lnTo>
                  <a:pt x="482" y="106"/>
                </a:lnTo>
                <a:lnTo>
                  <a:pt x="480" y="97"/>
                </a:lnTo>
                <a:lnTo>
                  <a:pt x="470" y="97"/>
                </a:lnTo>
                <a:lnTo>
                  <a:pt x="454" y="97"/>
                </a:lnTo>
                <a:lnTo>
                  <a:pt x="447" y="97"/>
                </a:lnTo>
                <a:lnTo>
                  <a:pt x="444" y="97"/>
                </a:lnTo>
                <a:lnTo>
                  <a:pt x="435" y="95"/>
                </a:lnTo>
                <a:lnTo>
                  <a:pt x="425" y="95"/>
                </a:lnTo>
                <a:lnTo>
                  <a:pt x="423" y="92"/>
                </a:lnTo>
                <a:lnTo>
                  <a:pt x="421" y="90"/>
                </a:lnTo>
                <a:lnTo>
                  <a:pt x="418" y="92"/>
                </a:lnTo>
                <a:lnTo>
                  <a:pt x="411" y="92"/>
                </a:lnTo>
                <a:lnTo>
                  <a:pt x="409" y="92"/>
                </a:lnTo>
                <a:lnTo>
                  <a:pt x="409" y="87"/>
                </a:lnTo>
                <a:lnTo>
                  <a:pt x="406" y="85"/>
                </a:lnTo>
                <a:lnTo>
                  <a:pt x="399" y="87"/>
                </a:lnTo>
                <a:lnTo>
                  <a:pt x="397" y="92"/>
                </a:lnTo>
                <a:lnTo>
                  <a:pt x="392" y="95"/>
                </a:lnTo>
                <a:lnTo>
                  <a:pt x="385" y="99"/>
                </a:lnTo>
                <a:lnTo>
                  <a:pt x="380" y="104"/>
                </a:lnTo>
                <a:lnTo>
                  <a:pt x="373" y="104"/>
                </a:lnTo>
                <a:lnTo>
                  <a:pt x="366" y="104"/>
                </a:lnTo>
                <a:lnTo>
                  <a:pt x="359" y="95"/>
                </a:lnTo>
                <a:lnTo>
                  <a:pt x="354" y="97"/>
                </a:lnTo>
                <a:lnTo>
                  <a:pt x="347" y="102"/>
                </a:lnTo>
                <a:lnTo>
                  <a:pt x="343" y="104"/>
                </a:lnTo>
                <a:lnTo>
                  <a:pt x="345" y="109"/>
                </a:lnTo>
                <a:lnTo>
                  <a:pt x="343" y="111"/>
                </a:lnTo>
                <a:lnTo>
                  <a:pt x="333" y="121"/>
                </a:lnTo>
                <a:lnTo>
                  <a:pt x="328" y="123"/>
                </a:lnTo>
                <a:lnTo>
                  <a:pt x="324" y="123"/>
                </a:lnTo>
                <a:lnTo>
                  <a:pt x="321" y="123"/>
                </a:lnTo>
                <a:lnTo>
                  <a:pt x="312" y="121"/>
                </a:lnTo>
                <a:lnTo>
                  <a:pt x="305" y="118"/>
                </a:lnTo>
                <a:lnTo>
                  <a:pt x="295" y="121"/>
                </a:lnTo>
                <a:lnTo>
                  <a:pt x="293" y="125"/>
                </a:lnTo>
                <a:lnTo>
                  <a:pt x="293" y="130"/>
                </a:lnTo>
                <a:lnTo>
                  <a:pt x="295" y="132"/>
                </a:lnTo>
                <a:lnTo>
                  <a:pt x="300" y="137"/>
                </a:lnTo>
                <a:lnTo>
                  <a:pt x="305" y="142"/>
                </a:lnTo>
                <a:lnTo>
                  <a:pt x="309" y="142"/>
                </a:lnTo>
                <a:lnTo>
                  <a:pt x="314" y="144"/>
                </a:lnTo>
                <a:lnTo>
                  <a:pt x="312" y="147"/>
                </a:lnTo>
                <a:lnTo>
                  <a:pt x="307" y="147"/>
                </a:lnTo>
                <a:lnTo>
                  <a:pt x="305" y="151"/>
                </a:lnTo>
                <a:lnTo>
                  <a:pt x="309" y="158"/>
                </a:lnTo>
                <a:lnTo>
                  <a:pt x="312" y="161"/>
                </a:lnTo>
                <a:lnTo>
                  <a:pt x="319" y="161"/>
                </a:lnTo>
                <a:lnTo>
                  <a:pt x="324" y="158"/>
                </a:lnTo>
                <a:lnTo>
                  <a:pt x="326" y="161"/>
                </a:lnTo>
                <a:lnTo>
                  <a:pt x="331" y="161"/>
                </a:lnTo>
                <a:lnTo>
                  <a:pt x="338" y="163"/>
                </a:lnTo>
                <a:lnTo>
                  <a:pt x="340" y="166"/>
                </a:lnTo>
                <a:lnTo>
                  <a:pt x="345" y="173"/>
                </a:lnTo>
                <a:lnTo>
                  <a:pt x="352" y="177"/>
                </a:lnTo>
                <a:lnTo>
                  <a:pt x="354" y="182"/>
                </a:lnTo>
                <a:lnTo>
                  <a:pt x="357" y="184"/>
                </a:lnTo>
                <a:lnTo>
                  <a:pt x="350" y="187"/>
                </a:lnTo>
                <a:lnTo>
                  <a:pt x="345" y="182"/>
                </a:lnTo>
                <a:lnTo>
                  <a:pt x="340" y="177"/>
                </a:lnTo>
                <a:lnTo>
                  <a:pt x="335" y="170"/>
                </a:lnTo>
                <a:lnTo>
                  <a:pt x="326" y="170"/>
                </a:lnTo>
                <a:lnTo>
                  <a:pt x="319" y="168"/>
                </a:lnTo>
                <a:lnTo>
                  <a:pt x="319" y="166"/>
                </a:lnTo>
                <a:lnTo>
                  <a:pt x="309" y="163"/>
                </a:lnTo>
                <a:lnTo>
                  <a:pt x="305" y="168"/>
                </a:lnTo>
                <a:lnTo>
                  <a:pt x="300" y="166"/>
                </a:lnTo>
                <a:lnTo>
                  <a:pt x="298" y="173"/>
                </a:lnTo>
                <a:lnTo>
                  <a:pt x="307" y="180"/>
                </a:lnTo>
                <a:lnTo>
                  <a:pt x="317" y="184"/>
                </a:lnTo>
                <a:lnTo>
                  <a:pt x="324" y="189"/>
                </a:lnTo>
                <a:lnTo>
                  <a:pt x="326" y="199"/>
                </a:lnTo>
                <a:lnTo>
                  <a:pt x="324" y="206"/>
                </a:lnTo>
                <a:lnTo>
                  <a:pt x="321" y="208"/>
                </a:lnTo>
                <a:lnTo>
                  <a:pt x="309" y="201"/>
                </a:lnTo>
                <a:lnTo>
                  <a:pt x="305" y="192"/>
                </a:lnTo>
                <a:lnTo>
                  <a:pt x="298" y="182"/>
                </a:lnTo>
                <a:lnTo>
                  <a:pt x="293" y="180"/>
                </a:lnTo>
                <a:lnTo>
                  <a:pt x="288" y="180"/>
                </a:lnTo>
                <a:lnTo>
                  <a:pt x="279" y="177"/>
                </a:lnTo>
                <a:lnTo>
                  <a:pt x="276" y="175"/>
                </a:lnTo>
                <a:lnTo>
                  <a:pt x="272" y="177"/>
                </a:lnTo>
                <a:lnTo>
                  <a:pt x="269" y="182"/>
                </a:lnTo>
                <a:lnTo>
                  <a:pt x="272" y="189"/>
                </a:lnTo>
                <a:lnTo>
                  <a:pt x="274" y="192"/>
                </a:lnTo>
                <a:lnTo>
                  <a:pt x="281" y="201"/>
                </a:lnTo>
                <a:lnTo>
                  <a:pt x="298" y="206"/>
                </a:lnTo>
                <a:lnTo>
                  <a:pt x="305" y="211"/>
                </a:lnTo>
                <a:lnTo>
                  <a:pt x="305" y="213"/>
                </a:lnTo>
                <a:lnTo>
                  <a:pt x="300" y="213"/>
                </a:lnTo>
                <a:lnTo>
                  <a:pt x="293" y="213"/>
                </a:lnTo>
                <a:lnTo>
                  <a:pt x="286" y="211"/>
                </a:lnTo>
                <a:lnTo>
                  <a:pt x="279" y="208"/>
                </a:lnTo>
                <a:lnTo>
                  <a:pt x="276" y="211"/>
                </a:lnTo>
                <a:lnTo>
                  <a:pt x="272" y="211"/>
                </a:lnTo>
                <a:lnTo>
                  <a:pt x="274" y="206"/>
                </a:lnTo>
                <a:lnTo>
                  <a:pt x="269" y="201"/>
                </a:lnTo>
                <a:lnTo>
                  <a:pt x="269" y="196"/>
                </a:lnTo>
                <a:lnTo>
                  <a:pt x="269" y="189"/>
                </a:lnTo>
                <a:lnTo>
                  <a:pt x="267" y="184"/>
                </a:lnTo>
                <a:lnTo>
                  <a:pt x="260" y="180"/>
                </a:lnTo>
                <a:lnTo>
                  <a:pt x="246" y="175"/>
                </a:lnTo>
                <a:lnTo>
                  <a:pt x="241" y="173"/>
                </a:lnTo>
                <a:lnTo>
                  <a:pt x="239" y="170"/>
                </a:lnTo>
                <a:lnTo>
                  <a:pt x="234" y="168"/>
                </a:lnTo>
                <a:lnTo>
                  <a:pt x="231" y="168"/>
                </a:lnTo>
                <a:lnTo>
                  <a:pt x="229" y="163"/>
                </a:lnTo>
                <a:lnTo>
                  <a:pt x="224" y="158"/>
                </a:lnTo>
                <a:lnTo>
                  <a:pt x="224" y="158"/>
                </a:lnTo>
                <a:lnTo>
                  <a:pt x="227" y="154"/>
                </a:lnTo>
                <a:lnTo>
                  <a:pt x="229" y="154"/>
                </a:lnTo>
                <a:lnTo>
                  <a:pt x="236" y="154"/>
                </a:lnTo>
                <a:lnTo>
                  <a:pt x="236" y="149"/>
                </a:lnTo>
                <a:lnTo>
                  <a:pt x="231" y="147"/>
                </a:lnTo>
                <a:lnTo>
                  <a:pt x="234" y="142"/>
                </a:lnTo>
                <a:lnTo>
                  <a:pt x="229" y="142"/>
                </a:lnTo>
                <a:lnTo>
                  <a:pt x="227" y="142"/>
                </a:lnTo>
                <a:lnTo>
                  <a:pt x="227" y="147"/>
                </a:lnTo>
                <a:lnTo>
                  <a:pt x="224" y="149"/>
                </a:lnTo>
                <a:lnTo>
                  <a:pt x="217" y="154"/>
                </a:lnTo>
                <a:lnTo>
                  <a:pt x="213" y="154"/>
                </a:lnTo>
                <a:lnTo>
                  <a:pt x="213" y="158"/>
                </a:lnTo>
                <a:lnTo>
                  <a:pt x="205" y="161"/>
                </a:lnTo>
                <a:lnTo>
                  <a:pt x="210" y="173"/>
                </a:lnTo>
                <a:lnTo>
                  <a:pt x="205" y="194"/>
                </a:lnTo>
                <a:lnTo>
                  <a:pt x="210" y="208"/>
                </a:lnTo>
                <a:lnTo>
                  <a:pt x="217" y="213"/>
                </a:lnTo>
                <a:lnTo>
                  <a:pt x="220" y="218"/>
                </a:lnTo>
                <a:lnTo>
                  <a:pt x="222" y="225"/>
                </a:lnTo>
                <a:lnTo>
                  <a:pt x="231" y="229"/>
                </a:lnTo>
                <a:lnTo>
                  <a:pt x="241" y="253"/>
                </a:lnTo>
                <a:lnTo>
                  <a:pt x="250" y="258"/>
                </a:lnTo>
                <a:lnTo>
                  <a:pt x="257" y="267"/>
                </a:lnTo>
                <a:lnTo>
                  <a:pt x="269" y="277"/>
                </a:lnTo>
                <a:lnTo>
                  <a:pt x="279" y="293"/>
                </a:lnTo>
                <a:lnTo>
                  <a:pt x="276" y="298"/>
                </a:lnTo>
                <a:lnTo>
                  <a:pt x="269" y="300"/>
                </a:lnTo>
                <a:lnTo>
                  <a:pt x="260" y="305"/>
                </a:lnTo>
                <a:lnTo>
                  <a:pt x="257" y="305"/>
                </a:lnTo>
                <a:lnTo>
                  <a:pt x="255" y="303"/>
                </a:lnTo>
                <a:lnTo>
                  <a:pt x="257" y="298"/>
                </a:lnTo>
                <a:lnTo>
                  <a:pt x="262" y="300"/>
                </a:lnTo>
                <a:lnTo>
                  <a:pt x="267" y="296"/>
                </a:lnTo>
                <a:lnTo>
                  <a:pt x="267" y="291"/>
                </a:lnTo>
                <a:lnTo>
                  <a:pt x="262" y="286"/>
                </a:lnTo>
                <a:lnTo>
                  <a:pt x="257" y="281"/>
                </a:lnTo>
                <a:lnTo>
                  <a:pt x="250" y="279"/>
                </a:lnTo>
                <a:lnTo>
                  <a:pt x="246" y="277"/>
                </a:lnTo>
                <a:lnTo>
                  <a:pt x="243" y="277"/>
                </a:lnTo>
                <a:lnTo>
                  <a:pt x="243" y="279"/>
                </a:lnTo>
                <a:lnTo>
                  <a:pt x="243" y="284"/>
                </a:lnTo>
                <a:lnTo>
                  <a:pt x="239" y="284"/>
                </a:lnTo>
                <a:lnTo>
                  <a:pt x="236" y="286"/>
                </a:lnTo>
                <a:lnTo>
                  <a:pt x="234" y="291"/>
                </a:lnTo>
                <a:lnTo>
                  <a:pt x="239" y="296"/>
                </a:lnTo>
                <a:lnTo>
                  <a:pt x="239" y="300"/>
                </a:lnTo>
                <a:lnTo>
                  <a:pt x="241" y="298"/>
                </a:lnTo>
                <a:lnTo>
                  <a:pt x="248" y="305"/>
                </a:lnTo>
                <a:lnTo>
                  <a:pt x="250" y="310"/>
                </a:lnTo>
                <a:lnTo>
                  <a:pt x="248" y="312"/>
                </a:lnTo>
                <a:lnTo>
                  <a:pt x="248" y="315"/>
                </a:lnTo>
                <a:lnTo>
                  <a:pt x="250" y="312"/>
                </a:lnTo>
                <a:lnTo>
                  <a:pt x="253" y="315"/>
                </a:lnTo>
                <a:lnTo>
                  <a:pt x="250" y="319"/>
                </a:lnTo>
                <a:lnTo>
                  <a:pt x="250" y="322"/>
                </a:lnTo>
                <a:lnTo>
                  <a:pt x="243" y="324"/>
                </a:lnTo>
                <a:lnTo>
                  <a:pt x="241" y="324"/>
                </a:lnTo>
                <a:lnTo>
                  <a:pt x="239" y="324"/>
                </a:lnTo>
                <a:lnTo>
                  <a:pt x="239" y="326"/>
                </a:lnTo>
                <a:lnTo>
                  <a:pt x="231" y="329"/>
                </a:lnTo>
                <a:lnTo>
                  <a:pt x="224" y="329"/>
                </a:lnTo>
                <a:lnTo>
                  <a:pt x="222" y="326"/>
                </a:lnTo>
                <a:lnTo>
                  <a:pt x="217" y="329"/>
                </a:lnTo>
                <a:lnTo>
                  <a:pt x="217" y="334"/>
                </a:lnTo>
                <a:lnTo>
                  <a:pt x="220" y="334"/>
                </a:lnTo>
                <a:lnTo>
                  <a:pt x="227" y="334"/>
                </a:lnTo>
                <a:lnTo>
                  <a:pt x="234" y="338"/>
                </a:lnTo>
                <a:lnTo>
                  <a:pt x="236" y="338"/>
                </a:lnTo>
                <a:lnTo>
                  <a:pt x="239" y="341"/>
                </a:lnTo>
                <a:lnTo>
                  <a:pt x="246" y="338"/>
                </a:lnTo>
                <a:lnTo>
                  <a:pt x="250" y="341"/>
                </a:lnTo>
                <a:lnTo>
                  <a:pt x="255" y="341"/>
                </a:lnTo>
                <a:lnTo>
                  <a:pt x="260" y="345"/>
                </a:lnTo>
                <a:lnTo>
                  <a:pt x="262" y="352"/>
                </a:lnTo>
                <a:lnTo>
                  <a:pt x="269" y="352"/>
                </a:lnTo>
                <a:lnTo>
                  <a:pt x="272" y="350"/>
                </a:lnTo>
                <a:lnTo>
                  <a:pt x="279" y="350"/>
                </a:lnTo>
                <a:lnTo>
                  <a:pt x="279" y="350"/>
                </a:lnTo>
                <a:lnTo>
                  <a:pt x="281" y="352"/>
                </a:lnTo>
                <a:lnTo>
                  <a:pt x="281" y="360"/>
                </a:lnTo>
                <a:lnTo>
                  <a:pt x="286" y="364"/>
                </a:lnTo>
                <a:lnTo>
                  <a:pt x="295" y="364"/>
                </a:lnTo>
                <a:lnTo>
                  <a:pt x="298" y="364"/>
                </a:lnTo>
                <a:lnTo>
                  <a:pt x="300" y="364"/>
                </a:lnTo>
                <a:lnTo>
                  <a:pt x="305" y="369"/>
                </a:lnTo>
                <a:lnTo>
                  <a:pt x="307" y="374"/>
                </a:lnTo>
                <a:lnTo>
                  <a:pt x="312" y="379"/>
                </a:lnTo>
                <a:lnTo>
                  <a:pt x="321" y="381"/>
                </a:lnTo>
                <a:lnTo>
                  <a:pt x="328" y="383"/>
                </a:lnTo>
                <a:lnTo>
                  <a:pt x="335" y="383"/>
                </a:lnTo>
                <a:lnTo>
                  <a:pt x="347" y="395"/>
                </a:lnTo>
                <a:lnTo>
                  <a:pt x="347" y="400"/>
                </a:lnTo>
                <a:lnTo>
                  <a:pt x="340" y="405"/>
                </a:lnTo>
                <a:lnTo>
                  <a:pt x="345" y="414"/>
                </a:lnTo>
                <a:lnTo>
                  <a:pt x="350" y="426"/>
                </a:lnTo>
                <a:lnTo>
                  <a:pt x="354" y="435"/>
                </a:lnTo>
                <a:lnTo>
                  <a:pt x="352" y="449"/>
                </a:lnTo>
                <a:lnTo>
                  <a:pt x="350" y="452"/>
                </a:lnTo>
                <a:lnTo>
                  <a:pt x="343" y="449"/>
                </a:lnTo>
                <a:lnTo>
                  <a:pt x="338" y="447"/>
                </a:lnTo>
                <a:lnTo>
                  <a:pt x="338" y="440"/>
                </a:lnTo>
                <a:lnTo>
                  <a:pt x="331" y="435"/>
                </a:lnTo>
                <a:lnTo>
                  <a:pt x="326" y="435"/>
                </a:lnTo>
                <a:lnTo>
                  <a:pt x="317" y="423"/>
                </a:lnTo>
                <a:lnTo>
                  <a:pt x="314" y="423"/>
                </a:lnTo>
                <a:lnTo>
                  <a:pt x="309" y="421"/>
                </a:lnTo>
                <a:lnTo>
                  <a:pt x="305" y="428"/>
                </a:lnTo>
                <a:lnTo>
                  <a:pt x="300" y="431"/>
                </a:lnTo>
                <a:lnTo>
                  <a:pt x="295" y="431"/>
                </a:lnTo>
                <a:lnTo>
                  <a:pt x="298" y="426"/>
                </a:lnTo>
                <a:lnTo>
                  <a:pt x="300" y="423"/>
                </a:lnTo>
                <a:lnTo>
                  <a:pt x="295" y="421"/>
                </a:lnTo>
                <a:lnTo>
                  <a:pt x="288" y="421"/>
                </a:lnTo>
                <a:lnTo>
                  <a:pt x="279" y="423"/>
                </a:lnTo>
                <a:lnTo>
                  <a:pt x="274" y="426"/>
                </a:lnTo>
                <a:lnTo>
                  <a:pt x="267" y="431"/>
                </a:lnTo>
                <a:lnTo>
                  <a:pt x="260" y="431"/>
                </a:lnTo>
                <a:lnTo>
                  <a:pt x="260" y="435"/>
                </a:lnTo>
                <a:lnTo>
                  <a:pt x="260" y="438"/>
                </a:lnTo>
                <a:lnTo>
                  <a:pt x="269" y="438"/>
                </a:lnTo>
                <a:lnTo>
                  <a:pt x="274" y="440"/>
                </a:lnTo>
                <a:lnTo>
                  <a:pt x="276" y="445"/>
                </a:lnTo>
                <a:lnTo>
                  <a:pt x="274" y="449"/>
                </a:lnTo>
                <a:lnTo>
                  <a:pt x="276" y="449"/>
                </a:lnTo>
                <a:lnTo>
                  <a:pt x="276" y="457"/>
                </a:lnTo>
                <a:lnTo>
                  <a:pt x="283" y="464"/>
                </a:lnTo>
                <a:lnTo>
                  <a:pt x="291" y="468"/>
                </a:lnTo>
                <a:lnTo>
                  <a:pt x="295" y="466"/>
                </a:lnTo>
                <a:lnTo>
                  <a:pt x="300" y="468"/>
                </a:lnTo>
                <a:lnTo>
                  <a:pt x="305" y="473"/>
                </a:lnTo>
                <a:lnTo>
                  <a:pt x="307" y="476"/>
                </a:lnTo>
                <a:lnTo>
                  <a:pt x="298" y="480"/>
                </a:lnTo>
                <a:lnTo>
                  <a:pt x="286" y="483"/>
                </a:lnTo>
                <a:lnTo>
                  <a:pt x="286" y="487"/>
                </a:lnTo>
                <a:lnTo>
                  <a:pt x="281" y="490"/>
                </a:lnTo>
                <a:lnTo>
                  <a:pt x="281" y="494"/>
                </a:lnTo>
                <a:lnTo>
                  <a:pt x="279" y="497"/>
                </a:lnTo>
                <a:lnTo>
                  <a:pt x="269" y="490"/>
                </a:lnTo>
                <a:lnTo>
                  <a:pt x="272" y="485"/>
                </a:lnTo>
                <a:lnTo>
                  <a:pt x="274" y="483"/>
                </a:lnTo>
                <a:lnTo>
                  <a:pt x="269" y="478"/>
                </a:lnTo>
                <a:lnTo>
                  <a:pt x="265" y="476"/>
                </a:lnTo>
                <a:lnTo>
                  <a:pt x="260" y="473"/>
                </a:lnTo>
                <a:lnTo>
                  <a:pt x="253" y="471"/>
                </a:lnTo>
                <a:lnTo>
                  <a:pt x="250" y="473"/>
                </a:lnTo>
                <a:lnTo>
                  <a:pt x="246" y="468"/>
                </a:lnTo>
                <a:lnTo>
                  <a:pt x="243" y="466"/>
                </a:lnTo>
                <a:lnTo>
                  <a:pt x="241" y="468"/>
                </a:lnTo>
                <a:lnTo>
                  <a:pt x="241" y="476"/>
                </a:lnTo>
                <a:lnTo>
                  <a:pt x="241" y="487"/>
                </a:lnTo>
                <a:lnTo>
                  <a:pt x="257" y="506"/>
                </a:lnTo>
                <a:lnTo>
                  <a:pt x="257" y="513"/>
                </a:lnTo>
                <a:lnTo>
                  <a:pt x="262" y="516"/>
                </a:lnTo>
                <a:lnTo>
                  <a:pt x="267" y="523"/>
                </a:lnTo>
                <a:lnTo>
                  <a:pt x="272" y="542"/>
                </a:lnTo>
                <a:lnTo>
                  <a:pt x="276" y="551"/>
                </a:lnTo>
                <a:lnTo>
                  <a:pt x="274" y="556"/>
                </a:lnTo>
                <a:lnTo>
                  <a:pt x="272" y="561"/>
                </a:lnTo>
                <a:lnTo>
                  <a:pt x="272" y="563"/>
                </a:lnTo>
                <a:lnTo>
                  <a:pt x="276" y="570"/>
                </a:lnTo>
                <a:lnTo>
                  <a:pt x="283" y="575"/>
                </a:lnTo>
                <a:lnTo>
                  <a:pt x="283" y="580"/>
                </a:lnTo>
                <a:lnTo>
                  <a:pt x="286" y="582"/>
                </a:lnTo>
                <a:lnTo>
                  <a:pt x="288" y="587"/>
                </a:lnTo>
                <a:lnTo>
                  <a:pt x="281" y="587"/>
                </a:lnTo>
                <a:lnTo>
                  <a:pt x="276" y="584"/>
                </a:lnTo>
                <a:lnTo>
                  <a:pt x="276" y="580"/>
                </a:lnTo>
                <a:lnTo>
                  <a:pt x="272" y="577"/>
                </a:lnTo>
                <a:lnTo>
                  <a:pt x="267" y="580"/>
                </a:lnTo>
                <a:lnTo>
                  <a:pt x="267" y="573"/>
                </a:lnTo>
                <a:lnTo>
                  <a:pt x="260" y="565"/>
                </a:lnTo>
                <a:lnTo>
                  <a:pt x="257" y="563"/>
                </a:lnTo>
                <a:lnTo>
                  <a:pt x="253" y="561"/>
                </a:lnTo>
                <a:lnTo>
                  <a:pt x="253" y="558"/>
                </a:lnTo>
                <a:lnTo>
                  <a:pt x="250" y="551"/>
                </a:lnTo>
                <a:lnTo>
                  <a:pt x="246" y="551"/>
                </a:lnTo>
                <a:lnTo>
                  <a:pt x="236" y="551"/>
                </a:lnTo>
                <a:lnTo>
                  <a:pt x="231" y="551"/>
                </a:lnTo>
                <a:lnTo>
                  <a:pt x="231" y="556"/>
                </a:lnTo>
                <a:lnTo>
                  <a:pt x="229" y="561"/>
                </a:lnTo>
                <a:lnTo>
                  <a:pt x="227" y="565"/>
                </a:lnTo>
                <a:lnTo>
                  <a:pt x="224" y="573"/>
                </a:lnTo>
                <a:lnTo>
                  <a:pt x="224" y="580"/>
                </a:lnTo>
                <a:lnTo>
                  <a:pt x="227" y="584"/>
                </a:lnTo>
                <a:lnTo>
                  <a:pt x="227" y="594"/>
                </a:lnTo>
                <a:lnTo>
                  <a:pt x="227" y="596"/>
                </a:lnTo>
                <a:lnTo>
                  <a:pt x="222" y="589"/>
                </a:lnTo>
                <a:lnTo>
                  <a:pt x="217" y="587"/>
                </a:lnTo>
                <a:lnTo>
                  <a:pt x="213" y="582"/>
                </a:lnTo>
                <a:lnTo>
                  <a:pt x="217" y="580"/>
                </a:lnTo>
                <a:lnTo>
                  <a:pt x="215" y="565"/>
                </a:lnTo>
                <a:lnTo>
                  <a:pt x="208" y="551"/>
                </a:lnTo>
                <a:lnTo>
                  <a:pt x="201" y="542"/>
                </a:lnTo>
                <a:lnTo>
                  <a:pt x="196" y="542"/>
                </a:lnTo>
                <a:lnTo>
                  <a:pt x="194" y="539"/>
                </a:lnTo>
                <a:lnTo>
                  <a:pt x="196" y="535"/>
                </a:lnTo>
                <a:lnTo>
                  <a:pt x="194" y="530"/>
                </a:lnTo>
                <a:lnTo>
                  <a:pt x="189" y="530"/>
                </a:lnTo>
                <a:lnTo>
                  <a:pt x="179" y="532"/>
                </a:lnTo>
                <a:lnTo>
                  <a:pt x="175" y="535"/>
                </a:lnTo>
                <a:lnTo>
                  <a:pt x="175" y="547"/>
                </a:lnTo>
                <a:lnTo>
                  <a:pt x="179" y="554"/>
                </a:lnTo>
                <a:lnTo>
                  <a:pt x="177" y="558"/>
                </a:lnTo>
                <a:lnTo>
                  <a:pt x="172" y="563"/>
                </a:lnTo>
                <a:lnTo>
                  <a:pt x="168" y="554"/>
                </a:lnTo>
                <a:lnTo>
                  <a:pt x="163" y="556"/>
                </a:lnTo>
                <a:lnTo>
                  <a:pt x="160" y="556"/>
                </a:lnTo>
                <a:lnTo>
                  <a:pt x="156" y="549"/>
                </a:lnTo>
                <a:lnTo>
                  <a:pt x="158" y="542"/>
                </a:lnTo>
                <a:lnTo>
                  <a:pt x="153" y="539"/>
                </a:lnTo>
                <a:lnTo>
                  <a:pt x="146" y="525"/>
                </a:lnTo>
                <a:lnTo>
                  <a:pt x="144" y="518"/>
                </a:lnTo>
                <a:lnTo>
                  <a:pt x="146" y="511"/>
                </a:lnTo>
                <a:lnTo>
                  <a:pt x="153" y="506"/>
                </a:lnTo>
                <a:lnTo>
                  <a:pt x="153" y="497"/>
                </a:lnTo>
                <a:lnTo>
                  <a:pt x="146" y="485"/>
                </a:lnTo>
                <a:lnTo>
                  <a:pt x="137" y="473"/>
                </a:lnTo>
                <a:lnTo>
                  <a:pt x="127" y="466"/>
                </a:lnTo>
                <a:lnTo>
                  <a:pt x="120" y="466"/>
                </a:lnTo>
                <a:lnTo>
                  <a:pt x="120" y="459"/>
                </a:lnTo>
                <a:lnTo>
                  <a:pt x="116" y="454"/>
                </a:lnTo>
                <a:lnTo>
                  <a:pt x="108" y="452"/>
                </a:lnTo>
                <a:lnTo>
                  <a:pt x="101" y="449"/>
                </a:lnTo>
                <a:lnTo>
                  <a:pt x="101" y="447"/>
                </a:lnTo>
                <a:lnTo>
                  <a:pt x="101" y="440"/>
                </a:lnTo>
                <a:lnTo>
                  <a:pt x="104" y="438"/>
                </a:lnTo>
                <a:lnTo>
                  <a:pt x="108" y="438"/>
                </a:lnTo>
                <a:lnTo>
                  <a:pt x="116" y="431"/>
                </a:lnTo>
                <a:lnTo>
                  <a:pt x="120" y="416"/>
                </a:lnTo>
                <a:lnTo>
                  <a:pt x="120" y="409"/>
                </a:lnTo>
                <a:lnTo>
                  <a:pt x="120" y="405"/>
                </a:lnTo>
                <a:lnTo>
                  <a:pt x="125" y="407"/>
                </a:lnTo>
                <a:lnTo>
                  <a:pt x="130" y="407"/>
                </a:lnTo>
                <a:lnTo>
                  <a:pt x="137" y="412"/>
                </a:lnTo>
                <a:lnTo>
                  <a:pt x="142" y="412"/>
                </a:lnTo>
                <a:lnTo>
                  <a:pt x="149" y="409"/>
                </a:lnTo>
                <a:lnTo>
                  <a:pt x="149" y="405"/>
                </a:lnTo>
                <a:lnTo>
                  <a:pt x="151" y="400"/>
                </a:lnTo>
                <a:lnTo>
                  <a:pt x="153" y="395"/>
                </a:lnTo>
                <a:lnTo>
                  <a:pt x="160" y="390"/>
                </a:lnTo>
                <a:lnTo>
                  <a:pt x="168" y="393"/>
                </a:lnTo>
                <a:lnTo>
                  <a:pt x="175" y="395"/>
                </a:lnTo>
                <a:lnTo>
                  <a:pt x="186" y="400"/>
                </a:lnTo>
                <a:lnTo>
                  <a:pt x="194" y="407"/>
                </a:lnTo>
                <a:lnTo>
                  <a:pt x="203" y="407"/>
                </a:lnTo>
                <a:lnTo>
                  <a:pt x="208" y="409"/>
                </a:lnTo>
                <a:lnTo>
                  <a:pt x="215" y="409"/>
                </a:lnTo>
                <a:lnTo>
                  <a:pt x="229" y="416"/>
                </a:lnTo>
                <a:lnTo>
                  <a:pt x="239" y="421"/>
                </a:lnTo>
                <a:lnTo>
                  <a:pt x="248" y="428"/>
                </a:lnTo>
                <a:lnTo>
                  <a:pt x="253" y="428"/>
                </a:lnTo>
                <a:lnTo>
                  <a:pt x="257" y="426"/>
                </a:lnTo>
                <a:lnTo>
                  <a:pt x="257" y="423"/>
                </a:lnTo>
                <a:lnTo>
                  <a:pt x="250" y="421"/>
                </a:lnTo>
                <a:lnTo>
                  <a:pt x="253" y="416"/>
                </a:lnTo>
                <a:lnTo>
                  <a:pt x="257" y="414"/>
                </a:lnTo>
                <a:lnTo>
                  <a:pt x="262" y="416"/>
                </a:lnTo>
                <a:lnTo>
                  <a:pt x="272" y="414"/>
                </a:lnTo>
                <a:lnTo>
                  <a:pt x="276" y="409"/>
                </a:lnTo>
                <a:lnTo>
                  <a:pt x="276" y="407"/>
                </a:lnTo>
                <a:lnTo>
                  <a:pt x="276" y="402"/>
                </a:lnTo>
                <a:lnTo>
                  <a:pt x="272" y="402"/>
                </a:lnTo>
                <a:lnTo>
                  <a:pt x="267" y="397"/>
                </a:lnTo>
                <a:lnTo>
                  <a:pt x="265" y="397"/>
                </a:lnTo>
                <a:lnTo>
                  <a:pt x="265" y="402"/>
                </a:lnTo>
                <a:lnTo>
                  <a:pt x="262" y="402"/>
                </a:lnTo>
                <a:lnTo>
                  <a:pt x="262" y="400"/>
                </a:lnTo>
                <a:lnTo>
                  <a:pt x="255" y="397"/>
                </a:lnTo>
                <a:lnTo>
                  <a:pt x="253" y="400"/>
                </a:lnTo>
                <a:lnTo>
                  <a:pt x="250" y="397"/>
                </a:lnTo>
                <a:lnTo>
                  <a:pt x="246" y="397"/>
                </a:lnTo>
                <a:lnTo>
                  <a:pt x="243" y="397"/>
                </a:lnTo>
                <a:lnTo>
                  <a:pt x="239" y="397"/>
                </a:lnTo>
                <a:lnTo>
                  <a:pt x="239" y="393"/>
                </a:lnTo>
                <a:lnTo>
                  <a:pt x="231" y="388"/>
                </a:lnTo>
                <a:lnTo>
                  <a:pt x="229" y="386"/>
                </a:lnTo>
                <a:lnTo>
                  <a:pt x="229" y="383"/>
                </a:lnTo>
                <a:lnTo>
                  <a:pt x="227" y="381"/>
                </a:lnTo>
                <a:lnTo>
                  <a:pt x="222" y="386"/>
                </a:lnTo>
                <a:lnTo>
                  <a:pt x="222" y="388"/>
                </a:lnTo>
                <a:lnTo>
                  <a:pt x="222" y="393"/>
                </a:lnTo>
                <a:lnTo>
                  <a:pt x="220" y="395"/>
                </a:lnTo>
                <a:lnTo>
                  <a:pt x="217" y="393"/>
                </a:lnTo>
                <a:lnTo>
                  <a:pt x="217" y="386"/>
                </a:lnTo>
                <a:lnTo>
                  <a:pt x="213" y="379"/>
                </a:lnTo>
                <a:lnTo>
                  <a:pt x="208" y="379"/>
                </a:lnTo>
                <a:lnTo>
                  <a:pt x="205" y="381"/>
                </a:lnTo>
                <a:lnTo>
                  <a:pt x="208" y="386"/>
                </a:lnTo>
                <a:lnTo>
                  <a:pt x="205" y="388"/>
                </a:lnTo>
                <a:lnTo>
                  <a:pt x="203" y="388"/>
                </a:lnTo>
                <a:lnTo>
                  <a:pt x="196" y="388"/>
                </a:lnTo>
                <a:lnTo>
                  <a:pt x="191" y="388"/>
                </a:lnTo>
                <a:lnTo>
                  <a:pt x="189" y="393"/>
                </a:lnTo>
                <a:lnTo>
                  <a:pt x="182" y="388"/>
                </a:lnTo>
                <a:lnTo>
                  <a:pt x="177" y="388"/>
                </a:lnTo>
                <a:lnTo>
                  <a:pt x="165" y="386"/>
                </a:lnTo>
                <a:lnTo>
                  <a:pt x="163" y="388"/>
                </a:lnTo>
                <a:lnTo>
                  <a:pt x="158" y="388"/>
                </a:lnTo>
                <a:lnTo>
                  <a:pt x="158" y="386"/>
                </a:lnTo>
                <a:lnTo>
                  <a:pt x="153" y="388"/>
                </a:lnTo>
                <a:lnTo>
                  <a:pt x="153" y="393"/>
                </a:lnTo>
                <a:lnTo>
                  <a:pt x="149" y="393"/>
                </a:lnTo>
                <a:lnTo>
                  <a:pt x="144" y="393"/>
                </a:lnTo>
                <a:lnTo>
                  <a:pt x="139" y="395"/>
                </a:lnTo>
                <a:lnTo>
                  <a:pt x="134" y="397"/>
                </a:lnTo>
                <a:lnTo>
                  <a:pt x="125" y="397"/>
                </a:lnTo>
                <a:lnTo>
                  <a:pt x="123" y="393"/>
                </a:lnTo>
                <a:lnTo>
                  <a:pt x="118" y="386"/>
                </a:lnTo>
                <a:lnTo>
                  <a:pt x="116" y="386"/>
                </a:lnTo>
                <a:lnTo>
                  <a:pt x="116" y="388"/>
                </a:lnTo>
                <a:lnTo>
                  <a:pt x="108" y="400"/>
                </a:lnTo>
                <a:lnTo>
                  <a:pt x="104" y="400"/>
                </a:lnTo>
                <a:lnTo>
                  <a:pt x="99" y="397"/>
                </a:lnTo>
                <a:lnTo>
                  <a:pt x="97" y="395"/>
                </a:lnTo>
                <a:lnTo>
                  <a:pt x="97" y="390"/>
                </a:lnTo>
                <a:lnTo>
                  <a:pt x="97" y="376"/>
                </a:lnTo>
                <a:lnTo>
                  <a:pt x="92" y="381"/>
                </a:lnTo>
                <a:lnTo>
                  <a:pt x="90" y="374"/>
                </a:lnTo>
                <a:lnTo>
                  <a:pt x="90" y="367"/>
                </a:lnTo>
                <a:lnTo>
                  <a:pt x="87" y="362"/>
                </a:lnTo>
                <a:lnTo>
                  <a:pt x="80" y="360"/>
                </a:lnTo>
                <a:lnTo>
                  <a:pt x="75" y="350"/>
                </a:lnTo>
                <a:lnTo>
                  <a:pt x="73" y="348"/>
                </a:lnTo>
                <a:lnTo>
                  <a:pt x="68" y="352"/>
                </a:lnTo>
                <a:lnTo>
                  <a:pt x="63" y="348"/>
                </a:lnTo>
                <a:lnTo>
                  <a:pt x="63" y="343"/>
                </a:lnTo>
                <a:lnTo>
                  <a:pt x="66" y="338"/>
                </a:lnTo>
                <a:lnTo>
                  <a:pt x="63" y="336"/>
                </a:lnTo>
                <a:lnTo>
                  <a:pt x="66" y="331"/>
                </a:lnTo>
                <a:lnTo>
                  <a:pt x="71" y="334"/>
                </a:lnTo>
                <a:lnTo>
                  <a:pt x="73" y="331"/>
                </a:lnTo>
                <a:lnTo>
                  <a:pt x="80" y="334"/>
                </a:lnTo>
                <a:lnTo>
                  <a:pt x="85" y="334"/>
                </a:lnTo>
                <a:lnTo>
                  <a:pt x="92" y="336"/>
                </a:lnTo>
                <a:lnTo>
                  <a:pt x="94" y="336"/>
                </a:lnTo>
                <a:lnTo>
                  <a:pt x="101" y="338"/>
                </a:lnTo>
                <a:lnTo>
                  <a:pt x="99" y="329"/>
                </a:lnTo>
                <a:lnTo>
                  <a:pt x="92" y="319"/>
                </a:lnTo>
                <a:lnTo>
                  <a:pt x="92" y="322"/>
                </a:lnTo>
                <a:lnTo>
                  <a:pt x="87" y="324"/>
                </a:lnTo>
                <a:lnTo>
                  <a:pt x="80" y="322"/>
                </a:lnTo>
                <a:lnTo>
                  <a:pt x="78" y="324"/>
                </a:lnTo>
                <a:lnTo>
                  <a:pt x="71" y="324"/>
                </a:lnTo>
                <a:lnTo>
                  <a:pt x="66" y="319"/>
                </a:lnTo>
                <a:lnTo>
                  <a:pt x="63" y="324"/>
                </a:lnTo>
                <a:lnTo>
                  <a:pt x="66" y="329"/>
                </a:lnTo>
                <a:lnTo>
                  <a:pt x="71" y="331"/>
                </a:lnTo>
                <a:lnTo>
                  <a:pt x="68" y="329"/>
                </a:lnTo>
                <a:lnTo>
                  <a:pt x="66" y="329"/>
                </a:lnTo>
                <a:lnTo>
                  <a:pt x="63" y="331"/>
                </a:lnTo>
                <a:lnTo>
                  <a:pt x="61" y="329"/>
                </a:lnTo>
                <a:lnTo>
                  <a:pt x="61" y="326"/>
                </a:lnTo>
                <a:lnTo>
                  <a:pt x="59" y="319"/>
                </a:lnTo>
                <a:lnTo>
                  <a:pt x="52" y="315"/>
                </a:lnTo>
                <a:lnTo>
                  <a:pt x="40" y="305"/>
                </a:lnTo>
                <a:lnTo>
                  <a:pt x="40" y="298"/>
                </a:lnTo>
                <a:lnTo>
                  <a:pt x="28" y="298"/>
                </a:lnTo>
                <a:lnTo>
                  <a:pt x="23" y="293"/>
                </a:lnTo>
                <a:lnTo>
                  <a:pt x="16" y="281"/>
                </a:lnTo>
                <a:lnTo>
                  <a:pt x="21" y="279"/>
                </a:lnTo>
                <a:lnTo>
                  <a:pt x="19" y="274"/>
                </a:lnTo>
                <a:lnTo>
                  <a:pt x="16" y="272"/>
                </a:lnTo>
                <a:lnTo>
                  <a:pt x="14" y="274"/>
                </a:lnTo>
                <a:lnTo>
                  <a:pt x="14" y="265"/>
                </a:lnTo>
                <a:lnTo>
                  <a:pt x="14" y="260"/>
                </a:lnTo>
                <a:lnTo>
                  <a:pt x="11" y="260"/>
                </a:lnTo>
                <a:lnTo>
                  <a:pt x="9" y="258"/>
                </a:lnTo>
                <a:lnTo>
                  <a:pt x="4" y="258"/>
                </a:lnTo>
                <a:lnTo>
                  <a:pt x="0" y="2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649"/>
          <p:cNvSpPr>
            <a:spLocks/>
          </p:cNvSpPr>
          <p:nvPr/>
        </p:nvSpPr>
        <p:spPr bwMode="auto">
          <a:xfrm>
            <a:off x="7526339" y="5130801"/>
            <a:ext cx="382588" cy="360363"/>
          </a:xfrm>
          <a:custGeom>
            <a:avLst/>
            <a:gdLst>
              <a:gd name="T0" fmla="*/ 0 w 241"/>
              <a:gd name="T1" fmla="*/ 158 h 227"/>
              <a:gd name="T2" fmla="*/ 7 w 241"/>
              <a:gd name="T3" fmla="*/ 156 h 227"/>
              <a:gd name="T4" fmla="*/ 21 w 241"/>
              <a:gd name="T5" fmla="*/ 128 h 227"/>
              <a:gd name="T6" fmla="*/ 17 w 241"/>
              <a:gd name="T7" fmla="*/ 99 h 227"/>
              <a:gd name="T8" fmla="*/ 40 w 241"/>
              <a:gd name="T9" fmla="*/ 87 h 227"/>
              <a:gd name="T10" fmla="*/ 33 w 241"/>
              <a:gd name="T11" fmla="*/ 59 h 227"/>
              <a:gd name="T12" fmla="*/ 14 w 241"/>
              <a:gd name="T13" fmla="*/ 52 h 227"/>
              <a:gd name="T14" fmla="*/ 17 w 241"/>
              <a:gd name="T15" fmla="*/ 40 h 227"/>
              <a:gd name="T16" fmla="*/ 26 w 241"/>
              <a:gd name="T17" fmla="*/ 38 h 227"/>
              <a:gd name="T18" fmla="*/ 31 w 241"/>
              <a:gd name="T19" fmla="*/ 19 h 227"/>
              <a:gd name="T20" fmla="*/ 57 w 241"/>
              <a:gd name="T21" fmla="*/ 14 h 227"/>
              <a:gd name="T22" fmla="*/ 66 w 241"/>
              <a:gd name="T23" fmla="*/ 5 h 227"/>
              <a:gd name="T24" fmla="*/ 83 w 241"/>
              <a:gd name="T25" fmla="*/ 0 h 227"/>
              <a:gd name="T26" fmla="*/ 104 w 241"/>
              <a:gd name="T27" fmla="*/ 16 h 227"/>
              <a:gd name="T28" fmla="*/ 144 w 241"/>
              <a:gd name="T29" fmla="*/ 5 h 227"/>
              <a:gd name="T30" fmla="*/ 147 w 241"/>
              <a:gd name="T31" fmla="*/ 19 h 227"/>
              <a:gd name="T32" fmla="*/ 152 w 241"/>
              <a:gd name="T33" fmla="*/ 31 h 227"/>
              <a:gd name="T34" fmla="*/ 154 w 241"/>
              <a:gd name="T35" fmla="*/ 42 h 227"/>
              <a:gd name="T36" fmla="*/ 156 w 241"/>
              <a:gd name="T37" fmla="*/ 42 h 227"/>
              <a:gd name="T38" fmla="*/ 161 w 241"/>
              <a:gd name="T39" fmla="*/ 50 h 227"/>
              <a:gd name="T40" fmla="*/ 187 w 241"/>
              <a:gd name="T41" fmla="*/ 59 h 227"/>
              <a:gd name="T42" fmla="*/ 208 w 241"/>
              <a:gd name="T43" fmla="*/ 64 h 227"/>
              <a:gd name="T44" fmla="*/ 230 w 241"/>
              <a:gd name="T45" fmla="*/ 71 h 227"/>
              <a:gd name="T46" fmla="*/ 237 w 241"/>
              <a:gd name="T47" fmla="*/ 68 h 227"/>
              <a:gd name="T48" fmla="*/ 241 w 241"/>
              <a:gd name="T49" fmla="*/ 71 h 227"/>
              <a:gd name="T50" fmla="*/ 237 w 241"/>
              <a:gd name="T51" fmla="*/ 97 h 227"/>
              <a:gd name="T52" fmla="*/ 225 w 241"/>
              <a:gd name="T53" fmla="*/ 104 h 227"/>
              <a:gd name="T54" fmla="*/ 211 w 241"/>
              <a:gd name="T55" fmla="*/ 104 h 227"/>
              <a:gd name="T56" fmla="*/ 199 w 241"/>
              <a:gd name="T57" fmla="*/ 104 h 227"/>
              <a:gd name="T58" fmla="*/ 189 w 241"/>
              <a:gd name="T59" fmla="*/ 102 h 227"/>
              <a:gd name="T60" fmla="*/ 182 w 241"/>
              <a:gd name="T61" fmla="*/ 99 h 227"/>
              <a:gd name="T62" fmla="*/ 173 w 241"/>
              <a:gd name="T63" fmla="*/ 99 h 227"/>
              <a:gd name="T64" fmla="*/ 159 w 241"/>
              <a:gd name="T65" fmla="*/ 102 h 227"/>
              <a:gd name="T66" fmla="*/ 144 w 241"/>
              <a:gd name="T67" fmla="*/ 104 h 227"/>
              <a:gd name="T68" fmla="*/ 135 w 241"/>
              <a:gd name="T69" fmla="*/ 106 h 227"/>
              <a:gd name="T70" fmla="*/ 128 w 241"/>
              <a:gd name="T71" fmla="*/ 106 h 227"/>
              <a:gd name="T72" fmla="*/ 121 w 241"/>
              <a:gd name="T73" fmla="*/ 109 h 227"/>
              <a:gd name="T74" fmla="*/ 116 w 241"/>
              <a:gd name="T75" fmla="*/ 125 h 227"/>
              <a:gd name="T76" fmla="*/ 109 w 241"/>
              <a:gd name="T77" fmla="*/ 142 h 227"/>
              <a:gd name="T78" fmla="*/ 104 w 241"/>
              <a:gd name="T79" fmla="*/ 149 h 227"/>
              <a:gd name="T80" fmla="*/ 95 w 241"/>
              <a:gd name="T81" fmla="*/ 156 h 227"/>
              <a:gd name="T82" fmla="*/ 76 w 241"/>
              <a:gd name="T83" fmla="*/ 165 h 227"/>
              <a:gd name="T84" fmla="*/ 64 w 241"/>
              <a:gd name="T85" fmla="*/ 175 h 227"/>
              <a:gd name="T86" fmla="*/ 52 w 241"/>
              <a:gd name="T87" fmla="*/ 187 h 227"/>
              <a:gd name="T88" fmla="*/ 43 w 241"/>
              <a:gd name="T89" fmla="*/ 203 h 227"/>
              <a:gd name="T90" fmla="*/ 31 w 241"/>
              <a:gd name="T91" fmla="*/ 220 h 227"/>
              <a:gd name="T92" fmla="*/ 21 w 241"/>
              <a:gd name="T93" fmla="*/ 227 h 227"/>
              <a:gd name="T94" fmla="*/ 21 w 241"/>
              <a:gd name="T95" fmla="*/ 208 h 227"/>
              <a:gd name="T96" fmla="*/ 21 w 241"/>
              <a:gd name="T97" fmla="*/ 199 h 227"/>
              <a:gd name="T98" fmla="*/ 21 w 241"/>
              <a:gd name="T99" fmla="*/ 196 h 227"/>
              <a:gd name="T100" fmla="*/ 36 w 241"/>
              <a:gd name="T101" fmla="*/ 184 h 227"/>
              <a:gd name="T102" fmla="*/ 45 w 241"/>
              <a:gd name="T103" fmla="*/ 177 h 227"/>
              <a:gd name="T104" fmla="*/ 57 w 241"/>
              <a:gd name="T105" fmla="*/ 175 h 227"/>
              <a:gd name="T106" fmla="*/ 71 w 241"/>
              <a:gd name="T107" fmla="*/ 165 h 227"/>
              <a:gd name="T108" fmla="*/ 71 w 241"/>
              <a:gd name="T109" fmla="*/ 158 h 227"/>
              <a:gd name="T110" fmla="*/ 59 w 241"/>
              <a:gd name="T111" fmla="*/ 158 h 227"/>
              <a:gd name="T112" fmla="*/ 40 w 241"/>
              <a:gd name="T113" fmla="*/ 168 h 227"/>
              <a:gd name="T114" fmla="*/ 29 w 241"/>
              <a:gd name="T115" fmla="*/ 168 h 227"/>
              <a:gd name="T116" fmla="*/ 19 w 241"/>
              <a:gd name="T117" fmla="*/ 173 h 227"/>
              <a:gd name="T118" fmla="*/ 7 w 241"/>
              <a:gd name="T119" fmla="*/ 170 h 227"/>
              <a:gd name="T120" fmla="*/ 3 w 241"/>
              <a:gd name="T121" fmla="*/ 168 h 227"/>
              <a:gd name="T122" fmla="*/ 0 w 241"/>
              <a:gd name="T123" fmla="*/ 15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1" h="227">
                <a:moveTo>
                  <a:pt x="0" y="158"/>
                </a:moveTo>
                <a:lnTo>
                  <a:pt x="7" y="156"/>
                </a:lnTo>
                <a:lnTo>
                  <a:pt x="21" y="128"/>
                </a:lnTo>
                <a:lnTo>
                  <a:pt x="17" y="99"/>
                </a:lnTo>
                <a:lnTo>
                  <a:pt x="40" y="87"/>
                </a:lnTo>
                <a:lnTo>
                  <a:pt x="33" y="59"/>
                </a:lnTo>
                <a:lnTo>
                  <a:pt x="14" y="52"/>
                </a:lnTo>
                <a:lnTo>
                  <a:pt x="17" y="40"/>
                </a:lnTo>
                <a:lnTo>
                  <a:pt x="26" y="38"/>
                </a:lnTo>
                <a:lnTo>
                  <a:pt x="31" y="19"/>
                </a:lnTo>
                <a:lnTo>
                  <a:pt x="57" y="14"/>
                </a:lnTo>
                <a:lnTo>
                  <a:pt x="66" y="5"/>
                </a:lnTo>
                <a:lnTo>
                  <a:pt x="83" y="0"/>
                </a:lnTo>
                <a:lnTo>
                  <a:pt x="104" y="16"/>
                </a:lnTo>
                <a:lnTo>
                  <a:pt x="144" y="5"/>
                </a:lnTo>
                <a:lnTo>
                  <a:pt x="147" y="19"/>
                </a:lnTo>
                <a:lnTo>
                  <a:pt x="152" y="31"/>
                </a:lnTo>
                <a:lnTo>
                  <a:pt x="154" y="42"/>
                </a:lnTo>
                <a:lnTo>
                  <a:pt x="156" y="42"/>
                </a:lnTo>
                <a:lnTo>
                  <a:pt x="161" y="50"/>
                </a:lnTo>
                <a:lnTo>
                  <a:pt x="187" y="59"/>
                </a:lnTo>
                <a:lnTo>
                  <a:pt x="208" y="64"/>
                </a:lnTo>
                <a:lnTo>
                  <a:pt x="230" y="71"/>
                </a:lnTo>
                <a:lnTo>
                  <a:pt x="237" y="68"/>
                </a:lnTo>
                <a:lnTo>
                  <a:pt x="241" y="71"/>
                </a:lnTo>
                <a:lnTo>
                  <a:pt x="237" y="97"/>
                </a:lnTo>
                <a:lnTo>
                  <a:pt x="225" y="104"/>
                </a:lnTo>
                <a:lnTo>
                  <a:pt x="211" y="104"/>
                </a:lnTo>
                <a:lnTo>
                  <a:pt x="199" y="104"/>
                </a:lnTo>
                <a:lnTo>
                  <a:pt x="189" y="102"/>
                </a:lnTo>
                <a:lnTo>
                  <a:pt x="182" y="99"/>
                </a:lnTo>
                <a:lnTo>
                  <a:pt x="173" y="99"/>
                </a:lnTo>
                <a:lnTo>
                  <a:pt x="159" y="102"/>
                </a:lnTo>
                <a:lnTo>
                  <a:pt x="144" y="104"/>
                </a:lnTo>
                <a:lnTo>
                  <a:pt x="135" y="106"/>
                </a:lnTo>
                <a:lnTo>
                  <a:pt x="128" y="106"/>
                </a:lnTo>
                <a:lnTo>
                  <a:pt x="121" y="109"/>
                </a:lnTo>
                <a:lnTo>
                  <a:pt x="116" y="125"/>
                </a:lnTo>
                <a:lnTo>
                  <a:pt x="109" y="142"/>
                </a:lnTo>
                <a:lnTo>
                  <a:pt x="104" y="149"/>
                </a:lnTo>
                <a:lnTo>
                  <a:pt x="95" y="156"/>
                </a:lnTo>
                <a:lnTo>
                  <a:pt x="76" y="165"/>
                </a:lnTo>
                <a:lnTo>
                  <a:pt x="64" y="175"/>
                </a:lnTo>
                <a:lnTo>
                  <a:pt x="52" y="187"/>
                </a:lnTo>
                <a:lnTo>
                  <a:pt x="43" y="203"/>
                </a:lnTo>
                <a:lnTo>
                  <a:pt x="31" y="220"/>
                </a:lnTo>
                <a:lnTo>
                  <a:pt x="21" y="227"/>
                </a:lnTo>
                <a:lnTo>
                  <a:pt x="21" y="208"/>
                </a:lnTo>
                <a:lnTo>
                  <a:pt x="21" y="199"/>
                </a:lnTo>
                <a:lnTo>
                  <a:pt x="21" y="196"/>
                </a:lnTo>
                <a:lnTo>
                  <a:pt x="36" y="184"/>
                </a:lnTo>
                <a:lnTo>
                  <a:pt x="45" y="177"/>
                </a:lnTo>
                <a:lnTo>
                  <a:pt x="57" y="175"/>
                </a:lnTo>
                <a:lnTo>
                  <a:pt x="71" y="165"/>
                </a:lnTo>
                <a:lnTo>
                  <a:pt x="71" y="158"/>
                </a:lnTo>
                <a:lnTo>
                  <a:pt x="59" y="158"/>
                </a:lnTo>
                <a:lnTo>
                  <a:pt x="40" y="168"/>
                </a:lnTo>
                <a:lnTo>
                  <a:pt x="29" y="168"/>
                </a:lnTo>
                <a:lnTo>
                  <a:pt x="19" y="173"/>
                </a:lnTo>
                <a:lnTo>
                  <a:pt x="7" y="170"/>
                </a:lnTo>
                <a:lnTo>
                  <a:pt x="3" y="168"/>
                </a:lnTo>
                <a:lnTo>
                  <a:pt x="0" y="15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650"/>
          <p:cNvSpPr>
            <a:spLocks/>
          </p:cNvSpPr>
          <p:nvPr/>
        </p:nvSpPr>
        <p:spPr bwMode="auto">
          <a:xfrm>
            <a:off x="7526339" y="5130801"/>
            <a:ext cx="382588" cy="360363"/>
          </a:xfrm>
          <a:custGeom>
            <a:avLst/>
            <a:gdLst>
              <a:gd name="T0" fmla="*/ 0 w 241"/>
              <a:gd name="T1" fmla="*/ 158 h 227"/>
              <a:gd name="T2" fmla="*/ 7 w 241"/>
              <a:gd name="T3" fmla="*/ 156 h 227"/>
              <a:gd name="T4" fmla="*/ 21 w 241"/>
              <a:gd name="T5" fmla="*/ 128 h 227"/>
              <a:gd name="T6" fmla="*/ 17 w 241"/>
              <a:gd name="T7" fmla="*/ 99 h 227"/>
              <a:gd name="T8" fmla="*/ 40 w 241"/>
              <a:gd name="T9" fmla="*/ 87 h 227"/>
              <a:gd name="T10" fmla="*/ 33 w 241"/>
              <a:gd name="T11" fmla="*/ 59 h 227"/>
              <a:gd name="T12" fmla="*/ 14 w 241"/>
              <a:gd name="T13" fmla="*/ 52 h 227"/>
              <a:gd name="T14" fmla="*/ 17 w 241"/>
              <a:gd name="T15" fmla="*/ 40 h 227"/>
              <a:gd name="T16" fmla="*/ 26 w 241"/>
              <a:gd name="T17" fmla="*/ 38 h 227"/>
              <a:gd name="T18" fmla="*/ 31 w 241"/>
              <a:gd name="T19" fmla="*/ 19 h 227"/>
              <a:gd name="T20" fmla="*/ 57 w 241"/>
              <a:gd name="T21" fmla="*/ 14 h 227"/>
              <a:gd name="T22" fmla="*/ 66 w 241"/>
              <a:gd name="T23" fmla="*/ 5 h 227"/>
              <a:gd name="T24" fmla="*/ 83 w 241"/>
              <a:gd name="T25" fmla="*/ 0 h 227"/>
              <a:gd name="T26" fmla="*/ 104 w 241"/>
              <a:gd name="T27" fmla="*/ 16 h 227"/>
              <a:gd name="T28" fmla="*/ 144 w 241"/>
              <a:gd name="T29" fmla="*/ 5 h 227"/>
              <a:gd name="T30" fmla="*/ 147 w 241"/>
              <a:gd name="T31" fmla="*/ 19 h 227"/>
              <a:gd name="T32" fmla="*/ 152 w 241"/>
              <a:gd name="T33" fmla="*/ 31 h 227"/>
              <a:gd name="T34" fmla="*/ 154 w 241"/>
              <a:gd name="T35" fmla="*/ 42 h 227"/>
              <a:gd name="T36" fmla="*/ 156 w 241"/>
              <a:gd name="T37" fmla="*/ 42 h 227"/>
              <a:gd name="T38" fmla="*/ 161 w 241"/>
              <a:gd name="T39" fmla="*/ 50 h 227"/>
              <a:gd name="T40" fmla="*/ 187 w 241"/>
              <a:gd name="T41" fmla="*/ 59 h 227"/>
              <a:gd name="T42" fmla="*/ 208 w 241"/>
              <a:gd name="T43" fmla="*/ 64 h 227"/>
              <a:gd name="T44" fmla="*/ 230 w 241"/>
              <a:gd name="T45" fmla="*/ 71 h 227"/>
              <a:gd name="T46" fmla="*/ 237 w 241"/>
              <a:gd name="T47" fmla="*/ 68 h 227"/>
              <a:gd name="T48" fmla="*/ 241 w 241"/>
              <a:gd name="T49" fmla="*/ 71 h 227"/>
              <a:gd name="T50" fmla="*/ 237 w 241"/>
              <a:gd name="T51" fmla="*/ 97 h 227"/>
              <a:gd name="T52" fmla="*/ 225 w 241"/>
              <a:gd name="T53" fmla="*/ 104 h 227"/>
              <a:gd name="T54" fmla="*/ 211 w 241"/>
              <a:gd name="T55" fmla="*/ 104 h 227"/>
              <a:gd name="T56" fmla="*/ 199 w 241"/>
              <a:gd name="T57" fmla="*/ 104 h 227"/>
              <a:gd name="T58" fmla="*/ 189 w 241"/>
              <a:gd name="T59" fmla="*/ 102 h 227"/>
              <a:gd name="T60" fmla="*/ 182 w 241"/>
              <a:gd name="T61" fmla="*/ 99 h 227"/>
              <a:gd name="T62" fmla="*/ 173 w 241"/>
              <a:gd name="T63" fmla="*/ 99 h 227"/>
              <a:gd name="T64" fmla="*/ 159 w 241"/>
              <a:gd name="T65" fmla="*/ 102 h 227"/>
              <a:gd name="T66" fmla="*/ 144 w 241"/>
              <a:gd name="T67" fmla="*/ 104 h 227"/>
              <a:gd name="T68" fmla="*/ 135 w 241"/>
              <a:gd name="T69" fmla="*/ 106 h 227"/>
              <a:gd name="T70" fmla="*/ 128 w 241"/>
              <a:gd name="T71" fmla="*/ 106 h 227"/>
              <a:gd name="T72" fmla="*/ 121 w 241"/>
              <a:gd name="T73" fmla="*/ 109 h 227"/>
              <a:gd name="T74" fmla="*/ 116 w 241"/>
              <a:gd name="T75" fmla="*/ 125 h 227"/>
              <a:gd name="T76" fmla="*/ 109 w 241"/>
              <a:gd name="T77" fmla="*/ 142 h 227"/>
              <a:gd name="T78" fmla="*/ 104 w 241"/>
              <a:gd name="T79" fmla="*/ 149 h 227"/>
              <a:gd name="T80" fmla="*/ 95 w 241"/>
              <a:gd name="T81" fmla="*/ 156 h 227"/>
              <a:gd name="T82" fmla="*/ 76 w 241"/>
              <a:gd name="T83" fmla="*/ 165 h 227"/>
              <a:gd name="T84" fmla="*/ 64 w 241"/>
              <a:gd name="T85" fmla="*/ 175 h 227"/>
              <a:gd name="T86" fmla="*/ 52 w 241"/>
              <a:gd name="T87" fmla="*/ 187 h 227"/>
              <a:gd name="T88" fmla="*/ 43 w 241"/>
              <a:gd name="T89" fmla="*/ 203 h 227"/>
              <a:gd name="T90" fmla="*/ 31 w 241"/>
              <a:gd name="T91" fmla="*/ 220 h 227"/>
              <a:gd name="T92" fmla="*/ 21 w 241"/>
              <a:gd name="T93" fmla="*/ 227 h 227"/>
              <a:gd name="T94" fmla="*/ 21 w 241"/>
              <a:gd name="T95" fmla="*/ 208 h 227"/>
              <a:gd name="T96" fmla="*/ 21 w 241"/>
              <a:gd name="T97" fmla="*/ 199 h 227"/>
              <a:gd name="T98" fmla="*/ 21 w 241"/>
              <a:gd name="T99" fmla="*/ 196 h 227"/>
              <a:gd name="T100" fmla="*/ 36 w 241"/>
              <a:gd name="T101" fmla="*/ 184 h 227"/>
              <a:gd name="T102" fmla="*/ 45 w 241"/>
              <a:gd name="T103" fmla="*/ 177 h 227"/>
              <a:gd name="T104" fmla="*/ 57 w 241"/>
              <a:gd name="T105" fmla="*/ 175 h 227"/>
              <a:gd name="T106" fmla="*/ 71 w 241"/>
              <a:gd name="T107" fmla="*/ 165 h 227"/>
              <a:gd name="T108" fmla="*/ 71 w 241"/>
              <a:gd name="T109" fmla="*/ 158 h 227"/>
              <a:gd name="T110" fmla="*/ 59 w 241"/>
              <a:gd name="T111" fmla="*/ 158 h 227"/>
              <a:gd name="T112" fmla="*/ 40 w 241"/>
              <a:gd name="T113" fmla="*/ 168 h 227"/>
              <a:gd name="T114" fmla="*/ 29 w 241"/>
              <a:gd name="T115" fmla="*/ 168 h 227"/>
              <a:gd name="T116" fmla="*/ 19 w 241"/>
              <a:gd name="T117" fmla="*/ 173 h 227"/>
              <a:gd name="T118" fmla="*/ 7 w 241"/>
              <a:gd name="T119" fmla="*/ 170 h 227"/>
              <a:gd name="T120" fmla="*/ 3 w 241"/>
              <a:gd name="T121" fmla="*/ 168 h 227"/>
              <a:gd name="T122" fmla="*/ 0 w 241"/>
              <a:gd name="T123" fmla="*/ 15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1" h="227">
                <a:moveTo>
                  <a:pt x="0" y="158"/>
                </a:moveTo>
                <a:lnTo>
                  <a:pt x="7" y="156"/>
                </a:lnTo>
                <a:lnTo>
                  <a:pt x="21" y="128"/>
                </a:lnTo>
                <a:lnTo>
                  <a:pt x="17" y="99"/>
                </a:lnTo>
                <a:lnTo>
                  <a:pt x="40" y="87"/>
                </a:lnTo>
                <a:lnTo>
                  <a:pt x="33" y="59"/>
                </a:lnTo>
                <a:lnTo>
                  <a:pt x="14" y="52"/>
                </a:lnTo>
                <a:lnTo>
                  <a:pt x="17" y="40"/>
                </a:lnTo>
                <a:lnTo>
                  <a:pt x="26" y="38"/>
                </a:lnTo>
                <a:lnTo>
                  <a:pt x="31" y="19"/>
                </a:lnTo>
                <a:lnTo>
                  <a:pt x="57" y="14"/>
                </a:lnTo>
                <a:lnTo>
                  <a:pt x="66" y="5"/>
                </a:lnTo>
                <a:lnTo>
                  <a:pt x="83" y="0"/>
                </a:lnTo>
                <a:lnTo>
                  <a:pt x="104" y="16"/>
                </a:lnTo>
                <a:lnTo>
                  <a:pt x="144" y="5"/>
                </a:lnTo>
                <a:lnTo>
                  <a:pt x="147" y="19"/>
                </a:lnTo>
                <a:lnTo>
                  <a:pt x="152" y="31"/>
                </a:lnTo>
                <a:lnTo>
                  <a:pt x="154" y="42"/>
                </a:lnTo>
                <a:lnTo>
                  <a:pt x="156" y="42"/>
                </a:lnTo>
                <a:lnTo>
                  <a:pt x="161" y="50"/>
                </a:lnTo>
                <a:lnTo>
                  <a:pt x="187" y="59"/>
                </a:lnTo>
                <a:lnTo>
                  <a:pt x="208" y="64"/>
                </a:lnTo>
                <a:lnTo>
                  <a:pt x="230" y="71"/>
                </a:lnTo>
                <a:lnTo>
                  <a:pt x="237" y="68"/>
                </a:lnTo>
                <a:lnTo>
                  <a:pt x="241" y="71"/>
                </a:lnTo>
                <a:lnTo>
                  <a:pt x="237" y="97"/>
                </a:lnTo>
                <a:lnTo>
                  <a:pt x="225" y="104"/>
                </a:lnTo>
                <a:lnTo>
                  <a:pt x="211" y="104"/>
                </a:lnTo>
                <a:lnTo>
                  <a:pt x="199" y="104"/>
                </a:lnTo>
                <a:lnTo>
                  <a:pt x="189" y="102"/>
                </a:lnTo>
                <a:lnTo>
                  <a:pt x="182" y="99"/>
                </a:lnTo>
                <a:lnTo>
                  <a:pt x="173" y="99"/>
                </a:lnTo>
                <a:lnTo>
                  <a:pt x="159" y="102"/>
                </a:lnTo>
                <a:lnTo>
                  <a:pt x="144" y="104"/>
                </a:lnTo>
                <a:lnTo>
                  <a:pt x="135" y="106"/>
                </a:lnTo>
                <a:lnTo>
                  <a:pt x="128" y="106"/>
                </a:lnTo>
                <a:lnTo>
                  <a:pt x="121" y="109"/>
                </a:lnTo>
                <a:lnTo>
                  <a:pt x="116" y="125"/>
                </a:lnTo>
                <a:lnTo>
                  <a:pt x="109" y="142"/>
                </a:lnTo>
                <a:lnTo>
                  <a:pt x="104" y="149"/>
                </a:lnTo>
                <a:lnTo>
                  <a:pt x="95" y="156"/>
                </a:lnTo>
                <a:lnTo>
                  <a:pt x="76" y="165"/>
                </a:lnTo>
                <a:lnTo>
                  <a:pt x="64" y="175"/>
                </a:lnTo>
                <a:lnTo>
                  <a:pt x="52" y="187"/>
                </a:lnTo>
                <a:lnTo>
                  <a:pt x="43" y="203"/>
                </a:lnTo>
                <a:lnTo>
                  <a:pt x="31" y="220"/>
                </a:lnTo>
                <a:lnTo>
                  <a:pt x="21" y="227"/>
                </a:lnTo>
                <a:lnTo>
                  <a:pt x="21" y="208"/>
                </a:lnTo>
                <a:lnTo>
                  <a:pt x="21" y="199"/>
                </a:lnTo>
                <a:lnTo>
                  <a:pt x="21" y="196"/>
                </a:lnTo>
                <a:lnTo>
                  <a:pt x="36" y="184"/>
                </a:lnTo>
                <a:lnTo>
                  <a:pt x="45" y="177"/>
                </a:lnTo>
                <a:lnTo>
                  <a:pt x="57" y="175"/>
                </a:lnTo>
                <a:lnTo>
                  <a:pt x="71" y="165"/>
                </a:lnTo>
                <a:lnTo>
                  <a:pt x="71" y="158"/>
                </a:lnTo>
                <a:lnTo>
                  <a:pt x="59" y="158"/>
                </a:lnTo>
                <a:lnTo>
                  <a:pt x="40" y="168"/>
                </a:lnTo>
                <a:lnTo>
                  <a:pt x="29" y="168"/>
                </a:lnTo>
                <a:lnTo>
                  <a:pt x="19" y="173"/>
                </a:lnTo>
                <a:lnTo>
                  <a:pt x="7" y="170"/>
                </a:lnTo>
                <a:lnTo>
                  <a:pt x="3" y="168"/>
                </a:lnTo>
                <a:lnTo>
                  <a:pt x="0" y="15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651"/>
          <p:cNvSpPr>
            <a:spLocks/>
          </p:cNvSpPr>
          <p:nvPr/>
        </p:nvSpPr>
        <p:spPr bwMode="auto">
          <a:xfrm>
            <a:off x="7526339" y="5130801"/>
            <a:ext cx="382588" cy="360363"/>
          </a:xfrm>
          <a:custGeom>
            <a:avLst/>
            <a:gdLst>
              <a:gd name="T0" fmla="*/ 0 w 241"/>
              <a:gd name="T1" fmla="*/ 158 h 227"/>
              <a:gd name="T2" fmla="*/ 7 w 241"/>
              <a:gd name="T3" fmla="*/ 156 h 227"/>
              <a:gd name="T4" fmla="*/ 21 w 241"/>
              <a:gd name="T5" fmla="*/ 128 h 227"/>
              <a:gd name="T6" fmla="*/ 17 w 241"/>
              <a:gd name="T7" fmla="*/ 99 h 227"/>
              <a:gd name="T8" fmla="*/ 40 w 241"/>
              <a:gd name="T9" fmla="*/ 87 h 227"/>
              <a:gd name="T10" fmla="*/ 33 w 241"/>
              <a:gd name="T11" fmla="*/ 59 h 227"/>
              <a:gd name="T12" fmla="*/ 14 w 241"/>
              <a:gd name="T13" fmla="*/ 52 h 227"/>
              <a:gd name="T14" fmla="*/ 17 w 241"/>
              <a:gd name="T15" fmla="*/ 40 h 227"/>
              <a:gd name="T16" fmla="*/ 26 w 241"/>
              <a:gd name="T17" fmla="*/ 38 h 227"/>
              <a:gd name="T18" fmla="*/ 31 w 241"/>
              <a:gd name="T19" fmla="*/ 19 h 227"/>
              <a:gd name="T20" fmla="*/ 57 w 241"/>
              <a:gd name="T21" fmla="*/ 14 h 227"/>
              <a:gd name="T22" fmla="*/ 66 w 241"/>
              <a:gd name="T23" fmla="*/ 5 h 227"/>
              <a:gd name="T24" fmla="*/ 83 w 241"/>
              <a:gd name="T25" fmla="*/ 0 h 227"/>
              <a:gd name="T26" fmla="*/ 104 w 241"/>
              <a:gd name="T27" fmla="*/ 16 h 227"/>
              <a:gd name="T28" fmla="*/ 144 w 241"/>
              <a:gd name="T29" fmla="*/ 5 h 227"/>
              <a:gd name="T30" fmla="*/ 147 w 241"/>
              <a:gd name="T31" fmla="*/ 19 h 227"/>
              <a:gd name="T32" fmla="*/ 152 w 241"/>
              <a:gd name="T33" fmla="*/ 31 h 227"/>
              <a:gd name="T34" fmla="*/ 154 w 241"/>
              <a:gd name="T35" fmla="*/ 42 h 227"/>
              <a:gd name="T36" fmla="*/ 156 w 241"/>
              <a:gd name="T37" fmla="*/ 42 h 227"/>
              <a:gd name="T38" fmla="*/ 161 w 241"/>
              <a:gd name="T39" fmla="*/ 50 h 227"/>
              <a:gd name="T40" fmla="*/ 187 w 241"/>
              <a:gd name="T41" fmla="*/ 59 h 227"/>
              <a:gd name="T42" fmla="*/ 208 w 241"/>
              <a:gd name="T43" fmla="*/ 64 h 227"/>
              <a:gd name="T44" fmla="*/ 230 w 241"/>
              <a:gd name="T45" fmla="*/ 71 h 227"/>
              <a:gd name="T46" fmla="*/ 237 w 241"/>
              <a:gd name="T47" fmla="*/ 68 h 227"/>
              <a:gd name="T48" fmla="*/ 241 w 241"/>
              <a:gd name="T49" fmla="*/ 71 h 227"/>
              <a:gd name="T50" fmla="*/ 237 w 241"/>
              <a:gd name="T51" fmla="*/ 97 h 227"/>
              <a:gd name="T52" fmla="*/ 225 w 241"/>
              <a:gd name="T53" fmla="*/ 104 h 227"/>
              <a:gd name="T54" fmla="*/ 211 w 241"/>
              <a:gd name="T55" fmla="*/ 104 h 227"/>
              <a:gd name="T56" fmla="*/ 199 w 241"/>
              <a:gd name="T57" fmla="*/ 104 h 227"/>
              <a:gd name="T58" fmla="*/ 189 w 241"/>
              <a:gd name="T59" fmla="*/ 102 h 227"/>
              <a:gd name="T60" fmla="*/ 182 w 241"/>
              <a:gd name="T61" fmla="*/ 99 h 227"/>
              <a:gd name="T62" fmla="*/ 173 w 241"/>
              <a:gd name="T63" fmla="*/ 99 h 227"/>
              <a:gd name="T64" fmla="*/ 159 w 241"/>
              <a:gd name="T65" fmla="*/ 102 h 227"/>
              <a:gd name="T66" fmla="*/ 144 w 241"/>
              <a:gd name="T67" fmla="*/ 104 h 227"/>
              <a:gd name="T68" fmla="*/ 135 w 241"/>
              <a:gd name="T69" fmla="*/ 106 h 227"/>
              <a:gd name="T70" fmla="*/ 128 w 241"/>
              <a:gd name="T71" fmla="*/ 106 h 227"/>
              <a:gd name="T72" fmla="*/ 121 w 241"/>
              <a:gd name="T73" fmla="*/ 109 h 227"/>
              <a:gd name="T74" fmla="*/ 116 w 241"/>
              <a:gd name="T75" fmla="*/ 125 h 227"/>
              <a:gd name="T76" fmla="*/ 109 w 241"/>
              <a:gd name="T77" fmla="*/ 142 h 227"/>
              <a:gd name="T78" fmla="*/ 104 w 241"/>
              <a:gd name="T79" fmla="*/ 149 h 227"/>
              <a:gd name="T80" fmla="*/ 95 w 241"/>
              <a:gd name="T81" fmla="*/ 156 h 227"/>
              <a:gd name="T82" fmla="*/ 76 w 241"/>
              <a:gd name="T83" fmla="*/ 165 h 227"/>
              <a:gd name="T84" fmla="*/ 64 w 241"/>
              <a:gd name="T85" fmla="*/ 175 h 227"/>
              <a:gd name="T86" fmla="*/ 52 w 241"/>
              <a:gd name="T87" fmla="*/ 187 h 227"/>
              <a:gd name="T88" fmla="*/ 43 w 241"/>
              <a:gd name="T89" fmla="*/ 203 h 227"/>
              <a:gd name="T90" fmla="*/ 31 w 241"/>
              <a:gd name="T91" fmla="*/ 220 h 227"/>
              <a:gd name="T92" fmla="*/ 21 w 241"/>
              <a:gd name="T93" fmla="*/ 227 h 227"/>
              <a:gd name="T94" fmla="*/ 21 w 241"/>
              <a:gd name="T95" fmla="*/ 208 h 227"/>
              <a:gd name="T96" fmla="*/ 21 w 241"/>
              <a:gd name="T97" fmla="*/ 199 h 227"/>
              <a:gd name="T98" fmla="*/ 21 w 241"/>
              <a:gd name="T99" fmla="*/ 196 h 227"/>
              <a:gd name="T100" fmla="*/ 36 w 241"/>
              <a:gd name="T101" fmla="*/ 184 h 227"/>
              <a:gd name="T102" fmla="*/ 45 w 241"/>
              <a:gd name="T103" fmla="*/ 177 h 227"/>
              <a:gd name="T104" fmla="*/ 57 w 241"/>
              <a:gd name="T105" fmla="*/ 175 h 227"/>
              <a:gd name="T106" fmla="*/ 71 w 241"/>
              <a:gd name="T107" fmla="*/ 165 h 227"/>
              <a:gd name="T108" fmla="*/ 71 w 241"/>
              <a:gd name="T109" fmla="*/ 158 h 227"/>
              <a:gd name="T110" fmla="*/ 59 w 241"/>
              <a:gd name="T111" fmla="*/ 158 h 227"/>
              <a:gd name="T112" fmla="*/ 40 w 241"/>
              <a:gd name="T113" fmla="*/ 168 h 227"/>
              <a:gd name="T114" fmla="*/ 29 w 241"/>
              <a:gd name="T115" fmla="*/ 168 h 227"/>
              <a:gd name="T116" fmla="*/ 19 w 241"/>
              <a:gd name="T117" fmla="*/ 173 h 227"/>
              <a:gd name="T118" fmla="*/ 7 w 241"/>
              <a:gd name="T119" fmla="*/ 170 h 227"/>
              <a:gd name="T120" fmla="*/ 3 w 241"/>
              <a:gd name="T121" fmla="*/ 168 h 227"/>
              <a:gd name="T122" fmla="*/ 0 w 241"/>
              <a:gd name="T123" fmla="*/ 15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1" h="227">
                <a:moveTo>
                  <a:pt x="0" y="158"/>
                </a:moveTo>
                <a:lnTo>
                  <a:pt x="7" y="156"/>
                </a:lnTo>
                <a:lnTo>
                  <a:pt x="21" y="128"/>
                </a:lnTo>
                <a:lnTo>
                  <a:pt x="17" y="99"/>
                </a:lnTo>
                <a:lnTo>
                  <a:pt x="40" y="87"/>
                </a:lnTo>
                <a:lnTo>
                  <a:pt x="33" y="59"/>
                </a:lnTo>
                <a:lnTo>
                  <a:pt x="14" y="52"/>
                </a:lnTo>
                <a:lnTo>
                  <a:pt x="17" y="40"/>
                </a:lnTo>
                <a:lnTo>
                  <a:pt x="26" y="38"/>
                </a:lnTo>
                <a:lnTo>
                  <a:pt x="31" y="19"/>
                </a:lnTo>
                <a:lnTo>
                  <a:pt x="57" y="14"/>
                </a:lnTo>
                <a:lnTo>
                  <a:pt x="66" y="5"/>
                </a:lnTo>
                <a:lnTo>
                  <a:pt x="83" y="0"/>
                </a:lnTo>
                <a:lnTo>
                  <a:pt x="104" y="16"/>
                </a:lnTo>
                <a:lnTo>
                  <a:pt x="144" y="5"/>
                </a:lnTo>
                <a:lnTo>
                  <a:pt x="147" y="19"/>
                </a:lnTo>
                <a:lnTo>
                  <a:pt x="152" y="31"/>
                </a:lnTo>
                <a:lnTo>
                  <a:pt x="154" y="42"/>
                </a:lnTo>
                <a:lnTo>
                  <a:pt x="156" y="42"/>
                </a:lnTo>
                <a:lnTo>
                  <a:pt x="161" y="50"/>
                </a:lnTo>
                <a:lnTo>
                  <a:pt x="187" y="59"/>
                </a:lnTo>
                <a:lnTo>
                  <a:pt x="208" y="64"/>
                </a:lnTo>
                <a:lnTo>
                  <a:pt x="230" y="71"/>
                </a:lnTo>
                <a:lnTo>
                  <a:pt x="237" y="68"/>
                </a:lnTo>
                <a:lnTo>
                  <a:pt x="241" y="71"/>
                </a:lnTo>
                <a:lnTo>
                  <a:pt x="237" y="97"/>
                </a:lnTo>
                <a:lnTo>
                  <a:pt x="225" y="104"/>
                </a:lnTo>
                <a:lnTo>
                  <a:pt x="211" y="104"/>
                </a:lnTo>
                <a:lnTo>
                  <a:pt x="199" y="104"/>
                </a:lnTo>
                <a:lnTo>
                  <a:pt x="189" y="102"/>
                </a:lnTo>
                <a:lnTo>
                  <a:pt x="182" y="99"/>
                </a:lnTo>
                <a:lnTo>
                  <a:pt x="173" y="99"/>
                </a:lnTo>
                <a:lnTo>
                  <a:pt x="159" y="102"/>
                </a:lnTo>
                <a:lnTo>
                  <a:pt x="144" y="104"/>
                </a:lnTo>
                <a:lnTo>
                  <a:pt x="135" y="106"/>
                </a:lnTo>
                <a:lnTo>
                  <a:pt x="128" y="106"/>
                </a:lnTo>
                <a:lnTo>
                  <a:pt x="121" y="109"/>
                </a:lnTo>
                <a:lnTo>
                  <a:pt x="116" y="125"/>
                </a:lnTo>
                <a:lnTo>
                  <a:pt x="109" y="142"/>
                </a:lnTo>
                <a:lnTo>
                  <a:pt x="104" y="149"/>
                </a:lnTo>
                <a:lnTo>
                  <a:pt x="95" y="156"/>
                </a:lnTo>
                <a:lnTo>
                  <a:pt x="76" y="165"/>
                </a:lnTo>
                <a:lnTo>
                  <a:pt x="64" y="175"/>
                </a:lnTo>
                <a:lnTo>
                  <a:pt x="52" y="187"/>
                </a:lnTo>
                <a:lnTo>
                  <a:pt x="43" y="203"/>
                </a:lnTo>
                <a:lnTo>
                  <a:pt x="31" y="220"/>
                </a:lnTo>
                <a:lnTo>
                  <a:pt x="21" y="227"/>
                </a:lnTo>
                <a:lnTo>
                  <a:pt x="21" y="208"/>
                </a:lnTo>
                <a:lnTo>
                  <a:pt x="21" y="199"/>
                </a:lnTo>
                <a:lnTo>
                  <a:pt x="21" y="196"/>
                </a:lnTo>
                <a:lnTo>
                  <a:pt x="36" y="184"/>
                </a:lnTo>
                <a:lnTo>
                  <a:pt x="45" y="177"/>
                </a:lnTo>
                <a:lnTo>
                  <a:pt x="57" y="175"/>
                </a:lnTo>
                <a:lnTo>
                  <a:pt x="71" y="165"/>
                </a:lnTo>
                <a:lnTo>
                  <a:pt x="71" y="158"/>
                </a:lnTo>
                <a:lnTo>
                  <a:pt x="59" y="158"/>
                </a:lnTo>
                <a:lnTo>
                  <a:pt x="40" y="168"/>
                </a:lnTo>
                <a:lnTo>
                  <a:pt x="29" y="168"/>
                </a:lnTo>
                <a:lnTo>
                  <a:pt x="19" y="173"/>
                </a:lnTo>
                <a:lnTo>
                  <a:pt x="7" y="170"/>
                </a:lnTo>
                <a:lnTo>
                  <a:pt x="3" y="168"/>
                </a:lnTo>
                <a:lnTo>
                  <a:pt x="0" y="1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652"/>
          <p:cNvSpPr>
            <a:spLocks/>
          </p:cNvSpPr>
          <p:nvPr/>
        </p:nvSpPr>
        <p:spPr bwMode="auto">
          <a:xfrm>
            <a:off x="6700839" y="2466976"/>
            <a:ext cx="682625" cy="390525"/>
          </a:xfrm>
          <a:custGeom>
            <a:avLst/>
            <a:gdLst>
              <a:gd name="T0" fmla="*/ 388 w 430"/>
              <a:gd name="T1" fmla="*/ 57 h 246"/>
              <a:gd name="T2" fmla="*/ 418 w 430"/>
              <a:gd name="T3" fmla="*/ 133 h 246"/>
              <a:gd name="T4" fmla="*/ 426 w 430"/>
              <a:gd name="T5" fmla="*/ 178 h 246"/>
              <a:gd name="T6" fmla="*/ 402 w 430"/>
              <a:gd name="T7" fmla="*/ 218 h 246"/>
              <a:gd name="T8" fmla="*/ 345 w 430"/>
              <a:gd name="T9" fmla="*/ 244 h 246"/>
              <a:gd name="T10" fmla="*/ 347 w 430"/>
              <a:gd name="T11" fmla="*/ 246 h 246"/>
              <a:gd name="T12" fmla="*/ 279 w 430"/>
              <a:gd name="T13" fmla="*/ 204 h 246"/>
              <a:gd name="T14" fmla="*/ 232 w 430"/>
              <a:gd name="T15" fmla="*/ 175 h 246"/>
              <a:gd name="T16" fmla="*/ 158 w 430"/>
              <a:gd name="T17" fmla="*/ 197 h 246"/>
              <a:gd name="T18" fmla="*/ 61 w 430"/>
              <a:gd name="T19" fmla="*/ 201 h 246"/>
              <a:gd name="T20" fmla="*/ 9 w 430"/>
              <a:gd name="T21" fmla="*/ 239 h 246"/>
              <a:gd name="T22" fmla="*/ 2 w 430"/>
              <a:gd name="T23" fmla="*/ 206 h 246"/>
              <a:gd name="T24" fmla="*/ 2 w 430"/>
              <a:gd name="T25" fmla="*/ 171 h 246"/>
              <a:gd name="T26" fmla="*/ 2 w 430"/>
              <a:gd name="T27" fmla="*/ 156 h 246"/>
              <a:gd name="T28" fmla="*/ 21 w 430"/>
              <a:gd name="T29" fmla="*/ 130 h 246"/>
              <a:gd name="T30" fmla="*/ 26 w 430"/>
              <a:gd name="T31" fmla="*/ 97 h 246"/>
              <a:gd name="T32" fmla="*/ 33 w 430"/>
              <a:gd name="T33" fmla="*/ 81 h 246"/>
              <a:gd name="T34" fmla="*/ 52 w 430"/>
              <a:gd name="T35" fmla="*/ 71 h 246"/>
              <a:gd name="T36" fmla="*/ 78 w 430"/>
              <a:gd name="T37" fmla="*/ 57 h 246"/>
              <a:gd name="T38" fmla="*/ 83 w 430"/>
              <a:gd name="T39" fmla="*/ 59 h 246"/>
              <a:gd name="T40" fmla="*/ 101 w 430"/>
              <a:gd name="T41" fmla="*/ 83 h 246"/>
              <a:gd name="T42" fmla="*/ 118 w 430"/>
              <a:gd name="T43" fmla="*/ 92 h 246"/>
              <a:gd name="T44" fmla="*/ 125 w 430"/>
              <a:gd name="T45" fmla="*/ 119 h 246"/>
              <a:gd name="T46" fmla="*/ 142 w 430"/>
              <a:gd name="T47" fmla="*/ 126 h 246"/>
              <a:gd name="T48" fmla="*/ 151 w 430"/>
              <a:gd name="T49" fmla="*/ 133 h 246"/>
              <a:gd name="T50" fmla="*/ 172 w 430"/>
              <a:gd name="T51" fmla="*/ 119 h 246"/>
              <a:gd name="T52" fmla="*/ 189 w 430"/>
              <a:gd name="T53" fmla="*/ 97 h 246"/>
              <a:gd name="T54" fmla="*/ 187 w 430"/>
              <a:gd name="T55" fmla="*/ 62 h 246"/>
              <a:gd name="T56" fmla="*/ 182 w 430"/>
              <a:gd name="T57" fmla="*/ 45 h 246"/>
              <a:gd name="T58" fmla="*/ 180 w 430"/>
              <a:gd name="T59" fmla="*/ 31 h 246"/>
              <a:gd name="T60" fmla="*/ 229 w 430"/>
              <a:gd name="T61" fmla="*/ 0 h 246"/>
              <a:gd name="T62" fmla="*/ 298 w 430"/>
              <a:gd name="T63" fmla="*/ 45 h 246"/>
              <a:gd name="T64" fmla="*/ 329 w 430"/>
              <a:gd name="T65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0" h="246">
                <a:moveTo>
                  <a:pt x="357" y="40"/>
                </a:moveTo>
                <a:lnTo>
                  <a:pt x="388" y="57"/>
                </a:lnTo>
                <a:lnTo>
                  <a:pt x="385" y="102"/>
                </a:lnTo>
                <a:lnTo>
                  <a:pt x="418" y="133"/>
                </a:lnTo>
                <a:lnTo>
                  <a:pt x="430" y="163"/>
                </a:lnTo>
                <a:lnTo>
                  <a:pt x="426" y="178"/>
                </a:lnTo>
                <a:lnTo>
                  <a:pt x="423" y="180"/>
                </a:lnTo>
                <a:lnTo>
                  <a:pt x="402" y="218"/>
                </a:lnTo>
                <a:lnTo>
                  <a:pt x="373" y="220"/>
                </a:lnTo>
                <a:lnTo>
                  <a:pt x="345" y="244"/>
                </a:lnTo>
                <a:lnTo>
                  <a:pt x="347" y="244"/>
                </a:lnTo>
                <a:lnTo>
                  <a:pt x="347" y="246"/>
                </a:lnTo>
                <a:lnTo>
                  <a:pt x="321" y="237"/>
                </a:lnTo>
                <a:lnTo>
                  <a:pt x="279" y="204"/>
                </a:lnTo>
                <a:lnTo>
                  <a:pt x="246" y="201"/>
                </a:lnTo>
                <a:lnTo>
                  <a:pt x="232" y="175"/>
                </a:lnTo>
                <a:lnTo>
                  <a:pt x="203" y="199"/>
                </a:lnTo>
                <a:lnTo>
                  <a:pt x="158" y="197"/>
                </a:lnTo>
                <a:lnTo>
                  <a:pt x="116" y="194"/>
                </a:lnTo>
                <a:lnTo>
                  <a:pt x="61" y="201"/>
                </a:lnTo>
                <a:lnTo>
                  <a:pt x="38" y="211"/>
                </a:lnTo>
                <a:lnTo>
                  <a:pt x="9" y="239"/>
                </a:lnTo>
                <a:lnTo>
                  <a:pt x="2" y="220"/>
                </a:lnTo>
                <a:lnTo>
                  <a:pt x="2" y="206"/>
                </a:lnTo>
                <a:lnTo>
                  <a:pt x="0" y="192"/>
                </a:lnTo>
                <a:lnTo>
                  <a:pt x="2" y="171"/>
                </a:lnTo>
                <a:lnTo>
                  <a:pt x="2" y="159"/>
                </a:lnTo>
                <a:lnTo>
                  <a:pt x="2" y="156"/>
                </a:lnTo>
                <a:lnTo>
                  <a:pt x="16" y="145"/>
                </a:lnTo>
                <a:lnTo>
                  <a:pt x="21" y="130"/>
                </a:lnTo>
                <a:lnTo>
                  <a:pt x="19" y="109"/>
                </a:lnTo>
                <a:lnTo>
                  <a:pt x="26" y="97"/>
                </a:lnTo>
                <a:lnTo>
                  <a:pt x="31" y="83"/>
                </a:lnTo>
                <a:lnTo>
                  <a:pt x="33" y="81"/>
                </a:lnTo>
                <a:lnTo>
                  <a:pt x="35" y="76"/>
                </a:lnTo>
                <a:lnTo>
                  <a:pt x="52" y="71"/>
                </a:lnTo>
                <a:lnTo>
                  <a:pt x="71" y="59"/>
                </a:lnTo>
                <a:lnTo>
                  <a:pt x="78" y="57"/>
                </a:lnTo>
                <a:lnTo>
                  <a:pt x="83" y="55"/>
                </a:lnTo>
                <a:lnTo>
                  <a:pt x="83" y="59"/>
                </a:lnTo>
                <a:lnTo>
                  <a:pt x="90" y="74"/>
                </a:lnTo>
                <a:lnTo>
                  <a:pt x="101" y="83"/>
                </a:lnTo>
                <a:lnTo>
                  <a:pt x="113" y="90"/>
                </a:lnTo>
                <a:lnTo>
                  <a:pt x="118" y="92"/>
                </a:lnTo>
                <a:lnTo>
                  <a:pt x="125" y="111"/>
                </a:lnTo>
                <a:lnTo>
                  <a:pt x="125" y="119"/>
                </a:lnTo>
                <a:lnTo>
                  <a:pt x="135" y="126"/>
                </a:lnTo>
                <a:lnTo>
                  <a:pt x="142" y="126"/>
                </a:lnTo>
                <a:lnTo>
                  <a:pt x="146" y="130"/>
                </a:lnTo>
                <a:lnTo>
                  <a:pt x="151" y="133"/>
                </a:lnTo>
                <a:lnTo>
                  <a:pt x="163" y="128"/>
                </a:lnTo>
                <a:lnTo>
                  <a:pt x="172" y="119"/>
                </a:lnTo>
                <a:lnTo>
                  <a:pt x="182" y="109"/>
                </a:lnTo>
                <a:lnTo>
                  <a:pt x="189" y="97"/>
                </a:lnTo>
                <a:lnTo>
                  <a:pt x="191" y="92"/>
                </a:lnTo>
                <a:lnTo>
                  <a:pt x="187" y="62"/>
                </a:lnTo>
                <a:lnTo>
                  <a:pt x="187" y="57"/>
                </a:lnTo>
                <a:lnTo>
                  <a:pt x="182" y="45"/>
                </a:lnTo>
                <a:lnTo>
                  <a:pt x="182" y="36"/>
                </a:lnTo>
                <a:lnTo>
                  <a:pt x="180" y="31"/>
                </a:lnTo>
                <a:lnTo>
                  <a:pt x="220" y="3"/>
                </a:lnTo>
                <a:lnTo>
                  <a:pt x="229" y="0"/>
                </a:lnTo>
                <a:lnTo>
                  <a:pt x="272" y="17"/>
                </a:lnTo>
                <a:lnTo>
                  <a:pt x="298" y="45"/>
                </a:lnTo>
                <a:lnTo>
                  <a:pt x="314" y="48"/>
                </a:lnTo>
                <a:lnTo>
                  <a:pt x="329" y="33"/>
                </a:lnTo>
                <a:lnTo>
                  <a:pt x="357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653"/>
          <p:cNvSpPr>
            <a:spLocks/>
          </p:cNvSpPr>
          <p:nvPr/>
        </p:nvSpPr>
        <p:spPr bwMode="auto">
          <a:xfrm>
            <a:off x="6700839" y="2466976"/>
            <a:ext cx="682625" cy="390525"/>
          </a:xfrm>
          <a:custGeom>
            <a:avLst/>
            <a:gdLst>
              <a:gd name="T0" fmla="*/ 388 w 430"/>
              <a:gd name="T1" fmla="*/ 57 h 246"/>
              <a:gd name="T2" fmla="*/ 418 w 430"/>
              <a:gd name="T3" fmla="*/ 133 h 246"/>
              <a:gd name="T4" fmla="*/ 426 w 430"/>
              <a:gd name="T5" fmla="*/ 178 h 246"/>
              <a:gd name="T6" fmla="*/ 402 w 430"/>
              <a:gd name="T7" fmla="*/ 218 h 246"/>
              <a:gd name="T8" fmla="*/ 345 w 430"/>
              <a:gd name="T9" fmla="*/ 244 h 246"/>
              <a:gd name="T10" fmla="*/ 347 w 430"/>
              <a:gd name="T11" fmla="*/ 246 h 246"/>
              <a:gd name="T12" fmla="*/ 279 w 430"/>
              <a:gd name="T13" fmla="*/ 204 h 246"/>
              <a:gd name="T14" fmla="*/ 232 w 430"/>
              <a:gd name="T15" fmla="*/ 175 h 246"/>
              <a:gd name="T16" fmla="*/ 158 w 430"/>
              <a:gd name="T17" fmla="*/ 197 h 246"/>
              <a:gd name="T18" fmla="*/ 61 w 430"/>
              <a:gd name="T19" fmla="*/ 201 h 246"/>
              <a:gd name="T20" fmla="*/ 9 w 430"/>
              <a:gd name="T21" fmla="*/ 239 h 246"/>
              <a:gd name="T22" fmla="*/ 2 w 430"/>
              <a:gd name="T23" fmla="*/ 206 h 246"/>
              <a:gd name="T24" fmla="*/ 2 w 430"/>
              <a:gd name="T25" fmla="*/ 171 h 246"/>
              <a:gd name="T26" fmla="*/ 2 w 430"/>
              <a:gd name="T27" fmla="*/ 156 h 246"/>
              <a:gd name="T28" fmla="*/ 21 w 430"/>
              <a:gd name="T29" fmla="*/ 130 h 246"/>
              <a:gd name="T30" fmla="*/ 26 w 430"/>
              <a:gd name="T31" fmla="*/ 97 h 246"/>
              <a:gd name="T32" fmla="*/ 33 w 430"/>
              <a:gd name="T33" fmla="*/ 81 h 246"/>
              <a:gd name="T34" fmla="*/ 52 w 430"/>
              <a:gd name="T35" fmla="*/ 71 h 246"/>
              <a:gd name="T36" fmla="*/ 78 w 430"/>
              <a:gd name="T37" fmla="*/ 57 h 246"/>
              <a:gd name="T38" fmla="*/ 83 w 430"/>
              <a:gd name="T39" fmla="*/ 59 h 246"/>
              <a:gd name="T40" fmla="*/ 101 w 430"/>
              <a:gd name="T41" fmla="*/ 83 h 246"/>
              <a:gd name="T42" fmla="*/ 118 w 430"/>
              <a:gd name="T43" fmla="*/ 92 h 246"/>
              <a:gd name="T44" fmla="*/ 125 w 430"/>
              <a:gd name="T45" fmla="*/ 119 h 246"/>
              <a:gd name="T46" fmla="*/ 142 w 430"/>
              <a:gd name="T47" fmla="*/ 126 h 246"/>
              <a:gd name="T48" fmla="*/ 151 w 430"/>
              <a:gd name="T49" fmla="*/ 133 h 246"/>
              <a:gd name="T50" fmla="*/ 172 w 430"/>
              <a:gd name="T51" fmla="*/ 119 h 246"/>
              <a:gd name="T52" fmla="*/ 189 w 430"/>
              <a:gd name="T53" fmla="*/ 97 h 246"/>
              <a:gd name="T54" fmla="*/ 187 w 430"/>
              <a:gd name="T55" fmla="*/ 62 h 246"/>
              <a:gd name="T56" fmla="*/ 182 w 430"/>
              <a:gd name="T57" fmla="*/ 45 h 246"/>
              <a:gd name="T58" fmla="*/ 180 w 430"/>
              <a:gd name="T59" fmla="*/ 31 h 246"/>
              <a:gd name="T60" fmla="*/ 229 w 430"/>
              <a:gd name="T61" fmla="*/ 0 h 246"/>
              <a:gd name="T62" fmla="*/ 298 w 430"/>
              <a:gd name="T63" fmla="*/ 45 h 246"/>
              <a:gd name="T64" fmla="*/ 329 w 430"/>
              <a:gd name="T65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0" h="246">
                <a:moveTo>
                  <a:pt x="357" y="40"/>
                </a:moveTo>
                <a:lnTo>
                  <a:pt x="388" y="57"/>
                </a:lnTo>
                <a:lnTo>
                  <a:pt x="385" y="102"/>
                </a:lnTo>
                <a:lnTo>
                  <a:pt x="418" y="133"/>
                </a:lnTo>
                <a:lnTo>
                  <a:pt x="430" y="163"/>
                </a:lnTo>
                <a:lnTo>
                  <a:pt x="426" y="178"/>
                </a:lnTo>
                <a:lnTo>
                  <a:pt x="423" y="180"/>
                </a:lnTo>
                <a:lnTo>
                  <a:pt x="402" y="218"/>
                </a:lnTo>
                <a:lnTo>
                  <a:pt x="373" y="220"/>
                </a:lnTo>
                <a:lnTo>
                  <a:pt x="345" y="244"/>
                </a:lnTo>
                <a:lnTo>
                  <a:pt x="347" y="244"/>
                </a:lnTo>
                <a:lnTo>
                  <a:pt x="347" y="246"/>
                </a:lnTo>
                <a:lnTo>
                  <a:pt x="321" y="237"/>
                </a:lnTo>
                <a:lnTo>
                  <a:pt x="279" y="204"/>
                </a:lnTo>
                <a:lnTo>
                  <a:pt x="246" y="201"/>
                </a:lnTo>
                <a:lnTo>
                  <a:pt x="232" y="175"/>
                </a:lnTo>
                <a:lnTo>
                  <a:pt x="203" y="199"/>
                </a:lnTo>
                <a:lnTo>
                  <a:pt x="158" y="197"/>
                </a:lnTo>
                <a:lnTo>
                  <a:pt x="116" y="194"/>
                </a:lnTo>
                <a:lnTo>
                  <a:pt x="61" y="201"/>
                </a:lnTo>
                <a:lnTo>
                  <a:pt x="38" y="211"/>
                </a:lnTo>
                <a:lnTo>
                  <a:pt x="9" y="239"/>
                </a:lnTo>
                <a:lnTo>
                  <a:pt x="2" y="220"/>
                </a:lnTo>
                <a:lnTo>
                  <a:pt x="2" y="206"/>
                </a:lnTo>
                <a:lnTo>
                  <a:pt x="0" y="192"/>
                </a:lnTo>
                <a:lnTo>
                  <a:pt x="2" y="171"/>
                </a:lnTo>
                <a:lnTo>
                  <a:pt x="2" y="159"/>
                </a:lnTo>
                <a:lnTo>
                  <a:pt x="2" y="156"/>
                </a:lnTo>
                <a:lnTo>
                  <a:pt x="16" y="145"/>
                </a:lnTo>
                <a:lnTo>
                  <a:pt x="21" y="130"/>
                </a:lnTo>
                <a:lnTo>
                  <a:pt x="19" y="109"/>
                </a:lnTo>
                <a:lnTo>
                  <a:pt x="26" y="97"/>
                </a:lnTo>
                <a:lnTo>
                  <a:pt x="31" y="83"/>
                </a:lnTo>
                <a:lnTo>
                  <a:pt x="33" y="81"/>
                </a:lnTo>
                <a:lnTo>
                  <a:pt x="35" y="76"/>
                </a:lnTo>
                <a:lnTo>
                  <a:pt x="52" y="71"/>
                </a:lnTo>
                <a:lnTo>
                  <a:pt x="71" y="59"/>
                </a:lnTo>
                <a:lnTo>
                  <a:pt x="78" y="57"/>
                </a:lnTo>
                <a:lnTo>
                  <a:pt x="83" y="55"/>
                </a:lnTo>
                <a:lnTo>
                  <a:pt x="83" y="59"/>
                </a:lnTo>
                <a:lnTo>
                  <a:pt x="90" y="74"/>
                </a:lnTo>
                <a:lnTo>
                  <a:pt x="101" y="83"/>
                </a:lnTo>
                <a:lnTo>
                  <a:pt x="113" y="90"/>
                </a:lnTo>
                <a:lnTo>
                  <a:pt x="118" y="92"/>
                </a:lnTo>
                <a:lnTo>
                  <a:pt x="125" y="111"/>
                </a:lnTo>
                <a:lnTo>
                  <a:pt x="125" y="119"/>
                </a:lnTo>
                <a:lnTo>
                  <a:pt x="135" y="126"/>
                </a:lnTo>
                <a:lnTo>
                  <a:pt x="142" y="126"/>
                </a:lnTo>
                <a:lnTo>
                  <a:pt x="146" y="130"/>
                </a:lnTo>
                <a:lnTo>
                  <a:pt x="151" y="133"/>
                </a:lnTo>
                <a:lnTo>
                  <a:pt x="163" y="128"/>
                </a:lnTo>
                <a:lnTo>
                  <a:pt x="172" y="119"/>
                </a:lnTo>
                <a:lnTo>
                  <a:pt x="182" y="109"/>
                </a:lnTo>
                <a:lnTo>
                  <a:pt x="189" y="97"/>
                </a:lnTo>
                <a:lnTo>
                  <a:pt x="191" y="92"/>
                </a:lnTo>
                <a:lnTo>
                  <a:pt x="187" y="62"/>
                </a:lnTo>
                <a:lnTo>
                  <a:pt x="187" y="57"/>
                </a:lnTo>
                <a:lnTo>
                  <a:pt x="182" y="45"/>
                </a:lnTo>
                <a:lnTo>
                  <a:pt x="182" y="36"/>
                </a:lnTo>
                <a:lnTo>
                  <a:pt x="180" y="31"/>
                </a:lnTo>
                <a:lnTo>
                  <a:pt x="220" y="3"/>
                </a:lnTo>
                <a:lnTo>
                  <a:pt x="229" y="0"/>
                </a:lnTo>
                <a:lnTo>
                  <a:pt x="272" y="17"/>
                </a:lnTo>
                <a:lnTo>
                  <a:pt x="298" y="45"/>
                </a:lnTo>
                <a:lnTo>
                  <a:pt x="314" y="48"/>
                </a:lnTo>
                <a:lnTo>
                  <a:pt x="329" y="33"/>
                </a:lnTo>
                <a:lnTo>
                  <a:pt x="357" y="4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654"/>
          <p:cNvSpPr>
            <a:spLocks/>
          </p:cNvSpPr>
          <p:nvPr/>
        </p:nvSpPr>
        <p:spPr bwMode="auto">
          <a:xfrm>
            <a:off x="6700839" y="2466976"/>
            <a:ext cx="682625" cy="390525"/>
          </a:xfrm>
          <a:custGeom>
            <a:avLst/>
            <a:gdLst>
              <a:gd name="T0" fmla="*/ 388 w 430"/>
              <a:gd name="T1" fmla="*/ 57 h 246"/>
              <a:gd name="T2" fmla="*/ 418 w 430"/>
              <a:gd name="T3" fmla="*/ 133 h 246"/>
              <a:gd name="T4" fmla="*/ 426 w 430"/>
              <a:gd name="T5" fmla="*/ 178 h 246"/>
              <a:gd name="T6" fmla="*/ 402 w 430"/>
              <a:gd name="T7" fmla="*/ 218 h 246"/>
              <a:gd name="T8" fmla="*/ 345 w 430"/>
              <a:gd name="T9" fmla="*/ 244 h 246"/>
              <a:gd name="T10" fmla="*/ 347 w 430"/>
              <a:gd name="T11" fmla="*/ 246 h 246"/>
              <a:gd name="T12" fmla="*/ 279 w 430"/>
              <a:gd name="T13" fmla="*/ 204 h 246"/>
              <a:gd name="T14" fmla="*/ 232 w 430"/>
              <a:gd name="T15" fmla="*/ 175 h 246"/>
              <a:gd name="T16" fmla="*/ 158 w 430"/>
              <a:gd name="T17" fmla="*/ 197 h 246"/>
              <a:gd name="T18" fmla="*/ 61 w 430"/>
              <a:gd name="T19" fmla="*/ 201 h 246"/>
              <a:gd name="T20" fmla="*/ 9 w 430"/>
              <a:gd name="T21" fmla="*/ 239 h 246"/>
              <a:gd name="T22" fmla="*/ 2 w 430"/>
              <a:gd name="T23" fmla="*/ 206 h 246"/>
              <a:gd name="T24" fmla="*/ 2 w 430"/>
              <a:gd name="T25" fmla="*/ 171 h 246"/>
              <a:gd name="T26" fmla="*/ 2 w 430"/>
              <a:gd name="T27" fmla="*/ 156 h 246"/>
              <a:gd name="T28" fmla="*/ 21 w 430"/>
              <a:gd name="T29" fmla="*/ 130 h 246"/>
              <a:gd name="T30" fmla="*/ 26 w 430"/>
              <a:gd name="T31" fmla="*/ 97 h 246"/>
              <a:gd name="T32" fmla="*/ 33 w 430"/>
              <a:gd name="T33" fmla="*/ 81 h 246"/>
              <a:gd name="T34" fmla="*/ 52 w 430"/>
              <a:gd name="T35" fmla="*/ 71 h 246"/>
              <a:gd name="T36" fmla="*/ 78 w 430"/>
              <a:gd name="T37" fmla="*/ 57 h 246"/>
              <a:gd name="T38" fmla="*/ 83 w 430"/>
              <a:gd name="T39" fmla="*/ 59 h 246"/>
              <a:gd name="T40" fmla="*/ 101 w 430"/>
              <a:gd name="T41" fmla="*/ 83 h 246"/>
              <a:gd name="T42" fmla="*/ 118 w 430"/>
              <a:gd name="T43" fmla="*/ 92 h 246"/>
              <a:gd name="T44" fmla="*/ 125 w 430"/>
              <a:gd name="T45" fmla="*/ 119 h 246"/>
              <a:gd name="T46" fmla="*/ 142 w 430"/>
              <a:gd name="T47" fmla="*/ 126 h 246"/>
              <a:gd name="T48" fmla="*/ 151 w 430"/>
              <a:gd name="T49" fmla="*/ 133 h 246"/>
              <a:gd name="T50" fmla="*/ 172 w 430"/>
              <a:gd name="T51" fmla="*/ 119 h 246"/>
              <a:gd name="T52" fmla="*/ 189 w 430"/>
              <a:gd name="T53" fmla="*/ 97 h 246"/>
              <a:gd name="T54" fmla="*/ 187 w 430"/>
              <a:gd name="T55" fmla="*/ 62 h 246"/>
              <a:gd name="T56" fmla="*/ 182 w 430"/>
              <a:gd name="T57" fmla="*/ 45 h 246"/>
              <a:gd name="T58" fmla="*/ 180 w 430"/>
              <a:gd name="T59" fmla="*/ 31 h 246"/>
              <a:gd name="T60" fmla="*/ 229 w 430"/>
              <a:gd name="T61" fmla="*/ 0 h 246"/>
              <a:gd name="T62" fmla="*/ 298 w 430"/>
              <a:gd name="T63" fmla="*/ 45 h 246"/>
              <a:gd name="T64" fmla="*/ 329 w 430"/>
              <a:gd name="T65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0" h="246">
                <a:moveTo>
                  <a:pt x="357" y="40"/>
                </a:moveTo>
                <a:lnTo>
                  <a:pt x="388" y="57"/>
                </a:lnTo>
                <a:lnTo>
                  <a:pt x="385" y="102"/>
                </a:lnTo>
                <a:lnTo>
                  <a:pt x="418" y="133"/>
                </a:lnTo>
                <a:lnTo>
                  <a:pt x="430" y="163"/>
                </a:lnTo>
                <a:lnTo>
                  <a:pt x="426" y="178"/>
                </a:lnTo>
                <a:lnTo>
                  <a:pt x="423" y="180"/>
                </a:lnTo>
                <a:lnTo>
                  <a:pt x="402" y="218"/>
                </a:lnTo>
                <a:lnTo>
                  <a:pt x="373" y="220"/>
                </a:lnTo>
                <a:lnTo>
                  <a:pt x="345" y="244"/>
                </a:lnTo>
                <a:lnTo>
                  <a:pt x="347" y="244"/>
                </a:lnTo>
                <a:lnTo>
                  <a:pt x="347" y="246"/>
                </a:lnTo>
                <a:lnTo>
                  <a:pt x="321" y="237"/>
                </a:lnTo>
                <a:lnTo>
                  <a:pt x="279" y="204"/>
                </a:lnTo>
                <a:lnTo>
                  <a:pt x="246" y="201"/>
                </a:lnTo>
                <a:lnTo>
                  <a:pt x="232" y="175"/>
                </a:lnTo>
                <a:lnTo>
                  <a:pt x="203" y="199"/>
                </a:lnTo>
                <a:lnTo>
                  <a:pt x="158" y="197"/>
                </a:lnTo>
                <a:lnTo>
                  <a:pt x="116" y="194"/>
                </a:lnTo>
                <a:lnTo>
                  <a:pt x="61" y="201"/>
                </a:lnTo>
                <a:lnTo>
                  <a:pt x="38" y="211"/>
                </a:lnTo>
                <a:lnTo>
                  <a:pt x="9" y="239"/>
                </a:lnTo>
                <a:lnTo>
                  <a:pt x="2" y="220"/>
                </a:lnTo>
                <a:lnTo>
                  <a:pt x="2" y="206"/>
                </a:lnTo>
                <a:lnTo>
                  <a:pt x="0" y="192"/>
                </a:lnTo>
                <a:lnTo>
                  <a:pt x="2" y="171"/>
                </a:lnTo>
                <a:lnTo>
                  <a:pt x="2" y="159"/>
                </a:lnTo>
                <a:lnTo>
                  <a:pt x="2" y="156"/>
                </a:lnTo>
                <a:lnTo>
                  <a:pt x="16" y="145"/>
                </a:lnTo>
                <a:lnTo>
                  <a:pt x="21" y="130"/>
                </a:lnTo>
                <a:lnTo>
                  <a:pt x="19" y="109"/>
                </a:lnTo>
                <a:lnTo>
                  <a:pt x="26" y="97"/>
                </a:lnTo>
                <a:lnTo>
                  <a:pt x="31" y="83"/>
                </a:lnTo>
                <a:lnTo>
                  <a:pt x="33" y="81"/>
                </a:lnTo>
                <a:lnTo>
                  <a:pt x="35" y="76"/>
                </a:lnTo>
                <a:lnTo>
                  <a:pt x="52" y="71"/>
                </a:lnTo>
                <a:lnTo>
                  <a:pt x="71" y="59"/>
                </a:lnTo>
                <a:lnTo>
                  <a:pt x="78" y="57"/>
                </a:lnTo>
                <a:lnTo>
                  <a:pt x="83" y="55"/>
                </a:lnTo>
                <a:lnTo>
                  <a:pt x="83" y="59"/>
                </a:lnTo>
                <a:lnTo>
                  <a:pt x="90" y="74"/>
                </a:lnTo>
                <a:lnTo>
                  <a:pt x="101" y="83"/>
                </a:lnTo>
                <a:lnTo>
                  <a:pt x="113" y="90"/>
                </a:lnTo>
                <a:lnTo>
                  <a:pt x="118" y="92"/>
                </a:lnTo>
                <a:lnTo>
                  <a:pt x="125" y="111"/>
                </a:lnTo>
                <a:lnTo>
                  <a:pt x="125" y="119"/>
                </a:lnTo>
                <a:lnTo>
                  <a:pt x="135" y="126"/>
                </a:lnTo>
                <a:lnTo>
                  <a:pt x="142" y="126"/>
                </a:lnTo>
                <a:lnTo>
                  <a:pt x="146" y="130"/>
                </a:lnTo>
                <a:lnTo>
                  <a:pt x="151" y="133"/>
                </a:lnTo>
                <a:lnTo>
                  <a:pt x="163" y="128"/>
                </a:lnTo>
                <a:lnTo>
                  <a:pt x="172" y="119"/>
                </a:lnTo>
                <a:lnTo>
                  <a:pt x="182" y="109"/>
                </a:lnTo>
                <a:lnTo>
                  <a:pt x="189" y="97"/>
                </a:lnTo>
                <a:lnTo>
                  <a:pt x="191" y="92"/>
                </a:lnTo>
                <a:lnTo>
                  <a:pt x="187" y="62"/>
                </a:lnTo>
                <a:lnTo>
                  <a:pt x="187" y="57"/>
                </a:lnTo>
                <a:lnTo>
                  <a:pt x="182" y="45"/>
                </a:lnTo>
                <a:lnTo>
                  <a:pt x="182" y="36"/>
                </a:lnTo>
                <a:lnTo>
                  <a:pt x="180" y="31"/>
                </a:lnTo>
                <a:lnTo>
                  <a:pt x="220" y="3"/>
                </a:lnTo>
                <a:lnTo>
                  <a:pt x="229" y="0"/>
                </a:lnTo>
                <a:lnTo>
                  <a:pt x="272" y="17"/>
                </a:lnTo>
                <a:lnTo>
                  <a:pt x="298" y="45"/>
                </a:lnTo>
                <a:lnTo>
                  <a:pt x="314" y="48"/>
                </a:lnTo>
                <a:lnTo>
                  <a:pt x="329" y="33"/>
                </a:lnTo>
                <a:lnTo>
                  <a:pt x="357" y="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655"/>
          <p:cNvSpPr>
            <a:spLocks/>
          </p:cNvSpPr>
          <p:nvPr/>
        </p:nvSpPr>
        <p:spPr bwMode="auto">
          <a:xfrm>
            <a:off x="6046789" y="3071813"/>
            <a:ext cx="1058863" cy="954088"/>
          </a:xfrm>
          <a:custGeom>
            <a:avLst/>
            <a:gdLst>
              <a:gd name="T0" fmla="*/ 556 w 667"/>
              <a:gd name="T1" fmla="*/ 29 h 601"/>
              <a:gd name="T2" fmla="*/ 599 w 667"/>
              <a:gd name="T3" fmla="*/ 97 h 601"/>
              <a:gd name="T4" fmla="*/ 606 w 667"/>
              <a:gd name="T5" fmla="*/ 220 h 601"/>
              <a:gd name="T6" fmla="*/ 620 w 667"/>
              <a:gd name="T7" fmla="*/ 320 h 601"/>
              <a:gd name="T8" fmla="*/ 667 w 667"/>
              <a:gd name="T9" fmla="*/ 417 h 601"/>
              <a:gd name="T10" fmla="*/ 582 w 667"/>
              <a:gd name="T11" fmla="*/ 549 h 601"/>
              <a:gd name="T12" fmla="*/ 577 w 667"/>
              <a:gd name="T13" fmla="*/ 594 h 601"/>
              <a:gd name="T14" fmla="*/ 464 w 667"/>
              <a:gd name="T15" fmla="*/ 580 h 601"/>
              <a:gd name="T16" fmla="*/ 407 w 667"/>
              <a:gd name="T17" fmla="*/ 592 h 601"/>
              <a:gd name="T18" fmla="*/ 336 w 667"/>
              <a:gd name="T19" fmla="*/ 575 h 601"/>
              <a:gd name="T20" fmla="*/ 315 w 667"/>
              <a:gd name="T21" fmla="*/ 547 h 601"/>
              <a:gd name="T22" fmla="*/ 270 w 667"/>
              <a:gd name="T23" fmla="*/ 516 h 601"/>
              <a:gd name="T24" fmla="*/ 232 w 667"/>
              <a:gd name="T25" fmla="*/ 497 h 601"/>
              <a:gd name="T26" fmla="*/ 201 w 667"/>
              <a:gd name="T27" fmla="*/ 476 h 601"/>
              <a:gd name="T28" fmla="*/ 171 w 667"/>
              <a:gd name="T29" fmla="*/ 504 h 601"/>
              <a:gd name="T30" fmla="*/ 137 w 667"/>
              <a:gd name="T31" fmla="*/ 471 h 601"/>
              <a:gd name="T32" fmla="*/ 109 w 667"/>
              <a:gd name="T33" fmla="*/ 438 h 601"/>
              <a:gd name="T34" fmla="*/ 50 w 667"/>
              <a:gd name="T35" fmla="*/ 424 h 601"/>
              <a:gd name="T36" fmla="*/ 52 w 667"/>
              <a:gd name="T37" fmla="*/ 393 h 601"/>
              <a:gd name="T38" fmla="*/ 36 w 667"/>
              <a:gd name="T39" fmla="*/ 350 h 601"/>
              <a:gd name="T40" fmla="*/ 33 w 667"/>
              <a:gd name="T41" fmla="*/ 334 h 601"/>
              <a:gd name="T42" fmla="*/ 38 w 667"/>
              <a:gd name="T43" fmla="*/ 296 h 601"/>
              <a:gd name="T44" fmla="*/ 26 w 667"/>
              <a:gd name="T45" fmla="*/ 263 h 601"/>
              <a:gd name="T46" fmla="*/ 19 w 667"/>
              <a:gd name="T47" fmla="*/ 230 h 601"/>
              <a:gd name="T48" fmla="*/ 14 w 667"/>
              <a:gd name="T49" fmla="*/ 189 h 601"/>
              <a:gd name="T50" fmla="*/ 12 w 667"/>
              <a:gd name="T51" fmla="*/ 121 h 601"/>
              <a:gd name="T52" fmla="*/ 17 w 667"/>
              <a:gd name="T53" fmla="*/ 121 h 601"/>
              <a:gd name="T54" fmla="*/ 29 w 667"/>
              <a:gd name="T55" fmla="*/ 133 h 601"/>
              <a:gd name="T56" fmla="*/ 33 w 667"/>
              <a:gd name="T57" fmla="*/ 126 h 601"/>
              <a:gd name="T58" fmla="*/ 29 w 667"/>
              <a:gd name="T59" fmla="*/ 116 h 601"/>
              <a:gd name="T60" fmla="*/ 36 w 667"/>
              <a:gd name="T61" fmla="*/ 104 h 601"/>
              <a:gd name="T62" fmla="*/ 43 w 667"/>
              <a:gd name="T63" fmla="*/ 92 h 601"/>
              <a:gd name="T64" fmla="*/ 43 w 667"/>
              <a:gd name="T65" fmla="*/ 88 h 601"/>
              <a:gd name="T66" fmla="*/ 76 w 667"/>
              <a:gd name="T67" fmla="*/ 74 h 601"/>
              <a:gd name="T68" fmla="*/ 92 w 667"/>
              <a:gd name="T69" fmla="*/ 71 h 601"/>
              <a:gd name="T70" fmla="*/ 111 w 667"/>
              <a:gd name="T71" fmla="*/ 66 h 601"/>
              <a:gd name="T72" fmla="*/ 137 w 667"/>
              <a:gd name="T73" fmla="*/ 55 h 601"/>
              <a:gd name="T74" fmla="*/ 154 w 667"/>
              <a:gd name="T75" fmla="*/ 33 h 601"/>
              <a:gd name="T76" fmla="*/ 173 w 667"/>
              <a:gd name="T77" fmla="*/ 29 h 601"/>
              <a:gd name="T78" fmla="*/ 194 w 667"/>
              <a:gd name="T79" fmla="*/ 14 h 601"/>
              <a:gd name="T80" fmla="*/ 213 w 667"/>
              <a:gd name="T81" fmla="*/ 10 h 601"/>
              <a:gd name="T82" fmla="*/ 241 w 667"/>
              <a:gd name="T83" fmla="*/ 0 h 601"/>
              <a:gd name="T84" fmla="*/ 263 w 667"/>
              <a:gd name="T85" fmla="*/ 0 h 601"/>
              <a:gd name="T86" fmla="*/ 268 w 667"/>
              <a:gd name="T87" fmla="*/ 10 h 601"/>
              <a:gd name="T88" fmla="*/ 277 w 667"/>
              <a:gd name="T89" fmla="*/ 29 h 601"/>
              <a:gd name="T90" fmla="*/ 279 w 667"/>
              <a:gd name="T91" fmla="*/ 43 h 601"/>
              <a:gd name="T92" fmla="*/ 291 w 667"/>
              <a:gd name="T93" fmla="*/ 47 h 601"/>
              <a:gd name="T94" fmla="*/ 303 w 667"/>
              <a:gd name="T95" fmla="*/ 47 h 601"/>
              <a:gd name="T96" fmla="*/ 322 w 667"/>
              <a:gd name="T97" fmla="*/ 47 h 601"/>
              <a:gd name="T98" fmla="*/ 329 w 667"/>
              <a:gd name="T99" fmla="*/ 57 h 601"/>
              <a:gd name="T100" fmla="*/ 346 w 667"/>
              <a:gd name="T101" fmla="*/ 47 h 601"/>
              <a:gd name="T102" fmla="*/ 353 w 667"/>
              <a:gd name="T103" fmla="*/ 38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7" h="601">
                <a:moveTo>
                  <a:pt x="355" y="36"/>
                </a:moveTo>
                <a:lnTo>
                  <a:pt x="466" y="43"/>
                </a:lnTo>
                <a:lnTo>
                  <a:pt x="542" y="33"/>
                </a:lnTo>
                <a:lnTo>
                  <a:pt x="556" y="29"/>
                </a:lnTo>
                <a:lnTo>
                  <a:pt x="575" y="40"/>
                </a:lnTo>
                <a:lnTo>
                  <a:pt x="592" y="55"/>
                </a:lnTo>
                <a:lnTo>
                  <a:pt x="592" y="69"/>
                </a:lnTo>
                <a:lnTo>
                  <a:pt x="599" y="97"/>
                </a:lnTo>
                <a:lnTo>
                  <a:pt x="627" y="152"/>
                </a:lnTo>
                <a:lnTo>
                  <a:pt x="632" y="197"/>
                </a:lnTo>
                <a:lnTo>
                  <a:pt x="622" y="211"/>
                </a:lnTo>
                <a:lnTo>
                  <a:pt x="606" y="220"/>
                </a:lnTo>
                <a:lnTo>
                  <a:pt x="589" y="251"/>
                </a:lnTo>
                <a:lnTo>
                  <a:pt x="618" y="265"/>
                </a:lnTo>
                <a:lnTo>
                  <a:pt x="618" y="305"/>
                </a:lnTo>
                <a:lnTo>
                  <a:pt x="620" y="320"/>
                </a:lnTo>
                <a:lnTo>
                  <a:pt x="627" y="329"/>
                </a:lnTo>
                <a:lnTo>
                  <a:pt x="629" y="348"/>
                </a:lnTo>
                <a:lnTo>
                  <a:pt x="663" y="393"/>
                </a:lnTo>
                <a:lnTo>
                  <a:pt x="667" y="417"/>
                </a:lnTo>
                <a:lnTo>
                  <a:pt x="663" y="443"/>
                </a:lnTo>
                <a:lnTo>
                  <a:pt x="646" y="447"/>
                </a:lnTo>
                <a:lnTo>
                  <a:pt x="615" y="488"/>
                </a:lnTo>
                <a:lnTo>
                  <a:pt x="582" y="549"/>
                </a:lnTo>
                <a:lnTo>
                  <a:pt x="592" y="582"/>
                </a:lnTo>
                <a:lnTo>
                  <a:pt x="603" y="601"/>
                </a:lnTo>
                <a:lnTo>
                  <a:pt x="580" y="594"/>
                </a:lnTo>
                <a:lnTo>
                  <a:pt x="577" y="594"/>
                </a:lnTo>
                <a:lnTo>
                  <a:pt x="540" y="575"/>
                </a:lnTo>
                <a:lnTo>
                  <a:pt x="509" y="561"/>
                </a:lnTo>
                <a:lnTo>
                  <a:pt x="471" y="566"/>
                </a:lnTo>
                <a:lnTo>
                  <a:pt x="464" y="580"/>
                </a:lnTo>
                <a:lnTo>
                  <a:pt x="450" y="570"/>
                </a:lnTo>
                <a:lnTo>
                  <a:pt x="428" y="570"/>
                </a:lnTo>
                <a:lnTo>
                  <a:pt x="412" y="578"/>
                </a:lnTo>
                <a:lnTo>
                  <a:pt x="407" y="592"/>
                </a:lnTo>
                <a:lnTo>
                  <a:pt x="383" y="594"/>
                </a:lnTo>
                <a:lnTo>
                  <a:pt x="386" y="578"/>
                </a:lnTo>
                <a:lnTo>
                  <a:pt x="360" y="551"/>
                </a:lnTo>
                <a:lnTo>
                  <a:pt x="336" y="575"/>
                </a:lnTo>
                <a:lnTo>
                  <a:pt x="329" y="575"/>
                </a:lnTo>
                <a:lnTo>
                  <a:pt x="327" y="563"/>
                </a:lnTo>
                <a:lnTo>
                  <a:pt x="320" y="563"/>
                </a:lnTo>
                <a:lnTo>
                  <a:pt x="315" y="547"/>
                </a:lnTo>
                <a:lnTo>
                  <a:pt x="301" y="542"/>
                </a:lnTo>
                <a:lnTo>
                  <a:pt x="298" y="523"/>
                </a:lnTo>
                <a:lnTo>
                  <a:pt x="282" y="521"/>
                </a:lnTo>
                <a:lnTo>
                  <a:pt x="270" y="516"/>
                </a:lnTo>
                <a:lnTo>
                  <a:pt x="260" y="509"/>
                </a:lnTo>
                <a:lnTo>
                  <a:pt x="249" y="516"/>
                </a:lnTo>
                <a:lnTo>
                  <a:pt x="241" y="511"/>
                </a:lnTo>
                <a:lnTo>
                  <a:pt x="232" y="497"/>
                </a:lnTo>
                <a:lnTo>
                  <a:pt x="241" y="490"/>
                </a:lnTo>
                <a:lnTo>
                  <a:pt x="234" y="485"/>
                </a:lnTo>
                <a:lnTo>
                  <a:pt x="218" y="490"/>
                </a:lnTo>
                <a:lnTo>
                  <a:pt x="201" y="476"/>
                </a:lnTo>
                <a:lnTo>
                  <a:pt x="182" y="469"/>
                </a:lnTo>
                <a:lnTo>
                  <a:pt x="180" y="473"/>
                </a:lnTo>
                <a:lnTo>
                  <a:pt x="189" y="490"/>
                </a:lnTo>
                <a:lnTo>
                  <a:pt x="171" y="504"/>
                </a:lnTo>
                <a:lnTo>
                  <a:pt x="161" y="499"/>
                </a:lnTo>
                <a:lnTo>
                  <a:pt x="156" y="490"/>
                </a:lnTo>
                <a:lnTo>
                  <a:pt x="145" y="481"/>
                </a:lnTo>
                <a:lnTo>
                  <a:pt x="137" y="471"/>
                </a:lnTo>
                <a:lnTo>
                  <a:pt x="149" y="454"/>
                </a:lnTo>
                <a:lnTo>
                  <a:pt x="145" y="445"/>
                </a:lnTo>
                <a:lnTo>
                  <a:pt x="123" y="450"/>
                </a:lnTo>
                <a:lnTo>
                  <a:pt x="109" y="438"/>
                </a:lnTo>
                <a:lnTo>
                  <a:pt x="83" y="431"/>
                </a:lnTo>
                <a:lnTo>
                  <a:pt x="71" y="410"/>
                </a:lnTo>
                <a:lnTo>
                  <a:pt x="57" y="407"/>
                </a:lnTo>
                <a:lnTo>
                  <a:pt x="50" y="424"/>
                </a:lnTo>
                <a:lnTo>
                  <a:pt x="40" y="424"/>
                </a:lnTo>
                <a:lnTo>
                  <a:pt x="40" y="421"/>
                </a:lnTo>
                <a:lnTo>
                  <a:pt x="48" y="407"/>
                </a:lnTo>
                <a:lnTo>
                  <a:pt x="52" y="393"/>
                </a:lnTo>
                <a:lnTo>
                  <a:pt x="55" y="379"/>
                </a:lnTo>
                <a:lnTo>
                  <a:pt x="52" y="365"/>
                </a:lnTo>
                <a:lnTo>
                  <a:pt x="50" y="357"/>
                </a:lnTo>
                <a:lnTo>
                  <a:pt x="36" y="350"/>
                </a:lnTo>
                <a:lnTo>
                  <a:pt x="36" y="348"/>
                </a:lnTo>
                <a:lnTo>
                  <a:pt x="38" y="341"/>
                </a:lnTo>
                <a:lnTo>
                  <a:pt x="38" y="336"/>
                </a:lnTo>
                <a:lnTo>
                  <a:pt x="33" y="334"/>
                </a:lnTo>
                <a:lnTo>
                  <a:pt x="31" y="327"/>
                </a:lnTo>
                <a:lnTo>
                  <a:pt x="29" y="322"/>
                </a:lnTo>
                <a:lnTo>
                  <a:pt x="33" y="313"/>
                </a:lnTo>
                <a:lnTo>
                  <a:pt x="38" y="296"/>
                </a:lnTo>
                <a:lnTo>
                  <a:pt x="33" y="291"/>
                </a:lnTo>
                <a:lnTo>
                  <a:pt x="33" y="277"/>
                </a:lnTo>
                <a:lnTo>
                  <a:pt x="29" y="275"/>
                </a:lnTo>
                <a:lnTo>
                  <a:pt x="26" y="263"/>
                </a:lnTo>
                <a:lnTo>
                  <a:pt x="33" y="251"/>
                </a:lnTo>
                <a:lnTo>
                  <a:pt x="33" y="242"/>
                </a:lnTo>
                <a:lnTo>
                  <a:pt x="29" y="237"/>
                </a:lnTo>
                <a:lnTo>
                  <a:pt x="19" y="230"/>
                </a:lnTo>
                <a:lnTo>
                  <a:pt x="5" y="215"/>
                </a:lnTo>
                <a:lnTo>
                  <a:pt x="0" y="211"/>
                </a:lnTo>
                <a:lnTo>
                  <a:pt x="0" y="201"/>
                </a:lnTo>
                <a:lnTo>
                  <a:pt x="14" y="189"/>
                </a:lnTo>
                <a:lnTo>
                  <a:pt x="17" y="180"/>
                </a:lnTo>
                <a:lnTo>
                  <a:pt x="22" y="166"/>
                </a:lnTo>
                <a:lnTo>
                  <a:pt x="14" y="147"/>
                </a:lnTo>
                <a:lnTo>
                  <a:pt x="12" y="121"/>
                </a:lnTo>
                <a:lnTo>
                  <a:pt x="14" y="121"/>
                </a:lnTo>
                <a:lnTo>
                  <a:pt x="14" y="118"/>
                </a:lnTo>
                <a:lnTo>
                  <a:pt x="17" y="118"/>
                </a:lnTo>
                <a:lnTo>
                  <a:pt x="17" y="121"/>
                </a:lnTo>
                <a:lnTo>
                  <a:pt x="19" y="123"/>
                </a:lnTo>
                <a:lnTo>
                  <a:pt x="24" y="126"/>
                </a:lnTo>
                <a:lnTo>
                  <a:pt x="26" y="128"/>
                </a:lnTo>
                <a:lnTo>
                  <a:pt x="29" y="133"/>
                </a:lnTo>
                <a:lnTo>
                  <a:pt x="31" y="133"/>
                </a:lnTo>
                <a:lnTo>
                  <a:pt x="31" y="130"/>
                </a:lnTo>
                <a:lnTo>
                  <a:pt x="33" y="128"/>
                </a:lnTo>
                <a:lnTo>
                  <a:pt x="33" y="126"/>
                </a:lnTo>
                <a:lnTo>
                  <a:pt x="31" y="126"/>
                </a:lnTo>
                <a:lnTo>
                  <a:pt x="29" y="126"/>
                </a:lnTo>
                <a:lnTo>
                  <a:pt x="29" y="121"/>
                </a:lnTo>
                <a:lnTo>
                  <a:pt x="29" y="116"/>
                </a:lnTo>
                <a:lnTo>
                  <a:pt x="33" y="114"/>
                </a:lnTo>
                <a:lnTo>
                  <a:pt x="33" y="109"/>
                </a:lnTo>
                <a:lnTo>
                  <a:pt x="33" y="107"/>
                </a:lnTo>
                <a:lnTo>
                  <a:pt x="36" y="104"/>
                </a:lnTo>
                <a:lnTo>
                  <a:pt x="38" y="102"/>
                </a:lnTo>
                <a:lnTo>
                  <a:pt x="40" y="100"/>
                </a:lnTo>
                <a:lnTo>
                  <a:pt x="43" y="97"/>
                </a:lnTo>
                <a:lnTo>
                  <a:pt x="43" y="92"/>
                </a:lnTo>
                <a:lnTo>
                  <a:pt x="43" y="90"/>
                </a:lnTo>
                <a:lnTo>
                  <a:pt x="45" y="90"/>
                </a:lnTo>
                <a:lnTo>
                  <a:pt x="45" y="88"/>
                </a:lnTo>
                <a:lnTo>
                  <a:pt x="43" y="88"/>
                </a:lnTo>
                <a:lnTo>
                  <a:pt x="52" y="83"/>
                </a:lnTo>
                <a:lnTo>
                  <a:pt x="62" y="81"/>
                </a:lnTo>
                <a:lnTo>
                  <a:pt x="71" y="76"/>
                </a:lnTo>
                <a:lnTo>
                  <a:pt x="76" y="74"/>
                </a:lnTo>
                <a:lnTo>
                  <a:pt x="85" y="74"/>
                </a:lnTo>
                <a:lnTo>
                  <a:pt x="90" y="74"/>
                </a:lnTo>
                <a:lnTo>
                  <a:pt x="90" y="71"/>
                </a:lnTo>
                <a:lnTo>
                  <a:pt x="92" y="71"/>
                </a:lnTo>
                <a:lnTo>
                  <a:pt x="95" y="69"/>
                </a:lnTo>
                <a:lnTo>
                  <a:pt x="100" y="69"/>
                </a:lnTo>
                <a:lnTo>
                  <a:pt x="104" y="69"/>
                </a:lnTo>
                <a:lnTo>
                  <a:pt x="111" y="66"/>
                </a:lnTo>
                <a:lnTo>
                  <a:pt x="114" y="66"/>
                </a:lnTo>
                <a:lnTo>
                  <a:pt x="121" y="64"/>
                </a:lnTo>
                <a:lnTo>
                  <a:pt x="130" y="59"/>
                </a:lnTo>
                <a:lnTo>
                  <a:pt x="137" y="55"/>
                </a:lnTo>
                <a:lnTo>
                  <a:pt x="142" y="47"/>
                </a:lnTo>
                <a:lnTo>
                  <a:pt x="147" y="40"/>
                </a:lnTo>
                <a:lnTo>
                  <a:pt x="149" y="36"/>
                </a:lnTo>
                <a:lnTo>
                  <a:pt x="154" y="33"/>
                </a:lnTo>
                <a:lnTo>
                  <a:pt x="159" y="31"/>
                </a:lnTo>
                <a:lnTo>
                  <a:pt x="161" y="31"/>
                </a:lnTo>
                <a:lnTo>
                  <a:pt x="166" y="31"/>
                </a:lnTo>
                <a:lnTo>
                  <a:pt x="173" y="29"/>
                </a:lnTo>
                <a:lnTo>
                  <a:pt x="175" y="29"/>
                </a:lnTo>
                <a:lnTo>
                  <a:pt x="180" y="26"/>
                </a:lnTo>
                <a:lnTo>
                  <a:pt x="185" y="19"/>
                </a:lnTo>
                <a:lnTo>
                  <a:pt x="194" y="14"/>
                </a:lnTo>
                <a:lnTo>
                  <a:pt x="197" y="12"/>
                </a:lnTo>
                <a:lnTo>
                  <a:pt x="201" y="12"/>
                </a:lnTo>
                <a:lnTo>
                  <a:pt x="204" y="10"/>
                </a:lnTo>
                <a:lnTo>
                  <a:pt x="213" y="10"/>
                </a:lnTo>
                <a:lnTo>
                  <a:pt x="220" y="7"/>
                </a:lnTo>
                <a:lnTo>
                  <a:pt x="227" y="3"/>
                </a:lnTo>
                <a:lnTo>
                  <a:pt x="237" y="0"/>
                </a:lnTo>
                <a:lnTo>
                  <a:pt x="241" y="0"/>
                </a:lnTo>
                <a:lnTo>
                  <a:pt x="249" y="3"/>
                </a:lnTo>
                <a:lnTo>
                  <a:pt x="258" y="0"/>
                </a:lnTo>
                <a:lnTo>
                  <a:pt x="260" y="0"/>
                </a:lnTo>
                <a:lnTo>
                  <a:pt x="263" y="0"/>
                </a:lnTo>
                <a:lnTo>
                  <a:pt x="265" y="3"/>
                </a:lnTo>
                <a:lnTo>
                  <a:pt x="270" y="5"/>
                </a:lnTo>
                <a:lnTo>
                  <a:pt x="270" y="7"/>
                </a:lnTo>
                <a:lnTo>
                  <a:pt x="268" y="10"/>
                </a:lnTo>
                <a:lnTo>
                  <a:pt x="275" y="14"/>
                </a:lnTo>
                <a:lnTo>
                  <a:pt x="275" y="19"/>
                </a:lnTo>
                <a:lnTo>
                  <a:pt x="277" y="19"/>
                </a:lnTo>
                <a:lnTo>
                  <a:pt x="277" y="29"/>
                </a:lnTo>
                <a:lnTo>
                  <a:pt x="277" y="33"/>
                </a:lnTo>
                <a:lnTo>
                  <a:pt x="279" y="36"/>
                </a:lnTo>
                <a:lnTo>
                  <a:pt x="279" y="38"/>
                </a:lnTo>
                <a:lnTo>
                  <a:pt x="279" y="43"/>
                </a:lnTo>
                <a:lnTo>
                  <a:pt x="284" y="45"/>
                </a:lnTo>
                <a:lnTo>
                  <a:pt x="286" y="45"/>
                </a:lnTo>
                <a:lnTo>
                  <a:pt x="289" y="47"/>
                </a:lnTo>
                <a:lnTo>
                  <a:pt x="291" y="47"/>
                </a:lnTo>
                <a:lnTo>
                  <a:pt x="294" y="47"/>
                </a:lnTo>
                <a:lnTo>
                  <a:pt x="298" y="50"/>
                </a:lnTo>
                <a:lnTo>
                  <a:pt x="303" y="50"/>
                </a:lnTo>
                <a:lnTo>
                  <a:pt x="303" y="47"/>
                </a:lnTo>
                <a:lnTo>
                  <a:pt x="305" y="50"/>
                </a:lnTo>
                <a:lnTo>
                  <a:pt x="310" y="50"/>
                </a:lnTo>
                <a:lnTo>
                  <a:pt x="320" y="47"/>
                </a:lnTo>
                <a:lnTo>
                  <a:pt x="322" y="47"/>
                </a:lnTo>
                <a:lnTo>
                  <a:pt x="324" y="50"/>
                </a:lnTo>
                <a:lnTo>
                  <a:pt x="322" y="55"/>
                </a:lnTo>
                <a:lnTo>
                  <a:pt x="324" y="57"/>
                </a:lnTo>
                <a:lnTo>
                  <a:pt x="329" y="57"/>
                </a:lnTo>
                <a:lnTo>
                  <a:pt x="334" y="57"/>
                </a:lnTo>
                <a:lnTo>
                  <a:pt x="336" y="52"/>
                </a:lnTo>
                <a:lnTo>
                  <a:pt x="341" y="50"/>
                </a:lnTo>
                <a:lnTo>
                  <a:pt x="346" y="47"/>
                </a:lnTo>
                <a:lnTo>
                  <a:pt x="348" y="47"/>
                </a:lnTo>
                <a:lnTo>
                  <a:pt x="350" y="43"/>
                </a:lnTo>
                <a:lnTo>
                  <a:pt x="353" y="40"/>
                </a:lnTo>
                <a:lnTo>
                  <a:pt x="353" y="38"/>
                </a:lnTo>
                <a:lnTo>
                  <a:pt x="355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656"/>
          <p:cNvSpPr>
            <a:spLocks/>
          </p:cNvSpPr>
          <p:nvPr/>
        </p:nvSpPr>
        <p:spPr bwMode="auto">
          <a:xfrm>
            <a:off x="6046789" y="3071813"/>
            <a:ext cx="1058863" cy="954088"/>
          </a:xfrm>
          <a:custGeom>
            <a:avLst/>
            <a:gdLst>
              <a:gd name="T0" fmla="*/ 556 w 667"/>
              <a:gd name="T1" fmla="*/ 29 h 601"/>
              <a:gd name="T2" fmla="*/ 599 w 667"/>
              <a:gd name="T3" fmla="*/ 97 h 601"/>
              <a:gd name="T4" fmla="*/ 606 w 667"/>
              <a:gd name="T5" fmla="*/ 220 h 601"/>
              <a:gd name="T6" fmla="*/ 620 w 667"/>
              <a:gd name="T7" fmla="*/ 320 h 601"/>
              <a:gd name="T8" fmla="*/ 667 w 667"/>
              <a:gd name="T9" fmla="*/ 417 h 601"/>
              <a:gd name="T10" fmla="*/ 582 w 667"/>
              <a:gd name="T11" fmla="*/ 549 h 601"/>
              <a:gd name="T12" fmla="*/ 577 w 667"/>
              <a:gd name="T13" fmla="*/ 594 h 601"/>
              <a:gd name="T14" fmla="*/ 464 w 667"/>
              <a:gd name="T15" fmla="*/ 580 h 601"/>
              <a:gd name="T16" fmla="*/ 407 w 667"/>
              <a:gd name="T17" fmla="*/ 592 h 601"/>
              <a:gd name="T18" fmla="*/ 336 w 667"/>
              <a:gd name="T19" fmla="*/ 575 h 601"/>
              <a:gd name="T20" fmla="*/ 315 w 667"/>
              <a:gd name="T21" fmla="*/ 547 h 601"/>
              <a:gd name="T22" fmla="*/ 270 w 667"/>
              <a:gd name="T23" fmla="*/ 516 h 601"/>
              <a:gd name="T24" fmla="*/ 232 w 667"/>
              <a:gd name="T25" fmla="*/ 497 h 601"/>
              <a:gd name="T26" fmla="*/ 201 w 667"/>
              <a:gd name="T27" fmla="*/ 476 h 601"/>
              <a:gd name="T28" fmla="*/ 171 w 667"/>
              <a:gd name="T29" fmla="*/ 504 h 601"/>
              <a:gd name="T30" fmla="*/ 137 w 667"/>
              <a:gd name="T31" fmla="*/ 471 h 601"/>
              <a:gd name="T32" fmla="*/ 109 w 667"/>
              <a:gd name="T33" fmla="*/ 438 h 601"/>
              <a:gd name="T34" fmla="*/ 50 w 667"/>
              <a:gd name="T35" fmla="*/ 424 h 601"/>
              <a:gd name="T36" fmla="*/ 52 w 667"/>
              <a:gd name="T37" fmla="*/ 393 h 601"/>
              <a:gd name="T38" fmla="*/ 36 w 667"/>
              <a:gd name="T39" fmla="*/ 350 h 601"/>
              <a:gd name="T40" fmla="*/ 33 w 667"/>
              <a:gd name="T41" fmla="*/ 334 h 601"/>
              <a:gd name="T42" fmla="*/ 38 w 667"/>
              <a:gd name="T43" fmla="*/ 296 h 601"/>
              <a:gd name="T44" fmla="*/ 26 w 667"/>
              <a:gd name="T45" fmla="*/ 263 h 601"/>
              <a:gd name="T46" fmla="*/ 19 w 667"/>
              <a:gd name="T47" fmla="*/ 230 h 601"/>
              <a:gd name="T48" fmla="*/ 14 w 667"/>
              <a:gd name="T49" fmla="*/ 189 h 601"/>
              <a:gd name="T50" fmla="*/ 12 w 667"/>
              <a:gd name="T51" fmla="*/ 121 h 601"/>
              <a:gd name="T52" fmla="*/ 17 w 667"/>
              <a:gd name="T53" fmla="*/ 121 h 601"/>
              <a:gd name="T54" fmla="*/ 29 w 667"/>
              <a:gd name="T55" fmla="*/ 133 h 601"/>
              <a:gd name="T56" fmla="*/ 33 w 667"/>
              <a:gd name="T57" fmla="*/ 126 h 601"/>
              <a:gd name="T58" fmla="*/ 29 w 667"/>
              <a:gd name="T59" fmla="*/ 116 h 601"/>
              <a:gd name="T60" fmla="*/ 36 w 667"/>
              <a:gd name="T61" fmla="*/ 104 h 601"/>
              <a:gd name="T62" fmla="*/ 43 w 667"/>
              <a:gd name="T63" fmla="*/ 92 h 601"/>
              <a:gd name="T64" fmla="*/ 43 w 667"/>
              <a:gd name="T65" fmla="*/ 88 h 601"/>
              <a:gd name="T66" fmla="*/ 76 w 667"/>
              <a:gd name="T67" fmla="*/ 74 h 601"/>
              <a:gd name="T68" fmla="*/ 92 w 667"/>
              <a:gd name="T69" fmla="*/ 71 h 601"/>
              <a:gd name="T70" fmla="*/ 111 w 667"/>
              <a:gd name="T71" fmla="*/ 66 h 601"/>
              <a:gd name="T72" fmla="*/ 137 w 667"/>
              <a:gd name="T73" fmla="*/ 55 h 601"/>
              <a:gd name="T74" fmla="*/ 154 w 667"/>
              <a:gd name="T75" fmla="*/ 33 h 601"/>
              <a:gd name="T76" fmla="*/ 173 w 667"/>
              <a:gd name="T77" fmla="*/ 29 h 601"/>
              <a:gd name="T78" fmla="*/ 194 w 667"/>
              <a:gd name="T79" fmla="*/ 14 h 601"/>
              <a:gd name="T80" fmla="*/ 213 w 667"/>
              <a:gd name="T81" fmla="*/ 10 h 601"/>
              <a:gd name="T82" fmla="*/ 241 w 667"/>
              <a:gd name="T83" fmla="*/ 0 h 601"/>
              <a:gd name="T84" fmla="*/ 263 w 667"/>
              <a:gd name="T85" fmla="*/ 0 h 601"/>
              <a:gd name="T86" fmla="*/ 268 w 667"/>
              <a:gd name="T87" fmla="*/ 10 h 601"/>
              <a:gd name="T88" fmla="*/ 277 w 667"/>
              <a:gd name="T89" fmla="*/ 29 h 601"/>
              <a:gd name="T90" fmla="*/ 279 w 667"/>
              <a:gd name="T91" fmla="*/ 43 h 601"/>
              <a:gd name="T92" fmla="*/ 291 w 667"/>
              <a:gd name="T93" fmla="*/ 47 h 601"/>
              <a:gd name="T94" fmla="*/ 303 w 667"/>
              <a:gd name="T95" fmla="*/ 47 h 601"/>
              <a:gd name="T96" fmla="*/ 322 w 667"/>
              <a:gd name="T97" fmla="*/ 47 h 601"/>
              <a:gd name="T98" fmla="*/ 329 w 667"/>
              <a:gd name="T99" fmla="*/ 57 h 601"/>
              <a:gd name="T100" fmla="*/ 346 w 667"/>
              <a:gd name="T101" fmla="*/ 47 h 601"/>
              <a:gd name="T102" fmla="*/ 353 w 667"/>
              <a:gd name="T103" fmla="*/ 38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7" h="601">
                <a:moveTo>
                  <a:pt x="355" y="36"/>
                </a:moveTo>
                <a:lnTo>
                  <a:pt x="466" y="43"/>
                </a:lnTo>
                <a:lnTo>
                  <a:pt x="542" y="33"/>
                </a:lnTo>
                <a:lnTo>
                  <a:pt x="556" y="29"/>
                </a:lnTo>
                <a:lnTo>
                  <a:pt x="575" y="40"/>
                </a:lnTo>
                <a:lnTo>
                  <a:pt x="592" y="55"/>
                </a:lnTo>
                <a:lnTo>
                  <a:pt x="592" y="69"/>
                </a:lnTo>
                <a:lnTo>
                  <a:pt x="599" y="97"/>
                </a:lnTo>
                <a:lnTo>
                  <a:pt x="627" y="152"/>
                </a:lnTo>
                <a:lnTo>
                  <a:pt x="632" y="197"/>
                </a:lnTo>
                <a:lnTo>
                  <a:pt x="622" y="211"/>
                </a:lnTo>
                <a:lnTo>
                  <a:pt x="606" y="220"/>
                </a:lnTo>
                <a:lnTo>
                  <a:pt x="589" y="251"/>
                </a:lnTo>
                <a:lnTo>
                  <a:pt x="618" y="265"/>
                </a:lnTo>
                <a:lnTo>
                  <a:pt x="618" y="305"/>
                </a:lnTo>
                <a:lnTo>
                  <a:pt x="620" y="320"/>
                </a:lnTo>
                <a:lnTo>
                  <a:pt x="627" y="329"/>
                </a:lnTo>
                <a:lnTo>
                  <a:pt x="629" y="348"/>
                </a:lnTo>
                <a:lnTo>
                  <a:pt x="663" y="393"/>
                </a:lnTo>
                <a:lnTo>
                  <a:pt x="667" y="417"/>
                </a:lnTo>
                <a:lnTo>
                  <a:pt x="663" y="443"/>
                </a:lnTo>
                <a:lnTo>
                  <a:pt x="646" y="447"/>
                </a:lnTo>
                <a:lnTo>
                  <a:pt x="615" y="488"/>
                </a:lnTo>
                <a:lnTo>
                  <a:pt x="582" y="549"/>
                </a:lnTo>
                <a:lnTo>
                  <a:pt x="592" y="582"/>
                </a:lnTo>
                <a:lnTo>
                  <a:pt x="603" y="601"/>
                </a:lnTo>
                <a:lnTo>
                  <a:pt x="580" y="594"/>
                </a:lnTo>
                <a:lnTo>
                  <a:pt x="577" y="594"/>
                </a:lnTo>
                <a:lnTo>
                  <a:pt x="540" y="575"/>
                </a:lnTo>
                <a:lnTo>
                  <a:pt x="509" y="561"/>
                </a:lnTo>
                <a:lnTo>
                  <a:pt x="471" y="566"/>
                </a:lnTo>
                <a:lnTo>
                  <a:pt x="464" y="580"/>
                </a:lnTo>
                <a:lnTo>
                  <a:pt x="450" y="570"/>
                </a:lnTo>
                <a:lnTo>
                  <a:pt x="428" y="570"/>
                </a:lnTo>
                <a:lnTo>
                  <a:pt x="412" y="578"/>
                </a:lnTo>
                <a:lnTo>
                  <a:pt x="407" y="592"/>
                </a:lnTo>
                <a:lnTo>
                  <a:pt x="383" y="594"/>
                </a:lnTo>
                <a:lnTo>
                  <a:pt x="386" y="578"/>
                </a:lnTo>
                <a:lnTo>
                  <a:pt x="360" y="551"/>
                </a:lnTo>
                <a:lnTo>
                  <a:pt x="336" y="575"/>
                </a:lnTo>
                <a:lnTo>
                  <a:pt x="329" y="575"/>
                </a:lnTo>
                <a:lnTo>
                  <a:pt x="327" y="563"/>
                </a:lnTo>
                <a:lnTo>
                  <a:pt x="320" y="563"/>
                </a:lnTo>
                <a:lnTo>
                  <a:pt x="315" y="547"/>
                </a:lnTo>
                <a:lnTo>
                  <a:pt x="301" y="542"/>
                </a:lnTo>
                <a:lnTo>
                  <a:pt x="298" y="523"/>
                </a:lnTo>
                <a:lnTo>
                  <a:pt x="282" y="521"/>
                </a:lnTo>
                <a:lnTo>
                  <a:pt x="270" y="516"/>
                </a:lnTo>
                <a:lnTo>
                  <a:pt x="260" y="509"/>
                </a:lnTo>
                <a:lnTo>
                  <a:pt x="249" y="516"/>
                </a:lnTo>
                <a:lnTo>
                  <a:pt x="241" y="511"/>
                </a:lnTo>
                <a:lnTo>
                  <a:pt x="232" y="497"/>
                </a:lnTo>
                <a:lnTo>
                  <a:pt x="241" y="490"/>
                </a:lnTo>
                <a:lnTo>
                  <a:pt x="234" y="485"/>
                </a:lnTo>
                <a:lnTo>
                  <a:pt x="218" y="490"/>
                </a:lnTo>
                <a:lnTo>
                  <a:pt x="201" y="476"/>
                </a:lnTo>
                <a:lnTo>
                  <a:pt x="182" y="469"/>
                </a:lnTo>
                <a:lnTo>
                  <a:pt x="180" y="473"/>
                </a:lnTo>
                <a:lnTo>
                  <a:pt x="189" y="490"/>
                </a:lnTo>
                <a:lnTo>
                  <a:pt x="171" y="504"/>
                </a:lnTo>
                <a:lnTo>
                  <a:pt x="161" y="499"/>
                </a:lnTo>
                <a:lnTo>
                  <a:pt x="156" y="490"/>
                </a:lnTo>
                <a:lnTo>
                  <a:pt x="145" y="481"/>
                </a:lnTo>
                <a:lnTo>
                  <a:pt x="137" y="471"/>
                </a:lnTo>
                <a:lnTo>
                  <a:pt x="149" y="454"/>
                </a:lnTo>
                <a:lnTo>
                  <a:pt x="145" y="445"/>
                </a:lnTo>
                <a:lnTo>
                  <a:pt x="123" y="450"/>
                </a:lnTo>
                <a:lnTo>
                  <a:pt x="109" y="438"/>
                </a:lnTo>
                <a:lnTo>
                  <a:pt x="83" y="431"/>
                </a:lnTo>
                <a:lnTo>
                  <a:pt x="71" y="410"/>
                </a:lnTo>
                <a:lnTo>
                  <a:pt x="57" y="407"/>
                </a:lnTo>
                <a:lnTo>
                  <a:pt x="50" y="424"/>
                </a:lnTo>
                <a:lnTo>
                  <a:pt x="40" y="424"/>
                </a:lnTo>
                <a:lnTo>
                  <a:pt x="40" y="421"/>
                </a:lnTo>
                <a:lnTo>
                  <a:pt x="48" y="407"/>
                </a:lnTo>
                <a:lnTo>
                  <a:pt x="52" y="393"/>
                </a:lnTo>
                <a:lnTo>
                  <a:pt x="55" y="379"/>
                </a:lnTo>
                <a:lnTo>
                  <a:pt x="52" y="365"/>
                </a:lnTo>
                <a:lnTo>
                  <a:pt x="50" y="357"/>
                </a:lnTo>
                <a:lnTo>
                  <a:pt x="36" y="350"/>
                </a:lnTo>
                <a:lnTo>
                  <a:pt x="36" y="348"/>
                </a:lnTo>
                <a:lnTo>
                  <a:pt x="38" y="341"/>
                </a:lnTo>
                <a:lnTo>
                  <a:pt x="38" y="336"/>
                </a:lnTo>
                <a:lnTo>
                  <a:pt x="33" y="334"/>
                </a:lnTo>
                <a:lnTo>
                  <a:pt x="31" y="327"/>
                </a:lnTo>
                <a:lnTo>
                  <a:pt x="29" y="322"/>
                </a:lnTo>
                <a:lnTo>
                  <a:pt x="33" y="313"/>
                </a:lnTo>
                <a:lnTo>
                  <a:pt x="38" y="296"/>
                </a:lnTo>
                <a:lnTo>
                  <a:pt x="33" y="291"/>
                </a:lnTo>
                <a:lnTo>
                  <a:pt x="33" y="277"/>
                </a:lnTo>
                <a:lnTo>
                  <a:pt x="29" y="275"/>
                </a:lnTo>
                <a:lnTo>
                  <a:pt x="26" y="263"/>
                </a:lnTo>
                <a:lnTo>
                  <a:pt x="33" y="251"/>
                </a:lnTo>
                <a:lnTo>
                  <a:pt x="33" y="242"/>
                </a:lnTo>
                <a:lnTo>
                  <a:pt x="29" y="237"/>
                </a:lnTo>
                <a:lnTo>
                  <a:pt x="19" y="230"/>
                </a:lnTo>
                <a:lnTo>
                  <a:pt x="5" y="215"/>
                </a:lnTo>
                <a:lnTo>
                  <a:pt x="0" y="211"/>
                </a:lnTo>
                <a:lnTo>
                  <a:pt x="0" y="201"/>
                </a:lnTo>
                <a:lnTo>
                  <a:pt x="14" y="189"/>
                </a:lnTo>
                <a:lnTo>
                  <a:pt x="17" y="180"/>
                </a:lnTo>
                <a:lnTo>
                  <a:pt x="22" y="166"/>
                </a:lnTo>
                <a:lnTo>
                  <a:pt x="14" y="147"/>
                </a:lnTo>
                <a:lnTo>
                  <a:pt x="12" y="121"/>
                </a:lnTo>
                <a:lnTo>
                  <a:pt x="14" y="121"/>
                </a:lnTo>
                <a:lnTo>
                  <a:pt x="14" y="118"/>
                </a:lnTo>
                <a:lnTo>
                  <a:pt x="17" y="118"/>
                </a:lnTo>
                <a:lnTo>
                  <a:pt x="17" y="121"/>
                </a:lnTo>
                <a:lnTo>
                  <a:pt x="19" y="123"/>
                </a:lnTo>
                <a:lnTo>
                  <a:pt x="24" y="126"/>
                </a:lnTo>
                <a:lnTo>
                  <a:pt x="26" y="128"/>
                </a:lnTo>
                <a:lnTo>
                  <a:pt x="29" y="133"/>
                </a:lnTo>
                <a:lnTo>
                  <a:pt x="31" y="133"/>
                </a:lnTo>
                <a:lnTo>
                  <a:pt x="31" y="130"/>
                </a:lnTo>
                <a:lnTo>
                  <a:pt x="33" y="128"/>
                </a:lnTo>
                <a:lnTo>
                  <a:pt x="33" y="126"/>
                </a:lnTo>
                <a:lnTo>
                  <a:pt x="31" y="126"/>
                </a:lnTo>
                <a:lnTo>
                  <a:pt x="29" y="126"/>
                </a:lnTo>
                <a:lnTo>
                  <a:pt x="29" y="121"/>
                </a:lnTo>
                <a:lnTo>
                  <a:pt x="29" y="116"/>
                </a:lnTo>
                <a:lnTo>
                  <a:pt x="33" y="114"/>
                </a:lnTo>
                <a:lnTo>
                  <a:pt x="33" y="109"/>
                </a:lnTo>
                <a:lnTo>
                  <a:pt x="33" y="107"/>
                </a:lnTo>
                <a:lnTo>
                  <a:pt x="36" y="104"/>
                </a:lnTo>
                <a:lnTo>
                  <a:pt x="38" y="102"/>
                </a:lnTo>
                <a:lnTo>
                  <a:pt x="40" y="100"/>
                </a:lnTo>
                <a:lnTo>
                  <a:pt x="43" y="97"/>
                </a:lnTo>
                <a:lnTo>
                  <a:pt x="43" y="92"/>
                </a:lnTo>
                <a:lnTo>
                  <a:pt x="43" y="90"/>
                </a:lnTo>
                <a:lnTo>
                  <a:pt x="45" y="90"/>
                </a:lnTo>
                <a:lnTo>
                  <a:pt x="45" y="88"/>
                </a:lnTo>
                <a:lnTo>
                  <a:pt x="43" y="88"/>
                </a:lnTo>
                <a:lnTo>
                  <a:pt x="52" y="83"/>
                </a:lnTo>
                <a:lnTo>
                  <a:pt x="62" y="81"/>
                </a:lnTo>
                <a:lnTo>
                  <a:pt x="71" y="76"/>
                </a:lnTo>
                <a:lnTo>
                  <a:pt x="76" y="74"/>
                </a:lnTo>
                <a:lnTo>
                  <a:pt x="85" y="74"/>
                </a:lnTo>
                <a:lnTo>
                  <a:pt x="90" y="74"/>
                </a:lnTo>
                <a:lnTo>
                  <a:pt x="90" y="71"/>
                </a:lnTo>
                <a:lnTo>
                  <a:pt x="92" y="71"/>
                </a:lnTo>
                <a:lnTo>
                  <a:pt x="95" y="69"/>
                </a:lnTo>
                <a:lnTo>
                  <a:pt x="100" y="69"/>
                </a:lnTo>
                <a:lnTo>
                  <a:pt x="104" y="69"/>
                </a:lnTo>
                <a:lnTo>
                  <a:pt x="111" y="66"/>
                </a:lnTo>
                <a:lnTo>
                  <a:pt x="114" y="66"/>
                </a:lnTo>
                <a:lnTo>
                  <a:pt x="121" y="64"/>
                </a:lnTo>
                <a:lnTo>
                  <a:pt x="130" y="59"/>
                </a:lnTo>
                <a:lnTo>
                  <a:pt x="137" y="55"/>
                </a:lnTo>
                <a:lnTo>
                  <a:pt x="142" y="47"/>
                </a:lnTo>
                <a:lnTo>
                  <a:pt x="147" y="40"/>
                </a:lnTo>
                <a:lnTo>
                  <a:pt x="149" y="36"/>
                </a:lnTo>
                <a:lnTo>
                  <a:pt x="154" y="33"/>
                </a:lnTo>
                <a:lnTo>
                  <a:pt x="159" y="31"/>
                </a:lnTo>
                <a:lnTo>
                  <a:pt x="161" y="31"/>
                </a:lnTo>
                <a:lnTo>
                  <a:pt x="166" y="31"/>
                </a:lnTo>
                <a:lnTo>
                  <a:pt x="173" y="29"/>
                </a:lnTo>
                <a:lnTo>
                  <a:pt x="175" y="29"/>
                </a:lnTo>
                <a:lnTo>
                  <a:pt x="180" y="26"/>
                </a:lnTo>
                <a:lnTo>
                  <a:pt x="185" y="19"/>
                </a:lnTo>
                <a:lnTo>
                  <a:pt x="194" y="14"/>
                </a:lnTo>
                <a:lnTo>
                  <a:pt x="197" y="12"/>
                </a:lnTo>
                <a:lnTo>
                  <a:pt x="201" y="12"/>
                </a:lnTo>
                <a:lnTo>
                  <a:pt x="204" y="10"/>
                </a:lnTo>
                <a:lnTo>
                  <a:pt x="213" y="10"/>
                </a:lnTo>
                <a:lnTo>
                  <a:pt x="220" y="7"/>
                </a:lnTo>
                <a:lnTo>
                  <a:pt x="227" y="3"/>
                </a:lnTo>
                <a:lnTo>
                  <a:pt x="237" y="0"/>
                </a:lnTo>
                <a:lnTo>
                  <a:pt x="241" y="0"/>
                </a:lnTo>
                <a:lnTo>
                  <a:pt x="249" y="3"/>
                </a:lnTo>
                <a:lnTo>
                  <a:pt x="258" y="0"/>
                </a:lnTo>
                <a:lnTo>
                  <a:pt x="260" y="0"/>
                </a:lnTo>
                <a:lnTo>
                  <a:pt x="263" y="0"/>
                </a:lnTo>
                <a:lnTo>
                  <a:pt x="265" y="3"/>
                </a:lnTo>
                <a:lnTo>
                  <a:pt x="270" y="5"/>
                </a:lnTo>
                <a:lnTo>
                  <a:pt x="270" y="7"/>
                </a:lnTo>
                <a:lnTo>
                  <a:pt x="268" y="10"/>
                </a:lnTo>
                <a:lnTo>
                  <a:pt x="275" y="14"/>
                </a:lnTo>
                <a:lnTo>
                  <a:pt x="275" y="19"/>
                </a:lnTo>
                <a:lnTo>
                  <a:pt x="277" y="19"/>
                </a:lnTo>
                <a:lnTo>
                  <a:pt x="277" y="29"/>
                </a:lnTo>
                <a:lnTo>
                  <a:pt x="277" y="33"/>
                </a:lnTo>
                <a:lnTo>
                  <a:pt x="279" y="36"/>
                </a:lnTo>
                <a:lnTo>
                  <a:pt x="279" y="38"/>
                </a:lnTo>
                <a:lnTo>
                  <a:pt x="279" y="43"/>
                </a:lnTo>
                <a:lnTo>
                  <a:pt x="284" y="45"/>
                </a:lnTo>
                <a:lnTo>
                  <a:pt x="286" y="45"/>
                </a:lnTo>
                <a:lnTo>
                  <a:pt x="289" y="47"/>
                </a:lnTo>
                <a:lnTo>
                  <a:pt x="291" y="47"/>
                </a:lnTo>
                <a:lnTo>
                  <a:pt x="294" y="47"/>
                </a:lnTo>
                <a:lnTo>
                  <a:pt x="298" y="50"/>
                </a:lnTo>
                <a:lnTo>
                  <a:pt x="303" y="50"/>
                </a:lnTo>
                <a:lnTo>
                  <a:pt x="303" y="47"/>
                </a:lnTo>
                <a:lnTo>
                  <a:pt x="305" y="50"/>
                </a:lnTo>
                <a:lnTo>
                  <a:pt x="310" y="50"/>
                </a:lnTo>
                <a:lnTo>
                  <a:pt x="320" y="47"/>
                </a:lnTo>
                <a:lnTo>
                  <a:pt x="322" y="47"/>
                </a:lnTo>
                <a:lnTo>
                  <a:pt x="324" y="50"/>
                </a:lnTo>
                <a:lnTo>
                  <a:pt x="322" y="55"/>
                </a:lnTo>
                <a:lnTo>
                  <a:pt x="324" y="57"/>
                </a:lnTo>
                <a:lnTo>
                  <a:pt x="329" y="57"/>
                </a:lnTo>
                <a:lnTo>
                  <a:pt x="334" y="57"/>
                </a:lnTo>
                <a:lnTo>
                  <a:pt x="336" y="52"/>
                </a:lnTo>
                <a:lnTo>
                  <a:pt x="341" y="50"/>
                </a:lnTo>
                <a:lnTo>
                  <a:pt x="346" y="47"/>
                </a:lnTo>
                <a:lnTo>
                  <a:pt x="348" y="47"/>
                </a:lnTo>
                <a:lnTo>
                  <a:pt x="350" y="43"/>
                </a:lnTo>
                <a:lnTo>
                  <a:pt x="353" y="40"/>
                </a:lnTo>
                <a:lnTo>
                  <a:pt x="353" y="38"/>
                </a:lnTo>
                <a:lnTo>
                  <a:pt x="355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657"/>
          <p:cNvSpPr>
            <a:spLocks/>
          </p:cNvSpPr>
          <p:nvPr/>
        </p:nvSpPr>
        <p:spPr bwMode="auto">
          <a:xfrm>
            <a:off x="6046789" y="3071813"/>
            <a:ext cx="1058863" cy="954088"/>
          </a:xfrm>
          <a:custGeom>
            <a:avLst/>
            <a:gdLst>
              <a:gd name="T0" fmla="*/ 556 w 667"/>
              <a:gd name="T1" fmla="*/ 29 h 601"/>
              <a:gd name="T2" fmla="*/ 599 w 667"/>
              <a:gd name="T3" fmla="*/ 97 h 601"/>
              <a:gd name="T4" fmla="*/ 606 w 667"/>
              <a:gd name="T5" fmla="*/ 220 h 601"/>
              <a:gd name="T6" fmla="*/ 620 w 667"/>
              <a:gd name="T7" fmla="*/ 320 h 601"/>
              <a:gd name="T8" fmla="*/ 667 w 667"/>
              <a:gd name="T9" fmla="*/ 417 h 601"/>
              <a:gd name="T10" fmla="*/ 582 w 667"/>
              <a:gd name="T11" fmla="*/ 549 h 601"/>
              <a:gd name="T12" fmla="*/ 577 w 667"/>
              <a:gd name="T13" fmla="*/ 594 h 601"/>
              <a:gd name="T14" fmla="*/ 464 w 667"/>
              <a:gd name="T15" fmla="*/ 580 h 601"/>
              <a:gd name="T16" fmla="*/ 407 w 667"/>
              <a:gd name="T17" fmla="*/ 592 h 601"/>
              <a:gd name="T18" fmla="*/ 336 w 667"/>
              <a:gd name="T19" fmla="*/ 575 h 601"/>
              <a:gd name="T20" fmla="*/ 315 w 667"/>
              <a:gd name="T21" fmla="*/ 547 h 601"/>
              <a:gd name="T22" fmla="*/ 270 w 667"/>
              <a:gd name="T23" fmla="*/ 516 h 601"/>
              <a:gd name="T24" fmla="*/ 232 w 667"/>
              <a:gd name="T25" fmla="*/ 497 h 601"/>
              <a:gd name="T26" fmla="*/ 201 w 667"/>
              <a:gd name="T27" fmla="*/ 476 h 601"/>
              <a:gd name="T28" fmla="*/ 171 w 667"/>
              <a:gd name="T29" fmla="*/ 504 h 601"/>
              <a:gd name="T30" fmla="*/ 137 w 667"/>
              <a:gd name="T31" fmla="*/ 471 h 601"/>
              <a:gd name="T32" fmla="*/ 109 w 667"/>
              <a:gd name="T33" fmla="*/ 438 h 601"/>
              <a:gd name="T34" fmla="*/ 50 w 667"/>
              <a:gd name="T35" fmla="*/ 424 h 601"/>
              <a:gd name="T36" fmla="*/ 52 w 667"/>
              <a:gd name="T37" fmla="*/ 393 h 601"/>
              <a:gd name="T38" fmla="*/ 36 w 667"/>
              <a:gd name="T39" fmla="*/ 350 h 601"/>
              <a:gd name="T40" fmla="*/ 33 w 667"/>
              <a:gd name="T41" fmla="*/ 334 h 601"/>
              <a:gd name="T42" fmla="*/ 38 w 667"/>
              <a:gd name="T43" fmla="*/ 296 h 601"/>
              <a:gd name="T44" fmla="*/ 26 w 667"/>
              <a:gd name="T45" fmla="*/ 263 h 601"/>
              <a:gd name="T46" fmla="*/ 19 w 667"/>
              <a:gd name="T47" fmla="*/ 230 h 601"/>
              <a:gd name="T48" fmla="*/ 14 w 667"/>
              <a:gd name="T49" fmla="*/ 189 h 601"/>
              <a:gd name="T50" fmla="*/ 12 w 667"/>
              <a:gd name="T51" fmla="*/ 121 h 601"/>
              <a:gd name="T52" fmla="*/ 17 w 667"/>
              <a:gd name="T53" fmla="*/ 121 h 601"/>
              <a:gd name="T54" fmla="*/ 29 w 667"/>
              <a:gd name="T55" fmla="*/ 133 h 601"/>
              <a:gd name="T56" fmla="*/ 33 w 667"/>
              <a:gd name="T57" fmla="*/ 126 h 601"/>
              <a:gd name="T58" fmla="*/ 29 w 667"/>
              <a:gd name="T59" fmla="*/ 116 h 601"/>
              <a:gd name="T60" fmla="*/ 36 w 667"/>
              <a:gd name="T61" fmla="*/ 104 h 601"/>
              <a:gd name="T62" fmla="*/ 43 w 667"/>
              <a:gd name="T63" fmla="*/ 92 h 601"/>
              <a:gd name="T64" fmla="*/ 43 w 667"/>
              <a:gd name="T65" fmla="*/ 88 h 601"/>
              <a:gd name="T66" fmla="*/ 76 w 667"/>
              <a:gd name="T67" fmla="*/ 74 h 601"/>
              <a:gd name="T68" fmla="*/ 92 w 667"/>
              <a:gd name="T69" fmla="*/ 71 h 601"/>
              <a:gd name="T70" fmla="*/ 111 w 667"/>
              <a:gd name="T71" fmla="*/ 66 h 601"/>
              <a:gd name="T72" fmla="*/ 137 w 667"/>
              <a:gd name="T73" fmla="*/ 55 h 601"/>
              <a:gd name="T74" fmla="*/ 154 w 667"/>
              <a:gd name="T75" fmla="*/ 33 h 601"/>
              <a:gd name="T76" fmla="*/ 173 w 667"/>
              <a:gd name="T77" fmla="*/ 29 h 601"/>
              <a:gd name="T78" fmla="*/ 194 w 667"/>
              <a:gd name="T79" fmla="*/ 14 h 601"/>
              <a:gd name="T80" fmla="*/ 213 w 667"/>
              <a:gd name="T81" fmla="*/ 10 h 601"/>
              <a:gd name="T82" fmla="*/ 241 w 667"/>
              <a:gd name="T83" fmla="*/ 0 h 601"/>
              <a:gd name="T84" fmla="*/ 263 w 667"/>
              <a:gd name="T85" fmla="*/ 0 h 601"/>
              <a:gd name="T86" fmla="*/ 268 w 667"/>
              <a:gd name="T87" fmla="*/ 10 h 601"/>
              <a:gd name="T88" fmla="*/ 277 w 667"/>
              <a:gd name="T89" fmla="*/ 29 h 601"/>
              <a:gd name="T90" fmla="*/ 279 w 667"/>
              <a:gd name="T91" fmla="*/ 43 h 601"/>
              <a:gd name="T92" fmla="*/ 291 w 667"/>
              <a:gd name="T93" fmla="*/ 47 h 601"/>
              <a:gd name="T94" fmla="*/ 303 w 667"/>
              <a:gd name="T95" fmla="*/ 47 h 601"/>
              <a:gd name="T96" fmla="*/ 322 w 667"/>
              <a:gd name="T97" fmla="*/ 47 h 601"/>
              <a:gd name="T98" fmla="*/ 329 w 667"/>
              <a:gd name="T99" fmla="*/ 57 h 601"/>
              <a:gd name="T100" fmla="*/ 346 w 667"/>
              <a:gd name="T101" fmla="*/ 47 h 601"/>
              <a:gd name="T102" fmla="*/ 353 w 667"/>
              <a:gd name="T103" fmla="*/ 38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7" h="601">
                <a:moveTo>
                  <a:pt x="355" y="36"/>
                </a:moveTo>
                <a:lnTo>
                  <a:pt x="466" y="43"/>
                </a:lnTo>
                <a:lnTo>
                  <a:pt x="542" y="33"/>
                </a:lnTo>
                <a:lnTo>
                  <a:pt x="556" y="29"/>
                </a:lnTo>
                <a:lnTo>
                  <a:pt x="575" y="40"/>
                </a:lnTo>
                <a:lnTo>
                  <a:pt x="592" y="55"/>
                </a:lnTo>
                <a:lnTo>
                  <a:pt x="592" y="69"/>
                </a:lnTo>
                <a:lnTo>
                  <a:pt x="599" y="97"/>
                </a:lnTo>
                <a:lnTo>
                  <a:pt x="627" y="152"/>
                </a:lnTo>
                <a:lnTo>
                  <a:pt x="632" y="197"/>
                </a:lnTo>
                <a:lnTo>
                  <a:pt x="622" y="211"/>
                </a:lnTo>
                <a:lnTo>
                  <a:pt x="606" y="220"/>
                </a:lnTo>
                <a:lnTo>
                  <a:pt x="589" y="251"/>
                </a:lnTo>
                <a:lnTo>
                  <a:pt x="618" y="265"/>
                </a:lnTo>
                <a:lnTo>
                  <a:pt x="618" y="305"/>
                </a:lnTo>
                <a:lnTo>
                  <a:pt x="620" y="320"/>
                </a:lnTo>
                <a:lnTo>
                  <a:pt x="627" y="329"/>
                </a:lnTo>
                <a:lnTo>
                  <a:pt x="629" y="348"/>
                </a:lnTo>
                <a:lnTo>
                  <a:pt x="663" y="393"/>
                </a:lnTo>
                <a:lnTo>
                  <a:pt x="667" y="417"/>
                </a:lnTo>
                <a:lnTo>
                  <a:pt x="663" y="443"/>
                </a:lnTo>
                <a:lnTo>
                  <a:pt x="646" y="447"/>
                </a:lnTo>
                <a:lnTo>
                  <a:pt x="615" y="488"/>
                </a:lnTo>
                <a:lnTo>
                  <a:pt x="582" y="549"/>
                </a:lnTo>
                <a:lnTo>
                  <a:pt x="592" y="582"/>
                </a:lnTo>
                <a:lnTo>
                  <a:pt x="603" y="601"/>
                </a:lnTo>
                <a:lnTo>
                  <a:pt x="580" y="594"/>
                </a:lnTo>
                <a:lnTo>
                  <a:pt x="577" y="594"/>
                </a:lnTo>
                <a:lnTo>
                  <a:pt x="540" y="575"/>
                </a:lnTo>
                <a:lnTo>
                  <a:pt x="509" y="561"/>
                </a:lnTo>
                <a:lnTo>
                  <a:pt x="471" y="566"/>
                </a:lnTo>
                <a:lnTo>
                  <a:pt x="464" y="580"/>
                </a:lnTo>
                <a:lnTo>
                  <a:pt x="450" y="570"/>
                </a:lnTo>
                <a:lnTo>
                  <a:pt x="428" y="570"/>
                </a:lnTo>
                <a:lnTo>
                  <a:pt x="412" y="578"/>
                </a:lnTo>
                <a:lnTo>
                  <a:pt x="407" y="592"/>
                </a:lnTo>
                <a:lnTo>
                  <a:pt x="383" y="594"/>
                </a:lnTo>
                <a:lnTo>
                  <a:pt x="386" y="578"/>
                </a:lnTo>
                <a:lnTo>
                  <a:pt x="360" y="551"/>
                </a:lnTo>
                <a:lnTo>
                  <a:pt x="336" y="575"/>
                </a:lnTo>
                <a:lnTo>
                  <a:pt x="329" y="575"/>
                </a:lnTo>
                <a:lnTo>
                  <a:pt x="327" y="563"/>
                </a:lnTo>
                <a:lnTo>
                  <a:pt x="320" y="563"/>
                </a:lnTo>
                <a:lnTo>
                  <a:pt x="315" y="547"/>
                </a:lnTo>
                <a:lnTo>
                  <a:pt x="301" y="542"/>
                </a:lnTo>
                <a:lnTo>
                  <a:pt x="298" y="523"/>
                </a:lnTo>
                <a:lnTo>
                  <a:pt x="282" y="521"/>
                </a:lnTo>
                <a:lnTo>
                  <a:pt x="270" y="516"/>
                </a:lnTo>
                <a:lnTo>
                  <a:pt x="260" y="509"/>
                </a:lnTo>
                <a:lnTo>
                  <a:pt x="249" y="516"/>
                </a:lnTo>
                <a:lnTo>
                  <a:pt x="241" y="511"/>
                </a:lnTo>
                <a:lnTo>
                  <a:pt x="232" y="497"/>
                </a:lnTo>
                <a:lnTo>
                  <a:pt x="241" y="490"/>
                </a:lnTo>
                <a:lnTo>
                  <a:pt x="234" y="485"/>
                </a:lnTo>
                <a:lnTo>
                  <a:pt x="218" y="490"/>
                </a:lnTo>
                <a:lnTo>
                  <a:pt x="201" y="476"/>
                </a:lnTo>
                <a:lnTo>
                  <a:pt x="182" y="469"/>
                </a:lnTo>
                <a:lnTo>
                  <a:pt x="180" y="473"/>
                </a:lnTo>
                <a:lnTo>
                  <a:pt x="189" y="490"/>
                </a:lnTo>
                <a:lnTo>
                  <a:pt x="171" y="504"/>
                </a:lnTo>
                <a:lnTo>
                  <a:pt x="161" y="499"/>
                </a:lnTo>
                <a:lnTo>
                  <a:pt x="156" y="490"/>
                </a:lnTo>
                <a:lnTo>
                  <a:pt x="145" y="481"/>
                </a:lnTo>
                <a:lnTo>
                  <a:pt x="137" y="471"/>
                </a:lnTo>
                <a:lnTo>
                  <a:pt x="149" y="454"/>
                </a:lnTo>
                <a:lnTo>
                  <a:pt x="145" y="445"/>
                </a:lnTo>
                <a:lnTo>
                  <a:pt x="123" y="450"/>
                </a:lnTo>
                <a:lnTo>
                  <a:pt x="109" y="438"/>
                </a:lnTo>
                <a:lnTo>
                  <a:pt x="83" y="431"/>
                </a:lnTo>
                <a:lnTo>
                  <a:pt x="71" y="410"/>
                </a:lnTo>
                <a:lnTo>
                  <a:pt x="57" y="407"/>
                </a:lnTo>
                <a:lnTo>
                  <a:pt x="50" y="424"/>
                </a:lnTo>
                <a:lnTo>
                  <a:pt x="40" y="424"/>
                </a:lnTo>
                <a:lnTo>
                  <a:pt x="40" y="421"/>
                </a:lnTo>
                <a:lnTo>
                  <a:pt x="48" y="407"/>
                </a:lnTo>
                <a:lnTo>
                  <a:pt x="52" y="393"/>
                </a:lnTo>
                <a:lnTo>
                  <a:pt x="55" y="379"/>
                </a:lnTo>
                <a:lnTo>
                  <a:pt x="52" y="365"/>
                </a:lnTo>
                <a:lnTo>
                  <a:pt x="50" y="357"/>
                </a:lnTo>
                <a:lnTo>
                  <a:pt x="36" y="350"/>
                </a:lnTo>
                <a:lnTo>
                  <a:pt x="36" y="348"/>
                </a:lnTo>
                <a:lnTo>
                  <a:pt x="38" y="341"/>
                </a:lnTo>
                <a:lnTo>
                  <a:pt x="38" y="336"/>
                </a:lnTo>
                <a:lnTo>
                  <a:pt x="33" y="334"/>
                </a:lnTo>
                <a:lnTo>
                  <a:pt x="31" y="327"/>
                </a:lnTo>
                <a:lnTo>
                  <a:pt x="29" y="322"/>
                </a:lnTo>
                <a:lnTo>
                  <a:pt x="33" y="313"/>
                </a:lnTo>
                <a:lnTo>
                  <a:pt x="38" y="296"/>
                </a:lnTo>
                <a:lnTo>
                  <a:pt x="33" y="291"/>
                </a:lnTo>
                <a:lnTo>
                  <a:pt x="33" y="277"/>
                </a:lnTo>
                <a:lnTo>
                  <a:pt x="29" y="275"/>
                </a:lnTo>
                <a:lnTo>
                  <a:pt x="26" y="263"/>
                </a:lnTo>
                <a:lnTo>
                  <a:pt x="33" y="251"/>
                </a:lnTo>
                <a:lnTo>
                  <a:pt x="33" y="242"/>
                </a:lnTo>
                <a:lnTo>
                  <a:pt x="29" y="237"/>
                </a:lnTo>
                <a:lnTo>
                  <a:pt x="19" y="230"/>
                </a:lnTo>
                <a:lnTo>
                  <a:pt x="5" y="215"/>
                </a:lnTo>
                <a:lnTo>
                  <a:pt x="0" y="211"/>
                </a:lnTo>
                <a:lnTo>
                  <a:pt x="0" y="201"/>
                </a:lnTo>
                <a:lnTo>
                  <a:pt x="14" y="189"/>
                </a:lnTo>
                <a:lnTo>
                  <a:pt x="17" y="180"/>
                </a:lnTo>
                <a:lnTo>
                  <a:pt x="22" y="166"/>
                </a:lnTo>
                <a:lnTo>
                  <a:pt x="14" y="147"/>
                </a:lnTo>
                <a:lnTo>
                  <a:pt x="12" y="121"/>
                </a:lnTo>
                <a:lnTo>
                  <a:pt x="14" y="121"/>
                </a:lnTo>
                <a:lnTo>
                  <a:pt x="14" y="118"/>
                </a:lnTo>
                <a:lnTo>
                  <a:pt x="17" y="118"/>
                </a:lnTo>
                <a:lnTo>
                  <a:pt x="17" y="121"/>
                </a:lnTo>
                <a:lnTo>
                  <a:pt x="19" y="123"/>
                </a:lnTo>
                <a:lnTo>
                  <a:pt x="24" y="126"/>
                </a:lnTo>
                <a:lnTo>
                  <a:pt x="26" y="128"/>
                </a:lnTo>
                <a:lnTo>
                  <a:pt x="29" y="133"/>
                </a:lnTo>
                <a:lnTo>
                  <a:pt x="31" y="133"/>
                </a:lnTo>
                <a:lnTo>
                  <a:pt x="31" y="130"/>
                </a:lnTo>
                <a:lnTo>
                  <a:pt x="33" y="128"/>
                </a:lnTo>
                <a:lnTo>
                  <a:pt x="33" y="126"/>
                </a:lnTo>
                <a:lnTo>
                  <a:pt x="31" y="126"/>
                </a:lnTo>
                <a:lnTo>
                  <a:pt x="29" y="126"/>
                </a:lnTo>
                <a:lnTo>
                  <a:pt x="29" y="121"/>
                </a:lnTo>
                <a:lnTo>
                  <a:pt x="29" y="116"/>
                </a:lnTo>
                <a:lnTo>
                  <a:pt x="33" y="114"/>
                </a:lnTo>
                <a:lnTo>
                  <a:pt x="33" y="109"/>
                </a:lnTo>
                <a:lnTo>
                  <a:pt x="33" y="107"/>
                </a:lnTo>
                <a:lnTo>
                  <a:pt x="36" y="104"/>
                </a:lnTo>
                <a:lnTo>
                  <a:pt x="38" y="102"/>
                </a:lnTo>
                <a:lnTo>
                  <a:pt x="40" y="100"/>
                </a:lnTo>
                <a:lnTo>
                  <a:pt x="43" y="97"/>
                </a:lnTo>
                <a:lnTo>
                  <a:pt x="43" y="92"/>
                </a:lnTo>
                <a:lnTo>
                  <a:pt x="43" y="90"/>
                </a:lnTo>
                <a:lnTo>
                  <a:pt x="45" y="90"/>
                </a:lnTo>
                <a:lnTo>
                  <a:pt x="45" y="88"/>
                </a:lnTo>
                <a:lnTo>
                  <a:pt x="43" y="88"/>
                </a:lnTo>
                <a:lnTo>
                  <a:pt x="52" y="83"/>
                </a:lnTo>
                <a:lnTo>
                  <a:pt x="62" y="81"/>
                </a:lnTo>
                <a:lnTo>
                  <a:pt x="71" y="76"/>
                </a:lnTo>
                <a:lnTo>
                  <a:pt x="76" y="74"/>
                </a:lnTo>
                <a:lnTo>
                  <a:pt x="85" y="74"/>
                </a:lnTo>
                <a:lnTo>
                  <a:pt x="90" y="74"/>
                </a:lnTo>
                <a:lnTo>
                  <a:pt x="90" y="71"/>
                </a:lnTo>
                <a:lnTo>
                  <a:pt x="92" y="71"/>
                </a:lnTo>
                <a:lnTo>
                  <a:pt x="95" y="69"/>
                </a:lnTo>
                <a:lnTo>
                  <a:pt x="100" y="69"/>
                </a:lnTo>
                <a:lnTo>
                  <a:pt x="104" y="69"/>
                </a:lnTo>
                <a:lnTo>
                  <a:pt x="111" y="66"/>
                </a:lnTo>
                <a:lnTo>
                  <a:pt x="114" y="66"/>
                </a:lnTo>
                <a:lnTo>
                  <a:pt x="121" y="64"/>
                </a:lnTo>
                <a:lnTo>
                  <a:pt x="130" y="59"/>
                </a:lnTo>
                <a:lnTo>
                  <a:pt x="137" y="55"/>
                </a:lnTo>
                <a:lnTo>
                  <a:pt x="142" y="47"/>
                </a:lnTo>
                <a:lnTo>
                  <a:pt x="147" y="40"/>
                </a:lnTo>
                <a:lnTo>
                  <a:pt x="149" y="36"/>
                </a:lnTo>
                <a:lnTo>
                  <a:pt x="154" y="33"/>
                </a:lnTo>
                <a:lnTo>
                  <a:pt x="159" y="31"/>
                </a:lnTo>
                <a:lnTo>
                  <a:pt x="161" y="31"/>
                </a:lnTo>
                <a:lnTo>
                  <a:pt x="166" y="31"/>
                </a:lnTo>
                <a:lnTo>
                  <a:pt x="173" y="29"/>
                </a:lnTo>
                <a:lnTo>
                  <a:pt x="175" y="29"/>
                </a:lnTo>
                <a:lnTo>
                  <a:pt x="180" y="26"/>
                </a:lnTo>
                <a:lnTo>
                  <a:pt x="185" y="19"/>
                </a:lnTo>
                <a:lnTo>
                  <a:pt x="194" y="14"/>
                </a:lnTo>
                <a:lnTo>
                  <a:pt x="197" y="12"/>
                </a:lnTo>
                <a:lnTo>
                  <a:pt x="201" y="12"/>
                </a:lnTo>
                <a:lnTo>
                  <a:pt x="204" y="10"/>
                </a:lnTo>
                <a:lnTo>
                  <a:pt x="213" y="10"/>
                </a:lnTo>
                <a:lnTo>
                  <a:pt x="220" y="7"/>
                </a:lnTo>
                <a:lnTo>
                  <a:pt x="227" y="3"/>
                </a:lnTo>
                <a:lnTo>
                  <a:pt x="237" y="0"/>
                </a:lnTo>
                <a:lnTo>
                  <a:pt x="241" y="0"/>
                </a:lnTo>
                <a:lnTo>
                  <a:pt x="249" y="3"/>
                </a:lnTo>
                <a:lnTo>
                  <a:pt x="258" y="0"/>
                </a:lnTo>
                <a:lnTo>
                  <a:pt x="260" y="0"/>
                </a:lnTo>
                <a:lnTo>
                  <a:pt x="263" y="0"/>
                </a:lnTo>
                <a:lnTo>
                  <a:pt x="265" y="3"/>
                </a:lnTo>
                <a:lnTo>
                  <a:pt x="270" y="5"/>
                </a:lnTo>
                <a:lnTo>
                  <a:pt x="270" y="7"/>
                </a:lnTo>
                <a:lnTo>
                  <a:pt x="268" y="10"/>
                </a:lnTo>
                <a:lnTo>
                  <a:pt x="275" y="14"/>
                </a:lnTo>
                <a:lnTo>
                  <a:pt x="275" y="19"/>
                </a:lnTo>
                <a:lnTo>
                  <a:pt x="277" y="19"/>
                </a:lnTo>
                <a:lnTo>
                  <a:pt x="277" y="29"/>
                </a:lnTo>
                <a:lnTo>
                  <a:pt x="277" y="33"/>
                </a:lnTo>
                <a:lnTo>
                  <a:pt x="279" y="36"/>
                </a:lnTo>
                <a:lnTo>
                  <a:pt x="279" y="38"/>
                </a:lnTo>
                <a:lnTo>
                  <a:pt x="279" y="43"/>
                </a:lnTo>
                <a:lnTo>
                  <a:pt x="284" y="45"/>
                </a:lnTo>
                <a:lnTo>
                  <a:pt x="286" y="45"/>
                </a:lnTo>
                <a:lnTo>
                  <a:pt x="289" y="47"/>
                </a:lnTo>
                <a:lnTo>
                  <a:pt x="291" y="47"/>
                </a:lnTo>
                <a:lnTo>
                  <a:pt x="294" y="47"/>
                </a:lnTo>
                <a:lnTo>
                  <a:pt x="298" y="50"/>
                </a:lnTo>
                <a:lnTo>
                  <a:pt x="303" y="50"/>
                </a:lnTo>
                <a:lnTo>
                  <a:pt x="303" y="47"/>
                </a:lnTo>
                <a:lnTo>
                  <a:pt x="305" y="50"/>
                </a:lnTo>
                <a:lnTo>
                  <a:pt x="310" y="50"/>
                </a:lnTo>
                <a:lnTo>
                  <a:pt x="320" y="47"/>
                </a:lnTo>
                <a:lnTo>
                  <a:pt x="322" y="47"/>
                </a:lnTo>
                <a:lnTo>
                  <a:pt x="324" y="50"/>
                </a:lnTo>
                <a:lnTo>
                  <a:pt x="322" y="55"/>
                </a:lnTo>
                <a:lnTo>
                  <a:pt x="324" y="57"/>
                </a:lnTo>
                <a:lnTo>
                  <a:pt x="329" y="57"/>
                </a:lnTo>
                <a:lnTo>
                  <a:pt x="334" y="57"/>
                </a:lnTo>
                <a:lnTo>
                  <a:pt x="336" y="52"/>
                </a:lnTo>
                <a:lnTo>
                  <a:pt x="341" y="50"/>
                </a:lnTo>
                <a:lnTo>
                  <a:pt x="346" y="47"/>
                </a:lnTo>
                <a:lnTo>
                  <a:pt x="348" y="47"/>
                </a:lnTo>
                <a:lnTo>
                  <a:pt x="350" y="43"/>
                </a:lnTo>
                <a:lnTo>
                  <a:pt x="353" y="40"/>
                </a:lnTo>
                <a:lnTo>
                  <a:pt x="353" y="38"/>
                </a:lnTo>
                <a:lnTo>
                  <a:pt x="355" y="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658"/>
          <p:cNvSpPr>
            <a:spLocks/>
          </p:cNvSpPr>
          <p:nvPr/>
        </p:nvSpPr>
        <p:spPr bwMode="auto">
          <a:xfrm>
            <a:off x="6715126" y="2744788"/>
            <a:ext cx="555625" cy="436563"/>
          </a:xfrm>
          <a:custGeom>
            <a:avLst/>
            <a:gdLst>
              <a:gd name="T0" fmla="*/ 338 w 350"/>
              <a:gd name="T1" fmla="*/ 71 h 275"/>
              <a:gd name="T2" fmla="*/ 336 w 350"/>
              <a:gd name="T3" fmla="*/ 102 h 275"/>
              <a:gd name="T4" fmla="*/ 350 w 350"/>
              <a:gd name="T5" fmla="*/ 104 h 275"/>
              <a:gd name="T6" fmla="*/ 348 w 350"/>
              <a:gd name="T7" fmla="*/ 121 h 275"/>
              <a:gd name="T8" fmla="*/ 329 w 350"/>
              <a:gd name="T9" fmla="*/ 128 h 275"/>
              <a:gd name="T10" fmla="*/ 298 w 350"/>
              <a:gd name="T11" fmla="*/ 166 h 275"/>
              <a:gd name="T12" fmla="*/ 296 w 350"/>
              <a:gd name="T13" fmla="*/ 204 h 275"/>
              <a:gd name="T14" fmla="*/ 308 w 350"/>
              <a:gd name="T15" fmla="*/ 237 h 275"/>
              <a:gd name="T16" fmla="*/ 298 w 350"/>
              <a:gd name="T17" fmla="*/ 239 h 275"/>
              <a:gd name="T18" fmla="*/ 284 w 350"/>
              <a:gd name="T19" fmla="*/ 227 h 275"/>
              <a:gd name="T20" fmla="*/ 249 w 350"/>
              <a:gd name="T21" fmla="*/ 246 h 275"/>
              <a:gd name="T22" fmla="*/ 227 w 350"/>
              <a:gd name="T23" fmla="*/ 275 h 275"/>
              <a:gd name="T24" fmla="*/ 171 w 350"/>
              <a:gd name="T25" fmla="*/ 275 h 275"/>
              <a:gd name="T26" fmla="*/ 171 w 350"/>
              <a:gd name="T27" fmla="*/ 261 h 275"/>
              <a:gd name="T28" fmla="*/ 154 w 350"/>
              <a:gd name="T29" fmla="*/ 246 h 275"/>
              <a:gd name="T30" fmla="*/ 135 w 350"/>
              <a:gd name="T31" fmla="*/ 235 h 275"/>
              <a:gd name="T32" fmla="*/ 121 w 350"/>
              <a:gd name="T33" fmla="*/ 239 h 275"/>
              <a:gd name="T34" fmla="*/ 114 w 350"/>
              <a:gd name="T35" fmla="*/ 216 h 275"/>
              <a:gd name="T36" fmla="*/ 121 w 350"/>
              <a:gd name="T37" fmla="*/ 192 h 275"/>
              <a:gd name="T38" fmla="*/ 114 w 350"/>
              <a:gd name="T39" fmla="*/ 178 h 275"/>
              <a:gd name="T40" fmla="*/ 102 w 350"/>
              <a:gd name="T41" fmla="*/ 164 h 275"/>
              <a:gd name="T42" fmla="*/ 66 w 350"/>
              <a:gd name="T43" fmla="*/ 166 h 275"/>
              <a:gd name="T44" fmla="*/ 26 w 350"/>
              <a:gd name="T45" fmla="*/ 149 h 275"/>
              <a:gd name="T46" fmla="*/ 19 w 350"/>
              <a:gd name="T47" fmla="*/ 152 h 275"/>
              <a:gd name="T48" fmla="*/ 19 w 350"/>
              <a:gd name="T49" fmla="*/ 147 h 275"/>
              <a:gd name="T50" fmla="*/ 14 w 350"/>
              <a:gd name="T51" fmla="*/ 147 h 275"/>
              <a:gd name="T52" fmla="*/ 14 w 350"/>
              <a:gd name="T53" fmla="*/ 140 h 275"/>
              <a:gd name="T54" fmla="*/ 17 w 350"/>
              <a:gd name="T55" fmla="*/ 133 h 275"/>
              <a:gd name="T56" fmla="*/ 14 w 350"/>
              <a:gd name="T57" fmla="*/ 126 h 275"/>
              <a:gd name="T58" fmla="*/ 12 w 350"/>
              <a:gd name="T59" fmla="*/ 119 h 275"/>
              <a:gd name="T60" fmla="*/ 10 w 350"/>
              <a:gd name="T61" fmla="*/ 116 h 275"/>
              <a:gd name="T62" fmla="*/ 10 w 350"/>
              <a:gd name="T63" fmla="*/ 109 h 275"/>
              <a:gd name="T64" fmla="*/ 5 w 350"/>
              <a:gd name="T65" fmla="*/ 109 h 275"/>
              <a:gd name="T66" fmla="*/ 5 w 350"/>
              <a:gd name="T67" fmla="*/ 97 h 275"/>
              <a:gd name="T68" fmla="*/ 3 w 350"/>
              <a:gd name="T69" fmla="*/ 88 h 275"/>
              <a:gd name="T70" fmla="*/ 0 w 350"/>
              <a:gd name="T71" fmla="*/ 83 h 275"/>
              <a:gd name="T72" fmla="*/ 3 w 350"/>
              <a:gd name="T73" fmla="*/ 76 h 275"/>
              <a:gd name="T74" fmla="*/ 3 w 350"/>
              <a:gd name="T75" fmla="*/ 71 h 275"/>
              <a:gd name="T76" fmla="*/ 0 w 350"/>
              <a:gd name="T77" fmla="*/ 64 h 275"/>
              <a:gd name="T78" fmla="*/ 29 w 350"/>
              <a:gd name="T79" fmla="*/ 36 h 275"/>
              <a:gd name="T80" fmla="*/ 52 w 350"/>
              <a:gd name="T81" fmla="*/ 26 h 275"/>
              <a:gd name="T82" fmla="*/ 107 w 350"/>
              <a:gd name="T83" fmla="*/ 19 h 275"/>
              <a:gd name="T84" fmla="*/ 149 w 350"/>
              <a:gd name="T85" fmla="*/ 22 h 275"/>
              <a:gd name="T86" fmla="*/ 194 w 350"/>
              <a:gd name="T87" fmla="*/ 24 h 275"/>
              <a:gd name="T88" fmla="*/ 223 w 350"/>
              <a:gd name="T89" fmla="*/ 0 h 275"/>
              <a:gd name="T90" fmla="*/ 237 w 350"/>
              <a:gd name="T91" fmla="*/ 26 h 275"/>
              <a:gd name="T92" fmla="*/ 270 w 350"/>
              <a:gd name="T93" fmla="*/ 29 h 275"/>
              <a:gd name="T94" fmla="*/ 312 w 350"/>
              <a:gd name="T95" fmla="*/ 62 h 275"/>
              <a:gd name="T96" fmla="*/ 338 w 350"/>
              <a:gd name="T97" fmla="*/ 7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0" h="275">
                <a:moveTo>
                  <a:pt x="338" y="71"/>
                </a:moveTo>
                <a:lnTo>
                  <a:pt x="336" y="102"/>
                </a:lnTo>
                <a:lnTo>
                  <a:pt x="350" y="104"/>
                </a:lnTo>
                <a:lnTo>
                  <a:pt x="348" y="121"/>
                </a:lnTo>
                <a:lnTo>
                  <a:pt x="329" y="128"/>
                </a:lnTo>
                <a:lnTo>
                  <a:pt x="298" y="166"/>
                </a:lnTo>
                <a:lnTo>
                  <a:pt x="296" y="204"/>
                </a:lnTo>
                <a:lnTo>
                  <a:pt x="308" y="237"/>
                </a:lnTo>
                <a:lnTo>
                  <a:pt x="298" y="239"/>
                </a:lnTo>
                <a:lnTo>
                  <a:pt x="284" y="227"/>
                </a:lnTo>
                <a:lnTo>
                  <a:pt x="249" y="246"/>
                </a:lnTo>
                <a:lnTo>
                  <a:pt x="227" y="275"/>
                </a:lnTo>
                <a:lnTo>
                  <a:pt x="171" y="275"/>
                </a:lnTo>
                <a:lnTo>
                  <a:pt x="171" y="261"/>
                </a:lnTo>
                <a:lnTo>
                  <a:pt x="154" y="246"/>
                </a:lnTo>
                <a:lnTo>
                  <a:pt x="135" y="235"/>
                </a:lnTo>
                <a:lnTo>
                  <a:pt x="121" y="239"/>
                </a:lnTo>
                <a:lnTo>
                  <a:pt x="114" y="216"/>
                </a:lnTo>
                <a:lnTo>
                  <a:pt x="121" y="192"/>
                </a:lnTo>
                <a:lnTo>
                  <a:pt x="114" y="178"/>
                </a:lnTo>
                <a:lnTo>
                  <a:pt x="102" y="164"/>
                </a:lnTo>
                <a:lnTo>
                  <a:pt x="66" y="166"/>
                </a:lnTo>
                <a:lnTo>
                  <a:pt x="26" y="149"/>
                </a:lnTo>
                <a:lnTo>
                  <a:pt x="19" y="152"/>
                </a:lnTo>
                <a:lnTo>
                  <a:pt x="19" y="147"/>
                </a:lnTo>
                <a:lnTo>
                  <a:pt x="14" y="147"/>
                </a:lnTo>
                <a:lnTo>
                  <a:pt x="14" y="140"/>
                </a:lnTo>
                <a:lnTo>
                  <a:pt x="17" y="133"/>
                </a:lnTo>
                <a:lnTo>
                  <a:pt x="14" y="126"/>
                </a:lnTo>
                <a:lnTo>
                  <a:pt x="12" y="119"/>
                </a:lnTo>
                <a:lnTo>
                  <a:pt x="10" y="116"/>
                </a:lnTo>
                <a:lnTo>
                  <a:pt x="10" y="109"/>
                </a:lnTo>
                <a:lnTo>
                  <a:pt x="5" y="109"/>
                </a:lnTo>
                <a:lnTo>
                  <a:pt x="5" y="97"/>
                </a:lnTo>
                <a:lnTo>
                  <a:pt x="3" y="88"/>
                </a:lnTo>
                <a:lnTo>
                  <a:pt x="0" y="83"/>
                </a:lnTo>
                <a:lnTo>
                  <a:pt x="3" y="76"/>
                </a:lnTo>
                <a:lnTo>
                  <a:pt x="3" y="71"/>
                </a:lnTo>
                <a:lnTo>
                  <a:pt x="0" y="64"/>
                </a:lnTo>
                <a:lnTo>
                  <a:pt x="29" y="36"/>
                </a:lnTo>
                <a:lnTo>
                  <a:pt x="52" y="26"/>
                </a:lnTo>
                <a:lnTo>
                  <a:pt x="107" y="19"/>
                </a:lnTo>
                <a:lnTo>
                  <a:pt x="149" y="22"/>
                </a:lnTo>
                <a:lnTo>
                  <a:pt x="194" y="24"/>
                </a:lnTo>
                <a:lnTo>
                  <a:pt x="223" y="0"/>
                </a:lnTo>
                <a:lnTo>
                  <a:pt x="237" y="26"/>
                </a:lnTo>
                <a:lnTo>
                  <a:pt x="270" y="29"/>
                </a:lnTo>
                <a:lnTo>
                  <a:pt x="312" y="62"/>
                </a:lnTo>
                <a:lnTo>
                  <a:pt x="338" y="7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659"/>
          <p:cNvSpPr>
            <a:spLocks/>
          </p:cNvSpPr>
          <p:nvPr/>
        </p:nvSpPr>
        <p:spPr bwMode="auto">
          <a:xfrm>
            <a:off x="6715126" y="2744788"/>
            <a:ext cx="555625" cy="436563"/>
          </a:xfrm>
          <a:custGeom>
            <a:avLst/>
            <a:gdLst>
              <a:gd name="T0" fmla="*/ 338 w 350"/>
              <a:gd name="T1" fmla="*/ 71 h 275"/>
              <a:gd name="T2" fmla="*/ 336 w 350"/>
              <a:gd name="T3" fmla="*/ 102 h 275"/>
              <a:gd name="T4" fmla="*/ 350 w 350"/>
              <a:gd name="T5" fmla="*/ 104 h 275"/>
              <a:gd name="T6" fmla="*/ 348 w 350"/>
              <a:gd name="T7" fmla="*/ 121 h 275"/>
              <a:gd name="T8" fmla="*/ 329 w 350"/>
              <a:gd name="T9" fmla="*/ 128 h 275"/>
              <a:gd name="T10" fmla="*/ 298 w 350"/>
              <a:gd name="T11" fmla="*/ 166 h 275"/>
              <a:gd name="T12" fmla="*/ 296 w 350"/>
              <a:gd name="T13" fmla="*/ 204 h 275"/>
              <a:gd name="T14" fmla="*/ 308 w 350"/>
              <a:gd name="T15" fmla="*/ 237 h 275"/>
              <a:gd name="T16" fmla="*/ 298 w 350"/>
              <a:gd name="T17" fmla="*/ 239 h 275"/>
              <a:gd name="T18" fmla="*/ 284 w 350"/>
              <a:gd name="T19" fmla="*/ 227 h 275"/>
              <a:gd name="T20" fmla="*/ 249 w 350"/>
              <a:gd name="T21" fmla="*/ 246 h 275"/>
              <a:gd name="T22" fmla="*/ 227 w 350"/>
              <a:gd name="T23" fmla="*/ 275 h 275"/>
              <a:gd name="T24" fmla="*/ 171 w 350"/>
              <a:gd name="T25" fmla="*/ 275 h 275"/>
              <a:gd name="T26" fmla="*/ 171 w 350"/>
              <a:gd name="T27" fmla="*/ 261 h 275"/>
              <a:gd name="T28" fmla="*/ 154 w 350"/>
              <a:gd name="T29" fmla="*/ 246 h 275"/>
              <a:gd name="T30" fmla="*/ 135 w 350"/>
              <a:gd name="T31" fmla="*/ 235 h 275"/>
              <a:gd name="T32" fmla="*/ 121 w 350"/>
              <a:gd name="T33" fmla="*/ 239 h 275"/>
              <a:gd name="T34" fmla="*/ 114 w 350"/>
              <a:gd name="T35" fmla="*/ 216 h 275"/>
              <a:gd name="T36" fmla="*/ 121 w 350"/>
              <a:gd name="T37" fmla="*/ 192 h 275"/>
              <a:gd name="T38" fmla="*/ 114 w 350"/>
              <a:gd name="T39" fmla="*/ 178 h 275"/>
              <a:gd name="T40" fmla="*/ 102 w 350"/>
              <a:gd name="T41" fmla="*/ 164 h 275"/>
              <a:gd name="T42" fmla="*/ 66 w 350"/>
              <a:gd name="T43" fmla="*/ 166 h 275"/>
              <a:gd name="T44" fmla="*/ 26 w 350"/>
              <a:gd name="T45" fmla="*/ 149 h 275"/>
              <a:gd name="T46" fmla="*/ 19 w 350"/>
              <a:gd name="T47" fmla="*/ 152 h 275"/>
              <a:gd name="T48" fmla="*/ 19 w 350"/>
              <a:gd name="T49" fmla="*/ 147 h 275"/>
              <a:gd name="T50" fmla="*/ 14 w 350"/>
              <a:gd name="T51" fmla="*/ 147 h 275"/>
              <a:gd name="T52" fmla="*/ 14 w 350"/>
              <a:gd name="T53" fmla="*/ 140 h 275"/>
              <a:gd name="T54" fmla="*/ 17 w 350"/>
              <a:gd name="T55" fmla="*/ 133 h 275"/>
              <a:gd name="T56" fmla="*/ 14 w 350"/>
              <a:gd name="T57" fmla="*/ 126 h 275"/>
              <a:gd name="T58" fmla="*/ 12 w 350"/>
              <a:gd name="T59" fmla="*/ 119 h 275"/>
              <a:gd name="T60" fmla="*/ 10 w 350"/>
              <a:gd name="T61" fmla="*/ 116 h 275"/>
              <a:gd name="T62" fmla="*/ 10 w 350"/>
              <a:gd name="T63" fmla="*/ 109 h 275"/>
              <a:gd name="T64" fmla="*/ 5 w 350"/>
              <a:gd name="T65" fmla="*/ 109 h 275"/>
              <a:gd name="T66" fmla="*/ 5 w 350"/>
              <a:gd name="T67" fmla="*/ 97 h 275"/>
              <a:gd name="T68" fmla="*/ 3 w 350"/>
              <a:gd name="T69" fmla="*/ 88 h 275"/>
              <a:gd name="T70" fmla="*/ 0 w 350"/>
              <a:gd name="T71" fmla="*/ 83 h 275"/>
              <a:gd name="T72" fmla="*/ 3 w 350"/>
              <a:gd name="T73" fmla="*/ 76 h 275"/>
              <a:gd name="T74" fmla="*/ 3 w 350"/>
              <a:gd name="T75" fmla="*/ 71 h 275"/>
              <a:gd name="T76" fmla="*/ 0 w 350"/>
              <a:gd name="T77" fmla="*/ 64 h 275"/>
              <a:gd name="T78" fmla="*/ 29 w 350"/>
              <a:gd name="T79" fmla="*/ 36 h 275"/>
              <a:gd name="T80" fmla="*/ 52 w 350"/>
              <a:gd name="T81" fmla="*/ 26 h 275"/>
              <a:gd name="T82" fmla="*/ 107 w 350"/>
              <a:gd name="T83" fmla="*/ 19 h 275"/>
              <a:gd name="T84" fmla="*/ 149 w 350"/>
              <a:gd name="T85" fmla="*/ 22 h 275"/>
              <a:gd name="T86" fmla="*/ 194 w 350"/>
              <a:gd name="T87" fmla="*/ 24 h 275"/>
              <a:gd name="T88" fmla="*/ 223 w 350"/>
              <a:gd name="T89" fmla="*/ 0 h 275"/>
              <a:gd name="T90" fmla="*/ 237 w 350"/>
              <a:gd name="T91" fmla="*/ 26 h 275"/>
              <a:gd name="T92" fmla="*/ 270 w 350"/>
              <a:gd name="T93" fmla="*/ 29 h 275"/>
              <a:gd name="T94" fmla="*/ 312 w 350"/>
              <a:gd name="T95" fmla="*/ 62 h 275"/>
              <a:gd name="T96" fmla="*/ 338 w 350"/>
              <a:gd name="T97" fmla="*/ 7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0" h="275">
                <a:moveTo>
                  <a:pt x="338" y="71"/>
                </a:moveTo>
                <a:lnTo>
                  <a:pt x="336" y="102"/>
                </a:lnTo>
                <a:lnTo>
                  <a:pt x="350" y="104"/>
                </a:lnTo>
                <a:lnTo>
                  <a:pt x="348" y="121"/>
                </a:lnTo>
                <a:lnTo>
                  <a:pt x="329" y="128"/>
                </a:lnTo>
                <a:lnTo>
                  <a:pt x="298" y="166"/>
                </a:lnTo>
                <a:lnTo>
                  <a:pt x="296" y="204"/>
                </a:lnTo>
                <a:lnTo>
                  <a:pt x="308" y="237"/>
                </a:lnTo>
                <a:lnTo>
                  <a:pt x="298" y="239"/>
                </a:lnTo>
                <a:lnTo>
                  <a:pt x="284" y="227"/>
                </a:lnTo>
                <a:lnTo>
                  <a:pt x="249" y="246"/>
                </a:lnTo>
                <a:lnTo>
                  <a:pt x="227" y="275"/>
                </a:lnTo>
                <a:lnTo>
                  <a:pt x="171" y="275"/>
                </a:lnTo>
                <a:lnTo>
                  <a:pt x="171" y="261"/>
                </a:lnTo>
                <a:lnTo>
                  <a:pt x="154" y="246"/>
                </a:lnTo>
                <a:lnTo>
                  <a:pt x="135" y="235"/>
                </a:lnTo>
                <a:lnTo>
                  <a:pt x="121" y="239"/>
                </a:lnTo>
                <a:lnTo>
                  <a:pt x="114" y="216"/>
                </a:lnTo>
                <a:lnTo>
                  <a:pt x="121" y="192"/>
                </a:lnTo>
                <a:lnTo>
                  <a:pt x="114" y="178"/>
                </a:lnTo>
                <a:lnTo>
                  <a:pt x="102" y="164"/>
                </a:lnTo>
                <a:lnTo>
                  <a:pt x="66" y="166"/>
                </a:lnTo>
                <a:lnTo>
                  <a:pt x="26" y="149"/>
                </a:lnTo>
                <a:lnTo>
                  <a:pt x="19" y="152"/>
                </a:lnTo>
                <a:lnTo>
                  <a:pt x="19" y="147"/>
                </a:lnTo>
                <a:lnTo>
                  <a:pt x="14" y="147"/>
                </a:lnTo>
                <a:lnTo>
                  <a:pt x="14" y="140"/>
                </a:lnTo>
                <a:lnTo>
                  <a:pt x="17" y="133"/>
                </a:lnTo>
                <a:lnTo>
                  <a:pt x="14" y="126"/>
                </a:lnTo>
                <a:lnTo>
                  <a:pt x="12" y="119"/>
                </a:lnTo>
                <a:lnTo>
                  <a:pt x="10" y="116"/>
                </a:lnTo>
                <a:lnTo>
                  <a:pt x="10" y="109"/>
                </a:lnTo>
                <a:lnTo>
                  <a:pt x="5" y="109"/>
                </a:lnTo>
                <a:lnTo>
                  <a:pt x="5" y="97"/>
                </a:lnTo>
                <a:lnTo>
                  <a:pt x="3" y="88"/>
                </a:lnTo>
                <a:lnTo>
                  <a:pt x="0" y="83"/>
                </a:lnTo>
                <a:lnTo>
                  <a:pt x="3" y="76"/>
                </a:lnTo>
                <a:lnTo>
                  <a:pt x="3" y="71"/>
                </a:lnTo>
                <a:lnTo>
                  <a:pt x="0" y="64"/>
                </a:lnTo>
                <a:lnTo>
                  <a:pt x="29" y="36"/>
                </a:lnTo>
                <a:lnTo>
                  <a:pt x="52" y="26"/>
                </a:lnTo>
                <a:lnTo>
                  <a:pt x="107" y="19"/>
                </a:lnTo>
                <a:lnTo>
                  <a:pt x="149" y="22"/>
                </a:lnTo>
                <a:lnTo>
                  <a:pt x="194" y="24"/>
                </a:lnTo>
                <a:lnTo>
                  <a:pt x="223" y="0"/>
                </a:lnTo>
                <a:lnTo>
                  <a:pt x="237" y="26"/>
                </a:lnTo>
                <a:lnTo>
                  <a:pt x="270" y="29"/>
                </a:lnTo>
                <a:lnTo>
                  <a:pt x="312" y="62"/>
                </a:lnTo>
                <a:lnTo>
                  <a:pt x="338" y="7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660"/>
          <p:cNvSpPr>
            <a:spLocks/>
          </p:cNvSpPr>
          <p:nvPr/>
        </p:nvSpPr>
        <p:spPr bwMode="auto">
          <a:xfrm>
            <a:off x="6715126" y="2744788"/>
            <a:ext cx="555625" cy="436563"/>
          </a:xfrm>
          <a:custGeom>
            <a:avLst/>
            <a:gdLst>
              <a:gd name="T0" fmla="*/ 338 w 350"/>
              <a:gd name="T1" fmla="*/ 71 h 275"/>
              <a:gd name="T2" fmla="*/ 336 w 350"/>
              <a:gd name="T3" fmla="*/ 102 h 275"/>
              <a:gd name="T4" fmla="*/ 350 w 350"/>
              <a:gd name="T5" fmla="*/ 104 h 275"/>
              <a:gd name="T6" fmla="*/ 348 w 350"/>
              <a:gd name="T7" fmla="*/ 121 h 275"/>
              <a:gd name="T8" fmla="*/ 329 w 350"/>
              <a:gd name="T9" fmla="*/ 128 h 275"/>
              <a:gd name="T10" fmla="*/ 298 w 350"/>
              <a:gd name="T11" fmla="*/ 166 h 275"/>
              <a:gd name="T12" fmla="*/ 296 w 350"/>
              <a:gd name="T13" fmla="*/ 204 h 275"/>
              <a:gd name="T14" fmla="*/ 308 w 350"/>
              <a:gd name="T15" fmla="*/ 237 h 275"/>
              <a:gd name="T16" fmla="*/ 298 w 350"/>
              <a:gd name="T17" fmla="*/ 239 h 275"/>
              <a:gd name="T18" fmla="*/ 284 w 350"/>
              <a:gd name="T19" fmla="*/ 227 h 275"/>
              <a:gd name="T20" fmla="*/ 249 w 350"/>
              <a:gd name="T21" fmla="*/ 246 h 275"/>
              <a:gd name="T22" fmla="*/ 227 w 350"/>
              <a:gd name="T23" fmla="*/ 275 h 275"/>
              <a:gd name="T24" fmla="*/ 171 w 350"/>
              <a:gd name="T25" fmla="*/ 275 h 275"/>
              <a:gd name="T26" fmla="*/ 171 w 350"/>
              <a:gd name="T27" fmla="*/ 261 h 275"/>
              <a:gd name="T28" fmla="*/ 154 w 350"/>
              <a:gd name="T29" fmla="*/ 246 h 275"/>
              <a:gd name="T30" fmla="*/ 135 w 350"/>
              <a:gd name="T31" fmla="*/ 235 h 275"/>
              <a:gd name="T32" fmla="*/ 121 w 350"/>
              <a:gd name="T33" fmla="*/ 239 h 275"/>
              <a:gd name="T34" fmla="*/ 114 w 350"/>
              <a:gd name="T35" fmla="*/ 216 h 275"/>
              <a:gd name="T36" fmla="*/ 121 w 350"/>
              <a:gd name="T37" fmla="*/ 192 h 275"/>
              <a:gd name="T38" fmla="*/ 114 w 350"/>
              <a:gd name="T39" fmla="*/ 178 h 275"/>
              <a:gd name="T40" fmla="*/ 102 w 350"/>
              <a:gd name="T41" fmla="*/ 164 h 275"/>
              <a:gd name="T42" fmla="*/ 66 w 350"/>
              <a:gd name="T43" fmla="*/ 166 h 275"/>
              <a:gd name="T44" fmla="*/ 26 w 350"/>
              <a:gd name="T45" fmla="*/ 149 h 275"/>
              <a:gd name="T46" fmla="*/ 19 w 350"/>
              <a:gd name="T47" fmla="*/ 152 h 275"/>
              <a:gd name="T48" fmla="*/ 19 w 350"/>
              <a:gd name="T49" fmla="*/ 147 h 275"/>
              <a:gd name="T50" fmla="*/ 14 w 350"/>
              <a:gd name="T51" fmla="*/ 147 h 275"/>
              <a:gd name="T52" fmla="*/ 14 w 350"/>
              <a:gd name="T53" fmla="*/ 140 h 275"/>
              <a:gd name="T54" fmla="*/ 17 w 350"/>
              <a:gd name="T55" fmla="*/ 133 h 275"/>
              <a:gd name="T56" fmla="*/ 14 w 350"/>
              <a:gd name="T57" fmla="*/ 126 h 275"/>
              <a:gd name="T58" fmla="*/ 12 w 350"/>
              <a:gd name="T59" fmla="*/ 119 h 275"/>
              <a:gd name="T60" fmla="*/ 10 w 350"/>
              <a:gd name="T61" fmla="*/ 116 h 275"/>
              <a:gd name="T62" fmla="*/ 10 w 350"/>
              <a:gd name="T63" fmla="*/ 109 h 275"/>
              <a:gd name="T64" fmla="*/ 5 w 350"/>
              <a:gd name="T65" fmla="*/ 109 h 275"/>
              <a:gd name="T66" fmla="*/ 5 w 350"/>
              <a:gd name="T67" fmla="*/ 97 h 275"/>
              <a:gd name="T68" fmla="*/ 3 w 350"/>
              <a:gd name="T69" fmla="*/ 88 h 275"/>
              <a:gd name="T70" fmla="*/ 0 w 350"/>
              <a:gd name="T71" fmla="*/ 83 h 275"/>
              <a:gd name="T72" fmla="*/ 3 w 350"/>
              <a:gd name="T73" fmla="*/ 76 h 275"/>
              <a:gd name="T74" fmla="*/ 3 w 350"/>
              <a:gd name="T75" fmla="*/ 71 h 275"/>
              <a:gd name="T76" fmla="*/ 0 w 350"/>
              <a:gd name="T77" fmla="*/ 64 h 275"/>
              <a:gd name="T78" fmla="*/ 29 w 350"/>
              <a:gd name="T79" fmla="*/ 36 h 275"/>
              <a:gd name="T80" fmla="*/ 52 w 350"/>
              <a:gd name="T81" fmla="*/ 26 h 275"/>
              <a:gd name="T82" fmla="*/ 107 w 350"/>
              <a:gd name="T83" fmla="*/ 19 h 275"/>
              <a:gd name="T84" fmla="*/ 149 w 350"/>
              <a:gd name="T85" fmla="*/ 22 h 275"/>
              <a:gd name="T86" fmla="*/ 194 w 350"/>
              <a:gd name="T87" fmla="*/ 24 h 275"/>
              <a:gd name="T88" fmla="*/ 223 w 350"/>
              <a:gd name="T89" fmla="*/ 0 h 275"/>
              <a:gd name="T90" fmla="*/ 237 w 350"/>
              <a:gd name="T91" fmla="*/ 26 h 275"/>
              <a:gd name="T92" fmla="*/ 270 w 350"/>
              <a:gd name="T93" fmla="*/ 29 h 275"/>
              <a:gd name="T94" fmla="*/ 312 w 350"/>
              <a:gd name="T95" fmla="*/ 62 h 275"/>
              <a:gd name="T96" fmla="*/ 338 w 350"/>
              <a:gd name="T97" fmla="*/ 7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0" h="275">
                <a:moveTo>
                  <a:pt x="338" y="71"/>
                </a:moveTo>
                <a:lnTo>
                  <a:pt x="336" y="102"/>
                </a:lnTo>
                <a:lnTo>
                  <a:pt x="350" y="104"/>
                </a:lnTo>
                <a:lnTo>
                  <a:pt x="348" y="121"/>
                </a:lnTo>
                <a:lnTo>
                  <a:pt x="329" y="128"/>
                </a:lnTo>
                <a:lnTo>
                  <a:pt x="298" y="166"/>
                </a:lnTo>
                <a:lnTo>
                  <a:pt x="296" y="204"/>
                </a:lnTo>
                <a:lnTo>
                  <a:pt x="308" y="237"/>
                </a:lnTo>
                <a:lnTo>
                  <a:pt x="298" y="239"/>
                </a:lnTo>
                <a:lnTo>
                  <a:pt x="284" y="227"/>
                </a:lnTo>
                <a:lnTo>
                  <a:pt x="249" y="246"/>
                </a:lnTo>
                <a:lnTo>
                  <a:pt x="227" y="275"/>
                </a:lnTo>
                <a:lnTo>
                  <a:pt x="171" y="275"/>
                </a:lnTo>
                <a:lnTo>
                  <a:pt x="171" y="261"/>
                </a:lnTo>
                <a:lnTo>
                  <a:pt x="154" y="246"/>
                </a:lnTo>
                <a:lnTo>
                  <a:pt x="135" y="235"/>
                </a:lnTo>
                <a:lnTo>
                  <a:pt x="121" y="239"/>
                </a:lnTo>
                <a:lnTo>
                  <a:pt x="114" y="216"/>
                </a:lnTo>
                <a:lnTo>
                  <a:pt x="121" y="192"/>
                </a:lnTo>
                <a:lnTo>
                  <a:pt x="114" y="178"/>
                </a:lnTo>
                <a:lnTo>
                  <a:pt x="102" y="164"/>
                </a:lnTo>
                <a:lnTo>
                  <a:pt x="66" y="166"/>
                </a:lnTo>
                <a:lnTo>
                  <a:pt x="26" y="149"/>
                </a:lnTo>
                <a:lnTo>
                  <a:pt x="19" y="152"/>
                </a:lnTo>
                <a:lnTo>
                  <a:pt x="19" y="147"/>
                </a:lnTo>
                <a:lnTo>
                  <a:pt x="14" y="147"/>
                </a:lnTo>
                <a:lnTo>
                  <a:pt x="14" y="140"/>
                </a:lnTo>
                <a:lnTo>
                  <a:pt x="17" y="133"/>
                </a:lnTo>
                <a:lnTo>
                  <a:pt x="14" y="126"/>
                </a:lnTo>
                <a:lnTo>
                  <a:pt x="12" y="119"/>
                </a:lnTo>
                <a:lnTo>
                  <a:pt x="10" y="116"/>
                </a:lnTo>
                <a:lnTo>
                  <a:pt x="10" y="109"/>
                </a:lnTo>
                <a:lnTo>
                  <a:pt x="5" y="109"/>
                </a:lnTo>
                <a:lnTo>
                  <a:pt x="5" y="97"/>
                </a:lnTo>
                <a:lnTo>
                  <a:pt x="3" y="88"/>
                </a:lnTo>
                <a:lnTo>
                  <a:pt x="0" y="83"/>
                </a:lnTo>
                <a:lnTo>
                  <a:pt x="3" y="76"/>
                </a:lnTo>
                <a:lnTo>
                  <a:pt x="3" y="71"/>
                </a:lnTo>
                <a:lnTo>
                  <a:pt x="0" y="64"/>
                </a:lnTo>
                <a:lnTo>
                  <a:pt x="29" y="36"/>
                </a:lnTo>
                <a:lnTo>
                  <a:pt x="52" y="26"/>
                </a:lnTo>
                <a:lnTo>
                  <a:pt x="107" y="19"/>
                </a:lnTo>
                <a:lnTo>
                  <a:pt x="149" y="22"/>
                </a:lnTo>
                <a:lnTo>
                  <a:pt x="194" y="24"/>
                </a:lnTo>
                <a:lnTo>
                  <a:pt x="223" y="0"/>
                </a:lnTo>
                <a:lnTo>
                  <a:pt x="237" y="26"/>
                </a:lnTo>
                <a:lnTo>
                  <a:pt x="270" y="29"/>
                </a:lnTo>
                <a:lnTo>
                  <a:pt x="312" y="62"/>
                </a:lnTo>
                <a:lnTo>
                  <a:pt x="338" y="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661"/>
          <p:cNvSpPr>
            <a:spLocks/>
          </p:cNvSpPr>
          <p:nvPr/>
        </p:nvSpPr>
        <p:spPr bwMode="auto">
          <a:xfrm>
            <a:off x="6981826" y="2749551"/>
            <a:ext cx="939800" cy="844550"/>
          </a:xfrm>
          <a:custGeom>
            <a:avLst/>
            <a:gdLst>
              <a:gd name="T0" fmla="*/ 31 w 592"/>
              <a:gd name="T1" fmla="*/ 523 h 532"/>
              <a:gd name="T2" fmla="*/ 29 w 592"/>
              <a:gd name="T3" fmla="*/ 468 h 532"/>
              <a:gd name="T4" fmla="*/ 17 w 592"/>
              <a:gd name="T5" fmla="*/ 423 h 532"/>
              <a:gd name="T6" fmla="*/ 43 w 592"/>
              <a:gd name="T7" fmla="*/ 400 h 532"/>
              <a:gd name="T8" fmla="*/ 10 w 592"/>
              <a:gd name="T9" fmla="*/ 300 h 532"/>
              <a:gd name="T10" fmla="*/ 59 w 592"/>
              <a:gd name="T11" fmla="*/ 272 h 532"/>
              <a:gd name="T12" fmla="*/ 116 w 592"/>
              <a:gd name="T13" fmla="*/ 224 h 532"/>
              <a:gd name="T14" fmla="*/ 140 w 592"/>
              <a:gd name="T15" fmla="*/ 234 h 532"/>
              <a:gd name="T16" fmla="*/ 130 w 592"/>
              <a:gd name="T17" fmla="*/ 163 h 532"/>
              <a:gd name="T18" fmla="*/ 180 w 592"/>
              <a:gd name="T19" fmla="*/ 118 h 532"/>
              <a:gd name="T20" fmla="*/ 168 w 592"/>
              <a:gd name="T21" fmla="*/ 99 h 532"/>
              <a:gd name="T22" fmla="*/ 170 w 592"/>
              <a:gd name="T23" fmla="*/ 66 h 532"/>
              <a:gd name="T24" fmla="*/ 196 w 592"/>
              <a:gd name="T25" fmla="*/ 42 h 532"/>
              <a:gd name="T26" fmla="*/ 246 w 592"/>
              <a:gd name="T27" fmla="*/ 2 h 532"/>
              <a:gd name="T28" fmla="*/ 263 w 592"/>
              <a:gd name="T29" fmla="*/ 4 h 532"/>
              <a:gd name="T30" fmla="*/ 282 w 592"/>
              <a:gd name="T31" fmla="*/ 19 h 532"/>
              <a:gd name="T32" fmla="*/ 322 w 592"/>
              <a:gd name="T33" fmla="*/ 9 h 532"/>
              <a:gd name="T34" fmla="*/ 341 w 592"/>
              <a:gd name="T35" fmla="*/ 33 h 532"/>
              <a:gd name="T36" fmla="*/ 381 w 592"/>
              <a:gd name="T37" fmla="*/ 9 h 532"/>
              <a:gd name="T38" fmla="*/ 445 w 592"/>
              <a:gd name="T39" fmla="*/ 80 h 532"/>
              <a:gd name="T40" fmla="*/ 466 w 592"/>
              <a:gd name="T41" fmla="*/ 130 h 532"/>
              <a:gd name="T42" fmla="*/ 497 w 592"/>
              <a:gd name="T43" fmla="*/ 175 h 532"/>
              <a:gd name="T44" fmla="*/ 518 w 592"/>
              <a:gd name="T45" fmla="*/ 180 h 532"/>
              <a:gd name="T46" fmla="*/ 523 w 592"/>
              <a:gd name="T47" fmla="*/ 208 h 532"/>
              <a:gd name="T48" fmla="*/ 563 w 592"/>
              <a:gd name="T49" fmla="*/ 210 h 532"/>
              <a:gd name="T50" fmla="*/ 592 w 592"/>
              <a:gd name="T51" fmla="*/ 224 h 532"/>
              <a:gd name="T52" fmla="*/ 573 w 592"/>
              <a:gd name="T53" fmla="*/ 265 h 532"/>
              <a:gd name="T54" fmla="*/ 528 w 592"/>
              <a:gd name="T55" fmla="*/ 265 h 532"/>
              <a:gd name="T56" fmla="*/ 506 w 592"/>
              <a:gd name="T57" fmla="*/ 303 h 532"/>
              <a:gd name="T58" fmla="*/ 547 w 592"/>
              <a:gd name="T59" fmla="*/ 362 h 532"/>
              <a:gd name="T60" fmla="*/ 509 w 592"/>
              <a:gd name="T61" fmla="*/ 397 h 532"/>
              <a:gd name="T62" fmla="*/ 291 w 592"/>
              <a:gd name="T63" fmla="*/ 485 h 532"/>
              <a:gd name="T64" fmla="*/ 85 w 592"/>
              <a:gd name="T65" fmla="*/ 48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2" h="532">
                <a:moveTo>
                  <a:pt x="38" y="532"/>
                </a:moveTo>
                <a:lnTo>
                  <a:pt x="31" y="523"/>
                </a:lnTo>
                <a:lnTo>
                  <a:pt x="29" y="508"/>
                </a:lnTo>
                <a:lnTo>
                  <a:pt x="29" y="468"/>
                </a:lnTo>
                <a:lnTo>
                  <a:pt x="0" y="454"/>
                </a:lnTo>
                <a:lnTo>
                  <a:pt x="17" y="423"/>
                </a:lnTo>
                <a:lnTo>
                  <a:pt x="33" y="414"/>
                </a:lnTo>
                <a:lnTo>
                  <a:pt x="43" y="400"/>
                </a:lnTo>
                <a:lnTo>
                  <a:pt x="38" y="355"/>
                </a:lnTo>
                <a:lnTo>
                  <a:pt x="10" y="300"/>
                </a:lnTo>
                <a:lnTo>
                  <a:pt x="3" y="272"/>
                </a:lnTo>
                <a:lnTo>
                  <a:pt x="59" y="272"/>
                </a:lnTo>
                <a:lnTo>
                  <a:pt x="81" y="243"/>
                </a:lnTo>
                <a:lnTo>
                  <a:pt x="116" y="224"/>
                </a:lnTo>
                <a:lnTo>
                  <a:pt x="130" y="236"/>
                </a:lnTo>
                <a:lnTo>
                  <a:pt x="140" y="234"/>
                </a:lnTo>
                <a:lnTo>
                  <a:pt x="128" y="201"/>
                </a:lnTo>
                <a:lnTo>
                  <a:pt x="130" y="163"/>
                </a:lnTo>
                <a:lnTo>
                  <a:pt x="161" y="125"/>
                </a:lnTo>
                <a:lnTo>
                  <a:pt x="180" y="118"/>
                </a:lnTo>
                <a:lnTo>
                  <a:pt x="182" y="101"/>
                </a:lnTo>
                <a:lnTo>
                  <a:pt x="168" y="99"/>
                </a:lnTo>
                <a:lnTo>
                  <a:pt x="170" y="68"/>
                </a:lnTo>
                <a:lnTo>
                  <a:pt x="170" y="66"/>
                </a:lnTo>
                <a:lnTo>
                  <a:pt x="168" y="66"/>
                </a:lnTo>
                <a:lnTo>
                  <a:pt x="196" y="42"/>
                </a:lnTo>
                <a:lnTo>
                  <a:pt x="225" y="40"/>
                </a:lnTo>
                <a:lnTo>
                  <a:pt x="246" y="2"/>
                </a:lnTo>
                <a:lnTo>
                  <a:pt x="249" y="0"/>
                </a:lnTo>
                <a:lnTo>
                  <a:pt x="263" y="4"/>
                </a:lnTo>
                <a:lnTo>
                  <a:pt x="270" y="0"/>
                </a:lnTo>
                <a:lnTo>
                  <a:pt x="282" y="19"/>
                </a:lnTo>
                <a:lnTo>
                  <a:pt x="303" y="7"/>
                </a:lnTo>
                <a:lnTo>
                  <a:pt x="322" y="9"/>
                </a:lnTo>
                <a:lnTo>
                  <a:pt x="329" y="38"/>
                </a:lnTo>
                <a:lnTo>
                  <a:pt x="341" y="33"/>
                </a:lnTo>
                <a:lnTo>
                  <a:pt x="357" y="19"/>
                </a:lnTo>
                <a:lnTo>
                  <a:pt x="381" y="9"/>
                </a:lnTo>
                <a:lnTo>
                  <a:pt x="424" y="30"/>
                </a:lnTo>
                <a:lnTo>
                  <a:pt x="445" y="80"/>
                </a:lnTo>
                <a:lnTo>
                  <a:pt x="442" y="116"/>
                </a:lnTo>
                <a:lnTo>
                  <a:pt x="466" y="130"/>
                </a:lnTo>
                <a:lnTo>
                  <a:pt x="476" y="165"/>
                </a:lnTo>
                <a:lnTo>
                  <a:pt x="497" y="175"/>
                </a:lnTo>
                <a:lnTo>
                  <a:pt x="509" y="175"/>
                </a:lnTo>
                <a:lnTo>
                  <a:pt x="518" y="180"/>
                </a:lnTo>
                <a:lnTo>
                  <a:pt x="511" y="203"/>
                </a:lnTo>
                <a:lnTo>
                  <a:pt x="523" y="208"/>
                </a:lnTo>
                <a:lnTo>
                  <a:pt x="539" y="196"/>
                </a:lnTo>
                <a:lnTo>
                  <a:pt x="563" y="210"/>
                </a:lnTo>
                <a:lnTo>
                  <a:pt x="568" y="222"/>
                </a:lnTo>
                <a:lnTo>
                  <a:pt x="592" y="224"/>
                </a:lnTo>
                <a:lnTo>
                  <a:pt x="592" y="232"/>
                </a:lnTo>
                <a:lnTo>
                  <a:pt x="573" y="265"/>
                </a:lnTo>
                <a:lnTo>
                  <a:pt x="542" y="279"/>
                </a:lnTo>
                <a:lnTo>
                  <a:pt x="528" y="265"/>
                </a:lnTo>
                <a:lnTo>
                  <a:pt x="506" y="279"/>
                </a:lnTo>
                <a:lnTo>
                  <a:pt x="506" y="303"/>
                </a:lnTo>
                <a:lnTo>
                  <a:pt x="539" y="321"/>
                </a:lnTo>
                <a:lnTo>
                  <a:pt x="547" y="362"/>
                </a:lnTo>
                <a:lnTo>
                  <a:pt x="561" y="374"/>
                </a:lnTo>
                <a:lnTo>
                  <a:pt x="509" y="397"/>
                </a:lnTo>
                <a:lnTo>
                  <a:pt x="483" y="475"/>
                </a:lnTo>
                <a:lnTo>
                  <a:pt x="291" y="485"/>
                </a:lnTo>
                <a:lnTo>
                  <a:pt x="140" y="471"/>
                </a:lnTo>
                <a:lnTo>
                  <a:pt x="85" y="487"/>
                </a:lnTo>
                <a:lnTo>
                  <a:pt x="38" y="53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662"/>
          <p:cNvSpPr>
            <a:spLocks/>
          </p:cNvSpPr>
          <p:nvPr/>
        </p:nvSpPr>
        <p:spPr bwMode="auto">
          <a:xfrm>
            <a:off x="6981826" y="2749551"/>
            <a:ext cx="939800" cy="844550"/>
          </a:xfrm>
          <a:custGeom>
            <a:avLst/>
            <a:gdLst>
              <a:gd name="T0" fmla="*/ 31 w 592"/>
              <a:gd name="T1" fmla="*/ 523 h 532"/>
              <a:gd name="T2" fmla="*/ 29 w 592"/>
              <a:gd name="T3" fmla="*/ 468 h 532"/>
              <a:gd name="T4" fmla="*/ 17 w 592"/>
              <a:gd name="T5" fmla="*/ 423 h 532"/>
              <a:gd name="T6" fmla="*/ 43 w 592"/>
              <a:gd name="T7" fmla="*/ 400 h 532"/>
              <a:gd name="T8" fmla="*/ 10 w 592"/>
              <a:gd name="T9" fmla="*/ 300 h 532"/>
              <a:gd name="T10" fmla="*/ 59 w 592"/>
              <a:gd name="T11" fmla="*/ 272 h 532"/>
              <a:gd name="T12" fmla="*/ 116 w 592"/>
              <a:gd name="T13" fmla="*/ 224 h 532"/>
              <a:gd name="T14" fmla="*/ 140 w 592"/>
              <a:gd name="T15" fmla="*/ 234 h 532"/>
              <a:gd name="T16" fmla="*/ 130 w 592"/>
              <a:gd name="T17" fmla="*/ 163 h 532"/>
              <a:gd name="T18" fmla="*/ 180 w 592"/>
              <a:gd name="T19" fmla="*/ 118 h 532"/>
              <a:gd name="T20" fmla="*/ 168 w 592"/>
              <a:gd name="T21" fmla="*/ 99 h 532"/>
              <a:gd name="T22" fmla="*/ 170 w 592"/>
              <a:gd name="T23" fmla="*/ 66 h 532"/>
              <a:gd name="T24" fmla="*/ 196 w 592"/>
              <a:gd name="T25" fmla="*/ 42 h 532"/>
              <a:gd name="T26" fmla="*/ 246 w 592"/>
              <a:gd name="T27" fmla="*/ 2 h 532"/>
              <a:gd name="T28" fmla="*/ 263 w 592"/>
              <a:gd name="T29" fmla="*/ 4 h 532"/>
              <a:gd name="T30" fmla="*/ 282 w 592"/>
              <a:gd name="T31" fmla="*/ 19 h 532"/>
              <a:gd name="T32" fmla="*/ 322 w 592"/>
              <a:gd name="T33" fmla="*/ 9 h 532"/>
              <a:gd name="T34" fmla="*/ 341 w 592"/>
              <a:gd name="T35" fmla="*/ 33 h 532"/>
              <a:gd name="T36" fmla="*/ 381 w 592"/>
              <a:gd name="T37" fmla="*/ 9 h 532"/>
              <a:gd name="T38" fmla="*/ 445 w 592"/>
              <a:gd name="T39" fmla="*/ 80 h 532"/>
              <a:gd name="T40" fmla="*/ 466 w 592"/>
              <a:gd name="T41" fmla="*/ 130 h 532"/>
              <a:gd name="T42" fmla="*/ 497 w 592"/>
              <a:gd name="T43" fmla="*/ 175 h 532"/>
              <a:gd name="T44" fmla="*/ 518 w 592"/>
              <a:gd name="T45" fmla="*/ 180 h 532"/>
              <a:gd name="T46" fmla="*/ 523 w 592"/>
              <a:gd name="T47" fmla="*/ 208 h 532"/>
              <a:gd name="T48" fmla="*/ 563 w 592"/>
              <a:gd name="T49" fmla="*/ 210 h 532"/>
              <a:gd name="T50" fmla="*/ 592 w 592"/>
              <a:gd name="T51" fmla="*/ 224 h 532"/>
              <a:gd name="T52" fmla="*/ 573 w 592"/>
              <a:gd name="T53" fmla="*/ 265 h 532"/>
              <a:gd name="T54" fmla="*/ 528 w 592"/>
              <a:gd name="T55" fmla="*/ 265 h 532"/>
              <a:gd name="T56" fmla="*/ 506 w 592"/>
              <a:gd name="T57" fmla="*/ 303 h 532"/>
              <a:gd name="T58" fmla="*/ 547 w 592"/>
              <a:gd name="T59" fmla="*/ 362 h 532"/>
              <a:gd name="T60" fmla="*/ 509 w 592"/>
              <a:gd name="T61" fmla="*/ 397 h 532"/>
              <a:gd name="T62" fmla="*/ 291 w 592"/>
              <a:gd name="T63" fmla="*/ 485 h 532"/>
              <a:gd name="T64" fmla="*/ 85 w 592"/>
              <a:gd name="T65" fmla="*/ 48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2" h="532">
                <a:moveTo>
                  <a:pt x="38" y="532"/>
                </a:moveTo>
                <a:lnTo>
                  <a:pt x="31" y="523"/>
                </a:lnTo>
                <a:lnTo>
                  <a:pt x="29" y="508"/>
                </a:lnTo>
                <a:lnTo>
                  <a:pt x="29" y="468"/>
                </a:lnTo>
                <a:lnTo>
                  <a:pt x="0" y="454"/>
                </a:lnTo>
                <a:lnTo>
                  <a:pt x="17" y="423"/>
                </a:lnTo>
                <a:lnTo>
                  <a:pt x="33" y="414"/>
                </a:lnTo>
                <a:lnTo>
                  <a:pt x="43" y="400"/>
                </a:lnTo>
                <a:lnTo>
                  <a:pt x="38" y="355"/>
                </a:lnTo>
                <a:lnTo>
                  <a:pt x="10" y="300"/>
                </a:lnTo>
                <a:lnTo>
                  <a:pt x="3" y="272"/>
                </a:lnTo>
                <a:lnTo>
                  <a:pt x="59" y="272"/>
                </a:lnTo>
                <a:lnTo>
                  <a:pt x="81" y="243"/>
                </a:lnTo>
                <a:lnTo>
                  <a:pt x="116" y="224"/>
                </a:lnTo>
                <a:lnTo>
                  <a:pt x="130" y="236"/>
                </a:lnTo>
                <a:lnTo>
                  <a:pt x="140" y="234"/>
                </a:lnTo>
                <a:lnTo>
                  <a:pt x="128" y="201"/>
                </a:lnTo>
                <a:lnTo>
                  <a:pt x="130" y="163"/>
                </a:lnTo>
                <a:lnTo>
                  <a:pt x="161" y="125"/>
                </a:lnTo>
                <a:lnTo>
                  <a:pt x="180" y="118"/>
                </a:lnTo>
                <a:lnTo>
                  <a:pt x="182" y="101"/>
                </a:lnTo>
                <a:lnTo>
                  <a:pt x="168" y="99"/>
                </a:lnTo>
                <a:lnTo>
                  <a:pt x="170" y="68"/>
                </a:lnTo>
                <a:lnTo>
                  <a:pt x="170" y="66"/>
                </a:lnTo>
                <a:lnTo>
                  <a:pt x="168" y="66"/>
                </a:lnTo>
                <a:lnTo>
                  <a:pt x="196" y="42"/>
                </a:lnTo>
                <a:lnTo>
                  <a:pt x="225" y="40"/>
                </a:lnTo>
                <a:lnTo>
                  <a:pt x="246" y="2"/>
                </a:lnTo>
                <a:lnTo>
                  <a:pt x="249" y="0"/>
                </a:lnTo>
                <a:lnTo>
                  <a:pt x="263" y="4"/>
                </a:lnTo>
                <a:lnTo>
                  <a:pt x="270" y="0"/>
                </a:lnTo>
                <a:lnTo>
                  <a:pt x="282" y="19"/>
                </a:lnTo>
                <a:lnTo>
                  <a:pt x="303" y="7"/>
                </a:lnTo>
                <a:lnTo>
                  <a:pt x="322" y="9"/>
                </a:lnTo>
                <a:lnTo>
                  <a:pt x="329" y="38"/>
                </a:lnTo>
                <a:lnTo>
                  <a:pt x="341" y="33"/>
                </a:lnTo>
                <a:lnTo>
                  <a:pt x="357" y="19"/>
                </a:lnTo>
                <a:lnTo>
                  <a:pt x="381" y="9"/>
                </a:lnTo>
                <a:lnTo>
                  <a:pt x="424" y="30"/>
                </a:lnTo>
                <a:lnTo>
                  <a:pt x="445" y="80"/>
                </a:lnTo>
                <a:lnTo>
                  <a:pt x="442" y="116"/>
                </a:lnTo>
                <a:lnTo>
                  <a:pt x="466" y="130"/>
                </a:lnTo>
                <a:lnTo>
                  <a:pt x="476" y="165"/>
                </a:lnTo>
                <a:lnTo>
                  <a:pt x="497" y="175"/>
                </a:lnTo>
                <a:lnTo>
                  <a:pt x="509" y="175"/>
                </a:lnTo>
                <a:lnTo>
                  <a:pt x="518" y="180"/>
                </a:lnTo>
                <a:lnTo>
                  <a:pt x="511" y="203"/>
                </a:lnTo>
                <a:lnTo>
                  <a:pt x="523" y="208"/>
                </a:lnTo>
                <a:lnTo>
                  <a:pt x="539" y="196"/>
                </a:lnTo>
                <a:lnTo>
                  <a:pt x="563" y="210"/>
                </a:lnTo>
                <a:lnTo>
                  <a:pt x="568" y="222"/>
                </a:lnTo>
                <a:lnTo>
                  <a:pt x="592" y="224"/>
                </a:lnTo>
                <a:lnTo>
                  <a:pt x="592" y="232"/>
                </a:lnTo>
                <a:lnTo>
                  <a:pt x="573" y="265"/>
                </a:lnTo>
                <a:lnTo>
                  <a:pt x="542" y="279"/>
                </a:lnTo>
                <a:lnTo>
                  <a:pt x="528" y="265"/>
                </a:lnTo>
                <a:lnTo>
                  <a:pt x="506" y="279"/>
                </a:lnTo>
                <a:lnTo>
                  <a:pt x="506" y="303"/>
                </a:lnTo>
                <a:lnTo>
                  <a:pt x="539" y="321"/>
                </a:lnTo>
                <a:lnTo>
                  <a:pt x="547" y="362"/>
                </a:lnTo>
                <a:lnTo>
                  <a:pt x="561" y="374"/>
                </a:lnTo>
                <a:lnTo>
                  <a:pt x="509" y="397"/>
                </a:lnTo>
                <a:lnTo>
                  <a:pt x="483" y="475"/>
                </a:lnTo>
                <a:lnTo>
                  <a:pt x="291" y="485"/>
                </a:lnTo>
                <a:lnTo>
                  <a:pt x="140" y="471"/>
                </a:lnTo>
                <a:lnTo>
                  <a:pt x="85" y="487"/>
                </a:lnTo>
                <a:lnTo>
                  <a:pt x="38" y="53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663"/>
          <p:cNvSpPr>
            <a:spLocks/>
          </p:cNvSpPr>
          <p:nvPr/>
        </p:nvSpPr>
        <p:spPr bwMode="auto">
          <a:xfrm>
            <a:off x="6981826" y="2749551"/>
            <a:ext cx="939800" cy="844550"/>
          </a:xfrm>
          <a:custGeom>
            <a:avLst/>
            <a:gdLst>
              <a:gd name="T0" fmla="*/ 31 w 592"/>
              <a:gd name="T1" fmla="*/ 523 h 532"/>
              <a:gd name="T2" fmla="*/ 29 w 592"/>
              <a:gd name="T3" fmla="*/ 468 h 532"/>
              <a:gd name="T4" fmla="*/ 17 w 592"/>
              <a:gd name="T5" fmla="*/ 423 h 532"/>
              <a:gd name="T6" fmla="*/ 43 w 592"/>
              <a:gd name="T7" fmla="*/ 400 h 532"/>
              <a:gd name="T8" fmla="*/ 10 w 592"/>
              <a:gd name="T9" fmla="*/ 300 h 532"/>
              <a:gd name="T10" fmla="*/ 59 w 592"/>
              <a:gd name="T11" fmla="*/ 272 h 532"/>
              <a:gd name="T12" fmla="*/ 116 w 592"/>
              <a:gd name="T13" fmla="*/ 224 h 532"/>
              <a:gd name="T14" fmla="*/ 140 w 592"/>
              <a:gd name="T15" fmla="*/ 234 h 532"/>
              <a:gd name="T16" fmla="*/ 130 w 592"/>
              <a:gd name="T17" fmla="*/ 163 h 532"/>
              <a:gd name="T18" fmla="*/ 180 w 592"/>
              <a:gd name="T19" fmla="*/ 118 h 532"/>
              <a:gd name="T20" fmla="*/ 168 w 592"/>
              <a:gd name="T21" fmla="*/ 99 h 532"/>
              <a:gd name="T22" fmla="*/ 170 w 592"/>
              <a:gd name="T23" fmla="*/ 66 h 532"/>
              <a:gd name="T24" fmla="*/ 196 w 592"/>
              <a:gd name="T25" fmla="*/ 42 h 532"/>
              <a:gd name="T26" fmla="*/ 246 w 592"/>
              <a:gd name="T27" fmla="*/ 2 h 532"/>
              <a:gd name="T28" fmla="*/ 263 w 592"/>
              <a:gd name="T29" fmla="*/ 4 h 532"/>
              <a:gd name="T30" fmla="*/ 282 w 592"/>
              <a:gd name="T31" fmla="*/ 19 h 532"/>
              <a:gd name="T32" fmla="*/ 322 w 592"/>
              <a:gd name="T33" fmla="*/ 9 h 532"/>
              <a:gd name="T34" fmla="*/ 341 w 592"/>
              <a:gd name="T35" fmla="*/ 33 h 532"/>
              <a:gd name="T36" fmla="*/ 381 w 592"/>
              <a:gd name="T37" fmla="*/ 9 h 532"/>
              <a:gd name="T38" fmla="*/ 445 w 592"/>
              <a:gd name="T39" fmla="*/ 80 h 532"/>
              <a:gd name="T40" fmla="*/ 466 w 592"/>
              <a:gd name="T41" fmla="*/ 130 h 532"/>
              <a:gd name="T42" fmla="*/ 497 w 592"/>
              <a:gd name="T43" fmla="*/ 175 h 532"/>
              <a:gd name="T44" fmla="*/ 518 w 592"/>
              <a:gd name="T45" fmla="*/ 180 h 532"/>
              <a:gd name="T46" fmla="*/ 523 w 592"/>
              <a:gd name="T47" fmla="*/ 208 h 532"/>
              <a:gd name="T48" fmla="*/ 563 w 592"/>
              <a:gd name="T49" fmla="*/ 210 h 532"/>
              <a:gd name="T50" fmla="*/ 592 w 592"/>
              <a:gd name="T51" fmla="*/ 224 h 532"/>
              <a:gd name="T52" fmla="*/ 573 w 592"/>
              <a:gd name="T53" fmla="*/ 265 h 532"/>
              <a:gd name="T54" fmla="*/ 528 w 592"/>
              <a:gd name="T55" fmla="*/ 265 h 532"/>
              <a:gd name="T56" fmla="*/ 506 w 592"/>
              <a:gd name="T57" fmla="*/ 303 h 532"/>
              <a:gd name="T58" fmla="*/ 547 w 592"/>
              <a:gd name="T59" fmla="*/ 362 h 532"/>
              <a:gd name="T60" fmla="*/ 509 w 592"/>
              <a:gd name="T61" fmla="*/ 397 h 532"/>
              <a:gd name="T62" fmla="*/ 291 w 592"/>
              <a:gd name="T63" fmla="*/ 485 h 532"/>
              <a:gd name="T64" fmla="*/ 85 w 592"/>
              <a:gd name="T65" fmla="*/ 48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2" h="532">
                <a:moveTo>
                  <a:pt x="38" y="532"/>
                </a:moveTo>
                <a:lnTo>
                  <a:pt x="31" y="523"/>
                </a:lnTo>
                <a:lnTo>
                  <a:pt x="29" y="508"/>
                </a:lnTo>
                <a:lnTo>
                  <a:pt x="29" y="468"/>
                </a:lnTo>
                <a:lnTo>
                  <a:pt x="0" y="454"/>
                </a:lnTo>
                <a:lnTo>
                  <a:pt x="17" y="423"/>
                </a:lnTo>
                <a:lnTo>
                  <a:pt x="33" y="414"/>
                </a:lnTo>
                <a:lnTo>
                  <a:pt x="43" y="400"/>
                </a:lnTo>
                <a:lnTo>
                  <a:pt x="38" y="355"/>
                </a:lnTo>
                <a:lnTo>
                  <a:pt x="10" y="300"/>
                </a:lnTo>
                <a:lnTo>
                  <a:pt x="3" y="272"/>
                </a:lnTo>
                <a:lnTo>
                  <a:pt x="59" y="272"/>
                </a:lnTo>
                <a:lnTo>
                  <a:pt x="81" y="243"/>
                </a:lnTo>
                <a:lnTo>
                  <a:pt x="116" y="224"/>
                </a:lnTo>
                <a:lnTo>
                  <a:pt x="130" y="236"/>
                </a:lnTo>
                <a:lnTo>
                  <a:pt x="140" y="234"/>
                </a:lnTo>
                <a:lnTo>
                  <a:pt x="128" y="201"/>
                </a:lnTo>
                <a:lnTo>
                  <a:pt x="130" y="163"/>
                </a:lnTo>
                <a:lnTo>
                  <a:pt x="161" y="125"/>
                </a:lnTo>
                <a:lnTo>
                  <a:pt x="180" y="118"/>
                </a:lnTo>
                <a:lnTo>
                  <a:pt x="182" y="101"/>
                </a:lnTo>
                <a:lnTo>
                  <a:pt x="168" y="99"/>
                </a:lnTo>
                <a:lnTo>
                  <a:pt x="170" y="68"/>
                </a:lnTo>
                <a:lnTo>
                  <a:pt x="170" y="66"/>
                </a:lnTo>
                <a:lnTo>
                  <a:pt x="168" y="66"/>
                </a:lnTo>
                <a:lnTo>
                  <a:pt x="196" y="42"/>
                </a:lnTo>
                <a:lnTo>
                  <a:pt x="225" y="40"/>
                </a:lnTo>
                <a:lnTo>
                  <a:pt x="246" y="2"/>
                </a:lnTo>
                <a:lnTo>
                  <a:pt x="249" y="0"/>
                </a:lnTo>
                <a:lnTo>
                  <a:pt x="263" y="4"/>
                </a:lnTo>
                <a:lnTo>
                  <a:pt x="270" y="0"/>
                </a:lnTo>
                <a:lnTo>
                  <a:pt x="282" y="19"/>
                </a:lnTo>
                <a:lnTo>
                  <a:pt x="303" y="7"/>
                </a:lnTo>
                <a:lnTo>
                  <a:pt x="322" y="9"/>
                </a:lnTo>
                <a:lnTo>
                  <a:pt x="329" y="38"/>
                </a:lnTo>
                <a:lnTo>
                  <a:pt x="341" y="33"/>
                </a:lnTo>
                <a:lnTo>
                  <a:pt x="357" y="19"/>
                </a:lnTo>
                <a:lnTo>
                  <a:pt x="381" y="9"/>
                </a:lnTo>
                <a:lnTo>
                  <a:pt x="424" y="30"/>
                </a:lnTo>
                <a:lnTo>
                  <a:pt x="445" y="80"/>
                </a:lnTo>
                <a:lnTo>
                  <a:pt x="442" y="116"/>
                </a:lnTo>
                <a:lnTo>
                  <a:pt x="466" y="130"/>
                </a:lnTo>
                <a:lnTo>
                  <a:pt x="476" y="165"/>
                </a:lnTo>
                <a:lnTo>
                  <a:pt x="497" y="175"/>
                </a:lnTo>
                <a:lnTo>
                  <a:pt x="509" y="175"/>
                </a:lnTo>
                <a:lnTo>
                  <a:pt x="518" y="180"/>
                </a:lnTo>
                <a:lnTo>
                  <a:pt x="511" y="203"/>
                </a:lnTo>
                <a:lnTo>
                  <a:pt x="523" y="208"/>
                </a:lnTo>
                <a:lnTo>
                  <a:pt x="539" y="196"/>
                </a:lnTo>
                <a:lnTo>
                  <a:pt x="563" y="210"/>
                </a:lnTo>
                <a:lnTo>
                  <a:pt x="568" y="222"/>
                </a:lnTo>
                <a:lnTo>
                  <a:pt x="592" y="224"/>
                </a:lnTo>
                <a:lnTo>
                  <a:pt x="592" y="232"/>
                </a:lnTo>
                <a:lnTo>
                  <a:pt x="573" y="265"/>
                </a:lnTo>
                <a:lnTo>
                  <a:pt x="542" y="279"/>
                </a:lnTo>
                <a:lnTo>
                  <a:pt x="528" y="265"/>
                </a:lnTo>
                <a:lnTo>
                  <a:pt x="506" y="279"/>
                </a:lnTo>
                <a:lnTo>
                  <a:pt x="506" y="303"/>
                </a:lnTo>
                <a:lnTo>
                  <a:pt x="539" y="321"/>
                </a:lnTo>
                <a:lnTo>
                  <a:pt x="547" y="362"/>
                </a:lnTo>
                <a:lnTo>
                  <a:pt x="561" y="374"/>
                </a:lnTo>
                <a:lnTo>
                  <a:pt x="509" y="397"/>
                </a:lnTo>
                <a:lnTo>
                  <a:pt x="483" y="475"/>
                </a:lnTo>
                <a:lnTo>
                  <a:pt x="291" y="485"/>
                </a:lnTo>
                <a:lnTo>
                  <a:pt x="140" y="471"/>
                </a:lnTo>
                <a:lnTo>
                  <a:pt x="85" y="487"/>
                </a:lnTo>
                <a:lnTo>
                  <a:pt x="38" y="5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664"/>
          <p:cNvSpPr>
            <a:spLocks/>
          </p:cNvSpPr>
          <p:nvPr/>
        </p:nvSpPr>
        <p:spPr bwMode="auto">
          <a:xfrm>
            <a:off x="6335714" y="3946526"/>
            <a:ext cx="631825" cy="323850"/>
          </a:xfrm>
          <a:custGeom>
            <a:avLst/>
            <a:gdLst>
              <a:gd name="T0" fmla="*/ 395 w 398"/>
              <a:gd name="T1" fmla="*/ 53 h 204"/>
              <a:gd name="T2" fmla="*/ 388 w 398"/>
              <a:gd name="T3" fmla="*/ 62 h 204"/>
              <a:gd name="T4" fmla="*/ 386 w 398"/>
              <a:gd name="T5" fmla="*/ 67 h 204"/>
              <a:gd name="T6" fmla="*/ 379 w 398"/>
              <a:gd name="T7" fmla="*/ 90 h 204"/>
              <a:gd name="T8" fmla="*/ 374 w 398"/>
              <a:gd name="T9" fmla="*/ 114 h 204"/>
              <a:gd name="T10" fmla="*/ 372 w 398"/>
              <a:gd name="T11" fmla="*/ 119 h 204"/>
              <a:gd name="T12" fmla="*/ 341 w 398"/>
              <a:gd name="T13" fmla="*/ 121 h 204"/>
              <a:gd name="T14" fmla="*/ 322 w 398"/>
              <a:gd name="T15" fmla="*/ 102 h 204"/>
              <a:gd name="T16" fmla="*/ 313 w 398"/>
              <a:gd name="T17" fmla="*/ 109 h 204"/>
              <a:gd name="T18" fmla="*/ 289 w 398"/>
              <a:gd name="T19" fmla="*/ 112 h 204"/>
              <a:gd name="T20" fmla="*/ 256 w 398"/>
              <a:gd name="T21" fmla="*/ 114 h 204"/>
              <a:gd name="T22" fmla="*/ 232 w 398"/>
              <a:gd name="T23" fmla="*/ 145 h 204"/>
              <a:gd name="T24" fmla="*/ 220 w 398"/>
              <a:gd name="T25" fmla="*/ 157 h 204"/>
              <a:gd name="T26" fmla="*/ 190 w 398"/>
              <a:gd name="T27" fmla="*/ 152 h 204"/>
              <a:gd name="T28" fmla="*/ 168 w 398"/>
              <a:gd name="T29" fmla="*/ 166 h 204"/>
              <a:gd name="T30" fmla="*/ 135 w 398"/>
              <a:gd name="T31" fmla="*/ 176 h 204"/>
              <a:gd name="T32" fmla="*/ 145 w 398"/>
              <a:gd name="T33" fmla="*/ 195 h 204"/>
              <a:gd name="T34" fmla="*/ 102 w 398"/>
              <a:gd name="T35" fmla="*/ 204 h 204"/>
              <a:gd name="T36" fmla="*/ 50 w 398"/>
              <a:gd name="T37" fmla="*/ 195 h 204"/>
              <a:gd name="T38" fmla="*/ 22 w 398"/>
              <a:gd name="T39" fmla="*/ 178 h 204"/>
              <a:gd name="T40" fmla="*/ 0 w 398"/>
              <a:gd name="T41" fmla="*/ 131 h 204"/>
              <a:gd name="T42" fmla="*/ 24 w 398"/>
              <a:gd name="T43" fmla="*/ 86 h 204"/>
              <a:gd name="T44" fmla="*/ 71 w 398"/>
              <a:gd name="T45" fmla="*/ 79 h 204"/>
              <a:gd name="T46" fmla="*/ 88 w 398"/>
              <a:gd name="T47" fmla="*/ 45 h 204"/>
              <a:gd name="T48" fmla="*/ 114 w 398"/>
              <a:gd name="T49" fmla="*/ 22 h 204"/>
              <a:gd name="T50" fmla="*/ 145 w 398"/>
              <a:gd name="T51" fmla="*/ 12 h 204"/>
              <a:gd name="T52" fmla="*/ 154 w 398"/>
              <a:gd name="T53" fmla="*/ 24 h 204"/>
              <a:gd name="T54" fmla="*/ 204 w 398"/>
              <a:gd name="T55" fmla="*/ 27 h 204"/>
              <a:gd name="T56" fmla="*/ 225 w 398"/>
              <a:gd name="T57" fmla="*/ 41 h 204"/>
              <a:gd name="T58" fmla="*/ 246 w 398"/>
              <a:gd name="T59" fmla="*/ 19 h 204"/>
              <a:gd name="T60" fmla="*/ 282 w 398"/>
              <a:gd name="T61" fmla="*/ 29 h 204"/>
              <a:gd name="T62" fmla="*/ 327 w 398"/>
              <a:gd name="T63" fmla="*/ 10 h 204"/>
              <a:gd name="T64" fmla="*/ 395 w 398"/>
              <a:gd name="T65" fmla="*/ 43 h 204"/>
              <a:gd name="T66" fmla="*/ 398 w 398"/>
              <a:gd name="T67" fmla="*/ 4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98" h="204">
                <a:moveTo>
                  <a:pt x="398" y="43"/>
                </a:moveTo>
                <a:lnTo>
                  <a:pt x="395" y="53"/>
                </a:lnTo>
                <a:lnTo>
                  <a:pt x="393" y="53"/>
                </a:lnTo>
                <a:lnTo>
                  <a:pt x="388" y="62"/>
                </a:lnTo>
                <a:lnTo>
                  <a:pt x="388" y="64"/>
                </a:lnTo>
                <a:lnTo>
                  <a:pt x="386" y="67"/>
                </a:lnTo>
                <a:lnTo>
                  <a:pt x="386" y="86"/>
                </a:lnTo>
                <a:lnTo>
                  <a:pt x="379" y="90"/>
                </a:lnTo>
                <a:lnTo>
                  <a:pt x="374" y="100"/>
                </a:lnTo>
                <a:lnTo>
                  <a:pt x="374" y="114"/>
                </a:lnTo>
                <a:lnTo>
                  <a:pt x="374" y="116"/>
                </a:lnTo>
                <a:lnTo>
                  <a:pt x="372" y="119"/>
                </a:lnTo>
                <a:lnTo>
                  <a:pt x="348" y="126"/>
                </a:lnTo>
                <a:lnTo>
                  <a:pt x="341" y="121"/>
                </a:lnTo>
                <a:lnTo>
                  <a:pt x="336" y="109"/>
                </a:lnTo>
                <a:lnTo>
                  <a:pt x="322" y="102"/>
                </a:lnTo>
                <a:lnTo>
                  <a:pt x="315" y="105"/>
                </a:lnTo>
                <a:lnTo>
                  <a:pt x="313" y="109"/>
                </a:lnTo>
                <a:lnTo>
                  <a:pt x="301" y="114"/>
                </a:lnTo>
                <a:lnTo>
                  <a:pt x="289" y="112"/>
                </a:lnTo>
                <a:lnTo>
                  <a:pt x="282" y="105"/>
                </a:lnTo>
                <a:lnTo>
                  <a:pt x="256" y="114"/>
                </a:lnTo>
                <a:lnTo>
                  <a:pt x="244" y="140"/>
                </a:lnTo>
                <a:lnTo>
                  <a:pt x="232" y="145"/>
                </a:lnTo>
                <a:lnTo>
                  <a:pt x="227" y="152"/>
                </a:lnTo>
                <a:lnTo>
                  <a:pt x="220" y="157"/>
                </a:lnTo>
                <a:lnTo>
                  <a:pt x="197" y="145"/>
                </a:lnTo>
                <a:lnTo>
                  <a:pt x="190" y="152"/>
                </a:lnTo>
                <a:lnTo>
                  <a:pt x="187" y="164"/>
                </a:lnTo>
                <a:lnTo>
                  <a:pt x="168" y="166"/>
                </a:lnTo>
                <a:lnTo>
                  <a:pt x="140" y="168"/>
                </a:lnTo>
                <a:lnTo>
                  <a:pt x="135" y="176"/>
                </a:lnTo>
                <a:lnTo>
                  <a:pt x="138" y="187"/>
                </a:lnTo>
                <a:lnTo>
                  <a:pt x="145" y="195"/>
                </a:lnTo>
                <a:lnTo>
                  <a:pt x="128" y="202"/>
                </a:lnTo>
                <a:lnTo>
                  <a:pt x="102" y="204"/>
                </a:lnTo>
                <a:lnTo>
                  <a:pt x="62" y="202"/>
                </a:lnTo>
                <a:lnTo>
                  <a:pt x="50" y="195"/>
                </a:lnTo>
                <a:lnTo>
                  <a:pt x="36" y="178"/>
                </a:lnTo>
                <a:lnTo>
                  <a:pt x="22" y="178"/>
                </a:lnTo>
                <a:lnTo>
                  <a:pt x="5" y="150"/>
                </a:lnTo>
                <a:lnTo>
                  <a:pt x="0" y="131"/>
                </a:lnTo>
                <a:lnTo>
                  <a:pt x="7" y="114"/>
                </a:lnTo>
                <a:lnTo>
                  <a:pt x="24" y="86"/>
                </a:lnTo>
                <a:lnTo>
                  <a:pt x="50" y="88"/>
                </a:lnTo>
                <a:lnTo>
                  <a:pt x="71" y="79"/>
                </a:lnTo>
                <a:lnTo>
                  <a:pt x="83" y="64"/>
                </a:lnTo>
                <a:lnTo>
                  <a:pt x="88" y="45"/>
                </a:lnTo>
                <a:lnTo>
                  <a:pt x="102" y="34"/>
                </a:lnTo>
                <a:lnTo>
                  <a:pt x="114" y="22"/>
                </a:lnTo>
                <a:lnTo>
                  <a:pt x="138" y="12"/>
                </a:lnTo>
                <a:lnTo>
                  <a:pt x="145" y="12"/>
                </a:lnTo>
                <a:lnTo>
                  <a:pt x="147" y="24"/>
                </a:lnTo>
                <a:lnTo>
                  <a:pt x="154" y="24"/>
                </a:lnTo>
                <a:lnTo>
                  <a:pt x="178" y="0"/>
                </a:lnTo>
                <a:lnTo>
                  <a:pt x="204" y="27"/>
                </a:lnTo>
                <a:lnTo>
                  <a:pt x="201" y="43"/>
                </a:lnTo>
                <a:lnTo>
                  <a:pt x="225" y="41"/>
                </a:lnTo>
                <a:lnTo>
                  <a:pt x="230" y="27"/>
                </a:lnTo>
                <a:lnTo>
                  <a:pt x="246" y="19"/>
                </a:lnTo>
                <a:lnTo>
                  <a:pt x="268" y="19"/>
                </a:lnTo>
                <a:lnTo>
                  <a:pt x="282" y="29"/>
                </a:lnTo>
                <a:lnTo>
                  <a:pt x="289" y="15"/>
                </a:lnTo>
                <a:lnTo>
                  <a:pt x="327" y="10"/>
                </a:lnTo>
                <a:lnTo>
                  <a:pt x="358" y="24"/>
                </a:lnTo>
                <a:lnTo>
                  <a:pt x="395" y="43"/>
                </a:lnTo>
                <a:lnTo>
                  <a:pt x="398" y="43"/>
                </a:lnTo>
                <a:lnTo>
                  <a:pt x="398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665"/>
          <p:cNvSpPr>
            <a:spLocks/>
          </p:cNvSpPr>
          <p:nvPr/>
        </p:nvSpPr>
        <p:spPr bwMode="auto">
          <a:xfrm>
            <a:off x="6335714" y="3946526"/>
            <a:ext cx="631825" cy="323850"/>
          </a:xfrm>
          <a:custGeom>
            <a:avLst/>
            <a:gdLst>
              <a:gd name="T0" fmla="*/ 395 w 398"/>
              <a:gd name="T1" fmla="*/ 53 h 204"/>
              <a:gd name="T2" fmla="*/ 388 w 398"/>
              <a:gd name="T3" fmla="*/ 62 h 204"/>
              <a:gd name="T4" fmla="*/ 386 w 398"/>
              <a:gd name="T5" fmla="*/ 67 h 204"/>
              <a:gd name="T6" fmla="*/ 379 w 398"/>
              <a:gd name="T7" fmla="*/ 90 h 204"/>
              <a:gd name="T8" fmla="*/ 374 w 398"/>
              <a:gd name="T9" fmla="*/ 114 h 204"/>
              <a:gd name="T10" fmla="*/ 372 w 398"/>
              <a:gd name="T11" fmla="*/ 119 h 204"/>
              <a:gd name="T12" fmla="*/ 341 w 398"/>
              <a:gd name="T13" fmla="*/ 121 h 204"/>
              <a:gd name="T14" fmla="*/ 322 w 398"/>
              <a:gd name="T15" fmla="*/ 102 h 204"/>
              <a:gd name="T16" fmla="*/ 313 w 398"/>
              <a:gd name="T17" fmla="*/ 109 h 204"/>
              <a:gd name="T18" fmla="*/ 289 w 398"/>
              <a:gd name="T19" fmla="*/ 112 h 204"/>
              <a:gd name="T20" fmla="*/ 256 w 398"/>
              <a:gd name="T21" fmla="*/ 114 h 204"/>
              <a:gd name="T22" fmla="*/ 232 w 398"/>
              <a:gd name="T23" fmla="*/ 145 h 204"/>
              <a:gd name="T24" fmla="*/ 220 w 398"/>
              <a:gd name="T25" fmla="*/ 157 h 204"/>
              <a:gd name="T26" fmla="*/ 190 w 398"/>
              <a:gd name="T27" fmla="*/ 152 h 204"/>
              <a:gd name="T28" fmla="*/ 168 w 398"/>
              <a:gd name="T29" fmla="*/ 166 h 204"/>
              <a:gd name="T30" fmla="*/ 135 w 398"/>
              <a:gd name="T31" fmla="*/ 176 h 204"/>
              <a:gd name="T32" fmla="*/ 145 w 398"/>
              <a:gd name="T33" fmla="*/ 195 h 204"/>
              <a:gd name="T34" fmla="*/ 102 w 398"/>
              <a:gd name="T35" fmla="*/ 204 h 204"/>
              <a:gd name="T36" fmla="*/ 50 w 398"/>
              <a:gd name="T37" fmla="*/ 195 h 204"/>
              <a:gd name="T38" fmla="*/ 22 w 398"/>
              <a:gd name="T39" fmla="*/ 178 h 204"/>
              <a:gd name="T40" fmla="*/ 0 w 398"/>
              <a:gd name="T41" fmla="*/ 131 h 204"/>
              <a:gd name="T42" fmla="*/ 24 w 398"/>
              <a:gd name="T43" fmla="*/ 86 h 204"/>
              <a:gd name="T44" fmla="*/ 71 w 398"/>
              <a:gd name="T45" fmla="*/ 79 h 204"/>
              <a:gd name="T46" fmla="*/ 88 w 398"/>
              <a:gd name="T47" fmla="*/ 45 h 204"/>
              <a:gd name="T48" fmla="*/ 114 w 398"/>
              <a:gd name="T49" fmla="*/ 22 h 204"/>
              <a:gd name="T50" fmla="*/ 145 w 398"/>
              <a:gd name="T51" fmla="*/ 12 h 204"/>
              <a:gd name="T52" fmla="*/ 154 w 398"/>
              <a:gd name="T53" fmla="*/ 24 h 204"/>
              <a:gd name="T54" fmla="*/ 204 w 398"/>
              <a:gd name="T55" fmla="*/ 27 h 204"/>
              <a:gd name="T56" fmla="*/ 225 w 398"/>
              <a:gd name="T57" fmla="*/ 41 h 204"/>
              <a:gd name="T58" fmla="*/ 246 w 398"/>
              <a:gd name="T59" fmla="*/ 19 h 204"/>
              <a:gd name="T60" fmla="*/ 282 w 398"/>
              <a:gd name="T61" fmla="*/ 29 h 204"/>
              <a:gd name="T62" fmla="*/ 327 w 398"/>
              <a:gd name="T63" fmla="*/ 10 h 204"/>
              <a:gd name="T64" fmla="*/ 395 w 398"/>
              <a:gd name="T65" fmla="*/ 43 h 204"/>
              <a:gd name="T66" fmla="*/ 398 w 398"/>
              <a:gd name="T67" fmla="*/ 4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98" h="204">
                <a:moveTo>
                  <a:pt x="398" y="43"/>
                </a:moveTo>
                <a:lnTo>
                  <a:pt x="395" y="53"/>
                </a:lnTo>
                <a:lnTo>
                  <a:pt x="393" y="53"/>
                </a:lnTo>
                <a:lnTo>
                  <a:pt x="388" y="62"/>
                </a:lnTo>
                <a:lnTo>
                  <a:pt x="388" y="64"/>
                </a:lnTo>
                <a:lnTo>
                  <a:pt x="386" y="67"/>
                </a:lnTo>
                <a:lnTo>
                  <a:pt x="386" y="86"/>
                </a:lnTo>
                <a:lnTo>
                  <a:pt x="379" y="90"/>
                </a:lnTo>
                <a:lnTo>
                  <a:pt x="374" y="100"/>
                </a:lnTo>
                <a:lnTo>
                  <a:pt x="374" y="114"/>
                </a:lnTo>
                <a:lnTo>
                  <a:pt x="374" y="116"/>
                </a:lnTo>
                <a:lnTo>
                  <a:pt x="372" y="119"/>
                </a:lnTo>
                <a:lnTo>
                  <a:pt x="348" y="126"/>
                </a:lnTo>
                <a:lnTo>
                  <a:pt x="341" y="121"/>
                </a:lnTo>
                <a:lnTo>
                  <a:pt x="336" y="109"/>
                </a:lnTo>
                <a:lnTo>
                  <a:pt x="322" y="102"/>
                </a:lnTo>
                <a:lnTo>
                  <a:pt x="315" y="105"/>
                </a:lnTo>
                <a:lnTo>
                  <a:pt x="313" y="109"/>
                </a:lnTo>
                <a:lnTo>
                  <a:pt x="301" y="114"/>
                </a:lnTo>
                <a:lnTo>
                  <a:pt x="289" y="112"/>
                </a:lnTo>
                <a:lnTo>
                  <a:pt x="282" y="105"/>
                </a:lnTo>
                <a:lnTo>
                  <a:pt x="256" y="114"/>
                </a:lnTo>
                <a:lnTo>
                  <a:pt x="244" y="140"/>
                </a:lnTo>
                <a:lnTo>
                  <a:pt x="232" y="145"/>
                </a:lnTo>
                <a:lnTo>
                  <a:pt x="227" y="152"/>
                </a:lnTo>
                <a:lnTo>
                  <a:pt x="220" y="157"/>
                </a:lnTo>
                <a:lnTo>
                  <a:pt x="197" y="145"/>
                </a:lnTo>
                <a:lnTo>
                  <a:pt x="190" y="152"/>
                </a:lnTo>
                <a:lnTo>
                  <a:pt x="187" y="164"/>
                </a:lnTo>
                <a:lnTo>
                  <a:pt x="168" y="166"/>
                </a:lnTo>
                <a:lnTo>
                  <a:pt x="140" y="168"/>
                </a:lnTo>
                <a:lnTo>
                  <a:pt x="135" y="176"/>
                </a:lnTo>
                <a:lnTo>
                  <a:pt x="138" y="187"/>
                </a:lnTo>
                <a:lnTo>
                  <a:pt x="145" y="195"/>
                </a:lnTo>
                <a:lnTo>
                  <a:pt x="128" y="202"/>
                </a:lnTo>
                <a:lnTo>
                  <a:pt x="102" y="204"/>
                </a:lnTo>
                <a:lnTo>
                  <a:pt x="62" y="202"/>
                </a:lnTo>
                <a:lnTo>
                  <a:pt x="50" y="195"/>
                </a:lnTo>
                <a:lnTo>
                  <a:pt x="36" y="178"/>
                </a:lnTo>
                <a:lnTo>
                  <a:pt x="22" y="178"/>
                </a:lnTo>
                <a:lnTo>
                  <a:pt x="5" y="150"/>
                </a:lnTo>
                <a:lnTo>
                  <a:pt x="0" y="131"/>
                </a:lnTo>
                <a:lnTo>
                  <a:pt x="7" y="114"/>
                </a:lnTo>
                <a:lnTo>
                  <a:pt x="24" y="86"/>
                </a:lnTo>
                <a:lnTo>
                  <a:pt x="50" y="88"/>
                </a:lnTo>
                <a:lnTo>
                  <a:pt x="71" y="79"/>
                </a:lnTo>
                <a:lnTo>
                  <a:pt x="83" y="64"/>
                </a:lnTo>
                <a:lnTo>
                  <a:pt x="88" y="45"/>
                </a:lnTo>
                <a:lnTo>
                  <a:pt x="102" y="34"/>
                </a:lnTo>
                <a:lnTo>
                  <a:pt x="114" y="22"/>
                </a:lnTo>
                <a:lnTo>
                  <a:pt x="138" y="12"/>
                </a:lnTo>
                <a:lnTo>
                  <a:pt x="145" y="12"/>
                </a:lnTo>
                <a:lnTo>
                  <a:pt x="147" y="24"/>
                </a:lnTo>
                <a:lnTo>
                  <a:pt x="154" y="24"/>
                </a:lnTo>
                <a:lnTo>
                  <a:pt x="178" y="0"/>
                </a:lnTo>
                <a:lnTo>
                  <a:pt x="204" y="27"/>
                </a:lnTo>
                <a:lnTo>
                  <a:pt x="201" y="43"/>
                </a:lnTo>
                <a:lnTo>
                  <a:pt x="225" y="41"/>
                </a:lnTo>
                <a:lnTo>
                  <a:pt x="230" y="27"/>
                </a:lnTo>
                <a:lnTo>
                  <a:pt x="246" y="19"/>
                </a:lnTo>
                <a:lnTo>
                  <a:pt x="268" y="19"/>
                </a:lnTo>
                <a:lnTo>
                  <a:pt x="282" y="29"/>
                </a:lnTo>
                <a:lnTo>
                  <a:pt x="289" y="15"/>
                </a:lnTo>
                <a:lnTo>
                  <a:pt x="327" y="10"/>
                </a:lnTo>
                <a:lnTo>
                  <a:pt x="358" y="24"/>
                </a:lnTo>
                <a:lnTo>
                  <a:pt x="395" y="43"/>
                </a:lnTo>
                <a:lnTo>
                  <a:pt x="398" y="43"/>
                </a:lnTo>
                <a:lnTo>
                  <a:pt x="398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666"/>
          <p:cNvSpPr>
            <a:spLocks/>
          </p:cNvSpPr>
          <p:nvPr/>
        </p:nvSpPr>
        <p:spPr bwMode="auto">
          <a:xfrm>
            <a:off x="6335714" y="3946526"/>
            <a:ext cx="631825" cy="323850"/>
          </a:xfrm>
          <a:custGeom>
            <a:avLst/>
            <a:gdLst>
              <a:gd name="T0" fmla="*/ 395 w 398"/>
              <a:gd name="T1" fmla="*/ 53 h 204"/>
              <a:gd name="T2" fmla="*/ 388 w 398"/>
              <a:gd name="T3" fmla="*/ 62 h 204"/>
              <a:gd name="T4" fmla="*/ 386 w 398"/>
              <a:gd name="T5" fmla="*/ 67 h 204"/>
              <a:gd name="T6" fmla="*/ 379 w 398"/>
              <a:gd name="T7" fmla="*/ 90 h 204"/>
              <a:gd name="T8" fmla="*/ 374 w 398"/>
              <a:gd name="T9" fmla="*/ 114 h 204"/>
              <a:gd name="T10" fmla="*/ 372 w 398"/>
              <a:gd name="T11" fmla="*/ 119 h 204"/>
              <a:gd name="T12" fmla="*/ 341 w 398"/>
              <a:gd name="T13" fmla="*/ 121 h 204"/>
              <a:gd name="T14" fmla="*/ 322 w 398"/>
              <a:gd name="T15" fmla="*/ 102 h 204"/>
              <a:gd name="T16" fmla="*/ 313 w 398"/>
              <a:gd name="T17" fmla="*/ 109 h 204"/>
              <a:gd name="T18" fmla="*/ 289 w 398"/>
              <a:gd name="T19" fmla="*/ 112 h 204"/>
              <a:gd name="T20" fmla="*/ 256 w 398"/>
              <a:gd name="T21" fmla="*/ 114 h 204"/>
              <a:gd name="T22" fmla="*/ 232 w 398"/>
              <a:gd name="T23" fmla="*/ 145 h 204"/>
              <a:gd name="T24" fmla="*/ 220 w 398"/>
              <a:gd name="T25" fmla="*/ 157 h 204"/>
              <a:gd name="T26" fmla="*/ 190 w 398"/>
              <a:gd name="T27" fmla="*/ 152 h 204"/>
              <a:gd name="T28" fmla="*/ 168 w 398"/>
              <a:gd name="T29" fmla="*/ 166 h 204"/>
              <a:gd name="T30" fmla="*/ 135 w 398"/>
              <a:gd name="T31" fmla="*/ 176 h 204"/>
              <a:gd name="T32" fmla="*/ 145 w 398"/>
              <a:gd name="T33" fmla="*/ 195 h 204"/>
              <a:gd name="T34" fmla="*/ 102 w 398"/>
              <a:gd name="T35" fmla="*/ 204 h 204"/>
              <a:gd name="T36" fmla="*/ 50 w 398"/>
              <a:gd name="T37" fmla="*/ 195 h 204"/>
              <a:gd name="T38" fmla="*/ 22 w 398"/>
              <a:gd name="T39" fmla="*/ 178 h 204"/>
              <a:gd name="T40" fmla="*/ 0 w 398"/>
              <a:gd name="T41" fmla="*/ 131 h 204"/>
              <a:gd name="T42" fmla="*/ 24 w 398"/>
              <a:gd name="T43" fmla="*/ 86 h 204"/>
              <a:gd name="T44" fmla="*/ 71 w 398"/>
              <a:gd name="T45" fmla="*/ 79 h 204"/>
              <a:gd name="T46" fmla="*/ 88 w 398"/>
              <a:gd name="T47" fmla="*/ 45 h 204"/>
              <a:gd name="T48" fmla="*/ 114 w 398"/>
              <a:gd name="T49" fmla="*/ 22 h 204"/>
              <a:gd name="T50" fmla="*/ 145 w 398"/>
              <a:gd name="T51" fmla="*/ 12 h 204"/>
              <a:gd name="T52" fmla="*/ 154 w 398"/>
              <a:gd name="T53" fmla="*/ 24 h 204"/>
              <a:gd name="T54" fmla="*/ 204 w 398"/>
              <a:gd name="T55" fmla="*/ 27 h 204"/>
              <a:gd name="T56" fmla="*/ 225 w 398"/>
              <a:gd name="T57" fmla="*/ 41 h 204"/>
              <a:gd name="T58" fmla="*/ 246 w 398"/>
              <a:gd name="T59" fmla="*/ 19 h 204"/>
              <a:gd name="T60" fmla="*/ 282 w 398"/>
              <a:gd name="T61" fmla="*/ 29 h 204"/>
              <a:gd name="T62" fmla="*/ 327 w 398"/>
              <a:gd name="T63" fmla="*/ 10 h 204"/>
              <a:gd name="T64" fmla="*/ 395 w 398"/>
              <a:gd name="T65" fmla="*/ 43 h 204"/>
              <a:gd name="T66" fmla="*/ 398 w 398"/>
              <a:gd name="T67" fmla="*/ 4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98" h="204">
                <a:moveTo>
                  <a:pt x="398" y="43"/>
                </a:moveTo>
                <a:lnTo>
                  <a:pt x="395" y="53"/>
                </a:lnTo>
                <a:lnTo>
                  <a:pt x="393" y="53"/>
                </a:lnTo>
                <a:lnTo>
                  <a:pt x="388" y="62"/>
                </a:lnTo>
                <a:lnTo>
                  <a:pt x="388" y="64"/>
                </a:lnTo>
                <a:lnTo>
                  <a:pt x="386" y="67"/>
                </a:lnTo>
                <a:lnTo>
                  <a:pt x="386" y="86"/>
                </a:lnTo>
                <a:lnTo>
                  <a:pt x="379" y="90"/>
                </a:lnTo>
                <a:lnTo>
                  <a:pt x="374" y="100"/>
                </a:lnTo>
                <a:lnTo>
                  <a:pt x="374" y="114"/>
                </a:lnTo>
                <a:lnTo>
                  <a:pt x="374" y="116"/>
                </a:lnTo>
                <a:lnTo>
                  <a:pt x="372" y="119"/>
                </a:lnTo>
                <a:lnTo>
                  <a:pt x="348" y="126"/>
                </a:lnTo>
                <a:lnTo>
                  <a:pt x="341" y="121"/>
                </a:lnTo>
                <a:lnTo>
                  <a:pt x="336" y="109"/>
                </a:lnTo>
                <a:lnTo>
                  <a:pt x="322" y="102"/>
                </a:lnTo>
                <a:lnTo>
                  <a:pt x="315" y="105"/>
                </a:lnTo>
                <a:lnTo>
                  <a:pt x="313" y="109"/>
                </a:lnTo>
                <a:lnTo>
                  <a:pt x="301" y="114"/>
                </a:lnTo>
                <a:lnTo>
                  <a:pt x="289" y="112"/>
                </a:lnTo>
                <a:lnTo>
                  <a:pt x="282" y="105"/>
                </a:lnTo>
                <a:lnTo>
                  <a:pt x="256" y="114"/>
                </a:lnTo>
                <a:lnTo>
                  <a:pt x="244" y="140"/>
                </a:lnTo>
                <a:lnTo>
                  <a:pt x="232" y="145"/>
                </a:lnTo>
                <a:lnTo>
                  <a:pt x="227" y="152"/>
                </a:lnTo>
                <a:lnTo>
                  <a:pt x="220" y="157"/>
                </a:lnTo>
                <a:lnTo>
                  <a:pt x="197" y="145"/>
                </a:lnTo>
                <a:lnTo>
                  <a:pt x="190" y="152"/>
                </a:lnTo>
                <a:lnTo>
                  <a:pt x="187" y="164"/>
                </a:lnTo>
                <a:lnTo>
                  <a:pt x="168" y="166"/>
                </a:lnTo>
                <a:lnTo>
                  <a:pt x="140" y="168"/>
                </a:lnTo>
                <a:lnTo>
                  <a:pt x="135" y="176"/>
                </a:lnTo>
                <a:lnTo>
                  <a:pt x="138" y="187"/>
                </a:lnTo>
                <a:lnTo>
                  <a:pt x="145" y="195"/>
                </a:lnTo>
                <a:lnTo>
                  <a:pt x="128" y="202"/>
                </a:lnTo>
                <a:lnTo>
                  <a:pt x="102" y="204"/>
                </a:lnTo>
                <a:lnTo>
                  <a:pt x="62" y="202"/>
                </a:lnTo>
                <a:lnTo>
                  <a:pt x="50" y="195"/>
                </a:lnTo>
                <a:lnTo>
                  <a:pt x="36" y="178"/>
                </a:lnTo>
                <a:lnTo>
                  <a:pt x="22" y="178"/>
                </a:lnTo>
                <a:lnTo>
                  <a:pt x="5" y="150"/>
                </a:lnTo>
                <a:lnTo>
                  <a:pt x="0" y="131"/>
                </a:lnTo>
                <a:lnTo>
                  <a:pt x="7" y="114"/>
                </a:lnTo>
                <a:lnTo>
                  <a:pt x="24" y="86"/>
                </a:lnTo>
                <a:lnTo>
                  <a:pt x="50" y="88"/>
                </a:lnTo>
                <a:lnTo>
                  <a:pt x="71" y="79"/>
                </a:lnTo>
                <a:lnTo>
                  <a:pt x="83" y="64"/>
                </a:lnTo>
                <a:lnTo>
                  <a:pt x="88" y="45"/>
                </a:lnTo>
                <a:lnTo>
                  <a:pt x="102" y="34"/>
                </a:lnTo>
                <a:lnTo>
                  <a:pt x="114" y="22"/>
                </a:lnTo>
                <a:lnTo>
                  <a:pt x="138" y="12"/>
                </a:lnTo>
                <a:lnTo>
                  <a:pt x="145" y="12"/>
                </a:lnTo>
                <a:lnTo>
                  <a:pt x="147" y="24"/>
                </a:lnTo>
                <a:lnTo>
                  <a:pt x="154" y="24"/>
                </a:lnTo>
                <a:lnTo>
                  <a:pt x="178" y="0"/>
                </a:lnTo>
                <a:lnTo>
                  <a:pt x="204" y="27"/>
                </a:lnTo>
                <a:lnTo>
                  <a:pt x="201" y="43"/>
                </a:lnTo>
                <a:lnTo>
                  <a:pt x="225" y="41"/>
                </a:lnTo>
                <a:lnTo>
                  <a:pt x="230" y="27"/>
                </a:lnTo>
                <a:lnTo>
                  <a:pt x="246" y="19"/>
                </a:lnTo>
                <a:lnTo>
                  <a:pt x="268" y="19"/>
                </a:lnTo>
                <a:lnTo>
                  <a:pt x="282" y="29"/>
                </a:lnTo>
                <a:lnTo>
                  <a:pt x="289" y="15"/>
                </a:lnTo>
                <a:lnTo>
                  <a:pt x="327" y="10"/>
                </a:lnTo>
                <a:lnTo>
                  <a:pt x="358" y="24"/>
                </a:lnTo>
                <a:lnTo>
                  <a:pt x="395" y="43"/>
                </a:lnTo>
                <a:lnTo>
                  <a:pt x="398" y="43"/>
                </a:lnTo>
                <a:lnTo>
                  <a:pt x="398" y="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667"/>
          <p:cNvSpPr>
            <a:spLocks/>
          </p:cNvSpPr>
          <p:nvPr/>
        </p:nvSpPr>
        <p:spPr bwMode="auto">
          <a:xfrm>
            <a:off x="7435851" y="4044951"/>
            <a:ext cx="447675" cy="500063"/>
          </a:xfrm>
          <a:custGeom>
            <a:avLst/>
            <a:gdLst>
              <a:gd name="T0" fmla="*/ 270 w 282"/>
              <a:gd name="T1" fmla="*/ 182 h 315"/>
              <a:gd name="T2" fmla="*/ 282 w 282"/>
              <a:gd name="T3" fmla="*/ 189 h 315"/>
              <a:gd name="T4" fmla="*/ 265 w 282"/>
              <a:gd name="T5" fmla="*/ 199 h 315"/>
              <a:gd name="T6" fmla="*/ 253 w 282"/>
              <a:gd name="T7" fmla="*/ 192 h 315"/>
              <a:gd name="T8" fmla="*/ 211 w 282"/>
              <a:gd name="T9" fmla="*/ 189 h 315"/>
              <a:gd name="T10" fmla="*/ 199 w 282"/>
              <a:gd name="T11" fmla="*/ 199 h 315"/>
              <a:gd name="T12" fmla="*/ 206 w 282"/>
              <a:gd name="T13" fmla="*/ 234 h 315"/>
              <a:gd name="T14" fmla="*/ 183 w 282"/>
              <a:gd name="T15" fmla="*/ 301 h 315"/>
              <a:gd name="T16" fmla="*/ 159 w 282"/>
              <a:gd name="T17" fmla="*/ 315 h 315"/>
              <a:gd name="T18" fmla="*/ 152 w 282"/>
              <a:gd name="T19" fmla="*/ 301 h 315"/>
              <a:gd name="T20" fmla="*/ 140 w 282"/>
              <a:gd name="T21" fmla="*/ 237 h 315"/>
              <a:gd name="T22" fmla="*/ 147 w 282"/>
              <a:gd name="T23" fmla="*/ 208 h 315"/>
              <a:gd name="T24" fmla="*/ 142 w 282"/>
              <a:gd name="T25" fmla="*/ 192 h 315"/>
              <a:gd name="T26" fmla="*/ 121 w 282"/>
              <a:gd name="T27" fmla="*/ 151 h 315"/>
              <a:gd name="T28" fmla="*/ 100 w 282"/>
              <a:gd name="T29" fmla="*/ 140 h 315"/>
              <a:gd name="T30" fmla="*/ 81 w 282"/>
              <a:gd name="T31" fmla="*/ 111 h 315"/>
              <a:gd name="T32" fmla="*/ 55 w 282"/>
              <a:gd name="T33" fmla="*/ 83 h 315"/>
              <a:gd name="T34" fmla="*/ 31 w 282"/>
              <a:gd name="T35" fmla="*/ 45 h 315"/>
              <a:gd name="T36" fmla="*/ 15 w 282"/>
              <a:gd name="T37" fmla="*/ 38 h 315"/>
              <a:gd name="T38" fmla="*/ 0 w 282"/>
              <a:gd name="T39" fmla="*/ 36 h 315"/>
              <a:gd name="T40" fmla="*/ 7 w 282"/>
              <a:gd name="T41" fmla="*/ 19 h 315"/>
              <a:gd name="T42" fmla="*/ 67 w 282"/>
              <a:gd name="T43" fmla="*/ 0 h 315"/>
              <a:gd name="T44" fmla="*/ 159 w 282"/>
              <a:gd name="T45" fmla="*/ 26 h 315"/>
              <a:gd name="T46" fmla="*/ 192 w 282"/>
              <a:gd name="T47" fmla="*/ 45 h 315"/>
              <a:gd name="T48" fmla="*/ 192 w 282"/>
              <a:gd name="T49" fmla="*/ 85 h 315"/>
              <a:gd name="T50" fmla="*/ 227 w 282"/>
              <a:gd name="T51" fmla="*/ 106 h 315"/>
              <a:gd name="T52" fmla="*/ 235 w 282"/>
              <a:gd name="T53" fmla="*/ 137 h 315"/>
              <a:gd name="T54" fmla="*/ 265 w 282"/>
              <a:gd name="T55" fmla="*/ 149 h 315"/>
              <a:gd name="T56" fmla="*/ 270 w 282"/>
              <a:gd name="T57" fmla="*/ 18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2" h="315">
                <a:moveTo>
                  <a:pt x="270" y="182"/>
                </a:moveTo>
                <a:lnTo>
                  <a:pt x="282" y="189"/>
                </a:lnTo>
                <a:lnTo>
                  <a:pt x="265" y="199"/>
                </a:lnTo>
                <a:lnTo>
                  <a:pt x="253" y="192"/>
                </a:lnTo>
                <a:lnTo>
                  <a:pt x="211" y="189"/>
                </a:lnTo>
                <a:lnTo>
                  <a:pt x="199" y="199"/>
                </a:lnTo>
                <a:lnTo>
                  <a:pt x="206" y="234"/>
                </a:lnTo>
                <a:lnTo>
                  <a:pt x="183" y="301"/>
                </a:lnTo>
                <a:lnTo>
                  <a:pt x="159" y="315"/>
                </a:lnTo>
                <a:lnTo>
                  <a:pt x="152" y="301"/>
                </a:lnTo>
                <a:lnTo>
                  <a:pt x="140" y="237"/>
                </a:lnTo>
                <a:lnTo>
                  <a:pt x="147" y="208"/>
                </a:lnTo>
                <a:lnTo>
                  <a:pt x="142" y="192"/>
                </a:lnTo>
                <a:lnTo>
                  <a:pt x="121" y="151"/>
                </a:lnTo>
                <a:lnTo>
                  <a:pt x="100" y="140"/>
                </a:lnTo>
                <a:lnTo>
                  <a:pt x="81" y="111"/>
                </a:lnTo>
                <a:lnTo>
                  <a:pt x="55" y="83"/>
                </a:lnTo>
                <a:lnTo>
                  <a:pt x="31" y="45"/>
                </a:lnTo>
                <a:lnTo>
                  <a:pt x="15" y="38"/>
                </a:lnTo>
                <a:lnTo>
                  <a:pt x="0" y="36"/>
                </a:lnTo>
                <a:lnTo>
                  <a:pt x="7" y="19"/>
                </a:lnTo>
                <a:lnTo>
                  <a:pt x="67" y="0"/>
                </a:lnTo>
                <a:lnTo>
                  <a:pt x="159" y="26"/>
                </a:lnTo>
                <a:lnTo>
                  <a:pt x="192" y="45"/>
                </a:lnTo>
                <a:lnTo>
                  <a:pt x="192" y="85"/>
                </a:lnTo>
                <a:lnTo>
                  <a:pt x="227" y="106"/>
                </a:lnTo>
                <a:lnTo>
                  <a:pt x="235" y="137"/>
                </a:lnTo>
                <a:lnTo>
                  <a:pt x="265" y="149"/>
                </a:lnTo>
                <a:lnTo>
                  <a:pt x="270" y="18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668"/>
          <p:cNvSpPr>
            <a:spLocks/>
          </p:cNvSpPr>
          <p:nvPr/>
        </p:nvSpPr>
        <p:spPr bwMode="auto">
          <a:xfrm>
            <a:off x="7435851" y="4044951"/>
            <a:ext cx="447675" cy="500063"/>
          </a:xfrm>
          <a:custGeom>
            <a:avLst/>
            <a:gdLst>
              <a:gd name="T0" fmla="*/ 270 w 282"/>
              <a:gd name="T1" fmla="*/ 182 h 315"/>
              <a:gd name="T2" fmla="*/ 282 w 282"/>
              <a:gd name="T3" fmla="*/ 189 h 315"/>
              <a:gd name="T4" fmla="*/ 265 w 282"/>
              <a:gd name="T5" fmla="*/ 199 h 315"/>
              <a:gd name="T6" fmla="*/ 253 w 282"/>
              <a:gd name="T7" fmla="*/ 192 h 315"/>
              <a:gd name="T8" fmla="*/ 211 w 282"/>
              <a:gd name="T9" fmla="*/ 189 h 315"/>
              <a:gd name="T10" fmla="*/ 199 w 282"/>
              <a:gd name="T11" fmla="*/ 199 h 315"/>
              <a:gd name="T12" fmla="*/ 206 w 282"/>
              <a:gd name="T13" fmla="*/ 234 h 315"/>
              <a:gd name="T14" fmla="*/ 183 w 282"/>
              <a:gd name="T15" fmla="*/ 301 h 315"/>
              <a:gd name="T16" fmla="*/ 159 w 282"/>
              <a:gd name="T17" fmla="*/ 315 h 315"/>
              <a:gd name="T18" fmla="*/ 152 w 282"/>
              <a:gd name="T19" fmla="*/ 301 h 315"/>
              <a:gd name="T20" fmla="*/ 140 w 282"/>
              <a:gd name="T21" fmla="*/ 237 h 315"/>
              <a:gd name="T22" fmla="*/ 147 w 282"/>
              <a:gd name="T23" fmla="*/ 208 h 315"/>
              <a:gd name="T24" fmla="*/ 142 w 282"/>
              <a:gd name="T25" fmla="*/ 192 h 315"/>
              <a:gd name="T26" fmla="*/ 121 w 282"/>
              <a:gd name="T27" fmla="*/ 151 h 315"/>
              <a:gd name="T28" fmla="*/ 100 w 282"/>
              <a:gd name="T29" fmla="*/ 140 h 315"/>
              <a:gd name="T30" fmla="*/ 81 w 282"/>
              <a:gd name="T31" fmla="*/ 111 h 315"/>
              <a:gd name="T32" fmla="*/ 55 w 282"/>
              <a:gd name="T33" fmla="*/ 83 h 315"/>
              <a:gd name="T34" fmla="*/ 31 w 282"/>
              <a:gd name="T35" fmla="*/ 45 h 315"/>
              <a:gd name="T36" fmla="*/ 15 w 282"/>
              <a:gd name="T37" fmla="*/ 38 h 315"/>
              <a:gd name="T38" fmla="*/ 0 w 282"/>
              <a:gd name="T39" fmla="*/ 36 h 315"/>
              <a:gd name="T40" fmla="*/ 7 w 282"/>
              <a:gd name="T41" fmla="*/ 19 h 315"/>
              <a:gd name="T42" fmla="*/ 67 w 282"/>
              <a:gd name="T43" fmla="*/ 0 h 315"/>
              <a:gd name="T44" fmla="*/ 159 w 282"/>
              <a:gd name="T45" fmla="*/ 26 h 315"/>
              <a:gd name="T46" fmla="*/ 192 w 282"/>
              <a:gd name="T47" fmla="*/ 45 h 315"/>
              <a:gd name="T48" fmla="*/ 192 w 282"/>
              <a:gd name="T49" fmla="*/ 85 h 315"/>
              <a:gd name="T50" fmla="*/ 227 w 282"/>
              <a:gd name="T51" fmla="*/ 106 h 315"/>
              <a:gd name="T52" fmla="*/ 235 w 282"/>
              <a:gd name="T53" fmla="*/ 137 h 315"/>
              <a:gd name="T54" fmla="*/ 265 w 282"/>
              <a:gd name="T55" fmla="*/ 149 h 315"/>
              <a:gd name="T56" fmla="*/ 270 w 282"/>
              <a:gd name="T57" fmla="*/ 18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2" h="315">
                <a:moveTo>
                  <a:pt x="270" y="182"/>
                </a:moveTo>
                <a:lnTo>
                  <a:pt x="282" y="189"/>
                </a:lnTo>
                <a:lnTo>
                  <a:pt x="265" y="199"/>
                </a:lnTo>
                <a:lnTo>
                  <a:pt x="253" y="192"/>
                </a:lnTo>
                <a:lnTo>
                  <a:pt x="211" y="189"/>
                </a:lnTo>
                <a:lnTo>
                  <a:pt x="199" y="199"/>
                </a:lnTo>
                <a:lnTo>
                  <a:pt x="206" y="234"/>
                </a:lnTo>
                <a:lnTo>
                  <a:pt x="183" y="301"/>
                </a:lnTo>
                <a:lnTo>
                  <a:pt x="159" y="315"/>
                </a:lnTo>
                <a:lnTo>
                  <a:pt x="152" y="301"/>
                </a:lnTo>
                <a:lnTo>
                  <a:pt x="140" y="237"/>
                </a:lnTo>
                <a:lnTo>
                  <a:pt x="147" y="208"/>
                </a:lnTo>
                <a:lnTo>
                  <a:pt x="142" y="192"/>
                </a:lnTo>
                <a:lnTo>
                  <a:pt x="121" y="151"/>
                </a:lnTo>
                <a:lnTo>
                  <a:pt x="100" y="140"/>
                </a:lnTo>
                <a:lnTo>
                  <a:pt x="81" y="111"/>
                </a:lnTo>
                <a:lnTo>
                  <a:pt x="55" y="83"/>
                </a:lnTo>
                <a:lnTo>
                  <a:pt x="31" y="45"/>
                </a:lnTo>
                <a:lnTo>
                  <a:pt x="15" y="38"/>
                </a:lnTo>
                <a:lnTo>
                  <a:pt x="0" y="36"/>
                </a:lnTo>
                <a:lnTo>
                  <a:pt x="7" y="19"/>
                </a:lnTo>
                <a:lnTo>
                  <a:pt x="67" y="0"/>
                </a:lnTo>
                <a:lnTo>
                  <a:pt x="159" y="26"/>
                </a:lnTo>
                <a:lnTo>
                  <a:pt x="192" y="45"/>
                </a:lnTo>
                <a:lnTo>
                  <a:pt x="192" y="85"/>
                </a:lnTo>
                <a:lnTo>
                  <a:pt x="227" y="106"/>
                </a:lnTo>
                <a:lnTo>
                  <a:pt x="235" y="137"/>
                </a:lnTo>
                <a:lnTo>
                  <a:pt x="265" y="149"/>
                </a:lnTo>
                <a:lnTo>
                  <a:pt x="270" y="18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669"/>
          <p:cNvSpPr>
            <a:spLocks/>
          </p:cNvSpPr>
          <p:nvPr/>
        </p:nvSpPr>
        <p:spPr bwMode="auto">
          <a:xfrm>
            <a:off x="7435851" y="4044951"/>
            <a:ext cx="447675" cy="500063"/>
          </a:xfrm>
          <a:custGeom>
            <a:avLst/>
            <a:gdLst>
              <a:gd name="T0" fmla="*/ 270 w 282"/>
              <a:gd name="T1" fmla="*/ 182 h 315"/>
              <a:gd name="T2" fmla="*/ 282 w 282"/>
              <a:gd name="T3" fmla="*/ 189 h 315"/>
              <a:gd name="T4" fmla="*/ 265 w 282"/>
              <a:gd name="T5" fmla="*/ 199 h 315"/>
              <a:gd name="T6" fmla="*/ 253 w 282"/>
              <a:gd name="T7" fmla="*/ 192 h 315"/>
              <a:gd name="T8" fmla="*/ 211 w 282"/>
              <a:gd name="T9" fmla="*/ 189 h 315"/>
              <a:gd name="T10" fmla="*/ 199 w 282"/>
              <a:gd name="T11" fmla="*/ 199 h 315"/>
              <a:gd name="T12" fmla="*/ 206 w 282"/>
              <a:gd name="T13" fmla="*/ 234 h 315"/>
              <a:gd name="T14" fmla="*/ 183 w 282"/>
              <a:gd name="T15" fmla="*/ 301 h 315"/>
              <a:gd name="T16" fmla="*/ 159 w 282"/>
              <a:gd name="T17" fmla="*/ 315 h 315"/>
              <a:gd name="T18" fmla="*/ 152 w 282"/>
              <a:gd name="T19" fmla="*/ 301 h 315"/>
              <a:gd name="T20" fmla="*/ 140 w 282"/>
              <a:gd name="T21" fmla="*/ 237 h 315"/>
              <a:gd name="T22" fmla="*/ 147 w 282"/>
              <a:gd name="T23" fmla="*/ 208 h 315"/>
              <a:gd name="T24" fmla="*/ 142 w 282"/>
              <a:gd name="T25" fmla="*/ 192 h 315"/>
              <a:gd name="T26" fmla="*/ 121 w 282"/>
              <a:gd name="T27" fmla="*/ 151 h 315"/>
              <a:gd name="T28" fmla="*/ 100 w 282"/>
              <a:gd name="T29" fmla="*/ 140 h 315"/>
              <a:gd name="T30" fmla="*/ 81 w 282"/>
              <a:gd name="T31" fmla="*/ 111 h 315"/>
              <a:gd name="T32" fmla="*/ 55 w 282"/>
              <a:gd name="T33" fmla="*/ 83 h 315"/>
              <a:gd name="T34" fmla="*/ 31 w 282"/>
              <a:gd name="T35" fmla="*/ 45 h 315"/>
              <a:gd name="T36" fmla="*/ 15 w 282"/>
              <a:gd name="T37" fmla="*/ 38 h 315"/>
              <a:gd name="T38" fmla="*/ 0 w 282"/>
              <a:gd name="T39" fmla="*/ 36 h 315"/>
              <a:gd name="T40" fmla="*/ 7 w 282"/>
              <a:gd name="T41" fmla="*/ 19 h 315"/>
              <a:gd name="T42" fmla="*/ 67 w 282"/>
              <a:gd name="T43" fmla="*/ 0 h 315"/>
              <a:gd name="T44" fmla="*/ 159 w 282"/>
              <a:gd name="T45" fmla="*/ 26 h 315"/>
              <a:gd name="T46" fmla="*/ 192 w 282"/>
              <a:gd name="T47" fmla="*/ 45 h 315"/>
              <a:gd name="T48" fmla="*/ 192 w 282"/>
              <a:gd name="T49" fmla="*/ 85 h 315"/>
              <a:gd name="T50" fmla="*/ 227 w 282"/>
              <a:gd name="T51" fmla="*/ 106 h 315"/>
              <a:gd name="T52" fmla="*/ 235 w 282"/>
              <a:gd name="T53" fmla="*/ 137 h 315"/>
              <a:gd name="T54" fmla="*/ 265 w 282"/>
              <a:gd name="T55" fmla="*/ 149 h 315"/>
              <a:gd name="T56" fmla="*/ 270 w 282"/>
              <a:gd name="T57" fmla="*/ 18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2" h="315">
                <a:moveTo>
                  <a:pt x="270" y="182"/>
                </a:moveTo>
                <a:lnTo>
                  <a:pt x="282" y="189"/>
                </a:lnTo>
                <a:lnTo>
                  <a:pt x="265" y="199"/>
                </a:lnTo>
                <a:lnTo>
                  <a:pt x="253" y="192"/>
                </a:lnTo>
                <a:lnTo>
                  <a:pt x="211" y="189"/>
                </a:lnTo>
                <a:lnTo>
                  <a:pt x="199" y="199"/>
                </a:lnTo>
                <a:lnTo>
                  <a:pt x="206" y="234"/>
                </a:lnTo>
                <a:lnTo>
                  <a:pt x="183" y="301"/>
                </a:lnTo>
                <a:lnTo>
                  <a:pt x="159" y="315"/>
                </a:lnTo>
                <a:lnTo>
                  <a:pt x="152" y="301"/>
                </a:lnTo>
                <a:lnTo>
                  <a:pt x="140" y="237"/>
                </a:lnTo>
                <a:lnTo>
                  <a:pt x="147" y="208"/>
                </a:lnTo>
                <a:lnTo>
                  <a:pt x="142" y="192"/>
                </a:lnTo>
                <a:lnTo>
                  <a:pt x="121" y="151"/>
                </a:lnTo>
                <a:lnTo>
                  <a:pt x="100" y="140"/>
                </a:lnTo>
                <a:lnTo>
                  <a:pt x="81" y="111"/>
                </a:lnTo>
                <a:lnTo>
                  <a:pt x="55" y="83"/>
                </a:lnTo>
                <a:lnTo>
                  <a:pt x="31" y="45"/>
                </a:lnTo>
                <a:lnTo>
                  <a:pt x="15" y="38"/>
                </a:lnTo>
                <a:lnTo>
                  <a:pt x="0" y="36"/>
                </a:lnTo>
                <a:lnTo>
                  <a:pt x="7" y="19"/>
                </a:lnTo>
                <a:lnTo>
                  <a:pt x="67" y="0"/>
                </a:lnTo>
                <a:lnTo>
                  <a:pt x="159" y="26"/>
                </a:lnTo>
                <a:lnTo>
                  <a:pt x="192" y="45"/>
                </a:lnTo>
                <a:lnTo>
                  <a:pt x="192" y="85"/>
                </a:lnTo>
                <a:lnTo>
                  <a:pt x="227" y="106"/>
                </a:lnTo>
                <a:lnTo>
                  <a:pt x="235" y="137"/>
                </a:lnTo>
                <a:lnTo>
                  <a:pt x="265" y="149"/>
                </a:lnTo>
                <a:lnTo>
                  <a:pt x="270" y="1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670"/>
          <p:cNvSpPr>
            <a:spLocks/>
          </p:cNvSpPr>
          <p:nvPr/>
        </p:nvSpPr>
        <p:spPr bwMode="auto">
          <a:xfrm>
            <a:off x="6742114" y="4102101"/>
            <a:ext cx="1130300" cy="806450"/>
          </a:xfrm>
          <a:custGeom>
            <a:avLst/>
            <a:gdLst>
              <a:gd name="T0" fmla="*/ 608 w 712"/>
              <a:gd name="T1" fmla="*/ 293 h 508"/>
              <a:gd name="T2" fmla="*/ 681 w 712"/>
              <a:gd name="T3" fmla="*/ 267 h 508"/>
              <a:gd name="T4" fmla="*/ 712 w 712"/>
              <a:gd name="T5" fmla="*/ 288 h 508"/>
              <a:gd name="T6" fmla="*/ 709 w 712"/>
              <a:gd name="T7" fmla="*/ 295 h 508"/>
              <a:gd name="T8" fmla="*/ 712 w 712"/>
              <a:gd name="T9" fmla="*/ 302 h 508"/>
              <a:gd name="T10" fmla="*/ 712 w 712"/>
              <a:gd name="T11" fmla="*/ 328 h 508"/>
              <a:gd name="T12" fmla="*/ 679 w 712"/>
              <a:gd name="T13" fmla="*/ 343 h 508"/>
              <a:gd name="T14" fmla="*/ 660 w 712"/>
              <a:gd name="T15" fmla="*/ 378 h 508"/>
              <a:gd name="T16" fmla="*/ 648 w 712"/>
              <a:gd name="T17" fmla="*/ 402 h 508"/>
              <a:gd name="T18" fmla="*/ 653 w 712"/>
              <a:gd name="T19" fmla="*/ 425 h 508"/>
              <a:gd name="T20" fmla="*/ 653 w 712"/>
              <a:gd name="T21" fmla="*/ 449 h 508"/>
              <a:gd name="T22" fmla="*/ 627 w 712"/>
              <a:gd name="T23" fmla="*/ 459 h 508"/>
              <a:gd name="T24" fmla="*/ 598 w 712"/>
              <a:gd name="T25" fmla="*/ 440 h 508"/>
              <a:gd name="T26" fmla="*/ 577 w 712"/>
              <a:gd name="T27" fmla="*/ 440 h 508"/>
              <a:gd name="T28" fmla="*/ 544 w 712"/>
              <a:gd name="T29" fmla="*/ 433 h 508"/>
              <a:gd name="T30" fmla="*/ 508 w 712"/>
              <a:gd name="T31" fmla="*/ 442 h 508"/>
              <a:gd name="T32" fmla="*/ 463 w 712"/>
              <a:gd name="T33" fmla="*/ 461 h 508"/>
              <a:gd name="T34" fmla="*/ 407 w 712"/>
              <a:gd name="T35" fmla="*/ 504 h 508"/>
              <a:gd name="T36" fmla="*/ 374 w 712"/>
              <a:gd name="T37" fmla="*/ 496 h 508"/>
              <a:gd name="T38" fmla="*/ 347 w 712"/>
              <a:gd name="T39" fmla="*/ 499 h 508"/>
              <a:gd name="T40" fmla="*/ 331 w 712"/>
              <a:gd name="T41" fmla="*/ 504 h 508"/>
              <a:gd name="T42" fmla="*/ 279 w 712"/>
              <a:gd name="T43" fmla="*/ 499 h 508"/>
              <a:gd name="T44" fmla="*/ 232 w 712"/>
              <a:gd name="T45" fmla="*/ 504 h 508"/>
              <a:gd name="T46" fmla="*/ 210 w 712"/>
              <a:gd name="T47" fmla="*/ 487 h 508"/>
              <a:gd name="T48" fmla="*/ 217 w 712"/>
              <a:gd name="T49" fmla="*/ 473 h 508"/>
              <a:gd name="T50" fmla="*/ 191 w 712"/>
              <a:gd name="T51" fmla="*/ 461 h 508"/>
              <a:gd name="T52" fmla="*/ 189 w 712"/>
              <a:gd name="T53" fmla="*/ 418 h 508"/>
              <a:gd name="T54" fmla="*/ 161 w 712"/>
              <a:gd name="T55" fmla="*/ 418 h 508"/>
              <a:gd name="T56" fmla="*/ 146 w 712"/>
              <a:gd name="T57" fmla="*/ 435 h 508"/>
              <a:gd name="T58" fmla="*/ 111 w 712"/>
              <a:gd name="T59" fmla="*/ 418 h 508"/>
              <a:gd name="T60" fmla="*/ 90 w 712"/>
              <a:gd name="T61" fmla="*/ 402 h 508"/>
              <a:gd name="T62" fmla="*/ 97 w 712"/>
              <a:gd name="T63" fmla="*/ 390 h 508"/>
              <a:gd name="T64" fmla="*/ 99 w 712"/>
              <a:gd name="T65" fmla="*/ 366 h 508"/>
              <a:gd name="T66" fmla="*/ 42 w 712"/>
              <a:gd name="T67" fmla="*/ 333 h 508"/>
              <a:gd name="T68" fmla="*/ 7 w 712"/>
              <a:gd name="T69" fmla="*/ 283 h 508"/>
              <a:gd name="T70" fmla="*/ 5 w 712"/>
              <a:gd name="T71" fmla="*/ 265 h 508"/>
              <a:gd name="T72" fmla="*/ 35 w 712"/>
              <a:gd name="T73" fmla="*/ 253 h 508"/>
              <a:gd name="T74" fmla="*/ 71 w 712"/>
              <a:gd name="T75" fmla="*/ 236 h 508"/>
              <a:gd name="T76" fmla="*/ 135 w 712"/>
              <a:gd name="T77" fmla="*/ 87 h 508"/>
              <a:gd name="T78" fmla="*/ 175 w 712"/>
              <a:gd name="T79" fmla="*/ 63 h 508"/>
              <a:gd name="T80" fmla="*/ 194 w 712"/>
              <a:gd name="T81" fmla="*/ 42 h 508"/>
              <a:gd name="T82" fmla="*/ 220 w 712"/>
              <a:gd name="T83" fmla="*/ 52 h 508"/>
              <a:gd name="T84" fmla="*/ 286 w 712"/>
              <a:gd name="T85" fmla="*/ 52 h 508"/>
              <a:gd name="T86" fmla="*/ 319 w 712"/>
              <a:gd name="T87" fmla="*/ 73 h 508"/>
              <a:gd name="T88" fmla="*/ 347 w 712"/>
              <a:gd name="T89" fmla="*/ 49 h 508"/>
              <a:gd name="T90" fmla="*/ 418 w 712"/>
              <a:gd name="T91" fmla="*/ 9 h 508"/>
              <a:gd name="T92" fmla="*/ 452 w 712"/>
              <a:gd name="T93" fmla="*/ 2 h 508"/>
              <a:gd name="T94" fmla="*/ 492 w 712"/>
              <a:gd name="T95" fmla="*/ 47 h 508"/>
              <a:gd name="T96" fmla="*/ 537 w 712"/>
              <a:gd name="T97" fmla="*/ 104 h 508"/>
              <a:gd name="T98" fmla="*/ 579 w 712"/>
              <a:gd name="T99" fmla="*/ 156 h 508"/>
              <a:gd name="T100" fmla="*/ 577 w 712"/>
              <a:gd name="T101" fmla="*/ 201 h 508"/>
              <a:gd name="T102" fmla="*/ 596 w 712"/>
              <a:gd name="T103" fmla="*/ 27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2" h="508">
                <a:moveTo>
                  <a:pt x="596" y="279"/>
                </a:moveTo>
                <a:lnTo>
                  <a:pt x="608" y="293"/>
                </a:lnTo>
                <a:lnTo>
                  <a:pt x="638" y="298"/>
                </a:lnTo>
                <a:lnTo>
                  <a:pt x="681" y="267"/>
                </a:lnTo>
                <a:lnTo>
                  <a:pt x="700" y="269"/>
                </a:lnTo>
                <a:lnTo>
                  <a:pt x="712" y="288"/>
                </a:lnTo>
                <a:lnTo>
                  <a:pt x="707" y="288"/>
                </a:lnTo>
                <a:lnTo>
                  <a:pt x="709" y="295"/>
                </a:lnTo>
                <a:lnTo>
                  <a:pt x="712" y="293"/>
                </a:lnTo>
                <a:lnTo>
                  <a:pt x="712" y="302"/>
                </a:lnTo>
                <a:lnTo>
                  <a:pt x="712" y="321"/>
                </a:lnTo>
                <a:lnTo>
                  <a:pt x="712" y="328"/>
                </a:lnTo>
                <a:lnTo>
                  <a:pt x="690" y="336"/>
                </a:lnTo>
                <a:lnTo>
                  <a:pt x="679" y="343"/>
                </a:lnTo>
                <a:lnTo>
                  <a:pt x="667" y="357"/>
                </a:lnTo>
                <a:lnTo>
                  <a:pt x="660" y="378"/>
                </a:lnTo>
                <a:lnTo>
                  <a:pt x="653" y="392"/>
                </a:lnTo>
                <a:lnTo>
                  <a:pt x="648" y="402"/>
                </a:lnTo>
                <a:lnTo>
                  <a:pt x="653" y="409"/>
                </a:lnTo>
                <a:lnTo>
                  <a:pt x="653" y="425"/>
                </a:lnTo>
                <a:lnTo>
                  <a:pt x="655" y="433"/>
                </a:lnTo>
                <a:lnTo>
                  <a:pt x="653" y="449"/>
                </a:lnTo>
                <a:lnTo>
                  <a:pt x="653" y="461"/>
                </a:lnTo>
                <a:lnTo>
                  <a:pt x="627" y="459"/>
                </a:lnTo>
                <a:lnTo>
                  <a:pt x="605" y="454"/>
                </a:lnTo>
                <a:lnTo>
                  <a:pt x="598" y="440"/>
                </a:lnTo>
                <a:lnTo>
                  <a:pt x="584" y="444"/>
                </a:lnTo>
                <a:lnTo>
                  <a:pt x="577" y="440"/>
                </a:lnTo>
                <a:lnTo>
                  <a:pt x="560" y="442"/>
                </a:lnTo>
                <a:lnTo>
                  <a:pt x="544" y="433"/>
                </a:lnTo>
                <a:lnTo>
                  <a:pt x="523" y="435"/>
                </a:lnTo>
                <a:lnTo>
                  <a:pt x="508" y="442"/>
                </a:lnTo>
                <a:lnTo>
                  <a:pt x="478" y="451"/>
                </a:lnTo>
                <a:lnTo>
                  <a:pt x="463" y="461"/>
                </a:lnTo>
                <a:lnTo>
                  <a:pt x="435" y="492"/>
                </a:lnTo>
                <a:lnTo>
                  <a:pt x="407" y="504"/>
                </a:lnTo>
                <a:lnTo>
                  <a:pt x="395" y="499"/>
                </a:lnTo>
                <a:lnTo>
                  <a:pt x="374" y="496"/>
                </a:lnTo>
                <a:lnTo>
                  <a:pt x="357" y="504"/>
                </a:lnTo>
                <a:lnTo>
                  <a:pt x="347" y="499"/>
                </a:lnTo>
                <a:lnTo>
                  <a:pt x="340" y="496"/>
                </a:lnTo>
                <a:lnTo>
                  <a:pt x="331" y="504"/>
                </a:lnTo>
                <a:lnTo>
                  <a:pt x="312" y="508"/>
                </a:lnTo>
                <a:lnTo>
                  <a:pt x="279" y="499"/>
                </a:lnTo>
                <a:lnTo>
                  <a:pt x="243" y="496"/>
                </a:lnTo>
                <a:lnTo>
                  <a:pt x="232" y="504"/>
                </a:lnTo>
                <a:lnTo>
                  <a:pt x="213" y="501"/>
                </a:lnTo>
                <a:lnTo>
                  <a:pt x="210" y="487"/>
                </a:lnTo>
                <a:lnTo>
                  <a:pt x="225" y="475"/>
                </a:lnTo>
                <a:lnTo>
                  <a:pt x="217" y="473"/>
                </a:lnTo>
                <a:lnTo>
                  <a:pt x="198" y="463"/>
                </a:lnTo>
                <a:lnTo>
                  <a:pt x="191" y="461"/>
                </a:lnTo>
                <a:lnTo>
                  <a:pt x="180" y="442"/>
                </a:lnTo>
                <a:lnTo>
                  <a:pt x="189" y="418"/>
                </a:lnTo>
                <a:lnTo>
                  <a:pt x="175" y="411"/>
                </a:lnTo>
                <a:lnTo>
                  <a:pt x="161" y="418"/>
                </a:lnTo>
                <a:lnTo>
                  <a:pt x="154" y="435"/>
                </a:lnTo>
                <a:lnTo>
                  <a:pt x="146" y="435"/>
                </a:lnTo>
                <a:lnTo>
                  <a:pt x="137" y="421"/>
                </a:lnTo>
                <a:lnTo>
                  <a:pt x="111" y="418"/>
                </a:lnTo>
                <a:lnTo>
                  <a:pt x="90" y="407"/>
                </a:lnTo>
                <a:lnTo>
                  <a:pt x="90" y="402"/>
                </a:lnTo>
                <a:lnTo>
                  <a:pt x="99" y="399"/>
                </a:lnTo>
                <a:lnTo>
                  <a:pt x="97" y="390"/>
                </a:lnTo>
                <a:lnTo>
                  <a:pt x="92" y="388"/>
                </a:lnTo>
                <a:lnTo>
                  <a:pt x="99" y="366"/>
                </a:lnTo>
                <a:lnTo>
                  <a:pt x="68" y="354"/>
                </a:lnTo>
                <a:lnTo>
                  <a:pt x="42" y="333"/>
                </a:lnTo>
                <a:lnTo>
                  <a:pt x="42" y="309"/>
                </a:lnTo>
                <a:lnTo>
                  <a:pt x="7" y="283"/>
                </a:lnTo>
                <a:lnTo>
                  <a:pt x="0" y="269"/>
                </a:lnTo>
                <a:lnTo>
                  <a:pt x="5" y="265"/>
                </a:lnTo>
                <a:lnTo>
                  <a:pt x="26" y="269"/>
                </a:lnTo>
                <a:lnTo>
                  <a:pt x="35" y="253"/>
                </a:lnTo>
                <a:lnTo>
                  <a:pt x="57" y="255"/>
                </a:lnTo>
                <a:lnTo>
                  <a:pt x="71" y="236"/>
                </a:lnTo>
                <a:lnTo>
                  <a:pt x="118" y="115"/>
                </a:lnTo>
                <a:lnTo>
                  <a:pt x="135" y="87"/>
                </a:lnTo>
                <a:lnTo>
                  <a:pt x="161" y="82"/>
                </a:lnTo>
                <a:lnTo>
                  <a:pt x="175" y="63"/>
                </a:lnTo>
                <a:lnTo>
                  <a:pt x="187" y="56"/>
                </a:lnTo>
                <a:lnTo>
                  <a:pt x="194" y="42"/>
                </a:lnTo>
                <a:lnTo>
                  <a:pt x="217" y="56"/>
                </a:lnTo>
                <a:lnTo>
                  <a:pt x="220" y="52"/>
                </a:lnTo>
                <a:lnTo>
                  <a:pt x="272" y="61"/>
                </a:lnTo>
                <a:lnTo>
                  <a:pt x="286" y="52"/>
                </a:lnTo>
                <a:lnTo>
                  <a:pt x="295" y="49"/>
                </a:lnTo>
                <a:lnTo>
                  <a:pt x="319" y="73"/>
                </a:lnTo>
                <a:lnTo>
                  <a:pt x="331" y="70"/>
                </a:lnTo>
                <a:lnTo>
                  <a:pt x="347" y="49"/>
                </a:lnTo>
                <a:lnTo>
                  <a:pt x="409" y="33"/>
                </a:lnTo>
                <a:lnTo>
                  <a:pt x="418" y="9"/>
                </a:lnTo>
                <a:lnTo>
                  <a:pt x="437" y="0"/>
                </a:lnTo>
                <a:lnTo>
                  <a:pt x="452" y="2"/>
                </a:lnTo>
                <a:lnTo>
                  <a:pt x="468" y="9"/>
                </a:lnTo>
                <a:lnTo>
                  <a:pt x="492" y="47"/>
                </a:lnTo>
                <a:lnTo>
                  <a:pt x="518" y="75"/>
                </a:lnTo>
                <a:lnTo>
                  <a:pt x="537" y="104"/>
                </a:lnTo>
                <a:lnTo>
                  <a:pt x="558" y="115"/>
                </a:lnTo>
                <a:lnTo>
                  <a:pt x="579" y="156"/>
                </a:lnTo>
                <a:lnTo>
                  <a:pt x="584" y="172"/>
                </a:lnTo>
                <a:lnTo>
                  <a:pt x="577" y="201"/>
                </a:lnTo>
                <a:lnTo>
                  <a:pt x="589" y="265"/>
                </a:lnTo>
                <a:lnTo>
                  <a:pt x="596" y="27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671"/>
          <p:cNvSpPr>
            <a:spLocks/>
          </p:cNvSpPr>
          <p:nvPr/>
        </p:nvSpPr>
        <p:spPr bwMode="auto">
          <a:xfrm>
            <a:off x="6742114" y="4102101"/>
            <a:ext cx="1130300" cy="806450"/>
          </a:xfrm>
          <a:custGeom>
            <a:avLst/>
            <a:gdLst>
              <a:gd name="T0" fmla="*/ 608 w 712"/>
              <a:gd name="T1" fmla="*/ 293 h 508"/>
              <a:gd name="T2" fmla="*/ 681 w 712"/>
              <a:gd name="T3" fmla="*/ 267 h 508"/>
              <a:gd name="T4" fmla="*/ 712 w 712"/>
              <a:gd name="T5" fmla="*/ 288 h 508"/>
              <a:gd name="T6" fmla="*/ 709 w 712"/>
              <a:gd name="T7" fmla="*/ 295 h 508"/>
              <a:gd name="T8" fmla="*/ 712 w 712"/>
              <a:gd name="T9" fmla="*/ 302 h 508"/>
              <a:gd name="T10" fmla="*/ 712 w 712"/>
              <a:gd name="T11" fmla="*/ 328 h 508"/>
              <a:gd name="T12" fmla="*/ 679 w 712"/>
              <a:gd name="T13" fmla="*/ 343 h 508"/>
              <a:gd name="T14" fmla="*/ 660 w 712"/>
              <a:gd name="T15" fmla="*/ 378 h 508"/>
              <a:gd name="T16" fmla="*/ 648 w 712"/>
              <a:gd name="T17" fmla="*/ 402 h 508"/>
              <a:gd name="T18" fmla="*/ 653 w 712"/>
              <a:gd name="T19" fmla="*/ 425 h 508"/>
              <a:gd name="T20" fmla="*/ 653 w 712"/>
              <a:gd name="T21" fmla="*/ 449 h 508"/>
              <a:gd name="T22" fmla="*/ 627 w 712"/>
              <a:gd name="T23" fmla="*/ 459 h 508"/>
              <a:gd name="T24" fmla="*/ 598 w 712"/>
              <a:gd name="T25" fmla="*/ 440 h 508"/>
              <a:gd name="T26" fmla="*/ 577 w 712"/>
              <a:gd name="T27" fmla="*/ 440 h 508"/>
              <a:gd name="T28" fmla="*/ 544 w 712"/>
              <a:gd name="T29" fmla="*/ 433 h 508"/>
              <a:gd name="T30" fmla="*/ 508 w 712"/>
              <a:gd name="T31" fmla="*/ 442 h 508"/>
              <a:gd name="T32" fmla="*/ 463 w 712"/>
              <a:gd name="T33" fmla="*/ 461 h 508"/>
              <a:gd name="T34" fmla="*/ 407 w 712"/>
              <a:gd name="T35" fmla="*/ 504 h 508"/>
              <a:gd name="T36" fmla="*/ 374 w 712"/>
              <a:gd name="T37" fmla="*/ 496 h 508"/>
              <a:gd name="T38" fmla="*/ 347 w 712"/>
              <a:gd name="T39" fmla="*/ 499 h 508"/>
              <a:gd name="T40" fmla="*/ 331 w 712"/>
              <a:gd name="T41" fmla="*/ 504 h 508"/>
              <a:gd name="T42" fmla="*/ 279 w 712"/>
              <a:gd name="T43" fmla="*/ 499 h 508"/>
              <a:gd name="T44" fmla="*/ 232 w 712"/>
              <a:gd name="T45" fmla="*/ 504 h 508"/>
              <a:gd name="T46" fmla="*/ 210 w 712"/>
              <a:gd name="T47" fmla="*/ 487 h 508"/>
              <a:gd name="T48" fmla="*/ 217 w 712"/>
              <a:gd name="T49" fmla="*/ 473 h 508"/>
              <a:gd name="T50" fmla="*/ 191 w 712"/>
              <a:gd name="T51" fmla="*/ 461 h 508"/>
              <a:gd name="T52" fmla="*/ 189 w 712"/>
              <a:gd name="T53" fmla="*/ 418 h 508"/>
              <a:gd name="T54" fmla="*/ 161 w 712"/>
              <a:gd name="T55" fmla="*/ 418 h 508"/>
              <a:gd name="T56" fmla="*/ 146 w 712"/>
              <a:gd name="T57" fmla="*/ 435 h 508"/>
              <a:gd name="T58" fmla="*/ 111 w 712"/>
              <a:gd name="T59" fmla="*/ 418 h 508"/>
              <a:gd name="T60" fmla="*/ 90 w 712"/>
              <a:gd name="T61" fmla="*/ 402 h 508"/>
              <a:gd name="T62" fmla="*/ 97 w 712"/>
              <a:gd name="T63" fmla="*/ 390 h 508"/>
              <a:gd name="T64" fmla="*/ 99 w 712"/>
              <a:gd name="T65" fmla="*/ 366 h 508"/>
              <a:gd name="T66" fmla="*/ 42 w 712"/>
              <a:gd name="T67" fmla="*/ 333 h 508"/>
              <a:gd name="T68" fmla="*/ 7 w 712"/>
              <a:gd name="T69" fmla="*/ 283 h 508"/>
              <a:gd name="T70" fmla="*/ 5 w 712"/>
              <a:gd name="T71" fmla="*/ 265 h 508"/>
              <a:gd name="T72" fmla="*/ 35 w 712"/>
              <a:gd name="T73" fmla="*/ 253 h 508"/>
              <a:gd name="T74" fmla="*/ 71 w 712"/>
              <a:gd name="T75" fmla="*/ 236 h 508"/>
              <a:gd name="T76" fmla="*/ 135 w 712"/>
              <a:gd name="T77" fmla="*/ 87 h 508"/>
              <a:gd name="T78" fmla="*/ 175 w 712"/>
              <a:gd name="T79" fmla="*/ 63 h 508"/>
              <a:gd name="T80" fmla="*/ 194 w 712"/>
              <a:gd name="T81" fmla="*/ 42 h 508"/>
              <a:gd name="T82" fmla="*/ 220 w 712"/>
              <a:gd name="T83" fmla="*/ 52 h 508"/>
              <a:gd name="T84" fmla="*/ 286 w 712"/>
              <a:gd name="T85" fmla="*/ 52 h 508"/>
              <a:gd name="T86" fmla="*/ 319 w 712"/>
              <a:gd name="T87" fmla="*/ 73 h 508"/>
              <a:gd name="T88" fmla="*/ 347 w 712"/>
              <a:gd name="T89" fmla="*/ 49 h 508"/>
              <a:gd name="T90" fmla="*/ 418 w 712"/>
              <a:gd name="T91" fmla="*/ 9 h 508"/>
              <a:gd name="T92" fmla="*/ 452 w 712"/>
              <a:gd name="T93" fmla="*/ 2 h 508"/>
              <a:gd name="T94" fmla="*/ 492 w 712"/>
              <a:gd name="T95" fmla="*/ 47 h 508"/>
              <a:gd name="T96" fmla="*/ 537 w 712"/>
              <a:gd name="T97" fmla="*/ 104 h 508"/>
              <a:gd name="T98" fmla="*/ 579 w 712"/>
              <a:gd name="T99" fmla="*/ 156 h 508"/>
              <a:gd name="T100" fmla="*/ 577 w 712"/>
              <a:gd name="T101" fmla="*/ 201 h 508"/>
              <a:gd name="T102" fmla="*/ 596 w 712"/>
              <a:gd name="T103" fmla="*/ 27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2" h="508">
                <a:moveTo>
                  <a:pt x="596" y="279"/>
                </a:moveTo>
                <a:lnTo>
                  <a:pt x="608" y="293"/>
                </a:lnTo>
                <a:lnTo>
                  <a:pt x="638" y="298"/>
                </a:lnTo>
                <a:lnTo>
                  <a:pt x="681" y="267"/>
                </a:lnTo>
                <a:lnTo>
                  <a:pt x="700" y="269"/>
                </a:lnTo>
                <a:lnTo>
                  <a:pt x="712" y="288"/>
                </a:lnTo>
                <a:lnTo>
                  <a:pt x="707" y="288"/>
                </a:lnTo>
                <a:lnTo>
                  <a:pt x="709" y="295"/>
                </a:lnTo>
                <a:lnTo>
                  <a:pt x="712" y="293"/>
                </a:lnTo>
                <a:lnTo>
                  <a:pt x="712" y="302"/>
                </a:lnTo>
                <a:lnTo>
                  <a:pt x="712" y="321"/>
                </a:lnTo>
                <a:lnTo>
                  <a:pt x="712" y="328"/>
                </a:lnTo>
                <a:lnTo>
                  <a:pt x="690" y="336"/>
                </a:lnTo>
                <a:lnTo>
                  <a:pt x="679" y="343"/>
                </a:lnTo>
                <a:lnTo>
                  <a:pt x="667" y="357"/>
                </a:lnTo>
                <a:lnTo>
                  <a:pt x="660" y="378"/>
                </a:lnTo>
                <a:lnTo>
                  <a:pt x="653" y="392"/>
                </a:lnTo>
                <a:lnTo>
                  <a:pt x="648" y="402"/>
                </a:lnTo>
                <a:lnTo>
                  <a:pt x="653" y="409"/>
                </a:lnTo>
                <a:lnTo>
                  <a:pt x="653" y="425"/>
                </a:lnTo>
                <a:lnTo>
                  <a:pt x="655" y="433"/>
                </a:lnTo>
                <a:lnTo>
                  <a:pt x="653" y="449"/>
                </a:lnTo>
                <a:lnTo>
                  <a:pt x="653" y="461"/>
                </a:lnTo>
                <a:lnTo>
                  <a:pt x="627" y="459"/>
                </a:lnTo>
                <a:lnTo>
                  <a:pt x="605" y="454"/>
                </a:lnTo>
                <a:lnTo>
                  <a:pt x="598" y="440"/>
                </a:lnTo>
                <a:lnTo>
                  <a:pt x="584" y="444"/>
                </a:lnTo>
                <a:lnTo>
                  <a:pt x="577" y="440"/>
                </a:lnTo>
                <a:lnTo>
                  <a:pt x="560" y="442"/>
                </a:lnTo>
                <a:lnTo>
                  <a:pt x="544" y="433"/>
                </a:lnTo>
                <a:lnTo>
                  <a:pt x="523" y="435"/>
                </a:lnTo>
                <a:lnTo>
                  <a:pt x="508" y="442"/>
                </a:lnTo>
                <a:lnTo>
                  <a:pt x="478" y="451"/>
                </a:lnTo>
                <a:lnTo>
                  <a:pt x="463" y="461"/>
                </a:lnTo>
                <a:lnTo>
                  <a:pt x="435" y="492"/>
                </a:lnTo>
                <a:lnTo>
                  <a:pt x="407" y="504"/>
                </a:lnTo>
                <a:lnTo>
                  <a:pt x="395" y="499"/>
                </a:lnTo>
                <a:lnTo>
                  <a:pt x="374" y="496"/>
                </a:lnTo>
                <a:lnTo>
                  <a:pt x="357" y="504"/>
                </a:lnTo>
                <a:lnTo>
                  <a:pt x="347" y="499"/>
                </a:lnTo>
                <a:lnTo>
                  <a:pt x="340" y="496"/>
                </a:lnTo>
                <a:lnTo>
                  <a:pt x="331" y="504"/>
                </a:lnTo>
                <a:lnTo>
                  <a:pt x="312" y="508"/>
                </a:lnTo>
                <a:lnTo>
                  <a:pt x="279" y="499"/>
                </a:lnTo>
                <a:lnTo>
                  <a:pt x="243" y="496"/>
                </a:lnTo>
                <a:lnTo>
                  <a:pt x="232" y="504"/>
                </a:lnTo>
                <a:lnTo>
                  <a:pt x="213" y="501"/>
                </a:lnTo>
                <a:lnTo>
                  <a:pt x="210" y="487"/>
                </a:lnTo>
                <a:lnTo>
                  <a:pt x="225" y="475"/>
                </a:lnTo>
                <a:lnTo>
                  <a:pt x="217" y="473"/>
                </a:lnTo>
                <a:lnTo>
                  <a:pt x="198" y="463"/>
                </a:lnTo>
                <a:lnTo>
                  <a:pt x="191" y="461"/>
                </a:lnTo>
                <a:lnTo>
                  <a:pt x="180" y="442"/>
                </a:lnTo>
                <a:lnTo>
                  <a:pt x="189" y="418"/>
                </a:lnTo>
                <a:lnTo>
                  <a:pt x="175" y="411"/>
                </a:lnTo>
                <a:lnTo>
                  <a:pt x="161" y="418"/>
                </a:lnTo>
                <a:lnTo>
                  <a:pt x="154" y="435"/>
                </a:lnTo>
                <a:lnTo>
                  <a:pt x="146" y="435"/>
                </a:lnTo>
                <a:lnTo>
                  <a:pt x="137" y="421"/>
                </a:lnTo>
                <a:lnTo>
                  <a:pt x="111" y="418"/>
                </a:lnTo>
                <a:lnTo>
                  <a:pt x="90" y="407"/>
                </a:lnTo>
                <a:lnTo>
                  <a:pt x="90" y="402"/>
                </a:lnTo>
                <a:lnTo>
                  <a:pt x="99" y="399"/>
                </a:lnTo>
                <a:lnTo>
                  <a:pt x="97" y="390"/>
                </a:lnTo>
                <a:lnTo>
                  <a:pt x="92" y="388"/>
                </a:lnTo>
                <a:lnTo>
                  <a:pt x="99" y="366"/>
                </a:lnTo>
                <a:lnTo>
                  <a:pt x="68" y="354"/>
                </a:lnTo>
                <a:lnTo>
                  <a:pt x="42" y="333"/>
                </a:lnTo>
                <a:lnTo>
                  <a:pt x="42" y="309"/>
                </a:lnTo>
                <a:lnTo>
                  <a:pt x="7" y="283"/>
                </a:lnTo>
                <a:lnTo>
                  <a:pt x="0" y="269"/>
                </a:lnTo>
                <a:lnTo>
                  <a:pt x="5" y="265"/>
                </a:lnTo>
                <a:lnTo>
                  <a:pt x="26" y="269"/>
                </a:lnTo>
                <a:lnTo>
                  <a:pt x="35" y="253"/>
                </a:lnTo>
                <a:lnTo>
                  <a:pt x="57" y="255"/>
                </a:lnTo>
                <a:lnTo>
                  <a:pt x="71" y="236"/>
                </a:lnTo>
                <a:lnTo>
                  <a:pt x="118" y="115"/>
                </a:lnTo>
                <a:lnTo>
                  <a:pt x="135" y="87"/>
                </a:lnTo>
                <a:lnTo>
                  <a:pt x="161" y="82"/>
                </a:lnTo>
                <a:lnTo>
                  <a:pt x="175" y="63"/>
                </a:lnTo>
                <a:lnTo>
                  <a:pt x="187" y="56"/>
                </a:lnTo>
                <a:lnTo>
                  <a:pt x="194" y="42"/>
                </a:lnTo>
                <a:lnTo>
                  <a:pt x="217" y="56"/>
                </a:lnTo>
                <a:lnTo>
                  <a:pt x="220" y="52"/>
                </a:lnTo>
                <a:lnTo>
                  <a:pt x="272" y="61"/>
                </a:lnTo>
                <a:lnTo>
                  <a:pt x="286" y="52"/>
                </a:lnTo>
                <a:lnTo>
                  <a:pt x="295" y="49"/>
                </a:lnTo>
                <a:lnTo>
                  <a:pt x="319" y="73"/>
                </a:lnTo>
                <a:lnTo>
                  <a:pt x="331" y="70"/>
                </a:lnTo>
                <a:lnTo>
                  <a:pt x="347" y="49"/>
                </a:lnTo>
                <a:lnTo>
                  <a:pt x="409" y="33"/>
                </a:lnTo>
                <a:lnTo>
                  <a:pt x="418" y="9"/>
                </a:lnTo>
                <a:lnTo>
                  <a:pt x="437" y="0"/>
                </a:lnTo>
                <a:lnTo>
                  <a:pt x="452" y="2"/>
                </a:lnTo>
                <a:lnTo>
                  <a:pt x="468" y="9"/>
                </a:lnTo>
                <a:lnTo>
                  <a:pt x="492" y="47"/>
                </a:lnTo>
                <a:lnTo>
                  <a:pt x="518" y="75"/>
                </a:lnTo>
                <a:lnTo>
                  <a:pt x="537" y="104"/>
                </a:lnTo>
                <a:lnTo>
                  <a:pt x="558" y="115"/>
                </a:lnTo>
                <a:lnTo>
                  <a:pt x="579" y="156"/>
                </a:lnTo>
                <a:lnTo>
                  <a:pt x="584" y="172"/>
                </a:lnTo>
                <a:lnTo>
                  <a:pt x="577" y="201"/>
                </a:lnTo>
                <a:lnTo>
                  <a:pt x="589" y="265"/>
                </a:lnTo>
                <a:lnTo>
                  <a:pt x="596" y="27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672"/>
          <p:cNvSpPr>
            <a:spLocks/>
          </p:cNvSpPr>
          <p:nvPr/>
        </p:nvSpPr>
        <p:spPr bwMode="auto">
          <a:xfrm>
            <a:off x="6742114" y="4102101"/>
            <a:ext cx="1130300" cy="806450"/>
          </a:xfrm>
          <a:custGeom>
            <a:avLst/>
            <a:gdLst>
              <a:gd name="T0" fmla="*/ 608 w 712"/>
              <a:gd name="T1" fmla="*/ 293 h 508"/>
              <a:gd name="T2" fmla="*/ 681 w 712"/>
              <a:gd name="T3" fmla="*/ 267 h 508"/>
              <a:gd name="T4" fmla="*/ 712 w 712"/>
              <a:gd name="T5" fmla="*/ 288 h 508"/>
              <a:gd name="T6" fmla="*/ 709 w 712"/>
              <a:gd name="T7" fmla="*/ 295 h 508"/>
              <a:gd name="T8" fmla="*/ 712 w 712"/>
              <a:gd name="T9" fmla="*/ 302 h 508"/>
              <a:gd name="T10" fmla="*/ 712 w 712"/>
              <a:gd name="T11" fmla="*/ 328 h 508"/>
              <a:gd name="T12" fmla="*/ 679 w 712"/>
              <a:gd name="T13" fmla="*/ 343 h 508"/>
              <a:gd name="T14" fmla="*/ 660 w 712"/>
              <a:gd name="T15" fmla="*/ 378 h 508"/>
              <a:gd name="T16" fmla="*/ 648 w 712"/>
              <a:gd name="T17" fmla="*/ 402 h 508"/>
              <a:gd name="T18" fmla="*/ 653 w 712"/>
              <a:gd name="T19" fmla="*/ 425 h 508"/>
              <a:gd name="T20" fmla="*/ 653 w 712"/>
              <a:gd name="T21" fmla="*/ 449 h 508"/>
              <a:gd name="T22" fmla="*/ 627 w 712"/>
              <a:gd name="T23" fmla="*/ 459 h 508"/>
              <a:gd name="T24" fmla="*/ 598 w 712"/>
              <a:gd name="T25" fmla="*/ 440 h 508"/>
              <a:gd name="T26" fmla="*/ 577 w 712"/>
              <a:gd name="T27" fmla="*/ 440 h 508"/>
              <a:gd name="T28" fmla="*/ 544 w 712"/>
              <a:gd name="T29" fmla="*/ 433 h 508"/>
              <a:gd name="T30" fmla="*/ 508 w 712"/>
              <a:gd name="T31" fmla="*/ 442 h 508"/>
              <a:gd name="T32" fmla="*/ 463 w 712"/>
              <a:gd name="T33" fmla="*/ 461 h 508"/>
              <a:gd name="T34" fmla="*/ 407 w 712"/>
              <a:gd name="T35" fmla="*/ 504 h 508"/>
              <a:gd name="T36" fmla="*/ 374 w 712"/>
              <a:gd name="T37" fmla="*/ 496 h 508"/>
              <a:gd name="T38" fmla="*/ 347 w 712"/>
              <a:gd name="T39" fmla="*/ 499 h 508"/>
              <a:gd name="T40" fmla="*/ 331 w 712"/>
              <a:gd name="T41" fmla="*/ 504 h 508"/>
              <a:gd name="T42" fmla="*/ 279 w 712"/>
              <a:gd name="T43" fmla="*/ 499 h 508"/>
              <a:gd name="T44" fmla="*/ 232 w 712"/>
              <a:gd name="T45" fmla="*/ 504 h 508"/>
              <a:gd name="T46" fmla="*/ 210 w 712"/>
              <a:gd name="T47" fmla="*/ 487 h 508"/>
              <a:gd name="T48" fmla="*/ 217 w 712"/>
              <a:gd name="T49" fmla="*/ 473 h 508"/>
              <a:gd name="T50" fmla="*/ 191 w 712"/>
              <a:gd name="T51" fmla="*/ 461 h 508"/>
              <a:gd name="T52" fmla="*/ 189 w 712"/>
              <a:gd name="T53" fmla="*/ 418 h 508"/>
              <a:gd name="T54" fmla="*/ 161 w 712"/>
              <a:gd name="T55" fmla="*/ 418 h 508"/>
              <a:gd name="T56" fmla="*/ 146 w 712"/>
              <a:gd name="T57" fmla="*/ 435 h 508"/>
              <a:gd name="T58" fmla="*/ 111 w 712"/>
              <a:gd name="T59" fmla="*/ 418 h 508"/>
              <a:gd name="T60" fmla="*/ 90 w 712"/>
              <a:gd name="T61" fmla="*/ 402 h 508"/>
              <a:gd name="T62" fmla="*/ 97 w 712"/>
              <a:gd name="T63" fmla="*/ 390 h 508"/>
              <a:gd name="T64" fmla="*/ 99 w 712"/>
              <a:gd name="T65" fmla="*/ 366 h 508"/>
              <a:gd name="T66" fmla="*/ 42 w 712"/>
              <a:gd name="T67" fmla="*/ 333 h 508"/>
              <a:gd name="T68" fmla="*/ 7 w 712"/>
              <a:gd name="T69" fmla="*/ 283 h 508"/>
              <a:gd name="T70" fmla="*/ 5 w 712"/>
              <a:gd name="T71" fmla="*/ 265 h 508"/>
              <a:gd name="T72" fmla="*/ 35 w 712"/>
              <a:gd name="T73" fmla="*/ 253 h 508"/>
              <a:gd name="T74" fmla="*/ 71 w 712"/>
              <a:gd name="T75" fmla="*/ 236 h 508"/>
              <a:gd name="T76" fmla="*/ 135 w 712"/>
              <a:gd name="T77" fmla="*/ 87 h 508"/>
              <a:gd name="T78" fmla="*/ 175 w 712"/>
              <a:gd name="T79" fmla="*/ 63 h 508"/>
              <a:gd name="T80" fmla="*/ 194 w 712"/>
              <a:gd name="T81" fmla="*/ 42 h 508"/>
              <a:gd name="T82" fmla="*/ 220 w 712"/>
              <a:gd name="T83" fmla="*/ 52 h 508"/>
              <a:gd name="T84" fmla="*/ 286 w 712"/>
              <a:gd name="T85" fmla="*/ 52 h 508"/>
              <a:gd name="T86" fmla="*/ 319 w 712"/>
              <a:gd name="T87" fmla="*/ 73 h 508"/>
              <a:gd name="T88" fmla="*/ 347 w 712"/>
              <a:gd name="T89" fmla="*/ 49 h 508"/>
              <a:gd name="T90" fmla="*/ 418 w 712"/>
              <a:gd name="T91" fmla="*/ 9 h 508"/>
              <a:gd name="T92" fmla="*/ 452 w 712"/>
              <a:gd name="T93" fmla="*/ 2 h 508"/>
              <a:gd name="T94" fmla="*/ 492 w 712"/>
              <a:gd name="T95" fmla="*/ 47 h 508"/>
              <a:gd name="T96" fmla="*/ 537 w 712"/>
              <a:gd name="T97" fmla="*/ 104 h 508"/>
              <a:gd name="T98" fmla="*/ 579 w 712"/>
              <a:gd name="T99" fmla="*/ 156 h 508"/>
              <a:gd name="T100" fmla="*/ 577 w 712"/>
              <a:gd name="T101" fmla="*/ 201 h 508"/>
              <a:gd name="T102" fmla="*/ 596 w 712"/>
              <a:gd name="T103" fmla="*/ 27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2" h="508">
                <a:moveTo>
                  <a:pt x="596" y="279"/>
                </a:moveTo>
                <a:lnTo>
                  <a:pt x="608" y="293"/>
                </a:lnTo>
                <a:lnTo>
                  <a:pt x="638" y="298"/>
                </a:lnTo>
                <a:lnTo>
                  <a:pt x="681" y="267"/>
                </a:lnTo>
                <a:lnTo>
                  <a:pt x="700" y="269"/>
                </a:lnTo>
                <a:lnTo>
                  <a:pt x="712" y="288"/>
                </a:lnTo>
                <a:lnTo>
                  <a:pt x="707" y="288"/>
                </a:lnTo>
                <a:lnTo>
                  <a:pt x="709" y="295"/>
                </a:lnTo>
                <a:lnTo>
                  <a:pt x="712" y="293"/>
                </a:lnTo>
                <a:lnTo>
                  <a:pt x="712" y="302"/>
                </a:lnTo>
                <a:lnTo>
                  <a:pt x="712" y="321"/>
                </a:lnTo>
                <a:lnTo>
                  <a:pt x="712" y="328"/>
                </a:lnTo>
                <a:lnTo>
                  <a:pt x="690" y="336"/>
                </a:lnTo>
                <a:lnTo>
                  <a:pt x="679" y="343"/>
                </a:lnTo>
                <a:lnTo>
                  <a:pt x="667" y="357"/>
                </a:lnTo>
                <a:lnTo>
                  <a:pt x="660" y="378"/>
                </a:lnTo>
                <a:lnTo>
                  <a:pt x="653" y="392"/>
                </a:lnTo>
                <a:lnTo>
                  <a:pt x="648" y="402"/>
                </a:lnTo>
                <a:lnTo>
                  <a:pt x="653" y="409"/>
                </a:lnTo>
                <a:lnTo>
                  <a:pt x="653" y="425"/>
                </a:lnTo>
                <a:lnTo>
                  <a:pt x="655" y="433"/>
                </a:lnTo>
                <a:lnTo>
                  <a:pt x="653" y="449"/>
                </a:lnTo>
                <a:lnTo>
                  <a:pt x="653" y="461"/>
                </a:lnTo>
                <a:lnTo>
                  <a:pt x="627" y="459"/>
                </a:lnTo>
                <a:lnTo>
                  <a:pt x="605" y="454"/>
                </a:lnTo>
                <a:lnTo>
                  <a:pt x="598" y="440"/>
                </a:lnTo>
                <a:lnTo>
                  <a:pt x="584" y="444"/>
                </a:lnTo>
                <a:lnTo>
                  <a:pt x="577" y="440"/>
                </a:lnTo>
                <a:lnTo>
                  <a:pt x="560" y="442"/>
                </a:lnTo>
                <a:lnTo>
                  <a:pt x="544" y="433"/>
                </a:lnTo>
                <a:lnTo>
                  <a:pt x="523" y="435"/>
                </a:lnTo>
                <a:lnTo>
                  <a:pt x="508" y="442"/>
                </a:lnTo>
                <a:lnTo>
                  <a:pt x="478" y="451"/>
                </a:lnTo>
                <a:lnTo>
                  <a:pt x="463" y="461"/>
                </a:lnTo>
                <a:lnTo>
                  <a:pt x="435" y="492"/>
                </a:lnTo>
                <a:lnTo>
                  <a:pt x="407" y="504"/>
                </a:lnTo>
                <a:lnTo>
                  <a:pt x="395" y="499"/>
                </a:lnTo>
                <a:lnTo>
                  <a:pt x="374" y="496"/>
                </a:lnTo>
                <a:lnTo>
                  <a:pt x="357" y="504"/>
                </a:lnTo>
                <a:lnTo>
                  <a:pt x="347" y="499"/>
                </a:lnTo>
                <a:lnTo>
                  <a:pt x="340" y="496"/>
                </a:lnTo>
                <a:lnTo>
                  <a:pt x="331" y="504"/>
                </a:lnTo>
                <a:lnTo>
                  <a:pt x="312" y="508"/>
                </a:lnTo>
                <a:lnTo>
                  <a:pt x="279" y="499"/>
                </a:lnTo>
                <a:lnTo>
                  <a:pt x="243" y="496"/>
                </a:lnTo>
                <a:lnTo>
                  <a:pt x="232" y="504"/>
                </a:lnTo>
                <a:lnTo>
                  <a:pt x="213" y="501"/>
                </a:lnTo>
                <a:lnTo>
                  <a:pt x="210" y="487"/>
                </a:lnTo>
                <a:lnTo>
                  <a:pt x="225" y="475"/>
                </a:lnTo>
                <a:lnTo>
                  <a:pt x="217" y="473"/>
                </a:lnTo>
                <a:lnTo>
                  <a:pt x="198" y="463"/>
                </a:lnTo>
                <a:lnTo>
                  <a:pt x="191" y="461"/>
                </a:lnTo>
                <a:lnTo>
                  <a:pt x="180" y="442"/>
                </a:lnTo>
                <a:lnTo>
                  <a:pt x="189" y="418"/>
                </a:lnTo>
                <a:lnTo>
                  <a:pt x="175" y="411"/>
                </a:lnTo>
                <a:lnTo>
                  <a:pt x="161" y="418"/>
                </a:lnTo>
                <a:lnTo>
                  <a:pt x="154" y="435"/>
                </a:lnTo>
                <a:lnTo>
                  <a:pt x="146" y="435"/>
                </a:lnTo>
                <a:lnTo>
                  <a:pt x="137" y="421"/>
                </a:lnTo>
                <a:lnTo>
                  <a:pt x="111" y="418"/>
                </a:lnTo>
                <a:lnTo>
                  <a:pt x="90" y="407"/>
                </a:lnTo>
                <a:lnTo>
                  <a:pt x="90" y="402"/>
                </a:lnTo>
                <a:lnTo>
                  <a:pt x="99" y="399"/>
                </a:lnTo>
                <a:lnTo>
                  <a:pt x="97" y="390"/>
                </a:lnTo>
                <a:lnTo>
                  <a:pt x="92" y="388"/>
                </a:lnTo>
                <a:lnTo>
                  <a:pt x="99" y="366"/>
                </a:lnTo>
                <a:lnTo>
                  <a:pt x="68" y="354"/>
                </a:lnTo>
                <a:lnTo>
                  <a:pt x="42" y="333"/>
                </a:lnTo>
                <a:lnTo>
                  <a:pt x="42" y="309"/>
                </a:lnTo>
                <a:lnTo>
                  <a:pt x="7" y="283"/>
                </a:lnTo>
                <a:lnTo>
                  <a:pt x="0" y="269"/>
                </a:lnTo>
                <a:lnTo>
                  <a:pt x="5" y="265"/>
                </a:lnTo>
                <a:lnTo>
                  <a:pt x="26" y="269"/>
                </a:lnTo>
                <a:lnTo>
                  <a:pt x="35" y="253"/>
                </a:lnTo>
                <a:lnTo>
                  <a:pt x="57" y="255"/>
                </a:lnTo>
                <a:lnTo>
                  <a:pt x="71" y="236"/>
                </a:lnTo>
                <a:lnTo>
                  <a:pt x="118" y="115"/>
                </a:lnTo>
                <a:lnTo>
                  <a:pt x="135" y="87"/>
                </a:lnTo>
                <a:lnTo>
                  <a:pt x="161" y="82"/>
                </a:lnTo>
                <a:lnTo>
                  <a:pt x="175" y="63"/>
                </a:lnTo>
                <a:lnTo>
                  <a:pt x="187" y="56"/>
                </a:lnTo>
                <a:lnTo>
                  <a:pt x="194" y="42"/>
                </a:lnTo>
                <a:lnTo>
                  <a:pt x="217" y="56"/>
                </a:lnTo>
                <a:lnTo>
                  <a:pt x="220" y="52"/>
                </a:lnTo>
                <a:lnTo>
                  <a:pt x="272" y="61"/>
                </a:lnTo>
                <a:lnTo>
                  <a:pt x="286" y="52"/>
                </a:lnTo>
                <a:lnTo>
                  <a:pt x="295" y="49"/>
                </a:lnTo>
                <a:lnTo>
                  <a:pt x="319" y="73"/>
                </a:lnTo>
                <a:lnTo>
                  <a:pt x="331" y="70"/>
                </a:lnTo>
                <a:lnTo>
                  <a:pt x="347" y="49"/>
                </a:lnTo>
                <a:lnTo>
                  <a:pt x="409" y="33"/>
                </a:lnTo>
                <a:lnTo>
                  <a:pt x="418" y="9"/>
                </a:lnTo>
                <a:lnTo>
                  <a:pt x="437" y="0"/>
                </a:lnTo>
                <a:lnTo>
                  <a:pt x="452" y="2"/>
                </a:lnTo>
                <a:lnTo>
                  <a:pt x="468" y="9"/>
                </a:lnTo>
                <a:lnTo>
                  <a:pt x="492" y="47"/>
                </a:lnTo>
                <a:lnTo>
                  <a:pt x="518" y="75"/>
                </a:lnTo>
                <a:lnTo>
                  <a:pt x="537" y="104"/>
                </a:lnTo>
                <a:lnTo>
                  <a:pt x="558" y="115"/>
                </a:lnTo>
                <a:lnTo>
                  <a:pt x="579" y="156"/>
                </a:lnTo>
                <a:lnTo>
                  <a:pt x="584" y="172"/>
                </a:lnTo>
                <a:lnTo>
                  <a:pt x="577" y="201"/>
                </a:lnTo>
                <a:lnTo>
                  <a:pt x="589" y="265"/>
                </a:lnTo>
                <a:lnTo>
                  <a:pt x="596" y="27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673"/>
          <p:cNvSpPr>
            <a:spLocks/>
          </p:cNvSpPr>
          <p:nvPr/>
        </p:nvSpPr>
        <p:spPr bwMode="auto">
          <a:xfrm>
            <a:off x="7019926" y="4789488"/>
            <a:ext cx="765175" cy="528638"/>
          </a:xfrm>
          <a:custGeom>
            <a:avLst/>
            <a:gdLst>
              <a:gd name="T0" fmla="*/ 480 w 482"/>
              <a:gd name="T1" fmla="*/ 37 h 333"/>
              <a:gd name="T2" fmla="*/ 480 w 482"/>
              <a:gd name="T3" fmla="*/ 59 h 333"/>
              <a:gd name="T4" fmla="*/ 475 w 482"/>
              <a:gd name="T5" fmla="*/ 66 h 333"/>
              <a:gd name="T6" fmla="*/ 461 w 482"/>
              <a:gd name="T7" fmla="*/ 63 h 333"/>
              <a:gd name="T8" fmla="*/ 452 w 482"/>
              <a:gd name="T9" fmla="*/ 66 h 333"/>
              <a:gd name="T10" fmla="*/ 442 w 482"/>
              <a:gd name="T11" fmla="*/ 87 h 333"/>
              <a:gd name="T12" fmla="*/ 435 w 482"/>
              <a:gd name="T13" fmla="*/ 92 h 333"/>
              <a:gd name="T14" fmla="*/ 437 w 482"/>
              <a:gd name="T15" fmla="*/ 113 h 333"/>
              <a:gd name="T16" fmla="*/ 440 w 482"/>
              <a:gd name="T17" fmla="*/ 142 h 333"/>
              <a:gd name="T18" fmla="*/ 430 w 482"/>
              <a:gd name="T19" fmla="*/ 144 h 333"/>
              <a:gd name="T20" fmla="*/ 430 w 482"/>
              <a:gd name="T21" fmla="*/ 151 h 333"/>
              <a:gd name="T22" fmla="*/ 423 w 482"/>
              <a:gd name="T23" fmla="*/ 158 h 333"/>
              <a:gd name="T24" fmla="*/ 418 w 482"/>
              <a:gd name="T25" fmla="*/ 163 h 333"/>
              <a:gd name="T26" fmla="*/ 411 w 482"/>
              <a:gd name="T27" fmla="*/ 172 h 333"/>
              <a:gd name="T28" fmla="*/ 421 w 482"/>
              <a:gd name="T29" fmla="*/ 175 h 333"/>
              <a:gd name="T30" fmla="*/ 430 w 482"/>
              <a:gd name="T31" fmla="*/ 179 h 333"/>
              <a:gd name="T32" fmla="*/ 437 w 482"/>
              <a:gd name="T33" fmla="*/ 186 h 333"/>
              <a:gd name="T34" fmla="*/ 435 w 482"/>
              <a:gd name="T35" fmla="*/ 189 h 333"/>
              <a:gd name="T36" fmla="*/ 454 w 482"/>
              <a:gd name="T37" fmla="*/ 208 h 333"/>
              <a:gd name="T38" fmla="*/ 463 w 482"/>
              <a:gd name="T39" fmla="*/ 220 h 333"/>
              <a:gd name="T40" fmla="*/ 402 w 482"/>
              <a:gd name="T41" fmla="*/ 215 h 333"/>
              <a:gd name="T42" fmla="*/ 376 w 482"/>
              <a:gd name="T43" fmla="*/ 229 h 333"/>
              <a:gd name="T44" fmla="*/ 345 w 482"/>
              <a:gd name="T45" fmla="*/ 253 h 333"/>
              <a:gd name="T46" fmla="*/ 333 w 482"/>
              <a:gd name="T47" fmla="*/ 267 h 333"/>
              <a:gd name="T48" fmla="*/ 312 w 482"/>
              <a:gd name="T49" fmla="*/ 276 h 333"/>
              <a:gd name="T50" fmla="*/ 322 w 482"/>
              <a:gd name="T51" fmla="*/ 305 h 333"/>
              <a:gd name="T52" fmla="*/ 295 w 482"/>
              <a:gd name="T53" fmla="*/ 312 h 333"/>
              <a:gd name="T54" fmla="*/ 255 w 482"/>
              <a:gd name="T55" fmla="*/ 324 h 333"/>
              <a:gd name="T56" fmla="*/ 213 w 482"/>
              <a:gd name="T57" fmla="*/ 312 h 333"/>
              <a:gd name="T58" fmla="*/ 156 w 482"/>
              <a:gd name="T59" fmla="*/ 302 h 333"/>
              <a:gd name="T60" fmla="*/ 130 w 482"/>
              <a:gd name="T61" fmla="*/ 321 h 333"/>
              <a:gd name="T62" fmla="*/ 85 w 482"/>
              <a:gd name="T63" fmla="*/ 333 h 333"/>
              <a:gd name="T64" fmla="*/ 66 w 482"/>
              <a:gd name="T65" fmla="*/ 331 h 333"/>
              <a:gd name="T66" fmla="*/ 64 w 482"/>
              <a:gd name="T67" fmla="*/ 317 h 333"/>
              <a:gd name="T68" fmla="*/ 68 w 482"/>
              <a:gd name="T69" fmla="*/ 293 h 333"/>
              <a:gd name="T70" fmla="*/ 61 w 482"/>
              <a:gd name="T71" fmla="*/ 286 h 333"/>
              <a:gd name="T72" fmla="*/ 54 w 482"/>
              <a:gd name="T73" fmla="*/ 260 h 333"/>
              <a:gd name="T74" fmla="*/ 23 w 482"/>
              <a:gd name="T75" fmla="*/ 248 h 333"/>
              <a:gd name="T76" fmla="*/ 9 w 482"/>
              <a:gd name="T77" fmla="*/ 231 h 333"/>
              <a:gd name="T78" fmla="*/ 23 w 482"/>
              <a:gd name="T79" fmla="*/ 212 h 333"/>
              <a:gd name="T80" fmla="*/ 19 w 482"/>
              <a:gd name="T81" fmla="*/ 186 h 333"/>
              <a:gd name="T82" fmla="*/ 35 w 482"/>
              <a:gd name="T83" fmla="*/ 170 h 333"/>
              <a:gd name="T84" fmla="*/ 52 w 482"/>
              <a:gd name="T85" fmla="*/ 142 h 333"/>
              <a:gd name="T86" fmla="*/ 14 w 482"/>
              <a:gd name="T87" fmla="*/ 108 h 333"/>
              <a:gd name="T88" fmla="*/ 2 w 482"/>
              <a:gd name="T89" fmla="*/ 85 h 333"/>
              <a:gd name="T90" fmla="*/ 2 w 482"/>
              <a:gd name="T91" fmla="*/ 54 h 333"/>
              <a:gd name="T92" fmla="*/ 16 w 482"/>
              <a:gd name="T93" fmla="*/ 28 h 333"/>
              <a:gd name="T94" fmla="*/ 42 w 482"/>
              <a:gd name="T95" fmla="*/ 40 h 333"/>
              <a:gd name="T96" fmla="*/ 35 w 482"/>
              <a:gd name="T97" fmla="*/ 54 h 333"/>
              <a:gd name="T98" fmla="*/ 57 w 482"/>
              <a:gd name="T99" fmla="*/ 71 h 333"/>
              <a:gd name="T100" fmla="*/ 104 w 482"/>
              <a:gd name="T101" fmla="*/ 66 h 333"/>
              <a:gd name="T102" fmla="*/ 156 w 482"/>
              <a:gd name="T103" fmla="*/ 71 h 333"/>
              <a:gd name="T104" fmla="*/ 172 w 482"/>
              <a:gd name="T105" fmla="*/ 66 h 333"/>
              <a:gd name="T106" fmla="*/ 199 w 482"/>
              <a:gd name="T107" fmla="*/ 63 h 333"/>
              <a:gd name="T108" fmla="*/ 232 w 482"/>
              <a:gd name="T109" fmla="*/ 71 h 333"/>
              <a:gd name="T110" fmla="*/ 288 w 482"/>
              <a:gd name="T111" fmla="*/ 28 h 333"/>
              <a:gd name="T112" fmla="*/ 333 w 482"/>
              <a:gd name="T113" fmla="*/ 9 h 333"/>
              <a:gd name="T114" fmla="*/ 369 w 482"/>
              <a:gd name="T115" fmla="*/ 0 h 333"/>
              <a:gd name="T116" fmla="*/ 402 w 482"/>
              <a:gd name="T117" fmla="*/ 7 h 333"/>
              <a:gd name="T118" fmla="*/ 423 w 482"/>
              <a:gd name="T119" fmla="*/ 7 h 333"/>
              <a:gd name="T120" fmla="*/ 452 w 482"/>
              <a:gd name="T121" fmla="*/ 2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2" h="333">
                <a:moveTo>
                  <a:pt x="478" y="28"/>
                </a:moveTo>
                <a:lnTo>
                  <a:pt x="480" y="37"/>
                </a:lnTo>
                <a:lnTo>
                  <a:pt x="482" y="47"/>
                </a:lnTo>
                <a:lnTo>
                  <a:pt x="480" y="59"/>
                </a:lnTo>
                <a:lnTo>
                  <a:pt x="478" y="61"/>
                </a:lnTo>
                <a:lnTo>
                  <a:pt x="475" y="66"/>
                </a:lnTo>
                <a:lnTo>
                  <a:pt x="468" y="63"/>
                </a:lnTo>
                <a:lnTo>
                  <a:pt x="461" y="63"/>
                </a:lnTo>
                <a:lnTo>
                  <a:pt x="456" y="66"/>
                </a:lnTo>
                <a:lnTo>
                  <a:pt x="452" y="66"/>
                </a:lnTo>
                <a:lnTo>
                  <a:pt x="447" y="73"/>
                </a:lnTo>
                <a:lnTo>
                  <a:pt x="442" y="87"/>
                </a:lnTo>
                <a:lnTo>
                  <a:pt x="437" y="89"/>
                </a:lnTo>
                <a:lnTo>
                  <a:pt x="435" y="92"/>
                </a:lnTo>
                <a:lnTo>
                  <a:pt x="437" y="94"/>
                </a:lnTo>
                <a:lnTo>
                  <a:pt x="437" y="113"/>
                </a:lnTo>
                <a:lnTo>
                  <a:pt x="437" y="134"/>
                </a:lnTo>
                <a:lnTo>
                  <a:pt x="440" y="142"/>
                </a:lnTo>
                <a:lnTo>
                  <a:pt x="440" y="144"/>
                </a:lnTo>
                <a:lnTo>
                  <a:pt x="430" y="144"/>
                </a:lnTo>
                <a:lnTo>
                  <a:pt x="428" y="146"/>
                </a:lnTo>
                <a:lnTo>
                  <a:pt x="430" y="151"/>
                </a:lnTo>
                <a:lnTo>
                  <a:pt x="426" y="153"/>
                </a:lnTo>
                <a:lnTo>
                  <a:pt x="423" y="158"/>
                </a:lnTo>
                <a:lnTo>
                  <a:pt x="423" y="163"/>
                </a:lnTo>
                <a:lnTo>
                  <a:pt x="418" y="163"/>
                </a:lnTo>
                <a:lnTo>
                  <a:pt x="414" y="168"/>
                </a:lnTo>
                <a:lnTo>
                  <a:pt x="411" y="172"/>
                </a:lnTo>
                <a:lnTo>
                  <a:pt x="414" y="177"/>
                </a:lnTo>
                <a:lnTo>
                  <a:pt x="421" y="175"/>
                </a:lnTo>
                <a:lnTo>
                  <a:pt x="428" y="177"/>
                </a:lnTo>
                <a:lnTo>
                  <a:pt x="430" y="179"/>
                </a:lnTo>
                <a:lnTo>
                  <a:pt x="433" y="184"/>
                </a:lnTo>
                <a:lnTo>
                  <a:pt x="437" y="186"/>
                </a:lnTo>
                <a:lnTo>
                  <a:pt x="437" y="189"/>
                </a:lnTo>
                <a:lnTo>
                  <a:pt x="435" y="189"/>
                </a:lnTo>
                <a:lnTo>
                  <a:pt x="437" y="194"/>
                </a:lnTo>
                <a:lnTo>
                  <a:pt x="454" y="208"/>
                </a:lnTo>
                <a:lnTo>
                  <a:pt x="459" y="210"/>
                </a:lnTo>
                <a:lnTo>
                  <a:pt x="463" y="220"/>
                </a:lnTo>
                <a:lnTo>
                  <a:pt x="423" y="231"/>
                </a:lnTo>
                <a:lnTo>
                  <a:pt x="402" y="215"/>
                </a:lnTo>
                <a:lnTo>
                  <a:pt x="385" y="220"/>
                </a:lnTo>
                <a:lnTo>
                  <a:pt x="376" y="229"/>
                </a:lnTo>
                <a:lnTo>
                  <a:pt x="350" y="234"/>
                </a:lnTo>
                <a:lnTo>
                  <a:pt x="345" y="253"/>
                </a:lnTo>
                <a:lnTo>
                  <a:pt x="336" y="255"/>
                </a:lnTo>
                <a:lnTo>
                  <a:pt x="333" y="267"/>
                </a:lnTo>
                <a:lnTo>
                  <a:pt x="310" y="267"/>
                </a:lnTo>
                <a:lnTo>
                  <a:pt x="312" y="276"/>
                </a:lnTo>
                <a:lnTo>
                  <a:pt x="322" y="286"/>
                </a:lnTo>
                <a:lnTo>
                  <a:pt x="322" y="305"/>
                </a:lnTo>
                <a:lnTo>
                  <a:pt x="303" y="314"/>
                </a:lnTo>
                <a:lnTo>
                  <a:pt x="295" y="312"/>
                </a:lnTo>
                <a:lnTo>
                  <a:pt x="272" y="314"/>
                </a:lnTo>
                <a:lnTo>
                  <a:pt x="255" y="324"/>
                </a:lnTo>
                <a:lnTo>
                  <a:pt x="220" y="310"/>
                </a:lnTo>
                <a:lnTo>
                  <a:pt x="213" y="312"/>
                </a:lnTo>
                <a:lnTo>
                  <a:pt x="187" y="298"/>
                </a:lnTo>
                <a:lnTo>
                  <a:pt x="156" y="302"/>
                </a:lnTo>
                <a:lnTo>
                  <a:pt x="151" y="312"/>
                </a:lnTo>
                <a:lnTo>
                  <a:pt x="130" y="321"/>
                </a:lnTo>
                <a:lnTo>
                  <a:pt x="90" y="324"/>
                </a:lnTo>
                <a:lnTo>
                  <a:pt x="85" y="333"/>
                </a:lnTo>
                <a:lnTo>
                  <a:pt x="64" y="333"/>
                </a:lnTo>
                <a:lnTo>
                  <a:pt x="66" y="331"/>
                </a:lnTo>
                <a:lnTo>
                  <a:pt x="66" y="324"/>
                </a:lnTo>
                <a:lnTo>
                  <a:pt x="64" y="317"/>
                </a:lnTo>
                <a:lnTo>
                  <a:pt x="61" y="302"/>
                </a:lnTo>
                <a:lnTo>
                  <a:pt x="68" y="293"/>
                </a:lnTo>
                <a:lnTo>
                  <a:pt x="66" y="288"/>
                </a:lnTo>
                <a:lnTo>
                  <a:pt x="61" y="286"/>
                </a:lnTo>
                <a:lnTo>
                  <a:pt x="54" y="276"/>
                </a:lnTo>
                <a:lnTo>
                  <a:pt x="54" y="260"/>
                </a:lnTo>
                <a:lnTo>
                  <a:pt x="38" y="257"/>
                </a:lnTo>
                <a:lnTo>
                  <a:pt x="23" y="248"/>
                </a:lnTo>
                <a:lnTo>
                  <a:pt x="12" y="236"/>
                </a:lnTo>
                <a:lnTo>
                  <a:pt x="9" y="231"/>
                </a:lnTo>
                <a:lnTo>
                  <a:pt x="16" y="229"/>
                </a:lnTo>
                <a:lnTo>
                  <a:pt x="23" y="212"/>
                </a:lnTo>
                <a:lnTo>
                  <a:pt x="14" y="205"/>
                </a:lnTo>
                <a:lnTo>
                  <a:pt x="19" y="186"/>
                </a:lnTo>
                <a:lnTo>
                  <a:pt x="14" y="177"/>
                </a:lnTo>
                <a:lnTo>
                  <a:pt x="35" y="170"/>
                </a:lnTo>
                <a:lnTo>
                  <a:pt x="38" y="158"/>
                </a:lnTo>
                <a:lnTo>
                  <a:pt x="52" y="142"/>
                </a:lnTo>
                <a:lnTo>
                  <a:pt x="52" y="134"/>
                </a:lnTo>
                <a:lnTo>
                  <a:pt x="14" y="108"/>
                </a:lnTo>
                <a:lnTo>
                  <a:pt x="9" y="92"/>
                </a:lnTo>
                <a:lnTo>
                  <a:pt x="2" y="85"/>
                </a:lnTo>
                <a:lnTo>
                  <a:pt x="0" y="71"/>
                </a:lnTo>
                <a:lnTo>
                  <a:pt x="2" y="54"/>
                </a:lnTo>
                <a:lnTo>
                  <a:pt x="12" y="47"/>
                </a:lnTo>
                <a:lnTo>
                  <a:pt x="16" y="28"/>
                </a:lnTo>
                <a:lnTo>
                  <a:pt x="23" y="30"/>
                </a:lnTo>
                <a:lnTo>
                  <a:pt x="42" y="40"/>
                </a:lnTo>
                <a:lnTo>
                  <a:pt x="50" y="42"/>
                </a:lnTo>
                <a:lnTo>
                  <a:pt x="35" y="54"/>
                </a:lnTo>
                <a:lnTo>
                  <a:pt x="38" y="68"/>
                </a:lnTo>
                <a:lnTo>
                  <a:pt x="57" y="71"/>
                </a:lnTo>
                <a:lnTo>
                  <a:pt x="68" y="63"/>
                </a:lnTo>
                <a:lnTo>
                  <a:pt x="104" y="66"/>
                </a:lnTo>
                <a:lnTo>
                  <a:pt x="137" y="75"/>
                </a:lnTo>
                <a:lnTo>
                  <a:pt x="156" y="71"/>
                </a:lnTo>
                <a:lnTo>
                  <a:pt x="165" y="63"/>
                </a:lnTo>
                <a:lnTo>
                  <a:pt x="172" y="66"/>
                </a:lnTo>
                <a:lnTo>
                  <a:pt x="182" y="71"/>
                </a:lnTo>
                <a:lnTo>
                  <a:pt x="199" y="63"/>
                </a:lnTo>
                <a:lnTo>
                  <a:pt x="220" y="66"/>
                </a:lnTo>
                <a:lnTo>
                  <a:pt x="232" y="71"/>
                </a:lnTo>
                <a:lnTo>
                  <a:pt x="260" y="59"/>
                </a:lnTo>
                <a:lnTo>
                  <a:pt x="288" y="28"/>
                </a:lnTo>
                <a:lnTo>
                  <a:pt x="303" y="18"/>
                </a:lnTo>
                <a:lnTo>
                  <a:pt x="333" y="9"/>
                </a:lnTo>
                <a:lnTo>
                  <a:pt x="348" y="2"/>
                </a:lnTo>
                <a:lnTo>
                  <a:pt x="369" y="0"/>
                </a:lnTo>
                <a:lnTo>
                  <a:pt x="385" y="9"/>
                </a:lnTo>
                <a:lnTo>
                  <a:pt x="402" y="7"/>
                </a:lnTo>
                <a:lnTo>
                  <a:pt x="409" y="11"/>
                </a:lnTo>
                <a:lnTo>
                  <a:pt x="423" y="7"/>
                </a:lnTo>
                <a:lnTo>
                  <a:pt x="430" y="21"/>
                </a:lnTo>
                <a:lnTo>
                  <a:pt x="452" y="26"/>
                </a:lnTo>
                <a:lnTo>
                  <a:pt x="478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674"/>
          <p:cNvSpPr>
            <a:spLocks/>
          </p:cNvSpPr>
          <p:nvPr/>
        </p:nvSpPr>
        <p:spPr bwMode="auto">
          <a:xfrm>
            <a:off x="7019926" y="4789488"/>
            <a:ext cx="765175" cy="528638"/>
          </a:xfrm>
          <a:custGeom>
            <a:avLst/>
            <a:gdLst>
              <a:gd name="T0" fmla="*/ 480 w 482"/>
              <a:gd name="T1" fmla="*/ 37 h 333"/>
              <a:gd name="T2" fmla="*/ 480 w 482"/>
              <a:gd name="T3" fmla="*/ 59 h 333"/>
              <a:gd name="T4" fmla="*/ 475 w 482"/>
              <a:gd name="T5" fmla="*/ 66 h 333"/>
              <a:gd name="T6" fmla="*/ 461 w 482"/>
              <a:gd name="T7" fmla="*/ 63 h 333"/>
              <a:gd name="T8" fmla="*/ 452 w 482"/>
              <a:gd name="T9" fmla="*/ 66 h 333"/>
              <a:gd name="T10" fmla="*/ 442 w 482"/>
              <a:gd name="T11" fmla="*/ 87 h 333"/>
              <a:gd name="T12" fmla="*/ 435 w 482"/>
              <a:gd name="T13" fmla="*/ 92 h 333"/>
              <a:gd name="T14" fmla="*/ 437 w 482"/>
              <a:gd name="T15" fmla="*/ 113 h 333"/>
              <a:gd name="T16" fmla="*/ 440 w 482"/>
              <a:gd name="T17" fmla="*/ 142 h 333"/>
              <a:gd name="T18" fmla="*/ 430 w 482"/>
              <a:gd name="T19" fmla="*/ 144 h 333"/>
              <a:gd name="T20" fmla="*/ 430 w 482"/>
              <a:gd name="T21" fmla="*/ 151 h 333"/>
              <a:gd name="T22" fmla="*/ 423 w 482"/>
              <a:gd name="T23" fmla="*/ 158 h 333"/>
              <a:gd name="T24" fmla="*/ 418 w 482"/>
              <a:gd name="T25" fmla="*/ 163 h 333"/>
              <a:gd name="T26" fmla="*/ 411 w 482"/>
              <a:gd name="T27" fmla="*/ 172 h 333"/>
              <a:gd name="T28" fmla="*/ 421 w 482"/>
              <a:gd name="T29" fmla="*/ 175 h 333"/>
              <a:gd name="T30" fmla="*/ 430 w 482"/>
              <a:gd name="T31" fmla="*/ 179 h 333"/>
              <a:gd name="T32" fmla="*/ 437 w 482"/>
              <a:gd name="T33" fmla="*/ 186 h 333"/>
              <a:gd name="T34" fmla="*/ 435 w 482"/>
              <a:gd name="T35" fmla="*/ 189 h 333"/>
              <a:gd name="T36" fmla="*/ 454 w 482"/>
              <a:gd name="T37" fmla="*/ 208 h 333"/>
              <a:gd name="T38" fmla="*/ 463 w 482"/>
              <a:gd name="T39" fmla="*/ 220 h 333"/>
              <a:gd name="T40" fmla="*/ 402 w 482"/>
              <a:gd name="T41" fmla="*/ 215 h 333"/>
              <a:gd name="T42" fmla="*/ 376 w 482"/>
              <a:gd name="T43" fmla="*/ 229 h 333"/>
              <a:gd name="T44" fmla="*/ 345 w 482"/>
              <a:gd name="T45" fmla="*/ 253 h 333"/>
              <a:gd name="T46" fmla="*/ 333 w 482"/>
              <a:gd name="T47" fmla="*/ 267 h 333"/>
              <a:gd name="T48" fmla="*/ 312 w 482"/>
              <a:gd name="T49" fmla="*/ 276 h 333"/>
              <a:gd name="T50" fmla="*/ 322 w 482"/>
              <a:gd name="T51" fmla="*/ 305 h 333"/>
              <a:gd name="T52" fmla="*/ 295 w 482"/>
              <a:gd name="T53" fmla="*/ 312 h 333"/>
              <a:gd name="T54" fmla="*/ 255 w 482"/>
              <a:gd name="T55" fmla="*/ 324 h 333"/>
              <a:gd name="T56" fmla="*/ 213 w 482"/>
              <a:gd name="T57" fmla="*/ 312 h 333"/>
              <a:gd name="T58" fmla="*/ 156 w 482"/>
              <a:gd name="T59" fmla="*/ 302 h 333"/>
              <a:gd name="T60" fmla="*/ 130 w 482"/>
              <a:gd name="T61" fmla="*/ 321 h 333"/>
              <a:gd name="T62" fmla="*/ 85 w 482"/>
              <a:gd name="T63" fmla="*/ 333 h 333"/>
              <a:gd name="T64" fmla="*/ 66 w 482"/>
              <a:gd name="T65" fmla="*/ 331 h 333"/>
              <a:gd name="T66" fmla="*/ 64 w 482"/>
              <a:gd name="T67" fmla="*/ 317 h 333"/>
              <a:gd name="T68" fmla="*/ 68 w 482"/>
              <a:gd name="T69" fmla="*/ 293 h 333"/>
              <a:gd name="T70" fmla="*/ 61 w 482"/>
              <a:gd name="T71" fmla="*/ 286 h 333"/>
              <a:gd name="T72" fmla="*/ 54 w 482"/>
              <a:gd name="T73" fmla="*/ 260 h 333"/>
              <a:gd name="T74" fmla="*/ 23 w 482"/>
              <a:gd name="T75" fmla="*/ 248 h 333"/>
              <a:gd name="T76" fmla="*/ 9 w 482"/>
              <a:gd name="T77" fmla="*/ 231 h 333"/>
              <a:gd name="T78" fmla="*/ 23 w 482"/>
              <a:gd name="T79" fmla="*/ 212 h 333"/>
              <a:gd name="T80" fmla="*/ 19 w 482"/>
              <a:gd name="T81" fmla="*/ 186 h 333"/>
              <a:gd name="T82" fmla="*/ 35 w 482"/>
              <a:gd name="T83" fmla="*/ 170 h 333"/>
              <a:gd name="T84" fmla="*/ 52 w 482"/>
              <a:gd name="T85" fmla="*/ 142 h 333"/>
              <a:gd name="T86" fmla="*/ 14 w 482"/>
              <a:gd name="T87" fmla="*/ 108 h 333"/>
              <a:gd name="T88" fmla="*/ 2 w 482"/>
              <a:gd name="T89" fmla="*/ 85 h 333"/>
              <a:gd name="T90" fmla="*/ 2 w 482"/>
              <a:gd name="T91" fmla="*/ 54 h 333"/>
              <a:gd name="T92" fmla="*/ 16 w 482"/>
              <a:gd name="T93" fmla="*/ 28 h 333"/>
              <a:gd name="T94" fmla="*/ 42 w 482"/>
              <a:gd name="T95" fmla="*/ 40 h 333"/>
              <a:gd name="T96" fmla="*/ 35 w 482"/>
              <a:gd name="T97" fmla="*/ 54 h 333"/>
              <a:gd name="T98" fmla="*/ 57 w 482"/>
              <a:gd name="T99" fmla="*/ 71 h 333"/>
              <a:gd name="T100" fmla="*/ 104 w 482"/>
              <a:gd name="T101" fmla="*/ 66 h 333"/>
              <a:gd name="T102" fmla="*/ 156 w 482"/>
              <a:gd name="T103" fmla="*/ 71 h 333"/>
              <a:gd name="T104" fmla="*/ 172 w 482"/>
              <a:gd name="T105" fmla="*/ 66 h 333"/>
              <a:gd name="T106" fmla="*/ 199 w 482"/>
              <a:gd name="T107" fmla="*/ 63 h 333"/>
              <a:gd name="T108" fmla="*/ 232 w 482"/>
              <a:gd name="T109" fmla="*/ 71 h 333"/>
              <a:gd name="T110" fmla="*/ 288 w 482"/>
              <a:gd name="T111" fmla="*/ 28 h 333"/>
              <a:gd name="T112" fmla="*/ 333 w 482"/>
              <a:gd name="T113" fmla="*/ 9 h 333"/>
              <a:gd name="T114" fmla="*/ 369 w 482"/>
              <a:gd name="T115" fmla="*/ 0 h 333"/>
              <a:gd name="T116" fmla="*/ 402 w 482"/>
              <a:gd name="T117" fmla="*/ 7 h 333"/>
              <a:gd name="T118" fmla="*/ 423 w 482"/>
              <a:gd name="T119" fmla="*/ 7 h 333"/>
              <a:gd name="T120" fmla="*/ 452 w 482"/>
              <a:gd name="T121" fmla="*/ 2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2" h="333">
                <a:moveTo>
                  <a:pt x="478" y="28"/>
                </a:moveTo>
                <a:lnTo>
                  <a:pt x="480" y="37"/>
                </a:lnTo>
                <a:lnTo>
                  <a:pt x="482" y="47"/>
                </a:lnTo>
                <a:lnTo>
                  <a:pt x="480" y="59"/>
                </a:lnTo>
                <a:lnTo>
                  <a:pt x="478" y="61"/>
                </a:lnTo>
                <a:lnTo>
                  <a:pt x="475" y="66"/>
                </a:lnTo>
                <a:lnTo>
                  <a:pt x="468" y="63"/>
                </a:lnTo>
                <a:lnTo>
                  <a:pt x="461" y="63"/>
                </a:lnTo>
                <a:lnTo>
                  <a:pt x="456" y="66"/>
                </a:lnTo>
                <a:lnTo>
                  <a:pt x="452" y="66"/>
                </a:lnTo>
                <a:lnTo>
                  <a:pt x="447" y="73"/>
                </a:lnTo>
                <a:lnTo>
                  <a:pt x="442" y="87"/>
                </a:lnTo>
                <a:lnTo>
                  <a:pt x="437" y="89"/>
                </a:lnTo>
                <a:lnTo>
                  <a:pt x="435" y="92"/>
                </a:lnTo>
                <a:lnTo>
                  <a:pt x="437" y="94"/>
                </a:lnTo>
                <a:lnTo>
                  <a:pt x="437" y="113"/>
                </a:lnTo>
                <a:lnTo>
                  <a:pt x="437" y="134"/>
                </a:lnTo>
                <a:lnTo>
                  <a:pt x="440" y="142"/>
                </a:lnTo>
                <a:lnTo>
                  <a:pt x="440" y="144"/>
                </a:lnTo>
                <a:lnTo>
                  <a:pt x="430" y="144"/>
                </a:lnTo>
                <a:lnTo>
                  <a:pt x="428" y="146"/>
                </a:lnTo>
                <a:lnTo>
                  <a:pt x="430" y="151"/>
                </a:lnTo>
                <a:lnTo>
                  <a:pt x="426" y="153"/>
                </a:lnTo>
                <a:lnTo>
                  <a:pt x="423" y="158"/>
                </a:lnTo>
                <a:lnTo>
                  <a:pt x="423" y="163"/>
                </a:lnTo>
                <a:lnTo>
                  <a:pt x="418" y="163"/>
                </a:lnTo>
                <a:lnTo>
                  <a:pt x="414" y="168"/>
                </a:lnTo>
                <a:lnTo>
                  <a:pt x="411" y="172"/>
                </a:lnTo>
                <a:lnTo>
                  <a:pt x="414" y="177"/>
                </a:lnTo>
                <a:lnTo>
                  <a:pt x="421" y="175"/>
                </a:lnTo>
                <a:lnTo>
                  <a:pt x="428" y="177"/>
                </a:lnTo>
                <a:lnTo>
                  <a:pt x="430" y="179"/>
                </a:lnTo>
                <a:lnTo>
                  <a:pt x="433" y="184"/>
                </a:lnTo>
                <a:lnTo>
                  <a:pt x="437" y="186"/>
                </a:lnTo>
                <a:lnTo>
                  <a:pt x="437" y="189"/>
                </a:lnTo>
                <a:lnTo>
                  <a:pt x="435" y="189"/>
                </a:lnTo>
                <a:lnTo>
                  <a:pt x="437" y="194"/>
                </a:lnTo>
                <a:lnTo>
                  <a:pt x="454" y="208"/>
                </a:lnTo>
                <a:lnTo>
                  <a:pt x="459" y="210"/>
                </a:lnTo>
                <a:lnTo>
                  <a:pt x="463" y="220"/>
                </a:lnTo>
                <a:lnTo>
                  <a:pt x="423" y="231"/>
                </a:lnTo>
                <a:lnTo>
                  <a:pt x="402" y="215"/>
                </a:lnTo>
                <a:lnTo>
                  <a:pt x="385" y="220"/>
                </a:lnTo>
                <a:lnTo>
                  <a:pt x="376" y="229"/>
                </a:lnTo>
                <a:lnTo>
                  <a:pt x="350" y="234"/>
                </a:lnTo>
                <a:lnTo>
                  <a:pt x="345" y="253"/>
                </a:lnTo>
                <a:lnTo>
                  <a:pt x="336" y="255"/>
                </a:lnTo>
                <a:lnTo>
                  <a:pt x="333" y="267"/>
                </a:lnTo>
                <a:lnTo>
                  <a:pt x="310" y="267"/>
                </a:lnTo>
                <a:lnTo>
                  <a:pt x="312" y="276"/>
                </a:lnTo>
                <a:lnTo>
                  <a:pt x="322" y="286"/>
                </a:lnTo>
                <a:lnTo>
                  <a:pt x="322" y="305"/>
                </a:lnTo>
                <a:lnTo>
                  <a:pt x="303" y="314"/>
                </a:lnTo>
                <a:lnTo>
                  <a:pt x="295" y="312"/>
                </a:lnTo>
                <a:lnTo>
                  <a:pt x="272" y="314"/>
                </a:lnTo>
                <a:lnTo>
                  <a:pt x="255" y="324"/>
                </a:lnTo>
                <a:lnTo>
                  <a:pt x="220" y="310"/>
                </a:lnTo>
                <a:lnTo>
                  <a:pt x="213" y="312"/>
                </a:lnTo>
                <a:lnTo>
                  <a:pt x="187" y="298"/>
                </a:lnTo>
                <a:lnTo>
                  <a:pt x="156" y="302"/>
                </a:lnTo>
                <a:lnTo>
                  <a:pt x="151" y="312"/>
                </a:lnTo>
                <a:lnTo>
                  <a:pt x="130" y="321"/>
                </a:lnTo>
                <a:lnTo>
                  <a:pt x="90" y="324"/>
                </a:lnTo>
                <a:lnTo>
                  <a:pt x="85" y="333"/>
                </a:lnTo>
                <a:lnTo>
                  <a:pt x="64" y="333"/>
                </a:lnTo>
                <a:lnTo>
                  <a:pt x="66" y="331"/>
                </a:lnTo>
                <a:lnTo>
                  <a:pt x="66" y="324"/>
                </a:lnTo>
                <a:lnTo>
                  <a:pt x="64" y="317"/>
                </a:lnTo>
                <a:lnTo>
                  <a:pt x="61" y="302"/>
                </a:lnTo>
                <a:lnTo>
                  <a:pt x="68" y="293"/>
                </a:lnTo>
                <a:lnTo>
                  <a:pt x="66" y="288"/>
                </a:lnTo>
                <a:lnTo>
                  <a:pt x="61" y="286"/>
                </a:lnTo>
                <a:lnTo>
                  <a:pt x="54" y="276"/>
                </a:lnTo>
                <a:lnTo>
                  <a:pt x="54" y="260"/>
                </a:lnTo>
                <a:lnTo>
                  <a:pt x="38" y="257"/>
                </a:lnTo>
                <a:lnTo>
                  <a:pt x="23" y="248"/>
                </a:lnTo>
                <a:lnTo>
                  <a:pt x="12" y="236"/>
                </a:lnTo>
                <a:lnTo>
                  <a:pt x="9" y="231"/>
                </a:lnTo>
                <a:lnTo>
                  <a:pt x="16" y="229"/>
                </a:lnTo>
                <a:lnTo>
                  <a:pt x="23" y="212"/>
                </a:lnTo>
                <a:lnTo>
                  <a:pt x="14" y="205"/>
                </a:lnTo>
                <a:lnTo>
                  <a:pt x="19" y="186"/>
                </a:lnTo>
                <a:lnTo>
                  <a:pt x="14" y="177"/>
                </a:lnTo>
                <a:lnTo>
                  <a:pt x="35" y="170"/>
                </a:lnTo>
                <a:lnTo>
                  <a:pt x="38" y="158"/>
                </a:lnTo>
                <a:lnTo>
                  <a:pt x="52" y="142"/>
                </a:lnTo>
                <a:lnTo>
                  <a:pt x="52" y="134"/>
                </a:lnTo>
                <a:lnTo>
                  <a:pt x="14" y="108"/>
                </a:lnTo>
                <a:lnTo>
                  <a:pt x="9" y="92"/>
                </a:lnTo>
                <a:lnTo>
                  <a:pt x="2" y="85"/>
                </a:lnTo>
                <a:lnTo>
                  <a:pt x="0" y="71"/>
                </a:lnTo>
                <a:lnTo>
                  <a:pt x="2" y="54"/>
                </a:lnTo>
                <a:lnTo>
                  <a:pt x="12" y="47"/>
                </a:lnTo>
                <a:lnTo>
                  <a:pt x="16" y="28"/>
                </a:lnTo>
                <a:lnTo>
                  <a:pt x="23" y="30"/>
                </a:lnTo>
                <a:lnTo>
                  <a:pt x="42" y="40"/>
                </a:lnTo>
                <a:lnTo>
                  <a:pt x="50" y="42"/>
                </a:lnTo>
                <a:lnTo>
                  <a:pt x="35" y="54"/>
                </a:lnTo>
                <a:lnTo>
                  <a:pt x="38" y="68"/>
                </a:lnTo>
                <a:lnTo>
                  <a:pt x="57" y="71"/>
                </a:lnTo>
                <a:lnTo>
                  <a:pt x="68" y="63"/>
                </a:lnTo>
                <a:lnTo>
                  <a:pt x="104" y="66"/>
                </a:lnTo>
                <a:lnTo>
                  <a:pt x="137" y="75"/>
                </a:lnTo>
                <a:lnTo>
                  <a:pt x="156" y="71"/>
                </a:lnTo>
                <a:lnTo>
                  <a:pt x="165" y="63"/>
                </a:lnTo>
                <a:lnTo>
                  <a:pt x="172" y="66"/>
                </a:lnTo>
                <a:lnTo>
                  <a:pt x="182" y="71"/>
                </a:lnTo>
                <a:lnTo>
                  <a:pt x="199" y="63"/>
                </a:lnTo>
                <a:lnTo>
                  <a:pt x="220" y="66"/>
                </a:lnTo>
                <a:lnTo>
                  <a:pt x="232" y="71"/>
                </a:lnTo>
                <a:lnTo>
                  <a:pt x="260" y="59"/>
                </a:lnTo>
                <a:lnTo>
                  <a:pt x="288" y="28"/>
                </a:lnTo>
                <a:lnTo>
                  <a:pt x="303" y="18"/>
                </a:lnTo>
                <a:lnTo>
                  <a:pt x="333" y="9"/>
                </a:lnTo>
                <a:lnTo>
                  <a:pt x="348" y="2"/>
                </a:lnTo>
                <a:lnTo>
                  <a:pt x="369" y="0"/>
                </a:lnTo>
                <a:lnTo>
                  <a:pt x="385" y="9"/>
                </a:lnTo>
                <a:lnTo>
                  <a:pt x="402" y="7"/>
                </a:lnTo>
                <a:lnTo>
                  <a:pt x="409" y="11"/>
                </a:lnTo>
                <a:lnTo>
                  <a:pt x="423" y="7"/>
                </a:lnTo>
                <a:lnTo>
                  <a:pt x="430" y="21"/>
                </a:lnTo>
                <a:lnTo>
                  <a:pt x="452" y="26"/>
                </a:lnTo>
                <a:lnTo>
                  <a:pt x="478" y="2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675"/>
          <p:cNvSpPr>
            <a:spLocks/>
          </p:cNvSpPr>
          <p:nvPr/>
        </p:nvSpPr>
        <p:spPr bwMode="auto">
          <a:xfrm>
            <a:off x="7019926" y="4789488"/>
            <a:ext cx="765175" cy="528638"/>
          </a:xfrm>
          <a:custGeom>
            <a:avLst/>
            <a:gdLst>
              <a:gd name="T0" fmla="*/ 480 w 482"/>
              <a:gd name="T1" fmla="*/ 37 h 333"/>
              <a:gd name="T2" fmla="*/ 480 w 482"/>
              <a:gd name="T3" fmla="*/ 59 h 333"/>
              <a:gd name="T4" fmla="*/ 475 w 482"/>
              <a:gd name="T5" fmla="*/ 66 h 333"/>
              <a:gd name="T6" fmla="*/ 461 w 482"/>
              <a:gd name="T7" fmla="*/ 63 h 333"/>
              <a:gd name="T8" fmla="*/ 452 w 482"/>
              <a:gd name="T9" fmla="*/ 66 h 333"/>
              <a:gd name="T10" fmla="*/ 442 w 482"/>
              <a:gd name="T11" fmla="*/ 87 h 333"/>
              <a:gd name="T12" fmla="*/ 435 w 482"/>
              <a:gd name="T13" fmla="*/ 92 h 333"/>
              <a:gd name="T14" fmla="*/ 437 w 482"/>
              <a:gd name="T15" fmla="*/ 113 h 333"/>
              <a:gd name="T16" fmla="*/ 440 w 482"/>
              <a:gd name="T17" fmla="*/ 142 h 333"/>
              <a:gd name="T18" fmla="*/ 430 w 482"/>
              <a:gd name="T19" fmla="*/ 144 h 333"/>
              <a:gd name="T20" fmla="*/ 430 w 482"/>
              <a:gd name="T21" fmla="*/ 151 h 333"/>
              <a:gd name="T22" fmla="*/ 423 w 482"/>
              <a:gd name="T23" fmla="*/ 158 h 333"/>
              <a:gd name="T24" fmla="*/ 418 w 482"/>
              <a:gd name="T25" fmla="*/ 163 h 333"/>
              <a:gd name="T26" fmla="*/ 411 w 482"/>
              <a:gd name="T27" fmla="*/ 172 h 333"/>
              <a:gd name="T28" fmla="*/ 421 w 482"/>
              <a:gd name="T29" fmla="*/ 175 h 333"/>
              <a:gd name="T30" fmla="*/ 430 w 482"/>
              <a:gd name="T31" fmla="*/ 179 h 333"/>
              <a:gd name="T32" fmla="*/ 437 w 482"/>
              <a:gd name="T33" fmla="*/ 186 h 333"/>
              <a:gd name="T34" fmla="*/ 435 w 482"/>
              <a:gd name="T35" fmla="*/ 189 h 333"/>
              <a:gd name="T36" fmla="*/ 454 w 482"/>
              <a:gd name="T37" fmla="*/ 208 h 333"/>
              <a:gd name="T38" fmla="*/ 463 w 482"/>
              <a:gd name="T39" fmla="*/ 220 h 333"/>
              <a:gd name="T40" fmla="*/ 402 w 482"/>
              <a:gd name="T41" fmla="*/ 215 h 333"/>
              <a:gd name="T42" fmla="*/ 376 w 482"/>
              <a:gd name="T43" fmla="*/ 229 h 333"/>
              <a:gd name="T44" fmla="*/ 345 w 482"/>
              <a:gd name="T45" fmla="*/ 253 h 333"/>
              <a:gd name="T46" fmla="*/ 333 w 482"/>
              <a:gd name="T47" fmla="*/ 267 h 333"/>
              <a:gd name="T48" fmla="*/ 312 w 482"/>
              <a:gd name="T49" fmla="*/ 276 h 333"/>
              <a:gd name="T50" fmla="*/ 322 w 482"/>
              <a:gd name="T51" fmla="*/ 305 h 333"/>
              <a:gd name="T52" fmla="*/ 295 w 482"/>
              <a:gd name="T53" fmla="*/ 312 h 333"/>
              <a:gd name="T54" fmla="*/ 255 w 482"/>
              <a:gd name="T55" fmla="*/ 324 h 333"/>
              <a:gd name="T56" fmla="*/ 213 w 482"/>
              <a:gd name="T57" fmla="*/ 312 h 333"/>
              <a:gd name="T58" fmla="*/ 156 w 482"/>
              <a:gd name="T59" fmla="*/ 302 h 333"/>
              <a:gd name="T60" fmla="*/ 130 w 482"/>
              <a:gd name="T61" fmla="*/ 321 h 333"/>
              <a:gd name="T62" fmla="*/ 85 w 482"/>
              <a:gd name="T63" fmla="*/ 333 h 333"/>
              <a:gd name="T64" fmla="*/ 66 w 482"/>
              <a:gd name="T65" fmla="*/ 331 h 333"/>
              <a:gd name="T66" fmla="*/ 64 w 482"/>
              <a:gd name="T67" fmla="*/ 317 h 333"/>
              <a:gd name="T68" fmla="*/ 68 w 482"/>
              <a:gd name="T69" fmla="*/ 293 h 333"/>
              <a:gd name="T70" fmla="*/ 61 w 482"/>
              <a:gd name="T71" fmla="*/ 286 h 333"/>
              <a:gd name="T72" fmla="*/ 54 w 482"/>
              <a:gd name="T73" fmla="*/ 260 h 333"/>
              <a:gd name="T74" fmla="*/ 23 w 482"/>
              <a:gd name="T75" fmla="*/ 248 h 333"/>
              <a:gd name="T76" fmla="*/ 9 w 482"/>
              <a:gd name="T77" fmla="*/ 231 h 333"/>
              <a:gd name="T78" fmla="*/ 23 w 482"/>
              <a:gd name="T79" fmla="*/ 212 h 333"/>
              <a:gd name="T80" fmla="*/ 19 w 482"/>
              <a:gd name="T81" fmla="*/ 186 h 333"/>
              <a:gd name="T82" fmla="*/ 35 w 482"/>
              <a:gd name="T83" fmla="*/ 170 h 333"/>
              <a:gd name="T84" fmla="*/ 52 w 482"/>
              <a:gd name="T85" fmla="*/ 142 h 333"/>
              <a:gd name="T86" fmla="*/ 14 w 482"/>
              <a:gd name="T87" fmla="*/ 108 h 333"/>
              <a:gd name="T88" fmla="*/ 2 w 482"/>
              <a:gd name="T89" fmla="*/ 85 h 333"/>
              <a:gd name="T90" fmla="*/ 2 w 482"/>
              <a:gd name="T91" fmla="*/ 54 h 333"/>
              <a:gd name="T92" fmla="*/ 16 w 482"/>
              <a:gd name="T93" fmla="*/ 28 h 333"/>
              <a:gd name="T94" fmla="*/ 42 w 482"/>
              <a:gd name="T95" fmla="*/ 40 h 333"/>
              <a:gd name="T96" fmla="*/ 35 w 482"/>
              <a:gd name="T97" fmla="*/ 54 h 333"/>
              <a:gd name="T98" fmla="*/ 57 w 482"/>
              <a:gd name="T99" fmla="*/ 71 h 333"/>
              <a:gd name="T100" fmla="*/ 104 w 482"/>
              <a:gd name="T101" fmla="*/ 66 h 333"/>
              <a:gd name="T102" fmla="*/ 156 w 482"/>
              <a:gd name="T103" fmla="*/ 71 h 333"/>
              <a:gd name="T104" fmla="*/ 172 w 482"/>
              <a:gd name="T105" fmla="*/ 66 h 333"/>
              <a:gd name="T106" fmla="*/ 199 w 482"/>
              <a:gd name="T107" fmla="*/ 63 h 333"/>
              <a:gd name="T108" fmla="*/ 232 w 482"/>
              <a:gd name="T109" fmla="*/ 71 h 333"/>
              <a:gd name="T110" fmla="*/ 288 w 482"/>
              <a:gd name="T111" fmla="*/ 28 h 333"/>
              <a:gd name="T112" fmla="*/ 333 w 482"/>
              <a:gd name="T113" fmla="*/ 9 h 333"/>
              <a:gd name="T114" fmla="*/ 369 w 482"/>
              <a:gd name="T115" fmla="*/ 0 h 333"/>
              <a:gd name="T116" fmla="*/ 402 w 482"/>
              <a:gd name="T117" fmla="*/ 7 h 333"/>
              <a:gd name="T118" fmla="*/ 423 w 482"/>
              <a:gd name="T119" fmla="*/ 7 h 333"/>
              <a:gd name="T120" fmla="*/ 452 w 482"/>
              <a:gd name="T121" fmla="*/ 2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2" h="333">
                <a:moveTo>
                  <a:pt x="478" y="28"/>
                </a:moveTo>
                <a:lnTo>
                  <a:pt x="480" y="37"/>
                </a:lnTo>
                <a:lnTo>
                  <a:pt x="482" y="47"/>
                </a:lnTo>
                <a:lnTo>
                  <a:pt x="480" y="59"/>
                </a:lnTo>
                <a:lnTo>
                  <a:pt x="478" y="61"/>
                </a:lnTo>
                <a:lnTo>
                  <a:pt x="475" y="66"/>
                </a:lnTo>
                <a:lnTo>
                  <a:pt x="468" y="63"/>
                </a:lnTo>
                <a:lnTo>
                  <a:pt x="461" y="63"/>
                </a:lnTo>
                <a:lnTo>
                  <a:pt x="456" y="66"/>
                </a:lnTo>
                <a:lnTo>
                  <a:pt x="452" y="66"/>
                </a:lnTo>
                <a:lnTo>
                  <a:pt x="447" y="73"/>
                </a:lnTo>
                <a:lnTo>
                  <a:pt x="442" y="87"/>
                </a:lnTo>
                <a:lnTo>
                  <a:pt x="437" y="89"/>
                </a:lnTo>
                <a:lnTo>
                  <a:pt x="435" y="92"/>
                </a:lnTo>
                <a:lnTo>
                  <a:pt x="437" y="94"/>
                </a:lnTo>
                <a:lnTo>
                  <a:pt x="437" y="113"/>
                </a:lnTo>
                <a:lnTo>
                  <a:pt x="437" y="134"/>
                </a:lnTo>
                <a:lnTo>
                  <a:pt x="440" y="142"/>
                </a:lnTo>
                <a:lnTo>
                  <a:pt x="440" y="144"/>
                </a:lnTo>
                <a:lnTo>
                  <a:pt x="430" y="144"/>
                </a:lnTo>
                <a:lnTo>
                  <a:pt x="428" y="146"/>
                </a:lnTo>
                <a:lnTo>
                  <a:pt x="430" y="151"/>
                </a:lnTo>
                <a:lnTo>
                  <a:pt x="426" y="153"/>
                </a:lnTo>
                <a:lnTo>
                  <a:pt x="423" y="158"/>
                </a:lnTo>
                <a:lnTo>
                  <a:pt x="423" y="163"/>
                </a:lnTo>
                <a:lnTo>
                  <a:pt x="418" y="163"/>
                </a:lnTo>
                <a:lnTo>
                  <a:pt x="414" y="168"/>
                </a:lnTo>
                <a:lnTo>
                  <a:pt x="411" y="172"/>
                </a:lnTo>
                <a:lnTo>
                  <a:pt x="414" y="177"/>
                </a:lnTo>
                <a:lnTo>
                  <a:pt x="421" y="175"/>
                </a:lnTo>
                <a:lnTo>
                  <a:pt x="428" y="177"/>
                </a:lnTo>
                <a:lnTo>
                  <a:pt x="430" y="179"/>
                </a:lnTo>
                <a:lnTo>
                  <a:pt x="433" y="184"/>
                </a:lnTo>
                <a:lnTo>
                  <a:pt x="437" y="186"/>
                </a:lnTo>
                <a:lnTo>
                  <a:pt x="437" y="189"/>
                </a:lnTo>
                <a:lnTo>
                  <a:pt x="435" y="189"/>
                </a:lnTo>
                <a:lnTo>
                  <a:pt x="437" y="194"/>
                </a:lnTo>
                <a:lnTo>
                  <a:pt x="454" y="208"/>
                </a:lnTo>
                <a:lnTo>
                  <a:pt x="459" y="210"/>
                </a:lnTo>
                <a:lnTo>
                  <a:pt x="463" y="220"/>
                </a:lnTo>
                <a:lnTo>
                  <a:pt x="423" y="231"/>
                </a:lnTo>
                <a:lnTo>
                  <a:pt x="402" y="215"/>
                </a:lnTo>
                <a:lnTo>
                  <a:pt x="385" y="220"/>
                </a:lnTo>
                <a:lnTo>
                  <a:pt x="376" y="229"/>
                </a:lnTo>
                <a:lnTo>
                  <a:pt x="350" y="234"/>
                </a:lnTo>
                <a:lnTo>
                  <a:pt x="345" y="253"/>
                </a:lnTo>
                <a:lnTo>
                  <a:pt x="336" y="255"/>
                </a:lnTo>
                <a:lnTo>
                  <a:pt x="333" y="267"/>
                </a:lnTo>
                <a:lnTo>
                  <a:pt x="310" y="267"/>
                </a:lnTo>
                <a:lnTo>
                  <a:pt x="312" y="276"/>
                </a:lnTo>
                <a:lnTo>
                  <a:pt x="322" y="286"/>
                </a:lnTo>
                <a:lnTo>
                  <a:pt x="322" y="305"/>
                </a:lnTo>
                <a:lnTo>
                  <a:pt x="303" y="314"/>
                </a:lnTo>
                <a:lnTo>
                  <a:pt x="295" y="312"/>
                </a:lnTo>
                <a:lnTo>
                  <a:pt x="272" y="314"/>
                </a:lnTo>
                <a:lnTo>
                  <a:pt x="255" y="324"/>
                </a:lnTo>
                <a:lnTo>
                  <a:pt x="220" y="310"/>
                </a:lnTo>
                <a:lnTo>
                  <a:pt x="213" y="312"/>
                </a:lnTo>
                <a:lnTo>
                  <a:pt x="187" y="298"/>
                </a:lnTo>
                <a:lnTo>
                  <a:pt x="156" y="302"/>
                </a:lnTo>
                <a:lnTo>
                  <a:pt x="151" y="312"/>
                </a:lnTo>
                <a:lnTo>
                  <a:pt x="130" y="321"/>
                </a:lnTo>
                <a:lnTo>
                  <a:pt x="90" y="324"/>
                </a:lnTo>
                <a:lnTo>
                  <a:pt x="85" y="333"/>
                </a:lnTo>
                <a:lnTo>
                  <a:pt x="64" y="333"/>
                </a:lnTo>
                <a:lnTo>
                  <a:pt x="66" y="331"/>
                </a:lnTo>
                <a:lnTo>
                  <a:pt x="66" y="324"/>
                </a:lnTo>
                <a:lnTo>
                  <a:pt x="64" y="317"/>
                </a:lnTo>
                <a:lnTo>
                  <a:pt x="61" y="302"/>
                </a:lnTo>
                <a:lnTo>
                  <a:pt x="68" y="293"/>
                </a:lnTo>
                <a:lnTo>
                  <a:pt x="66" y="288"/>
                </a:lnTo>
                <a:lnTo>
                  <a:pt x="61" y="286"/>
                </a:lnTo>
                <a:lnTo>
                  <a:pt x="54" y="276"/>
                </a:lnTo>
                <a:lnTo>
                  <a:pt x="54" y="260"/>
                </a:lnTo>
                <a:lnTo>
                  <a:pt x="38" y="257"/>
                </a:lnTo>
                <a:lnTo>
                  <a:pt x="23" y="248"/>
                </a:lnTo>
                <a:lnTo>
                  <a:pt x="12" y="236"/>
                </a:lnTo>
                <a:lnTo>
                  <a:pt x="9" y="231"/>
                </a:lnTo>
                <a:lnTo>
                  <a:pt x="16" y="229"/>
                </a:lnTo>
                <a:lnTo>
                  <a:pt x="23" y="212"/>
                </a:lnTo>
                <a:lnTo>
                  <a:pt x="14" y="205"/>
                </a:lnTo>
                <a:lnTo>
                  <a:pt x="19" y="186"/>
                </a:lnTo>
                <a:lnTo>
                  <a:pt x="14" y="177"/>
                </a:lnTo>
                <a:lnTo>
                  <a:pt x="35" y="170"/>
                </a:lnTo>
                <a:lnTo>
                  <a:pt x="38" y="158"/>
                </a:lnTo>
                <a:lnTo>
                  <a:pt x="52" y="142"/>
                </a:lnTo>
                <a:lnTo>
                  <a:pt x="52" y="134"/>
                </a:lnTo>
                <a:lnTo>
                  <a:pt x="14" y="108"/>
                </a:lnTo>
                <a:lnTo>
                  <a:pt x="9" y="92"/>
                </a:lnTo>
                <a:lnTo>
                  <a:pt x="2" y="85"/>
                </a:lnTo>
                <a:lnTo>
                  <a:pt x="0" y="71"/>
                </a:lnTo>
                <a:lnTo>
                  <a:pt x="2" y="54"/>
                </a:lnTo>
                <a:lnTo>
                  <a:pt x="12" y="47"/>
                </a:lnTo>
                <a:lnTo>
                  <a:pt x="16" y="28"/>
                </a:lnTo>
                <a:lnTo>
                  <a:pt x="23" y="30"/>
                </a:lnTo>
                <a:lnTo>
                  <a:pt x="42" y="40"/>
                </a:lnTo>
                <a:lnTo>
                  <a:pt x="50" y="42"/>
                </a:lnTo>
                <a:lnTo>
                  <a:pt x="35" y="54"/>
                </a:lnTo>
                <a:lnTo>
                  <a:pt x="38" y="68"/>
                </a:lnTo>
                <a:lnTo>
                  <a:pt x="57" y="71"/>
                </a:lnTo>
                <a:lnTo>
                  <a:pt x="68" y="63"/>
                </a:lnTo>
                <a:lnTo>
                  <a:pt x="104" y="66"/>
                </a:lnTo>
                <a:lnTo>
                  <a:pt x="137" y="75"/>
                </a:lnTo>
                <a:lnTo>
                  <a:pt x="156" y="71"/>
                </a:lnTo>
                <a:lnTo>
                  <a:pt x="165" y="63"/>
                </a:lnTo>
                <a:lnTo>
                  <a:pt x="172" y="66"/>
                </a:lnTo>
                <a:lnTo>
                  <a:pt x="182" y="71"/>
                </a:lnTo>
                <a:lnTo>
                  <a:pt x="199" y="63"/>
                </a:lnTo>
                <a:lnTo>
                  <a:pt x="220" y="66"/>
                </a:lnTo>
                <a:lnTo>
                  <a:pt x="232" y="71"/>
                </a:lnTo>
                <a:lnTo>
                  <a:pt x="260" y="59"/>
                </a:lnTo>
                <a:lnTo>
                  <a:pt x="288" y="28"/>
                </a:lnTo>
                <a:lnTo>
                  <a:pt x="303" y="18"/>
                </a:lnTo>
                <a:lnTo>
                  <a:pt x="333" y="9"/>
                </a:lnTo>
                <a:lnTo>
                  <a:pt x="348" y="2"/>
                </a:lnTo>
                <a:lnTo>
                  <a:pt x="369" y="0"/>
                </a:lnTo>
                <a:lnTo>
                  <a:pt x="385" y="9"/>
                </a:lnTo>
                <a:lnTo>
                  <a:pt x="402" y="7"/>
                </a:lnTo>
                <a:lnTo>
                  <a:pt x="409" y="11"/>
                </a:lnTo>
                <a:lnTo>
                  <a:pt x="423" y="7"/>
                </a:lnTo>
                <a:lnTo>
                  <a:pt x="430" y="21"/>
                </a:lnTo>
                <a:lnTo>
                  <a:pt x="452" y="26"/>
                </a:lnTo>
                <a:lnTo>
                  <a:pt x="478" y="2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676"/>
          <p:cNvSpPr>
            <a:spLocks/>
          </p:cNvSpPr>
          <p:nvPr/>
        </p:nvSpPr>
        <p:spPr bwMode="auto">
          <a:xfrm>
            <a:off x="6929439" y="3263901"/>
            <a:ext cx="2001838" cy="1336675"/>
          </a:xfrm>
          <a:custGeom>
            <a:avLst/>
            <a:gdLst>
              <a:gd name="T0" fmla="*/ 478 w 1261"/>
              <a:gd name="T1" fmla="*/ 807 h 842"/>
              <a:gd name="T2" fmla="*/ 584 w 1261"/>
              <a:gd name="T3" fmla="*/ 691 h 842"/>
              <a:gd name="T4" fmla="*/ 511 w 1261"/>
              <a:gd name="T5" fmla="*/ 577 h 842"/>
              <a:gd name="T6" fmla="*/ 300 w 1261"/>
              <a:gd name="T7" fmla="*/ 537 h 842"/>
              <a:gd name="T8" fmla="*/ 168 w 1261"/>
              <a:gd name="T9" fmla="*/ 580 h 842"/>
              <a:gd name="T10" fmla="*/ 57 w 1261"/>
              <a:gd name="T11" fmla="*/ 591 h 842"/>
              <a:gd name="T12" fmla="*/ 26 w 1261"/>
              <a:gd name="T13" fmla="*/ 561 h 842"/>
              <a:gd name="T14" fmla="*/ 0 w 1261"/>
              <a:gd name="T15" fmla="*/ 530 h 842"/>
              <a:gd name="T16" fmla="*/ 19 w 1261"/>
              <a:gd name="T17" fmla="*/ 483 h 842"/>
              <a:gd name="T18" fmla="*/ 59 w 1261"/>
              <a:gd name="T19" fmla="*/ 367 h 842"/>
              <a:gd name="T20" fmla="*/ 71 w 1261"/>
              <a:gd name="T21" fmla="*/ 208 h 842"/>
              <a:gd name="T22" fmla="*/ 594 w 1261"/>
              <a:gd name="T23" fmla="*/ 50 h 842"/>
              <a:gd name="T24" fmla="*/ 1076 w 1261"/>
              <a:gd name="T25" fmla="*/ 156 h 842"/>
              <a:gd name="T26" fmla="*/ 1171 w 1261"/>
              <a:gd name="T27" fmla="*/ 475 h 842"/>
              <a:gd name="T28" fmla="*/ 1133 w 1261"/>
              <a:gd name="T29" fmla="*/ 483 h 842"/>
              <a:gd name="T30" fmla="*/ 1086 w 1261"/>
              <a:gd name="T31" fmla="*/ 539 h 842"/>
              <a:gd name="T32" fmla="*/ 1046 w 1261"/>
              <a:gd name="T33" fmla="*/ 556 h 842"/>
              <a:gd name="T34" fmla="*/ 982 w 1261"/>
              <a:gd name="T35" fmla="*/ 603 h 842"/>
              <a:gd name="T36" fmla="*/ 977 w 1261"/>
              <a:gd name="T37" fmla="*/ 608 h 842"/>
              <a:gd name="T38" fmla="*/ 944 w 1261"/>
              <a:gd name="T39" fmla="*/ 634 h 842"/>
              <a:gd name="T40" fmla="*/ 930 w 1261"/>
              <a:gd name="T41" fmla="*/ 643 h 842"/>
              <a:gd name="T42" fmla="*/ 911 w 1261"/>
              <a:gd name="T43" fmla="*/ 653 h 842"/>
              <a:gd name="T44" fmla="*/ 882 w 1261"/>
              <a:gd name="T45" fmla="*/ 658 h 842"/>
              <a:gd name="T46" fmla="*/ 918 w 1261"/>
              <a:gd name="T47" fmla="*/ 658 h 842"/>
              <a:gd name="T48" fmla="*/ 939 w 1261"/>
              <a:gd name="T49" fmla="*/ 660 h 842"/>
              <a:gd name="T50" fmla="*/ 944 w 1261"/>
              <a:gd name="T51" fmla="*/ 679 h 842"/>
              <a:gd name="T52" fmla="*/ 953 w 1261"/>
              <a:gd name="T53" fmla="*/ 669 h 842"/>
              <a:gd name="T54" fmla="*/ 967 w 1261"/>
              <a:gd name="T55" fmla="*/ 681 h 842"/>
              <a:gd name="T56" fmla="*/ 998 w 1261"/>
              <a:gd name="T57" fmla="*/ 717 h 842"/>
              <a:gd name="T58" fmla="*/ 1069 w 1261"/>
              <a:gd name="T59" fmla="*/ 693 h 842"/>
              <a:gd name="T60" fmla="*/ 1109 w 1261"/>
              <a:gd name="T61" fmla="*/ 688 h 842"/>
              <a:gd name="T62" fmla="*/ 1062 w 1261"/>
              <a:gd name="T63" fmla="*/ 738 h 842"/>
              <a:gd name="T64" fmla="*/ 1027 w 1261"/>
              <a:gd name="T65" fmla="*/ 752 h 842"/>
              <a:gd name="T66" fmla="*/ 960 w 1261"/>
              <a:gd name="T67" fmla="*/ 816 h 842"/>
              <a:gd name="T68" fmla="*/ 887 w 1261"/>
              <a:gd name="T69" fmla="*/ 828 h 842"/>
              <a:gd name="T70" fmla="*/ 892 w 1261"/>
              <a:gd name="T71" fmla="*/ 776 h 842"/>
              <a:gd name="T72" fmla="*/ 821 w 1261"/>
              <a:gd name="T73" fmla="*/ 755 h 842"/>
              <a:gd name="T74" fmla="*/ 830 w 1261"/>
              <a:gd name="T75" fmla="*/ 722 h 842"/>
              <a:gd name="T76" fmla="*/ 873 w 1261"/>
              <a:gd name="T77" fmla="*/ 686 h 842"/>
              <a:gd name="T78" fmla="*/ 868 w 1261"/>
              <a:gd name="T79" fmla="*/ 669 h 842"/>
              <a:gd name="T80" fmla="*/ 840 w 1261"/>
              <a:gd name="T81" fmla="*/ 667 h 842"/>
              <a:gd name="T82" fmla="*/ 792 w 1261"/>
              <a:gd name="T83" fmla="*/ 679 h 842"/>
              <a:gd name="T84" fmla="*/ 729 w 1261"/>
              <a:gd name="T85" fmla="*/ 674 h 842"/>
              <a:gd name="T86" fmla="*/ 740 w 1261"/>
              <a:gd name="T87" fmla="*/ 653 h 842"/>
              <a:gd name="T88" fmla="*/ 740 w 1261"/>
              <a:gd name="T89" fmla="*/ 648 h 842"/>
              <a:gd name="T90" fmla="*/ 759 w 1261"/>
              <a:gd name="T91" fmla="*/ 639 h 842"/>
              <a:gd name="T92" fmla="*/ 755 w 1261"/>
              <a:gd name="T93" fmla="*/ 634 h 842"/>
              <a:gd name="T94" fmla="*/ 745 w 1261"/>
              <a:gd name="T95" fmla="*/ 634 h 842"/>
              <a:gd name="T96" fmla="*/ 733 w 1261"/>
              <a:gd name="T97" fmla="*/ 625 h 842"/>
              <a:gd name="T98" fmla="*/ 731 w 1261"/>
              <a:gd name="T99" fmla="*/ 608 h 842"/>
              <a:gd name="T100" fmla="*/ 729 w 1261"/>
              <a:gd name="T101" fmla="*/ 629 h 842"/>
              <a:gd name="T102" fmla="*/ 712 w 1261"/>
              <a:gd name="T103" fmla="*/ 636 h 842"/>
              <a:gd name="T104" fmla="*/ 691 w 1261"/>
              <a:gd name="T105" fmla="*/ 641 h 842"/>
              <a:gd name="T106" fmla="*/ 665 w 1261"/>
              <a:gd name="T107" fmla="*/ 651 h 842"/>
              <a:gd name="T108" fmla="*/ 648 w 1261"/>
              <a:gd name="T109" fmla="*/ 667 h 842"/>
              <a:gd name="T110" fmla="*/ 639 w 1261"/>
              <a:gd name="T111" fmla="*/ 705 h 842"/>
              <a:gd name="T112" fmla="*/ 608 w 1261"/>
              <a:gd name="T113" fmla="*/ 752 h 842"/>
              <a:gd name="T114" fmla="*/ 584 w 1261"/>
              <a:gd name="T115" fmla="*/ 788 h 842"/>
              <a:gd name="T116" fmla="*/ 596 w 1261"/>
              <a:gd name="T117" fmla="*/ 802 h 842"/>
              <a:gd name="T118" fmla="*/ 594 w 1261"/>
              <a:gd name="T119" fmla="*/ 816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1" h="842">
                <a:moveTo>
                  <a:pt x="594" y="816"/>
                </a:moveTo>
                <a:lnTo>
                  <a:pt x="582" y="797"/>
                </a:lnTo>
                <a:lnTo>
                  <a:pt x="563" y="795"/>
                </a:lnTo>
                <a:lnTo>
                  <a:pt x="520" y="826"/>
                </a:lnTo>
                <a:lnTo>
                  <a:pt x="490" y="821"/>
                </a:lnTo>
                <a:lnTo>
                  <a:pt x="478" y="807"/>
                </a:lnTo>
                <a:lnTo>
                  <a:pt x="502" y="793"/>
                </a:lnTo>
                <a:lnTo>
                  <a:pt x="525" y="726"/>
                </a:lnTo>
                <a:lnTo>
                  <a:pt x="518" y="691"/>
                </a:lnTo>
                <a:lnTo>
                  <a:pt x="530" y="681"/>
                </a:lnTo>
                <a:lnTo>
                  <a:pt x="572" y="684"/>
                </a:lnTo>
                <a:lnTo>
                  <a:pt x="584" y="691"/>
                </a:lnTo>
                <a:lnTo>
                  <a:pt x="601" y="681"/>
                </a:lnTo>
                <a:lnTo>
                  <a:pt x="589" y="674"/>
                </a:lnTo>
                <a:lnTo>
                  <a:pt x="584" y="641"/>
                </a:lnTo>
                <a:lnTo>
                  <a:pt x="554" y="629"/>
                </a:lnTo>
                <a:lnTo>
                  <a:pt x="546" y="598"/>
                </a:lnTo>
                <a:lnTo>
                  <a:pt x="511" y="577"/>
                </a:lnTo>
                <a:lnTo>
                  <a:pt x="511" y="537"/>
                </a:lnTo>
                <a:lnTo>
                  <a:pt x="478" y="518"/>
                </a:lnTo>
                <a:lnTo>
                  <a:pt x="386" y="492"/>
                </a:lnTo>
                <a:lnTo>
                  <a:pt x="326" y="511"/>
                </a:lnTo>
                <a:lnTo>
                  <a:pt x="319" y="528"/>
                </a:lnTo>
                <a:lnTo>
                  <a:pt x="300" y="537"/>
                </a:lnTo>
                <a:lnTo>
                  <a:pt x="291" y="561"/>
                </a:lnTo>
                <a:lnTo>
                  <a:pt x="229" y="577"/>
                </a:lnTo>
                <a:lnTo>
                  <a:pt x="213" y="598"/>
                </a:lnTo>
                <a:lnTo>
                  <a:pt x="201" y="601"/>
                </a:lnTo>
                <a:lnTo>
                  <a:pt x="177" y="577"/>
                </a:lnTo>
                <a:lnTo>
                  <a:pt x="168" y="580"/>
                </a:lnTo>
                <a:lnTo>
                  <a:pt x="154" y="589"/>
                </a:lnTo>
                <a:lnTo>
                  <a:pt x="102" y="580"/>
                </a:lnTo>
                <a:lnTo>
                  <a:pt x="99" y="584"/>
                </a:lnTo>
                <a:lnTo>
                  <a:pt x="76" y="570"/>
                </a:lnTo>
                <a:lnTo>
                  <a:pt x="69" y="584"/>
                </a:lnTo>
                <a:lnTo>
                  <a:pt x="57" y="591"/>
                </a:lnTo>
                <a:lnTo>
                  <a:pt x="52" y="587"/>
                </a:lnTo>
                <a:lnTo>
                  <a:pt x="57" y="580"/>
                </a:lnTo>
                <a:lnTo>
                  <a:pt x="50" y="572"/>
                </a:lnTo>
                <a:lnTo>
                  <a:pt x="40" y="577"/>
                </a:lnTo>
                <a:lnTo>
                  <a:pt x="33" y="575"/>
                </a:lnTo>
                <a:lnTo>
                  <a:pt x="26" y="561"/>
                </a:lnTo>
                <a:lnTo>
                  <a:pt x="19" y="563"/>
                </a:lnTo>
                <a:lnTo>
                  <a:pt x="14" y="551"/>
                </a:lnTo>
                <a:lnTo>
                  <a:pt x="5" y="546"/>
                </a:lnTo>
                <a:lnTo>
                  <a:pt x="0" y="546"/>
                </a:lnTo>
                <a:lnTo>
                  <a:pt x="0" y="544"/>
                </a:lnTo>
                <a:lnTo>
                  <a:pt x="0" y="530"/>
                </a:lnTo>
                <a:lnTo>
                  <a:pt x="5" y="520"/>
                </a:lnTo>
                <a:lnTo>
                  <a:pt x="12" y="516"/>
                </a:lnTo>
                <a:lnTo>
                  <a:pt x="12" y="497"/>
                </a:lnTo>
                <a:lnTo>
                  <a:pt x="14" y="494"/>
                </a:lnTo>
                <a:lnTo>
                  <a:pt x="14" y="492"/>
                </a:lnTo>
                <a:lnTo>
                  <a:pt x="19" y="483"/>
                </a:lnTo>
                <a:lnTo>
                  <a:pt x="21" y="483"/>
                </a:lnTo>
                <a:lnTo>
                  <a:pt x="24" y="473"/>
                </a:lnTo>
                <a:lnTo>
                  <a:pt x="47" y="480"/>
                </a:lnTo>
                <a:lnTo>
                  <a:pt x="36" y="461"/>
                </a:lnTo>
                <a:lnTo>
                  <a:pt x="26" y="428"/>
                </a:lnTo>
                <a:lnTo>
                  <a:pt x="59" y="367"/>
                </a:lnTo>
                <a:lnTo>
                  <a:pt x="90" y="326"/>
                </a:lnTo>
                <a:lnTo>
                  <a:pt x="107" y="322"/>
                </a:lnTo>
                <a:lnTo>
                  <a:pt x="111" y="296"/>
                </a:lnTo>
                <a:lnTo>
                  <a:pt x="107" y="272"/>
                </a:lnTo>
                <a:lnTo>
                  <a:pt x="73" y="227"/>
                </a:lnTo>
                <a:lnTo>
                  <a:pt x="71" y="208"/>
                </a:lnTo>
                <a:lnTo>
                  <a:pt x="118" y="163"/>
                </a:lnTo>
                <a:lnTo>
                  <a:pt x="173" y="147"/>
                </a:lnTo>
                <a:lnTo>
                  <a:pt x="324" y="161"/>
                </a:lnTo>
                <a:lnTo>
                  <a:pt x="516" y="151"/>
                </a:lnTo>
                <a:lnTo>
                  <a:pt x="542" y="73"/>
                </a:lnTo>
                <a:lnTo>
                  <a:pt x="594" y="50"/>
                </a:lnTo>
                <a:lnTo>
                  <a:pt x="712" y="0"/>
                </a:lnTo>
                <a:lnTo>
                  <a:pt x="778" y="104"/>
                </a:lnTo>
                <a:lnTo>
                  <a:pt x="840" y="94"/>
                </a:lnTo>
                <a:lnTo>
                  <a:pt x="899" y="177"/>
                </a:lnTo>
                <a:lnTo>
                  <a:pt x="1015" y="130"/>
                </a:lnTo>
                <a:lnTo>
                  <a:pt x="1076" y="156"/>
                </a:lnTo>
                <a:lnTo>
                  <a:pt x="1223" y="175"/>
                </a:lnTo>
                <a:lnTo>
                  <a:pt x="1258" y="303"/>
                </a:lnTo>
                <a:lnTo>
                  <a:pt x="1261" y="345"/>
                </a:lnTo>
                <a:lnTo>
                  <a:pt x="1195" y="374"/>
                </a:lnTo>
                <a:lnTo>
                  <a:pt x="1178" y="464"/>
                </a:lnTo>
                <a:lnTo>
                  <a:pt x="1171" y="475"/>
                </a:lnTo>
                <a:lnTo>
                  <a:pt x="1166" y="471"/>
                </a:lnTo>
                <a:lnTo>
                  <a:pt x="1157" y="475"/>
                </a:lnTo>
                <a:lnTo>
                  <a:pt x="1150" y="473"/>
                </a:lnTo>
                <a:lnTo>
                  <a:pt x="1145" y="478"/>
                </a:lnTo>
                <a:lnTo>
                  <a:pt x="1135" y="483"/>
                </a:lnTo>
                <a:lnTo>
                  <a:pt x="1133" y="483"/>
                </a:lnTo>
                <a:lnTo>
                  <a:pt x="1126" y="487"/>
                </a:lnTo>
                <a:lnTo>
                  <a:pt x="1119" y="509"/>
                </a:lnTo>
                <a:lnTo>
                  <a:pt x="1114" y="504"/>
                </a:lnTo>
                <a:lnTo>
                  <a:pt x="1109" y="504"/>
                </a:lnTo>
                <a:lnTo>
                  <a:pt x="1088" y="525"/>
                </a:lnTo>
                <a:lnTo>
                  <a:pt x="1086" y="539"/>
                </a:lnTo>
                <a:lnTo>
                  <a:pt x="1081" y="535"/>
                </a:lnTo>
                <a:lnTo>
                  <a:pt x="1076" y="532"/>
                </a:lnTo>
                <a:lnTo>
                  <a:pt x="1069" y="535"/>
                </a:lnTo>
                <a:lnTo>
                  <a:pt x="1055" y="546"/>
                </a:lnTo>
                <a:lnTo>
                  <a:pt x="1050" y="561"/>
                </a:lnTo>
                <a:lnTo>
                  <a:pt x="1046" y="556"/>
                </a:lnTo>
                <a:lnTo>
                  <a:pt x="1038" y="556"/>
                </a:lnTo>
                <a:lnTo>
                  <a:pt x="1020" y="565"/>
                </a:lnTo>
                <a:lnTo>
                  <a:pt x="1001" y="587"/>
                </a:lnTo>
                <a:lnTo>
                  <a:pt x="993" y="594"/>
                </a:lnTo>
                <a:lnTo>
                  <a:pt x="986" y="608"/>
                </a:lnTo>
                <a:lnTo>
                  <a:pt x="982" y="603"/>
                </a:lnTo>
                <a:lnTo>
                  <a:pt x="982" y="598"/>
                </a:lnTo>
                <a:lnTo>
                  <a:pt x="975" y="596"/>
                </a:lnTo>
                <a:lnTo>
                  <a:pt x="972" y="591"/>
                </a:lnTo>
                <a:lnTo>
                  <a:pt x="970" y="594"/>
                </a:lnTo>
                <a:lnTo>
                  <a:pt x="977" y="603"/>
                </a:lnTo>
                <a:lnTo>
                  <a:pt x="977" y="608"/>
                </a:lnTo>
                <a:lnTo>
                  <a:pt x="970" y="617"/>
                </a:lnTo>
                <a:lnTo>
                  <a:pt x="958" y="625"/>
                </a:lnTo>
                <a:lnTo>
                  <a:pt x="956" y="629"/>
                </a:lnTo>
                <a:lnTo>
                  <a:pt x="956" y="634"/>
                </a:lnTo>
                <a:lnTo>
                  <a:pt x="949" y="636"/>
                </a:lnTo>
                <a:lnTo>
                  <a:pt x="944" y="634"/>
                </a:lnTo>
                <a:lnTo>
                  <a:pt x="941" y="639"/>
                </a:lnTo>
                <a:lnTo>
                  <a:pt x="944" y="646"/>
                </a:lnTo>
                <a:lnTo>
                  <a:pt x="939" y="658"/>
                </a:lnTo>
                <a:lnTo>
                  <a:pt x="934" y="660"/>
                </a:lnTo>
                <a:lnTo>
                  <a:pt x="930" y="658"/>
                </a:lnTo>
                <a:lnTo>
                  <a:pt x="930" y="643"/>
                </a:lnTo>
                <a:lnTo>
                  <a:pt x="920" y="639"/>
                </a:lnTo>
                <a:lnTo>
                  <a:pt x="915" y="643"/>
                </a:lnTo>
                <a:lnTo>
                  <a:pt x="906" y="634"/>
                </a:lnTo>
                <a:lnTo>
                  <a:pt x="904" y="634"/>
                </a:lnTo>
                <a:lnTo>
                  <a:pt x="911" y="646"/>
                </a:lnTo>
                <a:lnTo>
                  <a:pt x="911" y="653"/>
                </a:lnTo>
                <a:lnTo>
                  <a:pt x="899" y="653"/>
                </a:lnTo>
                <a:lnTo>
                  <a:pt x="889" y="646"/>
                </a:lnTo>
                <a:lnTo>
                  <a:pt x="878" y="643"/>
                </a:lnTo>
                <a:lnTo>
                  <a:pt x="866" y="648"/>
                </a:lnTo>
                <a:lnTo>
                  <a:pt x="870" y="653"/>
                </a:lnTo>
                <a:lnTo>
                  <a:pt x="882" y="658"/>
                </a:lnTo>
                <a:lnTo>
                  <a:pt x="889" y="662"/>
                </a:lnTo>
                <a:lnTo>
                  <a:pt x="894" y="660"/>
                </a:lnTo>
                <a:lnTo>
                  <a:pt x="894" y="658"/>
                </a:lnTo>
                <a:lnTo>
                  <a:pt x="899" y="655"/>
                </a:lnTo>
                <a:lnTo>
                  <a:pt x="913" y="658"/>
                </a:lnTo>
                <a:lnTo>
                  <a:pt x="918" y="658"/>
                </a:lnTo>
                <a:lnTo>
                  <a:pt x="923" y="655"/>
                </a:lnTo>
                <a:lnTo>
                  <a:pt x="927" y="660"/>
                </a:lnTo>
                <a:lnTo>
                  <a:pt x="934" y="665"/>
                </a:lnTo>
                <a:lnTo>
                  <a:pt x="939" y="665"/>
                </a:lnTo>
                <a:lnTo>
                  <a:pt x="944" y="665"/>
                </a:lnTo>
                <a:lnTo>
                  <a:pt x="939" y="660"/>
                </a:lnTo>
                <a:lnTo>
                  <a:pt x="941" y="660"/>
                </a:lnTo>
                <a:lnTo>
                  <a:pt x="949" y="662"/>
                </a:lnTo>
                <a:lnTo>
                  <a:pt x="949" y="667"/>
                </a:lnTo>
                <a:lnTo>
                  <a:pt x="944" y="672"/>
                </a:lnTo>
                <a:lnTo>
                  <a:pt x="939" y="681"/>
                </a:lnTo>
                <a:lnTo>
                  <a:pt x="944" y="679"/>
                </a:lnTo>
                <a:lnTo>
                  <a:pt x="951" y="667"/>
                </a:lnTo>
                <a:lnTo>
                  <a:pt x="958" y="665"/>
                </a:lnTo>
                <a:lnTo>
                  <a:pt x="960" y="665"/>
                </a:lnTo>
                <a:lnTo>
                  <a:pt x="958" y="667"/>
                </a:lnTo>
                <a:lnTo>
                  <a:pt x="956" y="667"/>
                </a:lnTo>
                <a:lnTo>
                  <a:pt x="953" y="669"/>
                </a:lnTo>
                <a:lnTo>
                  <a:pt x="956" y="674"/>
                </a:lnTo>
                <a:lnTo>
                  <a:pt x="960" y="672"/>
                </a:lnTo>
                <a:lnTo>
                  <a:pt x="960" y="674"/>
                </a:lnTo>
                <a:lnTo>
                  <a:pt x="960" y="681"/>
                </a:lnTo>
                <a:lnTo>
                  <a:pt x="970" y="677"/>
                </a:lnTo>
                <a:lnTo>
                  <a:pt x="967" y="681"/>
                </a:lnTo>
                <a:lnTo>
                  <a:pt x="975" y="684"/>
                </a:lnTo>
                <a:lnTo>
                  <a:pt x="979" y="684"/>
                </a:lnTo>
                <a:lnTo>
                  <a:pt x="989" y="691"/>
                </a:lnTo>
                <a:lnTo>
                  <a:pt x="993" y="700"/>
                </a:lnTo>
                <a:lnTo>
                  <a:pt x="989" y="707"/>
                </a:lnTo>
                <a:lnTo>
                  <a:pt x="998" y="717"/>
                </a:lnTo>
                <a:lnTo>
                  <a:pt x="1022" y="722"/>
                </a:lnTo>
                <a:lnTo>
                  <a:pt x="1043" y="705"/>
                </a:lnTo>
                <a:lnTo>
                  <a:pt x="1048" y="693"/>
                </a:lnTo>
                <a:lnTo>
                  <a:pt x="1057" y="698"/>
                </a:lnTo>
                <a:lnTo>
                  <a:pt x="1064" y="698"/>
                </a:lnTo>
                <a:lnTo>
                  <a:pt x="1069" y="693"/>
                </a:lnTo>
                <a:lnTo>
                  <a:pt x="1069" y="688"/>
                </a:lnTo>
                <a:lnTo>
                  <a:pt x="1083" y="679"/>
                </a:lnTo>
                <a:lnTo>
                  <a:pt x="1098" y="679"/>
                </a:lnTo>
                <a:lnTo>
                  <a:pt x="1107" y="679"/>
                </a:lnTo>
                <a:lnTo>
                  <a:pt x="1112" y="684"/>
                </a:lnTo>
                <a:lnTo>
                  <a:pt x="1109" y="688"/>
                </a:lnTo>
                <a:lnTo>
                  <a:pt x="1105" y="688"/>
                </a:lnTo>
                <a:lnTo>
                  <a:pt x="1098" y="698"/>
                </a:lnTo>
                <a:lnTo>
                  <a:pt x="1107" y="717"/>
                </a:lnTo>
                <a:lnTo>
                  <a:pt x="1090" y="729"/>
                </a:lnTo>
                <a:lnTo>
                  <a:pt x="1074" y="731"/>
                </a:lnTo>
                <a:lnTo>
                  <a:pt x="1062" y="738"/>
                </a:lnTo>
                <a:lnTo>
                  <a:pt x="1050" y="731"/>
                </a:lnTo>
                <a:lnTo>
                  <a:pt x="1038" y="731"/>
                </a:lnTo>
                <a:lnTo>
                  <a:pt x="1031" y="736"/>
                </a:lnTo>
                <a:lnTo>
                  <a:pt x="1027" y="743"/>
                </a:lnTo>
                <a:lnTo>
                  <a:pt x="1029" y="745"/>
                </a:lnTo>
                <a:lnTo>
                  <a:pt x="1027" y="752"/>
                </a:lnTo>
                <a:lnTo>
                  <a:pt x="1022" y="752"/>
                </a:lnTo>
                <a:lnTo>
                  <a:pt x="1010" y="774"/>
                </a:lnTo>
                <a:lnTo>
                  <a:pt x="998" y="774"/>
                </a:lnTo>
                <a:lnTo>
                  <a:pt x="986" y="781"/>
                </a:lnTo>
                <a:lnTo>
                  <a:pt x="967" y="793"/>
                </a:lnTo>
                <a:lnTo>
                  <a:pt x="960" y="816"/>
                </a:lnTo>
                <a:lnTo>
                  <a:pt x="946" y="833"/>
                </a:lnTo>
                <a:lnTo>
                  <a:pt x="932" y="837"/>
                </a:lnTo>
                <a:lnTo>
                  <a:pt x="915" y="842"/>
                </a:lnTo>
                <a:lnTo>
                  <a:pt x="906" y="833"/>
                </a:lnTo>
                <a:lnTo>
                  <a:pt x="897" y="835"/>
                </a:lnTo>
                <a:lnTo>
                  <a:pt x="887" y="828"/>
                </a:lnTo>
                <a:lnTo>
                  <a:pt x="894" y="823"/>
                </a:lnTo>
                <a:lnTo>
                  <a:pt x="904" y="821"/>
                </a:lnTo>
                <a:lnTo>
                  <a:pt x="897" y="819"/>
                </a:lnTo>
                <a:lnTo>
                  <a:pt x="894" y="800"/>
                </a:lnTo>
                <a:lnTo>
                  <a:pt x="897" y="795"/>
                </a:lnTo>
                <a:lnTo>
                  <a:pt x="892" y="776"/>
                </a:lnTo>
                <a:lnTo>
                  <a:pt x="882" y="767"/>
                </a:lnTo>
                <a:lnTo>
                  <a:pt x="875" y="762"/>
                </a:lnTo>
                <a:lnTo>
                  <a:pt x="866" y="769"/>
                </a:lnTo>
                <a:lnTo>
                  <a:pt x="837" y="755"/>
                </a:lnTo>
                <a:lnTo>
                  <a:pt x="830" y="752"/>
                </a:lnTo>
                <a:lnTo>
                  <a:pt x="821" y="755"/>
                </a:lnTo>
                <a:lnTo>
                  <a:pt x="814" y="762"/>
                </a:lnTo>
                <a:lnTo>
                  <a:pt x="802" y="762"/>
                </a:lnTo>
                <a:lnTo>
                  <a:pt x="800" y="755"/>
                </a:lnTo>
                <a:lnTo>
                  <a:pt x="807" y="745"/>
                </a:lnTo>
                <a:lnTo>
                  <a:pt x="821" y="731"/>
                </a:lnTo>
                <a:lnTo>
                  <a:pt x="830" y="722"/>
                </a:lnTo>
                <a:lnTo>
                  <a:pt x="840" y="712"/>
                </a:lnTo>
                <a:lnTo>
                  <a:pt x="840" y="705"/>
                </a:lnTo>
                <a:lnTo>
                  <a:pt x="847" y="705"/>
                </a:lnTo>
                <a:lnTo>
                  <a:pt x="856" y="698"/>
                </a:lnTo>
                <a:lnTo>
                  <a:pt x="861" y="693"/>
                </a:lnTo>
                <a:lnTo>
                  <a:pt x="873" y="686"/>
                </a:lnTo>
                <a:lnTo>
                  <a:pt x="880" y="688"/>
                </a:lnTo>
                <a:lnTo>
                  <a:pt x="878" y="684"/>
                </a:lnTo>
                <a:lnTo>
                  <a:pt x="882" y="679"/>
                </a:lnTo>
                <a:lnTo>
                  <a:pt x="882" y="677"/>
                </a:lnTo>
                <a:lnTo>
                  <a:pt x="873" y="677"/>
                </a:lnTo>
                <a:lnTo>
                  <a:pt x="868" y="669"/>
                </a:lnTo>
                <a:lnTo>
                  <a:pt x="868" y="662"/>
                </a:lnTo>
                <a:lnTo>
                  <a:pt x="866" y="658"/>
                </a:lnTo>
                <a:lnTo>
                  <a:pt x="863" y="658"/>
                </a:lnTo>
                <a:lnTo>
                  <a:pt x="854" y="674"/>
                </a:lnTo>
                <a:lnTo>
                  <a:pt x="844" y="665"/>
                </a:lnTo>
                <a:lnTo>
                  <a:pt x="840" y="667"/>
                </a:lnTo>
                <a:lnTo>
                  <a:pt x="835" y="660"/>
                </a:lnTo>
                <a:lnTo>
                  <a:pt x="833" y="669"/>
                </a:lnTo>
                <a:lnTo>
                  <a:pt x="823" y="667"/>
                </a:lnTo>
                <a:lnTo>
                  <a:pt x="821" y="672"/>
                </a:lnTo>
                <a:lnTo>
                  <a:pt x="804" y="677"/>
                </a:lnTo>
                <a:lnTo>
                  <a:pt x="792" y="679"/>
                </a:lnTo>
                <a:lnTo>
                  <a:pt x="788" y="684"/>
                </a:lnTo>
                <a:lnTo>
                  <a:pt x="764" y="681"/>
                </a:lnTo>
                <a:lnTo>
                  <a:pt x="764" y="677"/>
                </a:lnTo>
                <a:lnTo>
                  <a:pt x="747" y="672"/>
                </a:lnTo>
                <a:lnTo>
                  <a:pt x="736" y="672"/>
                </a:lnTo>
                <a:lnTo>
                  <a:pt x="729" y="674"/>
                </a:lnTo>
                <a:lnTo>
                  <a:pt x="726" y="669"/>
                </a:lnTo>
                <a:lnTo>
                  <a:pt x="731" y="667"/>
                </a:lnTo>
                <a:lnTo>
                  <a:pt x="738" y="665"/>
                </a:lnTo>
                <a:lnTo>
                  <a:pt x="743" y="660"/>
                </a:lnTo>
                <a:lnTo>
                  <a:pt x="745" y="658"/>
                </a:lnTo>
                <a:lnTo>
                  <a:pt x="740" y="653"/>
                </a:lnTo>
                <a:lnTo>
                  <a:pt x="740" y="653"/>
                </a:lnTo>
                <a:lnTo>
                  <a:pt x="721" y="651"/>
                </a:lnTo>
                <a:lnTo>
                  <a:pt x="717" y="655"/>
                </a:lnTo>
                <a:lnTo>
                  <a:pt x="707" y="648"/>
                </a:lnTo>
                <a:lnTo>
                  <a:pt x="721" y="646"/>
                </a:lnTo>
                <a:lnTo>
                  <a:pt x="740" y="648"/>
                </a:lnTo>
                <a:lnTo>
                  <a:pt x="745" y="646"/>
                </a:lnTo>
                <a:lnTo>
                  <a:pt x="755" y="646"/>
                </a:lnTo>
                <a:lnTo>
                  <a:pt x="762" y="643"/>
                </a:lnTo>
                <a:lnTo>
                  <a:pt x="762" y="641"/>
                </a:lnTo>
                <a:lnTo>
                  <a:pt x="759" y="641"/>
                </a:lnTo>
                <a:lnTo>
                  <a:pt x="759" y="639"/>
                </a:lnTo>
                <a:lnTo>
                  <a:pt x="759" y="636"/>
                </a:lnTo>
                <a:lnTo>
                  <a:pt x="759" y="634"/>
                </a:lnTo>
                <a:lnTo>
                  <a:pt x="757" y="634"/>
                </a:lnTo>
                <a:lnTo>
                  <a:pt x="755" y="634"/>
                </a:lnTo>
                <a:lnTo>
                  <a:pt x="755" y="632"/>
                </a:lnTo>
                <a:lnTo>
                  <a:pt x="755" y="634"/>
                </a:lnTo>
                <a:lnTo>
                  <a:pt x="752" y="634"/>
                </a:lnTo>
                <a:lnTo>
                  <a:pt x="750" y="636"/>
                </a:lnTo>
                <a:lnTo>
                  <a:pt x="747" y="636"/>
                </a:lnTo>
                <a:lnTo>
                  <a:pt x="747" y="639"/>
                </a:lnTo>
                <a:lnTo>
                  <a:pt x="747" y="634"/>
                </a:lnTo>
                <a:lnTo>
                  <a:pt x="745" y="634"/>
                </a:lnTo>
                <a:lnTo>
                  <a:pt x="743" y="634"/>
                </a:lnTo>
                <a:lnTo>
                  <a:pt x="740" y="634"/>
                </a:lnTo>
                <a:lnTo>
                  <a:pt x="738" y="632"/>
                </a:lnTo>
                <a:lnTo>
                  <a:pt x="736" y="632"/>
                </a:lnTo>
                <a:lnTo>
                  <a:pt x="733" y="627"/>
                </a:lnTo>
                <a:lnTo>
                  <a:pt x="733" y="625"/>
                </a:lnTo>
                <a:lnTo>
                  <a:pt x="733" y="622"/>
                </a:lnTo>
                <a:lnTo>
                  <a:pt x="729" y="620"/>
                </a:lnTo>
                <a:lnTo>
                  <a:pt x="729" y="617"/>
                </a:lnTo>
                <a:lnTo>
                  <a:pt x="729" y="613"/>
                </a:lnTo>
                <a:lnTo>
                  <a:pt x="729" y="610"/>
                </a:lnTo>
                <a:lnTo>
                  <a:pt x="731" y="608"/>
                </a:lnTo>
                <a:lnTo>
                  <a:pt x="729" y="608"/>
                </a:lnTo>
                <a:lnTo>
                  <a:pt x="726" y="610"/>
                </a:lnTo>
                <a:lnTo>
                  <a:pt x="724" y="615"/>
                </a:lnTo>
                <a:lnTo>
                  <a:pt x="724" y="620"/>
                </a:lnTo>
                <a:lnTo>
                  <a:pt x="729" y="625"/>
                </a:lnTo>
                <a:lnTo>
                  <a:pt x="729" y="629"/>
                </a:lnTo>
                <a:lnTo>
                  <a:pt x="729" y="634"/>
                </a:lnTo>
                <a:lnTo>
                  <a:pt x="726" y="636"/>
                </a:lnTo>
                <a:lnTo>
                  <a:pt x="721" y="639"/>
                </a:lnTo>
                <a:lnTo>
                  <a:pt x="719" y="636"/>
                </a:lnTo>
                <a:lnTo>
                  <a:pt x="717" y="636"/>
                </a:lnTo>
                <a:lnTo>
                  <a:pt x="712" y="636"/>
                </a:lnTo>
                <a:lnTo>
                  <a:pt x="707" y="639"/>
                </a:lnTo>
                <a:lnTo>
                  <a:pt x="705" y="641"/>
                </a:lnTo>
                <a:lnTo>
                  <a:pt x="703" y="643"/>
                </a:lnTo>
                <a:lnTo>
                  <a:pt x="700" y="641"/>
                </a:lnTo>
                <a:lnTo>
                  <a:pt x="693" y="643"/>
                </a:lnTo>
                <a:lnTo>
                  <a:pt x="691" y="641"/>
                </a:lnTo>
                <a:lnTo>
                  <a:pt x="688" y="643"/>
                </a:lnTo>
                <a:lnTo>
                  <a:pt x="686" y="643"/>
                </a:lnTo>
                <a:lnTo>
                  <a:pt x="684" y="646"/>
                </a:lnTo>
                <a:lnTo>
                  <a:pt x="677" y="643"/>
                </a:lnTo>
                <a:lnTo>
                  <a:pt x="674" y="646"/>
                </a:lnTo>
                <a:lnTo>
                  <a:pt x="665" y="651"/>
                </a:lnTo>
                <a:lnTo>
                  <a:pt x="658" y="655"/>
                </a:lnTo>
                <a:lnTo>
                  <a:pt x="653" y="658"/>
                </a:lnTo>
                <a:lnTo>
                  <a:pt x="651" y="658"/>
                </a:lnTo>
                <a:lnTo>
                  <a:pt x="646" y="660"/>
                </a:lnTo>
                <a:lnTo>
                  <a:pt x="646" y="665"/>
                </a:lnTo>
                <a:lnTo>
                  <a:pt x="648" y="667"/>
                </a:lnTo>
                <a:lnTo>
                  <a:pt x="651" y="669"/>
                </a:lnTo>
                <a:lnTo>
                  <a:pt x="651" y="677"/>
                </a:lnTo>
                <a:lnTo>
                  <a:pt x="648" y="681"/>
                </a:lnTo>
                <a:lnTo>
                  <a:pt x="646" y="686"/>
                </a:lnTo>
                <a:lnTo>
                  <a:pt x="643" y="696"/>
                </a:lnTo>
                <a:lnTo>
                  <a:pt x="639" y="705"/>
                </a:lnTo>
                <a:lnTo>
                  <a:pt x="636" y="714"/>
                </a:lnTo>
                <a:lnTo>
                  <a:pt x="629" y="724"/>
                </a:lnTo>
                <a:lnTo>
                  <a:pt x="627" y="731"/>
                </a:lnTo>
                <a:lnTo>
                  <a:pt x="622" y="738"/>
                </a:lnTo>
                <a:lnTo>
                  <a:pt x="617" y="743"/>
                </a:lnTo>
                <a:lnTo>
                  <a:pt x="608" y="752"/>
                </a:lnTo>
                <a:lnTo>
                  <a:pt x="601" y="762"/>
                </a:lnTo>
                <a:lnTo>
                  <a:pt x="594" y="771"/>
                </a:lnTo>
                <a:lnTo>
                  <a:pt x="589" y="778"/>
                </a:lnTo>
                <a:lnTo>
                  <a:pt x="589" y="781"/>
                </a:lnTo>
                <a:lnTo>
                  <a:pt x="584" y="783"/>
                </a:lnTo>
                <a:lnTo>
                  <a:pt x="584" y="788"/>
                </a:lnTo>
                <a:lnTo>
                  <a:pt x="584" y="788"/>
                </a:lnTo>
                <a:lnTo>
                  <a:pt x="587" y="790"/>
                </a:lnTo>
                <a:lnTo>
                  <a:pt x="589" y="788"/>
                </a:lnTo>
                <a:lnTo>
                  <a:pt x="591" y="785"/>
                </a:lnTo>
                <a:lnTo>
                  <a:pt x="594" y="788"/>
                </a:lnTo>
                <a:lnTo>
                  <a:pt x="596" y="802"/>
                </a:lnTo>
                <a:lnTo>
                  <a:pt x="596" y="809"/>
                </a:lnTo>
                <a:lnTo>
                  <a:pt x="596" y="811"/>
                </a:lnTo>
                <a:lnTo>
                  <a:pt x="596" y="814"/>
                </a:lnTo>
                <a:lnTo>
                  <a:pt x="596" y="816"/>
                </a:lnTo>
                <a:lnTo>
                  <a:pt x="594" y="816"/>
                </a:lnTo>
                <a:lnTo>
                  <a:pt x="594" y="8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677"/>
          <p:cNvSpPr>
            <a:spLocks/>
          </p:cNvSpPr>
          <p:nvPr/>
        </p:nvSpPr>
        <p:spPr bwMode="auto">
          <a:xfrm>
            <a:off x="6929439" y="3263901"/>
            <a:ext cx="2001838" cy="1336675"/>
          </a:xfrm>
          <a:custGeom>
            <a:avLst/>
            <a:gdLst>
              <a:gd name="T0" fmla="*/ 478 w 1261"/>
              <a:gd name="T1" fmla="*/ 807 h 842"/>
              <a:gd name="T2" fmla="*/ 584 w 1261"/>
              <a:gd name="T3" fmla="*/ 691 h 842"/>
              <a:gd name="T4" fmla="*/ 511 w 1261"/>
              <a:gd name="T5" fmla="*/ 577 h 842"/>
              <a:gd name="T6" fmla="*/ 300 w 1261"/>
              <a:gd name="T7" fmla="*/ 537 h 842"/>
              <a:gd name="T8" fmla="*/ 168 w 1261"/>
              <a:gd name="T9" fmla="*/ 580 h 842"/>
              <a:gd name="T10" fmla="*/ 57 w 1261"/>
              <a:gd name="T11" fmla="*/ 591 h 842"/>
              <a:gd name="T12" fmla="*/ 26 w 1261"/>
              <a:gd name="T13" fmla="*/ 561 h 842"/>
              <a:gd name="T14" fmla="*/ 0 w 1261"/>
              <a:gd name="T15" fmla="*/ 530 h 842"/>
              <a:gd name="T16" fmla="*/ 19 w 1261"/>
              <a:gd name="T17" fmla="*/ 483 h 842"/>
              <a:gd name="T18" fmla="*/ 59 w 1261"/>
              <a:gd name="T19" fmla="*/ 367 h 842"/>
              <a:gd name="T20" fmla="*/ 71 w 1261"/>
              <a:gd name="T21" fmla="*/ 208 h 842"/>
              <a:gd name="T22" fmla="*/ 594 w 1261"/>
              <a:gd name="T23" fmla="*/ 50 h 842"/>
              <a:gd name="T24" fmla="*/ 1076 w 1261"/>
              <a:gd name="T25" fmla="*/ 156 h 842"/>
              <a:gd name="T26" fmla="*/ 1171 w 1261"/>
              <a:gd name="T27" fmla="*/ 475 h 842"/>
              <a:gd name="T28" fmla="*/ 1133 w 1261"/>
              <a:gd name="T29" fmla="*/ 483 h 842"/>
              <a:gd name="T30" fmla="*/ 1086 w 1261"/>
              <a:gd name="T31" fmla="*/ 539 h 842"/>
              <a:gd name="T32" fmla="*/ 1046 w 1261"/>
              <a:gd name="T33" fmla="*/ 556 h 842"/>
              <a:gd name="T34" fmla="*/ 982 w 1261"/>
              <a:gd name="T35" fmla="*/ 603 h 842"/>
              <a:gd name="T36" fmla="*/ 977 w 1261"/>
              <a:gd name="T37" fmla="*/ 608 h 842"/>
              <a:gd name="T38" fmla="*/ 944 w 1261"/>
              <a:gd name="T39" fmla="*/ 634 h 842"/>
              <a:gd name="T40" fmla="*/ 930 w 1261"/>
              <a:gd name="T41" fmla="*/ 643 h 842"/>
              <a:gd name="T42" fmla="*/ 911 w 1261"/>
              <a:gd name="T43" fmla="*/ 653 h 842"/>
              <a:gd name="T44" fmla="*/ 882 w 1261"/>
              <a:gd name="T45" fmla="*/ 658 h 842"/>
              <a:gd name="T46" fmla="*/ 918 w 1261"/>
              <a:gd name="T47" fmla="*/ 658 h 842"/>
              <a:gd name="T48" fmla="*/ 939 w 1261"/>
              <a:gd name="T49" fmla="*/ 660 h 842"/>
              <a:gd name="T50" fmla="*/ 944 w 1261"/>
              <a:gd name="T51" fmla="*/ 679 h 842"/>
              <a:gd name="T52" fmla="*/ 953 w 1261"/>
              <a:gd name="T53" fmla="*/ 669 h 842"/>
              <a:gd name="T54" fmla="*/ 967 w 1261"/>
              <a:gd name="T55" fmla="*/ 681 h 842"/>
              <a:gd name="T56" fmla="*/ 998 w 1261"/>
              <a:gd name="T57" fmla="*/ 717 h 842"/>
              <a:gd name="T58" fmla="*/ 1069 w 1261"/>
              <a:gd name="T59" fmla="*/ 693 h 842"/>
              <a:gd name="T60" fmla="*/ 1109 w 1261"/>
              <a:gd name="T61" fmla="*/ 688 h 842"/>
              <a:gd name="T62" fmla="*/ 1062 w 1261"/>
              <a:gd name="T63" fmla="*/ 738 h 842"/>
              <a:gd name="T64" fmla="*/ 1027 w 1261"/>
              <a:gd name="T65" fmla="*/ 752 h 842"/>
              <a:gd name="T66" fmla="*/ 960 w 1261"/>
              <a:gd name="T67" fmla="*/ 816 h 842"/>
              <a:gd name="T68" fmla="*/ 887 w 1261"/>
              <a:gd name="T69" fmla="*/ 828 h 842"/>
              <a:gd name="T70" fmla="*/ 892 w 1261"/>
              <a:gd name="T71" fmla="*/ 776 h 842"/>
              <a:gd name="T72" fmla="*/ 821 w 1261"/>
              <a:gd name="T73" fmla="*/ 755 h 842"/>
              <a:gd name="T74" fmla="*/ 830 w 1261"/>
              <a:gd name="T75" fmla="*/ 722 h 842"/>
              <a:gd name="T76" fmla="*/ 873 w 1261"/>
              <a:gd name="T77" fmla="*/ 686 h 842"/>
              <a:gd name="T78" fmla="*/ 868 w 1261"/>
              <a:gd name="T79" fmla="*/ 669 h 842"/>
              <a:gd name="T80" fmla="*/ 840 w 1261"/>
              <a:gd name="T81" fmla="*/ 667 h 842"/>
              <a:gd name="T82" fmla="*/ 792 w 1261"/>
              <a:gd name="T83" fmla="*/ 679 h 842"/>
              <a:gd name="T84" fmla="*/ 729 w 1261"/>
              <a:gd name="T85" fmla="*/ 674 h 842"/>
              <a:gd name="T86" fmla="*/ 740 w 1261"/>
              <a:gd name="T87" fmla="*/ 653 h 842"/>
              <a:gd name="T88" fmla="*/ 740 w 1261"/>
              <a:gd name="T89" fmla="*/ 648 h 842"/>
              <a:gd name="T90" fmla="*/ 759 w 1261"/>
              <a:gd name="T91" fmla="*/ 639 h 842"/>
              <a:gd name="T92" fmla="*/ 755 w 1261"/>
              <a:gd name="T93" fmla="*/ 634 h 842"/>
              <a:gd name="T94" fmla="*/ 745 w 1261"/>
              <a:gd name="T95" fmla="*/ 634 h 842"/>
              <a:gd name="T96" fmla="*/ 733 w 1261"/>
              <a:gd name="T97" fmla="*/ 625 h 842"/>
              <a:gd name="T98" fmla="*/ 731 w 1261"/>
              <a:gd name="T99" fmla="*/ 608 h 842"/>
              <a:gd name="T100" fmla="*/ 729 w 1261"/>
              <a:gd name="T101" fmla="*/ 629 h 842"/>
              <a:gd name="T102" fmla="*/ 712 w 1261"/>
              <a:gd name="T103" fmla="*/ 636 h 842"/>
              <a:gd name="T104" fmla="*/ 691 w 1261"/>
              <a:gd name="T105" fmla="*/ 641 h 842"/>
              <a:gd name="T106" fmla="*/ 665 w 1261"/>
              <a:gd name="T107" fmla="*/ 651 h 842"/>
              <a:gd name="T108" fmla="*/ 648 w 1261"/>
              <a:gd name="T109" fmla="*/ 667 h 842"/>
              <a:gd name="T110" fmla="*/ 639 w 1261"/>
              <a:gd name="T111" fmla="*/ 705 h 842"/>
              <a:gd name="T112" fmla="*/ 608 w 1261"/>
              <a:gd name="T113" fmla="*/ 752 h 842"/>
              <a:gd name="T114" fmla="*/ 584 w 1261"/>
              <a:gd name="T115" fmla="*/ 788 h 842"/>
              <a:gd name="T116" fmla="*/ 596 w 1261"/>
              <a:gd name="T117" fmla="*/ 802 h 842"/>
              <a:gd name="T118" fmla="*/ 594 w 1261"/>
              <a:gd name="T119" fmla="*/ 816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1" h="842">
                <a:moveTo>
                  <a:pt x="594" y="816"/>
                </a:moveTo>
                <a:lnTo>
                  <a:pt x="582" y="797"/>
                </a:lnTo>
                <a:lnTo>
                  <a:pt x="563" y="795"/>
                </a:lnTo>
                <a:lnTo>
                  <a:pt x="520" y="826"/>
                </a:lnTo>
                <a:lnTo>
                  <a:pt x="490" y="821"/>
                </a:lnTo>
                <a:lnTo>
                  <a:pt x="478" y="807"/>
                </a:lnTo>
                <a:lnTo>
                  <a:pt x="502" y="793"/>
                </a:lnTo>
                <a:lnTo>
                  <a:pt x="525" y="726"/>
                </a:lnTo>
                <a:lnTo>
                  <a:pt x="518" y="691"/>
                </a:lnTo>
                <a:lnTo>
                  <a:pt x="530" y="681"/>
                </a:lnTo>
                <a:lnTo>
                  <a:pt x="572" y="684"/>
                </a:lnTo>
                <a:lnTo>
                  <a:pt x="584" y="691"/>
                </a:lnTo>
                <a:lnTo>
                  <a:pt x="601" y="681"/>
                </a:lnTo>
                <a:lnTo>
                  <a:pt x="589" y="674"/>
                </a:lnTo>
                <a:lnTo>
                  <a:pt x="584" y="641"/>
                </a:lnTo>
                <a:lnTo>
                  <a:pt x="554" y="629"/>
                </a:lnTo>
                <a:lnTo>
                  <a:pt x="546" y="598"/>
                </a:lnTo>
                <a:lnTo>
                  <a:pt x="511" y="577"/>
                </a:lnTo>
                <a:lnTo>
                  <a:pt x="511" y="537"/>
                </a:lnTo>
                <a:lnTo>
                  <a:pt x="478" y="518"/>
                </a:lnTo>
                <a:lnTo>
                  <a:pt x="386" y="492"/>
                </a:lnTo>
                <a:lnTo>
                  <a:pt x="326" y="511"/>
                </a:lnTo>
                <a:lnTo>
                  <a:pt x="319" y="528"/>
                </a:lnTo>
                <a:lnTo>
                  <a:pt x="300" y="537"/>
                </a:lnTo>
                <a:lnTo>
                  <a:pt x="291" y="561"/>
                </a:lnTo>
                <a:lnTo>
                  <a:pt x="229" y="577"/>
                </a:lnTo>
                <a:lnTo>
                  <a:pt x="213" y="598"/>
                </a:lnTo>
                <a:lnTo>
                  <a:pt x="201" y="601"/>
                </a:lnTo>
                <a:lnTo>
                  <a:pt x="177" y="577"/>
                </a:lnTo>
                <a:lnTo>
                  <a:pt x="168" y="580"/>
                </a:lnTo>
                <a:lnTo>
                  <a:pt x="154" y="589"/>
                </a:lnTo>
                <a:lnTo>
                  <a:pt x="102" y="580"/>
                </a:lnTo>
                <a:lnTo>
                  <a:pt x="99" y="584"/>
                </a:lnTo>
                <a:lnTo>
                  <a:pt x="76" y="570"/>
                </a:lnTo>
                <a:lnTo>
                  <a:pt x="69" y="584"/>
                </a:lnTo>
                <a:lnTo>
                  <a:pt x="57" y="591"/>
                </a:lnTo>
                <a:lnTo>
                  <a:pt x="52" y="587"/>
                </a:lnTo>
                <a:lnTo>
                  <a:pt x="57" y="580"/>
                </a:lnTo>
                <a:lnTo>
                  <a:pt x="50" y="572"/>
                </a:lnTo>
                <a:lnTo>
                  <a:pt x="40" y="577"/>
                </a:lnTo>
                <a:lnTo>
                  <a:pt x="33" y="575"/>
                </a:lnTo>
                <a:lnTo>
                  <a:pt x="26" y="561"/>
                </a:lnTo>
                <a:lnTo>
                  <a:pt x="19" y="563"/>
                </a:lnTo>
                <a:lnTo>
                  <a:pt x="14" y="551"/>
                </a:lnTo>
                <a:lnTo>
                  <a:pt x="5" y="546"/>
                </a:lnTo>
                <a:lnTo>
                  <a:pt x="0" y="546"/>
                </a:lnTo>
                <a:lnTo>
                  <a:pt x="0" y="544"/>
                </a:lnTo>
                <a:lnTo>
                  <a:pt x="0" y="530"/>
                </a:lnTo>
                <a:lnTo>
                  <a:pt x="5" y="520"/>
                </a:lnTo>
                <a:lnTo>
                  <a:pt x="12" y="516"/>
                </a:lnTo>
                <a:lnTo>
                  <a:pt x="12" y="497"/>
                </a:lnTo>
                <a:lnTo>
                  <a:pt x="14" y="494"/>
                </a:lnTo>
                <a:lnTo>
                  <a:pt x="14" y="492"/>
                </a:lnTo>
                <a:lnTo>
                  <a:pt x="19" y="483"/>
                </a:lnTo>
                <a:lnTo>
                  <a:pt x="21" y="483"/>
                </a:lnTo>
                <a:lnTo>
                  <a:pt x="24" y="473"/>
                </a:lnTo>
                <a:lnTo>
                  <a:pt x="47" y="480"/>
                </a:lnTo>
                <a:lnTo>
                  <a:pt x="36" y="461"/>
                </a:lnTo>
                <a:lnTo>
                  <a:pt x="26" y="428"/>
                </a:lnTo>
                <a:lnTo>
                  <a:pt x="59" y="367"/>
                </a:lnTo>
                <a:lnTo>
                  <a:pt x="90" y="326"/>
                </a:lnTo>
                <a:lnTo>
                  <a:pt x="107" y="322"/>
                </a:lnTo>
                <a:lnTo>
                  <a:pt x="111" y="296"/>
                </a:lnTo>
                <a:lnTo>
                  <a:pt x="107" y="272"/>
                </a:lnTo>
                <a:lnTo>
                  <a:pt x="73" y="227"/>
                </a:lnTo>
                <a:lnTo>
                  <a:pt x="71" y="208"/>
                </a:lnTo>
                <a:lnTo>
                  <a:pt x="118" y="163"/>
                </a:lnTo>
                <a:lnTo>
                  <a:pt x="173" y="147"/>
                </a:lnTo>
                <a:lnTo>
                  <a:pt x="324" y="161"/>
                </a:lnTo>
                <a:lnTo>
                  <a:pt x="516" y="151"/>
                </a:lnTo>
                <a:lnTo>
                  <a:pt x="542" y="73"/>
                </a:lnTo>
                <a:lnTo>
                  <a:pt x="594" y="50"/>
                </a:lnTo>
                <a:lnTo>
                  <a:pt x="712" y="0"/>
                </a:lnTo>
                <a:lnTo>
                  <a:pt x="778" y="104"/>
                </a:lnTo>
                <a:lnTo>
                  <a:pt x="840" y="94"/>
                </a:lnTo>
                <a:lnTo>
                  <a:pt x="899" y="177"/>
                </a:lnTo>
                <a:lnTo>
                  <a:pt x="1015" y="130"/>
                </a:lnTo>
                <a:lnTo>
                  <a:pt x="1076" y="156"/>
                </a:lnTo>
                <a:lnTo>
                  <a:pt x="1223" y="175"/>
                </a:lnTo>
                <a:lnTo>
                  <a:pt x="1258" y="303"/>
                </a:lnTo>
                <a:lnTo>
                  <a:pt x="1261" y="345"/>
                </a:lnTo>
                <a:lnTo>
                  <a:pt x="1195" y="374"/>
                </a:lnTo>
                <a:lnTo>
                  <a:pt x="1178" y="464"/>
                </a:lnTo>
                <a:lnTo>
                  <a:pt x="1171" y="475"/>
                </a:lnTo>
                <a:lnTo>
                  <a:pt x="1166" y="471"/>
                </a:lnTo>
                <a:lnTo>
                  <a:pt x="1157" y="475"/>
                </a:lnTo>
                <a:lnTo>
                  <a:pt x="1150" y="473"/>
                </a:lnTo>
                <a:lnTo>
                  <a:pt x="1145" y="478"/>
                </a:lnTo>
                <a:lnTo>
                  <a:pt x="1135" y="483"/>
                </a:lnTo>
                <a:lnTo>
                  <a:pt x="1133" y="483"/>
                </a:lnTo>
                <a:lnTo>
                  <a:pt x="1126" y="487"/>
                </a:lnTo>
                <a:lnTo>
                  <a:pt x="1119" y="509"/>
                </a:lnTo>
                <a:lnTo>
                  <a:pt x="1114" y="504"/>
                </a:lnTo>
                <a:lnTo>
                  <a:pt x="1109" y="504"/>
                </a:lnTo>
                <a:lnTo>
                  <a:pt x="1088" y="525"/>
                </a:lnTo>
                <a:lnTo>
                  <a:pt x="1086" y="539"/>
                </a:lnTo>
                <a:lnTo>
                  <a:pt x="1081" y="535"/>
                </a:lnTo>
                <a:lnTo>
                  <a:pt x="1076" y="532"/>
                </a:lnTo>
                <a:lnTo>
                  <a:pt x="1069" y="535"/>
                </a:lnTo>
                <a:lnTo>
                  <a:pt x="1055" y="546"/>
                </a:lnTo>
                <a:lnTo>
                  <a:pt x="1050" y="561"/>
                </a:lnTo>
                <a:lnTo>
                  <a:pt x="1046" y="556"/>
                </a:lnTo>
                <a:lnTo>
                  <a:pt x="1038" y="556"/>
                </a:lnTo>
                <a:lnTo>
                  <a:pt x="1020" y="565"/>
                </a:lnTo>
                <a:lnTo>
                  <a:pt x="1001" y="587"/>
                </a:lnTo>
                <a:lnTo>
                  <a:pt x="993" y="594"/>
                </a:lnTo>
                <a:lnTo>
                  <a:pt x="986" y="608"/>
                </a:lnTo>
                <a:lnTo>
                  <a:pt x="982" y="603"/>
                </a:lnTo>
                <a:lnTo>
                  <a:pt x="982" y="598"/>
                </a:lnTo>
                <a:lnTo>
                  <a:pt x="975" y="596"/>
                </a:lnTo>
                <a:lnTo>
                  <a:pt x="972" y="591"/>
                </a:lnTo>
                <a:lnTo>
                  <a:pt x="970" y="594"/>
                </a:lnTo>
                <a:lnTo>
                  <a:pt x="977" y="603"/>
                </a:lnTo>
                <a:lnTo>
                  <a:pt x="977" y="608"/>
                </a:lnTo>
                <a:lnTo>
                  <a:pt x="970" y="617"/>
                </a:lnTo>
                <a:lnTo>
                  <a:pt x="958" y="625"/>
                </a:lnTo>
                <a:lnTo>
                  <a:pt x="956" y="629"/>
                </a:lnTo>
                <a:lnTo>
                  <a:pt x="956" y="634"/>
                </a:lnTo>
                <a:lnTo>
                  <a:pt x="949" y="636"/>
                </a:lnTo>
                <a:lnTo>
                  <a:pt x="944" y="634"/>
                </a:lnTo>
                <a:lnTo>
                  <a:pt x="941" y="639"/>
                </a:lnTo>
                <a:lnTo>
                  <a:pt x="944" y="646"/>
                </a:lnTo>
                <a:lnTo>
                  <a:pt x="939" y="658"/>
                </a:lnTo>
                <a:lnTo>
                  <a:pt x="934" y="660"/>
                </a:lnTo>
                <a:lnTo>
                  <a:pt x="930" y="658"/>
                </a:lnTo>
                <a:lnTo>
                  <a:pt x="930" y="643"/>
                </a:lnTo>
                <a:lnTo>
                  <a:pt x="920" y="639"/>
                </a:lnTo>
                <a:lnTo>
                  <a:pt x="915" y="643"/>
                </a:lnTo>
                <a:lnTo>
                  <a:pt x="906" y="634"/>
                </a:lnTo>
                <a:lnTo>
                  <a:pt x="904" y="634"/>
                </a:lnTo>
                <a:lnTo>
                  <a:pt x="911" y="646"/>
                </a:lnTo>
                <a:lnTo>
                  <a:pt x="911" y="653"/>
                </a:lnTo>
                <a:lnTo>
                  <a:pt x="899" y="653"/>
                </a:lnTo>
                <a:lnTo>
                  <a:pt x="889" y="646"/>
                </a:lnTo>
                <a:lnTo>
                  <a:pt x="878" y="643"/>
                </a:lnTo>
                <a:lnTo>
                  <a:pt x="866" y="648"/>
                </a:lnTo>
                <a:lnTo>
                  <a:pt x="870" y="653"/>
                </a:lnTo>
                <a:lnTo>
                  <a:pt x="882" y="658"/>
                </a:lnTo>
                <a:lnTo>
                  <a:pt x="889" y="662"/>
                </a:lnTo>
                <a:lnTo>
                  <a:pt x="894" y="660"/>
                </a:lnTo>
                <a:lnTo>
                  <a:pt x="894" y="658"/>
                </a:lnTo>
                <a:lnTo>
                  <a:pt x="899" y="655"/>
                </a:lnTo>
                <a:lnTo>
                  <a:pt x="913" y="658"/>
                </a:lnTo>
                <a:lnTo>
                  <a:pt x="918" y="658"/>
                </a:lnTo>
                <a:lnTo>
                  <a:pt x="923" y="655"/>
                </a:lnTo>
                <a:lnTo>
                  <a:pt x="927" y="660"/>
                </a:lnTo>
                <a:lnTo>
                  <a:pt x="934" y="665"/>
                </a:lnTo>
                <a:lnTo>
                  <a:pt x="939" y="665"/>
                </a:lnTo>
                <a:lnTo>
                  <a:pt x="944" y="665"/>
                </a:lnTo>
                <a:lnTo>
                  <a:pt x="939" y="660"/>
                </a:lnTo>
                <a:lnTo>
                  <a:pt x="941" y="660"/>
                </a:lnTo>
                <a:lnTo>
                  <a:pt x="949" y="662"/>
                </a:lnTo>
                <a:lnTo>
                  <a:pt x="949" y="667"/>
                </a:lnTo>
                <a:lnTo>
                  <a:pt x="944" y="672"/>
                </a:lnTo>
                <a:lnTo>
                  <a:pt x="939" y="681"/>
                </a:lnTo>
                <a:lnTo>
                  <a:pt x="944" y="679"/>
                </a:lnTo>
                <a:lnTo>
                  <a:pt x="951" y="667"/>
                </a:lnTo>
                <a:lnTo>
                  <a:pt x="958" y="665"/>
                </a:lnTo>
                <a:lnTo>
                  <a:pt x="960" y="665"/>
                </a:lnTo>
                <a:lnTo>
                  <a:pt x="958" y="667"/>
                </a:lnTo>
                <a:lnTo>
                  <a:pt x="956" y="667"/>
                </a:lnTo>
                <a:lnTo>
                  <a:pt x="953" y="669"/>
                </a:lnTo>
                <a:lnTo>
                  <a:pt x="956" y="674"/>
                </a:lnTo>
                <a:lnTo>
                  <a:pt x="960" y="672"/>
                </a:lnTo>
                <a:lnTo>
                  <a:pt x="960" y="674"/>
                </a:lnTo>
                <a:lnTo>
                  <a:pt x="960" y="681"/>
                </a:lnTo>
                <a:lnTo>
                  <a:pt x="970" y="677"/>
                </a:lnTo>
                <a:lnTo>
                  <a:pt x="967" y="681"/>
                </a:lnTo>
                <a:lnTo>
                  <a:pt x="975" y="684"/>
                </a:lnTo>
                <a:lnTo>
                  <a:pt x="979" y="684"/>
                </a:lnTo>
                <a:lnTo>
                  <a:pt x="989" y="691"/>
                </a:lnTo>
                <a:lnTo>
                  <a:pt x="993" y="700"/>
                </a:lnTo>
                <a:lnTo>
                  <a:pt x="989" y="707"/>
                </a:lnTo>
                <a:lnTo>
                  <a:pt x="998" y="717"/>
                </a:lnTo>
                <a:lnTo>
                  <a:pt x="1022" y="722"/>
                </a:lnTo>
                <a:lnTo>
                  <a:pt x="1043" y="705"/>
                </a:lnTo>
                <a:lnTo>
                  <a:pt x="1048" y="693"/>
                </a:lnTo>
                <a:lnTo>
                  <a:pt x="1057" y="698"/>
                </a:lnTo>
                <a:lnTo>
                  <a:pt x="1064" y="698"/>
                </a:lnTo>
                <a:lnTo>
                  <a:pt x="1069" y="693"/>
                </a:lnTo>
                <a:lnTo>
                  <a:pt x="1069" y="688"/>
                </a:lnTo>
                <a:lnTo>
                  <a:pt x="1083" y="679"/>
                </a:lnTo>
                <a:lnTo>
                  <a:pt x="1098" y="679"/>
                </a:lnTo>
                <a:lnTo>
                  <a:pt x="1107" y="679"/>
                </a:lnTo>
                <a:lnTo>
                  <a:pt x="1112" y="684"/>
                </a:lnTo>
                <a:lnTo>
                  <a:pt x="1109" y="688"/>
                </a:lnTo>
                <a:lnTo>
                  <a:pt x="1105" y="688"/>
                </a:lnTo>
                <a:lnTo>
                  <a:pt x="1098" y="698"/>
                </a:lnTo>
                <a:lnTo>
                  <a:pt x="1107" y="717"/>
                </a:lnTo>
                <a:lnTo>
                  <a:pt x="1090" y="729"/>
                </a:lnTo>
                <a:lnTo>
                  <a:pt x="1074" y="731"/>
                </a:lnTo>
                <a:lnTo>
                  <a:pt x="1062" y="738"/>
                </a:lnTo>
                <a:lnTo>
                  <a:pt x="1050" y="731"/>
                </a:lnTo>
                <a:lnTo>
                  <a:pt x="1038" y="731"/>
                </a:lnTo>
                <a:lnTo>
                  <a:pt x="1031" y="736"/>
                </a:lnTo>
                <a:lnTo>
                  <a:pt x="1027" y="743"/>
                </a:lnTo>
                <a:lnTo>
                  <a:pt x="1029" y="745"/>
                </a:lnTo>
                <a:lnTo>
                  <a:pt x="1027" y="752"/>
                </a:lnTo>
                <a:lnTo>
                  <a:pt x="1022" y="752"/>
                </a:lnTo>
                <a:lnTo>
                  <a:pt x="1010" y="774"/>
                </a:lnTo>
                <a:lnTo>
                  <a:pt x="998" y="774"/>
                </a:lnTo>
                <a:lnTo>
                  <a:pt x="986" y="781"/>
                </a:lnTo>
                <a:lnTo>
                  <a:pt x="967" y="793"/>
                </a:lnTo>
                <a:lnTo>
                  <a:pt x="960" y="816"/>
                </a:lnTo>
                <a:lnTo>
                  <a:pt x="946" y="833"/>
                </a:lnTo>
                <a:lnTo>
                  <a:pt x="932" y="837"/>
                </a:lnTo>
                <a:lnTo>
                  <a:pt x="915" y="842"/>
                </a:lnTo>
                <a:lnTo>
                  <a:pt x="906" y="833"/>
                </a:lnTo>
                <a:lnTo>
                  <a:pt x="897" y="835"/>
                </a:lnTo>
                <a:lnTo>
                  <a:pt x="887" y="828"/>
                </a:lnTo>
                <a:lnTo>
                  <a:pt x="894" y="823"/>
                </a:lnTo>
                <a:lnTo>
                  <a:pt x="904" y="821"/>
                </a:lnTo>
                <a:lnTo>
                  <a:pt x="897" y="819"/>
                </a:lnTo>
                <a:lnTo>
                  <a:pt x="894" y="800"/>
                </a:lnTo>
                <a:lnTo>
                  <a:pt x="897" y="795"/>
                </a:lnTo>
                <a:lnTo>
                  <a:pt x="892" y="776"/>
                </a:lnTo>
                <a:lnTo>
                  <a:pt x="882" y="767"/>
                </a:lnTo>
                <a:lnTo>
                  <a:pt x="875" y="762"/>
                </a:lnTo>
                <a:lnTo>
                  <a:pt x="866" y="769"/>
                </a:lnTo>
                <a:lnTo>
                  <a:pt x="837" y="755"/>
                </a:lnTo>
                <a:lnTo>
                  <a:pt x="830" y="752"/>
                </a:lnTo>
                <a:lnTo>
                  <a:pt x="821" y="755"/>
                </a:lnTo>
                <a:lnTo>
                  <a:pt x="814" y="762"/>
                </a:lnTo>
                <a:lnTo>
                  <a:pt x="802" y="762"/>
                </a:lnTo>
                <a:lnTo>
                  <a:pt x="800" y="755"/>
                </a:lnTo>
                <a:lnTo>
                  <a:pt x="807" y="745"/>
                </a:lnTo>
                <a:lnTo>
                  <a:pt x="821" y="731"/>
                </a:lnTo>
                <a:lnTo>
                  <a:pt x="830" y="722"/>
                </a:lnTo>
                <a:lnTo>
                  <a:pt x="840" y="712"/>
                </a:lnTo>
                <a:lnTo>
                  <a:pt x="840" y="705"/>
                </a:lnTo>
                <a:lnTo>
                  <a:pt x="847" y="705"/>
                </a:lnTo>
                <a:lnTo>
                  <a:pt x="856" y="698"/>
                </a:lnTo>
                <a:lnTo>
                  <a:pt x="861" y="693"/>
                </a:lnTo>
                <a:lnTo>
                  <a:pt x="873" y="686"/>
                </a:lnTo>
                <a:lnTo>
                  <a:pt x="880" y="688"/>
                </a:lnTo>
                <a:lnTo>
                  <a:pt x="878" y="684"/>
                </a:lnTo>
                <a:lnTo>
                  <a:pt x="882" y="679"/>
                </a:lnTo>
                <a:lnTo>
                  <a:pt x="882" y="677"/>
                </a:lnTo>
                <a:lnTo>
                  <a:pt x="873" y="677"/>
                </a:lnTo>
                <a:lnTo>
                  <a:pt x="868" y="669"/>
                </a:lnTo>
                <a:lnTo>
                  <a:pt x="868" y="662"/>
                </a:lnTo>
                <a:lnTo>
                  <a:pt x="866" y="658"/>
                </a:lnTo>
                <a:lnTo>
                  <a:pt x="863" y="658"/>
                </a:lnTo>
                <a:lnTo>
                  <a:pt x="854" y="674"/>
                </a:lnTo>
                <a:lnTo>
                  <a:pt x="844" y="665"/>
                </a:lnTo>
                <a:lnTo>
                  <a:pt x="840" y="667"/>
                </a:lnTo>
                <a:lnTo>
                  <a:pt x="835" y="660"/>
                </a:lnTo>
                <a:lnTo>
                  <a:pt x="833" y="669"/>
                </a:lnTo>
                <a:lnTo>
                  <a:pt x="823" y="667"/>
                </a:lnTo>
                <a:lnTo>
                  <a:pt x="821" y="672"/>
                </a:lnTo>
                <a:lnTo>
                  <a:pt x="804" y="677"/>
                </a:lnTo>
                <a:lnTo>
                  <a:pt x="792" y="679"/>
                </a:lnTo>
                <a:lnTo>
                  <a:pt x="788" y="684"/>
                </a:lnTo>
                <a:lnTo>
                  <a:pt x="764" y="681"/>
                </a:lnTo>
                <a:lnTo>
                  <a:pt x="764" y="677"/>
                </a:lnTo>
                <a:lnTo>
                  <a:pt x="747" y="672"/>
                </a:lnTo>
                <a:lnTo>
                  <a:pt x="736" y="672"/>
                </a:lnTo>
                <a:lnTo>
                  <a:pt x="729" y="674"/>
                </a:lnTo>
                <a:lnTo>
                  <a:pt x="726" y="669"/>
                </a:lnTo>
                <a:lnTo>
                  <a:pt x="731" y="667"/>
                </a:lnTo>
                <a:lnTo>
                  <a:pt x="738" y="665"/>
                </a:lnTo>
                <a:lnTo>
                  <a:pt x="743" y="660"/>
                </a:lnTo>
                <a:lnTo>
                  <a:pt x="745" y="658"/>
                </a:lnTo>
                <a:lnTo>
                  <a:pt x="740" y="653"/>
                </a:lnTo>
                <a:lnTo>
                  <a:pt x="740" y="653"/>
                </a:lnTo>
                <a:lnTo>
                  <a:pt x="721" y="651"/>
                </a:lnTo>
                <a:lnTo>
                  <a:pt x="717" y="655"/>
                </a:lnTo>
                <a:lnTo>
                  <a:pt x="707" y="648"/>
                </a:lnTo>
                <a:lnTo>
                  <a:pt x="721" y="646"/>
                </a:lnTo>
                <a:lnTo>
                  <a:pt x="740" y="648"/>
                </a:lnTo>
                <a:lnTo>
                  <a:pt x="745" y="646"/>
                </a:lnTo>
                <a:lnTo>
                  <a:pt x="755" y="646"/>
                </a:lnTo>
                <a:lnTo>
                  <a:pt x="762" y="643"/>
                </a:lnTo>
                <a:lnTo>
                  <a:pt x="762" y="641"/>
                </a:lnTo>
                <a:lnTo>
                  <a:pt x="759" y="641"/>
                </a:lnTo>
                <a:lnTo>
                  <a:pt x="759" y="639"/>
                </a:lnTo>
                <a:lnTo>
                  <a:pt x="759" y="636"/>
                </a:lnTo>
                <a:lnTo>
                  <a:pt x="759" y="634"/>
                </a:lnTo>
                <a:lnTo>
                  <a:pt x="757" y="634"/>
                </a:lnTo>
                <a:lnTo>
                  <a:pt x="755" y="634"/>
                </a:lnTo>
                <a:lnTo>
                  <a:pt x="755" y="632"/>
                </a:lnTo>
                <a:lnTo>
                  <a:pt x="755" y="634"/>
                </a:lnTo>
                <a:lnTo>
                  <a:pt x="752" y="634"/>
                </a:lnTo>
                <a:lnTo>
                  <a:pt x="750" y="636"/>
                </a:lnTo>
                <a:lnTo>
                  <a:pt x="747" y="636"/>
                </a:lnTo>
                <a:lnTo>
                  <a:pt x="747" y="639"/>
                </a:lnTo>
                <a:lnTo>
                  <a:pt x="747" y="634"/>
                </a:lnTo>
                <a:lnTo>
                  <a:pt x="745" y="634"/>
                </a:lnTo>
                <a:lnTo>
                  <a:pt x="743" y="634"/>
                </a:lnTo>
                <a:lnTo>
                  <a:pt x="740" y="634"/>
                </a:lnTo>
                <a:lnTo>
                  <a:pt x="738" y="632"/>
                </a:lnTo>
                <a:lnTo>
                  <a:pt x="736" y="632"/>
                </a:lnTo>
                <a:lnTo>
                  <a:pt x="733" y="627"/>
                </a:lnTo>
                <a:lnTo>
                  <a:pt x="733" y="625"/>
                </a:lnTo>
                <a:lnTo>
                  <a:pt x="733" y="622"/>
                </a:lnTo>
                <a:lnTo>
                  <a:pt x="729" y="620"/>
                </a:lnTo>
                <a:lnTo>
                  <a:pt x="729" y="617"/>
                </a:lnTo>
                <a:lnTo>
                  <a:pt x="729" y="613"/>
                </a:lnTo>
                <a:lnTo>
                  <a:pt x="729" y="610"/>
                </a:lnTo>
                <a:lnTo>
                  <a:pt x="731" y="608"/>
                </a:lnTo>
                <a:lnTo>
                  <a:pt x="729" y="608"/>
                </a:lnTo>
                <a:lnTo>
                  <a:pt x="726" y="610"/>
                </a:lnTo>
                <a:lnTo>
                  <a:pt x="724" y="615"/>
                </a:lnTo>
                <a:lnTo>
                  <a:pt x="724" y="620"/>
                </a:lnTo>
                <a:lnTo>
                  <a:pt x="729" y="625"/>
                </a:lnTo>
                <a:lnTo>
                  <a:pt x="729" y="629"/>
                </a:lnTo>
                <a:lnTo>
                  <a:pt x="729" y="634"/>
                </a:lnTo>
                <a:lnTo>
                  <a:pt x="726" y="636"/>
                </a:lnTo>
                <a:lnTo>
                  <a:pt x="721" y="639"/>
                </a:lnTo>
                <a:lnTo>
                  <a:pt x="719" y="636"/>
                </a:lnTo>
                <a:lnTo>
                  <a:pt x="717" y="636"/>
                </a:lnTo>
                <a:lnTo>
                  <a:pt x="712" y="636"/>
                </a:lnTo>
                <a:lnTo>
                  <a:pt x="707" y="639"/>
                </a:lnTo>
                <a:lnTo>
                  <a:pt x="705" y="641"/>
                </a:lnTo>
                <a:lnTo>
                  <a:pt x="703" y="643"/>
                </a:lnTo>
                <a:lnTo>
                  <a:pt x="700" y="641"/>
                </a:lnTo>
                <a:lnTo>
                  <a:pt x="693" y="643"/>
                </a:lnTo>
                <a:lnTo>
                  <a:pt x="691" y="641"/>
                </a:lnTo>
                <a:lnTo>
                  <a:pt x="688" y="643"/>
                </a:lnTo>
                <a:lnTo>
                  <a:pt x="686" y="643"/>
                </a:lnTo>
                <a:lnTo>
                  <a:pt x="684" y="646"/>
                </a:lnTo>
                <a:lnTo>
                  <a:pt x="677" y="643"/>
                </a:lnTo>
                <a:lnTo>
                  <a:pt x="674" y="646"/>
                </a:lnTo>
                <a:lnTo>
                  <a:pt x="665" y="651"/>
                </a:lnTo>
                <a:lnTo>
                  <a:pt x="658" y="655"/>
                </a:lnTo>
                <a:lnTo>
                  <a:pt x="653" y="658"/>
                </a:lnTo>
                <a:lnTo>
                  <a:pt x="651" y="658"/>
                </a:lnTo>
                <a:lnTo>
                  <a:pt x="646" y="660"/>
                </a:lnTo>
                <a:lnTo>
                  <a:pt x="646" y="665"/>
                </a:lnTo>
                <a:lnTo>
                  <a:pt x="648" y="667"/>
                </a:lnTo>
                <a:lnTo>
                  <a:pt x="651" y="669"/>
                </a:lnTo>
                <a:lnTo>
                  <a:pt x="651" y="677"/>
                </a:lnTo>
                <a:lnTo>
                  <a:pt x="648" y="681"/>
                </a:lnTo>
                <a:lnTo>
                  <a:pt x="646" y="686"/>
                </a:lnTo>
                <a:lnTo>
                  <a:pt x="643" y="696"/>
                </a:lnTo>
                <a:lnTo>
                  <a:pt x="639" y="705"/>
                </a:lnTo>
                <a:lnTo>
                  <a:pt x="636" y="714"/>
                </a:lnTo>
                <a:lnTo>
                  <a:pt x="629" y="724"/>
                </a:lnTo>
                <a:lnTo>
                  <a:pt x="627" y="731"/>
                </a:lnTo>
                <a:lnTo>
                  <a:pt x="622" y="738"/>
                </a:lnTo>
                <a:lnTo>
                  <a:pt x="617" y="743"/>
                </a:lnTo>
                <a:lnTo>
                  <a:pt x="608" y="752"/>
                </a:lnTo>
                <a:lnTo>
                  <a:pt x="601" y="762"/>
                </a:lnTo>
                <a:lnTo>
                  <a:pt x="594" y="771"/>
                </a:lnTo>
                <a:lnTo>
                  <a:pt x="589" y="778"/>
                </a:lnTo>
                <a:lnTo>
                  <a:pt x="589" y="781"/>
                </a:lnTo>
                <a:lnTo>
                  <a:pt x="584" y="783"/>
                </a:lnTo>
                <a:lnTo>
                  <a:pt x="584" y="788"/>
                </a:lnTo>
                <a:lnTo>
                  <a:pt x="584" y="788"/>
                </a:lnTo>
                <a:lnTo>
                  <a:pt x="587" y="790"/>
                </a:lnTo>
                <a:lnTo>
                  <a:pt x="589" y="788"/>
                </a:lnTo>
                <a:lnTo>
                  <a:pt x="591" y="785"/>
                </a:lnTo>
                <a:lnTo>
                  <a:pt x="594" y="788"/>
                </a:lnTo>
                <a:lnTo>
                  <a:pt x="596" y="802"/>
                </a:lnTo>
                <a:lnTo>
                  <a:pt x="596" y="809"/>
                </a:lnTo>
                <a:lnTo>
                  <a:pt x="596" y="811"/>
                </a:lnTo>
                <a:lnTo>
                  <a:pt x="596" y="814"/>
                </a:lnTo>
                <a:lnTo>
                  <a:pt x="596" y="816"/>
                </a:lnTo>
                <a:lnTo>
                  <a:pt x="594" y="816"/>
                </a:lnTo>
                <a:lnTo>
                  <a:pt x="594" y="81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678"/>
          <p:cNvSpPr>
            <a:spLocks/>
          </p:cNvSpPr>
          <p:nvPr/>
        </p:nvSpPr>
        <p:spPr bwMode="auto">
          <a:xfrm>
            <a:off x="6929439" y="3263901"/>
            <a:ext cx="2001838" cy="1336675"/>
          </a:xfrm>
          <a:custGeom>
            <a:avLst/>
            <a:gdLst>
              <a:gd name="T0" fmla="*/ 478 w 1261"/>
              <a:gd name="T1" fmla="*/ 807 h 842"/>
              <a:gd name="T2" fmla="*/ 584 w 1261"/>
              <a:gd name="T3" fmla="*/ 691 h 842"/>
              <a:gd name="T4" fmla="*/ 511 w 1261"/>
              <a:gd name="T5" fmla="*/ 577 h 842"/>
              <a:gd name="T6" fmla="*/ 300 w 1261"/>
              <a:gd name="T7" fmla="*/ 537 h 842"/>
              <a:gd name="T8" fmla="*/ 168 w 1261"/>
              <a:gd name="T9" fmla="*/ 580 h 842"/>
              <a:gd name="T10" fmla="*/ 57 w 1261"/>
              <a:gd name="T11" fmla="*/ 591 h 842"/>
              <a:gd name="T12" fmla="*/ 26 w 1261"/>
              <a:gd name="T13" fmla="*/ 561 h 842"/>
              <a:gd name="T14" fmla="*/ 0 w 1261"/>
              <a:gd name="T15" fmla="*/ 530 h 842"/>
              <a:gd name="T16" fmla="*/ 19 w 1261"/>
              <a:gd name="T17" fmla="*/ 483 h 842"/>
              <a:gd name="T18" fmla="*/ 59 w 1261"/>
              <a:gd name="T19" fmla="*/ 367 h 842"/>
              <a:gd name="T20" fmla="*/ 71 w 1261"/>
              <a:gd name="T21" fmla="*/ 208 h 842"/>
              <a:gd name="T22" fmla="*/ 594 w 1261"/>
              <a:gd name="T23" fmla="*/ 50 h 842"/>
              <a:gd name="T24" fmla="*/ 1076 w 1261"/>
              <a:gd name="T25" fmla="*/ 156 h 842"/>
              <a:gd name="T26" fmla="*/ 1171 w 1261"/>
              <a:gd name="T27" fmla="*/ 475 h 842"/>
              <a:gd name="T28" fmla="*/ 1133 w 1261"/>
              <a:gd name="T29" fmla="*/ 483 h 842"/>
              <a:gd name="T30" fmla="*/ 1086 w 1261"/>
              <a:gd name="T31" fmla="*/ 539 h 842"/>
              <a:gd name="T32" fmla="*/ 1046 w 1261"/>
              <a:gd name="T33" fmla="*/ 556 h 842"/>
              <a:gd name="T34" fmla="*/ 982 w 1261"/>
              <a:gd name="T35" fmla="*/ 603 h 842"/>
              <a:gd name="T36" fmla="*/ 977 w 1261"/>
              <a:gd name="T37" fmla="*/ 608 h 842"/>
              <a:gd name="T38" fmla="*/ 944 w 1261"/>
              <a:gd name="T39" fmla="*/ 634 h 842"/>
              <a:gd name="T40" fmla="*/ 930 w 1261"/>
              <a:gd name="T41" fmla="*/ 643 h 842"/>
              <a:gd name="T42" fmla="*/ 911 w 1261"/>
              <a:gd name="T43" fmla="*/ 653 h 842"/>
              <a:gd name="T44" fmla="*/ 882 w 1261"/>
              <a:gd name="T45" fmla="*/ 658 h 842"/>
              <a:gd name="T46" fmla="*/ 918 w 1261"/>
              <a:gd name="T47" fmla="*/ 658 h 842"/>
              <a:gd name="T48" fmla="*/ 939 w 1261"/>
              <a:gd name="T49" fmla="*/ 660 h 842"/>
              <a:gd name="T50" fmla="*/ 944 w 1261"/>
              <a:gd name="T51" fmla="*/ 679 h 842"/>
              <a:gd name="T52" fmla="*/ 953 w 1261"/>
              <a:gd name="T53" fmla="*/ 669 h 842"/>
              <a:gd name="T54" fmla="*/ 967 w 1261"/>
              <a:gd name="T55" fmla="*/ 681 h 842"/>
              <a:gd name="T56" fmla="*/ 998 w 1261"/>
              <a:gd name="T57" fmla="*/ 717 h 842"/>
              <a:gd name="T58" fmla="*/ 1069 w 1261"/>
              <a:gd name="T59" fmla="*/ 693 h 842"/>
              <a:gd name="T60" fmla="*/ 1109 w 1261"/>
              <a:gd name="T61" fmla="*/ 688 h 842"/>
              <a:gd name="T62" fmla="*/ 1062 w 1261"/>
              <a:gd name="T63" fmla="*/ 738 h 842"/>
              <a:gd name="T64" fmla="*/ 1027 w 1261"/>
              <a:gd name="T65" fmla="*/ 752 h 842"/>
              <a:gd name="T66" fmla="*/ 960 w 1261"/>
              <a:gd name="T67" fmla="*/ 816 h 842"/>
              <a:gd name="T68" fmla="*/ 887 w 1261"/>
              <a:gd name="T69" fmla="*/ 828 h 842"/>
              <a:gd name="T70" fmla="*/ 892 w 1261"/>
              <a:gd name="T71" fmla="*/ 776 h 842"/>
              <a:gd name="T72" fmla="*/ 821 w 1261"/>
              <a:gd name="T73" fmla="*/ 755 h 842"/>
              <a:gd name="T74" fmla="*/ 830 w 1261"/>
              <a:gd name="T75" fmla="*/ 722 h 842"/>
              <a:gd name="T76" fmla="*/ 873 w 1261"/>
              <a:gd name="T77" fmla="*/ 686 h 842"/>
              <a:gd name="T78" fmla="*/ 868 w 1261"/>
              <a:gd name="T79" fmla="*/ 669 h 842"/>
              <a:gd name="T80" fmla="*/ 840 w 1261"/>
              <a:gd name="T81" fmla="*/ 667 h 842"/>
              <a:gd name="T82" fmla="*/ 792 w 1261"/>
              <a:gd name="T83" fmla="*/ 679 h 842"/>
              <a:gd name="T84" fmla="*/ 729 w 1261"/>
              <a:gd name="T85" fmla="*/ 674 h 842"/>
              <a:gd name="T86" fmla="*/ 740 w 1261"/>
              <a:gd name="T87" fmla="*/ 653 h 842"/>
              <a:gd name="T88" fmla="*/ 740 w 1261"/>
              <a:gd name="T89" fmla="*/ 648 h 842"/>
              <a:gd name="T90" fmla="*/ 759 w 1261"/>
              <a:gd name="T91" fmla="*/ 639 h 842"/>
              <a:gd name="T92" fmla="*/ 755 w 1261"/>
              <a:gd name="T93" fmla="*/ 634 h 842"/>
              <a:gd name="T94" fmla="*/ 745 w 1261"/>
              <a:gd name="T95" fmla="*/ 634 h 842"/>
              <a:gd name="T96" fmla="*/ 733 w 1261"/>
              <a:gd name="T97" fmla="*/ 625 h 842"/>
              <a:gd name="T98" fmla="*/ 731 w 1261"/>
              <a:gd name="T99" fmla="*/ 608 h 842"/>
              <a:gd name="T100" fmla="*/ 729 w 1261"/>
              <a:gd name="T101" fmla="*/ 629 h 842"/>
              <a:gd name="T102" fmla="*/ 712 w 1261"/>
              <a:gd name="T103" fmla="*/ 636 h 842"/>
              <a:gd name="T104" fmla="*/ 691 w 1261"/>
              <a:gd name="T105" fmla="*/ 641 h 842"/>
              <a:gd name="T106" fmla="*/ 665 w 1261"/>
              <a:gd name="T107" fmla="*/ 651 h 842"/>
              <a:gd name="T108" fmla="*/ 648 w 1261"/>
              <a:gd name="T109" fmla="*/ 667 h 842"/>
              <a:gd name="T110" fmla="*/ 639 w 1261"/>
              <a:gd name="T111" fmla="*/ 705 h 842"/>
              <a:gd name="T112" fmla="*/ 608 w 1261"/>
              <a:gd name="T113" fmla="*/ 752 h 842"/>
              <a:gd name="T114" fmla="*/ 584 w 1261"/>
              <a:gd name="T115" fmla="*/ 788 h 842"/>
              <a:gd name="T116" fmla="*/ 596 w 1261"/>
              <a:gd name="T117" fmla="*/ 802 h 842"/>
              <a:gd name="T118" fmla="*/ 594 w 1261"/>
              <a:gd name="T119" fmla="*/ 816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1" h="842">
                <a:moveTo>
                  <a:pt x="594" y="816"/>
                </a:moveTo>
                <a:lnTo>
                  <a:pt x="582" y="797"/>
                </a:lnTo>
                <a:lnTo>
                  <a:pt x="563" y="795"/>
                </a:lnTo>
                <a:lnTo>
                  <a:pt x="520" y="826"/>
                </a:lnTo>
                <a:lnTo>
                  <a:pt x="490" y="821"/>
                </a:lnTo>
                <a:lnTo>
                  <a:pt x="478" y="807"/>
                </a:lnTo>
                <a:lnTo>
                  <a:pt x="502" y="793"/>
                </a:lnTo>
                <a:lnTo>
                  <a:pt x="525" y="726"/>
                </a:lnTo>
                <a:lnTo>
                  <a:pt x="518" y="691"/>
                </a:lnTo>
                <a:lnTo>
                  <a:pt x="530" y="681"/>
                </a:lnTo>
                <a:lnTo>
                  <a:pt x="572" y="684"/>
                </a:lnTo>
                <a:lnTo>
                  <a:pt x="584" y="691"/>
                </a:lnTo>
                <a:lnTo>
                  <a:pt x="601" y="681"/>
                </a:lnTo>
                <a:lnTo>
                  <a:pt x="589" y="674"/>
                </a:lnTo>
                <a:lnTo>
                  <a:pt x="584" y="641"/>
                </a:lnTo>
                <a:lnTo>
                  <a:pt x="554" y="629"/>
                </a:lnTo>
                <a:lnTo>
                  <a:pt x="546" y="598"/>
                </a:lnTo>
                <a:lnTo>
                  <a:pt x="511" y="577"/>
                </a:lnTo>
                <a:lnTo>
                  <a:pt x="511" y="537"/>
                </a:lnTo>
                <a:lnTo>
                  <a:pt x="478" y="518"/>
                </a:lnTo>
                <a:lnTo>
                  <a:pt x="386" y="492"/>
                </a:lnTo>
                <a:lnTo>
                  <a:pt x="326" y="511"/>
                </a:lnTo>
                <a:lnTo>
                  <a:pt x="319" y="528"/>
                </a:lnTo>
                <a:lnTo>
                  <a:pt x="300" y="537"/>
                </a:lnTo>
                <a:lnTo>
                  <a:pt x="291" y="561"/>
                </a:lnTo>
                <a:lnTo>
                  <a:pt x="229" y="577"/>
                </a:lnTo>
                <a:lnTo>
                  <a:pt x="213" y="598"/>
                </a:lnTo>
                <a:lnTo>
                  <a:pt x="201" y="601"/>
                </a:lnTo>
                <a:lnTo>
                  <a:pt x="177" y="577"/>
                </a:lnTo>
                <a:lnTo>
                  <a:pt x="168" y="580"/>
                </a:lnTo>
                <a:lnTo>
                  <a:pt x="154" y="589"/>
                </a:lnTo>
                <a:lnTo>
                  <a:pt x="102" y="580"/>
                </a:lnTo>
                <a:lnTo>
                  <a:pt x="99" y="584"/>
                </a:lnTo>
                <a:lnTo>
                  <a:pt x="76" y="570"/>
                </a:lnTo>
                <a:lnTo>
                  <a:pt x="69" y="584"/>
                </a:lnTo>
                <a:lnTo>
                  <a:pt x="57" y="591"/>
                </a:lnTo>
                <a:lnTo>
                  <a:pt x="52" y="587"/>
                </a:lnTo>
                <a:lnTo>
                  <a:pt x="57" y="580"/>
                </a:lnTo>
                <a:lnTo>
                  <a:pt x="50" y="572"/>
                </a:lnTo>
                <a:lnTo>
                  <a:pt x="40" y="577"/>
                </a:lnTo>
                <a:lnTo>
                  <a:pt x="33" y="575"/>
                </a:lnTo>
                <a:lnTo>
                  <a:pt x="26" y="561"/>
                </a:lnTo>
                <a:lnTo>
                  <a:pt x="19" y="563"/>
                </a:lnTo>
                <a:lnTo>
                  <a:pt x="14" y="551"/>
                </a:lnTo>
                <a:lnTo>
                  <a:pt x="5" y="546"/>
                </a:lnTo>
                <a:lnTo>
                  <a:pt x="0" y="546"/>
                </a:lnTo>
                <a:lnTo>
                  <a:pt x="0" y="544"/>
                </a:lnTo>
                <a:lnTo>
                  <a:pt x="0" y="530"/>
                </a:lnTo>
                <a:lnTo>
                  <a:pt x="5" y="520"/>
                </a:lnTo>
                <a:lnTo>
                  <a:pt x="12" y="516"/>
                </a:lnTo>
                <a:lnTo>
                  <a:pt x="12" y="497"/>
                </a:lnTo>
                <a:lnTo>
                  <a:pt x="14" y="494"/>
                </a:lnTo>
                <a:lnTo>
                  <a:pt x="14" y="492"/>
                </a:lnTo>
                <a:lnTo>
                  <a:pt x="19" y="483"/>
                </a:lnTo>
                <a:lnTo>
                  <a:pt x="21" y="483"/>
                </a:lnTo>
                <a:lnTo>
                  <a:pt x="24" y="473"/>
                </a:lnTo>
                <a:lnTo>
                  <a:pt x="47" y="480"/>
                </a:lnTo>
                <a:lnTo>
                  <a:pt x="36" y="461"/>
                </a:lnTo>
                <a:lnTo>
                  <a:pt x="26" y="428"/>
                </a:lnTo>
                <a:lnTo>
                  <a:pt x="59" y="367"/>
                </a:lnTo>
                <a:lnTo>
                  <a:pt x="90" y="326"/>
                </a:lnTo>
                <a:lnTo>
                  <a:pt x="107" y="322"/>
                </a:lnTo>
                <a:lnTo>
                  <a:pt x="111" y="296"/>
                </a:lnTo>
                <a:lnTo>
                  <a:pt x="107" y="272"/>
                </a:lnTo>
                <a:lnTo>
                  <a:pt x="73" y="227"/>
                </a:lnTo>
                <a:lnTo>
                  <a:pt x="71" y="208"/>
                </a:lnTo>
                <a:lnTo>
                  <a:pt x="118" y="163"/>
                </a:lnTo>
                <a:lnTo>
                  <a:pt x="173" y="147"/>
                </a:lnTo>
                <a:lnTo>
                  <a:pt x="324" y="161"/>
                </a:lnTo>
                <a:lnTo>
                  <a:pt x="516" y="151"/>
                </a:lnTo>
                <a:lnTo>
                  <a:pt x="542" y="73"/>
                </a:lnTo>
                <a:lnTo>
                  <a:pt x="594" y="50"/>
                </a:lnTo>
                <a:lnTo>
                  <a:pt x="712" y="0"/>
                </a:lnTo>
                <a:lnTo>
                  <a:pt x="778" y="104"/>
                </a:lnTo>
                <a:lnTo>
                  <a:pt x="840" y="94"/>
                </a:lnTo>
                <a:lnTo>
                  <a:pt x="899" y="177"/>
                </a:lnTo>
                <a:lnTo>
                  <a:pt x="1015" y="130"/>
                </a:lnTo>
                <a:lnTo>
                  <a:pt x="1076" y="156"/>
                </a:lnTo>
                <a:lnTo>
                  <a:pt x="1223" y="175"/>
                </a:lnTo>
                <a:lnTo>
                  <a:pt x="1258" y="303"/>
                </a:lnTo>
                <a:lnTo>
                  <a:pt x="1261" y="345"/>
                </a:lnTo>
                <a:lnTo>
                  <a:pt x="1195" y="374"/>
                </a:lnTo>
                <a:lnTo>
                  <a:pt x="1178" y="464"/>
                </a:lnTo>
                <a:lnTo>
                  <a:pt x="1171" y="475"/>
                </a:lnTo>
                <a:lnTo>
                  <a:pt x="1166" y="471"/>
                </a:lnTo>
                <a:lnTo>
                  <a:pt x="1157" y="475"/>
                </a:lnTo>
                <a:lnTo>
                  <a:pt x="1150" y="473"/>
                </a:lnTo>
                <a:lnTo>
                  <a:pt x="1145" y="478"/>
                </a:lnTo>
                <a:lnTo>
                  <a:pt x="1135" y="483"/>
                </a:lnTo>
                <a:lnTo>
                  <a:pt x="1133" y="483"/>
                </a:lnTo>
                <a:lnTo>
                  <a:pt x="1126" y="487"/>
                </a:lnTo>
                <a:lnTo>
                  <a:pt x="1119" y="509"/>
                </a:lnTo>
                <a:lnTo>
                  <a:pt x="1114" y="504"/>
                </a:lnTo>
                <a:lnTo>
                  <a:pt x="1109" y="504"/>
                </a:lnTo>
                <a:lnTo>
                  <a:pt x="1088" y="525"/>
                </a:lnTo>
                <a:lnTo>
                  <a:pt x="1086" y="539"/>
                </a:lnTo>
                <a:lnTo>
                  <a:pt x="1081" y="535"/>
                </a:lnTo>
                <a:lnTo>
                  <a:pt x="1076" y="532"/>
                </a:lnTo>
                <a:lnTo>
                  <a:pt x="1069" y="535"/>
                </a:lnTo>
                <a:lnTo>
                  <a:pt x="1055" y="546"/>
                </a:lnTo>
                <a:lnTo>
                  <a:pt x="1050" y="561"/>
                </a:lnTo>
                <a:lnTo>
                  <a:pt x="1046" y="556"/>
                </a:lnTo>
                <a:lnTo>
                  <a:pt x="1038" y="556"/>
                </a:lnTo>
                <a:lnTo>
                  <a:pt x="1020" y="565"/>
                </a:lnTo>
                <a:lnTo>
                  <a:pt x="1001" y="587"/>
                </a:lnTo>
                <a:lnTo>
                  <a:pt x="993" y="594"/>
                </a:lnTo>
                <a:lnTo>
                  <a:pt x="986" y="608"/>
                </a:lnTo>
                <a:lnTo>
                  <a:pt x="982" y="603"/>
                </a:lnTo>
                <a:lnTo>
                  <a:pt x="982" y="598"/>
                </a:lnTo>
                <a:lnTo>
                  <a:pt x="975" y="596"/>
                </a:lnTo>
                <a:lnTo>
                  <a:pt x="972" y="591"/>
                </a:lnTo>
                <a:lnTo>
                  <a:pt x="970" y="594"/>
                </a:lnTo>
                <a:lnTo>
                  <a:pt x="977" y="603"/>
                </a:lnTo>
                <a:lnTo>
                  <a:pt x="977" y="608"/>
                </a:lnTo>
                <a:lnTo>
                  <a:pt x="970" y="617"/>
                </a:lnTo>
                <a:lnTo>
                  <a:pt x="958" y="625"/>
                </a:lnTo>
                <a:lnTo>
                  <a:pt x="956" y="629"/>
                </a:lnTo>
                <a:lnTo>
                  <a:pt x="956" y="634"/>
                </a:lnTo>
                <a:lnTo>
                  <a:pt x="949" y="636"/>
                </a:lnTo>
                <a:lnTo>
                  <a:pt x="944" y="634"/>
                </a:lnTo>
                <a:lnTo>
                  <a:pt x="941" y="639"/>
                </a:lnTo>
                <a:lnTo>
                  <a:pt x="944" y="646"/>
                </a:lnTo>
                <a:lnTo>
                  <a:pt x="939" y="658"/>
                </a:lnTo>
                <a:lnTo>
                  <a:pt x="934" y="660"/>
                </a:lnTo>
                <a:lnTo>
                  <a:pt x="930" y="658"/>
                </a:lnTo>
                <a:lnTo>
                  <a:pt x="930" y="643"/>
                </a:lnTo>
                <a:lnTo>
                  <a:pt x="920" y="639"/>
                </a:lnTo>
                <a:lnTo>
                  <a:pt x="915" y="643"/>
                </a:lnTo>
                <a:lnTo>
                  <a:pt x="906" y="634"/>
                </a:lnTo>
                <a:lnTo>
                  <a:pt x="904" y="634"/>
                </a:lnTo>
                <a:lnTo>
                  <a:pt x="911" y="646"/>
                </a:lnTo>
                <a:lnTo>
                  <a:pt x="911" y="653"/>
                </a:lnTo>
                <a:lnTo>
                  <a:pt x="899" y="653"/>
                </a:lnTo>
                <a:lnTo>
                  <a:pt x="889" y="646"/>
                </a:lnTo>
                <a:lnTo>
                  <a:pt x="878" y="643"/>
                </a:lnTo>
                <a:lnTo>
                  <a:pt x="866" y="648"/>
                </a:lnTo>
                <a:lnTo>
                  <a:pt x="870" y="653"/>
                </a:lnTo>
                <a:lnTo>
                  <a:pt x="882" y="658"/>
                </a:lnTo>
                <a:lnTo>
                  <a:pt x="889" y="662"/>
                </a:lnTo>
                <a:lnTo>
                  <a:pt x="894" y="660"/>
                </a:lnTo>
                <a:lnTo>
                  <a:pt x="894" y="658"/>
                </a:lnTo>
                <a:lnTo>
                  <a:pt x="899" y="655"/>
                </a:lnTo>
                <a:lnTo>
                  <a:pt x="913" y="658"/>
                </a:lnTo>
                <a:lnTo>
                  <a:pt x="918" y="658"/>
                </a:lnTo>
                <a:lnTo>
                  <a:pt x="923" y="655"/>
                </a:lnTo>
                <a:lnTo>
                  <a:pt x="927" y="660"/>
                </a:lnTo>
                <a:lnTo>
                  <a:pt x="934" y="665"/>
                </a:lnTo>
                <a:lnTo>
                  <a:pt x="939" y="665"/>
                </a:lnTo>
                <a:lnTo>
                  <a:pt x="944" y="665"/>
                </a:lnTo>
                <a:lnTo>
                  <a:pt x="939" y="660"/>
                </a:lnTo>
                <a:lnTo>
                  <a:pt x="941" y="660"/>
                </a:lnTo>
                <a:lnTo>
                  <a:pt x="949" y="662"/>
                </a:lnTo>
                <a:lnTo>
                  <a:pt x="949" y="667"/>
                </a:lnTo>
                <a:lnTo>
                  <a:pt x="944" y="672"/>
                </a:lnTo>
                <a:lnTo>
                  <a:pt x="939" y="681"/>
                </a:lnTo>
                <a:lnTo>
                  <a:pt x="944" y="679"/>
                </a:lnTo>
                <a:lnTo>
                  <a:pt x="951" y="667"/>
                </a:lnTo>
                <a:lnTo>
                  <a:pt x="958" y="665"/>
                </a:lnTo>
                <a:lnTo>
                  <a:pt x="960" y="665"/>
                </a:lnTo>
                <a:lnTo>
                  <a:pt x="958" y="667"/>
                </a:lnTo>
                <a:lnTo>
                  <a:pt x="956" y="667"/>
                </a:lnTo>
                <a:lnTo>
                  <a:pt x="953" y="669"/>
                </a:lnTo>
                <a:lnTo>
                  <a:pt x="956" y="674"/>
                </a:lnTo>
                <a:lnTo>
                  <a:pt x="960" y="672"/>
                </a:lnTo>
                <a:lnTo>
                  <a:pt x="960" y="674"/>
                </a:lnTo>
                <a:lnTo>
                  <a:pt x="960" y="681"/>
                </a:lnTo>
                <a:lnTo>
                  <a:pt x="970" y="677"/>
                </a:lnTo>
                <a:lnTo>
                  <a:pt x="967" y="681"/>
                </a:lnTo>
                <a:lnTo>
                  <a:pt x="975" y="684"/>
                </a:lnTo>
                <a:lnTo>
                  <a:pt x="979" y="684"/>
                </a:lnTo>
                <a:lnTo>
                  <a:pt x="989" y="691"/>
                </a:lnTo>
                <a:lnTo>
                  <a:pt x="993" y="700"/>
                </a:lnTo>
                <a:lnTo>
                  <a:pt x="989" y="707"/>
                </a:lnTo>
                <a:lnTo>
                  <a:pt x="998" y="717"/>
                </a:lnTo>
                <a:lnTo>
                  <a:pt x="1022" y="722"/>
                </a:lnTo>
                <a:lnTo>
                  <a:pt x="1043" y="705"/>
                </a:lnTo>
                <a:lnTo>
                  <a:pt x="1048" y="693"/>
                </a:lnTo>
                <a:lnTo>
                  <a:pt x="1057" y="698"/>
                </a:lnTo>
                <a:lnTo>
                  <a:pt x="1064" y="698"/>
                </a:lnTo>
                <a:lnTo>
                  <a:pt x="1069" y="693"/>
                </a:lnTo>
                <a:lnTo>
                  <a:pt x="1069" y="688"/>
                </a:lnTo>
                <a:lnTo>
                  <a:pt x="1083" y="679"/>
                </a:lnTo>
                <a:lnTo>
                  <a:pt x="1098" y="679"/>
                </a:lnTo>
                <a:lnTo>
                  <a:pt x="1107" y="679"/>
                </a:lnTo>
                <a:lnTo>
                  <a:pt x="1112" y="684"/>
                </a:lnTo>
                <a:lnTo>
                  <a:pt x="1109" y="688"/>
                </a:lnTo>
                <a:lnTo>
                  <a:pt x="1105" y="688"/>
                </a:lnTo>
                <a:lnTo>
                  <a:pt x="1098" y="698"/>
                </a:lnTo>
                <a:lnTo>
                  <a:pt x="1107" y="717"/>
                </a:lnTo>
                <a:lnTo>
                  <a:pt x="1090" y="729"/>
                </a:lnTo>
                <a:lnTo>
                  <a:pt x="1074" y="731"/>
                </a:lnTo>
                <a:lnTo>
                  <a:pt x="1062" y="738"/>
                </a:lnTo>
                <a:lnTo>
                  <a:pt x="1050" y="731"/>
                </a:lnTo>
                <a:lnTo>
                  <a:pt x="1038" y="731"/>
                </a:lnTo>
                <a:lnTo>
                  <a:pt x="1031" y="736"/>
                </a:lnTo>
                <a:lnTo>
                  <a:pt x="1027" y="743"/>
                </a:lnTo>
                <a:lnTo>
                  <a:pt x="1029" y="745"/>
                </a:lnTo>
                <a:lnTo>
                  <a:pt x="1027" y="752"/>
                </a:lnTo>
                <a:lnTo>
                  <a:pt x="1022" y="752"/>
                </a:lnTo>
                <a:lnTo>
                  <a:pt x="1010" y="774"/>
                </a:lnTo>
                <a:lnTo>
                  <a:pt x="998" y="774"/>
                </a:lnTo>
                <a:lnTo>
                  <a:pt x="986" y="781"/>
                </a:lnTo>
                <a:lnTo>
                  <a:pt x="967" y="793"/>
                </a:lnTo>
                <a:lnTo>
                  <a:pt x="960" y="816"/>
                </a:lnTo>
                <a:lnTo>
                  <a:pt x="946" y="833"/>
                </a:lnTo>
                <a:lnTo>
                  <a:pt x="932" y="837"/>
                </a:lnTo>
                <a:lnTo>
                  <a:pt x="915" y="842"/>
                </a:lnTo>
                <a:lnTo>
                  <a:pt x="906" y="833"/>
                </a:lnTo>
                <a:lnTo>
                  <a:pt x="897" y="835"/>
                </a:lnTo>
                <a:lnTo>
                  <a:pt x="887" y="828"/>
                </a:lnTo>
                <a:lnTo>
                  <a:pt x="894" y="823"/>
                </a:lnTo>
                <a:lnTo>
                  <a:pt x="904" y="821"/>
                </a:lnTo>
                <a:lnTo>
                  <a:pt x="897" y="819"/>
                </a:lnTo>
                <a:lnTo>
                  <a:pt x="894" y="800"/>
                </a:lnTo>
                <a:lnTo>
                  <a:pt x="897" y="795"/>
                </a:lnTo>
                <a:lnTo>
                  <a:pt x="892" y="776"/>
                </a:lnTo>
                <a:lnTo>
                  <a:pt x="882" y="767"/>
                </a:lnTo>
                <a:lnTo>
                  <a:pt x="875" y="762"/>
                </a:lnTo>
                <a:lnTo>
                  <a:pt x="866" y="769"/>
                </a:lnTo>
                <a:lnTo>
                  <a:pt x="837" y="755"/>
                </a:lnTo>
                <a:lnTo>
                  <a:pt x="830" y="752"/>
                </a:lnTo>
                <a:lnTo>
                  <a:pt x="821" y="755"/>
                </a:lnTo>
                <a:lnTo>
                  <a:pt x="814" y="762"/>
                </a:lnTo>
                <a:lnTo>
                  <a:pt x="802" y="762"/>
                </a:lnTo>
                <a:lnTo>
                  <a:pt x="800" y="755"/>
                </a:lnTo>
                <a:lnTo>
                  <a:pt x="807" y="745"/>
                </a:lnTo>
                <a:lnTo>
                  <a:pt x="821" y="731"/>
                </a:lnTo>
                <a:lnTo>
                  <a:pt x="830" y="722"/>
                </a:lnTo>
                <a:lnTo>
                  <a:pt x="840" y="712"/>
                </a:lnTo>
                <a:lnTo>
                  <a:pt x="840" y="705"/>
                </a:lnTo>
                <a:lnTo>
                  <a:pt x="847" y="705"/>
                </a:lnTo>
                <a:lnTo>
                  <a:pt x="856" y="698"/>
                </a:lnTo>
                <a:lnTo>
                  <a:pt x="861" y="693"/>
                </a:lnTo>
                <a:lnTo>
                  <a:pt x="873" y="686"/>
                </a:lnTo>
                <a:lnTo>
                  <a:pt x="880" y="688"/>
                </a:lnTo>
                <a:lnTo>
                  <a:pt x="878" y="684"/>
                </a:lnTo>
                <a:lnTo>
                  <a:pt x="882" y="679"/>
                </a:lnTo>
                <a:lnTo>
                  <a:pt x="882" y="677"/>
                </a:lnTo>
                <a:lnTo>
                  <a:pt x="873" y="677"/>
                </a:lnTo>
                <a:lnTo>
                  <a:pt x="868" y="669"/>
                </a:lnTo>
                <a:lnTo>
                  <a:pt x="868" y="662"/>
                </a:lnTo>
                <a:lnTo>
                  <a:pt x="866" y="658"/>
                </a:lnTo>
                <a:lnTo>
                  <a:pt x="863" y="658"/>
                </a:lnTo>
                <a:lnTo>
                  <a:pt x="854" y="674"/>
                </a:lnTo>
                <a:lnTo>
                  <a:pt x="844" y="665"/>
                </a:lnTo>
                <a:lnTo>
                  <a:pt x="840" y="667"/>
                </a:lnTo>
                <a:lnTo>
                  <a:pt x="835" y="660"/>
                </a:lnTo>
                <a:lnTo>
                  <a:pt x="833" y="669"/>
                </a:lnTo>
                <a:lnTo>
                  <a:pt x="823" y="667"/>
                </a:lnTo>
                <a:lnTo>
                  <a:pt x="821" y="672"/>
                </a:lnTo>
                <a:lnTo>
                  <a:pt x="804" y="677"/>
                </a:lnTo>
                <a:lnTo>
                  <a:pt x="792" y="679"/>
                </a:lnTo>
                <a:lnTo>
                  <a:pt x="788" y="684"/>
                </a:lnTo>
                <a:lnTo>
                  <a:pt x="764" y="681"/>
                </a:lnTo>
                <a:lnTo>
                  <a:pt x="764" y="677"/>
                </a:lnTo>
                <a:lnTo>
                  <a:pt x="747" y="672"/>
                </a:lnTo>
                <a:lnTo>
                  <a:pt x="736" y="672"/>
                </a:lnTo>
                <a:lnTo>
                  <a:pt x="729" y="674"/>
                </a:lnTo>
                <a:lnTo>
                  <a:pt x="726" y="669"/>
                </a:lnTo>
                <a:lnTo>
                  <a:pt x="731" y="667"/>
                </a:lnTo>
                <a:lnTo>
                  <a:pt x="738" y="665"/>
                </a:lnTo>
                <a:lnTo>
                  <a:pt x="743" y="660"/>
                </a:lnTo>
                <a:lnTo>
                  <a:pt x="745" y="658"/>
                </a:lnTo>
                <a:lnTo>
                  <a:pt x="740" y="653"/>
                </a:lnTo>
                <a:lnTo>
                  <a:pt x="740" y="653"/>
                </a:lnTo>
                <a:lnTo>
                  <a:pt x="721" y="651"/>
                </a:lnTo>
                <a:lnTo>
                  <a:pt x="717" y="655"/>
                </a:lnTo>
                <a:lnTo>
                  <a:pt x="707" y="648"/>
                </a:lnTo>
                <a:lnTo>
                  <a:pt x="721" y="646"/>
                </a:lnTo>
                <a:lnTo>
                  <a:pt x="740" y="648"/>
                </a:lnTo>
                <a:lnTo>
                  <a:pt x="745" y="646"/>
                </a:lnTo>
                <a:lnTo>
                  <a:pt x="755" y="646"/>
                </a:lnTo>
                <a:lnTo>
                  <a:pt x="762" y="643"/>
                </a:lnTo>
                <a:lnTo>
                  <a:pt x="762" y="641"/>
                </a:lnTo>
                <a:lnTo>
                  <a:pt x="759" y="641"/>
                </a:lnTo>
                <a:lnTo>
                  <a:pt x="759" y="639"/>
                </a:lnTo>
                <a:lnTo>
                  <a:pt x="759" y="636"/>
                </a:lnTo>
                <a:lnTo>
                  <a:pt x="759" y="634"/>
                </a:lnTo>
                <a:lnTo>
                  <a:pt x="757" y="634"/>
                </a:lnTo>
                <a:lnTo>
                  <a:pt x="755" y="634"/>
                </a:lnTo>
                <a:lnTo>
                  <a:pt x="755" y="632"/>
                </a:lnTo>
                <a:lnTo>
                  <a:pt x="755" y="634"/>
                </a:lnTo>
                <a:lnTo>
                  <a:pt x="752" y="634"/>
                </a:lnTo>
                <a:lnTo>
                  <a:pt x="750" y="636"/>
                </a:lnTo>
                <a:lnTo>
                  <a:pt x="747" y="636"/>
                </a:lnTo>
                <a:lnTo>
                  <a:pt x="747" y="639"/>
                </a:lnTo>
                <a:lnTo>
                  <a:pt x="747" y="634"/>
                </a:lnTo>
                <a:lnTo>
                  <a:pt x="745" y="634"/>
                </a:lnTo>
                <a:lnTo>
                  <a:pt x="743" y="634"/>
                </a:lnTo>
                <a:lnTo>
                  <a:pt x="740" y="634"/>
                </a:lnTo>
                <a:lnTo>
                  <a:pt x="738" y="632"/>
                </a:lnTo>
                <a:lnTo>
                  <a:pt x="736" y="632"/>
                </a:lnTo>
                <a:lnTo>
                  <a:pt x="733" y="627"/>
                </a:lnTo>
                <a:lnTo>
                  <a:pt x="733" y="625"/>
                </a:lnTo>
                <a:lnTo>
                  <a:pt x="733" y="622"/>
                </a:lnTo>
                <a:lnTo>
                  <a:pt x="729" y="620"/>
                </a:lnTo>
                <a:lnTo>
                  <a:pt x="729" y="617"/>
                </a:lnTo>
                <a:lnTo>
                  <a:pt x="729" y="613"/>
                </a:lnTo>
                <a:lnTo>
                  <a:pt x="729" y="610"/>
                </a:lnTo>
                <a:lnTo>
                  <a:pt x="731" y="608"/>
                </a:lnTo>
                <a:lnTo>
                  <a:pt x="729" y="608"/>
                </a:lnTo>
                <a:lnTo>
                  <a:pt x="726" y="610"/>
                </a:lnTo>
                <a:lnTo>
                  <a:pt x="724" y="615"/>
                </a:lnTo>
                <a:lnTo>
                  <a:pt x="724" y="620"/>
                </a:lnTo>
                <a:lnTo>
                  <a:pt x="729" y="625"/>
                </a:lnTo>
                <a:lnTo>
                  <a:pt x="729" y="629"/>
                </a:lnTo>
                <a:lnTo>
                  <a:pt x="729" y="634"/>
                </a:lnTo>
                <a:lnTo>
                  <a:pt x="726" y="636"/>
                </a:lnTo>
                <a:lnTo>
                  <a:pt x="721" y="639"/>
                </a:lnTo>
                <a:lnTo>
                  <a:pt x="719" y="636"/>
                </a:lnTo>
                <a:lnTo>
                  <a:pt x="717" y="636"/>
                </a:lnTo>
                <a:lnTo>
                  <a:pt x="712" y="636"/>
                </a:lnTo>
                <a:lnTo>
                  <a:pt x="707" y="639"/>
                </a:lnTo>
                <a:lnTo>
                  <a:pt x="705" y="641"/>
                </a:lnTo>
                <a:lnTo>
                  <a:pt x="703" y="643"/>
                </a:lnTo>
                <a:lnTo>
                  <a:pt x="700" y="641"/>
                </a:lnTo>
                <a:lnTo>
                  <a:pt x="693" y="643"/>
                </a:lnTo>
                <a:lnTo>
                  <a:pt x="691" y="641"/>
                </a:lnTo>
                <a:lnTo>
                  <a:pt x="688" y="643"/>
                </a:lnTo>
                <a:lnTo>
                  <a:pt x="686" y="643"/>
                </a:lnTo>
                <a:lnTo>
                  <a:pt x="684" y="646"/>
                </a:lnTo>
                <a:lnTo>
                  <a:pt x="677" y="643"/>
                </a:lnTo>
                <a:lnTo>
                  <a:pt x="674" y="646"/>
                </a:lnTo>
                <a:lnTo>
                  <a:pt x="665" y="651"/>
                </a:lnTo>
                <a:lnTo>
                  <a:pt x="658" y="655"/>
                </a:lnTo>
                <a:lnTo>
                  <a:pt x="653" y="658"/>
                </a:lnTo>
                <a:lnTo>
                  <a:pt x="651" y="658"/>
                </a:lnTo>
                <a:lnTo>
                  <a:pt x="646" y="660"/>
                </a:lnTo>
                <a:lnTo>
                  <a:pt x="646" y="665"/>
                </a:lnTo>
                <a:lnTo>
                  <a:pt x="648" y="667"/>
                </a:lnTo>
                <a:lnTo>
                  <a:pt x="651" y="669"/>
                </a:lnTo>
                <a:lnTo>
                  <a:pt x="651" y="677"/>
                </a:lnTo>
                <a:lnTo>
                  <a:pt x="648" y="681"/>
                </a:lnTo>
                <a:lnTo>
                  <a:pt x="646" y="686"/>
                </a:lnTo>
                <a:lnTo>
                  <a:pt x="643" y="696"/>
                </a:lnTo>
                <a:lnTo>
                  <a:pt x="639" y="705"/>
                </a:lnTo>
                <a:lnTo>
                  <a:pt x="636" y="714"/>
                </a:lnTo>
                <a:lnTo>
                  <a:pt x="629" y="724"/>
                </a:lnTo>
                <a:lnTo>
                  <a:pt x="627" y="731"/>
                </a:lnTo>
                <a:lnTo>
                  <a:pt x="622" y="738"/>
                </a:lnTo>
                <a:lnTo>
                  <a:pt x="617" y="743"/>
                </a:lnTo>
                <a:lnTo>
                  <a:pt x="608" y="752"/>
                </a:lnTo>
                <a:lnTo>
                  <a:pt x="601" y="762"/>
                </a:lnTo>
                <a:lnTo>
                  <a:pt x="594" y="771"/>
                </a:lnTo>
                <a:lnTo>
                  <a:pt x="589" y="778"/>
                </a:lnTo>
                <a:lnTo>
                  <a:pt x="589" y="781"/>
                </a:lnTo>
                <a:lnTo>
                  <a:pt x="584" y="783"/>
                </a:lnTo>
                <a:lnTo>
                  <a:pt x="584" y="788"/>
                </a:lnTo>
                <a:lnTo>
                  <a:pt x="584" y="788"/>
                </a:lnTo>
                <a:lnTo>
                  <a:pt x="587" y="790"/>
                </a:lnTo>
                <a:lnTo>
                  <a:pt x="589" y="788"/>
                </a:lnTo>
                <a:lnTo>
                  <a:pt x="591" y="785"/>
                </a:lnTo>
                <a:lnTo>
                  <a:pt x="594" y="788"/>
                </a:lnTo>
                <a:lnTo>
                  <a:pt x="596" y="802"/>
                </a:lnTo>
                <a:lnTo>
                  <a:pt x="596" y="809"/>
                </a:lnTo>
                <a:lnTo>
                  <a:pt x="596" y="811"/>
                </a:lnTo>
                <a:lnTo>
                  <a:pt x="596" y="814"/>
                </a:lnTo>
                <a:lnTo>
                  <a:pt x="596" y="816"/>
                </a:lnTo>
                <a:lnTo>
                  <a:pt x="594" y="816"/>
                </a:lnTo>
                <a:lnTo>
                  <a:pt x="594" y="8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679"/>
          <p:cNvSpPr>
            <a:spLocks/>
          </p:cNvSpPr>
          <p:nvPr/>
        </p:nvSpPr>
        <p:spPr bwMode="auto">
          <a:xfrm>
            <a:off x="8431214" y="4278313"/>
            <a:ext cx="38100" cy="47625"/>
          </a:xfrm>
          <a:custGeom>
            <a:avLst/>
            <a:gdLst>
              <a:gd name="T0" fmla="*/ 12 w 24"/>
              <a:gd name="T1" fmla="*/ 0 h 30"/>
              <a:gd name="T2" fmla="*/ 17 w 24"/>
              <a:gd name="T3" fmla="*/ 16 h 30"/>
              <a:gd name="T4" fmla="*/ 24 w 24"/>
              <a:gd name="T5" fmla="*/ 28 h 30"/>
              <a:gd name="T6" fmla="*/ 19 w 24"/>
              <a:gd name="T7" fmla="*/ 28 h 30"/>
              <a:gd name="T8" fmla="*/ 19 w 24"/>
              <a:gd name="T9" fmla="*/ 30 h 30"/>
              <a:gd name="T10" fmla="*/ 17 w 24"/>
              <a:gd name="T11" fmla="*/ 30 h 30"/>
              <a:gd name="T12" fmla="*/ 17 w 24"/>
              <a:gd name="T13" fmla="*/ 30 h 30"/>
              <a:gd name="T14" fmla="*/ 19 w 24"/>
              <a:gd name="T15" fmla="*/ 26 h 30"/>
              <a:gd name="T16" fmla="*/ 17 w 24"/>
              <a:gd name="T17" fmla="*/ 21 h 30"/>
              <a:gd name="T18" fmla="*/ 12 w 24"/>
              <a:gd name="T19" fmla="*/ 9 h 30"/>
              <a:gd name="T20" fmla="*/ 10 w 24"/>
              <a:gd name="T21" fmla="*/ 9 h 30"/>
              <a:gd name="T22" fmla="*/ 10 w 24"/>
              <a:gd name="T23" fmla="*/ 12 h 30"/>
              <a:gd name="T24" fmla="*/ 5 w 24"/>
              <a:gd name="T25" fmla="*/ 12 h 30"/>
              <a:gd name="T26" fmla="*/ 0 w 24"/>
              <a:gd name="T27" fmla="*/ 7 h 30"/>
              <a:gd name="T28" fmla="*/ 7 w 24"/>
              <a:gd name="T29" fmla="*/ 4 h 30"/>
              <a:gd name="T30" fmla="*/ 7 w 24"/>
              <a:gd name="T31" fmla="*/ 7 h 30"/>
              <a:gd name="T32" fmla="*/ 10 w 24"/>
              <a:gd name="T33" fmla="*/ 4 h 30"/>
              <a:gd name="T34" fmla="*/ 7 w 24"/>
              <a:gd name="T35" fmla="*/ 0 h 30"/>
              <a:gd name="T36" fmla="*/ 12 w 24"/>
              <a:gd name="T3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0">
                <a:moveTo>
                  <a:pt x="12" y="0"/>
                </a:moveTo>
                <a:lnTo>
                  <a:pt x="17" y="16"/>
                </a:lnTo>
                <a:lnTo>
                  <a:pt x="24" y="28"/>
                </a:lnTo>
                <a:lnTo>
                  <a:pt x="19" y="28"/>
                </a:lnTo>
                <a:lnTo>
                  <a:pt x="19" y="30"/>
                </a:lnTo>
                <a:lnTo>
                  <a:pt x="17" y="30"/>
                </a:lnTo>
                <a:lnTo>
                  <a:pt x="17" y="30"/>
                </a:lnTo>
                <a:lnTo>
                  <a:pt x="19" y="26"/>
                </a:lnTo>
                <a:lnTo>
                  <a:pt x="17" y="21"/>
                </a:lnTo>
                <a:lnTo>
                  <a:pt x="12" y="9"/>
                </a:lnTo>
                <a:lnTo>
                  <a:pt x="10" y="9"/>
                </a:lnTo>
                <a:lnTo>
                  <a:pt x="10" y="12"/>
                </a:lnTo>
                <a:lnTo>
                  <a:pt x="5" y="12"/>
                </a:lnTo>
                <a:lnTo>
                  <a:pt x="0" y="7"/>
                </a:lnTo>
                <a:lnTo>
                  <a:pt x="7" y="4"/>
                </a:lnTo>
                <a:lnTo>
                  <a:pt x="7" y="7"/>
                </a:lnTo>
                <a:lnTo>
                  <a:pt x="10" y="4"/>
                </a:lnTo>
                <a:lnTo>
                  <a:pt x="7" y="0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680"/>
          <p:cNvSpPr>
            <a:spLocks/>
          </p:cNvSpPr>
          <p:nvPr/>
        </p:nvSpPr>
        <p:spPr bwMode="auto">
          <a:xfrm>
            <a:off x="8431214" y="4278313"/>
            <a:ext cx="38100" cy="47625"/>
          </a:xfrm>
          <a:custGeom>
            <a:avLst/>
            <a:gdLst>
              <a:gd name="T0" fmla="*/ 12 w 24"/>
              <a:gd name="T1" fmla="*/ 0 h 30"/>
              <a:gd name="T2" fmla="*/ 17 w 24"/>
              <a:gd name="T3" fmla="*/ 16 h 30"/>
              <a:gd name="T4" fmla="*/ 24 w 24"/>
              <a:gd name="T5" fmla="*/ 28 h 30"/>
              <a:gd name="T6" fmla="*/ 19 w 24"/>
              <a:gd name="T7" fmla="*/ 28 h 30"/>
              <a:gd name="T8" fmla="*/ 19 w 24"/>
              <a:gd name="T9" fmla="*/ 30 h 30"/>
              <a:gd name="T10" fmla="*/ 17 w 24"/>
              <a:gd name="T11" fmla="*/ 30 h 30"/>
              <a:gd name="T12" fmla="*/ 17 w 24"/>
              <a:gd name="T13" fmla="*/ 30 h 30"/>
              <a:gd name="T14" fmla="*/ 19 w 24"/>
              <a:gd name="T15" fmla="*/ 26 h 30"/>
              <a:gd name="T16" fmla="*/ 17 w 24"/>
              <a:gd name="T17" fmla="*/ 21 h 30"/>
              <a:gd name="T18" fmla="*/ 12 w 24"/>
              <a:gd name="T19" fmla="*/ 9 h 30"/>
              <a:gd name="T20" fmla="*/ 10 w 24"/>
              <a:gd name="T21" fmla="*/ 9 h 30"/>
              <a:gd name="T22" fmla="*/ 10 w 24"/>
              <a:gd name="T23" fmla="*/ 12 h 30"/>
              <a:gd name="T24" fmla="*/ 5 w 24"/>
              <a:gd name="T25" fmla="*/ 12 h 30"/>
              <a:gd name="T26" fmla="*/ 0 w 24"/>
              <a:gd name="T27" fmla="*/ 7 h 30"/>
              <a:gd name="T28" fmla="*/ 7 w 24"/>
              <a:gd name="T29" fmla="*/ 4 h 30"/>
              <a:gd name="T30" fmla="*/ 7 w 24"/>
              <a:gd name="T31" fmla="*/ 7 h 30"/>
              <a:gd name="T32" fmla="*/ 10 w 24"/>
              <a:gd name="T33" fmla="*/ 4 h 30"/>
              <a:gd name="T34" fmla="*/ 7 w 24"/>
              <a:gd name="T35" fmla="*/ 0 h 30"/>
              <a:gd name="T36" fmla="*/ 12 w 24"/>
              <a:gd name="T3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0">
                <a:moveTo>
                  <a:pt x="12" y="0"/>
                </a:moveTo>
                <a:lnTo>
                  <a:pt x="17" y="16"/>
                </a:lnTo>
                <a:lnTo>
                  <a:pt x="24" y="28"/>
                </a:lnTo>
                <a:lnTo>
                  <a:pt x="19" y="28"/>
                </a:lnTo>
                <a:lnTo>
                  <a:pt x="19" y="30"/>
                </a:lnTo>
                <a:lnTo>
                  <a:pt x="17" y="30"/>
                </a:lnTo>
                <a:lnTo>
                  <a:pt x="17" y="30"/>
                </a:lnTo>
                <a:lnTo>
                  <a:pt x="19" y="26"/>
                </a:lnTo>
                <a:lnTo>
                  <a:pt x="17" y="21"/>
                </a:lnTo>
                <a:lnTo>
                  <a:pt x="12" y="9"/>
                </a:lnTo>
                <a:lnTo>
                  <a:pt x="10" y="9"/>
                </a:lnTo>
                <a:lnTo>
                  <a:pt x="10" y="12"/>
                </a:lnTo>
                <a:lnTo>
                  <a:pt x="5" y="12"/>
                </a:lnTo>
                <a:lnTo>
                  <a:pt x="0" y="7"/>
                </a:lnTo>
                <a:lnTo>
                  <a:pt x="7" y="4"/>
                </a:lnTo>
                <a:lnTo>
                  <a:pt x="7" y="7"/>
                </a:lnTo>
                <a:lnTo>
                  <a:pt x="10" y="4"/>
                </a:lnTo>
                <a:lnTo>
                  <a:pt x="7" y="0"/>
                </a:lnTo>
                <a:lnTo>
                  <a:pt x="1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681"/>
          <p:cNvSpPr>
            <a:spLocks/>
          </p:cNvSpPr>
          <p:nvPr/>
        </p:nvSpPr>
        <p:spPr bwMode="auto">
          <a:xfrm>
            <a:off x="8431214" y="4278313"/>
            <a:ext cx="38100" cy="47625"/>
          </a:xfrm>
          <a:custGeom>
            <a:avLst/>
            <a:gdLst>
              <a:gd name="T0" fmla="*/ 12 w 24"/>
              <a:gd name="T1" fmla="*/ 0 h 30"/>
              <a:gd name="T2" fmla="*/ 17 w 24"/>
              <a:gd name="T3" fmla="*/ 16 h 30"/>
              <a:gd name="T4" fmla="*/ 24 w 24"/>
              <a:gd name="T5" fmla="*/ 28 h 30"/>
              <a:gd name="T6" fmla="*/ 19 w 24"/>
              <a:gd name="T7" fmla="*/ 28 h 30"/>
              <a:gd name="T8" fmla="*/ 19 w 24"/>
              <a:gd name="T9" fmla="*/ 30 h 30"/>
              <a:gd name="T10" fmla="*/ 17 w 24"/>
              <a:gd name="T11" fmla="*/ 30 h 30"/>
              <a:gd name="T12" fmla="*/ 17 w 24"/>
              <a:gd name="T13" fmla="*/ 30 h 30"/>
              <a:gd name="T14" fmla="*/ 19 w 24"/>
              <a:gd name="T15" fmla="*/ 26 h 30"/>
              <a:gd name="T16" fmla="*/ 17 w 24"/>
              <a:gd name="T17" fmla="*/ 21 h 30"/>
              <a:gd name="T18" fmla="*/ 12 w 24"/>
              <a:gd name="T19" fmla="*/ 9 h 30"/>
              <a:gd name="T20" fmla="*/ 10 w 24"/>
              <a:gd name="T21" fmla="*/ 9 h 30"/>
              <a:gd name="T22" fmla="*/ 10 w 24"/>
              <a:gd name="T23" fmla="*/ 12 h 30"/>
              <a:gd name="T24" fmla="*/ 5 w 24"/>
              <a:gd name="T25" fmla="*/ 12 h 30"/>
              <a:gd name="T26" fmla="*/ 0 w 24"/>
              <a:gd name="T27" fmla="*/ 7 h 30"/>
              <a:gd name="T28" fmla="*/ 7 w 24"/>
              <a:gd name="T29" fmla="*/ 4 h 30"/>
              <a:gd name="T30" fmla="*/ 7 w 24"/>
              <a:gd name="T31" fmla="*/ 7 h 30"/>
              <a:gd name="T32" fmla="*/ 10 w 24"/>
              <a:gd name="T33" fmla="*/ 4 h 30"/>
              <a:gd name="T34" fmla="*/ 7 w 24"/>
              <a:gd name="T35" fmla="*/ 0 h 30"/>
              <a:gd name="T36" fmla="*/ 12 w 24"/>
              <a:gd name="T3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30">
                <a:moveTo>
                  <a:pt x="12" y="0"/>
                </a:moveTo>
                <a:lnTo>
                  <a:pt x="17" y="16"/>
                </a:lnTo>
                <a:lnTo>
                  <a:pt x="24" y="28"/>
                </a:lnTo>
                <a:lnTo>
                  <a:pt x="19" y="28"/>
                </a:lnTo>
                <a:lnTo>
                  <a:pt x="19" y="30"/>
                </a:lnTo>
                <a:lnTo>
                  <a:pt x="17" y="30"/>
                </a:lnTo>
                <a:lnTo>
                  <a:pt x="17" y="30"/>
                </a:lnTo>
                <a:lnTo>
                  <a:pt x="19" y="26"/>
                </a:lnTo>
                <a:lnTo>
                  <a:pt x="17" y="21"/>
                </a:lnTo>
                <a:lnTo>
                  <a:pt x="12" y="9"/>
                </a:lnTo>
                <a:lnTo>
                  <a:pt x="10" y="9"/>
                </a:lnTo>
                <a:lnTo>
                  <a:pt x="10" y="12"/>
                </a:lnTo>
                <a:lnTo>
                  <a:pt x="5" y="12"/>
                </a:lnTo>
                <a:lnTo>
                  <a:pt x="0" y="7"/>
                </a:lnTo>
                <a:lnTo>
                  <a:pt x="7" y="4"/>
                </a:lnTo>
                <a:lnTo>
                  <a:pt x="7" y="7"/>
                </a:lnTo>
                <a:lnTo>
                  <a:pt x="10" y="4"/>
                </a:lnTo>
                <a:lnTo>
                  <a:pt x="7" y="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682"/>
          <p:cNvSpPr>
            <a:spLocks/>
          </p:cNvSpPr>
          <p:nvPr/>
        </p:nvSpPr>
        <p:spPr bwMode="auto">
          <a:xfrm>
            <a:off x="8469314" y="4256088"/>
            <a:ext cx="19050" cy="25400"/>
          </a:xfrm>
          <a:custGeom>
            <a:avLst/>
            <a:gdLst>
              <a:gd name="T0" fmla="*/ 7 w 12"/>
              <a:gd name="T1" fmla="*/ 9 h 16"/>
              <a:gd name="T2" fmla="*/ 0 w 12"/>
              <a:gd name="T3" fmla="*/ 16 h 16"/>
              <a:gd name="T4" fmla="*/ 0 w 12"/>
              <a:gd name="T5" fmla="*/ 14 h 16"/>
              <a:gd name="T6" fmla="*/ 5 w 12"/>
              <a:gd name="T7" fmla="*/ 7 h 16"/>
              <a:gd name="T8" fmla="*/ 12 w 12"/>
              <a:gd name="T9" fmla="*/ 0 h 16"/>
              <a:gd name="T10" fmla="*/ 12 w 12"/>
              <a:gd name="T11" fmla="*/ 4 h 16"/>
              <a:gd name="T12" fmla="*/ 7 w 12"/>
              <a:gd name="T13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6">
                <a:moveTo>
                  <a:pt x="7" y="9"/>
                </a:moveTo>
                <a:lnTo>
                  <a:pt x="0" y="16"/>
                </a:lnTo>
                <a:lnTo>
                  <a:pt x="0" y="14"/>
                </a:lnTo>
                <a:lnTo>
                  <a:pt x="5" y="7"/>
                </a:lnTo>
                <a:lnTo>
                  <a:pt x="12" y="0"/>
                </a:lnTo>
                <a:lnTo>
                  <a:pt x="12" y="4"/>
                </a:lnTo>
                <a:lnTo>
                  <a:pt x="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683"/>
          <p:cNvSpPr>
            <a:spLocks/>
          </p:cNvSpPr>
          <p:nvPr/>
        </p:nvSpPr>
        <p:spPr bwMode="auto">
          <a:xfrm>
            <a:off x="8469314" y="4256088"/>
            <a:ext cx="19050" cy="25400"/>
          </a:xfrm>
          <a:custGeom>
            <a:avLst/>
            <a:gdLst>
              <a:gd name="T0" fmla="*/ 7 w 12"/>
              <a:gd name="T1" fmla="*/ 9 h 16"/>
              <a:gd name="T2" fmla="*/ 0 w 12"/>
              <a:gd name="T3" fmla="*/ 16 h 16"/>
              <a:gd name="T4" fmla="*/ 0 w 12"/>
              <a:gd name="T5" fmla="*/ 14 h 16"/>
              <a:gd name="T6" fmla="*/ 5 w 12"/>
              <a:gd name="T7" fmla="*/ 7 h 16"/>
              <a:gd name="T8" fmla="*/ 12 w 12"/>
              <a:gd name="T9" fmla="*/ 0 h 16"/>
              <a:gd name="T10" fmla="*/ 12 w 12"/>
              <a:gd name="T11" fmla="*/ 4 h 16"/>
              <a:gd name="T12" fmla="*/ 7 w 12"/>
              <a:gd name="T13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6">
                <a:moveTo>
                  <a:pt x="7" y="9"/>
                </a:moveTo>
                <a:lnTo>
                  <a:pt x="0" y="16"/>
                </a:lnTo>
                <a:lnTo>
                  <a:pt x="0" y="14"/>
                </a:lnTo>
                <a:lnTo>
                  <a:pt x="5" y="7"/>
                </a:lnTo>
                <a:lnTo>
                  <a:pt x="12" y="0"/>
                </a:lnTo>
                <a:lnTo>
                  <a:pt x="12" y="4"/>
                </a:lnTo>
                <a:lnTo>
                  <a:pt x="7" y="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684"/>
          <p:cNvSpPr>
            <a:spLocks/>
          </p:cNvSpPr>
          <p:nvPr/>
        </p:nvSpPr>
        <p:spPr bwMode="auto">
          <a:xfrm>
            <a:off x="8469314" y="4256088"/>
            <a:ext cx="19050" cy="25400"/>
          </a:xfrm>
          <a:custGeom>
            <a:avLst/>
            <a:gdLst>
              <a:gd name="T0" fmla="*/ 7 w 12"/>
              <a:gd name="T1" fmla="*/ 9 h 16"/>
              <a:gd name="T2" fmla="*/ 0 w 12"/>
              <a:gd name="T3" fmla="*/ 16 h 16"/>
              <a:gd name="T4" fmla="*/ 0 w 12"/>
              <a:gd name="T5" fmla="*/ 14 h 16"/>
              <a:gd name="T6" fmla="*/ 5 w 12"/>
              <a:gd name="T7" fmla="*/ 7 h 16"/>
              <a:gd name="T8" fmla="*/ 12 w 12"/>
              <a:gd name="T9" fmla="*/ 0 h 16"/>
              <a:gd name="T10" fmla="*/ 12 w 12"/>
              <a:gd name="T11" fmla="*/ 4 h 16"/>
              <a:gd name="T12" fmla="*/ 7 w 12"/>
              <a:gd name="T13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6">
                <a:moveTo>
                  <a:pt x="7" y="9"/>
                </a:moveTo>
                <a:lnTo>
                  <a:pt x="0" y="16"/>
                </a:lnTo>
                <a:lnTo>
                  <a:pt x="0" y="14"/>
                </a:lnTo>
                <a:lnTo>
                  <a:pt x="5" y="7"/>
                </a:lnTo>
                <a:lnTo>
                  <a:pt x="12" y="0"/>
                </a:lnTo>
                <a:lnTo>
                  <a:pt x="12" y="4"/>
                </a:lnTo>
                <a:lnTo>
                  <a:pt x="7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685"/>
          <p:cNvSpPr>
            <a:spLocks/>
          </p:cNvSpPr>
          <p:nvPr/>
        </p:nvSpPr>
        <p:spPr bwMode="auto">
          <a:xfrm>
            <a:off x="9197976" y="4465638"/>
            <a:ext cx="971550" cy="365125"/>
          </a:xfrm>
          <a:custGeom>
            <a:avLst/>
            <a:gdLst>
              <a:gd name="T0" fmla="*/ 454 w 612"/>
              <a:gd name="T1" fmla="*/ 10 h 230"/>
              <a:gd name="T2" fmla="*/ 482 w 612"/>
              <a:gd name="T3" fmla="*/ 5 h 230"/>
              <a:gd name="T4" fmla="*/ 492 w 612"/>
              <a:gd name="T5" fmla="*/ 21 h 230"/>
              <a:gd name="T6" fmla="*/ 485 w 612"/>
              <a:gd name="T7" fmla="*/ 38 h 230"/>
              <a:gd name="T8" fmla="*/ 504 w 612"/>
              <a:gd name="T9" fmla="*/ 40 h 230"/>
              <a:gd name="T10" fmla="*/ 520 w 612"/>
              <a:gd name="T11" fmla="*/ 43 h 230"/>
              <a:gd name="T12" fmla="*/ 539 w 612"/>
              <a:gd name="T13" fmla="*/ 45 h 230"/>
              <a:gd name="T14" fmla="*/ 563 w 612"/>
              <a:gd name="T15" fmla="*/ 52 h 230"/>
              <a:gd name="T16" fmla="*/ 551 w 612"/>
              <a:gd name="T17" fmla="*/ 71 h 230"/>
              <a:gd name="T18" fmla="*/ 565 w 612"/>
              <a:gd name="T19" fmla="*/ 80 h 230"/>
              <a:gd name="T20" fmla="*/ 582 w 612"/>
              <a:gd name="T21" fmla="*/ 92 h 230"/>
              <a:gd name="T22" fmla="*/ 608 w 612"/>
              <a:gd name="T23" fmla="*/ 97 h 230"/>
              <a:gd name="T24" fmla="*/ 612 w 612"/>
              <a:gd name="T25" fmla="*/ 118 h 230"/>
              <a:gd name="T26" fmla="*/ 603 w 612"/>
              <a:gd name="T27" fmla="*/ 133 h 230"/>
              <a:gd name="T28" fmla="*/ 574 w 612"/>
              <a:gd name="T29" fmla="*/ 128 h 230"/>
              <a:gd name="T30" fmla="*/ 548 w 612"/>
              <a:gd name="T31" fmla="*/ 137 h 230"/>
              <a:gd name="T32" fmla="*/ 532 w 612"/>
              <a:gd name="T33" fmla="*/ 128 h 230"/>
              <a:gd name="T34" fmla="*/ 508 w 612"/>
              <a:gd name="T35" fmla="*/ 125 h 230"/>
              <a:gd name="T36" fmla="*/ 487 w 612"/>
              <a:gd name="T37" fmla="*/ 128 h 230"/>
              <a:gd name="T38" fmla="*/ 477 w 612"/>
              <a:gd name="T39" fmla="*/ 147 h 230"/>
              <a:gd name="T40" fmla="*/ 461 w 612"/>
              <a:gd name="T41" fmla="*/ 161 h 230"/>
              <a:gd name="T42" fmla="*/ 466 w 612"/>
              <a:gd name="T43" fmla="*/ 168 h 230"/>
              <a:gd name="T44" fmla="*/ 449 w 612"/>
              <a:gd name="T45" fmla="*/ 170 h 230"/>
              <a:gd name="T46" fmla="*/ 437 w 612"/>
              <a:gd name="T47" fmla="*/ 178 h 230"/>
              <a:gd name="T48" fmla="*/ 421 w 612"/>
              <a:gd name="T49" fmla="*/ 182 h 230"/>
              <a:gd name="T50" fmla="*/ 407 w 612"/>
              <a:gd name="T51" fmla="*/ 189 h 230"/>
              <a:gd name="T52" fmla="*/ 378 w 612"/>
              <a:gd name="T53" fmla="*/ 208 h 230"/>
              <a:gd name="T54" fmla="*/ 352 w 612"/>
              <a:gd name="T55" fmla="*/ 215 h 230"/>
              <a:gd name="T56" fmla="*/ 333 w 612"/>
              <a:gd name="T57" fmla="*/ 215 h 230"/>
              <a:gd name="T58" fmla="*/ 324 w 612"/>
              <a:gd name="T59" fmla="*/ 206 h 230"/>
              <a:gd name="T60" fmla="*/ 300 w 612"/>
              <a:gd name="T61" fmla="*/ 196 h 230"/>
              <a:gd name="T62" fmla="*/ 288 w 612"/>
              <a:gd name="T63" fmla="*/ 192 h 230"/>
              <a:gd name="T64" fmla="*/ 267 w 612"/>
              <a:gd name="T65" fmla="*/ 192 h 230"/>
              <a:gd name="T66" fmla="*/ 258 w 612"/>
              <a:gd name="T67" fmla="*/ 211 h 230"/>
              <a:gd name="T68" fmla="*/ 234 w 612"/>
              <a:gd name="T69" fmla="*/ 211 h 230"/>
              <a:gd name="T70" fmla="*/ 215 w 612"/>
              <a:gd name="T71" fmla="*/ 220 h 230"/>
              <a:gd name="T72" fmla="*/ 198 w 612"/>
              <a:gd name="T73" fmla="*/ 225 h 230"/>
              <a:gd name="T74" fmla="*/ 187 w 612"/>
              <a:gd name="T75" fmla="*/ 208 h 230"/>
              <a:gd name="T76" fmla="*/ 116 w 612"/>
              <a:gd name="T77" fmla="*/ 95 h 230"/>
              <a:gd name="T78" fmla="*/ 0 w 612"/>
              <a:gd name="T79" fmla="*/ 64 h 230"/>
              <a:gd name="T80" fmla="*/ 4 w 612"/>
              <a:gd name="T81" fmla="*/ 43 h 230"/>
              <a:gd name="T82" fmla="*/ 30 w 612"/>
              <a:gd name="T83" fmla="*/ 36 h 230"/>
              <a:gd name="T84" fmla="*/ 56 w 612"/>
              <a:gd name="T85" fmla="*/ 31 h 230"/>
              <a:gd name="T86" fmla="*/ 75 w 612"/>
              <a:gd name="T87" fmla="*/ 36 h 230"/>
              <a:gd name="T88" fmla="*/ 94 w 612"/>
              <a:gd name="T89" fmla="*/ 36 h 230"/>
              <a:gd name="T90" fmla="*/ 120 w 612"/>
              <a:gd name="T91" fmla="*/ 36 h 230"/>
              <a:gd name="T92" fmla="*/ 142 w 612"/>
              <a:gd name="T93" fmla="*/ 38 h 230"/>
              <a:gd name="T94" fmla="*/ 165 w 612"/>
              <a:gd name="T95" fmla="*/ 36 h 230"/>
              <a:gd name="T96" fmla="*/ 182 w 612"/>
              <a:gd name="T97" fmla="*/ 26 h 230"/>
              <a:gd name="T98" fmla="*/ 198 w 612"/>
              <a:gd name="T99" fmla="*/ 21 h 230"/>
              <a:gd name="T100" fmla="*/ 222 w 612"/>
              <a:gd name="T101" fmla="*/ 14 h 230"/>
              <a:gd name="T102" fmla="*/ 246 w 612"/>
              <a:gd name="T103" fmla="*/ 17 h 230"/>
              <a:gd name="T104" fmla="*/ 265 w 612"/>
              <a:gd name="T105" fmla="*/ 31 h 230"/>
              <a:gd name="T106" fmla="*/ 295 w 612"/>
              <a:gd name="T107" fmla="*/ 28 h 230"/>
              <a:gd name="T108" fmla="*/ 314 w 612"/>
              <a:gd name="T109" fmla="*/ 33 h 230"/>
              <a:gd name="T110" fmla="*/ 317 w 612"/>
              <a:gd name="T111" fmla="*/ 47 h 230"/>
              <a:gd name="T112" fmla="*/ 340 w 612"/>
              <a:gd name="T113" fmla="*/ 50 h 230"/>
              <a:gd name="T114" fmla="*/ 352 w 612"/>
              <a:gd name="T115" fmla="*/ 38 h 230"/>
              <a:gd name="T116" fmla="*/ 369 w 612"/>
              <a:gd name="T117" fmla="*/ 21 h 230"/>
              <a:gd name="T118" fmla="*/ 381 w 612"/>
              <a:gd name="T119" fmla="*/ 10 h 230"/>
              <a:gd name="T120" fmla="*/ 407 w 612"/>
              <a:gd name="T121" fmla="*/ 17 h 230"/>
              <a:gd name="T122" fmla="*/ 416 w 612"/>
              <a:gd name="T123" fmla="*/ 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230">
                <a:moveTo>
                  <a:pt x="435" y="2"/>
                </a:moveTo>
                <a:lnTo>
                  <a:pt x="440" y="5"/>
                </a:lnTo>
                <a:lnTo>
                  <a:pt x="440" y="7"/>
                </a:lnTo>
                <a:lnTo>
                  <a:pt x="444" y="7"/>
                </a:lnTo>
                <a:lnTo>
                  <a:pt x="447" y="10"/>
                </a:lnTo>
                <a:lnTo>
                  <a:pt x="449" y="10"/>
                </a:lnTo>
                <a:lnTo>
                  <a:pt x="449" y="12"/>
                </a:lnTo>
                <a:lnTo>
                  <a:pt x="451" y="14"/>
                </a:lnTo>
                <a:lnTo>
                  <a:pt x="451" y="12"/>
                </a:lnTo>
                <a:lnTo>
                  <a:pt x="454" y="12"/>
                </a:lnTo>
                <a:lnTo>
                  <a:pt x="454" y="10"/>
                </a:lnTo>
                <a:lnTo>
                  <a:pt x="459" y="7"/>
                </a:lnTo>
                <a:lnTo>
                  <a:pt x="466" y="5"/>
                </a:lnTo>
                <a:lnTo>
                  <a:pt x="468" y="5"/>
                </a:lnTo>
                <a:lnTo>
                  <a:pt x="468" y="2"/>
                </a:lnTo>
                <a:lnTo>
                  <a:pt x="470" y="2"/>
                </a:lnTo>
                <a:lnTo>
                  <a:pt x="470" y="5"/>
                </a:lnTo>
                <a:lnTo>
                  <a:pt x="473" y="5"/>
                </a:lnTo>
                <a:lnTo>
                  <a:pt x="475" y="5"/>
                </a:lnTo>
                <a:lnTo>
                  <a:pt x="477" y="5"/>
                </a:lnTo>
                <a:lnTo>
                  <a:pt x="480" y="7"/>
                </a:lnTo>
                <a:lnTo>
                  <a:pt x="482" y="5"/>
                </a:lnTo>
                <a:lnTo>
                  <a:pt x="485" y="5"/>
                </a:lnTo>
                <a:lnTo>
                  <a:pt x="485" y="2"/>
                </a:lnTo>
                <a:lnTo>
                  <a:pt x="487" y="2"/>
                </a:lnTo>
                <a:lnTo>
                  <a:pt x="487" y="5"/>
                </a:lnTo>
                <a:lnTo>
                  <a:pt x="487" y="7"/>
                </a:lnTo>
                <a:lnTo>
                  <a:pt x="487" y="10"/>
                </a:lnTo>
                <a:lnTo>
                  <a:pt x="487" y="12"/>
                </a:lnTo>
                <a:lnTo>
                  <a:pt x="487" y="14"/>
                </a:lnTo>
                <a:lnTo>
                  <a:pt x="487" y="17"/>
                </a:lnTo>
                <a:lnTo>
                  <a:pt x="489" y="19"/>
                </a:lnTo>
                <a:lnTo>
                  <a:pt x="492" y="21"/>
                </a:lnTo>
                <a:lnTo>
                  <a:pt x="492" y="24"/>
                </a:lnTo>
                <a:lnTo>
                  <a:pt x="492" y="26"/>
                </a:lnTo>
                <a:lnTo>
                  <a:pt x="489" y="26"/>
                </a:lnTo>
                <a:lnTo>
                  <a:pt x="487" y="28"/>
                </a:lnTo>
                <a:lnTo>
                  <a:pt x="485" y="28"/>
                </a:lnTo>
                <a:lnTo>
                  <a:pt x="485" y="31"/>
                </a:lnTo>
                <a:lnTo>
                  <a:pt x="485" y="31"/>
                </a:lnTo>
                <a:lnTo>
                  <a:pt x="482" y="31"/>
                </a:lnTo>
                <a:lnTo>
                  <a:pt x="482" y="33"/>
                </a:lnTo>
                <a:lnTo>
                  <a:pt x="485" y="36"/>
                </a:lnTo>
                <a:lnTo>
                  <a:pt x="485" y="38"/>
                </a:lnTo>
                <a:lnTo>
                  <a:pt x="487" y="38"/>
                </a:lnTo>
                <a:lnTo>
                  <a:pt x="489" y="38"/>
                </a:lnTo>
                <a:lnTo>
                  <a:pt x="492" y="38"/>
                </a:lnTo>
                <a:lnTo>
                  <a:pt x="494" y="38"/>
                </a:lnTo>
                <a:lnTo>
                  <a:pt x="496" y="38"/>
                </a:lnTo>
                <a:lnTo>
                  <a:pt x="499" y="38"/>
                </a:lnTo>
                <a:lnTo>
                  <a:pt x="499" y="40"/>
                </a:lnTo>
                <a:lnTo>
                  <a:pt x="501" y="40"/>
                </a:lnTo>
                <a:lnTo>
                  <a:pt x="501" y="43"/>
                </a:lnTo>
                <a:lnTo>
                  <a:pt x="504" y="43"/>
                </a:lnTo>
                <a:lnTo>
                  <a:pt x="504" y="40"/>
                </a:lnTo>
                <a:lnTo>
                  <a:pt x="506" y="40"/>
                </a:lnTo>
                <a:lnTo>
                  <a:pt x="508" y="40"/>
                </a:lnTo>
                <a:lnTo>
                  <a:pt x="511" y="40"/>
                </a:lnTo>
                <a:lnTo>
                  <a:pt x="513" y="40"/>
                </a:lnTo>
                <a:lnTo>
                  <a:pt x="513" y="40"/>
                </a:lnTo>
                <a:lnTo>
                  <a:pt x="515" y="40"/>
                </a:lnTo>
                <a:lnTo>
                  <a:pt x="518" y="43"/>
                </a:lnTo>
                <a:lnTo>
                  <a:pt x="515" y="45"/>
                </a:lnTo>
                <a:lnTo>
                  <a:pt x="518" y="45"/>
                </a:lnTo>
                <a:lnTo>
                  <a:pt x="520" y="45"/>
                </a:lnTo>
                <a:lnTo>
                  <a:pt x="520" y="43"/>
                </a:lnTo>
                <a:lnTo>
                  <a:pt x="525" y="45"/>
                </a:lnTo>
                <a:lnTo>
                  <a:pt x="527" y="45"/>
                </a:lnTo>
                <a:lnTo>
                  <a:pt x="527" y="43"/>
                </a:lnTo>
                <a:lnTo>
                  <a:pt x="530" y="43"/>
                </a:lnTo>
                <a:lnTo>
                  <a:pt x="530" y="45"/>
                </a:lnTo>
                <a:lnTo>
                  <a:pt x="532" y="47"/>
                </a:lnTo>
                <a:lnTo>
                  <a:pt x="534" y="47"/>
                </a:lnTo>
                <a:lnTo>
                  <a:pt x="534" y="45"/>
                </a:lnTo>
                <a:lnTo>
                  <a:pt x="534" y="43"/>
                </a:lnTo>
                <a:lnTo>
                  <a:pt x="537" y="45"/>
                </a:lnTo>
                <a:lnTo>
                  <a:pt x="539" y="45"/>
                </a:lnTo>
                <a:lnTo>
                  <a:pt x="539" y="43"/>
                </a:lnTo>
                <a:lnTo>
                  <a:pt x="541" y="40"/>
                </a:lnTo>
                <a:lnTo>
                  <a:pt x="544" y="40"/>
                </a:lnTo>
                <a:lnTo>
                  <a:pt x="546" y="43"/>
                </a:lnTo>
                <a:lnTo>
                  <a:pt x="548" y="45"/>
                </a:lnTo>
                <a:lnTo>
                  <a:pt x="551" y="47"/>
                </a:lnTo>
                <a:lnTo>
                  <a:pt x="553" y="45"/>
                </a:lnTo>
                <a:lnTo>
                  <a:pt x="560" y="43"/>
                </a:lnTo>
                <a:lnTo>
                  <a:pt x="563" y="45"/>
                </a:lnTo>
                <a:lnTo>
                  <a:pt x="565" y="50"/>
                </a:lnTo>
                <a:lnTo>
                  <a:pt x="563" y="52"/>
                </a:lnTo>
                <a:lnTo>
                  <a:pt x="563" y="54"/>
                </a:lnTo>
                <a:lnTo>
                  <a:pt x="563" y="54"/>
                </a:lnTo>
                <a:lnTo>
                  <a:pt x="560" y="59"/>
                </a:lnTo>
                <a:lnTo>
                  <a:pt x="558" y="62"/>
                </a:lnTo>
                <a:lnTo>
                  <a:pt x="558" y="64"/>
                </a:lnTo>
                <a:lnTo>
                  <a:pt x="556" y="64"/>
                </a:lnTo>
                <a:lnTo>
                  <a:pt x="553" y="64"/>
                </a:lnTo>
                <a:lnTo>
                  <a:pt x="553" y="66"/>
                </a:lnTo>
                <a:lnTo>
                  <a:pt x="551" y="66"/>
                </a:lnTo>
                <a:lnTo>
                  <a:pt x="551" y="69"/>
                </a:lnTo>
                <a:lnTo>
                  <a:pt x="551" y="71"/>
                </a:lnTo>
                <a:lnTo>
                  <a:pt x="551" y="73"/>
                </a:lnTo>
                <a:lnTo>
                  <a:pt x="553" y="73"/>
                </a:lnTo>
                <a:lnTo>
                  <a:pt x="553" y="76"/>
                </a:lnTo>
                <a:lnTo>
                  <a:pt x="556" y="80"/>
                </a:lnTo>
                <a:lnTo>
                  <a:pt x="556" y="83"/>
                </a:lnTo>
                <a:lnTo>
                  <a:pt x="558" y="83"/>
                </a:lnTo>
                <a:lnTo>
                  <a:pt x="560" y="83"/>
                </a:lnTo>
                <a:lnTo>
                  <a:pt x="563" y="80"/>
                </a:lnTo>
                <a:lnTo>
                  <a:pt x="563" y="80"/>
                </a:lnTo>
                <a:lnTo>
                  <a:pt x="563" y="83"/>
                </a:lnTo>
                <a:lnTo>
                  <a:pt x="565" y="80"/>
                </a:lnTo>
                <a:lnTo>
                  <a:pt x="567" y="80"/>
                </a:lnTo>
                <a:lnTo>
                  <a:pt x="567" y="83"/>
                </a:lnTo>
                <a:lnTo>
                  <a:pt x="570" y="83"/>
                </a:lnTo>
                <a:lnTo>
                  <a:pt x="567" y="83"/>
                </a:lnTo>
                <a:lnTo>
                  <a:pt x="565" y="85"/>
                </a:lnTo>
                <a:lnTo>
                  <a:pt x="567" y="85"/>
                </a:lnTo>
                <a:lnTo>
                  <a:pt x="567" y="88"/>
                </a:lnTo>
                <a:lnTo>
                  <a:pt x="572" y="92"/>
                </a:lnTo>
                <a:lnTo>
                  <a:pt x="574" y="92"/>
                </a:lnTo>
                <a:lnTo>
                  <a:pt x="577" y="92"/>
                </a:lnTo>
                <a:lnTo>
                  <a:pt x="582" y="92"/>
                </a:lnTo>
                <a:lnTo>
                  <a:pt x="584" y="92"/>
                </a:lnTo>
                <a:lnTo>
                  <a:pt x="584" y="95"/>
                </a:lnTo>
                <a:lnTo>
                  <a:pt x="586" y="95"/>
                </a:lnTo>
                <a:lnTo>
                  <a:pt x="589" y="95"/>
                </a:lnTo>
                <a:lnTo>
                  <a:pt x="596" y="95"/>
                </a:lnTo>
                <a:lnTo>
                  <a:pt x="598" y="95"/>
                </a:lnTo>
                <a:lnTo>
                  <a:pt x="600" y="95"/>
                </a:lnTo>
                <a:lnTo>
                  <a:pt x="603" y="95"/>
                </a:lnTo>
                <a:lnTo>
                  <a:pt x="605" y="97"/>
                </a:lnTo>
                <a:lnTo>
                  <a:pt x="608" y="99"/>
                </a:lnTo>
                <a:lnTo>
                  <a:pt x="608" y="97"/>
                </a:lnTo>
                <a:lnTo>
                  <a:pt x="610" y="97"/>
                </a:lnTo>
                <a:lnTo>
                  <a:pt x="610" y="99"/>
                </a:lnTo>
                <a:lnTo>
                  <a:pt x="610" y="102"/>
                </a:lnTo>
                <a:lnTo>
                  <a:pt x="612" y="102"/>
                </a:lnTo>
                <a:lnTo>
                  <a:pt x="612" y="102"/>
                </a:lnTo>
                <a:lnTo>
                  <a:pt x="612" y="104"/>
                </a:lnTo>
                <a:lnTo>
                  <a:pt x="612" y="109"/>
                </a:lnTo>
                <a:lnTo>
                  <a:pt x="610" y="111"/>
                </a:lnTo>
                <a:lnTo>
                  <a:pt x="610" y="114"/>
                </a:lnTo>
                <a:lnTo>
                  <a:pt x="610" y="116"/>
                </a:lnTo>
                <a:lnTo>
                  <a:pt x="612" y="118"/>
                </a:lnTo>
                <a:lnTo>
                  <a:pt x="612" y="121"/>
                </a:lnTo>
                <a:lnTo>
                  <a:pt x="612" y="123"/>
                </a:lnTo>
                <a:lnTo>
                  <a:pt x="612" y="125"/>
                </a:lnTo>
                <a:lnTo>
                  <a:pt x="612" y="128"/>
                </a:lnTo>
                <a:lnTo>
                  <a:pt x="610" y="125"/>
                </a:lnTo>
                <a:lnTo>
                  <a:pt x="608" y="125"/>
                </a:lnTo>
                <a:lnTo>
                  <a:pt x="605" y="125"/>
                </a:lnTo>
                <a:lnTo>
                  <a:pt x="605" y="128"/>
                </a:lnTo>
                <a:lnTo>
                  <a:pt x="605" y="128"/>
                </a:lnTo>
                <a:lnTo>
                  <a:pt x="603" y="133"/>
                </a:lnTo>
                <a:lnTo>
                  <a:pt x="603" y="133"/>
                </a:lnTo>
                <a:lnTo>
                  <a:pt x="600" y="133"/>
                </a:lnTo>
                <a:lnTo>
                  <a:pt x="600" y="130"/>
                </a:lnTo>
                <a:lnTo>
                  <a:pt x="598" y="130"/>
                </a:lnTo>
                <a:lnTo>
                  <a:pt x="596" y="130"/>
                </a:lnTo>
                <a:lnTo>
                  <a:pt x="593" y="133"/>
                </a:lnTo>
                <a:lnTo>
                  <a:pt x="591" y="130"/>
                </a:lnTo>
                <a:lnTo>
                  <a:pt x="584" y="128"/>
                </a:lnTo>
                <a:lnTo>
                  <a:pt x="582" y="125"/>
                </a:lnTo>
                <a:lnTo>
                  <a:pt x="579" y="128"/>
                </a:lnTo>
                <a:lnTo>
                  <a:pt x="577" y="128"/>
                </a:lnTo>
                <a:lnTo>
                  <a:pt x="574" y="128"/>
                </a:lnTo>
                <a:lnTo>
                  <a:pt x="572" y="128"/>
                </a:lnTo>
                <a:lnTo>
                  <a:pt x="570" y="128"/>
                </a:lnTo>
                <a:lnTo>
                  <a:pt x="567" y="130"/>
                </a:lnTo>
                <a:lnTo>
                  <a:pt x="567" y="133"/>
                </a:lnTo>
                <a:lnTo>
                  <a:pt x="565" y="135"/>
                </a:lnTo>
                <a:lnTo>
                  <a:pt x="560" y="135"/>
                </a:lnTo>
                <a:lnTo>
                  <a:pt x="558" y="135"/>
                </a:lnTo>
                <a:lnTo>
                  <a:pt x="556" y="137"/>
                </a:lnTo>
                <a:lnTo>
                  <a:pt x="553" y="137"/>
                </a:lnTo>
                <a:lnTo>
                  <a:pt x="551" y="137"/>
                </a:lnTo>
                <a:lnTo>
                  <a:pt x="548" y="137"/>
                </a:lnTo>
                <a:lnTo>
                  <a:pt x="546" y="137"/>
                </a:lnTo>
                <a:lnTo>
                  <a:pt x="544" y="137"/>
                </a:lnTo>
                <a:lnTo>
                  <a:pt x="541" y="137"/>
                </a:lnTo>
                <a:lnTo>
                  <a:pt x="537" y="137"/>
                </a:lnTo>
                <a:lnTo>
                  <a:pt x="534" y="135"/>
                </a:lnTo>
                <a:lnTo>
                  <a:pt x="532" y="135"/>
                </a:lnTo>
                <a:lnTo>
                  <a:pt x="532" y="133"/>
                </a:lnTo>
                <a:lnTo>
                  <a:pt x="530" y="133"/>
                </a:lnTo>
                <a:lnTo>
                  <a:pt x="530" y="130"/>
                </a:lnTo>
                <a:lnTo>
                  <a:pt x="530" y="128"/>
                </a:lnTo>
                <a:lnTo>
                  <a:pt x="532" y="128"/>
                </a:lnTo>
                <a:lnTo>
                  <a:pt x="532" y="125"/>
                </a:lnTo>
                <a:lnTo>
                  <a:pt x="530" y="125"/>
                </a:lnTo>
                <a:lnTo>
                  <a:pt x="527" y="125"/>
                </a:lnTo>
                <a:lnTo>
                  <a:pt x="525" y="128"/>
                </a:lnTo>
                <a:lnTo>
                  <a:pt x="522" y="125"/>
                </a:lnTo>
                <a:lnTo>
                  <a:pt x="520" y="125"/>
                </a:lnTo>
                <a:lnTo>
                  <a:pt x="518" y="128"/>
                </a:lnTo>
                <a:lnTo>
                  <a:pt x="515" y="128"/>
                </a:lnTo>
                <a:lnTo>
                  <a:pt x="513" y="125"/>
                </a:lnTo>
                <a:lnTo>
                  <a:pt x="511" y="125"/>
                </a:lnTo>
                <a:lnTo>
                  <a:pt x="508" y="125"/>
                </a:lnTo>
                <a:lnTo>
                  <a:pt x="506" y="125"/>
                </a:lnTo>
                <a:lnTo>
                  <a:pt x="504" y="123"/>
                </a:lnTo>
                <a:lnTo>
                  <a:pt x="501" y="123"/>
                </a:lnTo>
                <a:lnTo>
                  <a:pt x="501" y="125"/>
                </a:lnTo>
                <a:lnTo>
                  <a:pt x="501" y="128"/>
                </a:lnTo>
                <a:lnTo>
                  <a:pt x="499" y="128"/>
                </a:lnTo>
                <a:lnTo>
                  <a:pt x="496" y="128"/>
                </a:lnTo>
                <a:lnTo>
                  <a:pt x="494" y="125"/>
                </a:lnTo>
                <a:lnTo>
                  <a:pt x="492" y="125"/>
                </a:lnTo>
                <a:lnTo>
                  <a:pt x="492" y="125"/>
                </a:lnTo>
                <a:lnTo>
                  <a:pt x="487" y="128"/>
                </a:lnTo>
                <a:lnTo>
                  <a:pt x="487" y="130"/>
                </a:lnTo>
                <a:lnTo>
                  <a:pt x="487" y="133"/>
                </a:lnTo>
                <a:lnTo>
                  <a:pt x="487" y="135"/>
                </a:lnTo>
                <a:lnTo>
                  <a:pt x="485" y="135"/>
                </a:lnTo>
                <a:lnTo>
                  <a:pt x="485" y="137"/>
                </a:lnTo>
                <a:lnTo>
                  <a:pt x="482" y="137"/>
                </a:lnTo>
                <a:lnTo>
                  <a:pt x="482" y="142"/>
                </a:lnTo>
                <a:lnTo>
                  <a:pt x="480" y="144"/>
                </a:lnTo>
                <a:lnTo>
                  <a:pt x="480" y="144"/>
                </a:lnTo>
                <a:lnTo>
                  <a:pt x="480" y="147"/>
                </a:lnTo>
                <a:lnTo>
                  <a:pt x="477" y="147"/>
                </a:lnTo>
                <a:lnTo>
                  <a:pt x="475" y="151"/>
                </a:lnTo>
                <a:lnTo>
                  <a:pt x="475" y="154"/>
                </a:lnTo>
                <a:lnTo>
                  <a:pt x="473" y="156"/>
                </a:lnTo>
                <a:lnTo>
                  <a:pt x="473" y="159"/>
                </a:lnTo>
                <a:lnTo>
                  <a:pt x="470" y="159"/>
                </a:lnTo>
                <a:lnTo>
                  <a:pt x="468" y="161"/>
                </a:lnTo>
                <a:lnTo>
                  <a:pt x="466" y="161"/>
                </a:lnTo>
                <a:lnTo>
                  <a:pt x="466" y="159"/>
                </a:lnTo>
                <a:lnTo>
                  <a:pt x="466" y="161"/>
                </a:lnTo>
                <a:lnTo>
                  <a:pt x="463" y="161"/>
                </a:lnTo>
                <a:lnTo>
                  <a:pt x="461" y="161"/>
                </a:lnTo>
                <a:lnTo>
                  <a:pt x="461" y="159"/>
                </a:lnTo>
                <a:lnTo>
                  <a:pt x="459" y="159"/>
                </a:lnTo>
                <a:lnTo>
                  <a:pt x="456" y="161"/>
                </a:lnTo>
                <a:lnTo>
                  <a:pt x="459" y="163"/>
                </a:lnTo>
                <a:lnTo>
                  <a:pt x="459" y="166"/>
                </a:lnTo>
                <a:lnTo>
                  <a:pt x="461" y="166"/>
                </a:lnTo>
                <a:lnTo>
                  <a:pt x="463" y="166"/>
                </a:lnTo>
                <a:lnTo>
                  <a:pt x="466" y="166"/>
                </a:lnTo>
                <a:lnTo>
                  <a:pt x="468" y="166"/>
                </a:lnTo>
                <a:lnTo>
                  <a:pt x="468" y="168"/>
                </a:lnTo>
                <a:lnTo>
                  <a:pt x="466" y="168"/>
                </a:lnTo>
                <a:lnTo>
                  <a:pt x="463" y="168"/>
                </a:lnTo>
                <a:lnTo>
                  <a:pt x="461" y="168"/>
                </a:lnTo>
                <a:lnTo>
                  <a:pt x="459" y="168"/>
                </a:lnTo>
                <a:lnTo>
                  <a:pt x="456" y="170"/>
                </a:lnTo>
                <a:lnTo>
                  <a:pt x="454" y="170"/>
                </a:lnTo>
                <a:lnTo>
                  <a:pt x="454" y="173"/>
                </a:lnTo>
                <a:lnTo>
                  <a:pt x="454" y="170"/>
                </a:lnTo>
                <a:lnTo>
                  <a:pt x="451" y="170"/>
                </a:lnTo>
                <a:lnTo>
                  <a:pt x="451" y="173"/>
                </a:lnTo>
                <a:lnTo>
                  <a:pt x="449" y="173"/>
                </a:lnTo>
                <a:lnTo>
                  <a:pt x="449" y="170"/>
                </a:lnTo>
                <a:lnTo>
                  <a:pt x="447" y="170"/>
                </a:lnTo>
                <a:lnTo>
                  <a:pt x="447" y="173"/>
                </a:lnTo>
                <a:lnTo>
                  <a:pt x="444" y="173"/>
                </a:lnTo>
                <a:lnTo>
                  <a:pt x="442" y="173"/>
                </a:lnTo>
                <a:lnTo>
                  <a:pt x="444" y="175"/>
                </a:lnTo>
                <a:lnTo>
                  <a:pt x="444" y="178"/>
                </a:lnTo>
                <a:lnTo>
                  <a:pt x="442" y="178"/>
                </a:lnTo>
                <a:lnTo>
                  <a:pt x="442" y="180"/>
                </a:lnTo>
                <a:lnTo>
                  <a:pt x="440" y="180"/>
                </a:lnTo>
                <a:lnTo>
                  <a:pt x="437" y="180"/>
                </a:lnTo>
                <a:lnTo>
                  <a:pt x="437" y="178"/>
                </a:lnTo>
                <a:lnTo>
                  <a:pt x="437" y="175"/>
                </a:lnTo>
                <a:lnTo>
                  <a:pt x="437" y="178"/>
                </a:lnTo>
                <a:lnTo>
                  <a:pt x="435" y="180"/>
                </a:lnTo>
                <a:lnTo>
                  <a:pt x="435" y="182"/>
                </a:lnTo>
                <a:lnTo>
                  <a:pt x="433" y="182"/>
                </a:lnTo>
                <a:lnTo>
                  <a:pt x="428" y="182"/>
                </a:lnTo>
                <a:lnTo>
                  <a:pt x="425" y="182"/>
                </a:lnTo>
                <a:lnTo>
                  <a:pt x="423" y="182"/>
                </a:lnTo>
                <a:lnTo>
                  <a:pt x="421" y="182"/>
                </a:lnTo>
                <a:lnTo>
                  <a:pt x="423" y="185"/>
                </a:lnTo>
                <a:lnTo>
                  <a:pt x="421" y="182"/>
                </a:lnTo>
                <a:lnTo>
                  <a:pt x="418" y="182"/>
                </a:lnTo>
                <a:lnTo>
                  <a:pt x="418" y="182"/>
                </a:lnTo>
                <a:lnTo>
                  <a:pt x="416" y="182"/>
                </a:lnTo>
                <a:lnTo>
                  <a:pt x="414" y="182"/>
                </a:lnTo>
                <a:lnTo>
                  <a:pt x="411" y="182"/>
                </a:lnTo>
                <a:lnTo>
                  <a:pt x="409" y="182"/>
                </a:lnTo>
                <a:lnTo>
                  <a:pt x="409" y="185"/>
                </a:lnTo>
                <a:lnTo>
                  <a:pt x="411" y="187"/>
                </a:lnTo>
                <a:lnTo>
                  <a:pt x="411" y="189"/>
                </a:lnTo>
                <a:lnTo>
                  <a:pt x="409" y="189"/>
                </a:lnTo>
                <a:lnTo>
                  <a:pt x="407" y="189"/>
                </a:lnTo>
                <a:lnTo>
                  <a:pt x="404" y="192"/>
                </a:lnTo>
                <a:lnTo>
                  <a:pt x="402" y="189"/>
                </a:lnTo>
                <a:lnTo>
                  <a:pt x="399" y="194"/>
                </a:lnTo>
                <a:lnTo>
                  <a:pt x="395" y="196"/>
                </a:lnTo>
                <a:lnTo>
                  <a:pt x="392" y="199"/>
                </a:lnTo>
                <a:lnTo>
                  <a:pt x="390" y="199"/>
                </a:lnTo>
                <a:lnTo>
                  <a:pt x="388" y="201"/>
                </a:lnTo>
                <a:lnTo>
                  <a:pt x="385" y="201"/>
                </a:lnTo>
                <a:lnTo>
                  <a:pt x="383" y="204"/>
                </a:lnTo>
                <a:lnTo>
                  <a:pt x="381" y="206"/>
                </a:lnTo>
                <a:lnTo>
                  <a:pt x="378" y="208"/>
                </a:lnTo>
                <a:lnTo>
                  <a:pt x="378" y="211"/>
                </a:lnTo>
                <a:lnTo>
                  <a:pt x="376" y="211"/>
                </a:lnTo>
                <a:lnTo>
                  <a:pt x="371" y="211"/>
                </a:lnTo>
                <a:lnTo>
                  <a:pt x="366" y="213"/>
                </a:lnTo>
                <a:lnTo>
                  <a:pt x="364" y="213"/>
                </a:lnTo>
                <a:lnTo>
                  <a:pt x="362" y="213"/>
                </a:lnTo>
                <a:lnTo>
                  <a:pt x="359" y="213"/>
                </a:lnTo>
                <a:lnTo>
                  <a:pt x="359" y="215"/>
                </a:lnTo>
                <a:lnTo>
                  <a:pt x="357" y="218"/>
                </a:lnTo>
                <a:lnTo>
                  <a:pt x="354" y="218"/>
                </a:lnTo>
                <a:lnTo>
                  <a:pt x="352" y="215"/>
                </a:lnTo>
                <a:lnTo>
                  <a:pt x="352" y="213"/>
                </a:lnTo>
                <a:lnTo>
                  <a:pt x="350" y="213"/>
                </a:lnTo>
                <a:lnTo>
                  <a:pt x="345" y="213"/>
                </a:lnTo>
                <a:lnTo>
                  <a:pt x="343" y="213"/>
                </a:lnTo>
                <a:lnTo>
                  <a:pt x="340" y="215"/>
                </a:lnTo>
                <a:lnTo>
                  <a:pt x="338" y="215"/>
                </a:lnTo>
                <a:lnTo>
                  <a:pt x="338" y="215"/>
                </a:lnTo>
                <a:lnTo>
                  <a:pt x="336" y="215"/>
                </a:lnTo>
                <a:lnTo>
                  <a:pt x="336" y="218"/>
                </a:lnTo>
                <a:lnTo>
                  <a:pt x="333" y="218"/>
                </a:lnTo>
                <a:lnTo>
                  <a:pt x="333" y="215"/>
                </a:lnTo>
                <a:lnTo>
                  <a:pt x="331" y="213"/>
                </a:lnTo>
                <a:lnTo>
                  <a:pt x="328" y="211"/>
                </a:lnTo>
                <a:lnTo>
                  <a:pt x="326" y="211"/>
                </a:lnTo>
                <a:lnTo>
                  <a:pt x="324" y="211"/>
                </a:lnTo>
                <a:lnTo>
                  <a:pt x="324" y="211"/>
                </a:lnTo>
                <a:lnTo>
                  <a:pt x="326" y="211"/>
                </a:lnTo>
                <a:lnTo>
                  <a:pt x="326" y="208"/>
                </a:lnTo>
                <a:lnTo>
                  <a:pt x="328" y="208"/>
                </a:lnTo>
                <a:lnTo>
                  <a:pt x="328" y="206"/>
                </a:lnTo>
                <a:lnTo>
                  <a:pt x="326" y="206"/>
                </a:lnTo>
                <a:lnTo>
                  <a:pt x="324" y="206"/>
                </a:lnTo>
                <a:lnTo>
                  <a:pt x="321" y="206"/>
                </a:lnTo>
                <a:lnTo>
                  <a:pt x="319" y="206"/>
                </a:lnTo>
                <a:lnTo>
                  <a:pt x="317" y="204"/>
                </a:lnTo>
                <a:lnTo>
                  <a:pt x="314" y="204"/>
                </a:lnTo>
                <a:lnTo>
                  <a:pt x="312" y="204"/>
                </a:lnTo>
                <a:lnTo>
                  <a:pt x="310" y="204"/>
                </a:lnTo>
                <a:lnTo>
                  <a:pt x="307" y="201"/>
                </a:lnTo>
                <a:lnTo>
                  <a:pt x="305" y="199"/>
                </a:lnTo>
                <a:lnTo>
                  <a:pt x="302" y="199"/>
                </a:lnTo>
                <a:lnTo>
                  <a:pt x="300" y="196"/>
                </a:lnTo>
                <a:lnTo>
                  <a:pt x="300" y="196"/>
                </a:lnTo>
                <a:lnTo>
                  <a:pt x="298" y="194"/>
                </a:lnTo>
                <a:lnTo>
                  <a:pt x="298" y="196"/>
                </a:lnTo>
                <a:lnTo>
                  <a:pt x="295" y="194"/>
                </a:lnTo>
                <a:lnTo>
                  <a:pt x="293" y="194"/>
                </a:lnTo>
                <a:lnTo>
                  <a:pt x="293" y="196"/>
                </a:lnTo>
                <a:lnTo>
                  <a:pt x="293" y="199"/>
                </a:lnTo>
                <a:lnTo>
                  <a:pt x="291" y="196"/>
                </a:lnTo>
                <a:lnTo>
                  <a:pt x="288" y="196"/>
                </a:lnTo>
                <a:lnTo>
                  <a:pt x="286" y="194"/>
                </a:lnTo>
                <a:lnTo>
                  <a:pt x="286" y="192"/>
                </a:lnTo>
                <a:lnTo>
                  <a:pt x="288" y="192"/>
                </a:lnTo>
                <a:lnTo>
                  <a:pt x="288" y="189"/>
                </a:lnTo>
                <a:lnTo>
                  <a:pt x="288" y="187"/>
                </a:lnTo>
                <a:lnTo>
                  <a:pt x="288" y="185"/>
                </a:lnTo>
                <a:lnTo>
                  <a:pt x="286" y="185"/>
                </a:lnTo>
                <a:lnTo>
                  <a:pt x="284" y="187"/>
                </a:lnTo>
                <a:lnTo>
                  <a:pt x="281" y="187"/>
                </a:lnTo>
                <a:lnTo>
                  <a:pt x="279" y="187"/>
                </a:lnTo>
                <a:lnTo>
                  <a:pt x="276" y="187"/>
                </a:lnTo>
                <a:lnTo>
                  <a:pt x="274" y="187"/>
                </a:lnTo>
                <a:lnTo>
                  <a:pt x="272" y="189"/>
                </a:lnTo>
                <a:lnTo>
                  <a:pt x="267" y="192"/>
                </a:lnTo>
                <a:lnTo>
                  <a:pt x="267" y="192"/>
                </a:lnTo>
                <a:lnTo>
                  <a:pt x="267" y="194"/>
                </a:lnTo>
                <a:lnTo>
                  <a:pt x="267" y="199"/>
                </a:lnTo>
                <a:lnTo>
                  <a:pt x="267" y="201"/>
                </a:lnTo>
                <a:lnTo>
                  <a:pt x="265" y="204"/>
                </a:lnTo>
                <a:lnTo>
                  <a:pt x="265" y="206"/>
                </a:lnTo>
                <a:lnTo>
                  <a:pt x="267" y="206"/>
                </a:lnTo>
                <a:lnTo>
                  <a:pt x="267" y="208"/>
                </a:lnTo>
                <a:lnTo>
                  <a:pt x="262" y="211"/>
                </a:lnTo>
                <a:lnTo>
                  <a:pt x="260" y="211"/>
                </a:lnTo>
                <a:lnTo>
                  <a:pt x="258" y="211"/>
                </a:lnTo>
                <a:lnTo>
                  <a:pt x="258" y="208"/>
                </a:lnTo>
                <a:lnTo>
                  <a:pt x="255" y="208"/>
                </a:lnTo>
                <a:lnTo>
                  <a:pt x="253" y="211"/>
                </a:lnTo>
                <a:lnTo>
                  <a:pt x="250" y="211"/>
                </a:lnTo>
                <a:lnTo>
                  <a:pt x="248" y="211"/>
                </a:lnTo>
                <a:lnTo>
                  <a:pt x="246" y="208"/>
                </a:lnTo>
                <a:lnTo>
                  <a:pt x="243" y="211"/>
                </a:lnTo>
                <a:lnTo>
                  <a:pt x="239" y="211"/>
                </a:lnTo>
                <a:lnTo>
                  <a:pt x="239" y="211"/>
                </a:lnTo>
                <a:lnTo>
                  <a:pt x="236" y="211"/>
                </a:lnTo>
                <a:lnTo>
                  <a:pt x="234" y="211"/>
                </a:lnTo>
                <a:lnTo>
                  <a:pt x="234" y="213"/>
                </a:lnTo>
                <a:lnTo>
                  <a:pt x="231" y="213"/>
                </a:lnTo>
                <a:lnTo>
                  <a:pt x="229" y="213"/>
                </a:lnTo>
                <a:lnTo>
                  <a:pt x="229" y="215"/>
                </a:lnTo>
                <a:lnTo>
                  <a:pt x="227" y="215"/>
                </a:lnTo>
                <a:lnTo>
                  <a:pt x="224" y="215"/>
                </a:lnTo>
                <a:lnTo>
                  <a:pt x="222" y="215"/>
                </a:lnTo>
                <a:lnTo>
                  <a:pt x="220" y="215"/>
                </a:lnTo>
                <a:lnTo>
                  <a:pt x="217" y="215"/>
                </a:lnTo>
                <a:lnTo>
                  <a:pt x="217" y="218"/>
                </a:lnTo>
                <a:lnTo>
                  <a:pt x="215" y="220"/>
                </a:lnTo>
                <a:lnTo>
                  <a:pt x="215" y="222"/>
                </a:lnTo>
                <a:lnTo>
                  <a:pt x="215" y="225"/>
                </a:lnTo>
                <a:lnTo>
                  <a:pt x="213" y="225"/>
                </a:lnTo>
                <a:lnTo>
                  <a:pt x="213" y="227"/>
                </a:lnTo>
                <a:lnTo>
                  <a:pt x="210" y="230"/>
                </a:lnTo>
                <a:lnTo>
                  <a:pt x="208" y="227"/>
                </a:lnTo>
                <a:lnTo>
                  <a:pt x="205" y="227"/>
                </a:lnTo>
                <a:lnTo>
                  <a:pt x="203" y="227"/>
                </a:lnTo>
                <a:lnTo>
                  <a:pt x="201" y="227"/>
                </a:lnTo>
                <a:lnTo>
                  <a:pt x="198" y="227"/>
                </a:lnTo>
                <a:lnTo>
                  <a:pt x="198" y="225"/>
                </a:lnTo>
                <a:lnTo>
                  <a:pt x="198" y="227"/>
                </a:lnTo>
                <a:lnTo>
                  <a:pt x="196" y="227"/>
                </a:lnTo>
                <a:lnTo>
                  <a:pt x="194" y="227"/>
                </a:lnTo>
                <a:lnTo>
                  <a:pt x="191" y="227"/>
                </a:lnTo>
                <a:lnTo>
                  <a:pt x="189" y="225"/>
                </a:lnTo>
                <a:lnTo>
                  <a:pt x="187" y="225"/>
                </a:lnTo>
                <a:lnTo>
                  <a:pt x="184" y="225"/>
                </a:lnTo>
                <a:lnTo>
                  <a:pt x="184" y="225"/>
                </a:lnTo>
                <a:lnTo>
                  <a:pt x="184" y="218"/>
                </a:lnTo>
                <a:lnTo>
                  <a:pt x="184" y="215"/>
                </a:lnTo>
                <a:lnTo>
                  <a:pt x="187" y="208"/>
                </a:lnTo>
                <a:lnTo>
                  <a:pt x="189" y="211"/>
                </a:lnTo>
                <a:lnTo>
                  <a:pt x="191" y="204"/>
                </a:lnTo>
                <a:lnTo>
                  <a:pt x="191" y="182"/>
                </a:lnTo>
                <a:lnTo>
                  <a:pt x="184" y="166"/>
                </a:lnTo>
                <a:lnTo>
                  <a:pt x="170" y="154"/>
                </a:lnTo>
                <a:lnTo>
                  <a:pt x="165" y="144"/>
                </a:lnTo>
                <a:lnTo>
                  <a:pt x="158" y="135"/>
                </a:lnTo>
                <a:lnTo>
                  <a:pt x="153" y="128"/>
                </a:lnTo>
                <a:lnTo>
                  <a:pt x="142" y="107"/>
                </a:lnTo>
                <a:lnTo>
                  <a:pt x="132" y="97"/>
                </a:lnTo>
                <a:lnTo>
                  <a:pt x="116" y="95"/>
                </a:lnTo>
                <a:lnTo>
                  <a:pt x="111" y="99"/>
                </a:lnTo>
                <a:lnTo>
                  <a:pt x="104" y="90"/>
                </a:lnTo>
                <a:lnTo>
                  <a:pt x="97" y="83"/>
                </a:lnTo>
                <a:lnTo>
                  <a:pt x="87" y="80"/>
                </a:lnTo>
                <a:lnTo>
                  <a:pt x="78" y="78"/>
                </a:lnTo>
                <a:lnTo>
                  <a:pt x="56" y="80"/>
                </a:lnTo>
                <a:lnTo>
                  <a:pt x="35" y="78"/>
                </a:lnTo>
                <a:lnTo>
                  <a:pt x="28" y="76"/>
                </a:lnTo>
                <a:lnTo>
                  <a:pt x="21" y="66"/>
                </a:lnTo>
                <a:lnTo>
                  <a:pt x="9" y="64"/>
                </a:lnTo>
                <a:lnTo>
                  <a:pt x="0" y="64"/>
                </a:lnTo>
                <a:lnTo>
                  <a:pt x="0" y="62"/>
                </a:lnTo>
                <a:lnTo>
                  <a:pt x="0" y="59"/>
                </a:lnTo>
                <a:lnTo>
                  <a:pt x="2" y="54"/>
                </a:lnTo>
                <a:lnTo>
                  <a:pt x="2" y="54"/>
                </a:lnTo>
                <a:lnTo>
                  <a:pt x="2" y="52"/>
                </a:lnTo>
                <a:lnTo>
                  <a:pt x="2" y="50"/>
                </a:lnTo>
                <a:lnTo>
                  <a:pt x="4" y="50"/>
                </a:lnTo>
                <a:lnTo>
                  <a:pt x="4" y="47"/>
                </a:lnTo>
                <a:lnTo>
                  <a:pt x="2" y="45"/>
                </a:lnTo>
                <a:lnTo>
                  <a:pt x="2" y="43"/>
                </a:lnTo>
                <a:lnTo>
                  <a:pt x="4" y="43"/>
                </a:lnTo>
                <a:lnTo>
                  <a:pt x="7" y="40"/>
                </a:lnTo>
                <a:lnTo>
                  <a:pt x="7" y="40"/>
                </a:lnTo>
                <a:lnTo>
                  <a:pt x="9" y="40"/>
                </a:lnTo>
                <a:lnTo>
                  <a:pt x="12" y="38"/>
                </a:lnTo>
                <a:lnTo>
                  <a:pt x="14" y="38"/>
                </a:lnTo>
                <a:lnTo>
                  <a:pt x="16" y="38"/>
                </a:lnTo>
                <a:lnTo>
                  <a:pt x="21" y="38"/>
                </a:lnTo>
                <a:lnTo>
                  <a:pt x="23" y="38"/>
                </a:lnTo>
                <a:lnTo>
                  <a:pt x="26" y="36"/>
                </a:lnTo>
                <a:lnTo>
                  <a:pt x="28" y="36"/>
                </a:lnTo>
                <a:lnTo>
                  <a:pt x="30" y="36"/>
                </a:lnTo>
                <a:lnTo>
                  <a:pt x="33" y="38"/>
                </a:lnTo>
                <a:lnTo>
                  <a:pt x="35" y="38"/>
                </a:lnTo>
                <a:lnTo>
                  <a:pt x="38" y="38"/>
                </a:lnTo>
                <a:lnTo>
                  <a:pt x="40" y="36"/>
                </a:lnTo>
                <a:lnTo>
                  <a:pt x="42" y="33"/>
                </a:lnTo>
                <a:lnTo>
                  <a:pt x="42" y="31"/>
                </a:lnTo>
                <a:lnTo>
                  <a:pt x="47" y="28"/>
                </a:lnTo>
                <a:lnTo>
                  <a:pt x="49" y="31"/>
                </a:lnTo>
                <a:lnTo>
                  <a:pt x="52" y="31"/>
                </a:lnTo>
                <a:lnTo>
                  <a:pt x="54" y="31"/>
                </a:lnTo>
                <a:lnTo>
                  <a:pt x="56" y="31"/>
                </a:lnTo>
                <a:lnTo>
                  <a:pt x="56" y="33"/>
                </a:lnTo>
                <a:lnTo>
                  <a:pt x="59" y="33"/>
                </a:lnTo>
                <a:lnTo>
                  <a:pt x="64" y="33"/>
                </a:lnTo>
                <a:lnTo>
                  <a:pt x="66" y="31"/>
                </a:lnTo>
                <a:lnTo>
                  <a:pt x="66" y="31"/>
                </a:lnTo>
                <a:lnTo>
                  <a:pt x="66" y="33"/>
                </a:lnTo>
                <a:lnTo>
                  <a:pt x="68" y="36"/>
                </a:lnTo>
                <a:lnTo>
                  <a:pt x="71" y="36"/>
                </a:lnTo>
                <a:lnTo>
                  <a:pt x="71" y="38"/>
                </a:lnTo>
                <a:lnTo>
                  <a:pt x="73" y="36"/>
                </a:lnTo>
                <a:lnTo>
                  <a:pt x="75" y="36"/>
                </a:lnTo>
                <a:lnTo>
                  <a:pt x="75" y="33"/>
                </a:lnTo>
                <a:lnTo>
                  <a:pt x="78" y="36"/>
                </a:lnTo>
                <a:lnTo>
                  <a:pt x="80" y="36"/>
                </a:lnTo>
                <a:lnTo>
                  <a:pt x="80" y="38"/>
                </a:lnTo>
                <a:lnTo>
                  <a:pt x="82" y="38"/>
                </a:lnTo>
                <a:lnTo>
                  <a:pt x="85" y="36"/>
                </a:lnTo>
                <a:lnTo>
                  <a:pt x="87" y="33"/>
                </a:lnTo>
                <a:lnTo>
                  <a:pt x="90" y="33"/>
                </a:lnTo>
                <a:lnTo>
                  <a:pt x="90" y="36"/>
                </a:lnTo>
                <a:lnTo>
                  <a:pt x="92" y="36"/>
                </a:lnTo>
                <a:lnTo>
                  <a:pt x="94" y="36"/>
                </a:lnTo>
                <a:lnTo>
                  <a:pt x="99" y="36"/>
                </a:lnTo>
                <a:lnTo>
                  <a:pt x="101" y="36"/>
                </a:lnTo>
                <a:lnTo>
                  <a:pt x="101" y="38"/>
                </a:lnTo>
                <a:lnTo>
                  <a:pt x="104" y="36"/>
                </a:lnTo>
                <a:lnTo>
                  <a:pt x="106" y="33"/>
                </a:lnTo>
                <a:lnTo>
                  <a:pt x="109" y="31"/>
                </a:lnTo>
                <a:lnTo>
                  <a:pt x="111" y="31"/>
                </a:lnTo>
                <a:lnTo>
                  <a:pt x="113" y="33"/>
                </a:lnTo>
                <a:lnTo>
                  <a:pt x="113" y="36"/>
                </a:lnTo>
                <a:lnTo>
                  <a:pt x="116" y="36"/>
                </a:lnTo>
                <a:lnTo>
                  <a:pt x="120" y="36"/>
                </a:lnTo>
                <a:lnTo>
                  <a:pt x="120" y="38"/>
                </a:lnTo>
                <a:lnTo>
                  <a:pt x="123" y="38"/>
                </a:lnTo>
                <a:lnTo>
                  <a:pt x="127" y="38"/>
                </a:lnTo>
                <a:lnTo>
                  <a:pt x="130" y="40"/>
                </a:lnTo>
                <a:lnTo>
                  <a:pt x="132" y="40"/>
                </a:lnTo>
                <a:lnTo>
                  <a:pt x="132" y="38"/>
                </a:lnTo>
                <a:lnTo>
                  <a:pt x="135" y="38"/>
                </a:lnTo>
                <a:lnTo>
                  <a:pt x="137" y="40"/>
                </a:lnTo>
                <a:lnTo>
                  <a:pt x="137" y="38"/>
                </a:lnTo>
                <a:lnTo>
                  <a:pt x="139" y="38"/>
                </a:lnTo>
                <a:lnTo>
                  <a:pt x="142" y="38"/>
                </a:lnTo>
                <a:lnTo>
                  <a:pt x="144" y="38"/>
                </a:lnTo>
                <a:lnTo>
                  <a:pt x="146" y="40"/>
                </a:lnTo>
                <a:lnTo>
                  <a:pt x="149" y="38"/>
                </a:lnTo>
                <a:lnTo>
                  <a:pt x="151" y="36"/>
                </a:lnTo>
                <a:lnTo>
                  <a:pt x="151" y="33"/>
                </a:lnTo>
                <a:lnTo>
                  <a:pt x="153" y="33"/>
                </a:lnTo>
                <a:lnTo>
                  <a:pt x="158" y="36"/>
                </a:lnTo>
                <a:lnTo>
                  <a:pt x="161" y="33"/>
                </a:lnTo>
                <a:lnTo>
                  <a:pt x="163" y="33"/>
                </a:lnTo>
                <a:lnTo>
                  <a:pt x="165" y="33"/>
                </a:lnTo>
                <a:lnTo>
                  <a:pt x="165" y="36"/>
                </a:lnTo>
                <a:lnTo>
                  <a:pt x="168" y="36"/>
                </a:lnTo>
                <a:lnTo>
                  <a:pt x="168" y="33"/>
                </a:lnTo>
                <a:lnTo>
                  <a:pt x="170" y="31"/>
                </a:lnTo>
                <a:lnTo>
                  <a:pt x="172" y="31"/>
                </a:lnTo>
                <a:lnTo>
                  <a:pt x="172" y="28"/>
                </a:lnTo>
                <a:lnTo>
                  <a:pt x="175" y="28"/>
                </a:lnTo>
                <a:lnTo>
                  <a:pt x="177" y="26"/>
                </a:lnTo>
                <a:lnTo>
                  <a:pt x="179" y="26"/>
                </a:lnTo>
                <a:lnTo>
                  <a:pt x="182" y="24"/>
                </a:lnTo>
                <a:lnTo>
                  <a:pt x="182" y="26"/>
                </a:lnTo>
                <a:lnTo>
                  <a:pt x="182" y="26"/>
                </a:lnTo>
                <a:lnTo>
                  <a:pt x="184" y="26"/>
                </a:lnTo>
                <a:lnTo>
                  <a:pt x="184" y="24"/>
                </a:lnTo>
                <a:lnTo>
                  <a:pt x="187" y="24"/>
                </a:lnTo>
                <a:lnTo>
                  <a:pt x="187" y="21"/>
                </a:lnTo>
                <a:lnTo>
                  <a:pt x="187" y="19"/>
                </a:lnTo>
                <a:lnTo>
                  <a:pt x="189" y="19"/>
                </a:lnTo>
                <a:lnTo>
                  <a:pt x="191" y="19"/>
                </a:lnTo>
                <a:lnTo>
                  <a:pt x="191" y="17"/>
                </a:lnTo>
                <a:lnTo>
                  <a:pt x="194" y="17"/>
                </a:lnTo>
                <a:lnTo>
                  <a:pt x="196" y="19"/>
                </a:lnTo>
                <a:lnTo>
                  <a:pt x="198" y="21"/>
                </a:lnTo>
                <a:lnTo>
                  <a:pt x="201" y="21"/>
                </a:lnTo>
                <a:lnTo>
                  <a:pt x="203" y="21"/>
                </a:lnTo>
                <a:lnTo>
                  <a:pt x="205" y="21"/>
                </a:lnTo>
                <a:lnTo>
                  <a:pt x="208" y="21"/>
                </a:lnTo>
                <a:lnTo>
                  <a:pt x="210" y="21"/>
                </a:lnTo>
                <a:lnTo>
                  <a:pt x="213" y="21"/>
                </a:lnTo>
                <a:lnTo>
                  <a:pt x="215" y="21"/>
                </a:lnTo>
                <a:lnTo>
                  <a:pt x="217" y="21"/>
                </a:lnTo>
                <a:lnTo>
                  <a:pt x="217" y="19"/>
                </a:lnTo>
                <a:lnTo>
                  <a:pt x="217" y="17"/>
                </a:lnTo>
                <a:lnTo>
                  <a:pt x="222" y="14"/>
                </a:lnTo>
                <a:lnTo>
                  <a:pt x="224" y="14"/>
                </a:lnTo>
                <a:lnTo>
                  <a:pt x="227" y="14"/>
                </a:lnTo>
                <a:lnTo>
                  <a:pt x="231" y="12"/>
                </a:lnTo>
                <a:lnTo>
                  <a:pt x="234" y="14"/>
                </a:lnTo>
                <a:lnTo>
                  <a:pt x="236" y="14"/>
                </a:lnTo>
                <a:lnTo>
                  <a:pt x="239" y="14"/>
                </a:lnTo>
                <a:lnTo>
                  <a:pt x="239" y="17"/>
                </a:lnTo>
                <a:lnTo>
                  <a:pt x="241" y="14"/>
                </a:lnTo>
                <a:lnTo>
                  <a:pt x="241" y="14"/>
                </a:lnTo>
                <a:lnTo>
                  <a:pt x="243" y="17"/>
                </a:lnTo>
                <a:lnTo>
                  <a:pt x="246" y="17"/>
                </a:lnTo>
                <a:lnTo>
                  <a:pt x="248" y="17"/>
                </a:lnTo>
                <a:lnTo>
                  <a:pt x="246" y="19"/>
                </a:lnTo>
                <a:lnTo>
                  <a:pt x="248" y="21"/>
                </a:lnTo>
                <a:lnTo>
                  <a:pt x="250" y="24"/>
                </a:lnTo>
                <a:lnTo>
                  <a:pt x="253" y="26"/>
                </a:lnTo>
                <a:lnTo>
                  <a:pt x="255" y="26"/>
                </a:lnTo>
                <a:lnTo>
                  <a:pt x="258" y="26"/>
                </a:lnTo>
                <a:lnTo>
                  <a:pt x="260" y="26"/>
                </a:lnTo>
                <a:lnTo>
                  <a:pt x="262" y="28"/>
                </a:lnTo>
                <a:lnTo>
                  <a:pt x="265" y="28"/>
                </a:lnTo>
                <a:lnTo>
                  <a:pt x="265" y="31"/>
                </a:lnTo>
                <a:lnTo>
                  <a:pt x="274" y="28"/>
                </a:lnTo>
                <a:lnTo>
                  <a:pt x="276" y="28"/>
                </a:lnTo>
                <a:lnTo>
                  <a:pt x="279" y="28"/>
                </a:lnTo>
                <a:lnTo>
                  <a:pt x="279" y="31"/>
                </a:lnTo>
                <a:lnTo>
                  <a:pt x="281" y="31"/>
                </a:lnTo>
                <a:lnTo>
                  <a:pt x="281" y="28"/>
                </a:lnTo>
                <a:lnTo>
                  <a:pt x="286" y="28"/>
                </a:lnTo>
                <a:lnTo>
                  <a:pt x="291" y="28"/>
                </a:lnTo>
                <a:lnTo>
                  <a:pt x="293" y="28"/>
                </a:lnTo>
                <a:lnTo>
                  <a:pt x="295" y="28"/>
                </a:lnTo>
                <a:lnTo>
                  <a:pt x="295" y="28"/>
                </a:lnTo>
                <a:lnTo>
                  <a:pt x="298" y="28"/>
                </a:lnTo>
                <a:lnTo>
                  <a:pt x="300" y="31"/>
                </a:lnTo>
                <a:lnTo>
                  <a:pt x="302" y="31"/>
                </a:lnTo>
                <a:lnTo>
                  <a:pt x="302" y="33"/>
                </a:lnTo>
                <a:lnTo>
                  <a:pt x="305" y="33"/>
                </a:lnTo>
                <a:lnTo>
                  <a:pt x="307" y="33"/>
                </a:lnTo>
                <a:lnTo>
                  <a:pt x="307" y="31"/>
                </a:lnTo>
                <a:lnTo>
                  <a:pt x="310" y="31"/>
                </a:lnTo>
                <a:lnTo>
                  <a:pt x="310" y="33"/>
                </a:lnTo>
                <a:lnTo>
                  <a:pt x="312" y="33"/>
                </a:lnTo>
                <a:lnTo>
                  <a:pt x="314" y="33"/>
                </a:lnTo>
                <a:lnTo>
                  <a:pt x="317" y="33"/>
                </a:lnTo>
                <a:lnTo>
                  <a:pt x="319" y="33"/>
                </a:lnTo>
                <a:lnTo>
                  <a:pt x="319" y="36"/>
                </a:lnTo>
                <a:lnTo>
                  <a:pt x="321" y="36"/>
                </a:lnTo>
                <a:lnTo>
                  <a:pt x="321" y="38"/>
                </a:lnTo>
                <a:lnTo>
                  <a:pt x="321" y="38"/>
                </a:lnTo>
                <a:lnTo>
                  <a:pt x="321" y="40"/>
                </a:lnTo>
                <a:lnTo>
                  <a:pt x="321" y="45"/>
                </a:lnTo>
                <a:lnTo>
                  <a:pt x="319" y="45"/>
                </a:lnTo>
                <a:lnTo>
                  <a:pt x="319" y="47"/>
                </a:lnTo>
                <a:lnTo>
                  <a:pt x="317" y="47"/>
                </a:lnTo>
                <a:lnTo>
                  <a:pt x="319" y="47"/>
                </a:lnTo>
                <a:lnTo>
                  <a:pt x="321" y="47"/>
                </a:lnTo>
                <a:lnTo>
                  <a:pt x="321" y="50"/>
                </a:lnTo>
                <a:lnTo>
                  <a:pt x="324" y="50"/>
                </a:lnTo>
                <a:lnTo>
                  <a:pt x="326" y="50"/>
                </a:lnTo>
                <a:lnTo>
                  <a:pt x="326" y="47"/>
                </a:lnTo>
                <a:lnTo>
                  <a:pt x="328" y="47"/>
                </a:lnTo>
                <a:lnTo>
                  <a:pt x="333" y="47"/>
                </a:lnTo>
                <a:lnTo>
                  <a:pt x="336" y="47"/>
                </a:lnTo>
                <a:lnTo>
                  <a:pt x="338" y="47"/>
                </a:lnTo>
                <a:lnTo>
                  <a:pt x="340" y="50"/>
                </a:lnTo>
                <a:lnTo>
                  <a:pt x="343" y="50"/>
                </a:lnTo>
                <a:lnTo>
                  <a:pt x="343" y="47"/>
                </a:lnTo>
                <a:lnTo>
                  <a:pt x="343" y="45"/>
                </a:lnTo>
                <a:lnTo>
                  <a:pt x="343" y="45"/>
                </a:lnTo>
                <a:lnTo>
                  <a:pt x="345" y="45"/>
                </a:lnTo>
                <a:lnTo>
                  <a:pt x="345" y="43"/>
                </a:lnTo>
                <a:lnTo>
                  <a:pt x="347" y="43"/>
                </a:lnTo>
                <a:lnTo>
                  <a:pt x="347" y="40"/>
                </a:lnTo>
                <a:lnTo>
                  <a:pt x="350" y="40"/>
                </a:lnTo>
                <a:lnTo>
                  <a:pt x="352" y="40"/>
                </a:lnTo>
                <a:lnTo>
                  <a:pt x="352" y="38"/>
                </a:lnTo>
                <a:lnTo>
                  <a:pt x="354" y="38"/>
                </a:lnTo>
                <a:lnTo>
                  <a:pt x="354" y="36"/>
                </a:lnTo>
                <a:lnTo>
                  <a:pt x="357" y="33"/>
                </a:lnTo>
                <a:lnTo>
                  <a:pt x="357" y="31"/>
                </a:lnTo>
                <a:lnTo>
                  <a:pt x="357" y="28"/>
                </a:lnTo>
                <a:lnTo>
                  <a:pt x="359" y="26"/>
                </a:lnTo>
                <a:lnTo>
                  <a:pt x="359" y="24"/>
                </a:lnTo>
                <a:lnTo>
                  <a:pt x="362" y="21"/>
                </a:lnTo>
                <a:lnTo>
                  <a:pt x="364" y="21"/>
                </a:lnTo>
                <a:lnTo>
                  <a:pt x="366" y="21"/>
                </a:lnTo>
                <a:lnTo>
                  <a:pt x="369" y="21"/>
                </a:lnTo>
                <a:lnTo>
                  <a:pt x="369" y="19"/>
                </a:lnTo>
                <a:lnTo>
                  <a:pt x="371" y="19"/>
                </a:lnTo>
                <a:lnTo>
                  <a:pt x="376" y="19"/>
                </a:lnTo>
                <a:lnTo>
                  <a:pt x="378" y="19"/>
                </a:lnTo>
                <a:lnTo>
                  <a:pt x="378" y="17"/>
                </a:lnTo>
                <a:lnTo>
                  <a:pt x="376" y="17"/>
                </a:lnTo>
                <a:lnTo>
                  <a:pt x="376" y="14"/>
                </a:lnTo>
                <a:lnTo>
                  <a:pt x="376" y="12"/>
                </a:lnTo>
                <a:lnTo>
                  <a:pt x="378" y="12"/>
                </a:lnTo>
                <a:lnTo>
                  <a:pt x="378" y="10"/>
                </a:lnTo>
                <a:lnTo>
                  <a:pt x="381" y="10"/>
                </a:lnTo>
                <a:lnTo>
                  <a:pt x="383" y="10"/>
                </a:lnTo>
                <a:lnTo>
                  <a:pt x="385" y="10"/>
                </a:lnTo>
                <a:lnTo>
                  <a:pt x="390" y="7"/>
                </a:lnTo>
                <a:lnTo>
                  <a:pt x="395" y="7"/>
                </a:lnTo>
                <a:lnTo>
                  <a:pt x="397" y="10"/>
                </a:lnTo>
                <a:lnTo>
                  <a:pt x="397" y="12"/>
                </a:lnTo>
                <a:lnTo>
                  <a:pt x="399" y="14"/>
                </a:lnTo>
                <a:lnTo>
                  <a:pt x="402" y="17"/>
                </a:lnTo>
                <a:lnTo>
                  <a:pt x="404" y="17"/>
                </a:lnTo>
                <a:lnTo>
                  <a:pt x="407" y="19"/>
                </a:lnTo>
                <a:lnTo>
                  <a:pt x="407" y="17"/>
                </a:lnTo>
                <a:lnTo>
                  <a:pt x="407" y="14"/>
                </a:lnTo>
                <a:lnTo>
                  <a:pt x="407" y="10"/>
                </a:lnTo>
                <a:lnTo>
                  <a:pt x="407" y="7"/>
                </a:lnTo>
                <a:lnTo>
                  <a:pt x="407" y="7"/>
                </a:lnTo>
                <a:lnTo>
                  <a:pt x="407" y="5"/>
                </a:lnTo>
                <a:lnTo>
                  <a:pt x="407" y="2"/>
                </a:lnTo>
                <a:lnTo>
                  <a:pt x="409" y="2"/>
                </a:lnTo>
                <a:lnTo>
                  <a:pt x="411" y="0"/>
                </a:lnTo>
                <a:lnTo>
                  <a:pt x="414" y="0"/>
                </a:lnTo>
                <a:lnTo>
                  <a:pt x="416" y="2"/>
                </a:lnTo>
                <a:lnTo>
                  <a:pt x="416" y="2"/>
                </a:lnTo>
                <a:lnTo>
                  <a:pt x="418" y="5"/>
                </a:lnTo>
                <a:lnTo>
                  <a:pt x="421" y="2"/>
                </a:lnTo>
                <a:lnTo>
                  <a:pt x="423" y="0"/>
                </a:lnTo>
                <a:lnTo>
                  <a:pt x="425" y="0"/>
                </a:lnTo>
                <a:lnTo>
                  <a:pt x="428" y="0"/>
                </a:lnTo>
                <a:lnTo>
                  <a:pt x="430" y="0"/>
                </a:lnTo>
                <a:lnTo>
                  <a:pt x="433" y="2"/>
                </a:lnTo>
                <a:lnTo>
                  <a:pt x="43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686"/>
          <p:cNvSpPr>
            <a:spLocks/>
          </p:cNvSpPr>
          <p:nvPr/>
        </p:nvSpPr>
        <p:spPr bwMode="auto">
          <a:xfrm>
            <a:off x="9197976" y="4465638"/>
            <a:ext cx="971550" cy="365125"/>
          </a:xfrm>
          <a:custGeom>
            <a:avLst/>
            <a:gdLst>
              <a:gd name="T0" fmla="*/ 454 w 612"/>
              <a:gd name="T1" fmla="*/ 10 h 230"/>
              <a:gd name="T2" fmla="*/ 482 w 612"/>
              <a:gd name="T3" fmla="*/ 5 h 230"/>
              <a:gd name="T4" fmla="*/ 492 w 612"/>
              <a:gd name="T5" fmla="*/ 21 h 230"/>
              <a:gd name="T6" fmla="*/ 485 w 612"/>
              <a:gd name="T7" fmla="*/ 38 h 230"/>
              <a:gd name="T8" fmla="*/ 504 w 612"/>
              <a:gd name="T9" fmla="*/ 40 h 230"/>
              <a:gd name="T10" fmla="*/ 520 w 612"/>
              <a:gd name="T11" fmla="*/ 43 h 230"/>
              <a:gd name="T12" fmla="*/ 539 w 612"/>
              <a:gd name="T13" fmla="*/ 45 h 230"/>
              <a:gd name="T14" fmla="*/ 563 w 612"/>
              <a:gd name="T15" fmla="*/ 52 h 230"/>
              <a:gd name="T16" fmla="*/ 551 w 612"/>
              <a:gd name="T17" fmla="*/ 71 h 230"/>
              <a:gd name="T18" fmla="*/ 565 w 612"/>
              <a:gd name="T19" fmla="*/ 80 h 230"/>
              <a:gd name="T20" fmla="*/ 582 w 612"/>
              <a:gd name="T21" fmla="*/ 92 h 230"/>
              <a:gd name="T22" fmla="*/ 608 w 612"/>
              <a:gd name="T23" fmla="*/ 97 h 230"/>
              <a:gd name="T24" fmla="*/ 612 w 612"/>
              <a:gd name="T25" fmla="*/ 118 h 230"/>
              <a:gd name="T26" fmla="*/ 603 w 612"/>
              <a:gd name="T27" fmla="*/ 133 h 230"/>
              <a:gd name="T28" fmla="*/ 574 w 612"/>
              <a:gd name="T29" fmla="*/ 128 h 230"/>
              <a:gd name="T30" fmla="*/ 548 w 612"/>
              <a:gd name="T31" fmla="*/ 137 h 230"/>
              <a:gd name="T32" fmla="*/ 532 w 612"/>
              <a:gd name="T33" fmla="*/ 128 h 230"/>
              <a:gd name="T34" fmla="*/ 508 w 612"/>
              <a:gd name="T35" fmla="*/ 125 h 230"/>
              <a:gd name="T36" fmla="*/ 487 w 612"/>
              <a:gd name="T37" fmla="*/ 128 h 230"/>
              <a:gd name="T38" fmla="*/ 477 w 612"/>
              <a:gd name="T39" fmla="*/ 147 h 230"/>
              <a:gd name="T40" fmla="*/ 461 w 612"/>
              <a:gd name="T41" fmla="*/ 161 h 230"/>
              <a:gd name="T42" fmla="*/ 466 w 612"/>
              <a:gd name="T43" fmla="*/ 168 h 230"/>
              <a:gd name="T44" fmla="*/ 449 w 612"/>
              <a:gd name="T45" fmla="*/ 170 h 230"/>
              <a:gd name="T46" fmla="*/ 437 w 612"/>
              <a:gd name="T47" fmla="*/ 178 h 230"/>
              <a:gd name="T48" fmla="*/ 421 w 612"/>
              <a:gd name="T49" fmla="*/ 182 h 230"/>
              <a:gd name="T50" fmla="*/ 407 w 612"/>
              <a:gd name="T51" fmla="*/ 189 h 230"/>
              <a:gd name="T52" fmla="*/ 378 w 612"/>
              <a:gd name="T53" fmla="*/ 208 h 230"/>
              <a:gd name="T54" fmla="*/ 352 w 612"/>
              <a:gd name="T55" fmla="*/ 215 h 230"/>
              <a:gd name="T56" fmla="*/ 333 w 612"/>
              <a:gd name="T57" fmla="*/ 215 h 230"/>
              <a:gd name="T58" fmla="*/ 324 w 612"/>
              <a:gd name="T59" fmla="*/ 206 h 230"/>
              <a:gd name="T60" fmla="*/ 300 w 612"/>
              <a:gd name="T61" fmla="*/ 196 h 230"/>
              <a:gd name="T62" fmla="*/ 288 w 612"/>
              <a:gd name="T63" fmla="*/ 192 h 230"/>
              <a:gd name="T64" fmla="*/ 267 w 612"/>
              <a:gd name="T65" fmla="*/ 192 h 230"/>
              <a:gd name="T66" fmla="*/ 258 w 612"/>
              <a:gd name="T67" fmla="*/ 211 h 230"/>
              <a:gd name="T68" fmla="*/ 234 w 612"/>
              <a:gd name="T69" fmla="*/ 211 h 230"/>
              <a:gd name="T70" fmla="*/ 215 w 612"/>
              <a:gd name="T71" fmla="*/ 220 h 230"/>
              <a:gd name="T72" fmla="*/ 198 w 612"/>
              <a:gd name="T73" fmla="*/ 225 h 230"/>
              <a:gd name="T74" fmla="*/ 187 w 612"/>
              <a:gd name="T75" fmla="*/ 208 h 230"/>
              <a:gd name="T76" fmla="*/ 116 w 612"/>
              <a:gd name="T77" fmla="*/ 95 h 230"/>
              <a:gd name="T78" fmla="*/ 0 w 612"/>
              <a:gd name="T79" fmla="*/ 64 h 230"/>
              <a:gd name="T80" fmla="*/ 4 w 612"/>
              <a:gd name="T81" fmla="*/ 43 h 230"/>
              <a:gd name="T82" fmla="*/ 30 w 612"/>
              <a:gd name="T83" fmla="*/ 36 h 230"/>
              <a:gd name="T84" fmla="*/ 56 w 612"/>
              <a:gd name="T85" fmla="*/ 31 h 230"/>
              <a:gd name="T86" fmla="*/ 75 w 612"/>
              <a:gd name="T87" fmla="*/ 36 h 230"/>
              <a:gd name="T88" fmla="*/ 94 w 612"/>
              <a:gd name="T89" fmla="*/ 36 h 230"/>
              <a:gd name="T90" fmla="*/ 120 w 612"/>
              <a:gd name="T91" fmla="*/ 36 h 230"/>
              <a:gd name="T92" fmla="*/ 142 w 612"/>
              <a:gd name="T93" fmla="*/ 38 h 230"/>
              <a:gd name="T94" fmla="*/ 165 w 612"/>
              <a:gd name="T95" fmla="*/ 36 h 230"/>
              <a:gd name="T96" fmla="*/ 182 w 612"/>
              <a:gd name="T97" fmla="*/ 26 h 230"/>
              <a:gd name="T98" fmla="*/ 198 w 612"/>
              <a:gd name="T99" fmla="*/ 21 h 230"/>
              <a:gd name="T100" fmla="*/ 222 w 612"/>
              <a:gd name="T101" fmla="*/ 14 h 230"/>
              <a:gd name="T102" fmla="*/ 246 w 612"/>
              <a:gd name="T103" fmla="*/ 17 h 230"/>
              <a:gd name="T104" fmla="*/ 265 w 612"/>
              <a:gd name="T105" fmla="*/ 31 h 230"/>
              <a:gd name="T106" fmla="*/ 295 w 612"/>
              <a:gd name="T107" fmla="*/ 28 h 230"/>
              <a:gd name="T108" fmla="*/ 314 w 612"/>
              <a:gd name="T109" fmla="*/ 33 h 230"/>
              <a:gd name="T110" fmla="*/ 317 w 612"/>
              <a:gd name="T111" fmla="*/ 47 h 230"/>
              <a:gd name="T112" fmla="*/ 340 w 612"/>
              <a:gd name="T113" fmla="*/ 50 h 230"/>
              <a:gd name="T114" fmla="*/ 352 w 612"/>
              <a:gd name="T115" fmla="*/ 38 h 230"/>
              <a:gd name="T116" fmla="*/ 369 w 612"/>
              <a:gd name="T117" fmla="*/ 21 h 230"/>
              <a:gd name="T118" fmla="*/ 381 w 612"/>
              <a:gd name="T119" fmla="*/ 10 h 230"/>
              <a:gd name="T120" fmla="*/ 407 w 612"/>
              <a:gd name="T121" fmla="*/ 17 h 230"/>
              <a:gd name="T122" fmla="*/ 416 w 612"/>
              <a:gd name="T123" fmla="*/ 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230">
                <a:moveTo>
                  <a:pt x="435" y="2"/>
                </a:moveTo>
                <a:lnTo>
                  <a:pt x="440" y="5"/>
                </a:lnTo>
                <a:lnTo>
                  <a:pt x="440" y="7"/>
                </a:lnTo>
                <a:lnTo>
                  <a:pt x="444" y="7"/>
                </a:lnTo>
                <a:lnTo>
                  <a:pt x="447" y="10"/>
                </a:lnTo>
                <a:lnTo>
                  <a:pt x="449" y="10"/>
                </a:lnTo>
                <a:lnTo>
                  <a:pt x="449" y="12"/>
                </a:lnTo>
                <a:lnTo>
                  <a:pt x="451" y="14"/>
                </a:lnTo>
                <a:lnTo>
                  <a:pt x="451" y="12"/>
                </a:lnTo>
                <a:lnTo>
                  <a:pt x="454" y="12"/>
                </a:lnTo>
                <a:lnTo>
                  <a:pt x="454" y="10"/>
                </a:lnTo>
                <a:lnTo>
                  <a:pt x="459" y="7"/>
                </a:lnTo>
                <a:lnTo>
                  <a:pt x="466" y="5"/>
                </a:lnTo>
                <a:lnTo>
                  <a:pt x="468" y="5"/>
                </a:lnTo>
                <a:lnTo>
                  <a:pt x="468" y="2"/>
                </a:lnTo>
                <a:lnTo>
                  <a:pt x="470" y="2"/>
                </a:lnTo>
                <a:lnTo>
                  <a:pt x="470" y="5"/>
                </a:lnTo>
                <a:lnTo>
                  <a:pt x="473" y="5"/>
                </a:lnTo>
                <a:lnTo>
                  <a:pt x="475" y="5"/>
                </a:lnTo>
                <a:lnTo>
                  <a:pt x="477" y="5"/>
                </a:lnTo>
                <a:lnTo>
                  <a:pt x="480" y="7"/>
                </a:lnTo>
                <a:lnTo>
                  <a:pt x="482" y="5"/>
                </a:lnTo>
                <a:lnTo>
                  <a:pt x="485" y="5"/>
                </a:lnTo>
                <a:lnTo>
                  <a:pt x="485" y="2"/>
                </a:lnTo>
                <a:lnTo>
                  <a:pt x="487" y="2"/>
                </a:lnTo>
                <a:lnTo>
                  <a:pt x="487" y="5"/>
                </a:lnTo>
                <a:lnTo>
                  <a:pt x="487" y="7"/>
                </a:lnTo>
                <a:lnTo>
                  <a:pt x="487" y="10"/>
                </a:lnTo>
                <a:lnTo>
                  <a:pt x="487" y="12"/>
                </a:lnTo>
                <a:lnTo>
                  <a:pt x="487" y="14"/>
                </a:lnTo>
                <a:lnTo>
                  <a:pt x="487" y="17"/>
                </a:lnTo>
                <a:lnTo>
                  <a:pt x="489" y="19"/>
                </a:lnTo>
                <a:lnTo>
                  <a:pt x="492" y="21"/>
                </a:lnTo>
                <a:lnTo>
                  <a:pt x="492" y="24"/>
                </a:lnTo>
                <a:lnTo>
                  <a:pt x="492" y="26"/>
                </a:lnTo>
                <a:lnTo>
                  <a:pt x="489" y="26"/>
                </a:lnTo>
                <a:lnTo>
                  <a:pt x="487" y="28"/>
                </a:lnTo>
                <a:lnTo>
                  <a:pt x="485" y="28"/>
                </a:lnTo>
                <a:lnTo>
                  <a:pt x="485" y="31"/>
                </a:lnTo>
                <a:lnTo>
                  <a:pt x="485" y="31"/>
                </a:lnTo>
                <a:lnTo>
                  <a:pt x="482" y="31"/>
                </a:lnTo>
                <a:lnTo>
                  <a:pt x="482" y="33"/>
                </a:lnTo>
                <a:lnTo>
                  <a:pt x="485" y="36"/>
                </a:lnTo>
                <a:lnTo>
                  <a:pt x="485" y="38"/>
                </a:lnTo>
                <a:lnTo>
                  <a:pt x="487" y="38"/>
                </a:lnTo>
                <a:lnTo>
                  <a:pt x="489" y="38"/>
                </a:lnTo>
                <a:lnTo>
                  <a:pt x="492" y="38"/>
                </a:lnTo>
                <a:lnTo>
                  <a:pt x="494" y="38"/>
                </a:lnTo>
                <a:lnTo>
                  <a:pt x="496" y="38"/>
                </a:lnTo>
                <a:lnTo>
                  <a:pt x="499" y="38"/>
                </a:lnTo>
                <a:lnTo>
                  <a:pt x="499" y="40"/>
                </a:lnTo>
                <a:lnTo>
                  <a:pt x="501" y="40"/>
                </a:lnTo>
                <a:lnTo>
                  <a:pt x="501" y="43"/>
                </a:lnTo>
                <a:lnTo>
                  <a:pt x="504" y="43"/>
                </a:lnTo>
                <a:lnTo>
                  <a:pt x="504" y="40"/>
                </a:lnTo>
                <a:lnTo>
                  <a:pt x="506" y="40"/>
                </a:lnTo>
                <a:lnTo>
                  <a:pt x="508" y="40"/>
                </a:lnTo>
                <a:lnTo>
                  <a:pt x="511" y="40"/>
                </a:lnTo>
                <a:lnTo>
                  <a:pt x="513" y="40"/>
                </a:lnTo>
                <a:lnTo>
                  <a:pt x="513" y="40"/>
                </a:lnTo>
                <a:lnTo>
                  <a:pt x="515" y="40"/>
                </a:lnTo>
                <a:lnTo>
                  <a:pt x="518" y="43"/>
                </a:lnTo>
                <a:lnTo>
                  <a:pt x="515" y="45"/>
                </a:lnTo>
                <a:lnTo>
                  <a:pt x="518" y="45"/>
                </a:lnTo>
                <a:lnTo>
                  <a:pt x="520" y="45"/>
                </a:lnTo>
                <a:lnTo>
                  <a:pt x="520" y="43"/>
                </a:lnTo>
                <a:lnTo>
                  <a:pt x="525" y="45"/>
                </a:lnTo>
                <a:lnTo>
                  <a:pt x="527" y="45"/>
                </a:lnTo>
                <a:lnTo>
                  <a:pt x="527" y="43"/>
                </a:lnTo>
                <a:lnTo>
                  <a:pt x="530" y="43"/>
                </a:lnTo>
                <a:lnTo>
                  <a:pt x="530" y="45"/>
                </a:lnTo>
                <a:lnTo>
                  <a:pt x="532" y="47"/>
                </a:lnTo>
                <a:lnTo>
                  <a:pt x="534" y="47"/>
                </a:lnTo>
                <a:lnTo>
                  <a:pt x="534" y="45"/>
                </a:lnTo>
                <a:lnTo>
                  <a:pt x="534" y="43"/>
                </a:lnTo>
                <a:lnTo>
                  <a:pt x="537" y="45"/>
                </a:lnTo>
                <a:lnTo>
                  <a:pt x="539" y="45"/>
                </a:lnTo>
                <a:lnTo>
                  <a:pt x="539" y="43"/>
                </a:lnTo>
                <a:lnTo>
                  <a:pt x="541" y="40"/>
                </a:lnTo>
                <a:lnTo>
                  <a:pt x="544" y="40"/>
                </a:lnTo>
                <a:lnTo>
                  <a:pt x="546" y="43"/>
                </a:lnTo>
                <a:lnTo>
                  <a:pt x="548" y="45"/>
                </a:lnTo>
                <a:lnTo>
                  <a:pt x="551" y="47"/>
                </a:lnTo>
                <a:lnTo>
                  <a:pt x="553" y="45"/>
                </a:lnTo>
                <a:lnTo>
                  <a:pt x="560" y="43"/>
                </a:lnTo>
                <a:lnTo>
                  <a:pt x="563" y="45"/>
                </a:lnTo>
                <a:lnTo>
                  <a:pt x="565" y="50"/>
                </a:lnTo>
                <a:lnTo>
                  <a:pt x="563" y="52"/>
                </a:lnTo>
                <a:lnTo>
                  <a:pt x="563" y="54"/>
                </a:lnTo>
                <a:lnTo>
                  <a:pt x="563" y="54"/>
                </a:lnTo>
                <a:lnTo>
                  <a:pt x="560" y="59"/>
                </a:lnTo>
                <a:lnTo>
                  <a:pt x="558" y="62"/>
                </a:lnTo>
                <a:lnTo>
                  <a:pt x="558" y="64"/>
                </a:lnTo>
                <a:lnTo>
                  <a:pt x="556" y="64"/>
                </a:lnTo>
                <a:lnTo>
                  <a:pt x="553" y="64"/>
                </a:lnTo>
                <a:lnTo>
                  <a:pt x="553" y="66"/>
                </a:lnTo>
                <a:lnTo>
                  <a:pt x="551" y="66"/>
                </a:lnTo>
                <a:lnTo>
                  <a:pt x="551" y="69"/>
                </a:lnTo>
                <a:lnTo>
                  <a:pt x="551" y="71"/>
                </a:lnTo>
                <a:lnTo>
                  <a:pt x="551" y="73"/>
                </a:lnTo>
                <a:lnTo>
                  <a:pt x="553" y="73"/>
                </a:lnTo>
                <a:lnTo>
                  <a:pt x="553" y="76"/>
                </a:lnTo>
                <a:lnTo>
                  <a:pt x="556" y="80"/>
                </a:lnTo>
                <a:lnTo>
                  <a:pt x="556" y="83"/>
                </a:lnTo>
                <a:lnTo>
                  <a:pt x="558" y="83"/>
                </a:lnTo>
                <a:lnTo>
                  <a:pt x="560" y="83"/>
                </a:lnTo>
                <a:lnTo>
                  <a:pt x="563" y="80"/>
                </a:lnTo>
                <a:lnTo>
                  <a:pt x="563" y="80"/>
                </a:lnTo>
                <a:lnTo>
                  <a:pt x="563" y="83"/>
                </a:lnTo>
                <a:lnTo>
                  <a:pt x="565" y="80"/>
                </a:lnTo>
                <a:lnTo>
                  <a:pt x="567" y="80"/>
                </a:lnTo>
                <a:lnTo>
                  <a:pt x="567" y="83"/>
                </a:lnTo>
                <a:lnTo>
                  <a:pt x="570" y="83"/>
                </a:lnTo>
                <a:lnTo>
                  <a:pt x="567" y="83"/>
                </a:lnTo>
                <a:lnTo>
                  <a:pt x="565" y="85"/>
                </a:lnTo>
                <a:lnTo>
                  <a:pt x="567" y="85"/>
                </a:lnTo>
                <a:lnTo>
                  <a:pt x="567" y="88"/>
                </a:lnTo>
                <a:lnTo>
                  <a:pt x="572" y="92"/>
                </a:lnTo>
                <a:lnTo>
                  <a:pt x="574" y="92"/>
                </a:lnTo>
                <a:lnTo>
                  <a:pt x="577" y="92"/>
                </a:lnTo>
                <a:lnTo>
                  <a:pt x="582" y="92"/>
                </a:lnTo>
                <a:lnTo>
                  <a:pt x="584" y="92"/>
                </a:lnTo>
                <a:lnTo>
                  <a:pt x="584" y="95"/>
                </a:lnTo>
                <a:lnTo>
                  <a:pt x="586" y="95"/>
                </a:lnTo>
                <a:lnTo>
                  <a:pt x="589" y="95"/>
                </a:lnTo>
                <a:lnTo>
                  <a:pt x="596" y="95"/>
                </a:lnTo>
                <a:lnTo>
                  <a:pt x="598" y="95"/>
                </a:lnTo>
                <a:lnTo>
                  <a:pt x="600" y="95"/>
                </a:lnTo>
                <a:lnTo>
                  <a:pt x="603" y="95"/>
                </a:lnTo>
                <a:lnTo>
                  <a:pt x="605" y="97"/>
                </a:lnTo>
                <a:lnTo>
                  <a:pt x="608" y="99"/>
                </a:lnTo>
                <a:lnTo>
                  <a:pt x="608" y="97"/>
                </a:lnTo>
                <a:lnTo>
                  <a:pt x="610" y="97"/>
                </a:lnTo>
                <a:lnTo>
                  <a:pt x="610" y="99"/>
                </a:lnTo>
                <a:lnTo>
                  <a:pt x="610" y="102"/>
                </a:lnTo>
                <a:lnTo>
                  <a:pt x="612" y="102"/>
                </a:lnTo>
                <a:lnTo>
                  <a:pt x="612" y="102"/>
                </a:lnTo>
                <a:lnTo>
                  <a:pt x="612" y="104"/>
                </a:lnTo>
                <a:lnTo>
                  <a:pt x="612" y="109"/>
                </a:lnTo>
                <a:lnTo>
                  <a:pt x="610" y="111"/>
                </a:lnTo>
                <a:lnTo>
                  <a:pt x="610" y="114"/>
                </a:lnTo>
                <a:lnTo>
                  <a:pt x="610" y="116"/>
                </a:lnTo>
                <a:lnTo>
                  <a:pt x="612" y="118"/>
                </a:lnTo>
                <a:lnTo>
                  <a:pt x="612" y="121"/>
                </a:lnTo>
                <a:lnTo>
                  <a:pt x="612" y="123"/>
                </a:lnTo>
                <a:lnTo>
                  <a:pt x="612" y="125"/>
                </a:lnTo>
                <a:lnTo>
                  <a:pt x="612" y="128"/>
                </a:lnTo>
                <a:lnTo>
                  <a:pt x="610" y="125"/>
                </a:lnTo>
                <a:lnTo>
                  <a:pt x="608" y="125"/>
                </a:lnTo>
                <a:lnTo>
                  <a:pt x="605" y="125"/>
                </a:lnTo>
                <a:lnTo>
                  <a:pt x="605" y="128"/>
                </a:lnTo>
                <a:lnTo>
                  <a:pt x="605" y="128"/>
                </a:lnTo>
                <a:lnTo>
                  <a:pt x="603" y="133"/>
                </a:lnTo>
                <a:lnTo>
                  <a:pt x="603" y="133"/>
                </a:lnTo>
                <a:lnTo>
                  <a:pt x="600" y="133"/>
                </a:lnTo>
                <a:lnTo>
                  <a:pt x="600" y="130"/>
                </a:lnTo>
                <a:lnTo>
                  <a:pt x="598" y="130"/>
                </a:lnTo>
                <a:lnTo>
                  <a:pt x="596" y="130"/>
                </a:lnTo>
                <a:lnTo>
                  <a:pt x="593" y="133"/>
                </a:lnTo>
                <a:lnTo>
                  <a:pt x="591" y="130"/>
                </a:lnTo>
                <a:lnTo>
                  <a:pt x="584" y="128"/>
                </a:lnTo>
                <a:lnTo>
                  <a:pt x="582" y="125"/>
                </a:lnTo>
                <a:lnTo>
                  <a:pt x="579" y="128"/>
                </a:lnTo>
                <a:lnTo>
                  <a:pt x="577" y="128"/>
                </a:lnTo>
                <a:lnTo>
                  <a:pt x="574" y="128"/>
                </a:lnTo>
                <a:lnTo>
                  <a:pt x="572" y="128"/>
                </a:lnTo>
                <a:lnTo>
                  <a:pt x="570" y="128"/>
                </a:lnTo>
                <a:lnTo>
                  <a:pt x="567" y="130"/>
                </a:lnTo>
                <a:lnTo>
                  <a:pt x="567" y="133"/>
                </a:lnTo>
                <a:lnTo>
                  <a:pt x="565" y="135"/>
                </a:lnTo>
                <a:lnTo>
                  <a:pt x="560" y="135"/>
                </a:lnTo>
                <a:lnTo>
                  <a:pt x="558" y="135"/>
                </a:lnTo>
                <a:lnTo>
                  <a:pt x="556" y="137"/>
                </a:lnTo>
                <a:lnTo>
                  <a:pt x="553" y="137"/>
                </a:lnTo>
                <a:lnTo>
                  <a:pt x="551" y="137"/>
                </a:lnTo>
                <a:lnTo>
                  <a:pt x="548" y="137"/>
                </a:lnTo>
                <a:lnTo>
                  <a:pt x="546" y="137"/>
                </a:lnTo>
                <a:lnTo>
                  <a:pt x="544" y="137"/>
                </a:lnTo>
                <a:lnTo>
                  <a:pt x="541" y="137"/>
                </a:lnTo>
                <a:lnTo>
                  <a:pt x="537" y="137"/>
                </a:lnTo>
                <a:lnTo>
                  <a:pt x="534" y="135"/>
                </a:lnTo>
                <a:lnTo>
                  <a:pt x="532" y="135"/>
                </a:lnTo>
                <a:lnTo>
                  <a:pt x="532" y="133"/>
                </a:lnTo>
                <a:lnTo>
                  <a:pt x="530" y="133"/>
                </a:lnTo>
                <a:lnTo>
                  <a:pt x="530" y="130"/>
                </a:lnTo>
                <a:lnTo>
                  <a:pt x="530" y="128"/>
                </a:lnTo>
                <a:lnTo>
                  <a:pt x="532" y="128"/>
                </a:lnTo>
                <a:lnTo>
                  <a:pt x="532" y="125"/>
                </a:lnTo>
                <a:lnTo>
                  <a:pt x="530" y="125"/>
                </a:lnTo>
                <a:lnTo>
                  <a:pt x="527" y="125"/>
                </a:lnTo>
                <a:lnTo>
                  <a:pt x="525" y="128"/>
                </a:lnTo>
                <a:lnTo>
                  <a:pt x="522" y="125"/>
                </a:lnTo>
                <a:lnTo>
                  <a:pt x="520" y="125"/>
                </a:lnTo>
                <a:lnTo>
                  <a:pt x="518" y="128"/>
                </a:lnTo>
                <a:lnTo>
                  <a:pt x="515" y="128"/>
                </a:lnTo>
                <a:lnTo>
                  <a:pt x="513" y="125"/>
                </a:lnTo>
                <a:lnTo>
                  <a:pt x="511" y="125"/>
                </a:lnTo>
                <a:lnTo>
                  <a:pt x="508" y="125"/>
                </a:lnTo>
                <a:lnTo>
                  <a:pt x="506" y="125"/>
                </a:lnTo>
                <a:lnTo>
                  <a:pt x="504" y="123"/>
                </a:lnTo>
                <a:lnTo>
                  <a:pt x="501" y="123"/>
                </a:lnTo>
                <a:lnTo>
                  <a:pt x="501" y="125"/>
                </a:lnTo>
                <a:lnTo>
                  <a:pt x="501" y="128"/>
                </a:lnTo>
                <a:lnTo>
                  <a:pt x="499" y="128"/>
                </a:lnTo>
                <a:lnTo>
                  <a:pt x="496" y="128"/>
                </a:lnTo>
                <a:lnTo>
                  <a:pt x="494" y="125"/>
                </a:lnTo>
                <a:lnTo>
                  <a:pt x="492" y="125"/>
                </a:lnTo>
                <a:lnTo>
                  <a:pt x="492" y="125"/>
                </a:lnTo>
                <a:lnTo>
                  <a:pt x="487" y="128"/>
                </a:lnTo>
                <a:lnTo>
                  <a:pt x="487" y="130"/>
                </a:lnTo>
                <a:lnTo>
                  <a:pt x="487" y="133"/>
                </a:lnTo>
                <a:lnTo>
                  <a:pt x="487" y="135"/>
                </a:lnTo>
                <a:lnTo>
                  <a:pt x="485" y="135"/>
                </a:lnTo>
                <a:lnTo>
                  <a:pt x="485" y="137"/>
                </a:lnTo>
                <a:lnTo>
                  <a:pt x="482" y="137"/>
                </a:lnTo>
                <a:lnTo>
                  <a:pt x="482" y="142"/>
                </a:lnTo>
                <a:lnTo>
                  <a:pt x="480" y="144"/>
                </a:lnTo>
                <a:lnTo>
                  <a:pt x="480" y="144"/>
                </a:lnTo>
                <a:lnTo>
                  <a:pt x="480" y="147"/>
                </a:lnTo>
                <a:lnTo>
                  <a:pt x="477" y="147"/>
                </a:lnTo>
                <a:lnTo>
                  <a:pt x="475" y="151"/>
                </a:lnTo>
                <a:lnTo>
                  <a:pt x="475" y="154"/>
                </a:lnTo>
                <a:lnTo>
                  <a:pt x="473" y="156"/>
                </a:lnTo>
                <a:lnTo>
                  <a:pt x="473" y="159"/>
                </a:lnTo>
                <a:lnTo>
                  <a:pt x="470" y="159"/>
                </a:lnTo>
                <a:lnTo>
                  <a:pt x="468" y="161"/>
                </a:lnTo>
                <a:lnTo>
                  <a:pt x="466" y="161"/>
                </a:lnTo>
                <a:lnTo>
                  <a:pt x="466" y="159"/>
                </a:lnTo>
                <a:lnTo>
                  <a:pt x="466" y="161"/>
                </a:lnTo>
                <a:lnTo>
                  <a:pt x="463" y="161"/>
                </a:lnTo>
                <a:lnTo>
                  <a:pt x="461" y="161"/>
                </a:lnTo>
                <a:lnTo>
                  <a:pt x="461" y="159"/>
                </a:lnTo>
                <a:lnTo>
                  <a:pt x="459" y="159"/>
                </a:lnTo>
                <a:lnTo>
                  <a:pt x="456" y="161"/>
                </a:lnTo>
                <a:lnTo>
                  <a:pt x="459" y="163"/>
                </a:lnTo>
                <a:lnTo>
                  <a:pt x="459" y="166"/>
                </a:lnTo>
                <a:lnTo>
                  <a:pt x="461" y="166"/>
                </a:lnTo>
                <a:lnTo>
                  <a:pt x="463" y="166"/>
                </a:lnTo>
                <a:lnTo>
                  <a:pt x="466" y="166"/>
                </a:lnTo>
                <a:lnTo>
                  <a:pt x="468" y="166"/>
                </a:lnTo>
                <a:lnTo>
                  <a:pt x="468" y="168"/>
                </a:lnTo>
                <a:lnTo>
                  <a:pt x="466" y="168"/>
                </a:lnTo>
                <a:lnTo>
                  <a:pt x="463" y="168"/>
                </a:lnTo>
                <a:lnTo>
                  <a:pt x="461" y="168"/>
                </a:lnTo>
                <a:lnTo>
                  <a:pt x="459" y="168"/>
                </a:lnTo>
                <a:lnTo>
                  <a:pt x="456" y="170"/>
                </a:lnTo>
                <a:lnTo>
                  <a:pt x="454" y="170"/>
                </a:lnTo>
                <a:lnTo>
                  <a:pt x="454" y="173"/>
                </a:lnTo>
                <a:lnTo>
                  <a:pt x="454" y="170"/>
                </a:lnTo>
                <a:lnTo>
                  <a:pt x="451" y="170"/>
                </a:lnTo>
                <a:lnTo>
                  <a:pt x="451" y="173"/>
                </a:lnTo>
                <a:lnTo>
                  <a:pt x="449" y="173"/>
                </a:lnTo>
                <a:lnTo>
                  <a:pt x="449" y="170"/>
                </a:lnTo>
                <a:lnTo>
                  <a:pt x="447" y="170"/>
                </a:lnTo>
                <a:lnTo>
                  <a:pt x="447" y="173"/>
                </a:lnTo>
                <a:lnTo>
                  <a:pt x="444" y="173"/>
                </a:lnTo>
                <a:lnTo>
                  <a:pt x="442" y="173"/>
                </a:lnTo>
                <a:lnTo>
                  <a:pt x="444" y="175"/>
                </a:lnTo>
                <a:lnTo>
                  <a:pt x="444" y="178"/>
                </a:lnTo>
                <a:lnTo>
                  <a:pt x="442" y="178"/>
                </a:lnTo>
                <a:lnTo>
                  <a:pt x="442" y="180"/>
                </a:lnTo>
                <a:lnTo>
                  <a:pt x="440" y="180"/>
                </a:lnTo>
                <a:lnTo>
                  <a:pt x="437" y="180"/>
                </a:lnTo>
                <a:lnTo>
                  <a:pt x="437" y="178"/>
                </a:lnTo>
                <a:lnTo>
                  <a:pt x="437" y="175"/>
                </a:lnTo>
                <a:lnTo>
                  <a:pt x="437" y="178"/>
                </a:lnTo>
                <a:lnTo>
                  <a:pt x="435" y="180"/>
                </a:lnTo>
                <a:lnTo>
                  <a:pt x="435" y="182"/>
                </a:lnTo>
                <a:lnTo>
                  <a:pt x="433" y="182"/>
                </a:lnTo>
                <a:lnTo>
                  <a:pt x="428" y="182"/>
                </a:lnTo>
                <a:lnTo>
                  <a:pt x="425" y="182"/>
                </a:lnTo>
                <a:lnTo>
                  <a:pt x="423" y="182"/>
                </a:lnTo>
                <a:lnTo>
                  <a:pt x="421" y="182"/>
                </a:lnTo>
                <a:lnTo>
                  <a:pt x="423" y="185"/>
                </a:lnTo>
                <a:lnTo>
                  <a:pt x="421" y="182"/>
                </a:lnTo>
                <a:lnTo>
                  <a:pt x="418" y="182"/>
                </a:lnTo>
                <a:lnTo>
                  <a:pt x="418" y="182"/>
                </a:lnTo>
                <a:lnTo>
                  <a:pt x="416" y="182"/>
                </a:lnTo>
                <a:lnTo>
                  <a:pt x="414" y="182"/>
                </a:lnTo>
                <a:lnTo>
                  <a:pt x="411" y="182"/>
                </a:lnTo>
                <a:lnTo>
                  <a:pt x="409" y="182"/>
                </a:lnTo>
                <a:lnTo>
                  <a:pt x="409" y="185"/>
                </a:lnTo>
                <a:lnTo>
                  <a:pt x="411" y="187"/>
                </a:lnTo>
                <a:lnTo>
                  <a:pt x="411" y="189"/>
                </a:lnTo>
                <a:lnTo>
                  <a:pt x="409" y="189"/>
                </a:lnTo>
                <a:lnTo>
                  <a:pt x="407" y="189"/>
                </a:lnTo>
                <a:lnTo>
                  <a:pt x="404" y="192"/>
                </a:lnTo>
                <a:lnTo>
                  <a:pt x="402" y="189"/>
                </a:lnTo>
                <a:lnTo>
                  <a:pt x="399" y="194"/>
                </a:lnTo>
                <a:lnTo>
                  <a:pt x="395" y="196"/>
                </a:lnTo>
                <a:lnTo>
                  <a:pt x="392" y="199"/>
                </a:lnTo>
                <a:lnTo>
                  <a:pt x="390" y="199"/>
                </a:lnTo>
                <a:lnTo>
                  <a:pt x="388" y="201"/>
                </a:lnTo>
                <a:lnTo>
                  <a:pt x="385" y="201"/>
                </a:lnTo>
                <a:lnTo>
                  <a:pt x="383" y="204"/>
                </a:lnTo>
                <a:lnTo>
                  <a:pt x="381" y="206"/>
                </a:lnTo>
                <a:lnTo>
                  <a:pt x="378" y="208"/>
                </a:lnTo>
                <a:lnTo>
                  <a:pt x="378" y="211"/>
                </a:lnTo>
                <a:lnTo>
                  <a:pt x="376" y="211"/>
                </a:lnTo>
                <a:lnTo>
                  <a:pt x="371" y="211"/>
                </a:lnTo>
                <a:lnTo>
                  <a:pt x="366" y="213"/>
                </a:lnTo>
                <a:lnTo>
                  <a:pt x="364" y="213"/>
                </a:lnTo>
                <a:lnTo>
                  <a:pt x="362" y="213"/>
                </a:lnTo>
                <a:lnTo>
                  <a:pt x="359" y="213"/>
                </a:lnTo>
                <a:lnTo>
                  <a:pt x="359" y="215"/>
                </a:lnTo>
                <a:lnTo>
                  <a:pt x="357" y="218"/>
                </a:lnTo>
                <a:lnTo>
                  <a:pt x="354" y="218"/>
                </a:lnTo>
                <a:lnTo>
                  <a:pt x="352" y="215"/>
                </a:lnTo>
                <a:lnTo>
                  <a:pt x="352" y="213"/>
                </a:lnTo>
                <a:lnTo>
                  <a:pt x="350" y="213"/>
                </a:lnTo>
                <a:lnTo>
                  <a:pt x="345" y="213"/>
                </a:lnTo>
                <a:lnTo>
                  <a:pt x="343" y="213"/>
                </a:lnTo>
                <a:lnTo>
                  <a:pt x="340" y="215"/>
                </a:lnTo>
                <a:lnTo>
                  <a:pt x="338" y="215"/>
                </a:lnTo>
                <a:lnTo>
                  <a:pt x="338" y="215"/>
                </a:lnTo>
                <a:lnTo>
                  <a:pt x="336" y="215"/>
                </a:lnTo>
                <a:lnTo>
                  <a:pt x="336" y="218"/>
                </a:lnTo>
                <a:lnTo>
                  <a:pt x="333" y="218"/>
                </a:lnTo>
                <a:lnTo>
                  <a:pt x="333" y="215"/>
                </a:lnTo>
                <a:lnTo>
                  <a:pt x="331" y="213"/>
                </a:lnTo>
                <a:lnTo>
                  <a:pt x="328" y="211"/>
                </a:lnTo>
                <a:lnTo>
                  <a:pt x="326" y="211"/>
                </a:lnTo>
                <a:lnTo>
                  <a:pt x="324" y="211"/>
                </a:lnTo>
                <a:lnTo>
                  <a:pt x="324" y="211"/>
                </a:lnTo>
                <a:lnTo>
                  <a:pt x="326" y="211"/>
                </a:lnTo>
                <a:lnTo>
                  <a:pt x="326" y="208"/>
                </a:lnTo>
                <a:lnTo>
                  <a:pt x="328" y="208"/>
                </a:lnTo>
                <a:lnTo>
                  <a:pt x="328" y="206"/>
                </a:lnTo>
                <a:lnTo>
                  <a:pt x="326" y="206"/>
                </a:lnTo>
                <a:lnTo>
                  <a:pt x="324" y="206"/>
                </a:lnTo>
                <a:lnTo>
                  <a:pt x="321" y="206"/>
                </a:lnTo>
                <a:lnTo>
                  <a:pt x="319" y="206"/>
                </a:lnTo>
                <a:lnTo>
                  <a:pt x="317" y="204"/>
                </a:lnTo>
                <a:lnTo>
                  <a:pt x="314" y="204"/>
                </a:lnTo>
                <a:lnTo>
                  <a:pt x="312" y="204"/>
                </a:lnTo>
                <a:lnTo>
                  <a:pt x="310" y="204"/>
                </a:lnTo>
                <a:lnTo>
                  <a:pt x="307" y="201"/>
                </a:lnTo>
                <a:lnTo>
                  <a:pt x="305" y="199"/>
                </a:lnTo>
                <a:lnTo>
                  <a:pt x="302" y="199"/>
                </a:lnTo>
                <a:lnTo>
                  <a:pt x="300" y="196"/>
                </a:lnTo>
                <a:lnTo>
                  <a:pt x="300" y="196"/>
                </a:lnTo>
                <a:lnTo>
                  <a:pt x="298" y="194"/>
                </a:lnTo>
                <a:lnTo>
                  <a:pt x="298" y="196"/>
                </a:lnTo>
                <a:lnTo>
                  <a:pt x="295" y="194"/>
                </a:lnTo>
                <a:lnTo>
                  <a:pt x="293" y="194"/>
                </a:lnTo>
                <a:lnTo>
                  <a:pt x="293" y="196"/>
                </a:lnTo>
                <a:lnTo>
                  <a:pt x="293" y="199"/>
                </a:lnTo>
                <a:lnTo>
                  <a:pt x="291" y="196"/>
                </a:lnTo>
                <a:lnTo>
                  <a:pt x="288" y="196"/>
                </a:lnTo>
                <a:lnTo>
                  <a:pt x="286" y="194"/>
                </a:lnTo>
                <a:lnTo>
                  <a:pt x="286" y="192"/>
                </a:lnTo>
                <a:lnTo>
                  <a:pt x="288" y="192"/>
                </a:lnTo>
                <a:lnTo>
                  <a:pt x="288" y="189"/>
                </a:lnTo>
                <a:lnTo>
                  <a:pt x="288" y="187"/>
                </a:lnTo>
                <a:lnTo>
                  <a:pt x="288" y="185"/>
                </a:lnTo>
                <a:lnTo>
                  <a:pt x="286" y="185"/>
                </a:lnTo>
                <a:lnTo>
                  <a:pt x="284" y="187"/>
                </a:lnTo>
                <a:lnTo>
                  <a:pt x="281" y="187"/>
                </a:lnTo>
                <a:lnTo>
                  <a:pt x="279" y="187"/>
                </a:lnTo>
                <a:lnTo>
                  <a:pt x="276" y="187"/>
                </a:lnTo>
                <a:lnTo>
                  <a:pt x="274" y="187"/>
                </a:lnTo>
                <a:lnTo>
                  <a:pt x="272" y="189"/>
                </a:lnTo>
                <a:lnTo>
                  <a:pt x="267" y="192"/>
                </a:lnTo>
                <a:lnTo>
                  <a:pt x="267" y="192"/>
                </a:lnTo>
                <a:lnTo>
                  <a:pt x="267" y="194"/>
                </a:lnTo>
                <a:lnTo>
                  <a:pt x="267" y="199"/>
                </a:lnTo>
                <a:lnTo>
                  <a:pt x="267" y="201"/>
                </a:lnTo>
                <a:lnTo>
                  <a:pt x="265" y="204"/>
                </a:lnTo>
                <a:lnTo>
                  <a:pt x="265" y="206"/>
                </a:lnTo>
                <a:lnTo>
                  <a:pt x="267" y="206"/>
                </a:lnTo>
                <a:lnTo>
                  <a:pt x="267" y="208"/>
                </a:lnTo>
                <a:lnTo>
                  <a:pt x="262" y="211"/>
                </a:lnTo>
                <a:lnTo>
                  <a:pt x="260" y="211"/>
                </a:lnTo>
                <a:lnTo>
                  <a:pt x="258" y="211"/>
                </a:lnTo>
                <a:lnTo>
                  <a:pt x="258" y="208"/>
                </a:lnTo>
                <a:lnTo>
                  <a:pt x="255" y="208"/>
                </a:lnTo>
                <a:lnTo>
                  <a:pt x="253" y="211"/>
                </a:lnTo>
                <a:lnTo>
                  <a:pt x="250" y="211"/>
                </a:lnTo>
                <a:lnTo>
                  <a:pt x="248" y="211"/>
                </a:lnTo>
                <a:lnTo>
                  <a:pt x="246" y="208"/>
                </a:lnTo>
                <a:lnTo>
                  <a:pt x="243" y="211"/>
                </a:lnTo>
                <a:lnTo>
                  <a:pt x="239" y="211"/>
                </a:lnTo>
                <a:lnTo>
                  <a:pt x="239" y="211"/>
                </a:lnTo>
                <a:lnTo>
                  <a:pt x="236" y="211"/>
                </a:lnTo>
                <a:lnTo>
                  <a:pt x="234" y="211"/>
                </a:lnTo>
                <a:lnTo>
                  <a:pt x="234" y="213"/>
                </a:lnTo>
                <a:lnTo>
                  <a:pt x="231" y="213"/>
                </a:lnTo>
                <a:lnTo>
                  <a:pt x="229" y="213"/>
                </a:lnTo>
                <a:lnTo>
                  <a:pt x="229" y="215"/>
                </a:lnTo>
                <a:lnTo>
                  <a:pt x="227" y="215"/>
                </a:lnTo>
                <a:lnTo>
                  <a:pt x="224" y="215"/>
                </a:lnTo>
                <a:lnTo>
                  <a:pt x="222" y="215"/>
                </a:lnTo>
                <a:lnTo>
                  <a:pt x="220" y="215"/>
                </a:lnTo>
                <a:lnTo>
                  <a:pt x="217" y="215"/>
                </a:lnTo>
                <a:lnTo>
                  <a:pt x="217" y="218"/>
                </a:lnTo>
                <a:lnTo>
                  <a:pt x="215" y="220"/>
                </a:lnTo>
                <a:lnTo>
                  <a:pt x="215" y="222"/>
                </a:lnTo>
                <a:lnTo>
                  <a:pt x="215" y="225"/>
                </a:lnTo>
                <a:lnTo>
                  <a:pt x="213" y="225"/>
                </a:lnTo>
                <a:lnTo>
                  <a:pt x="213" y="227"/>
                </a:lnTo>
                <a:lnTo>
                  <a:pt x="210" y="230"/>
                </a:lnTo>
                <a:lnTo>
                  <a:pt x="208" y="227"/>
                </a:lnTo>
                <a:lnTo>
                  <a:pt x="205" y="227"/>
                </a:lnTo>
                <a:lnTo>
                  <a:pt x="203" y="227"/>
                </a:lnTo>
                <a:lnTo>
                  <a:pt x="201" y="227"/>
                </a:lnTo>
                <a:lnTo>
                  <a:pt x="198" y="227"/>
                </a:lnTo>
                <a:lnTo>
                  <a:pt x="198" y="225"/>
                </a:lnTo>
                <a:lnTo>
                  <a:pt x="198" y="227"/>
                </a:lnTo>
                <a:lnTo>
                  <a:pt x="196" y="227"/>
                </a:lnTo>
                <a:lnTo>
                  <a:pt x="194" y="227"/>
                </a:lnTo>
                <a:lnTo>
                  <a:pt x="191" y="227"/>
                </a:lnTo>
                <a:lnTo>
                  <a:pt x="189" y="225"/>
                </a:lnTo>
                <a:lnTo>
                  <a:pt x="187" y="225"/>
                </a:lnTo>
                <a:lnTo>
                  <a:pt x="184" y="225"/>
                </a:lnTo>
                <a:lnTo>
                  <a:pt x="184" y="225"/>
                </a:lnTo>
                <a:lnTo>
                  <a:pt x="184" y="218"/>
                </a:lnTo>
                <a:lnTo>
                  <a:pt x="184" y="215"/>
                </a:lnTo>
                <a:lnTo>
                  <a:pt x="187" y="208"/>
                </a:lnTo>
                <a:lnTo>
                  <a:pt x="189" y="211"/>
                </a:lnTo>
                <a:lnTo>
                  <a:pt x="191" y="204"/>
                </a:lnTo>
                <a:lnTo>
                  <a:pt x="191" y="182"/>
                </a:lnTo>
                <a:lnTo>
                  <a:pt x="184" y="166"/>
                </a:lnTo>
                <a:lnTo>
                  <a:pt x="170" y="154"/>
                </a:lnTo>
                <a:lnTo>
                  <a:pt x="165" y="144"/>
                </a:lnTo>
                <a:lnTo>
                  <a:pt x="158" y="135"/>
                </a:lnTo>
                <a:lnTo>
                  <a:pt x="153" y="128"/>
                </a:lnTo>
                <a:lnTo>
                  <a:pt x="142" y="107"/>
                </a:lnTo>
                <a:lnTo>
                  <a:pt x="132" y="97"/>
                </a:lnTo>
                <a:lnTo>
                  <a:pt x="116" y="95"/>
                </a:lnTo>
                <a:lnTo>
                  <a:pt x="111" y="99"/>
                </a:lnTo>
                <a:lnTo>
                  <a:pt x="104" y="90"/>
                </a:lnTo>
                <a:lnTo>
                  <a:pt x="97" y="83"/>
                </a:lnTo>
                <a:lnTo>
                  <a:pt x="87" y="80"/>
                </a:lnTo>
                <a:lnTo>
                  <a:pt x="78" y="78"/>
                </a:lnTo>
                <a:lnTo>
                  <a:pt x="56" y="80"/>
                </a:lnTo>
                <a:lnTo>
                  <a:pt x="35" y="78"/>
                </a:lnTo>
                <a:lnTo>
                  <a:pt x="28" y="76"/>
                </a:lnTo>
                <a:lnTo>
                  <a:pt x="21" y="66"/>
                </a:lnTo>
                <a:lnTo>
                  <a:pt x="9" y="64"/>
                </a:lnTo>
                <a:lnTo>
                  <a:pt x="0" y="64"/>
                </a:lnTo>
                <a:lnTo>
                  <a:pt x="0" y="62"/>
                </a:lnTo>
                <a:lnTo>
                  <a:pt x="0" y="59"/>
                </a:lnTo>
                <a:lnTo>
                  <a:pt x="2" y="54"/>
                </a:lnTo>
                <a:lnTo>
                  <a:pt x="2" y="54"/>
                </a:lnTo>
                <a:lnTo>
                  <a:pt x="2" y="52"/>
                </a:lnTo>
                <a:lnTo>
                  <a:pt x="2" y="50"/>
                </a:lnTo>
                <a:lnTo>
                  <a:pt x="4" y="50"/>
                </a:lnTo>
                <a:lnTo>
                  <a:pt x="4" y="47"/>
                </a:lnTo>
                <a:lnTo>
                  <a:pt x="2" y="45"/>
                </a:lnTo>
                <a:lnTo>
                  <a:pt x="2" y="43"/>
                </a:lnTo>
                <a:lnTo>
                  <a:pt x="4" y="43"/>
                </a:lnTo>
                <a:lnTo>
                  <a:pt x="7" y="40"/>
                </a:lnTo>
                <a:lnTo>
                  <a:pt x="7" y="40"/>
                </a:lnTo>
                <a:lnTo>
                  <a:pt x="9" y="40"/>
                </a:lnTo>
                <a:lnTo>
                  <a:pt x="12" y="38"/>
                </a:lnTo>
                <a:lnTo>
                  <a:pt x="14" y="38"/>
                </a:lnTo>
                <a:lnTo>
                  <a:pt x="16" y="38"/>
                </a:lnTo>
                <a:lnTo>
                  <a:pt x="21" y="38"/>
                </a:lnTo>
                <a:lnTo>
                  <a:pt x="23" y="38"/>
                </a:lnTo>
                <a:lnTo>
                  <a:pt x="26" y="36"/>
                </a:lnTo>
                <a:lnTo>
                  <a:pt x="28" y="36"/>
                </a:lnTo>
                <a:lnTo>
                  <a:pt x="30" y="36"/>
                </a:lnTo>
                <a:lnTo>
                  <a:pt x="33" y="38"/>
                </a:lnTo>
                <a:lnTo>
                  <a:pt x="35" y="38"/>
                </a:lnTo>
                <a:lnTo>
                  <a:pt x="38" y="38"/>
                </a:lnTo>
                <a:lnTo>
                  <a:pt x="40" y="36"/>
                </a:lnTo>
                <a:lnTo>
                  <a:pt x="42" y="33"/>
                </a:lnTo>
                <a:lnTo>
                  <a:pt x="42" y="31"/>
                </a:lnTo>
                <a:lnTo>
                  <a:pt x="47" y="28"/>
                </a:lnTo>
                <a:lnTo>
                  <a:pt x="49" y="31"/>
                </a:lnTo>
                <a:lnTo>
                  <a:pt x="52" y="31"/>
                </a:lnTo>
                <a:lnTo>
                  <a:pt x="54" y="31"/>
                </a:lnTo>
                <a:lnTo>
                  <a:pt x="56" y="31"/>
                </a:lnTo>
                <a:lnTo>
                  <a:pt x="56" y="33"/>
                </a:lnTo>
                <a:lnTo>
                  <a:pt x="59" y="33"/>
                </a:lnTo>
                <a:lnTo>
                  <a:pt x="64" y="33"/>
                </a:lnTo>
                <a:lnTo>
                  <a:pt x="66" y="31"/>
                </a:lnTo>
                <a:lnTo>
                  <a:pt x="66" y="31"/>
                </a:lnTo>
                <a:lnTo>
                  <a:pt x="66" y="33"/>
                </a:lnTo>
                <a:lnTo>
                  <a:pt x="68" y="36"/>
                </a:lnTo>
                <a:lnTo>
                  <a:pt x="71" y="36"/>
                </a:lnTo>
                <a:lnTo>
                  <a:pt x="71" y="38"/>
                </a:lnTo>
                <a:lnTo>
                  <a:pt x="73" y="36"/>
                </a:lnTo>
                <a:lnTo>
                  <a:pt x="75" y="36"/>
                </a:lnTo>
                <a:lnTo>
                  <a:pt x="75" y="33"/>
                </a:lnTo>
                <a:lnTo>
                  <a:pt x="78" y="36"/>
                </a:lnTo>
                <a:lnTo>
                  <a:pt x="80" y="36"/>
                </a:lnTo>
                <a:lnTo>
                  <a:pt x="80" y="38"/>
                </a:lnTo>
                <a:lnTo>
                  <a:pt x="82" y="38"/>
                </a:lnTo>
                <a:lnTo>
                  <a:pt x="85" y="36"/>
                </a:lnTo>
                <a:lnTo>
                  <a:pt x="87" y="33"/>
                </a:lnTo>
                <a:lnTo>
                  <a:pt x="90" y="33"/>
                </a:lnTo>
                <a:lnTo>
                  <a:pt x="90" y="36"/>
                </a:lnTo>
                <a:lnTo>
                  <a:pt x="92" y="36"/>
                </a:lnTo>
                <a:lnTo>
                  <a:pt x="94" y="36"/>
                </a:lnTo>
                <a:lnTo>
                  <a:pt x="99" y="36"/>
                </a:lnTo>
                <a:lnTo>
                  <a:pt x="101" y="36"/>
                </a:lnTo>
                <a:lnTo>
                  <a:pt x="101" y="38"/>
                </a:lnTo>
                <a:lnTo>
                  <a:pt x="104" y="36"/>
                </a:lnTo>
                <a:lnTo>
                  <a:pt x="106" y="33"/>
                </a:lnTo>
                <a:lnTo>
                  <a:pt x="109" y="31"/>
                </a:lnTo>
                <a:lnTo>
                  <a:pt x="111" y="31"/>
                </a:lnTo>
                <a:lnTo>
                  <a:pt x="113" y="33"/>
                </a:lnTo>
                <a:lnTo>
                  <a:pt x="113" y="36"/>
                </a:lnTo>
                <a:lnTo>
                  <a:pt x="116" y="36"/>
                </a:lnTo>
                <a:lnTo>
                  <a:pt x="120" y="36"/>
                </a:lnTo>
                <a:lnTo>
                  <a:pt x="120" y="38"/>
                </a:lnTo>
                <a:lnTo>
                  <a:pt x="123" y="38"/>
                </a:lnTo>
                <a:lnTo>
                  <a:pt x="127" y="38"/>
                </a:lnTo>
                <a:lnTo>
                  <a:pt x="130" y="40"/>
                </a:lnTo>
                <a:lnTo>
                  <a:pt x="132" y="40"/>
                </a:lnTo>
                <a:lnTo>
                  <a:pt x="132" y="38"/>
                </a:lnTo>
                <a:lnTo>
                  <a:pt x="135" y="38"/>
                </a:lnTo>
                <a:lnTo>
                  <a:pt x="137" y="40"/>
                </a:lnTo>
                <a:lnTo>
                  <a:pt x="137" y="38"/>
                </a:lnTo>
                <a:lnTo>
                  <a:pt x="139" y="38"/>
                </a:lnTo>
                <a:lnTo>
                  <a:pt x="142" y="38"/>
                </a:lnTo>
                <a:lnTo>
                  <a:pt x="144" y="38"/>
                </a:lnTo>
                <a:lnTo>
                  <a:pt x="146" y="40"/>
                </a:lnTo>
                <a:lnTo>
                  <a:pt x="149" y="38"/>
                </a:lnTo>
                <a:lnTo>
                  <a:pt x="151" y="36"/>
                </a:lnTo>
                <a:lnTo>
                  <a:pt x="151" y="33"/>
                </a:lnTo>
                <a:lnTo>
                  <a:pt x="153" y="33"/>
                </a:lnTo>
                <a:lnTo>
                  <a:pt x="158" y="36"/>
                </a:lnTo>
                <a:lnTo>
                  <a:pt x="161" y="33"/>
                </a:lnTo>
                <a:lnTo>
                  <a:pt x="163" y="33"/>
                </a:lnTo>
                <a:lnTo>
                  <a:pt x="165" y="33"/>
                </a:lnTo>
                <a:lnTo>
                  <a:pt x="165" y="36"/>
                </a:lnTo>
                <a:lnTo>
                  <a:pt x="168" y="36"/>
                </a:lnTo>
                <a:lnTo>
                  <a:pt x="168" y="33"/>
                </a:lnTo>
                <a:lnTo>
                  <a:pt x="170" y="31"/>
                </a:lnTo>
                <a:lnTo>
                  <a:pt x="172" y="31"/>
                </a:lnTo>
                <a:lnTo>
                  <a:pt x="172" y="28"/>
                </a:lnTo>
                <a:lnTo>
                  <a:pt x="175" y="28"/>
                </a:lnTo>
                <a:lnTo>
                  <a:pt x="177" y="26"/>
                </a:lnTo>
                <a:lnTo>
                  <a:pt x="179" y="26"/>
                </a:lnTo>
                <a:lnTo>
                  <a:pt x="182" y="24"/>
                </a:lnTo>
                <a:lnTo>
                  <a:pt x="182" y="26"/>
                </a:lnTo>
                <a:lnTo>
                  <a:pt x="182" y="26"/>
                </a:lnTo>
                <a:lnTo>
                  <a:pt x="184" y="26"/>
                </a:lnTo>
                <a:lnTo>
                  <a:pt x="184" y="24"/>
                </a:lnTo>
                <a:lnTo>
                  <a:pt x="187" y="24"/>
                </a:lnTo>
                <a:lnTo>
                  <a:pt x="187" y="21"/>
                </a:lnTo>
                <a:lnTo>
                  <a:pt x="187" y="19"/>
                </a:lnTo>
                <a:lnTo>
                  <a:pt x="189" y="19"/>
                </a:lnTo>
                <a:lnTo>
                  <a:pt x="191" y="19"/>
                </a:lnTo>
                <a:lnTo>
                  <a:pt x="191" y="17"/>
                </a:lnTo>
                <a:lnTo>
                  <a:pt x="194" y="17"/>
                </a:lnTo>
                <a:lnTo>
                  <a:pt x="196" y="19"/>
                </a:lnTo>
                <a:lnTo>
                  <a:pt x="198" y="21"/>
                </a:lnTo>
                <a:lnTo>
                  <a:pt x="201" y="21"/>
                </a:lnTo>
                <a:lnTo>
                  <a:pt x="203" y="21"/>
                </a:lnTo>
                <a:lnTo>
                  <a:pt x="205" y="21"/>
                </a:lnTo>
                <a:lnTo>
                  <a:pt x="208" y="21"/>
                </a:lnTo>
                <a:lnTo>
                  <a:pt x="210" y="21"/>
                </a:lnTo>
                <a:lnTo>
                  <a:pt x="213" y="21"/>
                </a:lnTo>
                <a:lnTo>
                  <a:pt x="215" y="21"/>
                </a:lnTo>
                <a:lnTo>
                  <a:pt x="217" y="21"/>
                </a:lnTo>
                <a:lnTo>
                  <a:pt x="217" y="19"/>
                </a:lnTo>
                <a:lnTo>
                  <a:pt x="217" y="17"/>
                </a:lnTo>
                <a:lnTo>
                  <a:pt x="222" y="14"/>
                </a:lnTo>
                <a:lnTo>
                  <a:pt x="224" y="14"/>
                </a:lnTo>
                <a:lnTo>
                  <a:pt x="227" y="14"/>
                </a:lnTo>
                <a:lnTo>
                  <a:pt x="231" y="12"/>
                </a:lnTo>
                <a:lnTo>
                  <a:pt x="234" y="14"/>
                </a:lnTo>
                <a:lnTo>
                  <a:pt x="236" y="14"/>
                </a:lnTo>
                <a:lnTo>
                  <a:pt x="239" y="14"/>
                </a:lnTo>
                <a:lnTo>
                  <a:pt x="239" y="17"/>
                </a:lnTo>
                <a:lnTo>
                  <a:pt x="241" y="14"/>
                </a:lnTo>
                <a:lnTo>
                  <a:pt x="241" y="14"/>
                </a:lnTo>
                <a:lnTo>
                  <a:pt x="243" y="17"/>
                </a:lnTo>
                <a:lnTo>
                  <a:pt x="246" y="17"/>
                </a:lnTo>
                <a:lnTo>
                  <a:pt x="248" y="17"/>
                </a:lnTo>
                <a:lnTo>
                  <a:pt x="246" y="19"/>
                </a:lnTo>
                <a:lnTo>
                  <a:pt x="248" y="21"/>
                </a:lnTo>
                <a:lnTo>
                  <a:pt x="250" y="24"/>
                </a:lnTo>
                <a:lnTo>
                  <a:pt x="253" y="26"/>
                </a:lnTo>
                <a:lnTo>
                  <a:pt x="255" y="26"/>
                </a:lnTo>
                <a:lnTo>
                  <a:pt x="258" y="26"/>
                </a:lnTo>
                <a:lnTo>
                  <a:pt x="260" y="26"/>
                </a:lnTo>
                <a:lnTo>
                  <a:pt x="262" y="28"/>
                </a:lnTo>
                <a:lnTo>
                  <a:pt x="265" y="28"/>
                </a:lnTo>
                <a:lnTo>
                  <a:pt x="265" y="31"/>
                </a:lnTo>
                <a:lnTo>
                  <a:pt x="274" y="28"/>
                </a:lnTo>
                <a:lnTo>
                  <a:pt x="276" y="28"/>
                </a:lnTo>
                <a:lnTo>
                  <a:pt x="279" y="28"/>
                </a:lnTo>
                <a:lnTo>
                  <a:pt x="279" y="31"/>
                </a:lnTo>
                <a:lnTo>
                  <a:pt x="281" y="31"/>
                </a:lnTo>
                <a:lnTo>
                  <a:pt x="281" y="28"/>
                </a:lnTo>
                <a:lnTo>
                  <a:pt x="286" y="28"/>
                </a:lnTo>
                <a:lnTo>
                  <a:pt x="291" y="28"/>
                </a:lnTo>
                <a:lnTo>
                  <a:pt x="293" y="28"/>
                </a:lnTo>
                <a:lnTo>
                  <a:pt x="295" y="28"/>
                </a:lnTo>
                <a:lnTo>
                  <a:pt x="295" y="28"/>
                </a:lnTo>
                <a:lnTo>
                  <a:pt x="298" y="28"/>
                </a:lnTo>
                <a:lnTo>
                  <a:pt x="300" y="31"/>
                </a:lnTo>
                <a:lnTo>
                  <a:pt x="302" y="31"/>
                </a:lnTo>
                <a:lnTo>
                  <a:pt x="302" y="33"/>
                </a:lnTo>
                <a:lnTo>
                  <a:pt x="305" y="33"/>
                </a:lnTo>
                <a:lnTo>
                  <a:pt x="307" y="33"/>
                </a:lnTo>
                <a:lnTo>
                  <a:pt x="307" y="31"/>
                </a:lnTo>
                <a:lnTo>
                  <a:pt x="310" y="31"/>
                </a:lnTo>
                <a:lnTo>
                  <a:pt x="310" y="33"/>
                </a:lnTo>
                <a:lnTo>
                  <a:pt x="312" y="33"/>
                </a:lnTo>
                <a:lnTo>
                  <a:pt x="314" y="33"/>
                </a:lnTo>
                <a:lnTo>
                  <a:pt x="317" y="33"/>
                </a:lnTo>
                <a:lnTo>
                  <a:pt x="319" y="33"/>
                </a:lnTo>
                <a:lnTo>
                  <a:pt x="319" y="36"/>
                </a:lnTo>
                <a:lnTo>
                  <a:pt x="321" y="36"/>
                </a:lnTo>
                <a:lnTo>
                  <a:pt x="321" y="38"/>
                </a:lnTo>
                <a:lnTo>
                  <a:pt x="321" y="38"/>
                </a:lnTo>
                <a:lnTo>
                  <a:pt x="321" y="40"/>
                </a:lnTo>
                <a:lnTo>
                  <a:pt x="321" y="45"/>
                </a:lnTo>
                <a:lnTo>
                  <a:pt x="319" y="45"/>
                </a:lnTo>
                <a:lnTo>
                  <a:pt x="319" y="47"/>
                </a:lnTo>
                <a:lnTo>
                  <a:pt x="317" y="47"/>
                </a:lnTo>
                <a:lnTo>
                  <a:pt x="319" y="47"/>
                </a:lnTo>
                <a:lnTo>
                  <a:pt x="321" y="47"/>
                </a:lnTo>
                <a:lnTo>
                  <a:pt x="321" y="50"/>
                </a:lnTo>
                <a:lnTo>
                  <a:pt x="324" y="50"/>
                </a:lnTo>
                <a:lnTo>
                  <a:pt x="326" y="50"/>
                </a:lnTo>
                <a:lnTo>
                  <a:pt x="326" y="47"/>
                </a:lnTo>
                <a:lnTo>
                  <a:pt x="328" y="47"/>
                </a:lnTo>
                <a:lnTo>
                  <a:pt x="333" y="47"/>
                </a:lnTo>
                <a:lnTo>
                  <a:pt x="336" y="47"/>
                </a:lnTo>
                <a:lnTo>
                  <a:pt x="338" y="47"/>
                </a:lnTo>
                <a:lnTo>
                  <a:pt x="340" y="50"/>
                </a:lnTo>
                <a:lnTo>
                  <a:pt x="343" y="50"/>
                </a:lnTo>
                <a:lnTo>
                  <a:pt x="343" y="47"/>
                </a:lnTo>
                <a:lnTo>
                  <a:pt x="343" y="45"/>
                </a:lnTo>
                <a:lnTo>
                  <a:pt x="343" y="45"/>
                </a:lnTo>
                <a:lnTo>
                  <a:pt x="345" y="45"/>
                </a:lnTo>
                <a:lnTo>
                  <a:pt x="345" y="43"/>
                </a:lnTo>
                <a:lnTo>
                  <a:pt x="347" y="43"/>
                </a:lnTo>
                <a:lnTo>
                  <a:pt x="347" y="40"/>
                </a:lnTo>
                <a:lnTo>
                  <a:pt x="350" y="40"/>
                </a:lnTo>
                <a:lnTo>
                  <a:pt x="352" y="40"/>
                </a:lnTo>
                <a:lnTo>
                  <a:pt x="352" y="38"/>
                </a:lnTo>
                <a:lnTo>
                  <a:pt x="354" y="38"/>
                </a:lnTo>
                <a:lnTo>
                  <a:pt x="354" y="36"/>
                </a:lnTo>
                <a:lnTo>
                  <a:pt x="357" y="33"/>
                </a:lnTo>
                <a:lnTo>
                  <a:pt x="357" y="31"/>
                </a:lnTo>
                <a:lnTo>
                  <a:pt x="357" y="28"/>
                </a:lnTo>
                <a:lnTo>
                  <a:pt x="359" y="26"/>
                </a:lnTo>
                <a:lnTo>
                  <a:pt x="359" y="24"/>
                </a:lnTo>
                <a:lnTo>
                  <a:pt x="362" y="21"/>
                </a:lnTo>
                <a:lnTo>
                  <a:pt x="364" y="21"/>
                </a:lnTo>
                <a:lnTo>
                  <a:pt x="366" y="21"/>
                </a:lnTo>
                <a:lnTo>
                  <a:pt x="369" y="21"/>
                </a:lnTo>
                <a:lnTo>
                  <a:pt x="369" y="19"/>
                </a:lnTo>
                <a:lnTo>
                  <a:pt x="371" y="19"/>
                </a:lnTo>
                <a:lnTo>
                  <a:pt x="376" y="19"/>
                </a:lnTo>
                <a:lnTo>
                  <a:pt x="378" y="19"/>
                </a:lnTo>
                <a:lnTo>
                  <a:pt x="378" y="17"/>
                </a:lnTo>
                <a:lnTo>
                  <a:pt x="376" y="17"/>
                </a:lnTo>
                <a:lnTo>
                  <a:pt x="376" y="14"/>
                </a:lnTo>
                <a:lnTo>
                  <a:pt x="376" y="12"/>
                </a:lnTo>
                <a:lnTo>
                  <a:pt x="378" y="12"/>
                </a:lnTo>
                <a:lnTo>
                  <a:pt x="378" y="10"/>
                </a:lnTo>
                <a:lnTo>
                  <a:pt x="381" y="10"/>
                </a:lnTo>
                <a:lnTo>
                  <a:pt x="383" y="10"/>
                </a:lnTo>
                <a:lnTo>
                  <a:pt x="385" y="10"/>
                </a:lnTo>
                <a:lnTo>
                  <a:pt x="390" y="7"/>
                </a:lnTo>
                <a:lnTo>
                  <a:pt x="395" y="7"/>
                </a:lnTo>
                <a:lnTo>
                  <a:pt x="397" y="10"/>
                </a:lnTo>
                <a:lnTo>
                  <a:pt x="397" y="12"/>
                </a:lnTo>
                <a:lnTo>
                  <a:pt x="399" y="14"/>
                </a:lnTo>
                <a:lnTo>
                  <a:pt x="402" y="17"/>
                </a:lnTo>
                <a:lnTo>
                  <a:pt x="404" y="17"/>
                </a:lnTo>
                <a:lnTo>
                  <a:pt x="407" y="19"/>
                </a:lnTo>
                <a:lnTo>
                  <a:pt x="407" y="17"/>
                </a:lnTo>
                <a:lnTo>
                  <a:pt x="407" y="14"/>
                </a:lnTo>
                <a:lnTo>
                  <a:pt x="407" y="10"/>
                </a:lnTo>
                <a:lnTo>
                  <a:pt x="407" y="7"/>
                </a:lnTo>
                <a:lnTo>
                  <a:pt x="407" y="7"/>
                </a:lnTo>
                <a:lnTo>
                  <a:pt x="407" y="5"/>
                </a:lnTo>
                <a:lnTo>
                  <a:pt x="407" y="2"/>
                </a:lnTo>
                <a:lnTo>
                  <a:pt x="409" y="2"/>
                </a:lnTo>
                <a:lnTo>
                  <a:pt x="411" y="0"/>
                </a:lnTo>
                <a:lnTo>
                  <a:pt x="414" y="0"/>
                </a:lnTo>
                <a:lnTo>
                  <a:pt x="416" y="2"/>
                </a:lnTo>
                <a:lnTo>
                  <a:pt x="416" y="2"/>
                </a:lnTo>
                <a:lnTo>
                  <a:pt x="418" y="5"/>
                </a:lnTo>
                <a:lnTo>
                  <a:pt x="421" y="2"/>
                </a:lnTo>
                <a:lnTo>
                  <a:pt x="423" y="0"/>
                </a:lnTo>
                <a:lnTo>
                  <a:pt x="425" y="0"/>
                </a:lnTo>
                <a:lnTo>
                  <a:pt x="428" y="0"/>
                </a:lnTo>
                <a:lnTo>
                  <a:pt x="430" y="0"/>
                </a:lnTo>
                <a:lnTo>
                  <a:pt x="433" y="2"/>
                </a:lnTo>
                <a:lnTo>
                  <a:pt x="43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687"/>
          <p:cNvSpPr>
            <a:spLocks/>
          </p:cNvSpPr>
          <p:nvPr/>
        </p:nvSpPr>
        <p:spPr bwMode="auto">
          <a:xfrm>
            <a:off x="9197976" y="4465638"/>
            <a:ext cx="971550" cy="365125"/>
          </a:xfrm>
          <a:custGeom>
            <a:avLst/>
            <a:gdLst>
              <a:gd name="T0" fmla="*/ 454 w 612"/>
              <a:gd name="T1" fmla="*/ 10 h 230"/>
              <a:gd name="T2" fmla="*/ 482 w 612"/>
              <a:gd name="T3" fmla="*/ 5 h 230"/>
              <a:gd name="T4" fmla="*/ 492 w 612"/>
              <a:gd name="T5" fmla="*/ 21 h 230"/>
              <a:gd name="T6" fmla="*/ 485 w 612"/>
              <a:gd name="T7" fmla="*/ 38 h 230"/>
              <a:gd name="T8" fmla="*/ 504 w 612"/>
              <a:gd name="T9" fmla="*/ 40 h 230"/>
              <a:gd name="T10" fmla="*/ 520 w 612"/>
              <a:gd name="T11" fmla="*/ 43 h 230"/>
              <a:gd name="T12" fmla="*/ 539 w 612"/>
              <a:gd name="T13" fmla="*/ 45 h 230"/>
              <a:gd name="T14" fmla="*/ 563 w 612"/>
              <a:gd name="T15" fmla="*/ 52 h 230"/>
              <a:gd name="T16" fmla="*/ 551 w 612"/>
              <a:gd name="T17" fmla="*/ 71 h 230"/>
              <a:gd name="T18" fmla="*/ 565 w 612"/>
              <a:gd name="T19" fmla="*/ 80 h 230"/>
              <a:gd name="T20" fmla="*/ 582 w 612"/>
              <a:gd name="T21" fmla="*/ 92 h 230"/>
              <a:gd name="T22" fmla="*/ 608 w 612"/>
              <a:gd name="T23" fmla="*/ 97 h 230"/>
              <a:gd name="T24" fmla="*/ 612 w 612"/>
              <a:gd name="T25" fmla="*/ 118 h 230"/>
              <a:gd name="T26" fmla="*/ 603 w 612"/>
              <a:gd name="T27" fmla="*/ 133 h 230"/>
              <a:gd name="T28" fmla="*/ 574 w 612"/>
              <a:gd name="T29" fmla="*/ 128 h 230"/>
              <a:gd name="T30" fmla="*/ 548 w 612"/>
              <a:gd name="T31" fmla="*/ 137 h 230"/>
              <a:gd name="T32" fmla="*/ 532 w 612"/>
              <a:gd name="T33" fmla="*/ 128 h 230"/>
              <a:gd name="T34" fmla="*/ 508 w 612"/>
              <a:gd name="T35" fmla="*/ 125 h 230"/>
              <a:gd name="T36" fmla="*/ 487 w 612"/>
              <a:gd name="T37" fmla="*/ 128 h 230"/>
              <a:gd name="T38" fmla="*/ 477 w 612"/>
              <a:gd name="T39" fmla="*/ 147 h 230"/>
              <a:gd name="T40" fmla="*/ 461 w 612"/>
              <a:gd name="T41" fmla="*/ 161 h 230"/>
              <a:gd name="T42" fmla="*/ 466 w 612"/>
              <a:gd name="T43" fmla="*/ 168 h 230"/>
              <a:gd name="T44" fmla="*/ 449 w 612"/>
              <a:gd name="T45" fmla="*/ 170 h 230"/>
              <a:gd name="T46" fmla="*/ 437 w 612"/>
              <a:gd name="T47" fmla="*/ 178 h 230"/>
              <a:gd name="T48" fmla="*/ 421 w 612"/>
              <a:gd name="T49" fmla="*/ 182 h 230"/>
              <a:gd name="T50" fmla="*/ 407 w 612"/>
              <a:gd name="T51" fmla="*/ 189 h 230"/>
              <a:gd name="T52" fmla="*/ 378 w 612"/>
              <a:gd name="T53" fmla="*/ 208 h 230"/>
              <a:gd name="T54" fmla="*/ 352 w 612"/>
              <a:gd name="T55" fmla="*/ 215 h 230"/>
              <a:gd name="T56" fmla="*/ 333 w 612"/>
              <a:gd name="T57" fmla="*/ 215 h 230"/>
              <a:gd name="T58" fmla="*/ 324 w 612"/>
              <a:gd name="T59" fmla="*/ 206 h 230"/>
              <a:gd name="T60" fmla="*/ 300 w 612"/>
              <a:gd name="T61" fmla="*/ 196 h 230"/>
              <a:gd name="T62" fmla="*/ 288 w 612"/>
              <a:gd name="T63" fmla="*/ 192 h 230"/>
              <a:gd name="T64" fmla="*/ 267 w 612"/>
              <a:gd name="T65" fmla="*/ 192 h 230"/>
              <a:gd name="T66" fmla="*/ 258 w 612"/>
              <a:gd name="T67" fmla="*/ 211 h 230"/>
              <a:gd name="T68" fmla="*/ 234 w 612"/>
              <a:gd name="T69" fmla="*/ 211 h 230"/>
              <a:gd name="T70" fmla="*/ 215 w 612"/>
              <a:gd name="T71" fmla="*/ 220 h 230"/>
              <a:gd name="T72" fmla="*/ 198 w 612"/>
              <a:gd name="T73" fmla="*/ 225 h 230"/>
              <a:gd name="T74" fmla="*/ 187 w 612"/>
              <a:gd name="T75" fmla="*/ 208 h 230"/>
              <a:gd name="T76" fmla="*/ 116 w 612"/>
              <a:gd name="T77" fmla="*/ 95 h 230"/>
              <a:gd name="T78" fmla="*/ 0 w 612"/>
              <a:gd name="T79" fmla="*/ 64 h 230"/>
              <a:gd name="T80" fmla="*/ 4 w 612"/>
              <a:gd name="T81" fmla="*/ 43 h 230"/>
              <a:gd name="T82" fmla="*/ 30 w 612"/>
              <a:gd name="T83" fmla="*/ 36 h 230"/>
              <a:gd name="T84" fmla="*/ 56 w 612"/>
              <a:gd name="T85" fmla="*/ 31 h 230"/>
              <a:gd name="T86" fmla="*/ 75 w 612"/>
              <a:gd name="T87" fmla="*/ 36 h 230"/>
              <a:gd name="T88" fmla="*/ 94 w 612"/>
              <a:gd name="T89" fmla="*/ 36 h 230"/>
              <a:gd name="T90" fmla="*/ 120 w 612"/>
              <a:gd name="T91" fmla="*/ 36 h 230"/>
              <a:gd name="T92" fmla="*/ 142 w 612"/>
              <a:gd name="T93" fmla="*/ 38 h 230"/>
              <a:gd name="T94" fmla="*/ 165 w 612"/>
              <a:gd name="T95" fmla="*/ 36 h 230"/>
              <a:gd name="T96" fmla="*/ 182 w 612"/>
              <a:gd name="T97" fmla="*/ 26 h 230"/>
              <a:gd name="T98" fmla="*/ 198 w 612"/>
              <a:gd name="T99" fmla="*/ 21 h 230"/>
              <a:gd name="T100" fmla="*/ 222 w 612"/>
              <a:gd name="T101" fmla="*/ 14 h 230"/>
              <a:gd name="T102" fmla="*/ 246 w 612"/>
              <a:gd name="T103" fmla="*/ 17 h 230"/>
              <a:gd name="T104" fmla="*/ 265 w 612"/>
              <a:gd name="T105" fmla="*/ 31 h 230"/>
              <a:gd name="T106" fmla="*/ 295 w 612"/>
              <a:gd name="T107" fmla="*/ 28 h 230"/>
              <a:gd name="T108" fmla="*/ 314 w 612"/>
              <a:gd name="T109" fmla="*/ 33 h 230"/>
              <a:gd name="T110" fmla="*/ 317 w 612"/>
              <a:gd name="T111" fmla="*/ 47 h 230"/>
              <a:gd name="T112" fmla="*/ 340 w 612"/>
              <a:gd name="T113" fmla="*/ 50 h 230"/>
              <a:gd name="T114" fmla="*/ 352 w 612"/>
              <a:gd name="T115" fmla="*/ 38 h 230"/>
              <a:gd name="T116" fmla="*/ 369 w 612"/>
              <a:gd name="T117" fmla="*/ 21 h 230"/>
              <a:gd name="T118" fmla="*/ 381 w 612"/>
              <a:gd name="T119" fmla="*/ 10 h 230"/>
              <a:gd name="T120" fmla="*/ 407 w 612"/>
              <a:gd name="T121" fmla="*/ 17 h 230"/>
              <a:gd name="T122" fmla="*/ 416 w 612"/>
              <a:gd name="T123" fmla="*/ 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2" h="230">
                <a:moveTo>
                  <a:pt x="435" y="2"/>
                </a:moveTo>
                <a:lnTo>
                  <a:pt x="440" y="5"/>
                </a:lnTo>
                <a:lnTo>
                  <a:pt x="440" y="7"/>
                </a:lnTo>
                <a:lnTo>
                  <a:pt x="444" y="7"/>
                </a:lnTo>
                <a:lnTo>
                  <a:pt x="447" y="10"/>
                </a:lnTo>
                <a:lnTo>
                  <a:pt x="449" y="10"/>
                </a:lnTo>
                <a:lnTo>
                  <a:pt x="449" y="12"/>
                </a:lnTo>
                <a:lnTo>
                  <a:pt x="451" y="14"/>
                </a:lnTo>
                <a:lnTo>
                  <a:pt x="451" y="12"/>
                </a:lnTo>
                <a:lnTo>
                  <a:pt x="454" y="12"/>
                </a:lnTo>
                <a:lnTo>
                  <a:pt x="454" y="10"/>
                </a:lnTo>
                <a:lnTo>
                  <a:pt x="459" y="7"/>
                </a:lnTo>
                <a:lnTo>
                  <a:pt x="466" y="5"/>
                </a:lnTo>
                <a:lnTo>
                  <a:pt x="468" y="5"/>
                </a:lnTo>
                <a:lnTo>
                  <a:pt x="468" y="2"/>
                </a:lnTo>
                <a:lnTo>
                  <a:pt x="470" y="2"/>
                </a:lnTo>
                <a:lnTo>
                  <a:pt x="470" y="5"/>
                </a:lnTo>
                <a:lnTo>
                  <a:pt x="473" y="5"/>
                </a:lnTo>
                <a:lnTo>
                  <a:pt x="475" y="5"/>
                </a:lnTo>
                <a:lnTo>
                  <a:pt x="477" y="5"/>
                </a:lnTo>
                <a:lnTo>
                  <a:pt x="480" y="7"/>
                </a:lnTo>
                <a:lnTo>
                  <a:pt x="482" y="5"/>
                </a:lnTo>
                <a:lnTo>
                  <a:pt x="485" y="5"/>
                </a:lnTo>
                <a:lnTo>
                  <a:pt x="485" y="2"/>
                </a:lnTo>
                <a:lnTo>
                  <a:pt x="487" y="2"/>
                </a:lnTo>
                <a:lnTo>
                  <a:pt x="487" y="5"/>
                </a:lnTo>
                <a:lnTo>
                  <a:pt x="487" y="7"/>
                </a:lnTo>
                <a:lnTo>
                  <a:pt x="487" y="10"/>
                </a:lnTo>
                <a:lnTo>
                  <a:pt x="487" y="12"/>
                </a:lnTo>
                <a:lnTo>
                  <a:pt x="487" y="14"/>
                </a:lnTo>
                <a:lnTo>
                  <a:pt x="487" y="17"/>
                </a:lnTo>
                <a:lnTo>
                  <a:pt x="489" y="19"/>
                </a:lnTo>
                <a:lnTo>
                  <a:pt x="492" y="21"/>
                </a:lnTo>
                <a:lnTo>
                  <a:pt x="492" y="24"/>
                </a:lnTo>
                <a:lnTo>
                  <a:pt x="492" y="26"/>
                </a:lnTo>
                <a:lnTo>
                  <a:pt x="489" y="26"/>
                </a:lnTo>
                <a:lnTo>
                  <a:pt x="487" y="28"/>
                </a:lnTo>
                <a:lnTo>
                  <a:pt x="485" y="28"/>
                </a:lnTo>
                <a:lnTo>
                  <a:pt x="485" y="31"/>
                </a:lnTo>
                <a:lnTo>
                  <a:pt x="485" y="31"/>
                </a:lnTo>
                <a:lnTo>
                  <a:pt x="482" y="31"/>
                </a:lnTo>
                <a:lnTo>
                  <a:pt x="482" y="33"/>
                </a:lnTo>
                <a:lnTo>
                  <a:pt x="485" y="36"/>
                </a:lnTo>
                <a:lnTo>
                  <a:pt x="485" y="38"/>
                </a:lnTo>
                <a:lnTo>
                  <a:pt x="487" y="38"/>
                </a:lnTo>
                <a:lnTo>
                  <a:pt x="489" y="38"/>
                </a:lnTo>
                <a:lnTo>
                  <a:pt x="492" y="38"/>
                </a:lnTo>
                <a:lnTo>
                  <a:pt x="494" y="38"/>
                </a:lnTo>
                <a:lnTo>
                  <a:pt x="496" y="38"/>
                </a:lnTo>
                <a:lnTo>
                  <a:pt x="499" y="38"/>
                </a:lnTo>
                <a:lnTo>
                  <a:pt x="499" y="40"/>
                </a:lnTo>
                <a:lnTo>
                  <a:pt x="501" y="40"/>
                </a:lnTo>
                <a:lnTo>
                  <a:pt x="501" y="43"/>
                </a:lnTo>
                <a:lnTo>
                  <a:pt x="504" y="43"/>
                </a:lnTo>
                <a:lnTo>
                  <a:pt x="504" y="40"/>
                </a:lnTo>
                <a:lnTo>
                  <a:pt x="506" y="40"/>
                </a:lnTo>
                <a:lnTo>
                  <a:pt x="508" y="40"/>
                </a:lnTo>
                <a:lnTo>
                  <a:pt x="511" y="40"/>
                </a:lnTo>
                <a:lnTo>
                  <a:pt x="513" y="40"/>
                </a:lnTo>
                <a:lnTo>
                  <a:pt x="513" y="40"/>
                </a:lnTo>
                <a:lnTo>
                  <a:pt x="515" y="40"/>
                </a:lnTo>
                <a:lnTo>
                  <a:pt x="518" y="43"/>
                </a:lnTo>
                <a:lnTo>
                  <a:pt x="515" y="45"/>
                </a:lnTo>
                <a:lnTo>
                  <a:pt x="518" y="45"/>
                </a:lnTo>
                <a:lnTo>
                  <a:pt x="520" y="45"/>
                </a:lnTo>
                <a:lnTo>
                  <a:pt x="520" y="43"/>
                </a:lnTo>
                <a:lnTo>
                  <a:pt x="525" y="45"/>
                </a:lnTo>
                <a:lnTo>
                  <a:pt x="527" y="45"/>
                </a:lnTo>
                <a:lnTo>
                  <a:pt x="527" y="43"/>
                </a:lnTo>
                <a:lnTo>
                  <a:pt x="530" y="43"/>
                </a:lnTo>
                <a:lnTo>
                  <a:pt x="530" y="45"/>
                </a:lnTo>
                <a:lnTo>
                  <a:pt x="532" y="47"/>
                </a:lnTo>
                <a:lnTo>
                  <a:pt x="534" y="47"/>
                </a:lnTo>
                <a:lnTo>
                  <a:pt x="534" y="45"/>
                </a:lnTo>
                <a:lnTo>
                  <a:pt x="534" y="43"/>
                </a:lnTo>
                <a:lnTo>
                  <a:pt x="537" y="45"/>
                </a:lnTo>
                <a:lnTo>
                  <a:pt x="539" y="45"/>
                </a:lnTo>
                <a:lnTo>
                  <a:pt x="539" y="43"/>
                </a:lnTo>
                <a:lnTo>
                  <a:pt x="541" y="40"/>
                </a:lnTo>
                <a:lnTo>
                  <a:pt x="544" y="40"/>
                </a:lnTo>
                <a:lnTo>
                  <a:pt x="546" y="43"/>
                </a:lnTo>
                <a:lnTo>
                  <a:pt x="548" y="45"/>
                </a:lnTo>
                <a:lnTo>
                  <a:pt x="551" y="47"/>
                </a:lnTo>
                <a:lnTo>
                  <a:pt x="553" y="45"/>
                </a:lnTo>
                <a:lnTo>
                  <a:pt x="560" y="43"/>
                </a:lnTo>
                <a:lnTo>
                  <a:pt x="563" y="45"/>
                </a:lnTo>
                <a:lnTo>
                  <a:pt x="565" y="50"/>
                </a:lnTo>
                <a:lnTo>
                  <a:pt x="563" y="52"/>
                </a:lnTo>
                <a:lnTo>
                  <a:pt x="563" y="54"/>
                </a:lnTo>
                <a:lnTo>
                  <a:pt x="563" y="54"/>
                </a:lnTo>
                <a:lnTo>
                  <a:pt x="560" y="59"/>
                </a:lnTo>
                <a:lnTo>
                  <a:pt x="558" y="62"/>
                </a:lnTo>
                <a:lnTo>
                  <a:pt x="558" y="64"/>
                </a:lnTo>
                <a:lnTo>
                  <a:pt x="556" y="64"/>
                </a:lnTo>
                <a:lnTo>
                  <a:pt x="553" y="64"/>
                </a:lnTo>
                <a:lnTo>
                  <a:pt x="553" y="66"/>
                </a:lnTo>
                <a:lnTo>
                  <a:pt x="551" y="66"/>
                </a:lnTo>
                <a:lnTo>
                  <a:pt x="551" y="69"/>
                </a:lnTo>
                <a:lnTo>
                  <a:pt x="551" y="71"/>
                </a:lnTo>
                <a:lnTo>
                  <a:pt x="551" y="73"/>
                </a:lnTo>
                <a:lnTo>
                  <a:pt x="553" y="73"/>
                </a:lnTo>
                <a:lnTo>
                  <a:pt x="553" y="76"/>
                </a:lnTo>
                <a:lnTo>
                  <a:pt x="556" y="80"/>
                </a:lnTo>
                <a:lnTo>
                  <a:pt x="556" y="83"/>
                </a:lnTo>
                <a:lnTo>
                  <a:pt x="558" y="83"/>
                </a:lnTo>
                <a:lnTo>
                  <a:pt x="560" y="83"/>
                </a:lnTo>
                <a:lnTo>
                  <a:pt x="563" y="80"/>
                </a:lnTo>
                <a:lnTo>
                  <a:pt x="563" y="80"/>
                </a:lnTo>
                <a:lnTo>
                  <a:pt x="563" y="83"/>
                </a:lnTo>
                <a:lnTo>
                  <a:pt x="565" y="80"/>
                </a:lnTo>
                <a:lnTo>
                  <a:pt x="567" y="80"/>
                </a:lnTo>
                <a:lnTo>
                  <a:pt x="567" y="83"/>
                </a:lnTo>
                <a:lnTo>
                  <a:pt x="570" y="83"/>
                </a:lnTo>
                <a:lnTo>
                  <a:pt x="567" y="83"/>
                </a:lnTo>
                <a:lnTo>
                  <a:pt x="565" y="85"/>
                </a:lnTo>
                <a:lnTo>
                  <a:pt x="567" y="85"/>
                </a:lnTo>
                <a:lnTo>
                  <a:pt x="567" y="88"/>
                </a:lnTo>
                <a:lnTo>
                  <a:pt x="572" y="92"/>
                </a:lnTo>
                <a:lnTo>
                  <a:pt x="574" y="92"/>
                </a:lnTo>
                <a:lnTo>
                  <a:pt x="577" y="92"/>
                </a:lnTo>
                <a:lnTo>
                  <a:pt x="582" y="92"/>
                </a:lnTo>
                <a:lnTo>
                  <a:pt x="584" y="92"/>
                </a:lnTo>
                <a:lnTo>
                  <a:pt x="584" y="95"/>
                </a:lnTo>
                <a:lnTo>
                  <a:pt x="586" y="95"/>
                </a:lnTo>
                <a:lnTo>
                  <a:pt x="589" y="95"/>
                </a:lnTo>
                <a:lnTo>
                  <a:pt x="596" y="95"/>
                </a:lnTo>
                <a:lnTo>
                  <a:pt x="598" y="95"/>
                </a:lnTo>
                <a:lnTo>
                  <a:pt x="600" y="95"/>
                </a:lnTo>
                <a:lnTo>
                  <a:pt x="603" y="95"/>
                </a:lnTo>
                <a:lnTo>
                  <a:pt x="605" y="97"/>
                </a:lnTo>
                <a:lnTo>
                  <a:pt x="608" y="99"/>
                </a:lnTo>
                <a:lnTo>
                  <a:pt x="608" y="97"/>
                </a:lnTo>
                <a:lnTo>
                  <a:pt x="610" y="97"/>
                </a:lnTo>
                <a:lnTo>
                  <a:pt x="610" y="99"/>
                </a:lnTo>
                <a:lnTo>
                  <a:pt x="610" y="102"/>
                </a:lnTo>
                <a:lnTo>
                  <a:pt x="612" y="102"/>
                </a:lnTo>
                <a:lnTo>
                  <a:pt x="612" y="102"/>
                </a:lnTo>
                <a:lnTo>
                  <a:pt x="612" y="104"/>
                </a:lnTo>
                <a:lnTo>
                  <a:pt x="612" y="109"/>
                </a:lnTo>
                <a:lnTo>
                  <a:pt x="610" y="111"/>
                </a:lnTo>
                <a:lnTo>
                  <a:pt x="610" y="114"/>
                </a:lnTo>
                <a:lnTo>
                  <a:pt x="610" y="116"/>
                </a:lnTo>
                <a:lnTo>
                  <a:pt x="612" y="118"/>
                </a:lnTo>
                <a:lnTo>
                  <a:pt x="612" y="121"/>
                </a:lnTo>
                <a:lnTo>
                  <a:pt x="612" y="123"/>
                </a:lnTo>
                <a:lnTo>
                  <a:pt x="612" y="125"/>
                </a:lnTo>
                <a:lnTo>
                  <a:pt x="612" y="128"/>
                </a:lnTo>
                <a:lnTo>
                  <a:pt x="610" y="125"/>
                </a:lnTo>
                <a:lnTo>
                  <a:pt x="608" y="125"/>
                </a:lnTo>
                <a:lnTo>
                  <a:pt x="605" y="125"/>
                </a:lnTo>
                <a:lnTo>
                  <a:pt x="605" y="128"/>
                </a:lnTo>
                <a:lnTo>
                  <a:pt x="605" y="128"/>
                </a:lnTo>
                <a:lnTo>
                  <a:pt x="603" y="133"/>
                </a:lnTo>
                <a:lnTo>
                  <a:pt x="603" y="133"/>
                </a:lnTo>
                <a:lnTo>
                  <a:pt x="600" y="133"/>
                </a:lnTo>
                <a:lnTo>
                  <a:pt x="600" y="130"/>
                </a:lnTo>
                <a:lnTo>
                  <a:pt x="598" y="130"/>
                </a:lnTo>
                <a:lnTo>
                  <a:pt x="596" y="130"/>
                </a:lnTo>
                <a:lnTo>
                  <a:pt x="593" y="133"/>
                </a:lnTo>
                <a:lnTo>
                  <a:pt x="591" y="130"/>
                </a:lnTo>
                <a:lnTo>
                  <a:pt x="584" y="128"/>
                </a:lnTo>
                <a:lnTo>
                  <a:pt x="582" y="125"/>
                </a:lnTo>
                <a:lnTo>
                  <a:pt x="579" y="128"/>
                </a:lnTo>
                <a:lnTo>
                  <a:pt x="577" y="128"/>
                </a:lnTo>
                <a:lnTo>
                  <a:pt x="574" y="128"/>
                </a:lnTo>
                <a:lnTo>
                  <a:pt x="572" y="128"/>
                </a:lnTo>
                <a:lnTo>
                  <a:pt x="570" y="128"/>
                </a:lnTo>
                <a:lnTo>
                  <a:pt x="567" y="130"/>
                </a:lnTo>
                <a:lnTo>
                  <a:pt x="567" y="133"/>
                </a:lnTo>
                <a:lnTo>
                  <a:pt x="565" y="135"/>
                </a:lnTo>
                <a:lnTo>
                  <a:pt x="560" y="135"/>
                </a:lnTo>
                <a:lnTo>
                  <a:pt x="558" y="135"/>
                </a:lnTo>
                <a:lnTo>
                  <a:pt x="556" y="137"/>
                </a:lnTo>
                <a:lnTo>
                  <a:pt x="553" y="137"/>
                </a:lnTo>
                <a:lnTo>
                  <a:pt x="551" y="137"/>
                </a:lnTo>
                <a:lnTo>
                  <a:pt x="548" y="137"/>
                </a:lnTo>
                <a:lnTo>
                  <a:pt x="546" y="137"/>
                </a:lnTo>
                <a:lnTo>
                  <a:pt x="544" y="137"/>
                </a:lnTo>
                <a:lnTo>
                  <a:pt x="541" y="137"/>
                </a:lnTo>
                <a:lnTo>
                  <a:pt x="537" y="137"/>
                </a:lnTo>
                <a:lnTo>
                  <a:pt x="534" y="135"/>
                </a:lnTo>
                <a:lnTo>
                  <a:pt x="532" y="135"/>
                </a:lnTo>
                <a:lnTo>
                  <a:pt x="532" y="133"/>
                </a:lnTo>
                <a:lnTo>
                  <a:pt x="530" y="133"/>
                </a:lnTo>
                <a:lnTo>
                  <a:pt x="530" y="130"/>
                </a:lnTo>
                <a:lnTo>
                  <a:pt x="530" y="128"/>
                </a:lnTo>
                <a:lnTo>
                  <a:pt x="532" y="128"/>
                </a:lnTo>
                <a:lnTo>
                  <a:pt x="532" y="125"/>
                </a:lnTo>
                <a:lnTo>
                  <a:pt x="530" y="125"/>
                </a:lnTo>
                <a:lnTo>
                  <a:pt x="527" y="125"/>
                </a:lnTo>
                <a:lnTo>
                  <a:pt x="525" y="128"/>
                </a:lnTo>
                <a:lnTo>
                  <a:pt x="522" y="125"/>
                </a:lnTo>
                <a:lnTo>
                  <a:pt x="520" y="125"/>
                </a:lnTo>
                <a:lnTo>
                  <a:pt x="518" y="128"/>
                </a:lnTo>
                <a:lnTo>
                  <a:pt x="515" y="128"/>
                </a:lnTo>
                <a:lnTo>
                  <a:pt x="513" y="125"/>
                </a:lnTo>
                <a:lnTo>
                  <a:pt x="511" y="125"/>
                </a:lnTo>
                <a:lnTo>
                  <a:pt x="508" y="125"/>
                </a:lnTo>
                <a:lnTo>
                  <a:pt x="506" y="125"/>
                </a:lnTo>
                <a:lnTo>
                  <a:pt x="504" y="123"/>
                </a:lnTo>
                <a:lnTo>
                  <a:pt x="501" y="123"/>
                </a:lnTo>
                <a:lnTo>
                  <a:pt x="501" y="125"/>
                </a:lnTo>
                <a:lnTo>
                  <a:pt x="501" y="128"/>
                </a:lnTo>
                <a:lnTo>
                  <a:pt x="499" y="128"/>
                </a:lnTo>
                <a:lnTo>
                  <a:pt x="496" y="128"/>
                </a:lnTo>
                <a:lnTo>
                  <a:pt x="494" y="125"/>
                </a:lnTo>
                <a:lnTo>
                  <a:pt x="492" y="125"/>
                </a:lnTo>
                <a:lnTo>
                  <a:pt x="492" y="125"/>
                </a:lnTo>
                <a:lnTo>
                  <a:pt x="487" y="128"/>
                </a:lnTo>
                <a:lnTo>
                  <a:pt x="487" y="130"/>
                </a:lnTo>
                <a:lnTo>
                  <a:pt x="487" y="133"/>
                </a:lnTo>
                <a:lnTo>
                  <a:pt x="487" y="135"/>
                </a:lnTo>
                <a:lnTo>
                  <a:pt x="485" y="135"/>
                </a:lnTo>
                <a:lnTo>
                  <a:pt x="485" y="137"/>
                </a:lnTo>
                <a:lnTo>
                  <a:pt x="482" y="137"/>
                </a:lnTo>
                <a:lnTo>
                  <a:pt x="482" y="142"/>
                </a:lnTo>
                <a:lnTo>
                  <a:pt x="480" y="144"/>
                </a:lnTo>
                <a:lnTo>
                  <a:pt x="480" y="144"/>
                </a:lnTo>
                <a:lnTo>
                  <a:pt x="480" y="147"/>
                </a:lnTo>
                <a:lnTo>
                  <a:pt x="477" y="147"/>
                </a:lnTo>
                <a:lnTo>
                  <a:pt x="475" y="151"/>
                </a:lnTo>
                <a:lnTo>
                  <a:pt x="475" y="154"/>
                </a:lnTo>
                <a:lnTo>
                  <a:pt x="473" y="156"/>
                </a:lnTo>
                <a:lnTo>
                  <a:pt x="473" y="159"/>
                </a:lnTo>
                <a:lnTo>
                  <a:pt x="470" y="159"/>
                </a:lnTo>
                <a:lnTo>
                  <a:pt x="468" y="161"/>
                </a:lnTo>
                <a:lnTo>
                  <a:pt x="466" y="161"/>
                </a:lnTo>
                <a:lnTo>
                  <a:pt x="466" y="159"/>
                </a:lnTo>
                <a:lnTo>
                  <a:pt x="466" y="161"/>
                </a:lnTo>
                <a:lnTo>
                  <a:pt x="463" y="161"/>
                </a:lnTo>
                <a:lnTo>
                  <a:pt x="461" y="161"/>
                </a:lnTo>
                <a:lnTo>
                  <a:pt x="461" y="159"/>
                </a:lnTo>
                <a:lnTo>
                  <a:pt x="459" y="159"/>
                </a:lnTo>
                <a:lnTo>
                  <a:pt x="456" y="161"/>
                </a:lnTo>
                <a:lnTo>
                  <a:pt x="459" y="163"/>
                </a:lnTo>
                <a:lnTo>
                  <a:pt x="459" y="166"/>
                </a:lnTo>
                <a:lnTo>
                  <a:pt x="461" y="166"/>
                </a:lnTo>
                <a:lnTo>
                  <a:pt x="463" y="166"/>
                </a:lnTo>
                <a:lnTo>
                  <a:pt x="466" y="166"/>
                </a:lnTo>
                <a:lnTo>
                  <a:pt x="468" y="166"/>
                </a:lnTo>
                <a:lnTo>
                  <a:pt x="468" y="168"/>
                </a:lnTo>
                <a:lnTo>
                  <a:pt x="466" y="168"/>
                </a:lnTo>
                <a:lnTo>
                  <a:pt x="463" y="168"/>
                </a:lnTo>
                <a:lnTo>
                  <a:pt x="461" y="168"/>
                </a:lnTo>
                <a:lnTo>
                  <a:pt x="459" y="168"/>
                </a:lnTo>
                <a:lnTo>
                  <a:pt x="456" y="170"/>
                </a:lnTo>
                <a:lnTo>
                  <a:pt x="454" y="170"/>
                </a:lnTo>
                <a:lnTo>
                  <a:pt x="454" y="173"/>
                </a:lnTo>
                <a:lnTo>
                  <a:pt x="454" y="170"/>
                </a:lnTo>
                <a:lnTo>
                  <a:pt x="451" y="170"/>
                </a:lnTo>
                <a:lnTo>
                  <a:pt x="451" y="173"/>
                </a:lnTo>
                <a:lnTo>
                  <a:pt x="449" y="173"/>
                </a:lnTo>
                <a:lnTo>
                  <a:pt x="449" y="170"/>
                </a:lnTo>
                <a:lnTo>
                  <a:pt x="447" y="170"/>
                </a:lnTo>
                <a:lnTo>
                  <a:pt x="447" y="173"/>
                </a:lnTo>
                <a:lnTo>
                  <a:pt x="444" y="173"/>
                </a:lnTo>
                <a:lnTo>
                  <a:pt x="442" y="173"/>
                </a:lnTo>
                <a:lnTo>
                  <a:pt x="444" y="175"/>
                </a:lnTo>
                <a:lnTo>
                  <a:pt x="444" y="178"/>
                </a:lnTo>
                <a:lnTo>
                  <a:pt x="442" y="178"/>
                </a:lnTo>
                <a:lnTo>
                  <a:pt x="442" y="180"/>
                </a:lnTo>
                <a:lnTo>
                  <a:pt x="440" y="180"/>
                </a:lnTo>
                <a:lnTo>
                  <a:pt x="437" y="180"/>
                </a:lnTo>
                <a:lnTo>
                  <a:pt x="437" y="178"/>
                </a:lnTo>
                <a:lnTo>
                  <a:pt x="437" y="175"/>
                </a:lnTo>
                <a:lnTo>
                  <a:pt x="437" y="178"/>
                </a:lnTo>
                <a:lnTo>
                  <a:pt x="435" y="180"/>
                </a:lnTo>
                <a:lnTo>
                  <a:pt x="435" y="182"/>
                </a:lnTo>
                <a:lnTo>
                  <a:pt x="433" y="182"/>
                </a:lnTo>
                <a:lnTo>
                  <a:pt x="428" y="182"/>
                </a:lnTo>
                <a:lnTo>
                  <a:pt x="425" y="182"/>
                </a:lnTo>
                <a:lnTo>
                  <a:pt x="423" y="182"/>
                </a:lnTo>
                <a:lnTo>
                  <a:pt x="421" y="182"/>
                </a:lnTo>
                <a:lnTo>
                  <a:pt x="423" y="185"/>
                </a:lnTo>
                <a:lnTo>
                  <a:pt x="421" y="182"/>
                </a:lnTo>
                <a:lnTo>
                  <a:pt x="418" y="182"/>
                </a:lnTo>
                <a:lnTo>
                  <a:pt x="418" y="182"/>
                </a:lnTo>
                <a:lnTo>
                  <a:pt x="416" y="182"/>
                </a:lnTo>
                <a:lnTo>
                  <a:pt x="414" y="182"/>
                </a:lnTo>
                <a:lnTo>
                  <a:pt x="411" y="182"/>
                </a:lnTo>
                <a:lnTo>
                  <a:pt x="409" y="182"/>
                </a:lnTo>
                <a:lnTo>
                  <a:pt x="409" y="185"/>
                </a:lnTo>
                <a:lnTo>
                  <a:pt x="411" y="187"/>
                </a:lnTo>
                <a:lnTo>
                  <a:pt x="411" y="189"/>
                </a:lnTo>
                <a:lnTo>
                  <a:pt x="409" y="189"/>
                </a:lnTo>
                <a:lnTo>
                  <a:pt x="407" y="189"/>
                </a:lnTo>
                <a:lnTo>
                  <a:pt x="404" y="192"/>
                </a:lnTo>
                <a:lnTo>
                  <a:pt x="402" y="189"/>
                </a:lnTo>
                <a:lnTo>
                  <a:pt x="399" y="194"/>
                </a:lnTo>
                <a:lnTo>
                  <a:pt x="395" y="196"/>
                </a:lnTo>
                <a:lnTo>
                  <a:pt x="392" y="199"/>
                </a:lnTo>
                <a:lnTo>
                  <a:pt x="390" y="199"/>
                </a:lnTo>
                <a:lnTo>
                  <a:pt x="388" y="201"/>
                </a:lnTo>
                <a:lnTo>
                  <a:pt x="385" y="201"/>
                </a:lnTo>
                <a:lnTo>
                  <a:pt x="383" y="204"/>
                </a:lnTo>
                <a:lnTo>
                  <a:pt x="381" y="206"/>
                </a:lnTo>
                <a:lnTo>
                  <a:pt x="378" y="208"/>
                </a:lnTo>
                <a:lnTo>
                  <a:pt x="378" y="211"/>
                </a:lnTo>
                <a:lnTo>
                  <a:pt x="376" y="211"/>
                </a:lnTo>
                <a:lnTo>
                  <a:pt x="371" y="211"/>
                </a:lnTo>
                <a:lnTo>
                  <a:pt x="366" y="213"/>
                </a:lnTo>
                <a:lnTo>
                  <a:pt x="364" y="213"/>
                </a:lnTo>
                <a:lnTo>
                  <a:pt x="362" y="213"/>
                </a:lnTo>
                <a:lnTo>
                  <a:pt x="359" y="213"/>
                </a:lnTo>
                <a:lnTo>
                  <a:pt x="359" y="215"/>
                </a:lnTo>
                <a:lnTo>
                  <a:pt x="357" y="218"/>
                </a:lnTo>
                <a:lnTo>
                  <a:pt x="354" y="218"/>
                </a:lnTo>
                <a:lnTo>
                  <a:pt x="352" y="215"/>
                </a:lnTo>
                <a:lnTo>
                  <a:pt x="352" y="213"/>
                </a:lnTo>
                <a:lnTo>
                  <a:pt x="350" y="213"/>
                </a:lnTo>
                <a:lnTo>
                  <a:pt x="345" y="213"/>
                </a:lnTo>
                <a:lnTo>
                  <a:pt x="343" y="213"/>
                </a:lnTo>
                <a:lnTo>
                  <a:pt x="340" y="215"/>
                </a:lnTo>
                <a:lnTo>
                  <a:pt x="338" y="215"/>
                </a:lnTo>
                <a:lnTo>
                  <a:pt x="338" y="215"/>
                </a:lnTo>
                <a:lnTo>
                  <a:pt x="336" y="215"/>
                </a:lnTo>
                <a:lnTo>
                  <a:pt x="336" y="218"/>
                </a:lnTo>
                <a:lnTo>
                  <a:pt x="333" y="218"/>
                </a:lnTo>
                <a:lnTo>
                  <a:pt x="333" y="215"/>
                </a:lnTo>
                <a:lnTo>
                  <a:pt x="331" y="213"/>
                </a:lnTo>
                <a:lnTo>
                  <a:pt x="328" y="211"/>
                </a:lnTo>
                <a:lnTo>
                  <a:pt x="326" y="211"/>
                </a:lnTo>
                <a:lnTo>
                  <a:pt x="324" y="211"/>
                </a:lnTo>
                <a:lnTo>
                  <a:pt x="324" y="211"/>
                </a:lnTo>
                <a:lnTo>
                  <a:pt x="326" y="211"/>
                </a:lnTo>
                <a:lnTo>
                  <a:pt x="326" y="208"/>
                </a:lnTo>
                <a:lnTo>
                  <a:pt x="328" y="208"/>
                </a:lnTo>
                <a:lnTo>
                  <a:pt x="328" y="206"/>
                </a:lnTo>
                <a:lnTo>
                  <a:pt x="326" y="206"/>
                </a:lnTo>
                <a:lnTo>
                  <a:pt x="324" y="206"/>
                </a:lnTo>
                <a:lnTo>
                  <a:pt x="321" y="206"/>
                </a:lnTo>
                <a:lnTo>
                  <a:pt x="319" y="206"/>
                </a:lnTo>
                <a:lnTo>
                  <a:pt x="317" y="204"/>
                </a:lnTo>
                <a:lnTo>
                  <a:pt x="314" y="204"/>
                </a:lnTo>
                <a:lnTo>
                  <a:pt x="312" y="204"/>
                </a:lnTo>
                <a:lnTo>
                  <a:pt x="310" y="204"/>
                </a:lnTo>
                <a:lnTo>
                  <a:pt x="307" y="201"/>
                </a:lnTo>
                <a:lnTo>
                  <a:pt x="305" y="199"/>
                </a:lnTo>
                <a:lnTo>
                  <a:pt x="302" y="199"/>
                </a:lnTo>
                <a:lnTo>
                  <a:pt x="300" y="196"/>
                </a:lnTo>
                <a:lnTo>
                  <a:pt x="300" y="196"/>
                </a:lnTo>
                <a:lnTo>
                  <a:pt x="298" y="194"/>
                </a:lnTo>
                <a:lnTo>
                  <a:pt x="298" y="196"/>
                </a:lnTo>
                <a:lnTo>
                  <a:pt x="295" y="194"/>
                </a:lnTo>
                <a:lnTo>
                  <a:pt x="293" y="194"/>
                </a:lnTo>
                <a:lnTo>
                  <a:pt x="293" y="196"/>
                </a:lnTo>
                <a:lnTo>
                  <a:pt x="293" y="199"/>
                </a:lnTo>
                <a:lnTo>
                  <a:pt x="291" y="196"/>
                </a:lnTo>
                <a:lnTo>
                  <a:pt x="288" y="196"/>
                </a:lnTo>
                <a:lnTo>
                  <a:pt x="286" y="194"/>
                </a:lnTo>
                <a:lnTo>
                  <a:pt x="286" y="192"/>
                </a:lnTo>
                <a:lnTo>
                  <a:pt x="288" y="192"/>
                </a:lnTo>
                <a:lnTo>
                  <a:pt x="288" y="189"/>
                </a:lnTo>
                <a:lnTo>
                  <a:pt x="288" y="187"/>
                </a:lnTo>
                <a:lnTo>
                  <a:pt x="288" y="185"/>
                </a:lnTo>
                <a:lnTo>
                  <a:pt x="286" y="185"/>
                </a:lnTo>
                <a:lnTo>
                  <a:pt x="284" y="187"/>
                </a:lnTo>
                <a:lnTo>
                  <a:pt x="281" y="187"/>
                </a:lnTo>
                <a:lnTo>
                  <a:pt x="279" y="187"/>
                </a:lnTo>
                <a:lnTo>
                  <a:pt x="276" y="187"/>
                </a:lnTo>
                <a:lnTo>
                  <a:pt x="274" y="187"/>
                </a:lnTo>
                <a:lnTo>
                  <a:pt x="272" y="189"/>
                </a:lnTo>
                <a:lnTo>
                  <a:pt x="267" y="192"/>
                </a:lnTo>
                <a:lnTo>
                  <a:pt x="267" y="192"/>
                </a:lnTo>
                <a:lnTo>
                  <a:pt x="267" y="194"/>
                </a:lnTo>
                <a:lnTo>
                  <a:pt x="267" y="199"/>
                </a:lnTo>
                <a:lnTo>
                  <a:pt x="267" y="201"/>
                </a:lnTo>
                <a:lnTo>
                  <a:pt x="265" y="204"/>
                </a:lnTo>
                <a:lnTo>
                  <a:pt x="265" y="206"/>
                </a:lnTo>
                <a:lnTo>
                  <a:pt x="267" y="206"/>
                </a:lnTo>
                <a:lnTo>
                  <a:pt x="267" y="208"/>
                </a:lnTo>
                <a:lnTo>
                  <a:pt x="262" y="211"/>
                </a:lnTo>
                <a:lnTo>
                  <a:pt x="260" y="211"/>
                </a:lnTo>
                <a:lnTo>
                  <a:pt x="258" y="211"/>
                </a:lnTo>
                <a:lnTo>
                  <a:pt x="258" y="208"/>
                </a:lnTo>
                <a:lnTo>
                  <a:pt x="255" y="208"/>
                </a:lnTo>
                <a:lnTo>
                  <a:pt x="253" y="211"/>
                </a:lnTo>
                <a:lnTo>
                  <a:pt x="250" y="211"/>
                </a:lnTo>
                <a:lnTo>
                  <a:pt x="248" y="211"/>
                </a:lnTo>
                <a:lnTo>
                  <a:pt x="246" y="208"/>
                </a:lnTo>
                <a:lnTo>
                  <a:pt x="243" y="211"/>
                </a:lnTo>
                <a:lnTo>
                  <a:pt x="239" y="211"/>
                </a:lnTo>
                <a:lnTo>
                  <a:pt x="239" y="211"/>
                </a:lnTo>
                <a:lnTo>
                  <a:pt x="236" y="211"/>
                </a:lnTo>
                <a:lnTo>
                  <a:pt x="234" y="211"/>
                </a:lnTo>
                <a:lnTo>
                  <a:pt x="234" y="213"/>
                </a:lnTo>
                <a:lnTo>
                  <a:pt x="231" y="213"/>
                </a:lnTo>
                <a:lnTo>
                  <a:pt x="229" y="213"/>
                </a:lnTo>
                <a:lnTo>
                  <a:pt x="229" y="215"/>
                </a:lnTo>
                <a:lnTo>
                  <a:pt x="227" y="215"/>
                </a:lnTo>
                <a:lnTo>
                  <a:pt x="224" y="215"/>
                </a:lnTo>
                <a:lnTo>
                  <a:pt x="222" y="215"/>
                </a:lnTo>
                <a:lnTo>
                  <a:pt x="220" y="215"/>
                </a:lnTo>
                <a:lnTo>
                  <a:pt x="217" y="215"/>
                </a:lnTo>
                <a:lnTo>
                  <a:pt x="217" y="218"/>
                </a:lnTo>
                <a:lnTo>
                  <a:pt x="215" y="220"/>
                </a:lnTo>
                <a:lnTo>
                  <a:pt x="215" y="222"/>
                </a:lnTo>
                <a:lnTo>
                  <a:pt x="215" y="225"/>
                </a:lnTo>
                <a:lnTo>
                  <a:pt x="213" y="225"/>
                </a:lnTo>
                <a:lnTo>
                  <a:pt x="213" y="227"/>
                </a:lnTo>
                <a:lnTo>
                  <a:pt x="210" y="230"/>
                </a:lnTo>
                <a:lnTo>
                  <a:pt x="208" y="227"/>
                </a:lnTo>
                <a:lnTo>
                  <a:pt x="205" y="227"/>
                </a:lnTo>
                <a:lnTo>
                  <a:pt x="203" y="227"/>
                </a:lnTo>
                <a:lnTo>
                  <a:pt x="201" y="227"/>
                </a:lnTo>
                <a:lnTo>
                  <a:pt x="198" y="227"/>
                </a:lnTo>
                <a:lnTo>
                  <a:pt x="198" y="225"/>
                </a:lnTo>
                <a:lnTo>
                  <a:pt x="198" y="227"/>
                </a:lnTo>
                <a:lnTo>
                  <a:pt x="196" y="227"/>
                </a:lnTo>
                <a:lnTo>
                  <a:pt x="194" y="227"/>
                </a:lnTo>
                <a:lnTo>
                  <a:pt x="191" y="227"/>
                </a:lnTo>
                <a:lnTo>
                  <a:pt x="189" y="225"/>
                </a:lnTo>
                <a:lnTo>
                  <a:pt x="187" y="225"/>
                </a:lnTo>
                <a:lnTo>
                  <a:pt x="184" y="225"/>
                </a:lnTo>
                <a:lnTo>
                  <a:pt x="184" y="225"/>
                </a:lnTo>
                <a:lnTo>
                  <a:pt x="184" y="218"/>
                </a:lnTo>
                <a:lnTo>
                  <a:pt x="184" y="215"/>
                </a:lnTo>
                <a:lnTo>
                  <a:pt x="187" y="208"/>
                </a:lnTo>
                <a:lnTo>
                  <a:pt x="189" y="211"/>
                </a:lnTo>
                <a:lnTo>
                  <a:pt x="191" y="204"/>
                </a:lnTo>
                <a:lnTo>
                  <a:pt x="191" y="182"/>
                </a:lnTo>
                <a:lnTo>
                  <a:pt x="184" y="166"/>
                </a:lnTo>
                <a:lnTo>
                  <a:pt x="170" y="154"/>
                </a:lnTo>
                <a:lnTo>
                  <a:pt x="165" y="144"/>
                </a:lnTo>
                <a:lnTo>
                  <a:pt x="158" y="135"/>
                </a:lnTo>
                <a:lnTo>
                  <a:pt x="153" y="128"/>
                </a:lnTo>
                <a:lnTo>
                  <a:pt x="142" y="107"/>
                </a:lnTo>
                <a:lnTo>
                  <a:pt x="132" y="97"/>
                </a:lnTo>
                <a:lnTo>
                  <a:pt x="116" y="95"/>
                </a:lnTo>
                <a:lnTo>
                  <a:pt x="111" y="99"/>
                </a:lnTo>
                <a:lnTo>
                  <a:pt x="104" y="90"/>
                </a:lnTo>
                <a:lnTo>
                  <a:pt x="97" y="83"/>
                </a:lnTo>
                <a:lnTo>
                  <a:pt x="87" y="80"/>
                </a:lnTo>
                <a:lnTo>
                  <a:pt x="78" y="78"/>
                </a:lnTo>
                <a:lnTo>
                  <a:pt x="56" y="80"/>
                </a:lnTo>
                <a:lnTo>
                  <a:pt x="35" y="78"/>
                </a:lnTo>
                <a:lnTo>
                  <a:pt x="28" y="76"/>
                </a:lnTo>
                <a:lnTo>
                  <a:pt x="21" y="66"/>
                </a:lnTo>
                <a:lnTo>
                  <a:pt x="9" y="64"/>
                </a:lnTo>
                <a:lnTo>
                  <a:pt x="0" y="64"/>
                </a:lnTo>
                <a:lnTo>
                  <a:pt x="0" y="62"/>
                </a:lnTo>
                <a:lnTo>
                  <a:pt x="0" y="59"/>
                </a:lnTo>
                <a:lnTo>
                  <a:pt x="2" y="54"/>
                </a:lnTo>
                <a:lnTo>
                  <a:pt x="2" y="54"/>
                </a:lnTo>
                <a:lnTo>
                  <a:pt x="2" y="52"/>
                </a:lnTo>
                <a:lnTo>
                  <a:pt x="2" y="50"/>
                </a:lnTo>
                <a:lnTo>
                  <a:pt x="4" y="50"/>
                </a:lnTo>
                <a:lnTo>
                  <a:pt x="4" y="47"/>
                </a:lnTo>
                <a:lnTo>
                  <a:pt x="2" y="45"/>
                </a:lnTo>
                <a:lnTo>
                  <a:pt x="2" y="43"/>
                </a:lnTo>
                <a:lnTo>
                  <a:pt x="4" y="43"/>
                </a:lnTo>
                <a:lnTo>
                  <a:pt x="7" y="40"/>
                </a:lnTo>
                <a:lnTo>
                  <a:pt x="7" y="40"/>
                </a:lnTo>
                <a:lnTo>
                  <a:pt x="9" y="40"/>
                </a:lnTo>
                <a:lnTo>
                  <a:pt x="12" y="38"/>
                </a:lnTo>
                <a:lnTo>
                  <a:pt x="14" y="38"/>
                </a:lnTo>
                <a:lnTo>
                  <a:pt x="16" y="38"/>
                </a:lnTo>
                <a:lnTo>
                  <a:pt x="21" y="38"/>
                </a:lnTo>
                <a:lnTo>
                  <a:pt x="23" y="38"/>
                </a:lnTo>
                <a:lnTo>
                  <a:pt x="26" y="36"/>
                </a:lnTo>
                <a:lnTo>
                  <a:pt x="28" y="36"/>
                </a:lnTo>
                <a:lnTo>
                  <a:pt x="30" y="36"/>
                </a:lnTo>
                <a:lnTo>
                  <a:pt x="33" y="38"/>
                </a:lnTo>
                <a:lnTo>
                  <a:pt x="35" y="38"/>
                </a:lnTo>
                <a:lnTo>
                  <a:pt x="38" y="38"/>
                </a:lnTo>
                <a:lnTo>
                  <a:pt x="40" y="36"/>
                </a:lnTo>
                <a:lnTo>
                  <a:pt x="42" y="33"/>
                </a:lnTo>
                <a:lnTo>
                  <a:pt x="42" y="31"/>
                </a:lnTo>
                <a:lnTo>
                  <a:pt x="47" y="28"/>
                </a:lnTo>
                <a:lnTo>
                  <a:pt x="49" y="31"/>
                </a:lnTo>
                <a:lnTo>
                  <a:pt x="52" y="31"/>
                </a:lnTo>
                <a:lnTo>
                  <a:pt x="54" y="31"/>
                </a:lnTo>
                <a:lnTo>
                  <a:pt x="56" y="31"/>
                </a:lnTo>
                <a:lnTo>
                  <a:pt x="56" y="33"/>
                </a:lnTo>
                <a:lnTo>
                  <a:pt x="59" y="33"/>
                </a:lnTo>
                <a:lnTo>
                  <a:pt x="64" y="33"/>
                </a:lnTo>
                <a:lnTo>
                  <a:pt x="66" y="31"/>
                </a:lnTo>
                <a:lnTo>
                  <a:pt x="66" y="31"/>
                </a:lnTo>
                <a:lnTo>
                  <a:pt x="66" y="33"/>
                </a:lnTo>
                <a:lnTo>
                  <a:pt x="68" y="36"/>
                </a:lnTo>
                <a:lnTo>
                  <a:pt x="71" y="36"/>
                </a:lnTo>
                <a:lnTo>
                  <a:pt x="71" y="38"/>
                </a:lnTo>
                <a:lnTo>
                  <a:pt x="73" y="36"/>
                </a:lnTo>
                <a:lnTo>
                  <a:pt x="75" y="36"/>
                </a:lnTo>
                <a:lnTo>
                  <a:pt x="75" y="33"/>
                </a:lnTo>
                <a:lnTo>
                  <a:pt x="78" y="36"/>
                </a:lnTo>
                <a:lnTo>
                  <a:pt x="80" y="36"/>
                </a:lnTo>
                <a:lnTo>
                  <a:pt x="80" y="38"/>
                </a:lnTo>
                <a:lnTo>
                  <a:pt x="82" y="38"/>
                </a:lnTo>
                <a:lnTo>
                  <a:pt x="85" y="36"/>
                </a:lnTo>
                <a:lnTo>
                  <a:pt x="87" y="33"/>
                </a:lnTo>
                <a:lnTo>
                  <a:pt x="90" y="33"/>
                </a:lnTo>
                <a:lnTo>
                  <a:pt x="90" y="36"/>
                </a:lnTo>
                <a:lnTo>
                  <a:pt x="92" y="36"/>
                </a:lnTo>
                <a:lnTo>
                  <a:pt x="94" y="36"/>
                </a:lnTo>
                <a:lnTo>
                  <a:pt x="99" y="36"/>
                </a:lnTo>
                <a:lnTo>
                  <a:pt x="101" y="36"/>
                </a:lnTo>
                <a:lnTo>
                  <a:pt x="101" y="38"/>
                </a:lnTo>
                <a:lnTo>
                  <a:pt x="104" y="36"/>
                </a:lnTo>
                <a:lnTo>
                  <a:pt x="106" y="33"/>
                </a:lnTo>
                <a:lnTo>
                  <a:pt x="109" y="31"/>
                </a:lnTo>
                <a:lnTo>
                  <a:pt x="111" y="31"/>
                </a:lnTo>
                <a:lnTo>
                  <a:pt x="113" y="33"/>
                </a:lnTo>
                <a:lnTo>
                  <a:pt x="113" y="36"/>
                </a:lnTo>
                <a:lnTo>
                  <a:pt x="116" y="36"/>
                </a:lnTo>
                <a:lnTo>
                  <a:pt x="120" y="36"/>
                </a:lnTo>
                <a:lnTo>
                  <a:pt x="120" y="38"/>
                </a:lnTo>
                <a:lnTo>
                  <a:pt x="123" y="38"/>
                </a:lnTo>
                <a:lnTo>
                  <a:pt x="127" y="38"/>
                </a:lnTo>
                <a:lnTo>
                  <a:pt x="130" y="40"/>
                </a:lnTo>
                <a:lnTo>
                  <a:pt x="132" y="40"/>
                </a:lnTo>
                <a:lnTo>
                  <a:pt x="132" y="38"/>
                </a:lnTo>
                <a:lnTo>
                  <a:pt x="135" y="38"/>
                </a:lnTo>
                <a:lnTo>
                  <a:pt x="137" y="40"/>
                </a:lnTo>
                <a:lnTo>
                  <a:pt x="137" y="38"/>
                </a:lnTo>
                <a:lnTo>
                  <a:pt x="139" y="38"/>
                </a:lnTo>
                <a:lnTo>
                  <a:pt x="142" y="38"/>
                </a:lnTo>
                <a:lnTo>
                  <a:pt x="144" y="38"/>
                </a:lnTo>
                <a:lnTo>
                  <a:pt x="146" y="40"/>
                </a:lnTo>
                <a:lnTo>
                  <a:pt x="149" y="38"/>
                </a:lnTo>
                <a:lnTo>
                  <a:pt x="151" y="36"/>
                </a:lnTo>
                <a:lnTo>
                  <a:pt x="151" y="33"/>
                </a:lnTo>
                <a:lnTo>
                  <a:pt x="153" y="33"/>
                </a:lnTo>
                <a:lnTo>
                  <a:pt x="158" y="36"/>
                </a:lnTo>
                <a:lnTo>
                  <a:pt x="161" y="33"/>
                </a:lnTo>
                <a:lnTo>
                  <a:pt x="163" y="33"/>
                </a:lnTo>
                <a:lnTo>
                  <a:pt x="165" y="33"/>
                </a:lnTo>
                <a:lnTo>
                  <a:pt x="165" y="36"/>
                </a:lnTo>
                <a:lnTo>
                  <a:pt x="168" y="36"/>
                </a:lnTo>
                <a:lnTo>
                  <a:pt x="168" y="33"/>
                </a:lnTo>
                <a:lnTo>
                  <a:pt x="170" y="31"/>
                </a:lnTo>
                <a:lnTo>
                  <a:pt x="172" y="31"/>
                </a:lnTo>
                <a:lnTo>
                  <a:pt x="172" y="28"/>
                </a:lnTo>
                <a:lnTo>
                  <a:pt x="175" y="28"/>
                </a:lnTo>
                <a:lnTo>
                  <a:pt x="177" y="26"/>
                </a:lnTo>
                <a:lnTo>
                  <a:pt x="179" y="26"/>
                </a:lnTo>
                <a:lnTo>
                  <a:pt x="182" y="24"/>
                </a:lnTo>
                <a:lnTo>
                  <a:pt x="182" y="26"/>
                </a:lnTo>
                <a:lnTo>
                  <a:pt x="182" y="26"/>
                </a:lnTo>
                <a:lnTo>
                  <a:pt x="184" y="26"/>
                </a:lnTo>
                <a:lnTo>
                  <a:pt x="184" y="24"/>
                </a:lnTo>
                <a:lnTo>
                  <a:pt x="187" y="24"/>
                </a:lnTo>
                <a:lnTo>
                  <a:pt x="187" y="21"/>
                </a:lnTo>
                <a:lnTo>
                  <a:pt x="187" y="19"/>
                </a:lnTo>
                <a:lnTo>
                  <a:pt x="189" y="19"/>
                </a:lnTo>
                <a:lnTo>
                  <a:pt x="191" y="19"/>
                </a:lnTo>
                <a:lnTo>
                  <a:pt x="191" y="17"/>
                </a:lnTo>
                <a:lnTo>
                  <a:pt x="194" y="17"/>
                </a:lnTo>
                <a:lnTo>
                  <a:pt x="196" y="19"/>
                </a:lnTo>
                <a:lnTo>
                  <a:pt x="198" y="21"/>
                </a:lnTo>
                <a:lnTo>
                  <a:pt x="201" y="21"/>
                </a:lnTo>
                <a:lnTo>
                  <a:pt x="203" y="21"/>
                </a:lnTo>
                <a:lnTo>
                  <a:pt x="205" y="21"/>
                </a:lnTo>
                <a:lnTo>
                  <a:pt x="208" y="21"/>
                </a:lnTo>
                <a:lnTo>
                  <a:pt x="210" y="21"/>
                </a:lnTo>
                <a:lnTo>
                  <a:pt x="213" y="21"/>
                </a:lnTo>
                <a:lnTo>
                  <a:pt x="215" y="21"/>
                </a:lnTo>
                <a:lnTo>
                  <a:pt x="217" y="21"/>
                </a:lnTo>
                <a:lnTo>
                  <a:pt x="217" y="19"/>
                </a:lnTo>
                <a:lnTo>
                  <a:pt x="217" y="17"/>
                </a:lnTo>
                <a:lnTo>
                  <a:pt x="222" y="14"/>
                </a:lnTo>
                <a:lnTo>
                  <a:pt x="224" y="14"/>
                </a:lnTo>
                <a:lnTo>
                  <a:pt x="227" y="14"/>
                </a:lnTo>
                <a:lnTo>
                  <a:pt x="231" y="12"/>
                </a:lnTo>
                <a:lnTo>
                  <a:pt x="234" y="14"/>
                </a:lnTo>
                <a:lnTo>
                  <a:pt x="236" y="14"/>
                </a:lnTo>
                <a:lnTo>
                  <a:pt x="239" y="14"/>
                </a:lnTo>
                <a:lnTo>
                  <a:pt x="239" y="17"/>
                </a:lnTo>
                <a:lnTo>
                  <a:pt x="241" y="14"/>
                </a:lnTo>
                <a:lnTo>
                  <a:pt x="241" y="14"/>
                </a:lnTo>
                <a:lnTo>
                  <a:pt x="243" y="17"/>
                </a:lnTo>
                <a:lnTo>
                  <a:pt x="246" y="17"/>
                </a:lnTo>
                <a:lnTo>
                  <a:pt x="248" y="17"/>
                </a:lnTo>
                <a:lnTo>
                  <a:pt x="246" y="19"/>
                </a:lnTo>
                <a:lnTo>
                  <a:pt x="248" y="21"/>
                </a:lnTo>
                <a:lnTo>
                  <a:pt x="250" y="24"/>
                </a:lnTo>
                <a:lnTo>
                  <a:pt x="253" y="26"/>
                </a:lnTo>
                <a:lnTo>
                  <a:pt x="255" y="26"/>
                </a:lnTo>
                <a:lnTo>
                  <a:pt x="258" y="26"/>
                </a:lnTo>
                <a:lnTo>
                  <a:pt x="260" y="26"/>
                </a:lnTo>
                <a:lnTo>
                  <a:pt x="262" y="28"/>
                </a:lnTo>
                <a:lnTo>
                  <a:pt x="265" y="28"/>
                </a:lnTo>
                <a:lnTo>
                  <a:pt x="265" y="31"/>
                </a:lnTo>
                <a:lnTo>
                  <a:pt x="274" y="28"/>
                </a:lnTo>
                <a:lnTo>
                  <a:pt x="276" y="28"/>
                </a:lnTo>
                <a:lnTo>
                  <a:pt x="279" y="28"/>
                </a:lnTo>
                <a:lnTo>
                  <a:pt x="279" y="31"/>
                </a:lnTo>
                <a:lnTo>
                  <a:pt x="281" y="31"/>
                </a:lnTo>
                <a:lnTo>
                  <a:pt x="281" y="28"/>
                </a:lnTo>
                <a:lnTo>
                  <a:pt x="286" y="28"/>
                </a:lnTo>
                <a:lnTo>
                  <a:pt x="291" y="28"/>
                </a:lnTo>
                <a:lnTo>
                  <a:pt x="293" y="28"/>
                </a:lnTo>
                <a:lnTo>
                  <a:pt x="295" y="28"/>
                </a:lnTo>
                <a:lnTo>
                  <a:pt x="295" y="28"/>
                </a:lnTo>
                <a:lnTo>
                  <a:pt x="298" y="28"/>
                </a:lnTo>
                <a:lnTo>
                  <a:pt x="300" y="31"/>
                </a:lnTo>
                <a:lnTo>
                  <a:pt x="302" y="31"/>
                </a:lnTo>
                <a:lnTo>
                  <a:pt x="302" y="33"/>
                </a:lnTo>
                <a:lnTo>
                  <a:pt x="305" y="33"/>
                </a:lnTo>
                <a:lnTo>
                  <a:pt x="307" y="33"/>
                </a:lnTo>
                <a:lnTo>
                  <a:pt x="307" y="31"/>
                </a:lnTo>
                <a:lnTo>
                  <a:pt x="310" y="31"/>
                </a:lnTo>
                <a:lnTo>
                  <a:pt x="310" y="33"/>
                </a:lnTo>
                <a:lnTo>
                  <a:pt x="312" y="33"/>
                </a:lnTo>
                <a:lnTo>
                  <a:pt x="314" y="33"/>
                </a:lnTo>
                <a:lnTo>
                  <a:pt x="317" y="33"/>
                </a:lnTo>
                <a:lnTo>
                  <a:pt x="319" y="33"/>
                </a:lnTo>
                <a:lnTo>
                  <a:pt x="319" y="36"/>
                </a:lnTo>
                <a:lnTo>
                  <a:pt x="321" y="36"/>
                </a:lnTo>
                <a:lnTo>
                  <a:pt x="321" y="38"/>
                </a:lnTo>
                <a:lnTo>
                  <a:pt x="321" y="38"/>
                </a:lnTo>
                <a:lnTo>
                  <a:pt x="321" y="40"/>
                </a:lnTo>
                <a:lnTo>
                  <a:pt x="321" y="45"/>
                </a:lnTo>
                <a:lnTo>
                  <a:pt x="319" y="45"/>
                </a:lnTo>
                <a:lnTo>
                  <a:pt x="319" y="47"/>
                </a:lnTo>
                <a:lnTo>
                  <a:pt x="317" y="47"/>
                </a:lnTo>
                <a:lnTo>
                  <a:pt x="319" y="47"/>
                </a:lnTo>
                <a:lnTo>
                  <a:pt x="321" y="47"/>
                </a:lnTo>
                <a:lnTo>
                  <a:pt x="321" y="50"/>
                </a:lnTo>
                <a:lnTo>
                  <a:pt x="324" y="50"/>
                </a:lnTo>
                <a:lnTo>
                  <a:pt x="326" y="50"/>
                </a:lnTo>
                <a:lnTo>
                  <a:pt x="326" y="47"/>
                </a:lnTo>
                <a:lnTo>
                  <a:pt x="328" y="47"/>
                </a:lnTo>
                <a:lnTo>
                  <a:pt x="333" y="47"/>
                </a:lnTo>
                <a:lnTo>
                  <a:pt x="336" y="47"/>
                </a:lnTo>
                <a:lnTo>
                  <a:pt x="338" y="47"/>
                </a:lnTo>
                <a:lnTo>
                  <a:pt x="340" y="50"/>
                </a:lnTo>
                <a:lnTo>
                  <a:pt x="343" y="50"/>
                </a:lnTo>
                <a:lnTo>
                  <a:pt x="343" y="47"/>
                </a:lnTo>
                <a:lnTo>
                  <a:pt x="343" y="45"/>
                </a:lnTo>
                <a:lnTo>
                  <a:pt x="343" y="45"/>
                </a:lnTo>
                <a:lnTo>
                  <a:pt x="345" y="45"/>
                </a:lnTo>
                <a:lnTo>
                  <a:pt x="345" y="43"/>
                </a:lnTo>
                <a:lnTo>
                  <a:pt x="347" y="43"/>
                </a:lnTo>
                <a:lnTo>
                  <a:pt x="347" y="40"/>
                </a:lnTo>
                <a:lnTo>
                  <a:pt x="350" y="40"/>
                </a:lnTo>
                <a:lnTo>
                  <a:pt x="352" y="40"/>
                </a:lnTo>
                <a:lnTo>
                  <a:pt x="352" y="38"/>
                </a:lnTo>
                <a:lnTo>
                  <a:pt x="354" y="38"/>
                </a:lnTo>
                <a:lnTo>
                  <a:pt x="354" y="36"/>
                </a:lnTo>
                <a:lnTo>
                  <a:pt x="357" y="33"/>
                </a:lnTo>
                <a:lnTo>
                  <a:pt x="357" y="31"/>
                </a:lnTo>
                <a:lnTo>
                  <a:pt x="357" y="28"/>
                </a:lnTo>
                <a:lnTo>
                  <a:pt x="359" y="26"/>
                </a:lnTo>
                <a:lnTo>
                  <a:pt x="359" y="24"/>
                </a:lnTo>
                <a:lnTo>
                  <a:pt x="362" y="21"/>
                </a:lnTo>
                <a:lnTo>
                  <a:pt x="364" y="21"/>
                </a:lnTo>
                <a:lnTo>
                  <a:pt x="366" y="21"/>
                </a:lnTo>
                <a:lnTo>
                  <a:pt x="369" y="21"/>
                </a:lnTo>
                <a:lnTo>
                  <a:pt x="369" y="19"/>
                </a:lnTo>
                <a:lnTo>
                  <a:pt x="371" y="19"/>
                </a:lnTo>
                <a:lnTo>
                  <a:pt x="376" y="19"/>
                </a:lnTo>
                <a:lnTo>
                  <a:pt x="378" y="19"/>
                </a:lnTo>
                <a:lnTo>
                  <a:pt x="378" y="17"/>
                </a:lnTo>
                <a:lnTo>
                  <a:pt x="376" y="17"/>
                </a:lnTo>
                <a:lnTo>
                  <a:pt x="376" y="14"/>
                </a:lnTo>
                <a:lnTo>
                  <a:pt x="376" y="12"/>
                </a:lnTo>
                <a:lnTo>
                  <a:pt x="378" y="12"/>
                </a:lnTo>
                <a:lnTo>
                  <a:pt x="378" y="10"/>
                </a:lnTo>
                <a:lnTo>
                  <a:pt x="381" y="10"/>
                </a:lnTo>
                <a:lnTo>
                  <a:pt x="383" y="10"/>
                </a:lnTo>
                <a:lnTo>
                  <a:pt x="385" y="10"/>
                </a:lnTo>
                <a:lnTo>
                  <a:pt x="390" y="7"/>
                </a:lnTo>
                <a:lnTo>
                  <a:pt x="395" y="7"/>
                </a:lnTo>
                <a:lnTo>
                  <a:pt x="397" y="10"/>
                </a:lnTo>
                <a:lnTo>
                  <a:pt x="397" y="12"/>
                </a:lnTo>
                <a:lnTo>
                  <a:pt x="399" y="14"/>
                </a:lnTo>
                <a:lnTo>
                  <a:pt x="402" y="17"/>
                </a:lnTo>
                <a:lnTo>
                  <a:pt x="404" y="17"/>
                </a:lnTo>
                <a:lnTo>
                  <a:pt x="407" y="19"/>
                </a:lnTo>
                <a:lnTo>
                  <a:pt x="407" y="17"/>
                </a:lnTo>
                <a:lnTo>
                  <a:pt x="407" y="14"/>
                </a:lnTo>
                <a:lnTo>
                  <a:pt x="407" y="10"/>
                </a:lnTo>
                <a:lnTo>
                  <a:pt x="407" y="7"/>
                </a:lnTo>
                <a:lnTo>
                  <a:pt x="407" y="7"/>
                </a:lnTo>
                <a:lnTo>
                  <a:pt x="407" y="5"/>
                </a:lnTo>
                <a:lnTo>
                  <a:pt x="407" y="2"/>
                </a:lnTo>
                <a:lnTo>
                  <a:pt x="409" y="2"/>
                </a:lnTo>
                <a:lnTo>
                  <a:pt x="411" y="0"/>
                </a:lnTo>
                <a:lnTo>
                  <a:pt x="414" y="0"/>
                </a:lnTo>
                <a:lnTo>
                  <a:pt x="416" y="2"/>
                </a:lnTo>
                <a:lnTo>
                  <a:pt x="416" y="2"/>
                </a:lnTo>
                <a:lnTo>
                  <a:pt x="418" y="5"/>
                </a:lnTo>
                <a:lnTo>
                  <a:pt x="421" y="2"/>
                </a:lnTo>
                <a:lnTo>
                  <a:pt x="423" y="0"/>
                </a:lnTo>
                <a:lnTo>
                  <a:pt x="425" y="0"/>
                </a:lnTo>
                <a:lnTo>
                  <a:pt x="428" y="0"/>
                </a:lnTo>
                <a:lnTo>
                  <a:pt x="430" y="0"/>
                </a:lnTo>
                <a:lnTo>
                  <a:pt x="433" y="2"/>
                </a:lnTo>
                <a:lnTo>
                  <a:pt x="435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688"/>
          <p:cNvSpPr>
            <a:spLocks/>
          </p:cNvSpPr>
          <p:nvPr/>
        </p:nvSpPr>
        <p:spPr bwMode="auto">
          <a:xfrm>
            <a:off x="6865939" y="6745288"/>
            <a:ext cx="404813" cy="98425"/>
          </a:xfrm>
          <a:custGeom>
            <a:avLst/>
            <a:gdLst>
              <a:gd name="T0" fmla="*/ 255 w 255"/>
              <a:gd name="T1" fmla="*/ 62 h 62"/>
              <a:gd name="T2" fmla="*/ 0 w 255"/>
              <a:gd name="T3" fmla="*/ 59 h 62"/>
              <a:gd name="T4" fmla="*/ 5 w 255"/>
              <a:gd name="T5" fmla="*/ 48 h 62"/>
              <a:gd name="T6" fmla="*/ 45 w 255"/>
              <a:gd name="T7" fmla="*/ 29 h 62"/>
              <a:gd name="T8" fmla="*/ 54 w 255"/>
              <a:gd name="T9" fmla="*/ 19 h 62"/>
              <a:gd name="T10" fmla="*/ 78 w 255"/>
              <a:gd name="T11" fmla="*/ 17 h 62"/>
              <a:gd name="T12" fmla="*/ 94 w 255"/>
              <a:gd name="T13" fmla="*/ 15 h 62"/>
              <a:gd name="T14" fmla="*/ 116 w 255"/>
              <a:gd name="T15" fmla="*/ 0 h 62"/>
              <a:gd name="T16" fmla="*/ 156 w 255"/>
              <a:gd name="T17" fmla="*/ 0 h 62"/>
              <a:gd name="T18" fmla="*/ 248 w 255"/>
              <a:gd name="T19" fmla="*/ 26 h 62"/>
              <a:gd name="T20" fmla="*/ 255 w 255"/>
              <a:gd name="T21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62">
                <a:moveTo>
                  <a:pt x="255" y="62"/>
                </a:moveTo>
                <a:lnTo>
                  <a:pt x="0" y="59"/>
                </a:lnTo>
                <a:lnTo>
                  <a:pt x="5" y="48"/>
                </a:lnTo>
                <a:lnTo>
                  <a:pt x="45" y="29"/>
                </a:lnTo>
                <a:lnTo>
                  <a:pt x="54" y="19"/>
                </a:lnTo>
                <a:lnTo>
                  <a:pt x="78" y="17"/>
                </a:lnTo>
                <a:lnTo>
                  <a:pt x="94" y="15"/>
                </a:lnTo>
                <a:lnTo>
                  <a:pt x="116" y="0"/>
                </a:lnTo>
                <a:lnTo>
                  <a:pt x="156" y="0"/>
                </a:lnTo>
                <a:lnTo>
                  <a:pt x="248" y="26"/>
                </a:lnTo>
                <a:lnTo>
                  <a:pt x="255" y="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689"/>
          <p:cNvSpPr>
            <a:spLocks/>
          </p:cNvSpPr>
          <p:nvPr/>
        </p:nvSpPr>
        <p:spPr bwMode="auto">
          <a:xfrm>
            <a:off x="6865939" y="6745288"/>
            <a:ext cx="404813" cy="98425"/>
          </a:xfrm>
          <a:custGeom>
            <a:avLst/>
            <a:gdLst>
              <a:gd name="T0" fmla="*/ 255 w 255"/>
              <a:gd name="T1" fmla="*/ 62 h 62"/>
              <a:gd name="T2" fmla="*/ 0 w 255"/>
              <a:gd name="T3" fmla="*/ 59 h 62"/>
              <a:gd name="T4" fmla="*/ 5 w 255"/>
              <a:gd name="T5" fmla="*/ 48 h 62"/>
              <a:gd name="T6" fmla="*/ 45 w 255"/>
              <a:gd name="T7" fmla="*/ 29 h 62"/>
              <a:gd name="T8" fmla="*/ 54 w 255"/>
              <a:gd name="T9" fmla="*/ 19 h 62"/>
              <a:gd name="T10" fmla="*/ 78 w 255"/>
              <a:gd name="T11" fmla="*/ 17 h 62"/>
              <a:gd name="T12" fmla="*/ 94 w 255"/>
              <a:gd name="T13" fmla="*/ 15 h 62"/>
              <a:gd name="T14" fmla="*/ 116 w 255"/>
              <a:gd name="T15" fmla="*/ 0 h 62"/>
              <a:gd name="T16" fmla="*/ 156 w 255"/>
              <a:gd name="T17" fmla="*/ 0 h 62"/>
              <a:gd name="T18" fmla="*/ 248 w 255"/>
              <a:gd name="T19" fmla="*/ 26 h 62"/>
              <a:gd name="T20" fmla="*/ 255 w 255"/>
              <a:gd name="T21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62">
                <a:moveTo>
                  <a:pt x="255" y="62"/>
                </a:moveTo>
                <a:lnTo>
                  <a:pt x="0" y="59"/>
                </a:lnTo>
                <a:lnTo>
                  <a:pt x="5" y="48"/>
                </a:lnTo>
                <a:lnTo>
                  <a:pt x="45" y="29"/>
                </a:lnTo>
                <a:lnTo>
                  <a:pt x="54" y="19"/>
                </a:lnTo>
                <a:lnTo>
                  <a:pt x="78" y="17"/>
                </a:lnTo>
                <a:lnTo>
                  <a:pt x="94" y="15"/>
                </a:lnTo>
                <a:lnTo>
                  <a:pt x="116" y="0"/>
                </a:lnTo>
                <a:lnTo>
                  <a:pt x="156" y="0"/>
                </a:lnTo>
                <a:lnTo>
                  <a:pt x="248" y="26"/>
                </a:lnTo>
                <a:lnTo>
                  <a:pt x="255" y="6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690"/>
          <p:cNvSpPr>
            <a:spLocks/>
          </p:cNvSpPr>
          <p:nvPr/>
        </p:nvSpPr>
        <p:spPr bwMode="auto">
          <a:xfrm>
            <a:off x="6865939" y="6745288"/>
            <a:ext cx="404813" cy="98425"/>
          </a:xfrm>
          <a:custGeom>
            <a:avLst/>
            <a:gdLst>
              <a:gd name="T0" fmla="*/ 255 w 255"/>
              <a:gd name="T1" fmla="*/ 62 h 62"/>
              <a:gd name="T2" fmla="*/ 0 w 255"/>
              <a:gd name="T3" fmla="*/ 59 h 62"/>
              <a:gd name="T4" fmla="*/ 5 w 255"/>
              <a:gd name="T5" fmla="*/ 48 h 62"/>
              <a:gd name="T6" fmla="*/ 45 w 255"/>
              <a:gd name="T7" fmla="*/ 29 h 62"/>
              <a:gd name="T8" fmla="*/ 54 w 255"/>
              <a:gd name="T9" fmla="*/ 19 h 62"/>
              <a:gd name="T10" fmla="*/ 78 w 255"/>
              <a:gd name="T11" fmla="*/ 17 h 62"/>
              <a:gd name="T12" fmla="*/ 94 w 255"/>
              <a:gd name="T13" fmla="*/ 15 h 62"/>
              <a:gd name="T14" fmla="*/ 116 w 255"/>
              <a:gd name="T15" fmla="*/ 0 h 62"/>
              <a:gd name="T16" fmla="*/ 156 w 255"/>
              <a:gd name="T17" fmla="*/ 0 h 62"/>
              <a:gd name="T18" fmla="*/ 248 w 255"/>
              <a:gd name="T19" fmla="*/ 26 h 62"/>
              <a:gd name="T20" fmla="*/ 255 w 255"/>
              <a:gd name="T21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62">
                <a:moveTo>
                  <a:pt x="255" y="62"/>
                </a:moveTo>
                <a:lnTo>
                  <a:pt x="0" y="59"/>
                </a:lnTo>
                <a:lnTo>
                  <a:pt x="5" y="48"/>
                </a:lnTo>
                <a:lnTo>
                  <a:pt x="45" y="29"/>
                </a:lnTo>
                <a:lnTo>
                  <a:pt x="54" y="19"/>
                </a:lnTo>
                <a:lnTo>
                  <a:pt x="78" y="17"/>
                </a:lnTo>
                <a:lnTo>
                  <a:pt x="94" y="15"/>
                </a:lnTo>
                <a:lnTo>
                  <a:pt x="116" y="0"/>
                </a:lnTo>
                <a:lnTo>
                  <a:pt x="156" y="0"/>
                </a:lnTo>
                <a:lnTo>
                  <a:pt x="248" y="26"/>
                </a:lnTo>
                <a:lnTo>
                  <a:pt x="255" y="6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691"/>
          <p:cNvSpPr>
            <a:spLocks/>
          </p:cNvSpPr>
          <p:nvPr/>
        </p:nvSpPr>
        <p:spPr bwMode="auto">
          <a:xfrm>
            <a:off x="5502276" y="6584951"/>
            <a:ext cx="49213" cy="47625"/>
          </a:xfrm>
          <a:custGeom>
            <a:avLst/>
            <a:gdLst>
              <a:gd name="T0" fmla="*/ 22 w 31"/>
              <a:gd name="T1" fmla="*/ 19 h 30"/>
              <a:gd name="T2" fmla="*/ 14 w 31"/>
              <a:gd name="T3" fmla="*/ 30 h 30"/>
              <a:gd name="T4" fmla="*/ 5 w 31"/>
              <a:gd name="T5" fmla="*/ 23 h 30"/>
              <a:gd name="T6" fmla="*/ 0 w 31"/>
              <a:gd name="T7" fmla="*/ 16 h 30"/>
              <a:gd name="T8" fmla="*/ 5 w 31"/>
              <a:gd name="T9" fmla="*/ 0 h 30"/>
              <a:gd name="T10" fmla="*/ 10 w 31"/>
              <a:gd name="T11" fmla="*/ 0 h 30"/>
              <a:gd name="T12" fmla="*/ 22 w 31"/>
              <a:gd name="T13" fmla="*/ 4 h 30"/>
              <a:gd name="T14" fmla="*/ 31 w 31"/>
              <a:gd name="T15" fmla="*/ 11 h 30"/>
              <a:gd name="T16" fmla="*/ 31 w 31"/>
              <a:gd name="T17" fmla="*/ 16 h 30"/>
              <a:gd name="T18" fmla="*/ 22 w 31"/>
              <a:gd name="T19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30">
                <a:moveTo>
                  <a:pt x="22" y="19"/>
                </a:moveTo>
                <a:lnTo>
                  <a:pt x="14" y="30"/>
                </a:lnTo>
                <a:lnTo>
                  <a:pt x="5" y="23"/>
                </a:lnTo>
                <a:lnTo>
                  <a:pt x="0" y="16"/>
                </a:lnTo>
                <a:lnTo>
                  <a:pt x="5" y="0"/>
                </a:lnTo>
                <a:lnTo>
                  <a:pt x="10" y="0"/>
                </a:lnTo>
                <a:lnTo>
                  <a:pt x="22" y="4"/>
                </a:lnTo>
                <a:lnTo>
                  <a:pt x="31" y="11"/>
                </a:lnTo>
                <a:lnTo>
                  <a:pt x="31" y="16"/>
                </a:lnTo>
                <a:lnTo>
                  <a:pt x="22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692"/>
          <p:cNvSpPr>
            <a:spLocks/>
          </p:cNvSpPr>
          <p:nvPr/>
        </p:nvSpPr>
        <p:spPr bwMode="auto">
          <a:xfrm>
            <a:off x="5502276" y="6584951"/>
            <a:ext cx="49213" cy="47625"/>
          </a:xfrm>
          <a:custGeom>
            <a:avLst/>
            <a:gdLst>
              <a:gd name="T0" fmla="*/ 22 w 31"/>
              <a:gd name="T1" fmla="*/ 19 h 30"/>
              <a:gd name="T2" fmla="*/ 14 w 31"/>
              <a:gd name="T3" fmla="*/ 30 h 30"/>
              <a:gd name="T4" fmla="*/ 5 w 31"/>
              <a:gd name="T5" fmla="*/ 23 h 30"/>
              <a:gd name="T6" fmla="*/ 0 w 31"/>
              <a:gd name="T7" fmla="*/ 16 h 30"/>
              <a:gd name="T8" fmla="*/ 5 w 31"/>
              <a:gd name="T9" fmla="*/ 0 h 30"/>
              <a:gd name="T10" fmla="*/ 10 w 31"/>
              <a:gd name="T11" fmla="*/ 0 h 30"/>
              <a:gd name="T12" fmla="*/ 22 w 31"/>
              <a:gd name="T13" fmla="*/ 4 h 30"/>
              <a:gd name="T14" fmla="*/ 31 w 31"/>
              <a:gd name="T15" fmla="*/ 11 h 30"/>
              <a:gd name="T16" fmla="*/ 31 w 31"/>
              <a:gd name="T17" fmla="*/ 16 h 30"/>
              <a:gd name="T18" fmla="*/ 22 w 31"/>
              <a:gd name="T19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30">
                <a:moveTo>
                  <a:pt x="22" y="19"/>
                </a:moveTo>
                <a:lnTo>
                  <a:pt x="14" y="30"/>
                </a:lnTo>
                <a:lnTo>
                  <a:pt x="5" y="23"/>
                </a:lnTo>
                <a:lnTo>
                  <a:pt x="0" y="16"/>
                </a:lnTo>
                <a:lnTo>
                  <a:pt x="5" y="0"/>
                </a:lnTo>
                <a:lnTo>
                  <a:pt x="10" y="0"/>
                </a:lnTo>
                <a:lnTo>
                  <a:pt x="22" y="4"/>
                </a:lnTo>
                <a:lnTo>
                  <a:pt x="31" y="11"/>
                </a:lnTo>
                <a:lnTo>
                  <a:pt x="31" y="16"/>
                </a:lnTo>
                <a:lnTo>
                  <a:pt x="22" y="1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693"/>
          <p:cNvSpPr>
            <a:spLocks/>
          </p:cNvSpPr>
          <p:nvPr/>
        </p:nvSpPr>
        <p:spPr bwMode="auto">
          <a:xfrm>
            <a:off x="5502276" y="6584951"/>
            <a:ext cx="49213" cy="47625"/>
          </a:xfrm>
          <a:custGeom>
            <a:avLst/>
            <a:gdLst>
              <a:gd name="T0" fmla="*/ 22 w 31"/>
              <a:gd name="T1" fmla="*/ 19 h 30"/>
              <a:gd name="T2" fmla="*/ 14 w 31"/>
              <a:gd name="T3" fmla="*/ 30 h 30"/>
              <a:gd name="T4" fmla="*/ 5 w 31"/>
              <a:gd name="T5" fmla="*/ 23 h 30"/>
              <a:gd name="T6" fmla="*/ 0 w 31"/>
              <a:gd name="T7" fmla="*/ 16 h 30"/>
              <a:gd name="T8" fmla="*/ 5 w 31"/>
              <a:gd name="T9" fmla="*/ 0 h 30"/>
              <a:gd name="T10" fmla="*/ 10 w 31"/>
              <a:gd name="T11" fmla="*/ 0 h 30"/>
              <a:gd name="T12" fmla="*/ 22 w 31"/>
              <a:gd name="T13" fmla="*/ 4 h 30"/>
              <a:gd name="T14" fmla="*/ 31 w 31"/>
              <a:gd name="T15" fmla="*/ 11 h 30"/>
              <a:gd name="T16" fmla="*/ 31 w 31"/>
              <a:gd name="T17" fmla="*/ 16 h 30"/>
              <a:gd name="T18" fmla="*/ 22 w 31"/>
              <a:gd name="T19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30">
                <a:moveTo>
                  <a:pt x="22" y="19"/>
                </a:moveTo>
                <a:lnTo>
                  <a:pt x="14" y="30"/>
                </a:lnTo>
                <a:lnTo>
                  <a:pt x="5" y="23"/>
                </a:lnTo>
                <a:lnTo>
                  <a:pt x="0" y="16"/>
                </a:lnTo>
                <a:lnTo>
                  <a:pt x="5" y="0"/>
                </a:lnTo>
                <a:lnTo>
                  <a:pt x="10" y="0"/>
                </a:lnTo>
                <a:lnTo>
                  <a:pt x="22" y="4"/>
                </a:lnTo>
                <a:lnTo>
                  <a:pt x="31" y="11"/>
                </a:lnTo>
                <a:lnTo>
                  <a:pt x="31" y="16"/>
                </a:lnTo>
                <a:lnTo>
                  <a:pt x="22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694"/>
          <p:cNvSpPr>
            <a:spLocks/>
          </p:cNvSpPr>
          <p:nvPr/>
        </p:nvSpPr>
        <p:spPr bwMode="auto">
          <a:xfrm>
            <a:off x="5570539" y="6426201"/>
            <a:ext cx="33338" cy="26988"/>
          </a:xfrm>
          <a:custGeom>
            <a:avLst/>
            <a:gdLst>
              <a:gd name="T0" fmla="*/ 9 w 21"/>
              <a:gd name="T1" fmla="*/ 14 h 17"/>
              <a:gd name="T2" fmla="*/ 0 w 21"/>
              <a:gd name="T3" fmla="*/ 17 h 17"/>
              <a:gd name="T4" fmla="*/ 0 w 21"/>
              <a:gd name="T5" fmla="*/ 10 h 17"/>
              <a:gd name="T6" fmla="*/ 12 w 21"/>
              <a:gd name="T7" fmla="*/ 0 h 17"/>
              <a:gd name="T8" fmla="*/ 21 w 21"/>
              <a:gd name="T9" fmla="*/ 5 h 17"/>
              <a:gd name="T10" fmla="*/ 21 w 21"/>
              <a:gd name="T11" fmla="*/ 10 h 17"/>
              <a:gd name="T12" fmla="*/ 9 w 21"/>
              <a:gd name="T13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7">
                <a:moveTo>
                  <a:pt x="9" y="14"/>
                </a:moveTo>
                <a:lnTo>
                  <a:pt x="0" y="17"/>
                </a:lnTo>
                <a:lnTo>
                  <a:pt x="0" y="10"/>
                </a:lnTo>
                <a:lnTo>
                  <a:pt x="12" y="0"/>
                </a:lnTo>
                <a:lnTo>
                  <a:pt x="21" y="5"/>
                </a:lnTo>
                <a:lnTo>
                  <a:pt x="21" y="10"/>
                </a:lnTo>
                <a:lnTo>
                  <a:pt x="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695"/>
          <p:cNvSpPr>
            <a:spLocks/>
          </p:cNvSpPr>
          <p:nvPr/>
        </p:nvSpPr>
        <p:spPr bwMode="auto">
          <a:xfrm>
            <a:off x="5570539" y="6426201"/>
            <a:ext cx="33338" cy="26988"/>
          </a:xfrm>
          <a:custGeom>
            <a:avLst/>
            <a:gdLst>
              <a:gd name="T0" fmla="*/ 9 w 21"/>
              <a:gd name="T1" fmla="*/ 14 h 17"/>
              <a:gd name="T2" fmla="*/ 0 w 21"/>
              <a:gd name="T3" fmla="*/ 17 h 17"/>
              <a:gd name="T4" fmla="*/ 0 w 21"/>
              <a:gd name="T5" fmla="*/ 10 h 17"/>
              <a:gd name="T6" fmla="*/ 12 w 21"/>
              <a:gd name="T7" fmla="*/ 0 h 17"/>
              <a:gd name="T8" fmla="*/ 21 w 21"/>
              <a:gd name="T9" fmla="*/ 5 h 17"/>
              <a:gd name="T10" fmla="*/ 21 w 21"/>
              <a:gd name="T11" fmla="*/ 10 h 17"/>
              <a:gd name="T12" fmla="*/ 9 w 21"/>
              <a:gd name="T13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7">
                <a:moveTo>
                  <a:pt x="9" y="14"/>
                </a:moveTo>
                <a:lnTo>
                  <a:pt x="0" y="17"/>
                </a:lnTo>
                <a:lnTo>
                  <a:pt x="0" y="10"/>
                </a:lnTo>
                <a:lnTo>
                  <a:pt x="12" y="0"/>
                </a:lnTo>
                <a:lnTo>
                  <a:pt x="21" y="5"/>
                </a:lnTo>
                <a:lnTo>
                  <a:pt x="21" y="10"/>
                </a:lnTo>
                <a:lnTo>
                  <a:pt x="9" y="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696"/>
          <p:cNvSpPr>
            <a:spLocks/>
          </p:cNvSpPr>
          <p:nvPr/>
        </p:nvSpPr>
        <p:spPr bwMode="auto">
          <a:xfrm>
            <a:off x="5570539" y="6426201"/>
            <a:ext cx="33338" cy="26988"/>
          </a:xfrm>
          <a:custGeom>
            <a:avLst/>
            <a:gdLst>
              <a:gd name="T0" fmla="*/ 9 w 21"/>
              <a:gd name="T1" fmla="*/ 14 h 17"/>
              <a:gd name="T2" fmla="*/ 0 w 21"/>
              <a:gd name="T3" fmla="*/ 17 h 17"/>
              <a:gd name="T4" fmla="*/ 0 w 21"/>
              <a:gd name="T5" fmla="*/ 10 h 17"/>
              <a:gd name="T6" fmla="*/ 12 w 21"/>
              <a:gd name="T7" fmla="*/ 0 h 17"/>
              <a:gd name="T8" fmla="*/ 21 w 21"/>
              <a:gd name="T9" fmla="*/ 5 h 17"/>
              <a:gd name="T10" fmla="*/ 21 w 21"/>
              <a:gd name="T11" fmla="*/ 10 h 17"/>
              <a:gd name="T12" fmla="*/ 9 w 21"/>
              <a:gd name="T13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7">
                <a:moveTo>
                  <a:pt x="9" y="14"/>
                </a:moveTo>
                <a:lnTo>
                  <a:pt x="0" y="17"/>
                </a:lnTo>
                <a:lnTo>
                  <a:pt x="0" y="10"/>
                </a:lnTo>
                <a:lnTo>
                  <a:pt x="12" y="0"/>
                </a:lnTo>
                <a:lnTo>
                  <a:pt x="21" y="5"/>
                </a:lnTo>
                <a:lnTo>
                  <a:pt x="21" y="10"/>
                </a:lnTo>
                <a:lnTo>
                  <a:pt x="9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697"/>
          <p:cNvSpPr>
            <a:spLocks/>
          </p:cNvSpPr>
          <p:nvPr/>
        </p:nvSpPr>
        <p:spPr bwMode="auto">
          <a:xfrm>
            <a:off x="5986464" y="6235701"/>
            <a:ext cx="57150" cy="47625"/>
          </a:xfrm>
          <a:custGeom>
            <a:avLst/>
            <a:gdLst>
              <a:gd name="T0" fmla="*/ 36 w 36"/>
              <a:gd name="T1" fmla="*/ 23 h 30"/>
              <a:gd name="T2" fmla="*/ 31 w 36"/>
              <a:gd name="T3" fmla="*/ 30 h 30"/>
              <a:gd name="T4" fmla="*/ 19 w 36"/>
              <a:gd name="T5" fmla="*/ 26 h 30"/>
              <a:gd name="T6" fmla="*/ 15 w 36"/>
              <a:gd name="T7" fmla="*/ 21 h 30"/>
              <a:gd name="T8" fmla="*/ 5 w 36"/>
              <a:gd name="T9" fmla="*/ 7 h 30"/>
              <a:gd name="T10" fmla="*/ 0 w 36"/>
              <a:gd name="T11" fmla="*/ 4 h 30"/>
              <a:gd name="T12" fmla="*/ 0 w 36"/>
              <a:gd name="T13" fmla="*/ 2 h 30"/>
              <a:gd name="T14" fmla="*/ 5 w 36"/>
              <a:gd name="T15" fmla="*/ 0 h 30"/>
              <a:gd name="T16" fmla="*/ 17 w 36"/>
              <a:gd name="T17" fmla="*/ 9 h 30"/>
              <a:gd name="T18" fmla="*/ 36 w 36"/>
              <a:gd name="T19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0">
                <a:moveTo>
                  <a:pt x="36" y="23"/>
                </a:moveTo>
                <a:lnTo>
                  <a:pt x="31" y="30"/>
                </a:lnTo>
                <a:lnTo>
                  <a:pt x="19" y="26"/>
                </a:lnTo>
                <a:lnTo>
                  <a:pt x="15" y="21"/>
                </a:lnTo>
                <a:lnTo>
                  <a:pt x="5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17" y="9"/>
                </a:lnTo>
                <a:lnTo>
                  <a:pt x="36" y="2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698"/>
          <p:cNvSpPr>
            <a:spLocks/>
          </p:cNvSpPr>
          <p:nvPr/>
        </p:nvSpPr>
        <p:spPr bwMode="auto">
          <a:xfrm>
            <a:off x="5986464" y="6235701"/>
            <a:ext cx="57150" cy="47625"/>
          </a:xfrm>
          <a:custGeom>
            <a:avLst/>
            <a:gdLst>
              <a:gd name="T0" fmla="*/ 36 w 36"/>
              <a:gd name="T1" fmla="*/ 23 h 30"/>
              <a:gd name="T2" fmla="*/ 31 w 36"/>
              <a:gd name="T3" fmla="*/ 30 h 30"/>
              <a:gd name="T4" fmla="*/ 19 w 36"/>
              <a:gd name="T5" fmla="*/ 26 h 30"/>
              <a:gd name="T6" fmla="*/ 15 w 36"/>
              <a:gd name="T7" fmla="*/ 21 h 30"/>
              <a:gd name="T8" fmla="*/ 5 w 36"/>
              <a:gd name="T9" fmla="*/ 7 h 30"/>
              <a:gd name="T10" fmla="*/ 0 w 36"/>
              <a:gd name="T11" fmla="*/ 4 h 30"/>
              <a:gd name="T12" fmla="*/ 0 w 36"/>
              <a:gd name="T13" fmla="*/ 2 h 30"/>
              <a:gd name="T14" fmla="*/ 5 w 36"/>
              <a:gd name="T15" fmla="*/ 0 h 30"/>
              <a:gd name="T16" fmla="*/ 17 w 36"/>
              <a:gd name="T17" fmla="*/ 9 h 30"/>
              <a:gd name="T18" fmla="*/ 36 w 36"/>
              <a:gd name="T19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0">
                <a:moveTo>
                  <a:pt x="36" y="23"/>
                </a:moveTo>
                <a:lnTo>
                  <a:pt x="31" y="30"/>
                </a:lnTo>
                <a:lnTo>
                  <a:pt x="19" y="26"/>
                </a:lnTo>
                <a:lnTo>
                  <a:pt x="15" y="21"/>
                </a:lnTo>
                <a:lnTo>
                  <a:pt x="5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17" y="9"/>
                </a:lnTo>
                <a:lnTo>
                  <a:pt x="36" y="2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699"/>
          <p:cNvSpPr>
            <a:spLocks/>
          </p:cNvSpPr>
          <p:nvPr/>
        </p:nvSpPr>
        <p:spPr bwMode="auto">
          <a:xfrm>
            <a:off x="5986464" y="6235701"/>
            <a:ext cx="57150" cy="47625"/>
          </a:xfrm>
          <a:custGeom>
            <a:avLst/>
            <a:gdLst>
              <a:gd name="T0" fmla="*/ 36 w 36"/>
              <a:gd name="T1" fmla="*/ 23 h 30"/>
              <a:gd name="T2" fmla="*/ 31 w 36"/>
              <a:gd name="T3" fmla="*/ 30 h 30"/>
              <a:gd name="T4" fmla="*/ 19 w 36"/>
              <a:gd name="T5" fmla="*/ 26 h 30"/>
              <a:gd name="T6" fmla="*/ 15 w 36"/>
              <a:gd name="T7" fmla="*/ 21 h 30"/>
              <a:gd name="T8" fmla="*/ 5 w 36"/>
              <a:gd name="T9" fmla="*/ 7 h 30"/>
              <a:gd name="T10" fmla="*/ 0 w 36"/>
              <a:gd name="T11" fmla="*/ 4 h 30"/>
              <a:gd name="T12" fmla="*/ 0 w 36"/>
              <a:gd name="T13" fmla="*/ 2 h 30"/>
              <a:gd name="T14" fmla="*/ 5 w 36"/>
              <a:gd name="T15" fmla="*/ 0 h 30"/>
              <a:gd name="T16" fmla="*/ 17 w 36"/>
              <a:gd name="T17" fmla="*/ 9 h 30"/>
              <a:gd name="T18" fmla="*/ 36 w 36"/>
              <a:gd name="T19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0">
                <a:moveTo>
                  <a:pt x="36" y="23"/>
                </a:moveTo>
                <a:lnTo>
                  <a:pt x="31" y="30"/>
                </a:lnTo>
                <a:lnTo>
                  <a:pt x="19" y="26"/>
                </a:lnTo>
                <a:lnTo>
                  <a:pt x="15" y="21"/>
                </a:lnTo>
                <a:lnTo>
                  <a:pt x="5" y="7"/>
                </a:lnTo>
                <a:lnTo>
                  <a:pt x="0" y="4"/>
                </a:lnTo>
                <a:lnTo>
                  <a:pt x="0" y="2"/>
                </a:lnTo>
                <a:lnTo>
                  <a:pt x="5" y="0"/>
                </a:lnTo>
                <a:lnTo>
                  <a:pt x="17" y="9"/>
                </a:lnTo>
                <a:lnTo>
                  <a:pt x="36" y="2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700"/>
          <p:cNvSpPr>
            <a:spLocks/>
          </p:cNvSpPr>
          <p:nvPr/>
        </p:nvSpPr>
        <p:spPr bwMode="auto">
          <a:xfrm>
            <a:off x="4289426" y="5573713"/>
            <a:ext cx="60325" cy="44450"/>
          </a:xfrm>
          <a:custGeom>
            <a:avLst/>
            <a:gdLst>
              <a:gd name="T0" fmla="*/ 38 w 38"/>
              <a:gd name="T1" fmla="*/ 2 h 28"/>
              <a:gd name="T2" fmla="*/ 38 w 38"/>
              <a:gd name="T3" fmla="*/ 5 h 28"/>
              <a:gd name="T4" fmla="*/ 36 w 38"/>
              <a:gd name="T5" fmla="*/ 7 h 28"/>
              <a:gd name="T6" fmla="*/ 38 w 38"/>
              <a:gd name="T7" fmla="*/ 10 h 28"/>
              <a:gd name="T8" fmla="*/ 33 w 38"/>
              <a:gd name="T9" fmla="*/ 14 h 28"/>
              <a:gd name="T10" fmla="*/ 29 w 38"/>
              <a:gd name="T11" fmla="*/ 12 h 28"/>
              <a:gd name="T12" fmla="*/ 29 w 38"/>
              <a:gd name="T13" fmla="*/ 17 h 28"/>
              <a:gd name="T14" fmla="*/ 24 w 38"/>
              <a:gd name="T15" fmla="*/ 19 h 28"/>
              <a:gd name="T16" fmla="*/ 19 w 38"/>
              <a:gd name="T17" fmla="*/ 19 h 28"/>
              <a:gd name="T18" fmla="*/ 17 w 38"/>
              <a:gd name="T19" fmla="*/ 21 h 28"/>
              <a:gd name="T20" fmla="*/ 17 w 38"/>
              <a:gd name="T21" fmla="*/ 26 h 28"/>
              <a:gd name="T22" fmla="*/ 17 w 38"/>
              <a:gd name="T23" fmla="*/ 28 h 28"/>
              <a:gd name="T24" fmla="*/ 14 w 38"/>
              <a:gd name="T25" fmla="*/ 26 h 28"/>
              <a:gd name="T26" fmla="*/ 12 w 38"/>
              <a:gd name="T27" fmla="*/ 26 h 28"/>
              <a:gd name="T28" fmla="*/ 12 w 38"/>
              <a:gd name="T29" fmla="*/ 24 h 28"/>
              <a:gd name="T30" fmla="*/ 12 w 38"/>
              <a:gd name="T31" fmla="*/ 21 h 28"/>
              <a:gd name="T32" fmla="*/ 10 w 38"/>
              <a:gd name="T33" fmla="*/ 21 h 28"/>
              <a:gd name="T34" fmla="*/ 7 w 38"/>
              <a:gd name="T35" fmla="*/ 21 h 28"/>
              <a:gd name="T36" fmla="*/ 5 w 38"/>
              <a:gd name="T37" fmla="*/ 21 h 28"/>
              <a:gd name="T38" fmla="*/ 3 w 38"/>
              <a:gd name="T39" fmla="*/ 21 h 28"/>
              <a:gd name="T40" fmla="*/ 0 w 38"/>
              <a:gd name="T41" fmla="*/ 21 h 28"/>
              <a:gd name="T42" fmla="*/ 0 w 38"/>
              <a:gd name="T43" fmla="*/ 17 h 28"/>
              <a:gd name="T44" fmla="*/ 3 w 38"/>
              <a:gd name="T45" fmla="*/ 12 h 28"/>
              <a:gd name="T46" fmla="*/ 3 w 38"/>
              <a:gd name="T47" fmla="*/ 10 h 28"/>
              <a:gd name="T48" fmla="*/ 5 w 38"/>
              <a:gd name="T49" fmla="*/ 10 h 28"/>
              <a:gd name="T50" fmla="*/ 7 w 38"/>
              <a:gd name="T51" fmla="*/ 10 h 28"/>
              <a:gd name="T52" fmla="*/ 10 w 38"/>
              <a:gd name="T53" fmla="*/ 12 h 28"/>
              <a:gd name="T54" fmla="*/ 10 w 38"/>
              <a:gd name="T55" fmla="*/ 10 h 28"/>
              <a:gd name="T56" fmla="*/ 7 w 38"/>
              <a:gd name="T57" fmla="*/ 7 h 28"/>
              <a:gd name="T58" fmla="*/ 10 w 38"/>
              <a:gd name="T59" fmla="*/ 7 h 28"/>
              <a:gd name="T60" fmla="*/ 14 w 38"/>
              <a:gd name="T61" fmla="*/ 2 h 28"/>
              <a:gd name="T62" fmla="*/ 17 w 38"/>
              <a:gd name="T63" fmla="*/ 2 h 28"/>
              <a:gd name="T64" fmla="*/ 19 w 38"/>
              <a:gd name="T65" fmla="*/ 2 h 28"/>
              <a:gd name="T66" fmla="*/ 22 w 38"/>
              <a:gd name="T67" fmla="*/ 0 h 28"/>
              <a:gd name="T68" fmla="*/ 26 w 38"/>
              <a:gd name="T69" fmla="*/ 0 h 28"/>
              <a:gd name="T70" fmla="*/ 33 w 38"/>
              <a:gd name="T71" fmla="*/ 0 h 28"/>
              <a:gd name="T72" fmla="*/ 33 w 38"/>
              <a:gd name="T73" fmla="*/ 2 h 28"/>
              <a:gd name="T74" fmla="*/ 38 w 38"/>
              <a:gd name="T7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28">
                <a:moveTo>
                  <a:pt x="38" y="2"/>
                </a:moveTo>
                <a:lnTo>
                  <a:pt x="38" y="5"/>
                </a:lnTo>
                <a:lnTo>
                  <a:pt x="36" y="7"/>
                </a:lnTo>
                <a:lnTo>
                  <a:pt x="38" y="10"/>
                </a:lnTo>
                <a:lnTo>
                  <a:pt x="33" y="14"/>
                </a:lnTo>
                <a:lnTo>
                  <a:pt x="29" y="12"/>
                </a:lnTo>
                <a:lnTo>
                  <a:pt x="29" y="17"/>
                </a:lnTo>
                <a:lnTo>
                  <a:pt x="24" y="19"/>
                </a:lnTo>
                <a:lnTo>
                  <a:pt x="19" y="19"/>
                </a:lnTo>
                <a:lnTo>
                  <a:pt x="17" y="21"/>
                </a:lnTo>
                <a:lnTo>
                  <a:pt x="17" y="26"/>
                </a:lnTo>
                <a:lnTo>
                  <a:pt x="17" y="28"/>
                </a:lnTo>
                <a:lnTo>
                  <a:pt x="14" y="26"/>
                </a:lnTo>
                <a:lnTo>
                  <a:pt x="12" y="26"/>
                </a:lnTo>
                <a:lnTo>
                  <a:pt x="12" y="24"/>
                </a:lnTo>
                <a:lnTo>
                  <a:pt x="12" y="21"/>
                </a:lnTo>
                <a:lnTo>
                  <a:pt x="10" y="21"/>
                </a:lnTo>
                <a:lnTo>
                  <a:pt x="7" y="21"/>
                </a:lnTo>
                <a:lnTo>
                  <a:pt x="5" y="21"/>
                </a:lnTo>
                <a:lnTo>
                  <a:pt x="3" y="21"/>
                </a:lnTo>
                <a:lnTo>
                  <a:pt x="0" y="21"/>
                </a:lnTo>
                <a:lnTo>
                  <a:pt x="0" y="17"/>
                </a:lnTo>
                <a:lnTo>
                  <a:pt x="3" y="12"/>
                </a:lnTo>
                <a:lnTo>
                  <a:pt x="3" y="10"/>
                </a:lnTo>
                <a:lnTo>
                  <a:pt x="5" y="10"/>
                </a:lnTo>
                <a:lnTo>
                  <a:pt x="7" y="10"/>
                </a:lnTo>
                <a:lnTo>
                  <a:pt x="10" y="12"/>
                </a:lnTo>
                <a:lnTo>
                  <a:pt x="10" y="10"/>
                </a:lnTo>
                <a:lnTo>
                  <a:pt x="7" y="7"/>
                </a:lnTo>
                <a:lnTo>
                  <a:pt x="10" y="7"/>
                </a:lnTo>
                <a:lnTo>
                  <a:pt x="14" y="2"/>
                </a:lnTo>
                <a:lnTo>
                  <a:pt x="17" y="2"/>
                </a:lnTo>
                <a:lnTo>
                  <a:pt x="19" y="2"/>
                </a:lnTo>
                <a:lnTo>
                  <a:pt x="22" y="0"/>
                </a:lnTo>
                <a:lnTo>
                  <a:pt x="26" y="0"/>
                </a:lnTo>
                <a:lnTo>
                  <a:pt x="33" y="0"/>
                </a:lnTo>
                <a:lnTo>
                  <a:pt x="33" y="2"/>
                </a:lnTo>
                <a:lnTo>
                  <a:pt x="38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701"/>
          <p:cNvSpPr>
            <a:spLocks/>
          </p:cNvSpPr>
          <p:nvPr/>
        </p:nvSpPr>
        <p:spPr bwMode="auto">
          <a:xfrm>
            <a:off x="4289426" y="5573713"/>
            <a:ext cx="60325" cy="44450"/>
          </a:xfrm>
          <a:custGeom>
            <a:avLst/>
            <a:gdLst>
              <a:gd name="T0" fmla="*/ 38 w 38"/>
              <a:gd name="T1" fmla="*/ 2 h 28"/>
              <a:gd name="T2" fmla="*/ 38 w 38"/>
              <a:gd name="T3" fmla="*/ 5 h 28"/>
              <a:gd name="T4" fmla="*/ 36 w 38"/>
              <a:gd name="T5" fmla="*/ 7 h 28"/>
              <a:gd name="T6" fmla="*/ 38 w 38"/>
              <a:gd name="T7" fmla="*/ 10 h 28"/>
              <a:gd name="T8" fmla="*/ 33 w 38"/>
              <a:gd name="T9" fmla="*/ 14 h 28"/>
              <a:gd name="T10" fmla="*/ 29 w 38"/>
              <a:gd name="T11" fmla="*/ 12 h 28"/>
              <a:gd name="T12" fmla="*/ 29 w 38"/>
              <a:gd name="T13" fmla="*/ 17 h 28"/>
              <a:gd name="T14" fmla="*/ 24 w 38"/>
              <a:gd name="T15" fmla="*/ 19 h 28"/>
              <a:gd name="T16" fmla="*/ 19 w 38"/>
              <a:gd name="T17" fmla="*/ 19 h 28"/>
              <a:gd name="T18" fmla="*/ 17 w 38"/>
              <a:gd name="T19" fmla="*/ 21 h 28"/>
              <a:gd name="T20" fmla="*/ 17 w 38"/>
              <a:gd name="T21" fmla="*/ 26 h 28"/>
              <a:gd name="T22" fmla="*/ 17 w 38"/>
              <a:gd name="T23" fmla="*/ 28 h 28"/>
              <a:gd name="T24" fmla="*/ 14 w 38"/>
              <a:gd name="T25" fmla="*/ 26 h 28"/>
              <a:gd name="T26" fmla="*/ 12 w 38"/>
              <a:gd name="T27" fmla="*/ 26 h 28"/>
              <a:gd name="T28" fmla="*/ 12 w 38"/>
              <a:gd name="T29" fmla="*/ 24 h 28"/>
              <a:gd name="T30" fmla="*/ 12 w 38"/>
              <a:gd name="T31" fmla="*/ 21 h 28"/>
              <a:gd name="T32" fmla="*/ 10 w 38"/>
              <a:gd name="T33" fmla="*/ 21 h 28"/>
              <a:gd name="T34" fmla="*/ 7 w 38"/>
              <a:gd name="T35" fmla="*/ 21 h 28"/>
              <a:gd name="T36" fmla="*/ 5 w 38"/>
              <a:gd name="T37" fmla="*/ 21 h 28"/>
              <a:gd name="T38" fmla="*/ 3 w 38"/>
              <a:gd name="T39" fmla="*/ 21 h 28"/>
              <a:gd name="T40" fmla="*/ 0 w 38"/>
              <a:gd name="T41" fmla="*/ 21 h 28"/>
              <a:gd name="T42" fmla="*/ 0 w 38"/>
              <a:gd name="T43" fmla="*/ 17 h 28"/>
              <a:gd name="T44" fmla="*/ 3 w 38"/>
              <a:gd name="T45" fmla="*/ 12 h 28"/>
              <a:gd name="T46" fmla="*/ 3 w 38"/>
              <a:gd name="T47" fmla="*/ 10 h 28"/>
              <a:gd name="T48" fmla="*/ 5 w 38"/>
              <a:gd name="T49" fmla="*/ 10 h 28"/>
              <a:gd name="T50" fmla="*/ 7 w 38"/>
              <a:gd name="T51" fmla="*/ 10 h 28"/>
              <a:gd name="T52" fmla="*/ 10 w 38"/>
              <a:gd name="T53" fmla="*/ 12 h 28"/>
              <a:gd name="T54" fmla="*/ 10 w 38"/>
              <a:gd name="T55" fmla="*/ 10 h 28"/>
              <a:gd name="T56" fmla="*/ 7 w 38"/>
              <a:gd name="T57" fmla="*/ 7 h 28"/>
              <a:gd name="T58" fmla="*/ 10 w 38"/>
              <a:gd name="T59" fmla="*/ 7 h 28"/>
              <a:gd name="T60" fmla="*/ 14 w 38"/>
              <a:gd name="T61" fmla="*/ 2 h 28"/>
              <a:gd name="T62" fmla="*/ 17 w 38"/>
              <a:gd name="T63" fmla="*/ 2 h 28"/>
              <a:gd name="T64" fmla="*/ 19 w 38"/>
              <a:gd name="T65" fmla="*/ 2 h 28"/>
              <a:gd name="T66" fmla="*/ 22 w 38"/>
              <a:gd name="T67" fmla="*/ 0 h 28"/>
              <a:gd name="T68" fmla="*/ 26 w 38"/>
              <a:gd name="T69" fmla="*/ 0 h 28"/>
              <a:gd name="T70" fmla="*/ 33 w 38"/>
              <a:gd name="T71" fmla="*/ 0 h 28"/>
              <a:gd name="T72" fmla="*/ 33 w 38"/>
              <a:gd name="T73" fmla="*/ 2 h 28"/>
              <a:gd name="T74" fmla="*/ 38 w 38"/>
              <a:gd name="T7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28">
                <a:moveTo>
                  <a:pt x="38" y="2"/>
                </a:moveTo>
                <a:lnTo>
                  <a:pt x="38" y="5"/>
                </a:lnTo>
                <a:lnTo>
                  <a:pt x="36" y="7"/>
                </a:lnTo>
                <a:lnTo>
                  <a:pt x="38" y="10"/>
                </a:lnTo>
                <a:lnTo>
                  <a:pt x="33" y="14"/>
                </a:lnTo>
                <a:lnTo>
                  <a:pt x="29" y="12"/>
                </a:lnTo>
                <a:lnTo>
                  <a:pt x="29" y="17"/>
                </a:lnTo>
                <a:lnTo>
                  <a:pt x="24" y="19"/>
                </a:lnTo>
                <a:lnTo>
                  <a:pt x="19" y="19"/>
                </a:lnTo>
                <a:lnTo>
                  <a:pt x="17" y="21"/>
                </a:lnTo>
                <a:lnTo>
                  <a:pt x="17" y="26"/>
                </a:lnTo>
                <a:lnTo>
                  <a:pt x="17" y="28"/>
                </a:lnTo>
                <a:lnTo>
                  <a:pt x="14" y="26"/>
                </a:lnTo>
                <a:lnTo>
                  <a:pt x="12" y="26"/>
                </a:lnTo>
                <a:lnTo>
                  <a:pt x="12" y="24"/>
                </a:lnTo>
                <a:lnTo>
                  <a:pt x="12" y="21"/>
                </a:lnTo>
                <a:lnTo>
                  <a:pt x="10" y="21"/>
                </a:lnTo>
                <a:lnTo>
                  <a:pt x="7" y="21"/>
                </a:lnTo>
                <a:lnTo>
                  <a:pt x="5" y="21"/>
                </a:lnTo>
                <a:lnTo>
                  <a:pt x="3" y="21"/>
                </a:lnTo>
                <a:lnTo>
                  <a:pt x="0" y="21"/>
                </a:lnTo>
                <a:lnTo>
                  <a:pt x="0" y="17"/>
                </a:lnTo>
                <a:lnTo>
                  <a:pt x="3" y="12"/>
                </a:lnTo>
                <a:lnTo>
                  <a:pt x="3" y="10"/>
                </a:lnTo>
                <a:lnTo>
                  <a:pt x="5" y="10"/>
                </a:lnTo>
                <a:lnTo>
                  <a:pt x="7" y="10"/>
                </a:lnTo>
                <a:lnTo>
                  <a:pt x="10" y="12"/>
                </a:lnTo>
                <a:lnTo>
                  <a:pt x="10" y="10"/>
                </a:lnTo>
                <a:lnTo>
                  <a:pt x="7" y="7"/>
                </a:lnTo>
                <a:lnTo>
                  <a:pt x="10" y="7"/>
                </a:lnTo>
                <a:lnTo>
                  <a:pt x="14" y="2"/>
                </a:lnTo>
                <a:lnTo>
                  <a:pt x="17" y="2"/>
                </a:lnTo>
                <a:lnTo>
                  <a:pt x="19" y="2"/>
                </a:lnTo>
                <a:lnTo>
                  <a:pt x="22" y="0"/>
                </a:lnTo>
                <a:lnTo>
                  <a:pt x="26" y="0"/>
                </a:lnTo>
                <a:lnTo>
                  <a:pt x="33" y="0"/>
                </a:lnTo>
                <a:lnTo>
                  <a:pt x="33" y="2"/>
                </a:lnTo>
                <a:lnTo>
                  <a:pt x="38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702"/>
          <p:cNvSpPr>
            <a:spLocks/>
          </p:cNvSpPr>
          <p:nvPr/>
        </p:nvSpPr>
        <p:spPr bwMode="auto">
          <a:xfrm>
            <a:off x="4289426" y="5573713"/>
            <a:ext cx="60325" cy="44450"/>
          </a:xfrm>
          <a:custGeom>
            <a:avLst/>
            <a:gdLst>
              <a:gd name="T0" fmla="*/ 38 w 38"/>
              <a:gd name="T1" fmla="*/ 2 h 28"/>
              <a:gd name="T2" fmla="*/ 38 w 38"/>
              <a:gd name="T3" fmla="*/ 5 h 28"/>
              <a:gd name="T4" fmla="*/ 36 w 38"/>
              <a:gd name="T5" fmla="*/ 7 h 28"/>
              <a:gd name="T6" fmla="*/ 38 w 38"/>
              <a:gd name="T7" fmla="*/ 10 h 28"/>
              <a:gd name="T8" fmla="*/ 33 w 38"/>
              <a:gd name="T9" fmla="*/ 14 h 28"/>
              <a:gd name="T10" fmla="*/ 29 w 38"/>
              <a:gd name="T11" fmla="*/ 12 h 28"/>
              <a:gd name="T12" fmla="*/ 29 w 38"/>
              <a:gd name="T13" fmla="*/ 17 h 28"/>
              <a:gd name="T14" fmla="*/ 24 w 38"/>
              <a:gd name="T15" fmla="*/ 19 h 28"/>
              <a:gd name="T16" fmla="*/ 19 w 38"/>
              <a:gd name="T17" fmla="*/ 19 h 28"/>
              <a:gd name="T18" fmla="*/ 17 w 38"/>
              <a:gd name="T19" fmla="*/ 21 h 28"/>
              <a:gd name="T20" fmla="*/ 17 w 38"/>
              <a:gd name="T21" fmla="*/ 26 h 28"/>
              <a:gd name="T22" fmla="*/ 17 w 38"/>
              <a:gd name="T23" fmla="*/ 28 h 28"/>
              <a:gd name="T24" fmla="*/ 14 w 38"/>
              <a:gd name="T25" fmla="*/ 26 h 28"/>
              <a:gd name="T26" fmla="*/ 12 w 38"/>
              <a:gd name="T27" fmla="*/ 26 h 28"/>
              <a:gd name="T28" fmla="*/ 12 w 38"/>
              <a:gd name="T29" fmla="*/ 24 h 28"/>
              <a:gd name="T30" fmla="*/ 12 w 38"/>
              <a:gd name="T31" fmla="*/ 21 h 28"/>
              <a:gd name="T32" fmla="*/ 10 w 38"/>
              <a:gd name="T33" fmla="*/ 21 h 28"/>
              <a:gd name="T34" fmla="*/ 7 w 38"/>
              <a:gd name="T35" fmla="*/ 21 h 28"/>
              <a:gd name="T36" fmla="*/ 5 w 38"/>
              <a:gd name="T37" fmla="*/ 21 h 28"/>
              <a:gd name="T38" fmla="*/ 3 w 38"/>
              <a:gd name="T39" fmla="*/ 21 h 28"/>
              <a:gd name="T40" fmla="*/ 0 w 38"/>
              <a:gd name="T41" fmla="*/ 21 h 28"/>
              <a:gd name="T42" fmla="*/ 0 w 38"/>
              <a:gd name="T43" fmla="*/ 17 h 28"/>
              <a:gd name="T44" fmla="*/ 3 w 38"/>
              <a:gd name="T45" fmla="*/ 12 h 28"/>
              <a:gd name="T46" fmla="*/ 3 w 38"/>
              <a:gd name="T47" fmla="*/ 10 h 28"/>
              <a:gd name="T48" fmla="*/ 5 w 38"/>
              <a:gd name="T49" fmla="*/ 10 h 28"/>
              <a:gd name="T50" fmla="*/ 7 w 38"/>
              <a:gd name="T51" fmla="*/ 10 h 28"/>
              <a:gd name="T52" fmla="*/ 10 w 38"/>
              <a:gd name="T53" fmla="*/ 12 h 28"/>
              <a:gd name="T54" fmla="*/ 10 w 38"/>
              <a:gd name="T55" fmla="*/ 10 h 28"/>
              <a:gd name="T56" fmla="*/ 7 w 38"/>
              <a:gd name="T57" fmla="*/ 7 h 28"/>
              <a:gd name="T58" fmla="*/ 10 w 38"/>
              <a:gd name="T59" fmla="*/ 7 h 28"/>
              <a:gd name="T60" fmla="*/ 14 w 38"/>
              <a:gd name="T61" fmla="*/ 2 h 28"/>
              <a:gd name="T62" fmla="*/ 17 w 38"/>
              <a:gd name="T63" fmla="*/ 2 h 28"/>
              <a:gd name="T64" fmla="*/ 19 w 38"/>
              <a:gd name="T65" fmla="*/ 2 h 28"/>
              <a:gd name="T66" fmla="*/ 22 w 38"/>
              <a:gd name="T67" fmla="*/ 0 h 28"/>
              <a:gd name="T68" fmla="*/ 26 w 38"/>
              <a:gd name="T69" fmla="*/ 0 h 28"/>
              <a:gd name="T70" fmla="*/ 33 w 38"/>
              <a:gd name="T71" fmla="*/ 0 h 28"/>
              <a:gd name="T72" fmla="*/ 33 w 38"/>
              <a:gd name="T73" fmla="*/ 2 h 28"/>
              <a:gd name="T74" fmla="*/ 38 w 38"/>
              <a:gd name="T7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28">
                <a:moveTo>
                  <a:pt x="38" y="2"/>
                </a:moveTo>
                <a:lnTo>
                  <a:pt x="38" y="5"/>
                </a:lnTo>
                <a:lnTo>
                  <a:pt x="36" y="7"/>
                </a:lnTo>
                <a:lnTo>
                  <a:pt x="38" y="10"/>
                </a:lnTo>
                <a:lnTo>
                  <a:pt x="33" y="14"/>
                </a:lnTo>
                <a:lnTo>
                  <a:pt x="29" y="12"/>
                </a:lnTo>
                <a:lnTo>
                  <a:pt x="29" y="17"/>
                </a:lnTo>
                <a:lnTo>
                  <a:pt x="24" y="19"/>
                </a:lnTo>
                <a:lnTo>
                  <a:pt x="19" y="19"/>
                </a:lnTo>
                <a:lnTo>
                  <a:pt x="17" y="21"/>
                </a:lnTo>
                <a:lnTo>
                  <a:pt x="17" y="26"/>
                </a:lnTo>
                <a:lnTo>
                  <a:pt x="17" y="28"/>
                </a:lnTo>
                <a:lnTo>
                  <a:pt x="14" y="26"/>
                </a:lnTo>
                <a:lnTo>
                  <a:pt x="12" y="26"/>
                </a:lnTo>
                <a:lnTo>
                  <a:pt x="12" y="24"/>
                </a:lnTo>
                <a:lnTo>
                  <a:pt x="12" y="21"/>
                </a:lnTo>
                <a:lnTo>
                  <a:pt x="10" y="21"/>
                </a:lnTo>
                <a:lnTo>
                  <a:pt x="7" y="21"/>
                </a:lnTo>
                <a:lnTo>
                  <a:pt x="5" y="21"/>
                </a:lnTo>
                <a:lnTo>
                  <a:pt x="3" y="21"/>
                </a:lnTo>
                <a:lnTo>
                  <a:pt x="0" y="21"/>
                </a:lnTo>
                <a:lnTo>
                  <a:pt x="0" y="17"/>
                </a:lnTo>
                <a:lnTo>
                  <a:pt x="3" y="12"/>
                </a:lnTo>
                <a:lnTo>
                  <a:pt x="3" y="10"/>
                </a:lnTo>
                <a:lnTo>
                  <a:pt x="5" y="10"/>
                </a:lnTo>
                <a:lnTo>
                  <a:pt x="7" y="10"/>
                </a:lnTo>
                <a:lnTo>
                  <a:pt x="10" y="12"/>
                </a:lnTo>
                <a:lnTo>
                  <a:pt x="10" y="10"/>
                </a:lnTo>
                <a:lnTo>
                  <a:pt x="7" y="7"/>
                </a:lnTo>
                <a:lnTo>
                  <a:pt x="10" y="7"/>
                </a:lnTo>
                <a:lnTo>
                  <a:pt x="14" y="2"/>
                </a:lnTo>
                <a:lnTo>
                  <a:pt x="17" y="2"/>
                </a:lnTo>
                <a:lnTo>
                  <a:pt x="19" y="2"/>
                </a:lnTo>
                <a:lnTo>
                  <a:pt x="22" y="0"/>
                </a:lnTo>
                <a:lnTo>
                  <a:pt x="26" y="0"/>
                </a:lnTo>
                <a:lnTo>
                  <a:pt x="33" y="0"/>
                </a:lnTo>
                <a:lnTo>
                  <a:pt x="33" y="2"/>
                </a:lnTo>
                <a:lnTo>
                  <a:pt x="38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703"/>
          <p:cNvSpPr>
            <a:spLocks/>
          </p:cNvSpPr>
          <p:nvPr/>
        </p:nvSpPr>
        <p:spPr bwMode="auto">
          <a:xfrm>
            <a:off x="4459289" y="5464176"/>
            <a:ext cx="146050" cy="112713"/>
          </a:xfrm>
          <a:custGeom>
            <a:avLst/>
            <a:gdLst>
              <a:gd name="T0" fmla="*/ 78 w 92"/>
              <a:gd name="T1" fmla="*/ 0 h 71"/>
              <a:gd name="T2" fmla="*/ 73 w 92"/>
              <a:gd name="T3" fmla="*/ 3 h 71"/>
              <a:gd name="T4" fmla="*/ 66 w 92"/>
              <a:gd name="T5" fmla="*/ 5 h 71"/>
              <a:gd name="T6" fmla="*/ 66 w 92"/>
              <a:gd name="T7" fmla="*/ 8 h 71"/>
              <a:gd name="T8" fmla="*/ 68 w 92"/>
              <a:gd name="T9" fmla="*/ 10 h 71"/>
              <a:gd name="T10" fmla="*/ 73 w 92"/>
              <a:gd name="T11" fmla="*/ 10 h 71"/>
              <a:gd name="T12" fmla="*/ 75 w 92"/>
              <a:gd name="T13" fmla="*/ 8 h 71"/>
              <a:gd name="T14" fmla="*/ 73 w 92"/>
              <a:gd name="T15" fmla="*/ 12 h 71"/>
              <a:gd name="T16" fmla="*/ 71 w 92"/>
              <a:gd name="T17" fmla="*/ 12 h 71"/>
              <a:gd name="T18" fmla="*/ 68 w 92"/>
              <a:gd name="T19" fmla="*/ 12 h 71"/>
              <a:gd name="T20" fmla="*/ 68 w 92"/>
              <a:gd name="T21" fmla="*/ 17 h 71"/>
              <a:gd name="T22" fmla="*/ 71 w 92"/>
              <a:gd name="T23" fmla="*/ 19 h 71"/>
              <a:gd name="T24" fmla="*/ 75 w 92"/>
              <a:gd name="T25" fmla="*/ 24 h 71"/>
              <a:gd name="T26" fmla="*/ 78 w 92"/>
              <a:gd name="T27" fmla="*/ 24 h 71"/>
              <a:gd name="T28" fmla="*/ 82 w 92"/>
              <a:gd name="T29" fmla="*/ 22 h 71"/>
              <a:gd name="T30" fmla="*/ 82 w 92"/>
              <a:gd name="T31" fmla="*/ 19 h 71"/>
              <a:gd name="T32" fmla="*/ 85 w 92"/>
              <a:gd name="T33" fmla="*/ 19 h 71"/>
              <a:gd name="T34" fmla="*/ 87 w 92"/>
              <a:gd name="T35" fmla="*/ 22 h 71"/>
              <a:gd name="T36" fmla="*/ 92 w 92"/>
              <a:gd name="T37" fmla="*/ 24 h 71"/>
              <a:gd name="T38" fmla="*/ 92 w 92"/>
              <a:gd name="T39" fmla="*/ 31 h 71"/>
              <a:gd name="T40" fmla="*/ 90 w 92"/>
              <a:gd name="T41" fmla="*/ 36 h 71"/>
              <a:gd name="T42" fmla="*/ 85 w 92"/>
              <a:gd name="T43" fmla="*/ 38 h 71"/>
              <a:gd name="T44" fmla="*/ 82 w 92"/>
              <a:gd name="T45" fmla="*/ 43 h 71"/>
              <a:gd name="T46" fmla="*/ 78 w 92"/>
              <a:gd name="T47" fmla="*/ 48 h 71"/>
              <a:gd name="T48" fmla="*/ 75 w 92"/>
              <a:gd name="T49" fmla="*/ 53 h 71"/>
              <a:gd name="T50" fmla="*/ 71 w 92"/>
              <a:gd name="T51" fmla="*/ 62 h 71"/>
              <a:gd name="T52" fmla="*/ 64 w 92"/>
              <a:gd name="T53" fmla="*/ 67 h 71"/>
              <a:gd name="T54" fmla="*/ 61 w 92"/>
              <a:gd name="T55" fmla="*/ 67 h 71"/>
              <a:gd name="T56" fmla="*/ 56 w 92"/>
              <a:gd name="T57" fmla="*/ 71 h 71"/>
              <a:gd name="T58" fmla="*/ 54 w 92"/>
              <a:gd name="T59" fmla="*/ 69 h 71"/>
              <a:gd name="T60" fmla="*/ 49 w 92"/>
              <a:gd name="T61" fmla="*/ 62 h 71"/>
              <a:gd name="T62" fmla="*/ 45 w 92"/>
              <a:gd name="T63" fmla="*/ 62 h 71"/>
              <a:gd name="T64" fmla="*/ 33 w 92"/>
              <a:gd name="T65" fmla="*/ 57 h 71"/>
              <a:gd name="T66" fmla="*/ 28 w 92"/>
              <a:gd name="T67" fmla="*/ 53 h 71"/>
              <a:gd name="T68" fmla="*/ 28 w 92"/>
              <a:gd name="T69" fmla="*/ 45 h 71"/>
              <a:gd name="T70" fmla="*/ 30 w 92"/>
              <a:gd name="T71" fmla="*/ 41 h 71"/>
              <a:gd name="T72" fmla="*/ 26 w 92"/>
              <a:gd name="T73" fmla="*/ 36 h 71"/>
              <a:gd name="T74" fmla="*/ 21 w 92"/>
              <a:gd name="T75" fmla="*/ 36 h 71"/>
              <a:gd name="T76" fmla="*/ 16 w 92"/>
              <a:gd name="T77" fmla="*/ 38 h 71"/>
              <a:gd name="T78" fmla="*/ 12 w 92"/>
              <a:gd name="T79" fmla="*/ 45 h 71"/>
              <a:gd name="T80" fmla="*/ 12 w 92"/>
              <a:gd name="T81" fmla="*/ 43 h 71"/>
              <a:gd name="T82" fmla="*/ 7 w 92"/>
              <a:gd name="T83" fmla="*/ 36 h 71"/>
              <a:gd name="T84" fmla="*/ 2 w 92"/>
              <a:gd name="T85" fmla="*/ 36 h 71"/>
              <a:gd name="T86" fmla="*/ 0 w 92"/>
              <a:gd name="T87" fmla="*/ 29 h 71"/>
              <a:gd name="T88" fmla="*/ 2 w 92"/>
              <a:gd name="T89" fmla="*/ 26 h 71"/>
              <a:gd name="T90" fmla="*/ 9 w 92"/>
              <a:gd name="T91" fmla="*/ 24 h 71"/>
              <a:gd name="T92" fmla="*/ 16 w 92"/>
              <a:gd name="T93" fmla="*/ 19 h 71"/>
              <a:gd name="T94" fmla="*/ 21 w 92"/>
              <a:gd name="T95" fmla="*/ 17 h 71"/>
              <a:gd name="T96" fmla="*/ 28 w 92"/>
              <a:gd name="T97" fmla="*/ 10 h 71"/>
              <a:gd name="T98" fmla="*/ 40 w 92"/>
              <a:gd name="T99" fmla="*/ 5 h 71"/>
              <a:gd name="T100" fmla="*/ 54 w 92"/>
              <a:gd name="T101" fmla="*/ 3 h 71"/>
              <a:gd name="T102" fmla="*/ 61 w 92"/>
              <a:gd name="T103" fmla="*/ 0 h 71"/>
              <a:gd name="T104" fmla="*/ 66 w 92"/>
              <a:gd name="T105" fmla="*/ 3 h 71"/>
              <a:gd name="T106" fmla="*/ 68 w 92"/>
              <a:gd name="T107" fmla="*/ 3 h 71"/>
              <a:gd name="T108" fmla="*/ 75 w 92"/>
              <a:gd name="T109" fmla="*/ 0 h 71"/>
              <a:gd name="T110" fmla="*/ 78 w 92"/>
              <a:gd name="T11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71">
                <a:moveTo>
                  <a:pt x="78" y="0"/>
                </a:moveTo>
                <a:lnTo>
                  <a:pt x="73" y="3"/>
                </a:lnTo>
                <a:lnTo>
                  <a:pt x="66" y="5"/>
                </a:lnTo>
                <a:lnTo>
                  <a:pt x="66" y="8"/>
                </a:lnTo>
                <a:lnTo>
                  <a:pt x="68" y="10"/>
                </a:lnTo>
                <a:lnTo>
                  <a:pt x="73" y="10"/>
                </a:lnTo>
                <a:lnTo>
                  <a:pt x="75" y="8"/>
                </a:lnTo>
                <a:lnTo>
                  <a:pt x="73" y="12"/>
                </a:lnTo>
                <a:lnTo>
                  <a:pt x="71" y="12"/>
                </a:lnTo>
                <a:lnTo>
                  <a:pt x="68" y="12"/>
                </a:lnTo>
                <a:lnTo>
                  <a:pt x="68" y="17"/>
                </a:lnTo>
                <a:lnTo>
                  <a:pt x="71" y="19"/>
                </a:lnTo>
                <a:lnTo>
                  <a:pt x="75" y="24"/>
                </a:lnTo>
                <a:lnTo>
                  <a:pt x="78" y="24"/>
                </a:lnTo>
                <a:lnTo>
                  <a:pt x="82" y="22"/>
                </a:lnTo>
                <a:lnTo>
                  <a:pt x="82" y="19"/>
                </a:lnTo>
                <a:lnTo>
                  <a:pt x="85" y="19"/>
                </a:lnTo>
                <a:lnTo>
                  <a:pt x="87" y="22"/>
                </a:lnTo>
                <a:lnTo>
                  <a:pt x="92" y="24"/>
                </a:lnTo>
                <a:lnTo>
                  <a:pt x="92" y="31"/>
                </a:lnTo>
                <a:lnTo>
                  <a:pt x="90" y="36"/>
                </a:lnTo>
                <a:lnTo>
                  <a:pt x="85" y="38"/>
                </a:lnTo>
                <a:lnTo>
                  <a:pt x="82" y="43"/>
                </a:lnTo>
                <a:lnTo>
                  <a:pt x="78" y="48"/>
                </a:lnTo>
                <a:lnTo>
                  <a:pt x="75" y="53"/>
                </a:lnTo>
                <a:lnTo>
                  <a:pt x="71" y="62"/>
                </a:lnTo>
                <a:lnTo>
                  <a:pt x="64" y="67"/>
                </a:lnTo>
                <a:lnTo>
                  <a:pt x="61" y="67"/>
                </a:lnTo>
                <a:lnTo>
                  <a:pt x="56" y="71"/>
                </a:lnTo>
                <a:lnTo>
                  <a:pt x="54" y="69"/>
                </a:lnTo>
                <a:lnTo>
                  <a:pt x="49" y="62"/>
                </a:lnTo>
                <a:lnTo>
                  <a:pt x="45" y="62"/>
                </a:lnTo>
                <a:lnTo>
                  <a:pt x="33" y="57"/>
                </a:lnTo>
                <a:lnTo>
                  <a:pt x="28" y="53"/>
                </a:lnTo>
                <a:lnTo>
                  <a:pt x="28" y="45"/>
                </a:lnTo>
                <a:lnTo>
                  <a:pt x="30" y="41"/>
                </a:lnTo>
                <a:lnTo>
                  <a:pt x="26" y="36"/>
                </a:lnTo>
                <a:lnTo>
                  <a:pt x="21" y="36"/>
                </a:lnTo>
                <a:lnTo>
                  <a:pt x="16" y="38"/>
                </a:lnTo>
                <a:lnTo>
                  <a:pt x="12" y="45"/>
                </a:lnTo>
                <a:lnTo>
                  <a:pt x="12" y="43"/>
                </a:lnTo>
                <a:lnTo>
                  <a:pt x="7" y="36"/>
                </a:lnTo>
                <a:lnTo>
                  <a:pt x="2" y="36"/>
                </a:lnTo>
                <a:lnTo>
                  <a:pt x="0" y="29"/>
                </a:lnTo>
                <a:lnTo>
                  <a:pt x="2" y="26"/>
                </a:lnTo>
                <a:lnTo>
                  <a:pt x="9" y="24"/>
                </a:lnTo>
                <a:lnTo>
                  <a:pt x="16" y="19"/>
                </a:lnTo>
                <a:lnTo>
                  <a:pt x="21" y="17"/>
                </a:lnTo>
                <a:lnTo>
                  <a:pt x="28" y="10"/>
                </a:lnTo>
                <a:lnTo>
                  <a:pt x="40" y="5"/>
                </a:lnTo>
                <a:lnTo>
                  <a:pt x="54" y="3"/>
                </a:lnTo>
                <a:lnTo>
                  <a:pt x="61" y="0"/>
                </a:lnTo>
                <a:lnTo>
                  <a:pt x="66" y="3"/>
                </a:lnTo>
                <a:lnTo>
                  <a:pt x="68" y="3"/>
                </a:lnTo>
                <a:lnTo>
                  <a:pt x="75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704"/>
          <p:cNvSpPr>
            <a:spLocks/>
          </p:cNvSpPr>
          <p:nvPr/>
        </p:nvSpPr>
        <p:spPr bwMode="auto">
          <a:xfrm>
            <a:off x="4459289" y="5464176"/>
            <a:ext cx="146050" cy="112713"/>
          </a:xfrm>
          <a:custGeom>
            <a:avLst/>
            <a:gdLst>
              <a:gd name="T0" fmla="*/ 78 w 92"/>
              <a:gd name="T1" fmla="*/ 0 h 71"/>
              <a:gd name="T2" fmla="*/ 73 w 92"/>
              <a:gd name="T3" fmla="*/ 3 h 71"/>
              <a:gd name="T4" fmla="*/ 66 w 92"/>
              <a:gd name="T5" fmla="*/ 5 h 71"/>
              <a:gd name="T6" fmla="*/ 66 w 92"/>
              <a:gd name="T7" fmla="*/ 8 h 71"/>
              <a:gd name="T8" fmla="*/ 68 w 92"/>
              <a:gd name="T9" fmla="*/ 10 h 71"/>
              <a:gd name="T10" fmla="*/ 73 w 92"/>
              <a:gd name="T11" fmla="*/ 10 h 71"/>
              <a:gd name="T12" fmla="*/ 75 w 92"/>
              <a:gd name="T13" fmla="*/ 8 h 71"/>
              <a:gd name="T14" fmla="*/ 73 w 92"/>
              <a:gd name="T15" fmla="*/ 12 h 71"/>
              <a:gd name="T16" fmla="*/ 71 w 92"/>
              <a:gd name="T17" fmla="*/ 12 h 71"/>
              <a:gd name="T18" fmla="*/ 68 w 92"/>
              <a:gd name="T19" fmla="*/ 12 h 71"/>
              <a:gd name="T20" fmla="*/ 68 w 92"/>
              <a:gd name="T21" fmla="*/ 17 h 71"/>
              <a:gd name="T22" fmla="*/ 71 w 92"/>
              <a:gd name="T23" fmla="*/ 19 h 71"/>
              <a:gd name="T24" fmla="*/ 75 w 92"/>
              <a:gd name="T25" fmla="*/ 24 h 71"/>
              <a:gd name="T26" fmla="*/ 78 w 92"/>
              <a:gd name="T27" fmla="*/ 24 h 71"/>
              <a:gd name="T28" fmla="*/ 82 w 92"/>
              <a:gd name="T29" fmla="*/ 22 h 71"/>
              <a:gd name="T30" fmla="*/ 82 w 92"/>
              <a:gd name="T31" fmla="*/ 19 h 71"/>
              <a:gd name="T32" fmla="*/ 85 w 92"/>
              <a:gd name="T33" fmla="*/ 19 h 71"/>
              <a:gd name="T34" fmla="*/ 87 w 92"/>
              <a:gd name="T35" fmla="*/ 22 h 71"/>
              <a:gd name="T36" fmla="*/ 92 w 92"/>
              <a:gd name="T37" fmla="*/ 24 h 71"/>
              <a:gd name="T38" fmla="*/ 92 w 92"/>
              <a:gd name="T39" fmla="*/ 31 h 71"/>
              <a:gd name="T40" fmla="*/ 90 w 92"/>
              <a:gd name="T41" fmla="*/ 36 h 71"/>
              <a:gd name="T42" fmla="*/ 85 w 92"/>
              <a:gd name="T43" fmla="*/ 38 h 71"/>
              <a:gd name="T44" fmla="*/ 82 w 92"/>
              <a:gd name="T45" fmla="*/ 43 h 71"/>
              <a:gd name="T46" fmla="*/ 78 w 92"/>
              <a:gd name="T47" fmla="*/ 48 h 71"/>
              <a:gd name="T48" fmla="*/ 75 w 92"/>
              <a:gd name="T49" fmla="*/ 53 h 71"/>
              <a:gd name="T50" fmla="*/ 71 w 92"/>
              <a:gd name="T51" fmla="*/ 62 h 71"/>
              <a:gd name="T52" fmla="*/ 64 w 92"/>
              <a:gd name="T53" fmla="*/ 67 h 71"/>
              <a:gd name="T54" fmla="*/ 61 w 92"/>
              <a:gd name="T55" fmla="*/ 67 h 71"/>
              <a:gd name="T56" fmla="*/ 56 w 92"/>
              <a:gd name="T57" fmla="*/ 71 h 71"/>
              <a:gd name="T58" fmla="*/ 54 w 92"/>
              <a:gd name="T59" fmla="*/ 69 h 71"/>
              <a:gd name="T60" fmla="*/ 49 w 92"/>
              <a:gd name="T61" fmla="*/ 62 h 71"/>
              <a:gd name="T62" fmla="*/ 45 w 92"/>
              <a:gd name="T63" fmla="*/ 62 h 71"/>
              <a:gd name="T64" fmla="*/ 33 w 92"/>
              <a:gd name="T65" fmla="*/ 57 h 71"/>
              <a:gd name="T66" fmla="*/ 28 w 92"/>
              <a:gd name="T67" fmla="*/ 53 h 71"/>
              <a:gd name="T68" fmla="*/ 28 w 92"/>
              <a:gd name="T69" fmla="*/ 45 h 71"/>
              <a:gd name="T70" fmla="*/ 30 w 92"/>
              <a:gd name="T71" fmla="*/ 41 h 71"/>
              <a:gd name="T72" fmla="*/ 26 w 92"/>
              <a:gd name="T73" fmla="*/ 36 h 71"/>
              <a:gd name="T74" fmla="*/ 21 w 92"/>
              <a:gd name="T75" fmla="*/ 36 h 71"/>
              <a:gd name="T76" fmla="*/ 16 w 92"/>
              <a:gd name="T77" fmla="*/ 38 h 71"/>
              <a:gd name="T78" fmla="*/ 12 w 92"/>
              <a:gd name="T79" fmla="*/ 45 h 71"/>
              <a:gd name="T80" fmla="*/ 12 w 92"/>
              <a:gd name="T81" fmla="*/ 43 h 71"/>
              <a:gd name="T82" fmla="*/ 7 w 92"/>
              <a:gd name="T83" fmla="*/ 36 h 71"/>
              <a:gd name="T84" fmla="*/ 2 w 92"/>
              <a:gd name="T85" fmla="*/ 36 h 71"/>
              <a:gd name="T86" fmla="*/ 0 w 92"/>
              <a:gd name="T87" fmla="*/ 29 h 71"/>
              <a:gd name="T88" fmla="*/ 2 w 92"/>
              <a:gd name="T89" fmla="*/ 26 h 71"/>
              <a:gd name="T90" fmla="*/ 9 w 92"/>
              <a:gd name="T91" fmla="*/ 24 h 71"/>
              <a:gd name="T92" fmla="*/ 16 w 92"/>
              <a:gd name="T93" fmla="*/ 19 h 71"/>
              <a:gd name="T94" fmla="*/ 21 w 92"/>
              <a:gd name="T95" fmla="*/ 17 h 71"/>
              <a:gd name="T96" fmla="*/ 28 w 92"/>
              <a:gd name="T97" fmla="*/ 10 h 71"/>
              <a:gd name="T98" fmla="*/ 40 w 92"/>
              <a:gd name="T99" fmla="*/ 5 h 71"/>
              <a:gd name="T100" fmla="*/ 54 w 92"/>
              <a:gd name="T101" fmla="*/ 3 h 71"/>
              <a:gd name="T102" fmla="*/ 61 w 92"/>
              <a:gd name="T103" fmla="*/ 0 h 71"/>
              <a:gd name="T104" fmla="*/ 66 w 92"/>
              <a:gd name="T105" fmla="*/ 3 h 71"/>
              <a:gd name="T106" fmla="*/ 68 w 92"/>
              <a:gd name="T107" fmla="*/ 3 h 71"/>
              <a:gd name="T108" fmla="*/ 75 w 92"/>
              <a:gd name="T109" fmla="*/ 0 h 71"/>
              <a:gd name="T110" fmla="*/ 78 w 92"/>
              <a:gd name="T11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71">
                <a:moveTo>
                  <a:pt x="78" y="0"/>
                </a:moveTo>
                <a:lnTo>
                  <a:pt x="73" y="3"/>
                </a:lnTo>
                <a:lnTo>
                  <a:pt x="66" y="5"/>
                </a:lnTo>
                <a:lnTo>
                  <a:pt x="66" y="8"/>
                </a:lnTo>
                <a:lnTo>
                  <a:pt x="68" y="10"/>
                </a:lnTo>
                <a:lnTo>
                  <a:pt x="73" y="10"/>
                </a:lnTo>
                <a:lnTo>
                  <a:pt x="75" y="8"/>
                </a:lnTo>
                <a:lnTo>
                  <a:pt x="73" y="12"/>
                </a:lnTo>
                <a:lnTo>
                  <a:pt x="71" y="12"/>
                </a:lnTo>
                <a:lnTo>
                  <a:pt x="68" y="12"/>
                </a:lnTo>
                <a:lnTo>
                  <a:pt x="68" y="17"/>
                </a:lnTo>
                <a:lnTo>
                  <a:pt x="71" y="19"/>
                </a:lnTo>
                <a:lnTo>
                  <a:pt x="75" y="24"/>
                </a:lnTo>
                <a:lnTo>
                  <a:pt x="78" y="24"/>
                </a:lnTo>
                <a:lnTo>
                  <a:pt x="82" y="22"/>
                </a:lnTo>
                <a:lnTo>
                  <a:pt x="82" y="19"/>
                </a:lnTo>
                <a:lnTo>
                  <a:pt x="85" y="19"/>
                </a:lnTo>
                <a:lnTo>
                  <a:pt x="87" y="22"/>
                </a:lnTo>
                <a:lnTo>
                  <a:pt x="92" y="24"/>
                </a:lnTo>
                <a:lnTo>
                  <a:pt x="92" y="31"/>
                </a:lnTo>
                <a:lnTo>
                  <a:pt x="90" y="36"/>
                </a:lnTo>
                <a:lnTo>
                  <a:pt x="85" y="38"/>
                </a:lnTo>
                <a:lnTo>
                  <a:pt x="82" y="43"/>
                </a:lnTo>
                <a:lnTo>
                  <a:pt x="78" y="48"/>
                </a:lnTo>
                <a:lnTo>
                  <a:pt x="75" y="53"/>
                </a:lnTo>
                <a:lnTo>
                  <a:pt x="71" y="62"/>
                </a:lnTo>
                <a:lnTo>
                  <a:pt x="64" y="67"/>
                </a:lnTo>
                <a:lnTo>
                  <a:pt x="61" y="67"/>
                </a:lnTo>
                <a:lnTo>
                  <a:pt x="56" y="71"/>
                </a:lnTo>
                <a:lnTo>
                  <a:pt x="54" y="69"/>
                </a:lnTo>
                <a:lnTo>
                  <a:pt x="49" y="62"/>
                </a:lnTo>
                <a:lnTo>
                  <a:pt x="45" y="62"/>
                </a:lnTo>
                <a:lnTo>
                  <a:pt x="33" y="57"/>
                </a:lnTo>
                <a:lnTo>
                  <a:pt x="28" y="53"/>
                </a:lnTo>
                <a:lnTo>
                  <a:pt x="28" y="45"/>
                </a:lnTo>
                <a:lnTo>
                  <a:pt x="30" y="41"/>
                </a:lnTo>
                <a:lnTo>
                  <a:pt x="26" y="36"/>
                </a:lnTo>
                <a:lnTo>
                  <a:pt x="21" y="36"/>
                </a:lnTo>
                <a:lnTo>
                  <a:pt x="16" y="38"/>
                </a:lnTo>
                <a:lnTo>
                  <a:pt x="12" y="45"/>
                </a:lnTo>
                <a:lnTo>
                  <a:pt x="12" y="43"/>
                </a:lnTo>
                <a:lnTo>
                  <a:pt x="7" y="36"/>
                </a:lnTo>
                <a:lnTo>
                  <a:pt x="2" y="36"/>
                </a:lnTo>
                <a:lnTo>
                  <a:pt x="0" y="29"/>
                </a:lnTo>
                <a:lnTo>
                  <a:pt x="2" y="26"/>
                </a:lnTo>
                <a:lnTo>
                  <a:pt x="9" y="24"/>
                </a:lnTo>
                <a:lnTo>
                  <a:pt x="16" y="19"/>
                </a:lnTo>
                <a:lnTo>
                  <a:pt x="21" y="17"/>
                </a:lnTo>
                <a:lnTo>
                  <a:pt x="28" y="10"/>
                </a:lnTo>
                <a:lnTo>
                  <a:pt x="40" y="5"/>
                </a:lnTo>
                <a:lnTo>
                  <a:pt x="54" y="3"/>
                </a:lnTo>
                <a:lnTo>
                  <a:pt x="61" y="0"/>
                </a:lnTo>
                <a:lnTo>
                  <a:pt x="66" y="3"/>
                </a:lnTo>
                <a:lnTo>
                  <a:pt x="68" y="3"/>
                </a:lnTo>
                <a:lnTo>
                  <a:pt x="75" y="0"/>
                </a:lnTo>
                <a:lnTo>
                  <a:pt x="78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705"/>
          <p:cNvSpPr>
            <a:spLocks/>
          </p:cNvSpPr>
          <p:nvPr/>
        </p:nvSpPr>
        <p:spPr bwMode="auto">
          <a:xfrm>
            <a:off x="4459289" y="5464176"/>
            <a:ext cx="146050" cy="112713"/>
          </a:xfrm>
          <a:custGeom>
            <a:avLst/>
            <a:gdLst>
              <a:gd name="T0" fmla="*/ 78 w 92"/>
              <a:gd name="T1" fmla="*/ 0 h 71"/>
              <a:gd name="T2" fmla="*/ 73 w 92"/>
              <a:gd name="T3" fmla="*/ 3 h 71"/>
              <a:gd name="T4" fmla="*/ 66 w 92"/>
              <a:gd name="T5" fmla="*/ 5 h 71"/>
              <a:gd name="T6" fmla="*/ 66 w 92"/>
              <a:gd name="T7" fmla="*/ 8 h 71"/>
              <a:gd name="T8" fmla="*/ 68 w 92"/>
              <a:gd name="T9" fmla="*/ 10 h 71"/>
              <a:gd name="T10" fmla="*/ 73 w 92"/>
              <a:gd name="T11" fmla="*/ 10 h 71"/>
              <a:gd name="T12" fmla="*/ 75 w 92"/>
              <a:gd name="T13" fmla="*/ 8 h 71"/>
              <a:gd name="T14" fmla="*/ 73 w 92"/>
              <a:gd name="T15" fmla="*/ 12 h 71"/>
              <a:gd name="T16" fmla="*/ 71 w 92"/>
              <a:gd name="T17" fmla="*/ 12 h 71"/>
              <a:gd name="T18" fmla="*/ 68 w 92"/>
              <a:gd name="T19" fmla="*/ 12 h 71"/>
              <a:gd name="T20" fmla="*/ 68 w 92"/>
              <a:gd name="T21" fmla="*/ 17 h 71"/>
              <a:gd name="T22" fmla="*/ 71 w 92"/>
              <a:gd name="T23" fmla="*/ 19 h 71"/>
              <a:gd name="T24" fmla="*/ 75 w 92"/>
              <a:gd name="T25" fmla="*/ 24 h 71"/>
              <a:gd name="T26" fmla="*/ 78 w 92"/>
              <a:gd name="T27" fmla="*/ 24 h 71"/>
              <a:gd name="T28" fmla="*/ 82 w 92"/>
              <a:gd name="T29" fmla="*/ 22 h 71"/>
              <a:gd name="T30" fmla="*/ 82 w 92"/>
              <a:gd name="T31" fmla="*/ 19 h 71"/>
              <a:gd name="T32" fmla="*/ 85 w 92"/>
              <a:gd name="T33" fmla="*/ 19 h 71"/>
              <a:gd name="T34" fmla="*/ 87 w 92"/>
              <a:gd name="T35" fmla="*/ 22 h 71"/>
              <a:gd name="T36" fmla="*/ 92 w 92"/>
              <a:gd name="T37" fmla="*/ 24 h 71"/>
              <a:gd name="T38" fmla="*/ 92 w 92"/>
              <a:gd name="T39" fmla="*/ 31 h 71"/>
              <a:gd name="T40" fmla="*/ 90 w 92"/>
              <a:gd name="T41" fmla="*/ 36 h 71"/>
              <a:gd name="T42" fmla="*/ 85 w 92"/>
              <a:gd name="T43" fmla="*/ 38 h 71"/>
              <a:gd name="T44" fmla="*/ 82 w 92"/>
              <a:gd name="T45" fmla="*/ 43 h 71"/>
              <a:gd name="T46" fmla="*/ 78 w 92"/>
              <a:gd name="T47" fmla="*/ 48 h 71"/>
              <a:gd name="T48" fmla="*/ 75 w 92"/>
              <a:gd name="T49" fmla="*/ 53 h 71"/>
              <a:gd name="T50" fmla="*/ 71 w 92"/>
              <a:gd name="T51" fmla="*/ 62 h 71"/>
              <a:gd name="T52" fmla="*/ 64 w 92"/>
              <a:gd name="T53" fmla="*/ 67 h 71"/>
              <a:gd name="T54" fmla="*/ 61 w 92"/>
              <a:gd name="T55" fmla="*/ 67 h 71"/>
              <a:gd name="T56" fmla="*/ 56 w 92"/>
              <a:gd name="T57" fmla="*/ 71 h 71"/>
              <a:gd name="T58" fmla="*/ 54 w 92"/>
              <a:gd name="T59" fmla="*/ 69 h 71"/>
              <a:gd name="T60" fmla="*/ 49 w 92"/>
              <a:gd name="T61" fmla="*/ 62 h 71"/>
              <a:gd name="T62" fmla="*/ 45 w 92"/>
              <a:gd name="T63" fmla="*/ 62 h 71"/>
              <a:gd name="T64" fmla="*/ 33 w 92"/>
              <a:gd name="T65" fmla="*/ 57 h 71"/>
              <a:gd name="T66" fmla="*/ 28 w 92"/>
              <a:gd name="T67" fmla="*/ 53 h 71"/>
              <a:gd name="T68" fmla="*/ 28 w 92"/>
              <a:gd name="T69" fmla="*/ 45 h 71"/>
              <a:gd name="T70" fmla="*/ 30 w 92"/>
              <a:gd name="T71" fmla="*/ 41 h 71"/>
              <a:gd name="T72" fmla="*/ 26 w 92"/>
              <a:gd name="T73" fmla="*/ 36 h 71"/>
              <a:gd name="T74" fmla="*/ 21 w 92"/>
              <a:gd name="T75" fmla="*/ 36 h 71"/>
              <a:gd name="T76" fmla="*/ 16 w 92"/>
              <a:gd name="T77" fmla="*/ 38 h 71"/>
              <a:gd name="T78" fmla="*/ 12 w 92"/>
              <a:gd name="T79" fmla="*/ 45 h 71"/>
              <a:gd name="T80" fmla="*/ 12 w 92"/>
              <a:gd name="T81" fmla="*/ 43 h 71"/>
              <a:gd name="T82" fmla="*/ 7 w 92"/>
              <a:gd name="T83" fmla="*/ 36 h 71"/>
              <a:gd name="T84" fmla="*/ 2 w 92"/>
              <a:gd name="T85" fmla="*/ 36 h 71"/>
              <a:gd name="T86" fmla="*/ 0 w 92"/>
              <a:gd name="T87" fmla="*/ 29 h 71"/>
              <a:gd name="T88" fmla="*/ 2 w 92"/>
              <a:gd name="T89" fmla="*/ 26 h 71"/>
              <a:gd name="T90" fmla="*/ 9 w 92"/>
              <a:gd name="T91" fmla="*/ 24 h 71"/>
              <a:gd name="T92" fmla="*/ 16 w 92"/>
              <a:gd name="T93" fmla="*/ 19 h 71"/>
              <a:gd name="T94" fmla="*/ 21 w 92"/>
              <a:gd name="T95" fmla="*/ 17 h 71"/>
              <a:gd name="T96" fmla="*/ 28 w 92"/>
              <a:gd name="T97" fmla="*/ 10 h 71"/>
              <a:gd name="T98" fmla="*/ 40 w 92"/>
              <a:gd name="T99" fmla="*/ 5 h 71"/>
              <a:gd name="T100" fmla="*/ 54 w 92"/>
              <a:gd name="T101" fmla="*/ 3 h 71"/>
              <a:gd name="T102" fmla="*/ 61 w 92"/>
              <a:gd name="T103" fmla="*/ 0 h 71"/>
              <a:gd name="T104" fmla="*/ 66 w 92"/>
              <a:gd name="T105" fmla="*/ 3 h 71"/>
              <a:gd name="T106" fmla="*/ 68 w 92"/>
              <a:gd name="T107" fmla="*/ 3 h 71"/>
              <a:gd name="T108" fmla="*/ 75 w 92"/>
              <a:gd name="T109" fmla="*/ 0 h 71"/>
              <a:gd name="T110" fmla="*/ 78 w 92"/>
              <a:gd name="T11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71">
                <a:moveTo>
                  <a:pt x="78" y="0"/>
                </a:moveTo>
                <a:lnTo>
                  <a:pt x="73" y="3"/>
                </a:lnTo>
                <a:lnTo>
                  <a:pt x="66" y="5"/>
                </a:lnTo>
                <a:lnTo>
                  <a:pt x="66" y="8"/>
                </a:lnTo>
                <a:lnTo>
                  <a:pt x="68" y="10"/>
                </a:lnTo>
                <a:lnTo>
                  <a:pt x="73" y="10"/>
                </a:lnTo>
                <a:lnTo>
                  <a:pt x="75" y="8"/>
                </a:lnTo>
                <a:lnTo>
                  <a:pt x="73" y="12"/>
                </a:lnTo>
                <a:lnTo>
                  <a:pt x="71" y="12"/>
                </a:lnTo>
                <a:lnTo>
                  <a:pt x="68" y="12"/>
                </a:lnTo>
                <a:lnTo>
                  <a:pt x="68" y="17"/>
                </a:lnTo>
                <a:lnTo>
                  <a:pt x="71" y="19"/>
                </a:lnTo>
                <a:lnTo>
                  <a:pt x="75" y="24"/>
                </a:lnTo>
                <a:lnTo>
                  <a:pt x="78" y="24"/>
                </a:lnTo>
                <a:lnTo>
                  <a:pt x="82" y="22"/>
                </a:lnTo>
                <a:lnTo>
                  <a:pt x="82" y="19"/>
                </a:lnTo>
                <a:lnTo>
                  <a:pt x="85" y="19"/>
                </a:lnTo>
                <a:lnTo>
                  <a:pt x="87" y="22"/>
                </a:lnTo>
                <a:lnTo>
                  <a:pt x="92" y="24"/>
                </a:lnTo>
                <a:lnTo>
                  <a:pt x="92" y="31"/>
                </a:lnTo>
                <a:lnTo>
                  <a:pt x="90" y="36"/>
                </a:lnTo>
                <a:lnTo>
                  <a:pt x="85" y="38"/>
                </a:lnTo>
                <a:lnTo>
                  <a:pt x="82" y="43"/>
                </a:lnTo>
                <a:lnTo>
                  <a:pt x="78" y="48"/>
                </a:lnTo>
                <a:lnTo>
                  <a:pt x="75" y="53"/>
                </a:lnTo>
                <a:lnTo>
                  <a:pt x="71" y="62"/>
                </a:lnTo>
                <a:lnTo>
                  <a:pt x="64" y="67"/>
                </a:lnTo>
                <a:lnTo>
                  <a:pt x="61" y="67"/>
                </a:lnTo>
                <a:lnTo>
                  <a:pt x="56" y="71"/>
                </a:lnTo>
                <a:lnTo>
                  <a:pt x="54" y="69"/>
                </a:lnTo>
                <a:lnTo>
                  <a:pt x="49" y="62"/>
                </a:lnTo>
                <a:lnTo>
                  <a:pt x="45" y="62"/>
                </a:lnTo>
                <a:lnTo>
                  <a:pt x="33" y="57"/>
                </a:lnTo>
                <a:lnTo>
                  <a:pt x="28" y="53"/>
                </a:lnTo>
                <a:lnTo>
                  <a:pt x="28" y="45"/>
                </a:lnTo>
                <a:lnTo>
                  <a:pt x="30" y="41"/>
                </a:lnTo>
                <a:lnTo>
                  <a:pt x="26" y="36"/>
                </a:lnTo>
                <a:lnTo>
                  <a:pt x="21" y="36"/>
                </a:lnTo>
                <a:lnTo>
                  <a:pt x="16" y="38"/>
                </a:lnTo>
                <a:lnTo>
                  <a:pt x="12" y="45"/>
                </a:lnTo>
                <a:lnTo>
                  <a:pt x="12" y="43"/>
                </a:lnTo>
                <a:lnTo>
                  <a:pt x="7" y="36"/>
                </a:lnTo>
                <a:lnTo>
                  <a:pt x="2" y="36"/>
                </a:lnTo>
                <a:lnTo>
                  <a:pt x="0" y="29"/>
                </a:lnTo>
                <a:lnTo>
                  <a:pt x="2" y="26"/>
                </a:lnTo>
                <a:lnTo>
                  <a:pt x="9" y="24"/>
                </a:lnTo>
                <a:lnTo>
                  <a:pt x="16" y="19"/>
                </a:lnTo>
                <a:lnTo>
                  <a:pt x="21" y="17"/>
                </a:lnTo>
                <a:lnTo>
                  <a:pt x="28" y="10"/>
                </a:lnTo>
                <a:lnTo>
                  <a:pt x="40" y="5"/>
                </a:lnTo>
                <a:lnTo>
                  <a:pt x="54" y="3"/>
                </a:lnTo>
                <a:lnTo>
                  <a:pt x="61" y="0"/>
                </a:lnTo>
                <a:lnTo>
                  <a:pt x="66" y="3"/>
                </a:lnTo>
                <a:lnTo>
                  <a:pt x="68" y="3"/>
                </a:lnTo>
                <a:lnTo>
                  <a:pt x="75" y="0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706"/>
          <p:cNvSpPr>
            <a:spLocks/>
          </p:cNvSpPr>
          <p:nvPr/>
        </p:nvSpPr>
        <p:spPr bwMode="auto">
          <a:xfrm>
            <a:off x="4657726" y="5457826"/>
            <a:ext cx="68263" cy="52388"/>
          </a:xfrm>
          <a:custGeom>
            <a:avLst/>
            <a:gdLst>
              <a:gd name="T0" fmla="*/ 43 w 43"/>
              <a:gd name="T1" fmla="*/ 26 h 33"/>
              <a:gd name="T2" fmla="*/ 36 w 43"/>
              <a:gd name="T3" fmla="*/ 33 h 33"/>
              <a:gd name="T4" fmla="*/ 24 w 43"/>
              <a:gd name="T5" fmla="*/ 23 h 33"/>
              <a:gd name="T6" fmla="*/ 12 w 43"/>
              <a:gd name="T7" fmla="*/ 16 h 33"/>
              <a:gd name="T8" fmla="*/ 2 w 43"/>
              <a:gd name="T9" fmla="*/ 14 h 33"/>
              <a:gd name="T10" fmla="*/ 0 w 43"/>
              <a:gd name="T11" fmla="*/ 4 h 33"/>
              <a:gd name="T12" fmla="*/ 5 w 43"/>
              <a:gd name="T13" fmla="*/ 2 h 33"/>
              <a:gd name="T14" fmla="*/ 26 w 43"/>
              <a:gd name="T15" fmla="*/ 0 h 33"/>
              <a:gd name="T16" fmla="*/ 38 w 43"/>
              <a:gd name="T17" fmla="*/ 12 h 33"/>
              <a:gd name="T18" fmla="*/ 43 w 43"/>
              <a:gd name="T19" fmla="*/ 2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33">
                <a:moveTo>
                  <a:pt x="43" y="26"/>
                </a:moveTo>
                <a:lnTo>
                  <a:pt x="36" y="33"/>
                </a:lnTo>
                <a:lnTo>
                  <a:pt x="24" y="23"/>
                </a:lnTo>
                <a:lnTo>
                  <a:pt x="12" y="16"/>
                </a:lnTo>
                <a:lnTo>
                  <a:pt x="2" y="14"/>
                </a:lnTo>
                <a:lnTo>
                  <a:pt x="0" y="4"/>
                </a:lnTo>
                <a:lnTo>
                  <a:pt x="5" y="2"/>
                </a:lnTo>
                <a:lnTo>
                  <a:pt x="26" y="0"/>
                </a:lnTo>
                <a:lnTo>
                  <a:pt x="38" y="12"/>
                </a:lnTo>
                <a:lnTo>
                  <a:pt x="43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707"/>
          <p:cNvSpPr>
            <a:spLocks/>
          </p:cNvSpPr>
          <p:nvPr/>
        </p:nvSpPr>
        <p:spPr bwMode="auto">
          <a:xfrm>
            <a:off x="4657726" y="5457826"/>
            <a:ext cx="68263" cy="52388"/>
          </a:xfrm>
          <a:custGeom>
            <a:avLst/>
            <a:gdLst>
              <a:gd name="T0" fmla="*/ 43 w 43"/>
              <a:gd name="T1" fmla="*/ 26 h 33"/>
              <a:gd name="T2" fmla="*/ 36 w 43"/>
              <a:gd name="T3" fmla="*/ 33 h 33"/>
              <a:gd name="T4" fmla="*/ 24 w 43"/>
              <a:gd name="T5" fmla="*/ 23 h 33"/>
              <a:gd name="T6" fmla="*/ 12 w 43"/>
              <a:gd name="T7" fmla="*/ 16 h 33"/>
              <a:gd name="T8" fmla="*/ 2 w 43"/>
              <a:gd name="T9" fmla="*/ 14 h 33"/>
              <a:gd name="T10" fmla="*/ 0 w 43"/>
              <a:gd name="T11" fmla="*/ 4 h 33"/>
              <a:gd name="T12" fmla="*/ 5 w 43"/>
              <a:gd name="T13" fmla="*/ 2 h 33"/>
              <a:gd name="T14" fmla="*/ 26 w 43"/>
              <a:gd name="T15" fmla="*/ 0 h 33"/>
              <a:gd name="T16" fmla="*/ 38 w 43"/>
              <a:gd name="T17" fmla="*/ 12 h 33"/>
              <a:gd name="T18" fmla="*/ 43 w 43"/>
              <a:gd name="T19" fmla="*/ 2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33">
                <a:moveTo>
                  <a:pt x="43" y="26"/>
                </a:moveTo>
                <a:lnTo>
                  <a:pt x="36" y="33"/>
                </a:lnTo>
                <a:lnTo>
                  <a:pt x="24" y="23"/>
                </a:lnTo>
                <a:lnTo>
                  <a:pt x="12" y="16"/>
                </a:lnTo>
                <a:lnTo>
                  <a:pt x="2" y="14"/>
                </a:lnTo>
                <a:lnTo>
                  <a:pt x="0" y="4"/>
                </a:lnTo>
                <a:lnTo>
                  <a:pt x="5" y="2"/>
                </a:lnTo>
                <a:lnTo>
                  <a:pt x="26" y="0"/>
                </a:lnTo>
                <a:lnTo>
                  <a:pt x="38" y="12"/>
                </a:lnTo>
                <a:lnTo>
                  <a:pt x="43" y="2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708"/>
          <p:cNvSpPr>
            <a:spLocks/>
          </p:cNvSpPr>
          <p:nvPr/>
        </p:nvSpPr>
        <p:spPr bwMode="auto">
          <a:xfrm>
            <a:off x="4657726" y="5457826"/>
            <a:ext cx="68263" cy="52388"/>
          </a:xfrm>
          <a:custGeom>
            <a:avLst/>
            <a:gdLst>
              <a:gd name="T0" fmla="*/ 43 w 43"/>
              <a:gd name="T1" fmla="*/ 26 h 33"/>
              <a:gd name="T2" fmla="*/ 36 w 43"/>
              <a:gd name="T3" fmla="*/ 33 h 33"/>
              <a:gd name="T4" fmla="*/ 24 w 43"/>
              <a:gd name="T5" fmla="*/ 23 h 33"/>
              <a:gd name="T6" fmla="*/ 12 w 43"/>
              <a:gd name="T7" fmla="*/ 16 h 33"/>
              <a:gd name="T8" fmla="*/ 2 w 43"/>
              <a:gd name="T9" fmla="*/ 14 h 33"/>
              <a:gd name="T10" fmla="*/ 0 w 43"/>
              <a:gd name="T11" fmla="*/ 4 h 33"/>
              <a:gd name="T12" fmla="*/ 5 w 43"/>
              <a:gd name="T13" fmla="*/ 2 h 33"/>
              <a:gd name="T14" fmla="*/ 26 w 43"/>
              <a:gd name="T15" fmla="*/ 0 h 33"/>
              <a:gd name="T16" fmla="*/ 38 w 43"/>
              <a:gd name="T17" fmla="*/ 12 h 33"/>
              <a:gd name="T18" fmla="*/ 43 w 43"/>
              <a:gd name="T19" fmla="*/ 2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33">
                <a:moveTo>
                  <a:pt x="43" y="26"/>
                </a:moveTo>
                <a:lnTo>
                  <a:pt x="36" y="33"/>
                </a:lnTo>
                <a:lnTo>
                  <a:pt x="24" y="23"/>
                </a:lnTo>
                <a:lnTo>
                  <a:pt x="12" y="16"/>
                </a:lnTo>
                <a:lnTo>
                  <a:pt x="2" y="14"/>
                </a:lnTo>
                <a:lnTo>
                  <a:pt x="0" y="4"/>
                </a:lnTo>
                <a:lnTo>
                  <a:pt x="5" y="2"/>
                </a:lnTo>
                <a:lnTo>
                  <a:pt x="26" y="0"/>
                </a:lnTo>
                <a:lnTo>
                  <a:pt x="38" y="12"/>
                </a:lnTo>
                <a:lnTo>
                  <a:pt x="43" y="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709"/>
          <p:cNvSpPr>
            <a:spLocks/>
          </p:cNvSpPr>
          <p:nvPr/>
        </p:nvSpPr>
        <p:spPr bwMode="auto">
          <a:xfrm>
            <a:off x="2844801" y="4776788"/>
            <a:ext cx="569913" cy="887413"/>
          </a:xfrm>
          <a:custGeom>
            <a:avLst/>
            <a:gdLst>
              <a:gd name="T0" fmla="*/ 213 w 359"/>
              <a:gd name="T1" fmla="*/ 43 h 559"/>
              <a:gd name="T2" fmla="*/ 283 w 359"/>
              <a:gd name="T3" fmla="*/ 62 h 559"/>
              <a:gd name="T4" fmla="*/ 343 w 359"/>
              <a:gd name="T5" fmla="*/ 64 h 559"/>
              <a:gd name="T6" fmla="*/ 354 w 359"/>
              <a:gd name="T7" fmla="*/ 95 h 559"/>
              <a:gd name="T8" fmla="*/ 333 w 359"/>
              <a:gd name="T9" fmla="*/ 138 h 559"/>
              <a:gd name="T10" fmla="*/ 269 w 359"/>
              <a:gd name="T11" fmla="*/ 228 h 559"/>
              <a:gd name="T12" fmla="*/ 243 w 359"/>
              <a:gd name="T13" fmla="*/ 291 h 559"/>
              <a:gd name="T14" fmla="*/ 224 w 359"/>
              <a:gd name="T15" fmla="*/ 370 h 559"/>
              <a:gd name="T16" fmla="*/ 189 w 359"/>
              <a:gd name="T17" fmla="*/ 448 h 559"/>
              <a:gd name="T18" fmla="*/ 198 w 359"/>
              <a:gd name="T19" fmla="*/ 474 h 559"/>
              <a:gd name="T20" fmla="*/ 139 w 359"/>
              <a:gd name="T21" fmla="*/ 504 h 559"/>
              <a:gd name="T22" fmla="*/ 137 w 359"/>
              <a:gd name="T23" fmla="*/ 547 h 559"/>
              <a:gd name="T24" fmla="*/ 113 w 359"/>
              <a:gd name="T25" fmla="*/ 552 h 559"/>
              <a:gd name="T26" fmla="*/ 94 w 359"/>
              <a:gd name="T27" fmla="*/ 559 h 559"/>
              <a:gd name="T28" fmla="*/ 82 w 359"/>
              <a:gd name="T29" fmla="*/ 545 h 559"/>
              <a:gd name="T30" fmla="*/ 66 w 359"/>
              <a:gd name="T31" fmla="*/ 538 h 559"/>
              <a:gd name="T32" fmla="*/ 56 w 359"/>
              <a:gd name="T33" fmla="*/ 533 h 559"/>
              <a:gd name="T34" fmla="*/ 42 w 359"/>
              <a:gd name="T35" fmla="*/ 526 h 559"/>
              <a:gd name="T36" fmla="*/ 33 w 359"/>
              <a:gd name="T37" fmla="*/ 526 h 559"/>
              <a:gd name="T38" fmla="*/ 23 w 359"/>
              <a:gd name="T39" fmla="*/ 526 h 559"/>
              <a:gd name="T40" fmla="*/ 9 w 359"/>
              <a:gd name="T41" fmla="*/ 528 h 559"/>
              <a:gd name="T42" fmla="*/ 0 w 359"/>
              <a:gd name="T43" fmla="*/ 526 h 559"/>
              <a:gd name="T44" fmla="*/ 11 w 359"/>
              <a:gd name="T45" fmla="*/ 514 h 559"/>
              <a:gd name="T46" fmla="*/ 19 w 359"/>
              <a:gd name="T47" fmla="*/ 504 h 559"/>
              <a:gd name="T48" fmla="*/ 28 w 359"/>
              <a:gd name="T49" fmla="*/ 490 h 559"/>
              <a:gd name="T50" fmla="*/ 35 w 359"/>
              <a:gd name="T51" fmla="*/ 474 h 559"/>
              <a:gd name="T52" fmla="*/ 40 w 359"/>
              <a:gd name="T53" fmla="*/ 459 h 559"/>
              <a:gd name="T54" fmla="*/ 42 w 359"/>
              <a:gd name="T55" fmla="*/ 443 h 559"/>
              <a:gd name="T56" fmla="*/ 42 w 359"/>
              <a:gd name="T57" fmla="*/ 433 h 559"/>
              <a:gd name="T58" fmla="*/ 42 w 359"/>
              <a:gd name="T59" fmla="*/ 424 h 559"/>
              <a:gd name="T60" fmla="*/ 56 w 359"/>
              <a:gd name="T61" fmla="*/ 403 h 559"/>
              <a:gd name="T62" fmla="*/ 56 w 359"/>
              <a:gd name="T63" fmla="*/ 379 h 559"/>
              <a:gd name="T64" fmla="*/ 52 w 359"/>
              <a:gd name="T65" fmla="*/ 370 h 559"/>
              <a:gd name="T66" fmla="*/ 37 w 359"/>
              <a:gd name="T67" fmla="*/ 372 h 559"/>
              <a:gd name="T68" fmla="*/ 30 w 359"/>
              <a:gd name="T69" fmla="*/ 372 h 559"/>
              <a:gd name="T70" fmla="*/ 30 w 359"/>
              <a:gd name="T71" fmla="*/ 362 h 559"/>
              <a:gd name="T72" fmla="*/ 30 w 359"/>
              <a:gd name="T73" fmla="*/ 348 h 559"/>
              <a:gd name="T74" fmla="*/ 19 w 359"/>
              <a:gd name="T75" fmla="*/ 336 h 559"/>
              <a:gd name="T76" fmla="*/ 11 w 359"/>
              <a:gd name="T77" fmla="*/ 334 h 559"/>
              <a:gd name="T78" fmla="*/ 11 w 359"/>
              <a:gd name="T79" fmla="*/ 327 h 559"/>
              <a:gd name="T80" fmla="*/ 23 w 359"/>
              <a:gd name="T81" fmla="*/ 310 h 559"/>
              <a:gd name="T82" fmla="*/ 28 w 359"/>
              <a:gd name="T83" fmla="*/ 294 h 559"/>
              <a:gd name="T84" fmla="*/ 40 w 359"/>
              <a:gd name="T85" fmla="*/ 282 h 559"/>
              <a:gd name="T86" fmla="*/ 42 w 359"/>
              <a:gd name="T87" fmla="*/ 273 h 559"/>
              <a:gd name="T88" fmla="*/ 40 w 359"/>
              <a:gd name="T89" fmla="*/ 265 h 559"/>
              <a:gd name="T90" fmla="*/ 45 w 359"/>
              <a:gd name="T91" fmla="*/ 265 h 559"/>
              <a:gd name="T92" fmla="*/ 68 w 359"/>
              <a:gd name="T93" fmla="*/ 254 h 559"/>
              <a:gd name="T94" fmla="*/ 75 w 359"/>
              <a:gd name="T95" fmla="*/ 247 h 559"/>
              <a:gd name="T96" fmla="*/ 101 w 359"/>
              <a:gd name="T97" fmla="*/ 206 h 559"/>
              <a:gd name="T98" fmla="*/ 106 w 359"/>
              <a:gd name="T99" fmla="*/ 190 h 559"/>
              <a:gd name="T100" fmla="*/ 127 w 359"/>
              <a:gd name="T101" fmla="*/ 154 h 559"/>
              <a:gd name="T102" fmla="*/ 146 w 359"/>
              <a:gd name="T103" fmla="*/ 121 h 559"/>
              <a:gd name="T104" fmla="*/ 156 w 359"/>
              <a:gd name="T105" fmla="*/ 95 h 559"/>
              <a:gd name="T106" fmla="*/ 156 w 359"/>
              <a:gd name="T107" fmla="*/ 81 h 559"/>
              <a:gd name="T108" fmla="*/ 156 w 359"/>
              <a:gd name="T109" fmla="*/ 62 h 559"/>
              <a:gd name="T110" fmla="*/ 160 w 359"/>
              <a:gd name="T111" fmla="*/ 41 h 559"/>
              <a:gd name="T112" fmla="*/ 158 w 359"/>
              <a:gd name="T113" fmla="*/ 22 h 559"/>
              <a:gd name="T114" fmla="*/ 215 w 359"/>
              <a:gd name="T115" fmla="*/ 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9" h="559">
                <a:moveTo>
                  <a:pt x="215" y="0"/>
                </a:moveTo>
                <a:lnTo>
                  <a:pt x="213" y="43"/>
                </a:lnTo>
                <a:lnTo>
                  <a:pt x="241" y="38"/>
                </a:lnTo>
                <a:lnTo>
                  <a:pt x="283" y="62"/>
                </a:lnTo>
                <a:lnTo>
                  <a:pt x="302" y="45"/>
                </a:lnTo>
                <a:lnTo>
                  <a:pt x="343" y="64"/>
                </a:lnTo>
                <a:lnTo>
                  <a:pt x="338" y="88"/>
                </a:lnTo>
                <a:lnTo>
                  <a:pt x="354" y="95"/>
                </a:lnTo>
                <a:lnTo>
                  <a:pt x="359" y="109"/>
                </a:lnTo>
                <a:lnTo>
                  <a:pt x="333" y="138"/>
                </a:lnTo>
                <a:lnTo>
                  <a:pt x="286" y="147"/>
                </a:lnTo>
                <a:lnTo>
                  <a:pt x="269" y="228"/>
                </a:lnTo>
                <a:lnTo>
                  <a:pt x="253" y="247"/>
                </a:lnTo>
                <a:lnTo>
                  <a:pt x="243" y="291"/>
                </a:lnTo>
                <a:lnTo>
                  <a:pt x="196" y="280"/>
                </a:lnTo>
                <a:lnTo>
                  <a:pt x="224" y="370"/>
                </a:lnTo>
                <a:lnTo>
                  <a:pt x="182" y="422"/>
                </a:lnTo>
                <a:lnTo>
                  <a:pt x="189" y="448"/>
                </a:lnTo>
                <a:lnTo>
                  <a:pt x="215" y="448"/>
                </a:lnTo>
                <a:lnTo>
                  <a:pt x="198" y="474"/>
                </a:lnTo>
                <a:lnTo>
                  <a:pt x="184" y="462"/>
                </a:lnTo>
                <a:lnTo>
                  <a:pt x="139" y="504"/>
                </a:lnTo>
                <a:lnTo>
                  <a:pt x="144" y="549"/>
                </a:lnTo>
                <a:lnTo>
                  <a:pt x="137" y="547"/>
                </a:lnTo>
                <a:lnTo>
                  <a:pt x="125" y="549"/>
                </a:lnTo>
                <a:lnTo>
                  <a:pt x="113" y="552"/>
                </a:lnTo>
                <a:lnTo>
                  <a:pt x="101" y="556"/>
                </a:lnTo>
                <a:lnTo>
                  <a:pt x="94" y="559"/>
                </a:lnTo>
                <a:lnTo>
                  <a:pt x="90" y="554"/>
                </a:lnTo>
                <a:lnTo>
                  <a:pt x="82" y="545"/>
                </a:lnTo>
                <a:lnTo>
                  <a:pt x="75" y="540"/>
                </a:lnTo>
                <a:lnTo>
                  <a:pt x="66" y="538"/>
                </a:lnTo>
                <a:lnTo>
                  <a:pt x="61" y="538"/>
                </a:lnTo>
                <a:lnTo>
                  <a:pt x="56" y="533"/>
                </a:lnTo>
                <a:lnTo>
                  <a:pt x="49" y="533"/>
                </a:lnTo>
                <a:lnTo>
                  <a:pt x="42" y="526"/>
                </a:lnTo>
                <a:lnTo>
                  <a:pt x="37" y="523"/>
                </a:lnTo>
                <a:lnTo>
                  <a:pt x="33" y="526"/>
                </a:lnTo>
                <a:lnTo>
                  <a:pt x="30" y="528"/>
                </a:lnTo>
                <a:lnTo>
                  <a:pt x="23" y="526"/>
                </a:lnTo>
                <a:lnTo>
                  <a:pt x="14" y="526"/>
                </a:lnTo>
                <a:lnTo>
                  <a:pt x="9" y="528"/>
                </a:lnTo>
                <a:lnTo>
                  <a:pt x="4" y="530"/>
                </a:lnTo>
                <a:lnTo>
                  <a:pt x="0" y="526"/>
                </a:lnTo>
                <a:lnTo>
                  <a:pt x="9" y="516"/>
                </a:lnTo>
                <a:lnTo>
                  <a:pt x="11" y="514"/>
                </a:lnTo>
                <a:lnTo>
                  <a:pt x="14" y="512"/>
                </a:lnTo>
                <a:lnTo>
                  <a:pt x="19" y="504"/>
                </a:lnTo>
                <a:lnTo>
                  <a:pt x="19" y="500"/>
                </a:lnTo>
                <a:lnTo>
                  <a:pt x="28" y="490"/>
                </a:lnTo>
                <a:lnTo>
                  <a:pt x="33" y="481"/>
                </a:lnTo>
                <a:lnTo>
                  <a:pt x="35" y="474"/>
                </a:lnTo>
                <a:lnTo>
                  <a:pt x="33" y="469"/>
                </a:lnTo>
                <a:lnTo>
                  <a:pt x="40" y="459"/>
                </a:lnTo>
                <a:lnTo>
                  <a:pt x="37" y="455"/>
                </a:lnTo>
                <a:lnTo>
                  <a:pt x="42" y="443"/>
                </a:lnTo>
                <a:lnTo>
                  <a:pt x="45" y="436"/>
                </a:lnTo>
                <a:lnTo>
                  <a:pt x="42" y="433"/>
                </a:lnTo>
                <a:lnTo>
                  <a:pt x="37" y="429"/>
                </a:lnTo>
                <a:lnTo>
                  <a:pt x="42" y="424"/>
                </a:lnTo>
                <a:lnTo>
                  <a:pt x="52" y="412"/>
                </a:lnTo>
                <a:lnTo>
                  <a:pt x="56" y="403"/>
                </a:lnTo>
                <a:lnTo>
                  <a:pt x="59" y="391"/>
                </a:lnTo>
                <a:lnTo>
                  <a:pt x="56" y="379"/>
                </a:lnTo>
                <a:lnTo>
                  <a:pt x="54" y="372"/>
                </a:lnTo>
                <a:lnTo>
                  <a:pt x="52" y="370"/>
                </a:lnTo>
                <a:lnTo>
                  <a:pt x="47" y="370"/>
                </a:lnTo>
                <a:lnTo>
                  <a:pt x="37" y="372"/>
                </a:lnTo>
                <a:lnTo>
                  <a:pt x="35" y="372"/>
                </a:lnTo>
                <a:lnTo>
                  <a:pt x="30" y="372"/>
                </a:lnTo>
                <a:lnTo>
                  <a:pt x="26" y="372"/>
                </a:lnTo>
                <a:lnTo>
                  <a:pt x="30" y="362"/>
                </a:lnTo>
                <a:lnTo>
                  <a:pt x="33" y="355"/>
                </a:lnTo>
                <a:lnTo>
                  <a:pt x="30" y="348"/>
                </a:lnTo>
                <a:lnTo>
                  <a:pt x="28" y="346"/>
                </a:lnTo>
                <a:lnTo>
                  <a:pt x="19" y="336"/>
                </a:lnTo>
                <a:lnTo>
                  <a:pt x="16" y="336"/>
                </a:lnTo>
                <a:lnTo>
                  <a:pt x="11" y="334"/>
                </a:lnTo>
                <a:lnTo>
                  <a:pt x="14" y="329"/>
                </a:lnTo>
                <a:lnTo>
                  <a:pt x="11" y="327"/>
                </a:lnTo>
                <a:lnTo>
                  <a:pt x="19" y="318"/>
                </a:lnTo>
                <a:lnTo>
                  <a:pt x="23" y="310"/>
                </a:lnTo>
                <a:lnTo>
                  <a:pt x="26" y="301"/>
                </a:lnTo>
                <a:lnTo>
                  <a:pt x="28" y="294"/>
                </a:lnTo>
                <a:lnTo>
                  <a:pt x="35" y="289"/>
                </a:lnTo>
                <a:lnTo>
                  <a:pt x="40" y="282"/>
                </a:lnTo>
                <a:lnTo>
                  <a:pt x="42" y="275"/>
                </a:lnTo>
                <a:lnTo>
                  <a:pt x="42" y="273"/>
                </a:lnTo>
                <a:lnTo>
                  <a:pt x="42" y="268"/>
                </a:lnTo>
                <a:lnTo>
                  <a:pt x="40" y="265"/>
                </a:lnTo>
                <a:lnTo>
                  <a:pt x="42" y="265"/>
                </a:lnTo>
                <a:lnTo>
                  <a:pt x="45" y="265"/>
                </a:lnTo>
                <a:lnTo>
                  <a:pt x="56" y="261"/>
                </a:lnTo>
                <a:lnTo>
                  <a:pt x="68" y="254"/>
                </a:lnTo>
                <a:lnTo>
                  <a:pt x="75" y="249"/>
                </a:lnTo>
                <a:lnTo>
                  <a:pt x="75" y="247"/>
                </a:lnTo>
                <a:lnTo>
                  <a:pt x="82" y="230"/>
                </a:lnTo>
                <a:lnTo>
                  <a:pt x="101" y="206"/>
                </a:lnTo>
                <a:lnTo>
                  <a:pt x="108" y="194"/>
                </a:lnTo>
                <a:lnTo>
                  <a:pt x="106" y="190"/>
                </a:lnTo>
                <a:lnTo>
                  <a:pt x="118" y="171"/>
                </a:lnTo>
                <a:lnTo>
                  <a:pt x="127" y="154"/>
                </a:lnTo>
                <a:lnTo>
                  <a:pt x="137" y="140"/>
                </a:lnTo>
                <a:lnTo>
                  <a:pt x="146" y="121"/>
                </a:lnTo>
                <a:lnTo>
                  <a:pt x="156" y="105"/>
                </a:lnTo>
                <a:lnTo>
                  <a:pt x="156" y="95"/>
                </a:lnTo>
                <a:lnTo>
                  <a:pt x="156" y="88"/>
                </a:lnTo>
                <a:lnTo>
                  <a:pt x="156" y="81"/>
                </a:lnTo>
                <a:lnTo>
                  <a:pt x="156" y="71"/>
                </a:lnTo>
                <a:lnTo>
                  <a:pt x="156" y="62"/>
                </a:lnTo>
                <a:lnTo>
                  <a:pt x="158" y="55"/>
                </a:lnTo>
                <a:lnTo>
                  <a:pt x="160" y="41"/>
                </a:lnTo>
                <a:lnTo>
                  <a:pt x="160" y="31"/>
                </a:lnTo>
                <a:lnTo>
                  <a:pt x="158" y="22"/>
                </a:lnTo>
                <a:lnTo>
                  <a:pt x="163" y="10"/>
                </a:lnTo>
                <a:lnTo>
                  <a:pt x="21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710"/>
          <p:cNvSpPr>
            <a:spLocks/>
          </p:cNvSpPr>
          <p:nvPr/>
        </p:nvSpPr>
        <p:spPr bwMode="auto">
          <a:xfrm>
            <a:off x="2844801" y="4776788"/>
            <a:ext cx="569913" cy="887413"/>
          </a:xfrm>
          <a:custGeom>
            <a:avLst/>
            <a:gdLst>
              <a:gd name="T0" fmla="*/ 213 w 359"/>
              <a:gd name="T1" fmla="*/ 43 h 559"/>
              <a:gd name="T2" fmla="*/ 283 w 359"/>
              <a:gd name="T3" fmla="*/ 62 h 559"/>
              <a:gd name="T4" fmla="*/ 343 w 359"/>
              <a:gd name="T5" fmla="*/ 64 h 559"/>
              <a:gd name="T6" fmla="*/ 354 w 359"/>
              <a:gd name="T7" fmla="*/ 95 h 559"/>
              <a:gd name="T8" fmla="*/ 333 w 359"/>
              <a:gd name="T9" fmla="*/ 138 h 559"/>
              <a:gd name="T10" fmla="*/ 269 w 359"/>
              <a:gd name="T11" fmla="*/ 228 h 559"/>
              <a:gd name="T12" fmla="*/ 243 w 359"/>
              <a:gd name="T13" fmla="*/ 291 h 559"/>
              <a:gd name="T14" fmla="*/ 224 w 359"/>
              <a:gd name="T15" fmla="*/ 370 h 559"/>
              <a:gd name="T16" fmla="*/ 189 w 359"/>
              <a:gd name="T17" fmla="*/ 448 h 559"/>
              <a:gd name="T18" fmla="*/ 198 w 359"/>
              <a:gd name="T19" fmla="*/ 474 h 559"/>
              <a:gd name="T20" fmla="*/ 139 w 359"/>
              <a:gd name="T21" fmla="*/ 504 h 559"/>
              <a:gd name="T22" fmla="*/ 137 w 359"/>
              <a:gd name="T23" fmla="*/ 547 h 559"/>
              <a:gd name="T24" fmla="*/ 113 w 359"/>
              <a:gd name="T25" fmla="*/ 552 h 559"/>
              <a:gd name="T26" fmla="*/ 94 w 359"/>
              <a:gd name="T27" fmla="*/ 559 h 559"/>
              <a:gd name="T28" fmla="*/ 82 w 359"/>
              <a:gd name="T29" fmla="*/ 545 h 559"/>
              <a:gd name="T30" fmla="*/ 66 w 359"/>
              <a:gd name="T31" fmla="*/ 538 h 559"/>
              <a:gd name="T32" fmla="*/ 56 w 359"/>
              <a:gd name="T33" fmla="*/ 533 h 559"/>
              <a:gd name="T34" fmla="*/ 42 w 359"/>
              <a:gd name="T35" fmla="*/ 526 h 559"/>
              <a:gd name="T36" fmla="*/ 33 w 359"/>
              <a:gd name="T37" fmla="*/ 526 h 559"/>
              <a:gd name="T38" fmla="*/ 23 w 359"/>
              <a:gd name="T39" fmla="*/ 526 h 559"/>
              <a:gd name="T40" fmla="*/ 9 w 359"/>
              <a:gd name="T41" fmla="*/ 528 h 559"/>
              <a:gd name="T42" fmla="*/ 0 w 359"/>
              <a:gd name="T43" fmla="*/ 526 h 559"/>
              <a:gd name="T44" fmla="*/ 11 w 359"/>
              <a:gd name="T45" fmla="*/ 514 h 559"/>
              <a:gd name="T46" fmla="*/ 19 w 359"/>
              <a:gd name="T47" fmla="*/ 504 h 559"/>
              <a:gd name="T48" fmla="*/ 28 w 359"/>
              <a:gd name="T49" fmla="*/ 490 h 559"/>
              <a:gd name="T50" fmla="*/ 35 w 359"/>
              <a:gd name="T51" fmla="*/ 474 h 559"/>
              <a:gd name="T52" fmla="*/ 40 w 359"/>
              <a:gd name="T53" fmla="*/ 459 h 559"/>
              <a:gd name="T54" fmla="*/ 42 w 359"/>
              <a:gd name="T55" fmla="*/ 443 h 559"/>
              <a:gd name="T56" fmla="*/ 42 w 359"/>
              <a:gd name="T57" fmla="*/ 433 h 559"/>
              <a:gd name="T58" fmla="*/ 42 w 359"/>
              <a:gd name="T59" fmla="*/ 424 h 559"/>
              <a:gd name="T60" fmla="*/ 56 w 359"/>
              <a:gd name="T61" fmla="*/ 403 h 559"/>
              <a:gd name="T62" fmla="*/ 56 w 359"/>
              <a:gd name="T63" fmla="*/ 379 h 559"/>
              <a:gd name="T64" fmla="*/ 52 w 359"/>
              <a:gd name="T65" fmla="*/ 370 h 559"/>
              <a:gd name="T66" fmla="*/ 37 w 359"/>
              <a:gd name="T67" fmla="*/ 372 h 559"/>
              <a:gd name="T68" fmla="*/ 30 w 359"/>
              <a:gd name="T69" fmla="*/ 372 h 559"/>
              <a:gd name="T70" fmla="*/ 30 w 359"/>
              <a:gd name="T71" fmla="*/ 362 h 559"/>
              <a:gd name="T72" fmla="*/ 30 w 359"/>
              <a:gd name="T73" fmla="*/ 348 h 559"/>
              <a:gd name="T74" fmla="*/ 19 w 359"/>
              <a:gd name="T75" fmla="*/ 336 h 559"/>
              <a:gd name="T76" fmla="*/ 11 w 359"/>
              <a:gd name="T77" fmla="*/ 334 h 559"/>
              <a:gd name="T78" fmla="*/ 11 w 359"/>
              <a:gd name="T79" fmla="*/ 327 h 559"/>
              <a:gd name="T80" fmla="*/ 23 w 359"/>
              <a:gd name="T81" fmla="*/ 310 h 559"/>
              <a:gd name="T82" fmla="*/ 28 w 359"/>
              <a:gd name="T83" fmla="*/ 294 h 559"/>
              <a:gd name="T84" fmla="*/ 40 w 359"/>
              <a:gd name="T85" fmla="*/ 282 h 559"/>
              <a:gd name="T86" fmla="*/ 42 w 359"/>
              <a:gd name="T87" fmla="*/ 273 h 559"/>
              <a:gd name="T88" fmla="*/ 40 w 359"/>
              <a:gd name="T89" fmla="*/ 265 h 559"/>
              <a:gd name="T90" fmla="*/ 45 w 359"/>
              <a:gd name="T91" fmla="*/ 265 h 559"/>
              <a:gd name="T92" fmla="*/ 68 w 359"/>
              <a:gd name="T93" fmla="*/ 254 h 559"/>
              <a:gd name="T94" fmla="*/ 75 w 359"/>
              <a:gd name="T95" fmla="*/ 247 h 559"/>
              <a:gd name="T96" fmla="*/ 101 w 359"/>
              <a:gd name="T97" fmla="*/ 206 h 559"/>
              <a:gd name="T98" fmla="*/ 106 w 359"/>
              <a:gd name="T99" fmla="*/ 190 h 559"/>
              <a:gd name="T100" fmla="*/ 127 w 359"/>
              <a:gd name="T101" fmla="*/ 154 h 559"/>
              <a:gd name="T102" fmla="*/ 146 w 359"/>
              <a:gd name="T103" fmla="*/ 121 h 559"/>
              <a:gd name="T104" fmla="*/ 156 w 359"/>
              <a:gd name="T105" fmla="*/ 95 h 559"/>
              <a:gd name="T106" fmla="*/ 156 w 359"/>
              <a:gd name="T107" fmla="*/ 81 h 559"/>
              <a:gd name="T108" fmla="*/ 156 w 359"/>
              <a:gd name="T109" fmla="*/ 62 h 559"/>
              <a:gd name="T110" fmla="*/ 160 w 359"/>
              <a:gd name="T111" fmla="*/ 41 h 559"/>
              <a:gd name="T112" fmla="*/ 158 w 359"/>
              <a:gd name="T113" fmla="*/ 22 h 559"/>
              <a:gd name="T114" fmla="*/ 215 w 359"/>
              <a:gd name="T115" fmla="*/ 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9" h="559">
                <a:moveTo>
                  <a:pt x="215" y="0"/>
                </a:moveTo>
                <a:lnTo>
                  <a:pt x="213" y="43"/>
                </a:lnTo>
                <a:lnTo>
                  <a:pt x="241" y="38"/>
                </a:lnTo>
                <a:lnTo>
                  <a:pt x="283" y="62"/>
                </a:lnTo>
                <a:lnTo>
                  <a:pt x="302" y="45"/>
                </a:lnTo>
                <a:lnTo>
                  <a:pt x="343" y="64"/>
                </a:lnTo>
                <a:lnTo>
                  <a:pt x="338" y="88"/>
                </a:lnTo>
                <a:lnTo>
                  <a:pt x="354" y="95"/>
                </a:lnTo>
                <a:lnTo>
                  <a:pt x="359" y="109"/>
                </a:lnTo>
                <a:lnTo>
                  <a:pt x="333" y="138"/>
                </a:lnTo>
                <a:lnTo>
                  <a:pt x="286" y="147"/>
                </a:lnTo>
                <a:lnTo>
                  <a:pt x="269" y="228"/>
                </a:lnTo>
                <a:lnTo>
                  <a:pt x="253" y="247"/>
                </a:lnTo>
                <a:lnTo>
                  <a:pt x="243" y="291"/>
                </a:lnTo>
                <a:lnTo>
                  <a:pt x="196" y="280"/>
                </a:lnTo>
                <a:lnTo>
                  <a:pt x="224" y="370"/>
                </a:lnTo>
                <a:lnTo>
                  <a:pt x="182" y="422"/>
                </a:lnTo>
                <a:lnTo>
                  <a:pt x="189" y="448"/>
                </a:lnTo>
                <a:lnTo>
                  <a:pt x="215" y="448"/>
                </a:lnTo>
                <a:lnTo>
                  <a:pt x="198" y="474"/>
                </a:lnTo>
                <a:lnTo>
                  <a:pt x="184" y="462"/>
                </a:lnTo>
                <a:lnTo>
                  <a:pt x="139" y="504"/>
                </a:lnTo>
                <a:lnTo>
                  <a:pt x="144" y="549"/>
                </a:lnTo>
                <a:lnTo>
                  <a:pt x="137" y="547"/>
                </a:lnTo>
                <a:lnTo>
                  <a:pt x="125" y="549"/>
                </a:lnTo>
                <a:lnTo>
                  <a:pt x="113" y="552"/>
                </a:lnTo>
                <a:lnTo>
                  <a:pt x="101" y="556"/>
                </a:lnTo>
                <a:lnTo>
                  <a:pt x="94" y="559"/>
                </a:lnTo>
                <a:lnTo>
                  <a:pt x="90" y="554"/>
                </a:lnTo>
                <a:lnTo>
                  <a:pt x="82" y="545"/>
                </a:lnTo>
                <a:lnTo>
                  <a:pt x="75" y="540"/>
                </a:lnTo>
                <a:lnTo>
                  <a:pt x="66" y="538"/>
                </a:lnTo>
                <a:lnTo>
                  <a:pt x="61" y="538"/>
                </a:lnTo>
                <a:lnTo>
                  <a:pt x="56" y="533"/>
                </a:lnTo>
                <a:lnTo>
                  <a:pt x="49" y="533"/>
                </a:lnTo>
                <a:lnTo>
                  <a:pt x="42" y="526"/>
                </a:lnTo>
                <a:lnTo>
                  <a:pt x="37" y="523"/>
                </a:lnTo>
                <a:lnTo>
                  <a:pt x="33" y="526"/>
                </a:lnTo>
                <a:lnTo>
                  <a:pt x="30" y="528"/>
                </a:lnTo>
                <a:lnTo>
                  <a:pt x="23" y="526"/>
                </a:lnTo>
                <a:lnTo>
                  <a:pt x="14" y="526"/>
                </a:lnTo>
                <a:lnTo>
                  <a:pt x="9" y="528"/>
                </a:lnTo>
                <a:lnTo>
                  <a:pt x="4" y="530"/>
                </a:lnTo>
                <a:lnTo>
                  <a:pt x="0" y="526"/>
                </a:lnTo>
                <a:lnTo>
                  <a:pt x="9" y="516"/>
                </a:lnTo>
                <a:lnTo>
                  <a:pt x="11" y="514"/>
                </a:lnTo>
                <a:lnTo>
                  <a:pt x="14" y="512"/>
                </a:lnTo>
                <a:lnTo>
                  <a:pt x="19" y="504"/>
                </a:lnTo>
                <a:lnTo>
                  <a:pt x="19" y="500"/>
                </a:lnTo>
                <a:lnTo>
                  <a:pt x="28" y="490"/>
                </a:lnTo>
                <a:lnTo>
                  <a:pt x="33" y="481"/>
                </a:lnTo>
                <a:lnTo>
                  <a:pt x="35" y="474"/>
                </a:lnTo>
                <a:lnTo>
                  <a:pt x="33" y="469"/>
                </a:lnTo>
                <a:lnTo>
                  <a:pt x="40" y="459"/>
                </a:lnTo>
                <a:lnTo>
                  <a:pt x="37" y="455"/>
                </a:lnTo>
                <a:lnTo>
                  <a:pt x="42" y="443"/>
                </a:lnTo>
                <a:lnTo>
                  <a:pt x="45" y="436"/>
                </a:lnTo>
                <a:lnTo>
                  <a:pt x="42" y="433"/>
                </a:lnTo>
                <a:lnTo>
                  <a:pt x="37" y="429"/>
                </a:lnTo>
                <a:lnTo>
                  <a:pt x="42" y="424"/>
                </a:lnTo>
                <a:lnTo>
                  <a:pt x="52" y="412"/>
                </a:lnTo>
                <a:lnTo>
                  <a:pt x="56" y="403"/>
                </a:lnTo>
                <a:lnTo>
                  <a:pt x="59" y="391"/>
                </a:lnTo>
                <a:lnTo>
                  <a:pt x="56" y="379"/>
                </a:lnTo>
                <a:lnTo>
                  <a:pt x="54" y="372"/>
                </a:lnTo>
                <a:lnTo>
                  <a:pt x="52" y="370"/>
                </a:lnTo>
                <a:lnTo>
                  <a:pt x="47" y="370"/>
                </a:lnTo>
                <a:lnTo>
                  <a:pt x="37" y="372"/>
                </a:lnTo>
                <a:lnTo>
                  <a:pt x="35" y="372"/>
                </a:lnTo>
                <a:lnTo>
                  <a:pt x="30" y="372"/>
                </a:lnTo>
                <a:lnTo>
                  <a:pt x="26" y="372"/>
                </a:lnTo>
                <a:lnTo>
                  <a:pt x="30" y="362"/>
                </a:lnTo>
                <a:lnTo>
                  <a:pt x="33" y="355"/>
                </a:lnTo>
                <a:lnTo>
                  <a:pt x="30" y="348"/>
                </a:lnTo>
                <a:lnTo>
                  <a:pt x="28" y="346"/>
                </a:lnTo>
                <a:lnTo>
                  <a:pt x="19" y="336"/>
                </a:lnTo>
                <a:lnTo>
                  <a:pt x="16" y="336"/>
                </a:lnTo>
                <a:lnTo>
                  <a:pt x="11" y="334"/>
                </a:lnTo>
                <a:lnTo>
                  <a:pt x="14" y="329"/>
                </a:lnTo>
                <a:lnTo>
                  <a:pt x="11" y="327"/>
                </a:lnTo>
                <a:lnTo>
                  <a:pt x="19" y="318"/>
                </a:lnTo>
                <a:lnTo>
                  <a:pt x="23" y="310"/>
                </a:lnTo>
                <a:lnTo>
                  <a:pt x="26" y="301"/>
                </a:lnTo>
                <a:lnTo>
                  <a:pt x="28" y="294"/>
                </a:lnTo>
                <a:lnTo>
                  <a:pt x="35" y="289"/>
                </a:lnTo>
                <a:lnTo>
                  <a:pt x="40" y="282"/>
                </a:lnTo>
                <a:lnTo>
                  <a:pt x="42" y="275"/>
                </a:lnTo>
                <a:lnTo>
                  <a:pt x="42" y="273"/>
                </a:lnTo>
                <a:lnTo>
                  <a:pt x="42" y="268"/>
                </a:lnTo>
                <a:lnTo>
                  <a:pt x="40" y="265"/>
                </a:lnTo>
                <a:lnTo>
                  <a:pt x="42" y="265"/>
                </a:lnTo>
                <a:lnTo>
                  <a:pt x="45" y="265"/>
                </a:lnTo>
                <a:lnTo>
                  <a:pt x="56" y="261"/>
                </a:lnTo>
                <a:lnTo>
                  <a:pt x="68" y="254"/>
                </a:lnTo>
                <a:lnTo>
                  <a:pt x="75" y="249"/>
                </a:lnTo>
                <a:lnTo>
                  <a:pt x="75" y="247"/>
                </a:lnTo>
                <a:lnTo>
                  <a:pt x="82" y="230"/>
                </a:lnTo>
                <a:lnTo>
                  <a:pt x="101" y="206"/>
                </a:lnTo>
                <a:lnTo>
                  <a:pt x="108" y="194"/>
                </a:lnTo>
                <a:lnTo>
                  <a:pt x="106" y="190"/>
                </a:lnTo>
                <a:lnTo>
                  <a:pt x="118" y="171"/>
                </a:lnTo>
                <a:lnTo>
                  <a:pt x="127" y="154"/>
                </a:lnTo>
                <a:lnTo>
                  <a:pt x="137" y="140"/>
                </a:lnTo>
                <a:lnTo>
                  <a:pt x="146" y="121"/>
                </a:lnTo>
                <a:lnTo>
                  <a:pt x="156" y="105"/>
                </a:lnTo>
                <a:lnTo>
                  <a:pt x="156" y="95"/>
                </a:lnTo>
                <a:lnTo>
                  <a:pt x="156" y="88"/>
                </a:lnTo>
                <a:lnTo>
                  <a:pt x="156" y="81"/>
                </a:lnTo>
                <a:lnTo>
                  <a:pt x="156" y="71"/>
                </a:lnTo>
                <a:lnTo>
                  <a:pt x="156" y="62"/>
                </a:lnTo>
                <a:lnTo>
                  <a:pt x="158" y="55"/>
                </a:lnTo>
                <a:lnTo>
                  <a:pt x="160" y="41"/>
                </a:lnTo>
                <a:lnTo>
                  <a:pt x="160" y="31"/>
                </a:lnTo>
                <a:lnTo>
                  <a:pt x="158" y="22"/>
                </a:lnTo>
                <a:lnTo>
                  <a:pt x="163" y="10"/>
                </a:lnTo>
                <a:lnTo>
                  <a:pt x="215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711"/>
          <p:cNvSpPr>
            <a:spLocks/>
          </p:cNvSpPr>
          <p:nvPr/>
        </p:nvSpPr>
        <p:spPr bwMode="auto">
          <a:xfrm>
            <a:off x="2844801" y="4776788"/>
            <a:ext cx="569913" cy="887413"/>
          </a:xfrm>
          <a:custGeom>
            <a:avLst/>
            <a:gdLst>
              <a:gd name="T0" fmla="*/ 213 w 359"/>
              <a:gd name="T1" fmla="*/ 43 h 559"/>
              <a:gd name="T2" fmla="*/ 283 w 359"/>
              <a:gd name="T3" fmla="*/ 62 h 559"/>
              <a:gd name="T4" fmla="*/ 343 w 359"/>
              <a:gd name="T5" fmla="*/ 64 h 559"/>
              <a:gd name="T6" fmla="*/ 354 w 359"/>
              <a:gd name="T7" fmla="*/ 95 h 559"/>
              <a:gd name="T8" fmla="*/ 333 w 359"/>
              <a:gd name="T9" fmla="*/ 138 h 559"/>
              <a:gd name="T10" fmla="*/ 269 w 359"/>
              <a:gd name="T11" fmla="*/ 228 h 559"/>
              <a:gd name="T12" fmla="*/ 243 w 359"/>
              <a:gd name="T13" fmla="*/ 291 h 559"/>
              <a:gd name="T14" fmla="*/ 224 w 359"/>
              <a:gd name="T15" fmla="*/ 370 h 559"/>
              <a:gd name="T16" fmla="*/ 189 w 359"/>
              <a:gd name="T17" fmla="*/ 448 h 559"/>
              <a:gd name="T18" fmla="*/ 198 w 359"/>
              <a:gd name="T19" fmla="*/ 474 h 559"/>
              <a:gd name="T20" fmla="*/ 139 w 359"/>
              <a:gd name="T21" fmla="*/ 504 h 559"/>
              <a:gd name="T22" fmla="*/ 137 w 359"/>
              <a:gd name="T23" fmla="*/ 547 h 559"/>
              <a:gd name="T24" fmla="*/ 113 w 359"/>
              <a:gd name="T25" fmla="*/ 552 h 559"/>
              <a:gd name="T26" fmla="*/ 94 w 359"/>
              <a:gd name="T27" fmla="*/ 559 h 559"/>
              <a:gd name="T28" fmla="*/ 82 w 359"/>
              <a:gd name="T29" fmla="*/ 545 h 559"/>
              <a:gd name="T30" fmla="*/ 66 w 359"/>
              <a:gd name="T31" fmla="*/ 538 h 559"/>
              <a:gd name="T32" fmla="*/ 56 w 359"/>
              <a:gd name="T33" fmla="*/ 533 h 559"/>
              <a:gd name="T34" fmla="*/ 42 w 359"/>
              <a:gd name="T35" fmla="*/ 526 h 559"/>
              <a:gd name="T36" fmla="*/ 33 w 359"/>
              <a:gd name="T37" fmla="*/ 526 h 559"/>
              <a:gd name="T38" fmla="*/ 23 w 359"/>
              <a:gd name="T39" fmla="*/ 526 h 559"/>
              <a:gd name="T40" fmla="*/ 9 w 359"/>
              <a:gd name="T41" fmla="*/ 528 h 559"/>
              <a:gd name="T42" fmla="*/ 0 w 359"/>
              <a:gd name="T43" fmla="*/ 526 h 559"/>
              <a:gd name="T44" fmla="*/ 11 w 359"/>
              <a:gd name="T45" fmla="*/ 514 h 559"/>
              <a:gd name="T46" fmla="*/ 19 w 359"/>
              <a:gd name="T47" fmla="*/ 504 h 559"/>
              <a:gd name="T48" fmla="*/ 28 w 359"/>
              <a:gd name="T49" fmla="*/ 490 h 559"/>
              <a:gd name="T50" fmla="*/ 35 w 359"/>
              <a:gd name="T51" fmla="*/ 474 h 559"/>
              <a:gd name="T52" fmla="*/ 40 w 359"/>
              <a:gd name="T53" fmla="*/ 459 h 559"/>
              <a:gd name="T54" fmla="*/ 42 w 359"/>
              <a:gd name="T55" fmla="*/ 443 h 559"/>
              <a:gd name="T56" fmla="*/ 42 w 359"/>
              <a:gd name="T57" fmla="*/ 433 h 559"/>
              <a:gd name="T58" fmla="*/ 42 w 359"/>
              <a:gd name="T59" fmla="*/ 424 h 559"/>
              <a:gd name="T60" fmla="*/ 56 w 359"/>
              <a:gd name="T61" fmla="*/ 403 h 559"/>
              <a:gd name="T62" fmla="*/ 56 w 359"/>
              <a:gd name="T63" fmla="*/ 379 h 559"/>
              <a:gd name="T64" fmla="*/ 52 w 359"/>
              <a:gd name="T65" fmla="*/ 370 h 559"/>
              <a:gd name="T66" fmla="*/ 37 w 359"/>
              <a:gd name="T67" fmla="*/ 372 h 559"/>
              <a:gd name="T68" fmla="*/ 30 w 359"/>
              <a:gd name="T69" fmla="*/ 372 h 559"/>
              <a:gd name="T70" fmla="*/ 30 w 359"/>
              <a:gd name="T71" fmla="*/ 362 h 559"/>
              <a:gd name="T72" fmla="*/ 30 w 359"/>
              <a:gd name="T73" fmla="*/ 348 h 559"/>
              <a:gd name="T74" fmla="*/ 19 w 359"/>
              <a:gd name="T75" fmla="*/ 336 h 559"/>
              <a:gd name="T76" fmla="*/ 11 w 359"/>
              <a:gd name="T77" fmla="*/ 334 h 559"/>
              <a:gd name="T78" fmla="*/ 11 w 359"/>
              <a:gd name="T79" fmla="*/ 327 h 559"/>
              <a:gd name="T80" fmla="*/ 23 w 359"/>
              <a:gd name="T81" fmla="*/ 310 h 559"/>
              <a:gd name="T82" fmla="*/ 28 w 359"/>
              <a:gd name="T83" fmla="*/ 294 h 559"/>
              <a:gd name="T84" fmla="*/ 40 w 359"/>
              <a:gd name="T85" fmla="*/ 282 h 559"/>
              <a:gd name="T86" fmla="*/ 42 w 359"/>
              <a:gd name="T87" fmla="*/ 273 h 559"/>
              <a:gd name="T88" fmla="*/ 40 w 359"/>
              <a:gd name="T89" fmla="*/ 265 h 559"/>
              <a:gd name="T90" fmla="*/ 45 w 359"/>
              <a:gd name="T91" fmla="*/ 265 h 559"/>
              <a:gd name="T92" fmla="*/ 68 w 359"/>
              <a:gd name="T93" fmla="*/ 254 h 559"/>
              <a:gd name="T94" fmla="*/ 75 w 359"/>
              <a:gd name="T95" fmla="*/ 247 h 559"/>
              <a:gd name="T96" fmla="*/ 101 w 359"/>
              <a:gd name="T97" fmla="*/ 206 h 559"/>
              <a:gd name="T98" fmla="*/ 106 w 359"/>
              <a:gd name="T99" fmla="*/ 190 h 559"/>
              <a:gd name="T100" fmla="*/ 127 w 359"/>
              <a:gd name="T101" fmla="*/ 154 h 559"/>
              <a:gd name="T102" fmla="*/ 146 w 359"/>
              <a:gd name="T103" fmla="*/ 121 h 559"/>
              <a:gd name="T104" fmla="*/ 156 w 359"/>
              <a:gd name="T105" fmla="*/ 95 h 559"/>
              <a:gd name="T106" fmla="*/ 156 w 359"/>
              <a:gd name="T107" fmla="*/ 81 h 559"/>
              <a:gd name="T108" fmla="*/ 156 w 359"/>
              <a:gd name="T109" fmla="*/ 62 h 559"/>
              <a:gd name="T110" fmla="*/ 160 w 359"/>
              <a:gd name="T111" fmla="*/ 41 h 559"/>
              <a:gd name="T112" fmla="*/ 158 w 359"/>
              <a:gd name="T113" fmla="*/ 22 h 559"/>
              <a:gd name="T114" fmla="*/ 215 w 359"/>
              <a:gd name="T115" fmla="*/ 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9" h="559">
                <a:moveTo>
                  <a:pt x="215" y="0"/>
                </a:moveTo>
                <a:lnTo>
                  <a:pt x="213" y="43"/>
                </a:lnTo>
                <a:lnTo>
                  <a:pt x="241" y="38"/>
                </a:lnTo>
                <a:lnTo>
                  <a:pt x="283" y="62"/>
                </a:lnTo>
                <a:lnTo>
                  <a:pt x="302" y="45"/>
                </a:lnTo>
                <a:lnTo>
                  <a:pt x="343" y="64"/>
                </a:lnTo>
                <a:lnTo>
                  <a:pt x="338" y="88"/>
                </a:lnTo>
                <a:lnTo>
                  <a:pt x="354" y="95"/>
                </a:lnTo>
                <a:lnTo>
                  <a:pt x="359" y="109"/>
                </a:lnTo>
                <a:lnTo>
                  <a:pt x="333" y="138"/>
                </a:lnTo>
                <a:lnTo>
                  <a:pt x="286" y="147"/>
                </a:lnTo>
                <a:lnTo>
                  <a:pt x="269" y="228"/>
                </a:lnTo>
                <a:lnTo>
                  <a:pt x="253" y="247"/>
                </a:lnTo>
                <a:lnTo>
                  <a:pt x="243" y="291"/>
                </a:lnTo>
                <a:lnTo>
                  <a:pt x="196" y="280"/>
                </a:lnTo>
                <a:lnTo>
                  <a:pt x="224" y="370"/>
                </a:lnTo>
                <a:lnTo>
                  <a:pt x="182" y="422"/>
                </a:lnTo>
                <a:lnTo>
                  <a:pt x="189" y="448"/>
                </a:lnTo>
                <a:lnTo>
                  <a:pt x="215" y="448"/>
                </a:lnTo>
                <a:lnTo>
                  <a:pt x="198" y="474"/>
                </a:lnTo>
                <a:lnTo>
                  <a:pt x="184" y="462"/>
                </a:lnTo>
                <a:lnTo>
                  <a:pt x="139" y="504"/>
                </a:lnTo>
                <a:lnTo>
                  <a:pt x="144" y="549"/>
                </a:lnTo>
                <a:lnTo>
                  <a:pt x="137" y="547"/>
                </a:lnTo>
                <a:lnTo>
                  <a:pt x="125" y="549"/>
                </a:lnTo>
                <a:lnTo>
                  <a:pt x="113" y="552"/>
                </a:lnTo>
                <a:lnTo>
                  <a:pt x="101" y="556"/>
                </a:lnTo>
                <a:lnTo>
                  <a:pt x="94" y="559"/>
                </a:lnTo>
                <a:lnTo>
                  <a:pt x="90" y="554"/>
                </a:lnTo>
                <a:lnTo>
                  <a:pt x="82" y="545"/>
                </a:lnTo>
                <a:lnTo>
                  <a:pt x="75" y="540"/>
                </a:lnTo>
                <a:lnTo>
                  <a:pt x="66" y="538"/>
                </a:lnTo>
                <a:lnTo>
                  <a:pt x="61" y="538"/>
                </a:lnTo>
                <a:lnTo>
                  <a:pt x="56" y="533"/>
                </a:lnTo>
                <a:lnTo>
                  <a:pt x="49" y="533"/>
                </a:lnTo>
                <a:lnTo>
                  <a:pt x="42" y="526"/>
                </a:lnTo>
                <a:lnTo>
                  <a:pt x="37" y="523"/>
                </a:lnTo>
                <a:lnTo>
                  <a:pt x="33" y="526"/>
                </a:lnTo>
                <a:lnTo>
                  <a:pt x="30" y="528"/>
                </a:lnTo>
                <a:lnTo>
                  <a:pt x="23" y="526"/>
                </a:lnTo>
                <a:lnTo>
                  <a:pt x="14" y="526"/>
                </a:lnTo>
                <a:lnTo>
                  <a:pt x="9" y="528"/>
                </a:lnTo>
                <a:lnTo>
                  <a:pt x="4" y="530"/>
                </a:lnTo>
                <a:lnTo>
                  <a:pt x="0" y="526"/>
                </a:lnTo>
                <a:lnTo>
                  <a:pt x="9" y="516"/>
                </a:lnTo>
                <a:lnTo>
                  <a:pt x="11" y="514"/>
                </a:lnTo>
                <a:lnTo>
                  <a:pt x="14" y="512"/>
                </a:lnTo>
                <a:lnTo>
                  <a:pt x="19" y="504"/>
                </a:lnTo>
                <a:lnTo>
                  <a:pt x="19" y="500"/>
                </a:lnTo>
                <a:lnTo>
                  <a:pt x="28" y="490"/>
                </a:lnTo>
                <a:lnTo>
                  <a:pt x="33" y="481"/>
                </a:lnTo>
                <a:lnTo>
                  <a:pt x="35" y="474"/>
                </a:lnTo>
                <a:lnTo>
                  <a:pt x="33" y="469"/>
                </a:lnTo>
                <a:lnTo>
                  <a:pt x="40" y="459"/>
                </a:lnTo>
                <a:lnTo>
                  <a:pt x="37" y="455"/>
                </a:lnTo>
                <a:lnTo>
                  <a:pt x="42" y="443"/>
                </a:lnTo>
                <a:lnTo>
                  <a:pt x="45" y="436"/>
                </a:lnTo>
                <a:lnTo>
                  <a:pt x="42" y="433"/>
                </a:lnTo>
                <a:lnTo>
                  <a:pt x="37" y="429"/>
                </a:lnTo>
                <a:lnTo>
                  <a:pt x="42" y="424"/>
                </a:lnTo>
                <a:lnTo>
                  <a:pt x="52" y="412"/>
                </a:lnTo>
                <a:lnTo>
                  <a:pt x="56" y="403"/>
                </a:lnTo>
                <a:lnTo>
                  <a:pt x="59" y="391"/>
                </a:lnTo>
                <a:lnTo>
                  <a:pt x="56" y="379"/>
                </a:lnTo>
                <a:lnTo>
                  <a:pt x="54" y="372"/>
                </a:lnTo>
                <a:lnTo>
                  <a:pt x="52" y="370"/>
                </a:lnTo>
                <a:lnTo>
                  <a:pt x="47" y="370"/>
                </a:lnTo>
                <a:lnTo>
                  <a:pt x="37" y="372"/>
                </a:lnTo>
                <a:lnTo>
                  <a:pt x="35" y="372"/>
                </a:lnTo>
                <a:lnTo>
                  <a:pt x="30" y="372"/>
                </a:lnTo>
                <a:lnTo>
                  <a:pt x="26" y="372"/>
                </a:lnTo>
                <a:lnTo>
                  <a:pt x="30" y="362"/>
                </a:lnTo>
                <a:lnTo>
                  <a:pt x="33" y="355"/>
                </a:lnTo>
                <a:lnTo>
                  <a:pt x="30" y="348"/>
                </a:lnTo>
                <a:lnTo>
                  <a:pt x="28" y="346"/>
                </a:lnTo>
                <a:lnTo>
                  <a:pt x="19" y="336"/>
                </a:lnTo>
                <a:lnTo>
                  <a:pt x="16" y="336"/>
                </a:lnTo>
                <a:lnTo>
                  <a:pt x="11" y="334"/>
                </a:lnTo>
                <a:lnTo>
                  <a:pt x="14" y="329"/>
                </a:lnTo>
                <a:lnTo>
                  <a:pt x="11" y="327"/>
                </a:lnTo>
                <a:lnTo>
                  <a:pt x="19" y="318"/>
                </a:lnTo>
                <a:lnTo>
                  <a:pt x="23" y="310"/>
                </a:lnTo>
                <a:lnTo>
                  <a:pt x="26" y="301"/>
                </a:lnTo>
                <a:lnTo>
                  <a:pt x="28" y="294"/>
                </a:lnTo>
                <a:lnTo>
                  <a:pt x="35" y="289"/>
                </a:lnTo>
                <a:lnTo>
                  <a:pt x="40" y="282"/>
                </a:lnTo>
                <a:lnTo>
                  <a:pt x="42" y="275"/>
                </a:lnTo>
                <a:lnTo>
                  <a:pt x="42" y="273"/>
                </a:lnTo>
                <a:lnTo>
                  <a:pt x="42" y="268"/>
                </a:lnTo>
                <a:lnTo>
                  <a:pt x="40" y="265"/>
                </a:lnTo>
                <a:lnTo>
                  <a:pt x="42" y="265"/>
                </a:lnTo>
                <a:lnTo>
                  <a:pt x="45" y="265"/>
                </a:lnTo>
                <a:lnTo>
                  <a:pt x="56" y="261"/>
                </a:lnTo>
                <a:lnTo>
                  <a:pt x="68" y="254"/>
                </a:lnTo>
                <a:lnTo>
                  <a:pt x="75" y="249"/>
                </a:lnTo>
                <a:lnTo>
                  <a:pt x="75" y="247"/>
                </a:lnTo>
                <a:lnTo>
                  <a:pt x="82" y="230"/>
                </a:lnTo>
                <a:lnTo>
                  <a:pt x="101" y="206"/>
                </a:lnTo>
                <a:lnTo>
                  <a:pt x="108" y="194"/>
                </a:lnTo>
                <a:lnTo>
                  <a:pt x="106" y="190"/>
                </a:lnTo>
                <a:lnTo>
                  <a:pt x="118" y="171"/>
                </a:lnTo>
                <a:lnTo>
                  <a:pt x="127" y="154"/>
                </a:lnTo>
                <a:lnTo>
                  <a:pt x="137" y="140"/>
                </a:lnTo>
                <a:lnTo>
                  <a:pt x="146" y="121"/>
                </a:lnTo>
                <a:lnTo>
                  <a:pt x="156" y="105"/>
                </a:lnTo>
                <a:lnTo>
                  <a:pt x="156" y="95"/>
                </a:lnTo>
                <a:lnTo>
                  <a:pt x="156" y="88"/>
                </a:lnTo>
                <a:lnTo>
                  <a:pt x="156" y="81"/>
                </a:lnTo>
                <a:lnTo>
                  <a:pt x="156" y="71"/>
                </a:lnTo>
                <a:lnTo>
                  <a:pt x="156" y="62"/>
                </a:lnTo>
                <a:lnTo>
                  <a:pt x="158" y="55"/>
                </a:lnTo>
                <a:lnTo>
                  <a:pt x="160" y="41"/>
                </a:lnTo>
                <a:lnTo>
                  <a:pt x="160" y="31"/>
                </a:lnTo>
                <a:lnTo>
                  <a:pt x="158" y="22"/>
                </a:lnTo>
                <a:lnTo>
                  <a:pt x="163" y="10"/>
                </a:lnTo>
                <a:lnTo>
                  <a:pt x="21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712"/>
          <p:cNvSpPr>
            <a:spLocks/>
          </p:cNvSpPr>
          <p:nvPr/>
        </p:nvSpPr>
        <p:spPr bwMode="auto">
          <a:xfrm>
            <a:off x="3065464" y="4510088"/>
            <a:ext cx="1589088" cy="1398588"/>
          </a:xfrm>
          <a:custGeom>
            <a:avLst/>
            <a:gdLst>
              <a:gd name="T0" fmla="*/ 76 w 1001"/>
              <a:gd name="T1" fmla="*/ 616 h 881"/>
              <a:gd name="T2" fmla="*/ 104 w 1001"/>
              <a:gd name="T3" fmla="*/ 459 h 881"/>
              <a:gd name="T4" fmla="*/ 220 w 1001"/>
              <a:gd name="T5" fmla="*/ 277 h 881"/>
              <a:gd name="T6" fmla="*/ 144 w 1001"/>
              <a:gd name="T7" fmla="*/ 230 h 881"/>
              <a:gd name="T8" fmla="*/ 26 w 1001"/>
              <a:gd name="T9" fmla="*/ 164 h 881"/>
              <a:gd name="T10" fmla="*/ 52 w 1001"/>
              <a:gd name="T11" fmla="*/ 138 h 881"/>
              <a:gd name="T12" fmla="*/ 55 w 1001"/>
              <a:gd name="T13" fmla="*/ 126 h 881"/>
              <a:gd name="T14" fmla="*/ 50 w 1001"/>
              <a:gd name="T15" fmla="*/ 109 h 881"/>
              <a:gd name="T16" fmla="*/ 33 w 1001"/>
              <a:gd name="T17" fmla="*/ 107 h 881"/>
              <a:gd name="T18" fmla="*/ 50 w 1001"/>
              <a:gd name="T19" fmla="*/ 79 h 881"/>
              <a:gd name="T20" fmla="*/ 38 w 1001"/>
              <a:gd name="T21" fmla="*/ 62 h 881"/>
              <a:gd name="T22" fmla="*/ 43 w 1001"/>
              <a:gd name="T23" fmla="*/ 34 h 881"/>
              <a:gd name="T24" fmla="*/ 76 w 1001"/>
              <a:gd name="T25" fmla="*/ 22 h 881"/>
              <a:gd name="T26" fmla="*/ 111 w 1001"/>
              <a:gd name="T27" fmla="*/ 29 h 881"/>
              <a:gd name="T28" fmla="*/ 121 w 1001"/>
              <a:gd name="T29" fmla="*/ 36 h 881"/>
              <a:gd name="T30" fmla="*/ 123 w 1001"/>
              <a:gd name="T31" fmla="*/ 17 h 881"/>
              <a:gd name="T32" fmla="*/ 163 w 1001"/>
              <a:gd name="T33" fmla="*/ 0 h 881"/>
              <a:gd name="T34" fmla="*/ 180 w 1001"/>
              <a:gd name="T35" fmla="*/ 8 h 881"/>
              <a:gd name="T36" fmla="*/ 204 w 1001"/>
              <a:gd name="T37" fmla="*/ 31 h 881"/>
              <a:gd name="T38" fmla="*/ 265 w 1001"/>
              <a:gd name="T39" fmla="*/ 57 h 881"/>
              <a:gd name="T40" fmla="*/ 308 w 1001"/>
              <a:gd name="T41" fmla="*/ 64 h 881"/>
              <a:gd name="T42" fmla="*/ 327 w 1001"/>
              <a:gd name="T43" fmla="*/ 74 h 881"/>
              <a:gd name="T44" fmla="*/ 362 w 1001"/>
              <a:gd name="T45" fmla="*/ 93 h 881"/>
              <a:gd name="T46" fmla="*/ 426 w 1001"/>
              <a:gd name="T47" fmla="*/ 116 h 881"/>
              <a:gd name="T48" fmla="*/ 483 w 1001"/>
              <a:gd name="T49" fmla="*/ 121 h 881"/>
              <a:gd name="T50" fmla="*/ 511 w 1001"/>
              <a:gd name="T51" fmla="*/ 138 h 881"/>
              <a:gd name="T52" fmla="*/ 549 w 1001"/>
              <a:gd name="T53" fmla="*/ 142 h 881"/>
              <a:gd name="T54" fmla="*/ 594 w 1001"/>
              <a:gd name="T55" fmla="*/ 168 h 881"/>
              <a:gd name="T56" fmla="*/ 622 w 1001"/>
              <a:gd name="T57" fmla="*/ 168 h 881"/>
              <a:gd name="T58" fmla="*/ 648 w 1001"/>
              <a:gd name="T59" fmla="*/ 213 h 881"/>
              <a:gd name="T60" fmla="*/ 774 w 1001"/>
              <a:gd name="T61" fmla="*/ 280 h 881"/>
              <a:gd name="T62" fmla="*/ 852 w 1001"/>
              <a:gd name="T63" fmla="*/ 327 h 881"/>
              <a:gd name="T64" fmla="*/ 913 w 1001"/>
              <a:gd name="T65" fmla="*/ 334 h 881"/>
              <a:gd name="T66" fmla="*/ 996 w 1001"/>
              <a:gd name="T67" fmla="*/ 358 h 881"/>
              <a:gd name="T68" fmla="*/ 951 w 1001"/>
              <a:gd name="T69" fmla="*/ 415 h 881"/>
              <a:gd name="T70" fmla="*/ 868 w 1001"/>
              <a:gd name="T71" fmla="*/ 448 h 881"/>
              <a:gd name="T72" fmla="*/ 769 w 1001"/>
              <a:gd name="T73" fmla="*/ 476 h 881"/>
              <a:gd name="T74" fmla="*/ 707 w 1001"/>
              <a:gd name="T75" fmla="*/ 542 h 881"/>
              <a:gd name="T76" fmla="*/ 667 w 1001"/>
              <a:gd name="T77" fmla="*/ 672 h 881"/>
              <a:gd name="T78" fmla="*/ 636 w 1001"/>
              <a:gd name="T79" fmla="*/ 710 h 881"/>
              <a:gd name="T80" fmla="*/ 603 w 1001"/>
              <a:gd name="T81" fmla="*/ 739 h 881"/>
              <a:gd name="T82" fmla="*/ 577 w 1001"/>
              <a:gd name="T83" fmla="*/ 791 h 881"/>
              <a:gd name="T84" fmla="*/ 551 w 1001"/>
              <a:gd name="T85" fmla="*/ 798 h 881"/>
              <a:gd name="T86" fmla="*/ 485 w 1001"/>
              <a:gd name="T87" fmla="*/ 819 h 881"/>
              <a:gd name="T88" fmla="*/ 435 w 1001"/>
              <a:gd name="T89" fmla="*/ 857 h 881"/>
              <a:gd name="T90" fmla="*/ 390 w 1001"/>
              <a:gd name="T91" fmla="*/ 862 h 881"/>
              <a:gd name="T92" fmla="*/ 334 w 1001"/>
              <a:gd name="T93" fmla="*/ 850 h 881"/>
              <a:gd name="T94" fmla="*/ 289 w 1001"/>
              <a:gd name="T95" fmla="*/ 836 h 881"/>
              <a:gd name="T96" fmla="*/ 237 w 1001"/>
              <a:gd name="T97" fmla="*/ 840 h 881"/>
              <a:gd name="T98" fmla="*/ 154 w 1001"/>
              <a:gd name="T99" fmla="*/ 871 h 881"/>
              <a:gd name="T100" fmla="*/ 128 w 1001"/>
              <a:gd name="T101" fmla="*/ 881 h 881"/>
              <a:gd name="T102" fmla="*/ 116 w 1001"/>
              <a:gd name="T103" fmla="*/ 869 h 881"/>
              <a:gd name="T104" fmla="*/ 97 w 1001"/>
              <a:gd name="T105" fmla="*/ 855 h 881"/>
              <a:gd name="T106" fmla="*/ 83 w 1001"/>
              <a:gd name="T107" fmla="*/ 817 h 881"/>
              <a:gd name="T108" fmla="*/ 83 w 1001"/>
              <a:gd name="T109" fmla="*/ 800 h 881"/>
              <a:gd name="T110" fmla="*/ 81 w 1001"/>
              <a:gd name="T111" fmla="*/ 781 h 881"/>
              <a:gd name="T112" fmla="*/ 47 w 1001"/>
              <a:gd name="T113" fmla="*/ 732 h 881"/>
              <a:gd name="T114" fmla="*/ 7 w 1001"/>
              <a:gd name="T115" fmla="*/ 717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1" h="881">
                <a:moveTo>
                  <a:pt x="5" y="717"/>
                </a:moveTo>
                <a:lnTo>
                  <a:pt x="0" y="672"/>
                </a:lnTo>
                <a:lnTo>
                  <a:pt x="45" y="630"/>
                </a:lnTo>
                <a:lnTo>
                  <a:pt x="59" y="642"/>
                </a:lnTo>
                <a:lnTo>
                  <a:pt x="76" y="616"/>
                </a:lnTo>
                <a:lnTo>
                  <a:pt x="50" y="616"/>
                </a:lnTo>
                <a:lnTo>
                  <a:pt x="43" y="590"/>
                </a:lnTo>
                <a:lnTo>
                  <a:pt x="85" y="538"/>
                </a:lnTo>
                <a:lnTo>
                  <a:pt x="57" y="448"/>
                </a:lnTo>
                <a:lnTo>
                  <a:pt x="104" y="459"/>
                </a:lnTo>
                <a:lnTo>
                  <a:pt x="114" y="415"/>
                </a:lnTo>
                <a:lnTo>
                  <a:pt x="130" y="396"/>
                </a:lnTo>
                <a:lnTo>
                  <a:pt x="147" y="315"/>
                </a:lnTo>
                <a:lnTo>
                  <a:pt x="194" y="306"/>
                </a:lnTo>
                <a:lnTo>
                  <a:pt x="220" y="277"/>
                </a:lnTo>
                <a:lnTo>
                  <a:pt x="215" y="263"/>
                </a:lnTo>
                <a:lnTo>
                  <a:pt x="199" y="256"/>
                </a:lnTo>
                <a:lnTo>
                  <a:pt x="204" y="232"/>
                </a:lnTo>
                <a:lnTo>
                  <a:pt x="163" y="213"/>
                </a:lnTo>
                <a:lnTo>
                  <a:pt x="144" y="230"/>
                </a:lnTo>
                <a:lnTo>
                  <a:pt x="102" y="206"/>
                </a:lnTo>
                <a:lnTo>
                  <a:pt x="74" y="211"/>
                </a:lnTo>
                <a:lnTo>
                  <a:pt x="76" y="168"/>
                </a:lnTo>
                <a:lnTo>
                  <a:pt x="24" y="178"/>
                </a:lnTo>
                <a:lnTo>
                  <a:pt x="26" y="164"/>
                </a:lnTo>
                <a:lnTo>
                  <a:pt x="31" y="152"/>
                </a:lnTo>
                <a:lnTo>
                  <a:pt x="38" y="150"/>
                </a:lnTo>
                <a:lnTo>
                  <a:pt x="45" y="145"/>
                </a:lnTo>
                <a:lnTo>
                  <a:pt x="55" y="140"/>
                </a:lnTo>
                <a:lnTo>
                  <a:pt x="52" y="138"/>
                </a:lnTo>
                <a:lnTo>
                  <a:pt x="47" y="140"/>
                </a:lnTo>
                <a:lnTo>
                  <a:pt x="40" y="138"/>
                </a:lnTo>
                <a:lnTo>
                  <a:pt x="40" y="133"/>
                </a:lnTo>
                <a:lnTo>
                  <a:pt x="50" y="131"/>
                </a:lnTo>
                <a:lnTo>
                  <a:pt x="55" y="126"/>
                </a:lnTo>
                <a:lnTo>
                  <a:pt x="57" y="123"/>
                </a:lnTo>
                <a:lnTo>
                  <a:pt x="52" y="123"/>
                </a:lnTo>
                <a:lnTo>
                  <a:pt x="43" y="123"/>
                </a:lnTo>
                <a:lnTo>
                  <a:pt x="43" y="114"/>
                </a:lnTo>
                <a:lnTo>
                  <a:pt x="50" y="109"/>
                </a:lnTo>
                <a:lnTo>
                  <a:pt x="57" y="102"/>
                </a:lnTo>
                <a:lnTo>
                  <a:pt x="59" y="100"/>
                </a:lnTo>
                <a:lnTo>
                  <a:pt x="52" y="97"/>
                </a:lnTo>
                <a:lnTo>
                  <a:pt x="43" y="100"/>
                </a:lnTo>
                <a:lnTo>
                  <a:pt x="33" y="107"/>
                </a:lnTo>
                <a:lnTo>
                  <a:pt x="33" y="97"/>
                </a:lnTo>
                <a:lnTo>
                  <a:pt x="36" y="93"/>
                </a:lnTo>
                <a:lnTo>
                  <a:pt x="43" y="83"/>
                </a:lnTo>
                <a:lnTo>
                  <a:pt x="52" y="81"/>
                </a:lnTo>
                <a:lnTo>
                  <a:pt x="50" y="79"/>
                </a:lnTo>
                <a:lnTo>
                  <a:pt x="45" y="79"/>
                </a:lnTo>
                <a:lnTo>
                  <a:pt x="38" y="81"/>
                </a:lnTo>
                <a:lnTo>
                  <a:pt x="36" y="71"/>
                </a:lnTo>
                <a:lnTo>
                  <a:pt x="38" y="69"/>
                </a:lnTo>
                <a:lnTo>
                  <a:pt x="38" y="62"/>
                </a:lnTo>
                <a:lnTo>
                  <a:pt x="29" y="57"/>
                </a:lnTo>
                <a:lnTo>
                  <a:pt x="33" y="45"/>
                </a:lnTo>
                <a:lnTo>
                  <a:pt x="38" y="41"/>
                </a:lnTo>
                <a:lnTo>
                  <a:pt x="40" y="41"/>
                </a:lnTo>
                <a:lnTo>
                  <a:pt x="43" y="34"/>
                </a:lnTo>
                <a:lnTo>
                  <a:pt x="47" y="31"/>
                </a:lnTo>
                <a:lnTo>
                  <a:pt x="55" y="34"/>
                </a:lnTo>
                <a:lnTo>
                  <a:pt x="64" y="34"/>
                </a:lnTo>
                <a:lnTo>
                  <a:pt x="64" y="26"/>
                </a:lnTo>
                <a:lnTo>
                  <a:pt x="76" y="22"/>
                </a:lnTo>
                <a:lnTo>
                  <a:pt x="83" y="31"/>
                </a:lnTo>
                <a:lnTo>
                  <a:pt x="95" y="31"/>
                </a:lnTo>
                <a:lnTo>
                  <a:pt x="100" y="34"/>
                </a:lnTo>
                <a:lnTo>
                  <a:pt x="107" y="31"/>
                </a:lnTo>
                <a:lnTo>
                  <a:pt x="111" y="29"/>
                </a:lnTo>
                <a:lnTo>
                  <a:pt x="111" y="34"/>
                </a:lnTo>
                <a:lnTo>
                  <a:pt x="114" y="31"/>
                </a:lnTo>
                <a:lnTo>
                  <a:pt x="116" y="29"/>
                </a:lnTo>
                <a:lnTo>
                  <a:pt x="118" y="29"/>
                </a:lnTo>
                <a:lnTo>
                  <a:pt x="121" y="36"/>
                </a:lnTo>
                <a:lnTo>
                  <a:pt x="126" y="38"/>
                </a:lnTo>
                <a:lnTo>
                  <a:pt x="128" y="31"/>
                </a:lnTo>
                <a:lnTo>
                  <a:pt x="121" y="24"/>
                </a:lnTo>
                <a:lnTo>
                  <a:pt x="118" y="19"/>
                </a:lnTo>
                <a:lnTo>
                  <a:pt x="123" y="17"/>
                </a:lnTo>
                <a:lnTo>
                  <a:pt x="135" y="10"/>
                </a:lnTo>
                <a:lnTo>
                  <a:pt x="147" y="8"/>
                </a:lnTo>
                <a:lnTo>
                  <a:pt x="149" y="3"/>
                </a:lnTo>
                <a:lnTo>
                  <a:pt x="154" y="5"/>
                </a:lnTo>
                <a:lnTo>
                  <a:pt x="163" y="0"/>
                </a:lnTo>
                <a:lnTo>
                  <a:pt x="166" y="0"/>
                </a:lnTo>
                <a:lnTo>
                  <a:pt x="166" y="8"/>
                </a:lnTo>
                <a:lnTo>
                  <a:pt x="175" y="8"/>
                </a:lnTo>
                <a:lnTo>
                  <a:pt x="180" y="3"/>
                </a:lnTo>
                <a:lnTo>
                  <a:pt x="180" y="8"/>
                </a:lnTo>
                <a:lnTo>
                  <a:pt x="182" y="15"/>
                </a:lnTo>
                <a:lnTo>
                  <a:pt x="187" y="12"/>
                </a:lnTo>
                <a:lnTo>
                  <a:pt x="194" y="15"/>
                </a:lnTo>
                <a:lnTo>
                  <a:pt x="199" y="22"/>
                </a:lnTo>
                <a:lnTo>
                  <a:pt x="204" y="31"/>
                </a:lnTo>
                <a:lnTo>
                  <a:pt x="208" y="36"/>
                </a:lnTo>
                <a:lnTo>
                  <a:pt x="220" y="43"/>
                </a:lnTo>
                <a:lnTo>
                  <a:pt x="230" y="45"/>
                </a:lnTo>
                <a:lnTo>
                  <a:pt x="246" y="50"/>
                </a:lnTo>
                <a:lnTo>
                  <a:pt x="265" y="57"/>
                </a:lnTo>
                <a:lnTo>
                  <a:pt x="275" y="60"/>
                </a:lnTo>
                <a:lnTo>
                  <a:pt x="284" y="57"/>
                </a:lnTo>
                <a:lnTo>
                  <a:pt x="293" y="64"/>
                </a:lnTo>
                <a:lnTo>
                  <a:pt x="301" y="62"/>
                </a:lnTo>
                <a:lnTo>
                  <a:pt x="308" y="64"/>
                </a:lnTo>
                <a:lnTo>
                  <a:pt x="312" y="60"/>
                </a:lnTo>
                <a:lnTo>
                  <a:pt x="317" y="60"/>
                </a:lnTo>
                <a:lnTo>
                  <a:pt x="322" y="62"/>
                </a:lnTo>
                <a:lnTo>
                  <a:pt x="322" y="69"/>
                </a:lnTo>
                <a:lnTo>
                  <a:pt x="327" y="74"/>
                </a:lnTo>
                <a:lnTo>
                  <a:pt x="338" y="76"/>
                </a:lnTo>
                <a:lnTo>
                  <a:pt x="348" y="79"/>
                </a:lnTo>
                <a:lnTo>
                  <a:pt x="348" y="81"/>
                </a:lnTo>
                <a:lnTo>
                  <a:pt x="355" y="83"/>
                </a:lnTo>
                <a:lnTo>
                  <a:pt x="362" y="93"/>
                </a:lnTo>
                <a:lnTo>
                  <a:pt x="369" y="93"/>
                </a:lnTo>
                <a:lnTo>
                  <a:pt x="379" y="97"/>
                </a:lnTo>
                <a:lnTo>
                  <a:pt x="395" y="105"/>
                </a:lnTo>
                <a:lnTo>
                  <a:pt x="414" y="112"/>
                </a:lnTo>
                <a:lnTo>
                  <a:pt x="426" y="116"/>
                </a:lnTo>
                <a:lnTo>
                  <a:pt x="442" y="119"/>
                </a:lnTo>
                <a:lnTo>
                  <a:pt x="459" y="116"/>
                </a:lnTo>
                <a:lnTo>
                  <a:pt x="471" y="116"/>
                </a:lnTo>
                <a:lnTo>
                  <a:pt x="473" y="121"/>
                </a:lnTo>
                <a:lnTo>
                  <a:pt x="483" y="121"/>
                </a:lnTo>
                <a:lnTo>
                  <a:pt x="487" y="121"/>
                </a:lnTo>
                <a:lnTo>
                  <a:pt x="497" y="128"/>
                </a:lnTo>
                <a:lnTo>
                  <a:pt x="497" y="133"/>
                </a:lnTo>
                <a:lnTo>
                  <a:pt x="506" y="135"/>
                </a:lnTo>
                <a:lnTo>
                  <a:pt x="511" y="138"/>
                </a:lnTo>
                <a:lnTo>
                  <a:pt x="513" y="140"/>
                </a:lnTo>
                <a:lnTo>
                  <a:pt x="523" y="142"/>
                </a:lnTo>
                <a:lnTo>
                  <a:pt x="532" y="142"/>
                </a:lnTo>
                <a:lnTo>
                  <a:pt x="535" y="140"/>
                </a:lnTo>
                <a:lnTo>
                  <a:pt x="549" y="142"/>
                </a:lnTo>
                <a:lnTo>
                  <a:pt x="561" y="152"/>
                </a:lnTo>
                <a:lnTo>
                  <a:pt x="577" y="161"/>
                </a:lnTo>
                <a:lnTo>
                  <a:pt x="582" y="164"/>
                </a:lnTo>
                <a:lnTo>
                  <a:pt x="587" y="164"/>
                </a:lnTo>
                <a:lnTo>
                  <a:pt x="594" y="168"/>
                </a:lnTo>
                <a:lnTo>
                  <a:pt x="608" y="168"/>
                </a:lnTo>
                <a:lnTo>
                  <a:pt x="615" y="168"/>
                </a:lnTo>
                <a:lnTo>
                  <a:pt x="618" y="166"/>
                </a:lnTo>
                <a:lnTo>
                  <a:pt x="622" y="166"/>
                </a:lnTo>
                <a:lnTo>
                  <a:pt x="622" y="168"/>
                </a:lnTo>
                <a:lnTo>
                  <a:pt x="625" y="183"/>
                </a:lnTo>
                <a:lnTo>
                  <a:pt x="644" y="204"/>
                </a:lnTo>
                <a:lnTo>
                  <a:pt x="636" y="211"/>
                </a:lnTo>
                <a:lnTo>
                  <a:pt x="639" y="216"/>
                </a:lnTo>
                <a:lnTo>
                  <a:pt x="648" y="213"/>
                </a:lnTo>
                <a:lnTo>
                  <a:pt x="672" y="239"/>
                </a:lnTo>
                <a:lnTo>
                  <a:pt x="681" y="237"/>
                </a:lnTo>
                <a:lnTo>
                  <a:pt x="724" y="261"/>
                </a:lnTo>
                <a:lnTo>
                  <a:pt x="745" y="280"/>
                </a:lnTo>
                <a:lnTo>
                  <a:pt x="774" y="280"/>
                </a:lnTo>
                <a:lnTo>
                  <a:pt x="797" y="284"/>
                </a:lnTo>
                <a:lnTo>
                  <a:pt x="804" y="268"/>
                </a:lnTo>
                <a:lnTo>
                  <a:pt x="856" y="301"/>
                </a:lnTo>
                <a:lnTo>
                  <a:pt x="849" y="310"/>
                </a:lnTo>
                <a:lnTo>
                  <a:pt x="852" y="327"/>
                </a:lnTo>
                <a:lnTo>
                  <a:pt x="864" y="329"/>
                </a:lnTo>
                <a:lnTo>
                  <a:pt x="878" y="322"/>
                </a:lnTo>
                <a:lnTo>
                  <a:pt x="890" y="327"/>
                </a:lnTo>
                <a:lnTo>
                  <a:pt x="894" y="336"/>
                </a:lnTo>
                <a:lnTo>
                  <a:pt x="913" y="334"/>
                </a:lnTo>
                <a:lnTo>
                  <a:pt x="937" y="346"/>
                </a:lnTo>
                <a:lnTo>
                  <a:pt x="991" y="339"/>
                </a:lnTo>
                <a:lnTo>
                  <a:pt x="989" y="346"/>
                </a:lnTo>
                <a:lnTo>
                  <a:pt x="1001" y="351"/>
                </a:lnTo>
                <a:lnTo>
                  <a:pt x="996" y="358"/>
                </a:lnTo>
                <a:lnTo>
                  <a:pt x="984" y="358"/>
                </a:lnTo>
                <a:lnTo>
                  <a:pt x="984" y="370"/>
                </a:lnTo>
                <a:lnTo>
                  <a:pt x="987" y="391"/>
                </a:lnTo>
                <a:lnTo>
                  <a:pt x="977" y="398"/>
                </a:lnTo>
                <a:lnTo>
                  <a:pt x="951" y="415"/>
                </a:lnTo>
                <a:lnTo>
                  <a:pt x="920" y="424"/>
                </a:lnTo>
                <a:lnTo>
                  <a:pt x="904" y="429"/>
                </a:lnTo>
                <a:lnTo>
                  <a:pt x="892" y="441"/>
                </a:lnTo>
                <a:lnTo>
                  <a:pt x="887" y="445"/>
                </a:lnTo>
                <a:lnTo>
                  <a:pt x="868" y="448"/>
                </a:lnTo>
                <a:lnTo>
                  <a:pt x="842" y="450"/>
                </a:lnTo>
                <a:lnTo>
                  <a:pt x="823" y="452"/>
                </a:lnTo>
                <a:lnTo>
                  <a:pt x="804" y="455"/>
                </a:lnTo>
                <a:lnTo>
                  <a:pt x="790" y="457"/>
                </a:lnTo>
                <a:lnTo>
                  <a:pt x="769" y="476"/>
                </a:lnTo>
                <a:lnTo>
                  <a:pt x="776" y="490"/>
                </a:lnTo>
                <a:lnTo>
                  <a:pt x="771" y="495"/>
                </a:lnTo>
                <a:lnTo>
                  <a:pt x="752" y="497"/>
                </a:lnTo>
                <a:lnTo>
                  <a:pt x="733" y="519"/>
                </a:lnTo>
                <a:lnTo>
                  <a:pt x="707" y="542"/>
                </a:lnTo>
                <a:lnTo>
                  <a:pt x="674" y="578"/>
                </a:lnTo>
                <a:lnTo>
                  <a:pt x="658" y="599"/>
                </a:lnTo>
                <a:lnTo>
                  <a:pt x="655" y="625"/>
                </a:lnTo>
                <a:lnTo>
                  <a:pt x="660" y="654"/>
                </a:lnTo>
                <a:lnTo>
                  <a:pt x="667" y="672"/>
                </a:lnTo>
                <a:lnTo>
                  <a:pt x="684" y="684"/>
                </a:lnTo>
                <a:lnTo>
                  <a:pt x="688" y="691"/>
                </a:lnTo>
                <a:lnTo>
                  <a:pt x="667" y="698"/>
                </a:lnTo>
                <a:lnTo>
                  <a:pt x="658" y="708"/>
                </a:lnTo>
                <a:lnTo>
                  <a:pt x="636" y="710"/>
                </a:lnTo>
                <a:lnTo>
                  <a:pt x="632" y="715"/>
                </a:lnTo>
                <a:lnTo>
                  <a:pt x="627" y="720"/>
                </a:lnTo>
                <a:lnTo>
                  <a:pt x="618" y="724"/>
                </a:lnTo>
                <a:lnTo>
                  <a:pt x="615" y="736"/>
                </a:lnTo>
                <a:lnTo>
                  <a:pt x="603" y="739"/>
                </a:lnTo>
                <a:lnTo>
                  <a:pt x="599" y="758"/>
                </a:lnTo>
                <a:lnTo>
                  <a:pt x="589" y="765"/>
                </a:lnTo>
                <a:lnTo>
                  <a:pt x="582" y="779"/>
                </a:lnTo>
                <a:lnTo>
                  <a:pt x="575" y="784"/>
                </a:lnTo>
                <a:lnTo>
                  <a:pt x="577" y="791"/>
                </a:lnTo>
                <a:lnTo>
                  <a:pt x="587" y="793"/>
                </a:lnTo>
                <a:lnTo>
                  <a:pt x="580" y="798"/>
                </a:lnTo>
                <a:lnTo>
                  <a:pt x="568" y="798"/>
                </a:lnTo>
                <a:lnTo>
                  <a:pt x="563" y="795"/>
                </a:lnTo>
                <a:lnTo>
                  <a:pt x="551" y="798"/>
                </a:lnTo>
                <a:lnTo>
                  <a:pt x="542" y="793"/>
                </a:lnTo>
                <a:lnTo>
                  <a:pt x="528" y="795"/>
                </a:lnTo>
                <a:lnTo>
                  <a:pt x="518" y="803"/>
                </a:lnTo>
                <a:lnTo>
                  <a:pt x="499" y="810"/>
                </a:lnTo>
                <a:lnTo>
                  <a:pt x="485" y="819"/>
                </a:lnTo>
                <a:lnTo>
                  <a:pt x="476" y="840"/>
                </a:lnTo>
                <a:lnTo>
                  <a:pt x="464" y="852"/>
                </a:lnTo>
                <a:lnTo>
                  <a:pt x="450" y="864"/>
                </a:lnTo>
                <a:lnTo>
                  <a:pt x="442" y="866"/>
                </a:lnTo>
                <a:lnTo>
                  <a:pt x="435" y="857"/>
                </a:lnTo>
                <a:lnTo>
                  <a:pt x="428" y="852"/>
                </a:lnTo>
                <a:lnTo>
                  <a:pt x="416" y="850"/>
                </a:lnTo>
                <a:lnTo>
                  <a:pt x="409" y="852"/>
                </a:lnTo>
                <a:lnTo>
                  <a:pt x="400" y="862"/>
                </a:lnTo>
                <a:lnTo>
                  <a:pt x="390" y="862"/>
                </a:lnTo>
                <a:lnTo>
                  <a:pt x="386" y="857"/>
                </a:lnTo>
                <a:lnTo>
                  <a:pt x="379" y="852"/>
                </a:lnTo>
                <a:lnTo>
                  <a:pt x="355" y="848"/>
                </a:lnTo>
                <a:lnTo>
                  <a:pt x="343" y="845"/>
                </a:lnTo>
                <a:lnTo>
                  <a:pt x="334" y="850"/>
                </a:lnTo>
                <a:lnTo>
                  <a:pt x="327" y="845"/>
                </a:lnTo>
                <a:lnTo>
                  <a:pt x="320" y="840"/>
                </a:lnTo>
                <a:lnTo>
                  <a:pt x="310" y="840"/>
                </a:lnTo>
                <a:lnTo>
                  <a:pt x="301" y="836"/>
                </a:lnTo>
                <a:lnTo>
                  <a:pt x="289" y="836"/>
                </a:lnTo>
                <a:lnTo>
                  <a:pt x="277" y="831"/>
                </a:lnTo>
                <a:lnTo>
                  <a:pt x="265" y="831"/>
                </a:lnTo>
                <a:lnTo>
                  <a:pt x="253" y="829"/>
                </a:lnTo>
                <a:lnTo>
                  <a:pt x="246" y="831"/>
                </a:lnTo>
                <a:lnTo>
                  <a:pt x="237" y="840"/>
                </a:lnTo>
                <a:lnTo>
                  <a:pt x="215" y="845"/>
                </a:lnTo>
                <a:lnTo>
                  <a:pt x="201" y="840"/>
                </a:lnTo>
                <a:lnTo>
                  <a:pt x="178" y="845"/>
                </a:lnTo>
                <a:lnTo>
                  <a:pt x="161" y="859"/>
                </a:lnTo>
                <a:lnTo>
                  <a:pt x="154" y="871"/>
                </a:lnTo>
                <a:lnTo>
                  <a:pt x="152" y="866"/>
                </a:lnTo>
                <a:lnTo>
                  <a:pt x="149" y="866"/>
                </a:lnTo>
                <a:lnTo>
                  <a:pt x="144" y="869"/>
                </a:lnTo>
                <a:lnTo>
                  <a:pt x="144" y="878"/>
                </a:lnTo>
                <a:lnTo>
                  <a:pt x="128" y="881"/>
                </a:lnTo>
                <a:lnTo>
                  <a:pt x="128" y="878"/>
                </a:lnTo>
                <a:lnTo>
                  <a:pt x="128" y="874"/>
                </a:lnTo>
                <a:lnTo>
                  <a:pt x="123" y="874"/>
                </a:lnTo>
                <a:lnTo>
                  <a:pt x="121" y="871"/>
                </a:lnTo>
                <a:lnTo>
                  <a:pt x="116" y="869"/>
                </a:lnTo>
                <a:lnTo>
                  <a:pt x="114" y="869"/>
                </a:lnTo>
                <a:lnTo>
                  <a:pt x="111" y="862"/>
                </a:lnTo>
                <a:lnTo>
                  <a:pt x="107" y="857"/>
                </a:lnTo>
                <a:lnTo>
                  <a:pt x="104" y="855"/>
                </a:lnTo>
                <a:lnTo>
                  <a:pt x="97" y="855"/>
                </a:lnTo>
                <a:lnTo>
                  <a:pt x="95" y="852"/>
                </a:lnTo>
                <a:lnTo>
                  <a:pt x="92" y="840"/>
                </a:lnTo>
                <a:lnTo>
                  <a:pt x="90" y="838"/>
                </a:lnTo>
                <a:lnTo>
                  <a:pt x="85" y="826"/>
                </a:lnTo>
                <a:lnTo>
                  <a:pt x="83" y="817"/>
                </a:lnTo>
                <a:lnTo>
                  <a:pt x="88" y="810"/>
                </a:lnTo>
                <a:lnTo>
                  <a:pt x="90" y="807"/>
                </a:lnTo>
                <a:lnTo>
                  <a:pt x="88" y="805"/>
                </a:lnTo>
                <a:lnTo>
                  <a:pt x="85" y="805"/>
                </a:lnTo>
                <a:lnTo>
                  <a:pt x="83" y="800"/>
                </a:lnTo>
                <a:lnTo>
                  <a:pt x="78" y="800"/>
                </a:lnTo>
                <a:lnTo>
                  <a:pt x="76" y="795"/>
                </a:lnTo>
                <a:lnTo>
                  <a:pt x="74" y="786"/>
                </a:lnTo>
                <a:lnTo>
                  <a:pt x="76" y="784"/>
                </a:lnTo>
                <a:lnTo>
                  <a:pt x="81" y="781"/>
                </a:lnTo>
                <a:lnTo>
                  <a:pt x="78" y="767"/>
                </a:lnTo>
                <a:lnTo>
                  <a:pt x="74" y="758"/>
                </a:lnTo>
                <a:lnTo>
                  <a:pt x="66" y="748"/>
                </a:lnTo>
                <a:lnTo>
                  <a:pt x="59" y="739"/>
                </a:lnTo>
                <a:lnTo>
                  <a:pt x="47" y="732"/>
                </a:lnTo>
                <a:lnTo>
                  <a:pt x="38" y="724"/>
                </a:lnTo>
                <a:lnTo>
                  <a:pt x="33" y="722"/>
                </a:lnTo>
                <a:lnTo>
                  <a:pt x="19" y="717"/>
                </a:lnTo>
                <a:lnTo>
                  <a:pt x="12" y="717"/>
                </a:lnTo>
                <a:lnTo>
                  <a:pt x="7" y="717"/>
                </a:lnTo>
                <a:lnTo>
                  <a:pt x="5" y="7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713"/>
          <p:cNvSpPr>
            <a:spLocks/>
          </p:cNvSpPr>
          <p:nvPr/>
        </p:nvSpPr>
        <p:spPr bwMode="auto">
          <a:xfrm>
            <a:off x="3065464" y="4510088"/>
            <a:ext cx="1589088" cy="1398588"/>
          </a:xfrm>
          <a:custGeom>
            <a:avLst/>
            <a:gdLst>
              <a:gd name="T0" fmla="*/ 76 w 1001"/>
              <a:gd name="T1" fmla="*/ 616 h 881"/>
              <a:gd name="T2" fmla="*/ 104 w 1001"/>
              <a:gd name="T3" fmla="*/ 459 h 881"/>
              <a:gd name="T4" fmla="*/ 220 w 1001"/>
              <a:gd name="T5" fmla="*/ 277 h 881"/>
              <a:gd name="T6" fmla="*/ 144 w 1001"/>
              <a:gd name="T7" fmla="*/ 230 h 881"/>
              <a:gd name="T8" fmla="*/ 26 w 1001"/>
              <a:gd name="T9" fmla="*/ 164 h 881"/>
              <a:gd name="T10" fmla="*/ 52 w 1001"/>
              <a:gd name="T11" fmla="*/ 138 h 881"/>
              <a:gd name="T12" fmla="*/ 55 w 1001"/>
              <a:gd name="T13" fmla="*/ 126 h 881"/>
              <a:gd name="T14" fmla="*/ 50 w 1001"/>
              <a:gd name="T15" fmla="*/ 109 h 881"/>
              <a:gd name="T16" fmla="*/ 33 w 1001"/>
              <a:gd name="T17" fmla="*/ 107 h 881"/>
              <a:gd name="T18" fmla="*/ 50 w 1001"/>
              <a:gd name="T19" fmla="*/ 79 h 881"/>
              <a:gd name="T20" fmla="*/ 38 w 1001"/>
              <a:gd name="T21" fmla="*/ 62 h 881"/>
              <a:gd name="T22" fmla="*/ 43 w 1001"/>
              <a:gd name="T23" fmla="*/ 34 h 881"/>
              <a:gd name="T24" fmla="*/ 76 w 1001"/>
              <a:gd name="T25" fmla="*/ 22 h 881"/>
              <a:gd name="T26" fmla="*/ 111 w 1001"/>
              <a:gd name="T27" fmla="*/ 29 h 881"/>
              <a:gd name="T28" fmla="*/ 121 w 1001"/>
              <a:gd name="T29" fmla="*/ 36 h 881"/>
              <a:gd name="T30" fmla="*/ 123 w 1001"/>
              <a:gd name="T31" fmla="*/ 17 h 881"/>
              <a:gd name="T32" fmla="*/ 163 w 1001"/>
              <a:gd name="T33" fmla="*/ 0 h 881"/>
              <a:gd name="T34" fmla="*/ 180 w 1001"/>
              <a:gd name="T35" fmla="*/ 8 h 881"/>
              <a:gd name="T36" fmla="*/ 204 w 1001"/>
              <a:gd name="T37" fmla="*/ 31 h 881"/>
              <a:gd name="T38" fmla="*/ 265 w 1001"/>
              <a:gd name="T39" fmla="*/ 57 h 881"/>
              <a:gd name="T40" fmla="*/ 308 w 1001"/>
              <a:gd name="T41" fmla="*/ 64 h 881"/>
              <a:gd name="T42" fmla="*/ 327 w 1001"/>
              <a:gd name="T43" fmla="*/ 74 h 881"/>
              <a:gd name="T44" fmla="*/ 362 w 1001"/>
              <a:gd name="T45" fmla="*/ 93 h 881"/>
              <a:gd name="T46" fmla="*/ 426 w 1001"/>
              <a:gd name="T47" fmla="*/ 116 h 881"/>
              <a:gd name="T48" fmla="*/ 483 w 1001"/>
              <a:gd name="T49" fmla="*/ 121 h 881"/>
              <a:gd name="T50" fmla="*/ 511 w 1001"/>
              <a:gd name="T51" fmla="*/ 138 h 881"/>
              <a:gd name="T52" fmla="*/ 549 w 1001"/>
              <a:gd name="T53" fmla="*/ 142 h 881"/>
              <a:gd name="T54" fmla="*/ 594 w 1001"/>
              <a:gd name="T55" fmla="*/ 168 h 881"/>
              <a:gd name="T56" fmla="*/ 622 w 1001"/>
              <a:gd name="T57" fmla="*/ 168 h 881"/>
              <a:gd name="T58" fmla="*/ 648 w 1001"/>
              <a:gd name="T59" fmla="*/ 213 h 881"/>
              <a:gd name="T60" fmla="*/ 774 w 1001"/>
              <a:gd name="T61" fmla="*/ 280 h 881"/>
              <a:gd name="T62" fmla="*/ 852 w 1001"/>
              <a:gd name="T63" fmla="*/ 327 h 881"/>
              <a:gd name="T64" fmla="*/ 913 w 1001"/>
              <a:gd name="T65" fmla="*/ 334 h 881"/>
              <a:gd name="T66" fmla="*/ 996 w 1001"/>
              <a:gd name="T67" fmla="*/ 358 h 881"/>
              <a:gd name="T68" fmla="*/ 951 w 1001"/>
              <a:gd name="T69" fmla="*/ 415 h 881"/>
              <a:gd name="T70" fmla="*/ 868 w 1001"/>
              <a:gd name="T71" fmla="*/ 448 h 881"/>
              <a:gd name="T72" fmla="*/ 769 w 1001"/>
              <a:gd name="T73" fmla="*/ 476 h 881"/>
              <a:gd name="T74" fmla="*/ 707 w 1001"/>
              <a:gd name="T75" fmla="*/ 542 h 881"/>
              <a:gd name="T76" fmla="*/ 667 w 1001"/>
              <a:gd name="T77" fmla="*/ 672 h 881"/>
              <a:gd name="T78" fmla="*/ 636 w 1001"/>
              <a:gd name="T79" fmla="*/ 710 h 881"/>
              <a:gd name="T80" fmla="*/ 603 w 1001"/>
              <a:gd name="T81" fmla="*/ 739 h 881"/>
              <a:gd name="T82" fmla="*/ 577 w 1001"/>
              <a:gd name="T83" fmla="*/ 791 h 881"/>
              <a:gd name="T84" fmla="*/ 551 w 1001"/>
              <a:gd name="T85" fmla="*/ 798 h 881"/>
              <a:gd name="T86" fmla="*/ 485 w 1001"/>
              <a:gd name="T87" fmla="*/ 819 h 881"/>
              <a:gd name="T88" fmla="*/ 435 w 1001"/>
              <a:gd name="T89" fmla="*/ 857 h 881"/>
              <a:gd name="T90" fmla="*/ 390 w 1001"/>
              <a:gd name="T91" fmla="*/ 862 h 881"/>
              <a:gd name="T92" fmla="*/ 334 w 1001"/>
              <a:gd name="T93" fmla="*/ 850 h 881"/>
              <a:gd name="T94" fmla="*/ 289 w 1001"/>
              <a:gd name="T95" fmla="*/ 836 h 881"/>
              <a:gd name="T96" fmla="*/ 237 w 1001"/>
              <a:gd name="T97" fmla="*/ 840 h 881"/>
              <a:gd name="T98" fmla="*/ 154 w 1001"/>
              <a:gd name="T99" fmla="*/ 871 h 881"/>
              <a:gd name="T100" fmla="*/ 128 w 1001"/>
              <a:gd name="T101" fmla="*/ 881 h 881"/>
              <a:gd name="T102" fmla="*/ 116 w 1001"/>
              <a:gd name="T103" fmla="*/ 869 h 881"/>
              <a:gd name="T104" fmla="*/ 97 w 1001"/>
              <a:gd name="T105" fmla="*/ 855 h 881"/>
              <a:gd name="T106" fmla="*/ 83 w 1001"/>
              <a:gd name="T107" fmla="*/ 817 h 881"/>
              <a:gd name="T108" fmla="*/ 83 w 1001"/>
              <a:gd name="T109" fmla="*/ 800 h 881"/>
              <a:gd name="T110" fmla="*/ 81 w 1001"/>
              <a:gd name="T111" fmla="*/ 781 h 881"/>
              <a:gd name="T112" fmla="*/ 47 w 1001"/>
              <a:gd name="T113" fmla="*/ 732 h 881"/>
              <a:gd name="T114" fmla="*/ 7 w 1001"/>
              <a:gd name="T115" fmla="*/ 717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1" h="881">
                <a:moveTo>
                  <a:pt x="5" y="717"/>
                </a:moveTo>
                <a:lnTo>
                  <a:pt x="0" y="672"/>
                </a:lnTo>
                <a:lnTo>
                  <a:pt x="45" y="630"/>
                </a:lnTo>
                <a:lnTo>
                  <a:pt x="59" y="642"/>
                </a:lnTo>
                <a:lnTo>
                  <a:pt x="76" y="616"/>
                </a:lnTo>
                <a:lnTo>
                  <a:pt x="50" y="616"/>
                </a:lnTo>
                <a:lnTo>
                  <a:pt x="43" y="590"/>
                </a:lnTo>
                <a:lnTo>
                  <a:pt x="85" y="538"/>
                </a:lnTo>
                <a:lnTo>
                  <a:pt x="57" y="448"/>
                </a:lnTo>
                <a:lnTo>
                  <a:pt x="104" y="459"/>
                </a:lnTo>
                <a:lnTo>
                  <a:pt x="114" y="415"/>
                </a:lnTo>
                <a:lnTo>
                  <a:pt x="130" y="396"/>
                </a:lnTo>
                <a:lnTo>
                  <a:pt x="147" y="315"/>
                </a:lnTo>
                <a:lnTo>
                  <a:pt x="194" y="306"/>
                </a:lnTo>
                <a:lnTo>
                  <a:pt x="220" y="277"/>
                </a:lnTo>
                <a:lnTo>
                  <a:pt x="215" y="263"/>
                </a:lnTo>
                <a:lnTo>
                  <a:pt x="199" y="256"/>
                </a:lnTo>
                <a:lnTo>
                  <a:pt x="204" y="232"/>
                </a:lnTo>
                <a:lnTo>
                  <a:pt x="163" y="213"/>
                </a:lnTo>
                <a:lnTo>
                  <a:pt x="144" y="230"/>
                </a:lnTo>
                <a:lnTo>
                  <a:pt x="102" y="206"/>
                </a:lnTo>
                <a:lnTo>
                  <a:pt x="74" y="211"/>
                </a:lnTo>
                <a:lnTo>
                  <a:pt x="76" y="168"/>
                </a:lnTo>
                <a:lnTo>
                  <a:pt x="24" y="178"/>
                </a:lnTo>
                <a:lnTo>
                  <a:pt x="26" y="164"/>
                </a:lnTo>
                <a:lnTo>
                  <a:pt x="31" y="152"/>
                </a:lnTo>
                <a:lnTo>
                  <a:pt x="38" y="150"/>
                </a:lnTo>
                <a:lnTo>
                  <a:pt x="45" y="145"/>
                </a:lnTo>
                <a:lnTo>
                  <a:pt x="55" y="140"/>
                </a:lnTo>
                <a:lnTo>
                  <a:pt x="52" y="138"/>
                </a:lnTo>
                <a:lnTo>
                  <a:pt x="47" y="140"/>
                </a:lnTo>
                <a:lnTo>
                  <a:pt x="40" y="138"/>
                </a:lnTo>
                <a:lnTo>
                  <a:pt x="40" y="133"/>
                </a:lnTo>
                <a:lnTo>
                  <a:pt x="50" y="131"/>
                </a:lnTo>
                <a:lnTo>
                  <a:pt x="55" y="126"/>
                </a:lnTo>
                <a:lnTo>
                  <a:pt x="57" y="123"/>
                </a:lnTo>
                <a:lnTo>
                  <a:pt x="52" y="123"/>
                </a:lnTo>
                <a:lnTo>
                  <a:pt x="43" y="123"/>
                </a:lnTo>
                <a:lnTo>
                  <a:pt x="43" y="114"/>
                </a:lnTo>
                <a:lnTo>
                  <a:pt x="50" y="109"/>
                </a:lnTo>
                <a:lnTo>
                  <a:pt x="57" y="102"/>
                </a:lnTo>
                <a:lnTo>
                  <a:pt x="59" y="100"/>
                </a:lnTo>
                <a:lnTo>
                  <a:pt x="52" y="97"/>
                </a:lnTo>
                <a:lnTo>
                  <a:pt x="43" y="100"/>
                </a:lnTo>
                <a:lnTo>
                  <a:pt x="33" y="107"/>
                </a:lnTo>
                <a:lnTo>
                  <a:pt x="33" y="97"/>
                </a:lnTo>
                <a:lnTo>
                  <a:pt x="36" y="93"/>
                </a:lnTo>
                <a:lnTo>
                  <a:pt x="43" y="83"/>
                </a:lnTo>
                <a:lnTo>
                  <a:pt x="52" y="81"/>
                </a:lnTo>
                <a:lnTo>
                  <a:pt x="50" y="79"/>
                </a:lnTo>
                <a:lnTo>
                  <a:pt x="45" y="79"/>
                </a:lnTo>
                <a:lnTo>
                  <a:pt x="38" y="81"/>
                </a:lnTo>
                <a:lnTo>
                  <a:pt x="36" y="71"/>
                </a:lnTo>
                <a:lnTo>
                  <a:pt x="38" y="69"/>
                </a:lnTo>
                <a:lnTo>
                  <a:pt x="38" y="62"/>
                </a:lnTo>
                <a:lnTo>
                  <a:pt x="29" y="57"/>
                </a:lnTo>
                <a:lnTo>
                  <a:pt x="33" y="45"/>
                </a:lnTo>
                <a:lnTo>
                  <a:pt x="38" y="41"/>
                </a:lnTo>
                <a:lnTo>
                  <a:pt x="40" y="41"/>
                </a:lnTo>
                <a:lnTo>
                  <a:pt x="43" y="34"/>
                </a:lnTo>
                <a:lnTo>
                  <a:pt x="47" y="31"/>
                </a:lnTo>
                <a:lnTo>
                  <a:pt x="55" y="34"/>
                </a:lnTo>
                <a:lnTo>
                  <a:pt x="64" y="34"/>
                </a:lnTo>
                <a:lnTo>
                  <a:pt x="64" y="26"/>
                </a:lnTo>
                <a:lnTo>
                  <a:pt x="76" y="22"/>
                </a:lnTo>
                <a:lnTo>
                  <a:pt x="83" y="31"/>
                </a:lnTo>
                <a:lnTo>
                  <a:pt x="95" y="31"/>
                </a:lnTo>
                <a:lnTo>
                  <a:pt x="100" y="34"/>
                </a:lnTo>
                <a:lnTo>
                  <a:pt x="107" y="31"/>
                </a:lnTo>
                <a:lnTo>
                  <a:pt x="111" y="29"/>
                </a:lnTo>
                <a:lnTo>
                  <a:pt x="111" y="34"/>
                </a:lnTo>
                <a:lnTo>
                  <a:pt x="114" y="31"/>
                </a:lnTo>
                <a:lnTo>
                  <a:pt x="116" y="29"/>
                </a:lnTo>
                <a:lnTo>
                  <a:pt x="118" y="29"/>
                </a:lnTo>
                <a:lnTo>
                  <a:pt x="121" y="36"/>
                </a:lnTo>
                <a:lnTo>
                  <a:pt x="126" y="38"/>
                </a:lnTo>
                <a:lnTo>
                  <a:pt x="128" y="31"/>
                </a:lnTo>
                <a:lnTo>
                  <a:pt x="121" y="24"/>
                </a:lnTo>
                <a:lnTo>
                  <a:pt x="118" y="19"/>
                </a:lnTo>
                <a:lnTo>
                  <a:pt x="123" y="17"/>
                </a:lnTo>
                <a:lnTo>
                  <a:pt x="135" y="10"/>
                </a:lnTo>
                <a:lnTo>
                  <a:pt x="147" y="8"/>
                </a:lnTo>
                <a:lnTo>
                  <a:pt x="149" y="3"/>
                </a:lnTo>
                <a:lnTo>
                  <a:pt x="154" y="5"/>
                </a:lnTo>
                <a:lnTo>
                  <a:pt x="163" y="0"/>
                </a:lnTo>
                <a:lnTo>
                  <a:pt x="166" y="0"/>
                </a:lnTo>
                <a:lnTo>
                  <a:pt x="166" y="8"/>
                </a:lnTo>
                <a:lnTo>
                  <a:pt x="175" y="8"/>
                </a:lnTo>
                <a:lnTo>
                  <a:pt x="180" y="3"/>
                </a:lnTo>
                <a:lnTo>
                  <a:pt x="180" y="8"/>
                </a:lnTo>
                <a:lnTo>
                  <a:pt x="182" y="15"/>
                </a:lnTo>
                <a:lnTo>
                  <a:pt x="187" y="12"/>
                </a:lnTo>
                <a:lnTo>
                  <a:pt x="194" y="15"/>
                </a:lnTo>
                <a:lnTo>
                  <a:pt x="199" y="22"/>
                </a:lnTo>
                <a:lnTo>
                  <a:pt x="204" y="31"/>
                </a:lnTo>
                <a:lnTo>
                  <a:pt x="208" y="36"/>
                </a:lnTo>
                <a:lnTo>
                  <a:pt x="220" y="43"/>
                </a:lnTo>
                <a:lnTo>
                  <a:pt x="230" y="45"/>
                </a:lnTo>
                <a:lnTo>
                  <a:pt x="246" y="50"/>
                </a:lnTo>
                <a:lnTo>
                  <a:pt x="265" y="57"/>
                </a:lnTo>
                <a:lnTo>
                  <a:pt x="275" y="60"/>
                </a:lnTo>
                <a:lnTo>
                  <a:pt x="284" y="57"/>
                </a:lnTo>
                <a:lnTo>
                  <a:pt x="293" y="64"/>
                </a:lnTo>
                <a:lnTo>
                  <a:pt x="301" y="62"/>
                </a:lnTo>
                <a:lnTo>
                  <a:pt x="308" y="64"/>
                </a:lnTo>
                <a:lnTo>
                  <a:pt x="312" y="60"/>
                </a:lnTo>
                <a:lnTo>
                  <a:pt x="317" y="60"/>
                </a:lnTo>
                <a:lnTo>
                  <a:pt x="322" y="62"/>
                </a:lnTo>
                <a:lnTo>
                  <a:pt x="322" y="69"/>
                </a:lnTo>
                <a:lnTo>
                  <a:pt x="327" y="74"/>
                </a:lnTo>
                <a:lnTo>
                  <a:pt x="338" y="76"/>
                </a:lnTo>
                <a:lnTo>
                  <a:pt x="348" y="79"/>
                </a:lnTo>
                <a:lnTo>
                  <a:pt x="348" y="81"/>
                </a:lnTo>
                <a:lnTo>
                  <a:pt x="355" y="83"/>
                </a:lnTo>
                <a:lnTo>
                  <a:pt x="362" y="93"/>
                </a:lnTo>
                <a:lnTo>
                  <a:pt x="369" y="93"/>
                </a:lnTo>
                <a:lnTo>
                  <a:pt x="379" y="97"/>
                </a:lnTo>
                <a:lnTo>
                  <a:pt x="395" y="105"/>
                </a:lnTo>
                <a:lnTo>
                  <a:pt x="414" y="112"/>
                </a:lnTo>
                <a:lnTo>
                  <a:pt x="426" y="116"/>
                </a:lnTo>
                <a:lnTo>
                  <a:pt x="442" y="119"/>
                </a:lnTo>
                <a:lnTo>
                  <a:pt x="459" y="116"/>
                </a:lnTo>
                <a:lnTo>
                  <a:pt x="471" y="116"/>
                </a:lnTo>
                <a:lnTo>
                  <a:pt x="473" y="121"/>
                </a:lnTo>
                <a:lnTo>
                  <a:pt x="483" y="121"/>
                </a:lnTo>
                <a:lnTo>
                  <a:pt x="487" y="121"/>
                </a:lnTo>
                <a:lnTo>
                  <a:pt x="497" y="128"/>
                </a:lnTo>
                <a:lnTo>
                  <a:pt x="497" y="133"/>
                </a:lnTo>
                <a:lnTo>
                  <a:pt x="506" y="135"/>
                </a:lnTo>
                <a:lnTo>
                  <a:pt x="511" y="138"/>
                </a:lnTo>
                <a:lnTo>
                  <a:pt x="513" y="140"/>
                </a:lnTo>
                <a:lnTo>
                  <a:pt x="523" y="142"/>
                </a:lnTo>
                <a:lnTo>
                  <a:pt x="532" y="142"/>
                </a:lnTo>
                <a:lnTo>
                  <a:pt x="535" y="140"/>
                </a:lnTo>
                <a:lnTo>
                  <a:pt x="549" y="142"/>
                </a:lnTo>
                <a:lnTo>
                  <a:pt x="561" y="152"/>
                </a:lnTo>
                <a:lnTo>
                  <a:pt x="577" y="161"/>
                </a:lnTo>
                <a:lnTo>
                  <a:pt x="582" y="164"/>
                </a:lnTo>
                <a:lnTo>
                  <a:pt x="587" y="164"/>
                </a:lnTo>
                <a:lnTo>
                  <a:pt x="594" y="168"/>
                </a:lnTo>
                <a:lnTo>
                  <a:pt x="608" y="168"/>
                </a:lnTo>
                <a:lnTo>
                  <a:pt x="615" y="168"/>
                </a:lnTo>
                <a:lnTo>
                  <a:pt x="618" y="166"/>
                </a:lnTo>
                <a:lnTo>
                  <a:pt x="622" y="166"/>
                </a:lnTo>
                <a:lnTo>
                  <a:pt x="622" y="168"/>
                </a:lnTo>
                <a:lnTo>
                  <a:pt x="625" y="183"/>
                </a:lnTo>
                <a:lnTo>
                  <a:pt x="644" y="204"/>
                </a:lnTo>
                <a:lnTo>
                  <a:pt x="636" y="211"/>
                </a:lnTo>
                <a:lnTo>
                  <a:pt x="639" y="216"/>
                </a:lnTo>
                <a:lnTo>
                  <a:pt x="648" y="213"/>
                </a:lnTo>
                <a:lnTo>
                  <a:pt x="672" y="239"/>
                </a:lnTo>
                <a:lnTo>
                  <a:pt x="681" y="237"/>
                </a:lnTo>
                <a:lnTo>
                  <a:pt x="724" y="261"/>
                </a:lnTo>
                <a:lnTo>
                  <a:pt x="745" y="280"/>
                </a:lnTo>
                <a:lnTo>
                  <a:pt x="774" y="280"/>
                </a:lnTo>
                <a:lnTo>
                  <a:pt x="797" y="284"/>
                </a:lnTo>
                <a:lnTo>
                  <a:pt x="804" y="268"/>
                </a:lnTo>
                <a:lnTo>
                  <a:pt x="856" y="301"/>
                </a:lnTo>
                <a:lnTo>
                  <a:pt x="849" y="310"/>
                </a:lnTo>
                <a:lnTo>
                  <a:pt x="852" y="327"/>
                </a:lnTo>
                <a:lnTo>
                  <a:pt x="864" y="329"/>
                </a:lnTo>
                <a:lnTo>
                  <a:pt x="878" y="322"/>
                </a:lnTo>
                <a:lnTo>
                  <a:pt x="890" y="327"/>
                </a:lnTo>
                <a:lnTo>
                  <a:pt x="894" y="336"/>
                </a:lnTo>
                <a:lnTo>
                  <a:pt x="913" y="334"/>
                </a:lnTo>
                <a:lnTo>
                  <a:pt x="937" y="346"/>
                </a:lnTo>
                <a:lnTo>
                  <a:pt x="991" y="339"/>
                </a:lnTo>
                <a:lnTo>
                  <a:pt x="989" y="346"/>
                </a:lnTo>
                <a:lnTo>
                  <a:pt x="1001" y="351"/>
                </a:lnTo>
                <a:lnTo>
                  <a:pt x="996" y="358"/>
                </a:lnTo>
                <a:lnTo>
                  <a:pt x="984" y="358"/>
                </a:lnTo>
                <a:lnTo>
                  <a:pt x="984" y="370"/>
                </a:lnTo>
                <a:lnTo>
                  <a:pt x="987" y="391"/>
                </a:lnTo>
                <a:lnTo>
                  <a:pt x="977" y="398"/>
                </a:lnTo>
                <a:lnTo>
                  <a:pt x="951" y="415"/>
                </a:lnTo>
                <a:lnTo>
                  <a:pt x="920" y="424"/>
                </a:lnTo>
                <a:lnTo>
                  <a:pt x="904" y="429"/>
                </a:lnTo>
                <a:lnTo>
                  <a:pt x="892" y="441"/>
                </a:lnTo>
                <a:lnTo>
                  <a:pt x="887" y="445"/>
                </a:lnTo>
                <a:lnTo>
                  <a:pt x="868" y="448"/>
                </a:lnTo>
                <a:lnTo>
                  <a:pt x="842" y="450"/>
                </a:lnTo>
                <a:lnTo>
                  <a:pt x="823" y="452"/>
                </a:lnTo>
                <a:lnTo>
                  <a:pt x="804" y="455"/>
                </a:lnTo>
                <a:lnTo>
                  <a:pt x="790" y="457"/>
                </a:lnTo>
                <a:lnTo>
                  <a:pt x="769" y="476"/>
                </a:lnTo>
                <a:lnTo>
                  <a:pt x="776" y="490"/>
                </a:lnTo>
                <a:lnTo>
                  <a:pt x="771" y="495"/>
                </a:lnTo>
                <a:lnTo>
                  <a:pt x="752" y="497"/>
                </a:lnTo>
                <a:lnTo>
                  <a:pt x="733" y="519"/>
                </a:lnTo>
                <a:lnTo>
                  <a:pt x="707" y="542"/>
                </a:lnTo>
                <a:lnTo>
                  <a:pt x="674" y="578"/>
                </a:lnTo>
                <a:lnTo>
                  <a:pt x="658" y="599"/>
                </a:lnTo>
                <a:lnTo>
                  <a:pt x="655" y="625"/>
                </a:lnTo>
                <a:lnTo>
                  <a:pt x="660" y="654"/>
                </a:lnTo>
                <a:lnTo>
                  <a:pt x="667" y="672"/>
                </a:lnTo>
                <a:lnTo>
                  <a:pt x="684" y="684"/>
                </a:lnTo>
                <a:lnTo>
                  <a:pt x="688" y="691"/>
                </a:lnTo>
                <a:lnTo>
                  <a:pt x="667" y="698"/>
                </a:lnTo>
                <a:lnTo>
                  <a:pt x="658" y="708"/>
                </a:lnTo>
                <a:lnTo>
                  <a:pt x="636" y="710"/>
                </a:lnTo>
                <a:lnTo>
                  <a:pt x="632" y="715"/>
                </a:lnTo>
                <a:lnTo>
                  <a:pt x="627" y="720"/>
                </a:lnTo>
                <a:lnTo>
                  <a:pt x="618" y="724"/>
                </a:lnTo>
                <a:lnTo>
                  <a:pt x="615" y="736"/>
                </a:lnTo>
                <a:lnTo>
                  <a:pt x="603" y="739"/>
                </a:lnTo>
                <a:lnTo>
                  <a:pt x="599" y="758"/>
                </a:lnTo>
                <a:lnTo>
                  <a:pt x="589" y="765"/>
                </a:lnTo>
                <a:lnTo>
                  <a:pt x="582" y="779"/>
                </a:lnTo>
                <a:lnTo>
                  <a:pt x="575" y="784"/>
                </a:lnTo>
                <a:lnTo>
                  <a:pt x="577" y="791"/>
                </a:lnTo>
                <a:lnTo>
                  <a:pt x="587" y="793"/>
                </a:lnTo>
                <a:lnTo>
                  <a:pt x="580" y="798"/>
                </a:lnTo>
                <a:lnTo>
                  <a:pt x="568" y="798"/>
                </a:lnTo>
                <a:lnTo>
                  <a:pt x="563" y="795"/>
                </a:lnTo>
                <a:lnTo>
                  <a:pt x="551" y="798"/>
                </a:lnTo>
                <a:lnTo>
                  <a:pt x="542" y="793"/>
                </a:lnTo>
                <a:lnTo>
                  <a:pt x="528" y="795"/>
                </a:lnTo>
                <a:lnTo>
                  <a:pt x="518" y="803"/>
                </a:lnTo>
                <a:lnTo>
                  <a:pt x="499" y="810"/>
                </a:lnTo>
                <a:lnTo>
                  <a:pt x="485" y="819"/>
                </a:lnTo>
                <a:lnTo>
                  <a:pt x="476" y="840"/>
                </a:lnTo>
                <a:lnTo>
                  <a:pt x="464" y="852"/>
                </a:lnTo>
                <a:lnTo>
                  <a:pt x="450" y="864"/>
                </a:lnTo>
                <a:lnTo>
                  <a:pt x="442" y="866"/>
                </a:lnTo>
                <a:lnTo>
                  <a:pt x="435" y="857"/>
                </a:lnTo>
                <a:lnTo>
                  <a:pt x="428" y="852"/>
                </a:lnTo>
                <a:lnTo>
                  <a:pt x="416" y="850"/>
                </a:lnTo>
                <a:lnTo>
                  <a:pt x="409" y="852"/>
                </a:lnTo>
                <a:lnTo>
                  <a:pt x="400" y="862"/>
                </a:lnTo>
                <a:lnTo>
                  <a:pt x="390" y="862"/>
                </a:lnTo>
                <a:lnTo>
                  <a:pt x="386" y="857"/>
                </a:lnTo>
                <a:lnTo>
                  <a:pt x="379" y="852"/>
                </a:lnTo>
                <a:lnTo>
                  <a:pt x="355" y="848"/>
                </a:lnTo>
                <a:lnTo>
                  <a:pt x="343" y="845"/>
                </a:lnTo>
                <a:lnTo>
                  <a:pt x="334" y="850"/>
                </a:lnTo>
                <a:lnTo>
                  <a:pt x="327" y="845"/>
                </a:lnTo>
                <a:lnTo>
                  <a:pt x="320" y="840"/>
                </a:lnTo>
                <a:lnTo>
                  <a:pt x="310" y="840"/>
                </a:lnTo>
                <a:lnTo>
                  <a:pt x="301" y="836"/>
                </a:lnTo>
                <a:lnTo>
                  <a:pt x="289" y="836"/>
                </a:lnTo>
                <a:lnTo>
                  <a:pt x="277" y="831"/>
                </a:lnTo>
                <a:lnTo>
                  <a:pt x="265" y="831"/>
                </a:lnTo>
                <a:lnTo>
                  <a:pt x="253" y="829"/>
                </a:lnTo>
                <a:lnTo>
                  <a:pt x="246" y="831"/>
                </a:lnTo>
                <a:lnTo>
                  <a:pt x="237" y="840"/>
                </a:lnTo>
                <a:lnTo>
                  <a:pt x="215" y="845"/>
                </a:lnTo>
                <a:lnTo>
                  <a:pt x="201" y="840"/>
                </a:lnTo>
                <a:lnTo>
                  <a:pt x="178" y="845"/>
                </a:lnTo>
                <a:lnTo>
                  <a:pt x="161" y="859"/>
                </a:lnTo>
                <a:lnTo>
                  <a:pt x="154" y="871"/>
                </a:lnTo>
                <a:lnTo>
                  <a:pt x="152" y="866"/>
                </a:lnTo>
                <a:lnTo>
                  <a:pt x="149" y="866"/>
                </a:lnTo>
                <a:lnTo>
                  <a:pt x="144" y="869"/>
                </a:lnTo>
                <a:lnTo>
                  <a:pt x="144" y="878"/>
                </a:lnTo>
                <a:lnTo>
                  <a:pt x="128" y="881"/>
                </a:lnTo>
                <a:lnTo>
                  <a:pt x="128" y="878"/>
                </a:lnTo>
                <a:lnTo>
                  <a:pt x="128" y="874"/>
                </a:lnTo>
                <a:lnTo>
                  <a:pt x="123" y="874"/>
                </a:lnTo>
                <a:lnTo>
                  <a:pt x="121" y="871"/>
                </a:lnTo>
                <a:lnTo>
                  <a:pt x="116" y="869"/>
                </a:lnTo>
                <a:lnTo>
                  <a:pt x="114" y="869"/>
                </a:lnTo>
                <a:lnTo>
                  <a:pt x="111" y="862"/>
                </a:lnTo>
                <a:lnTo>
                  <a:pt x="107" y="857"/>
                </a:lnTo>
                <a:lnTo>
                  <a:pt x="104" y="855"/>
                </a:lnTo>
                <a:lnTo>
                  <a:pt x="97" y="855"/>
                </a:lnTo>
                <a:lnTo>
                  <a:pt x="95" y="852"/>
                </a:lnTo>
                <a:lnTo>
                  <a:pt x="92" y="840"/>
                </a:lnTo>
                <a:lnTo>
                  <a:pt x="90" y="838"/>
                </a:lnTo>
                <a:lnTo>
                  <a:pt x="85" y="826"/>
                </a:lnTo>
                <a:lnTo>
                  <a:pt x="83" y="817"/>
                </a:lnTo>
                <a:lnTo>
                  <a:pt x="88" y="810"/>
                </a:lnTo>
                <a:lnTo>
                  <a:pt x="90" y="807"/>
                </a:lnTo>
                <a:lnTo>
                  <a:pt x="88" y="805"/>
                </a:lnTo>
                <a:lnTo>
                  <a:pt x="85" y="805"/>
                </a:lnTo>
                <a:lnTo>
                  <a:pt x="83" y="800"/>
                </a:lnTo>
                <a:lnTo>
                  <a:pt x="78" y="800"/>
                </a:lnTo>
                <a:lnTo>
                  <a:pt x="76" y="795"/>
                </a:lnTo>
                <a:lnTo>
                  <a:pt x="74" y="786"/>
                </a:lnTo>
                <a:lnTo>
                  <a:pt x="76" y="784"/>
                </a:lnTo>
                <a:lnTo>
                  <a:pt x="81" y="781"/>
                </a:lnTo>
                <a:lnTo>
                  <a:pt x="78" y="767"/>
                </a:lnTo>
                <a:lnTo>
                  <a:pt x="74" y="758"/>
                </a:lnTo>
                <a:lnTo>
                  <a:pt x="66" y="748"/>
                </a:lnTo>
                <a:lnTo>
                  <a:pt x="59" y="739"/>
                </a:lnTo>
                <a:lnTo>
                  <a:pt x="47" y="732"/>
                </a:lnTo>
                <a:lnTo>
                  <a:pt x="38" y="724"/>
                </a:lnTo>
                <a:lnTo>
                  <a:pt x="33" y="722"/>
                </a:lnTo>
                <a:lnTo>
                  <a:pt x="19" y="717"/>
                </a:lnTo>
                <a:lnTo>
                  <a:pt x="12" y="717"/>
                </a:lnTo>
                <a:lnTo>
                  <a:pt x="7" y="717"/>
                </a:lnTo>
                <a:lnTo>
                  <a:pt x="5" y="7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714"/>
          <p:cNvSpPr>
            <a:spLocks/>
          </p:cNvSpPr>
          <p:nvPr/>
        </p:nvSpPr>
        <p:spPr bwMode="auto">
          <a:xfrm>
            <a:off x="3065464" y="4510088"/>
            <a:ext cx="1589088" cy="1398588"/>
          </a:xfrm>
          <a:custGeom>
            <a:avLst/>
            <a:gdLst>
              <a:gd name="T0" fmla="*/ 76 w 1001"/>
              <a:gd name="T1" fmla="*/ 616 h 881"/>
              <a:gd name="T2" fmla="*/ 104 w 1001"/>
              <a:gd name="T3" fmla="*/ 459 h 881"/>
              <a:gd name="T4" fmla="*/ 220 w 1001"/>
              <a:gd name="T5" fmla="*/ 277 h 881"/>
              <a:gd name="T6" fmla="*/ 144 w 1001"/>
              <a:gd name="T7" fmla="*/ 230 h 881"/>
              <a:gd name="T8" fmla="*/ 26 w 1001"/>
              <a:gd name="T9" fmla="*/ 164 h 881"/>
              <a:gd name="T10" fmla="*/ 52 w 1001"/>
              <a:gd name="T11" fmla="*/ 138 h 881"/>
              <a:gd name="T12" fmla="*/ 55 w 1001"/>
              <a:gd name="T13" fmla="*/ 126 h 881"/>
              <a:gd name="T14" fmla="*/ 50 w 1001"/>
              <a:gd name="T15" fmla="*/ 109 h 881"/>
              <a:gd name="T16" fmla="*/ 33 w 1001"/>
              <a:gd name="T17" fmla="*/ 107 h 881"/>
              <a:gd name="T18" fmla="*/ 50 w 1001"/>
              <a:gd name="T19" fmla="*/ 79 h 881"/>
              <a:gd name="T20" fmla="*/ 38 w 1001"/>
              <a:gd name="T21" fmla="*/ 62 h 881"/>
              <a:gd name="T22" fmla="*/ 43 w 1001"/>
              <a:gd name="T23" fmla="*/ 34 h 881"/>
              <a:gd name="T24" fmla="*/ 76 w 1001"/>
              <a:gd name="T25" fmla="*/ 22 h 881"/>
              <a:gd name="T26" fmla="*/ 111 w 1001"/>
              <a:gd name="T27" fmla="*/ 29 h 881"/>
              <a:gd name="T28" fmla="*/ 121 w 1001"/>
              <a:gd name="T29" fmla="*/ 36 h 881"/>
              <a:gd name="T30" fmla="*/ 123 w 1001"/>
              <a:gd name="T31" fmla="*/ 17 h 881"/>
              <a:gd name="T32" fmla="*/ 163 w 1001"/>
              <a:gd name="T33" fmla="*/ 0 h 881"/>
              <a:gd name="T34" fmla="*/ 180 w 1001"/>
              <a:gd name="T35" fmla="*/ 8 h 881"/>
              <a:gd name="T36" fmla="*/ 204 w 1001"/>
              <a:gd name="T37" fmla="*/ 31 h 881"/>
              <a:gd name="T38" fmla="*/ 265 w 1001"/>
              <a:gd name="T39" fmla="*/ 57 h 881"/>
              <a:gd name="T40" fmla="*/ 308 w 1001"/>
              <a:gd name="T41" fmla="*/ 64 h 881"/>
              <a:gd name="T42" fmla="*/ 327 w 1001"/>
              <a:gd name="T43" fmla="*/ 74 h 881"/>
              <a:gd name="T44" fmla="*/ 362 w 1001"/>
              <a:gd name="T45" fmla="*/ 93 h 881"/>
              <a:gd name="T46" fmla="*/ 426 w 1001"/>
              <a:gd name="T47" fmla="*/ 116 h 881"/>
              <a:gd name="T48" fmla="*/ 483 w 1001"/>
              <a:gd name="T49" fmla="*/ 121 h 881"/>
              <a:gd name="T50" fmla="*/ 511 w 1001"/>
              <a:gd name="T51" fmla="*/ 138 h 881"/>
              <a:gd name="T52" fmla="*/ 549 w 1001"/>
              <a:gd name="T53" fmla="*/ 142 h 881"/>
              <a:gd name="T54" fmla="*/ 594 w 1001"/>
              <a:gd name="T55" fmla="*/ 168 h 881"/>
              <a:gd name="T56" fmla="*/ 622 w 1001"/>
              <a:gd name="T57" fmla="*/ 168 h 881"/>
              <a:gd name="T58" fmla="*/ 648 w 1001"/>
              <a:gd name="T59" fmla="*/ 213 h 881"/>
              <a:gd name="T60" fmla="*/ 774 w 1001"/>
              <a:gd name="T61" fmla="*/ 280 h 881"/>
              <a:gd name="T62" fmla="*/ 852 w 1001"/>
              <a:gd name="T63" fmla="*/ 327 h 881"/>
              <a:gd name="T64" fmla="*/ 913 w 1001"/>
              <a:gd name="T65" fmla="*/ 334 h 881"/>
              <a:gd name="T66" fmla="*/ 996 w 1001"/>
              <a:gd name="T67" fmla="*/ 358 h 881"/>
              <a:gd name="T68" fmla="*/ 951 w 1001"/>
              <a:gd name="T69" fmla="*/ 415 h 881"/>
              <a:gd name="T70" fmla="*/ 868 w 1001"/>
              <a:gd name="T71" fmla="*/ 448 h 881"/>
              <a:gd name="T72" fmla="*/ 769 w 1001"/>
              <a:gd name="T73" fmla="*/ 476 h 881"/>
              <a:gd name="T74" fmla="*/ 707 w 1001"/>
              <a:gd name="T75" fmla="*/ 542 h 881"/>
              <a:gd name="T76" fmla="*/ 667 w 1001"/>
              <a:gd name="T77" fmla="*/ 672 h 881"/>
              <a:gd name="T78" fmla="*/ 636 w 1001"/>
              <a:gd name="T79" fmla="*/ 710 h 881"/>
              <a:gd name="T80" fmla="*/ 603 w 1001"/>
              <a:gd name="T81" fmla="*/ 739 h 881"/>
              <a:gd name="T82" fmla="*/ 577 w 1001"/>
              <a:gd name="T83" fmla="*/ 791 h 881"/>
              <a:gd name="T84" fmla="*/ 551 w 1001"/>
              <a:gd name="T85" fmla="*/ 798 h 881"/>
              <a:gd name="T86" fmla="*/ 485 w 1001"/>
              <a:gd name="T87" fmla="*/ 819 h 881"/>
              <a:gd name="T88" fmla="*/ 435 w 1001"/>
              <a:gd name="T89" fmla="*/ 857 h 881"/>
              <a:gd name="T90" fmla="*/ 390 w 1001"/>
              <a:gd name="T91" fmla="*/ 862 h 881"/>
              <a:gd name="T92" fmla="*/ 334 w 1001"/>
              <a:gd name="T93" fmla="*/ 850 h 881"/>
              <a:gd name="T94" fmla="*/ 289 w 1001"/>
              <a:gd name="T95" fmla="*/ 836 h 881"/>
              <a:gd name="T96" fmla="*/ 237 w 1001"/>
              <a:gd name="T97" fmla="*/ 840 h 881"/>
              <a:gd name="T98" fmla="*/ 154 w 1001"/>
              <a:gd name="T99" fmla="*/ 871 h 881"/>
              <a:gd name="T100" fmla="*/ 128 w 1001"/>
              <a:gd name="T101" fmla="*/ 881 h 881"/>
              <a:gd name="T102" fmla="*/ 116 w 1001"/>
              <a:gd name="T103" fmla="*/ 869 h 881"/>
              <a:gd name="T104" fmla="*/ 97 w 1001"/>
              <a:gd name="T105" fmla="*/ 855 h 881"/>
              <a:gd name="T106" fmla="*/ 83 w 1001"/>
              <a:gd name="T107" fmla="*/ 817 h 881"/>
              <a:gd name="T108" fmla="*/ 83 w 1001"/>
              <a:gd name="T109" fmla="*/ 800 h 881"/>
              <a:gd name="T110" fmla="*/ 81 w 1001"/>
              <a:gd name="T111" fmla="*/ 781 h 881"/>
              <a:gd name="T112" fmla="*/ 47 w 1001"/>
              <a:gd name="T113" fmla="*/ 732 h 881"/>
              <a:gd name="T114" fmla="*/ 7 w 1001"/>
              <a:gd name="T115" fmla="*/ 717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1" h="881">
                <a:moveTo>
                  <a:pt x="5" y="717"/>
                </a:moveTo>
                <a:lnTo>
                  <a:pt x="0" y="672"/>
                </a:lnTo>
                <a:lnTo>
                  <a:pt x="45" y="630"/>
                </a:lnTo>
                <a:lnTo>
                  <a:pt x="59" y="642"/>
                </a:lnTo>
                <a:lnTo>
                  <a:pt x="76" y="616"/>
                </a:lnTo>
                <a:lnTo>
                  <a:pt x="50" y="616"/>
                </a:lnTo>
                <a:lnTo>
                  <a:pt x="43" y="590"/>
                </a:lnTo>
                <a:lnTo>
                  <a:pt x="85" y="538"/>
                </a:lnTo>
                <a:lnTo>
                  <a:pt x="57" y="448"/>
                </a:lnTo>
                <a:lnTo>
                  <a:pt x="104" y="459"/>
                </a:lnTo>
                <a:lnTo>
                  <a:pt x="114" y="415"/>
                </a:lnTo>
                <a:lnTo>
                  <a:pt x="130" y="396"/>
                </a:lnTo>
                <a:lnTo>
                  <a:pt x="147" y="315"/>
                </a:lnTo>
                <a:lnTo>
                  <a:pt x="194" y="306"/>
                </a:lnTo>
                <a:lnTo>
                  <a:pt x="220" y="277"/>
                </a:lnTo>
                <a:lnTo>
                  <a:pt x="215" y="263"/>
                </a:lnTo>
                <a:lnTo>
                  <a:pt x="199" y="256"/>
                </a:lnTo>
                <a:lnTo>
                  <a:pt x="204" y="232"/>
                </a:lnTo>
                <a:lnTo>
                  <a:pt x="163" y="213"/>
                </a:lnTo>
                <a:lnTo>
                  <a:pt x="144" y="230"/>
                </a:lnTo>
                <a:lnTo>
                  <a:pt x="102" y="206"/>
                </a:lnTo>
                <a:lnTo>
                  <a:pt x="74" y="211"/>
                </a:lnTo>
                <a:lnTo>
                  <a:pt x="76" y="168"/>
                </a:lnTo>
                <a:lnTo>
                  <a:pt x="24" y="178"/>
                </a:lnTo>
                <a:lnTo>
                  <a:pt x="26" y="164"/>
                </a:lnTo>
                <a:lnTo>
                  <a:pt x="31" y="152"/>
                </a:lnTo>
                <a:lnTo>
                  <a:pt x="38" y="150"/>
                </a:lnTo>
                <a:lnTo>
                  <a:pt x="45" y="145"/>
                </a:lnTo>
                <a:lnTo>
                  <a:pt x="55" y="140"/>
                </a:lnTo>
                <a:lnTo>
                  <a:pt x="52" y="138"/>
                </a:lnTo>
                <a:lnTo>
                  <a:pt x="47" y="140"/>
                </a:lnTo>
                <a:lnTo>
                  <a:pt x="40" y="138"/>
                </a:lnTo>
                <a:lnTo>
                  <a:pt x="40" y="133"/>
                </a:lnTo>
                <a:lnTo>
                  <a:pt x="50" y="131"/>
                </a:lnTo>
                <a:lnTo>
                  <a:pt x="55" y="126"/>
                </a:lnTo>
                <a:lnTo>
                  <a:pt x="57" y="123"/>
                </a:lnTo>
                <a:lnTo>
                  <a:pt x="52" y="123"/>
                </a:lnTo>
                <a:lnTo>
                  <a:pt x="43" y="123"/>
                </a:lnTo>
                <a:lnTo>
                  <a:pt x="43" y="114"/>
                </a:lnTo>
                <a:lnTo>
                  <a:pt x="50" y="109"/>
                </a:lnTo>
                <a:lnTo>
                  <a:pt x="57" y="102"/>
                </a:lnTo>
                <a:lnTo>
                  <a:pt x="59" y="100"/>
                </a:lnTo>
                <a:lnTo>
                  <a:pt x="52" y="97"/>
                </a:lnTo>
                <a:lnTo>
                  <a:pt x="43" y="100"/>
                </a:lnTo>
                <a:lnTo>
                  <a:pt x="33" y="107"/>
                </a:lnTo>
                <a:lnTo>
                  <a:pt x="33" y="97"/>
                </a:lnTo>
                <a:lnTo>
                  <a:pt x="36" y="93"/>
                </a:lnTo>
                <a:lnTo>
                  <a:pt x="43" y="83"/>
                </a:lnTo>
                <a:lnTo>
                  <a:pt x="52" y="81"/>
                </a:lnTo>
                <a:lnTo>
                  <a:pt x="50" y="79"/>
                </a:lnTo>
                <a:lnTo>
                  <a:pt x="45" y="79"/>
                </a:lnTo>
                <a:lnTo>
                  <a:pt x="38" y="81"/>
                </a:lnTo>
                <a:lnTo>
                  <a:pt x="36" y="71"/>
                </a:lnTo>
                <a:lnTo>
                  <a:pt x="38" y="69"/>
                </a:lnTo>
                <a:lnTo>
                  <a:pt x="38" y="62"/>
                </a:lnTo>
                <a:lnTo>
                  <a:pt x="29" y="57"/>
                </a:lnTo>
                <a:lnTo>
                  <a:pt x="33" y="45"/>
                </a:lnTo>
                <a:lnTo>
                  <a:pt x="38" y="41"/>
                </a:lnTo>
                <a:lnTo>
                  <a:pt x="40" y="41"/>
                </a:lnTo>
                <a:lnTo>
                  <a:pt x="43" y="34"/>
                </a:lnTo>
                <a:lnTo>
                  <a:pt x="47" y="31"/>
                </a:lnTo>
                <a:lnTo>
                  <a:pt x="55" y="34"/>
                </a:lnTo>
                <a:lnTo>
                  <a:pt x="64" y="34"/>
                </a:lnTo>
                <a:lnTo>
                  <a:pt x="64" y="26"/>
                </a:lnTo>
                <a:lnTo>
                  <a:pt x="76" y="22"/>
                </a:lnTo>
                <a:lnTo>
                  <a:pt x="83" y="31"/>
                </a:lnTo>
                <a:lnTo>
                  <a:pt x="95" y="31"/>
                </a:lnTo>
                <a:lnTo>
                  <a:pt x="100" y="34"/>
                </a:lnTo>
                <a:lnTo>
                  <a:pt x="107" y="31"/>
                </a:lnTo>
                <a:lnTo>
                  <a:pt x="111" y="29"/>
                </a:lnTo>
                <a:lnTo>
                  <a:pt x="111" y="34"/>
                </a:lnTo>
                <a:lnTo>
                  <a:pt x="114" y="31"/>
                </a:lnTo>
                <a:lnTo>
                  <a:pt x="116" y="29"/>
                </a:lnTo>
                <a:lnTo>
                  <a:pt x="118" y="29"/>
                </a:lnTo>
                <a:lnTo>
                  <a:pt x="121" y="36"/>
                </a:lnTo>
                <a:lnTo>
                  <a:pt x="126" y="38"/>
                </a:lnTo>
                <a:lnTo>
                  <a:pt x="128" y="31"/>
                </a:lnTo>
                <a:lnTo>
                  <a:pt x="121" y="24"/>
                </a:lnTo>
                <a:lnTo>
                  <a:pt x="118" y="19"/>
                </a:lnTo>
                <a:lnTo>
                  <a:pt x="123" y="17"/>
                </a:lnTo>
                <a:lnTo>
                  <a:pt x="135" y="10"/>
                </a:lnTo>
                <a:lnTo>
                  <a:pt x="147" y="8"/>
                </a:lnTo>
                <a:lnTo>
                  <a:pt x="149" y="3"/>
                </a:lnTo>
                <a:lnTo>
                  <a:pt x="154" y="5"/>
                </a:lnTo>
                <a:lnTo>
                  <a:pt x="163" y="0"/>
                </a:lnTo>
                <a:lnTo>
                  <a:pt x="166" y="0"/>
                </a:lnTo>
                <a:lnTo>
                  <a:pt x="166" y="8"/>
                </a:lnTo>
                <a:lnTo>
                  <a:pt x="175" y="8"/>
                </a:lnTo>
                <a:lnTo>
                  <a:pt x="180" y="3"/>
                </a:lnTo>
                <a:lnTo>
                  <a:pt x="180" y="8"/>
                </a:lnTo>
                <a:lnTo>
                  <a:pt x="182" y="15"/>
                </a:lnTo>
                <a:lnTo>
                  <a:pt x="187" y="12"/>
                </a:lnTo>
                <a:lnTo>
                  <a:pt x="194" y="15"/>
                </a:lnTo>
                <a:lnTo>
                  <a:pt x="199" y="22"/>
                </a:lnTo>
                <a:lnTo>
                  <a:pt x="204" y="31"/>
                </a:lnTo>
                <a:lnTo>
                  <a:pt x="208" y="36"/>
                </a:lnTo>
                <a:lnTo>
                  <a:pt x="220" y="43"/>
                </a:lnTo>
                <a:lnTo>
                  <a:pt x="230" y="45"/>
                </a:lnTo>
                <a:lnTo>
                  <a:pt x="246" y="50"/>
                </a:lnTo>
                <a:lnTo>
                  <a:pt x="265" y="57"/>
                </a:lnTo>
                <a:lnTo>
                  <a:pt x="275" y="60"/>
                </a:lnTo>
                <a:lnTo>
                  <a:pt x="284" y="57"/>
                </a:lnTo>
                <a:lnTo>
                  <a:pt x="293" y="64"/>
                </a:lnTo>
                <a:lnTo>
                  <a:pt x="301" y="62"/>
                </a:lnTo>
                <a:lnTo>
                  <a:pt x="308" y="64"/>
                </a:lnTo>
                <a:lnTo>
                  <a:pt x="312" y="60"/>
                </a:lnTo>
                <a:lnTo>
                  <a:pt x="317" y="60"/>
                </a:lnTo>
                <a:lnTo>
                  <a:pt x="322" y="62"/>
                </a:lnTo>
                <a:lnTo>
                  <a:pt x="322" y="69"/>
                </a:lnTo>
                <a:lnTo>
                  <a:pt x="327" y="74"/>
                </a:lnTo>
                <a:lnTo>
                  <a:pt x="338" y="76"/>
                </a:lnTo>
                <a:lnTo>
                  <a:pt x="348" y="79"/>
                </a:lnTo>
                <a:lnTo>
                  <a:pt x="348" y="81"/>
                </a:lnTo>
                <a:lnTo>
                  <a:pt x="355" y="83"/>
                </a:lnTo>
                <a:lnTo>
                  <a:pt x="362" y="93"/>
                </a:lnTo>
                <a:lnTo>
                  <a:pt x="369" y="93"/>
                </a:lnTo>
                <a:lnTo>
                  <a:pt x="379" y="97"/>
                </a:lnTo>
                <a:lnTo>
                  <a:pt x="395" y="105"/>
                </a:lnTo>
                <a:lnTo>
                  <a:pt x="414" y="112"/>
                </a:lnTo>
                <a:lnTo>
                  <a:pt x="426" y="116"/>
                </a:lnTo>
                <a:lnTo>
                  <a:pt x="442" y="119"/>
                </a:lnTo>
                <a:lnTo>
                  <a:pt x="459" y="116"/>
                </a:lnTo>
                <a:lnTo>
                  <a:pt x="471" y="116"/>
                </a:lnTo>
                <a:lnTo>
                  <a:pt x="473" y="121"/>
                </a:lnTo>
                <a:lnTo>
                  <a:pt x="483" y="121"/>
                </a:lnTo>
                <a:lnTo>
                  <a:pt x="487" y="121"/>
                </a:lnTo>
                <a:lnTo>
                  <a:pt x="497" y="128"/>
                </a:lnTo>
                <a:lnTo>
                  <a:pt x="497" y="133"/>
                </a:lnTo>
                <a:lnTo>
                  <a:pt x="506" y="135"/>
                </a:lnTo>
                <a:lnTo>
                  <a:pt x="511" y="138"/>
                </a:lnTo>
                <a:lnTo>
                  <a:pt x="513" y="140"/>
                </a:lnTo>
                <a:lnTo>
                  <a:pt x="523" y="142"/>
                </a:lnTo>
                <a:lnTo>
                  <a:pt x="532" y="142"/>
                </a:lnTo>
                <a:lnTo>
                  <a:pt x="535" y="140"/>
                </a:lnTo>
                <a:lnTo>
                  <a:pt x="549" y="142"/>
                </a:lnTo>
                <a:lnTo>
                  <a:pt x="561" y="152"/>
                </a:lnTo>
                <a:lnTo>
                  <a:pt x="577" y="161"/>
                </a:lnTo>
                <a:lnTo>
                  <a:pt x="582" y="164"/>
                </a:lnTo>
                <a:lnTo>
                  <a:pt x="587" y="164"/>
                </a:lnTo>
                <a:lnTo>
                  <a:pt x="594" y="168"/>
                </a:lnTo>
                <a:lnTo>
                  <a:pt x="608" y="168"/>
                </a:lnTo>
                <a:lnTo>
                  <a:pt x="615" y="168"/>
                </a:lnTo>
                <a:lnTo>
                  <a:pt x="618" y="166"/>
                </a:lnTo>
                <a:lnTo>
                  <a:pt x="622" y="166"/>
                </a:lnTo>
                <a:lnTo>
                  <a:pt x="622" y="168"/>
                </a:lnTo>
                <a:lnTo>
                  <a:pt x="625" y="183"/>
                </a:lnTo>
                <a:lnTo>
                  <a:pt x="644" y="204"/>
                </a:lnTo>
                <a:lnTo>
                  <a:pt x="636" y="211"/>
                </a:lnTo>
                <a:lnTo>
                  <a:pt x="639" y="216"/>
                </a:lnTo>
                <a:lnTo>
                  <a:pt x="648" y="213"/>
                </a:lnTo>
                <a:lnTo>
                  <a:pt x="672" y="239"/>
                </a:lnTo>
                <a:lnTo>
                  <a:pt x="681" y="237"/>
                </a:lnTo>
                <a:lnTo>
                  <a:pt x="724" y="261"/>
                </a:lnTo>
                <a:lnTo>
                  <a:pt x="745" y="280"/>
                </a:lnTo>
                <a:lnTo>
                  <a:pt x="774" y="280"/>
                </a:lnTo>
                <a:lnTo>
                  <a:pt x="797" y="284"/>
                </a:lnTo>
                <a:lnTo>
                  <a:pt x="804" y="268"/>
                </a:lnTo>
                <a:lnTo>
                  <a:pt x="856" y="301"/>
                </a:lnTo>
                <a:lnTo>
                  <a:pt x="849" y="310"/>
                </a:lnTo>
                <a:lnTo>
                  <a:pt x="852" y="327"/>
                </a:lnTo>
                <a:lnTo>
                  <a:pt x="864" y="329"/>
                </a:lnTo>
                <a:lnTo>
                  <a:pt x="878" y="322"/>
                </a:lnTo>
                <a:lnTo>
                  <a:pt x="890" y="327"/>
                </a:lnTo>
                <a:lnTo>
                  <a:pt x="894" y="336"/>
                </a:lnTo>
                <a:lnTo>
                  <a:pt x="913" y="334"/>
                </a:lnTo>
                <a:lnTo>
                  <a:pt x="937" y="346"/>
                </a:lnTo>
                <a:lnTo>
                  <a:pt x="991" y="339"/>
                </a:lnTo>
                <a:lnTo>
                  <a:pt x="989" y="346"/>
                </a:lnTo>
                <a:lnTo>
                  <a:pt x="1001" y="351"/>
                </a:lnTo>
                <a:lnTo>
                  <a:pt x="996" y="358"/>
                </a:lnTo>
                <a:lnTo>
                  <a:pt x="984" y="358"/>
                </a:lnTo>
                <a:lnTo>
                  <a:pt x="984" y="370"/>
                </a:lnTo>
                <a:lnTo>
                  <a:pt x="987" y="391"/>
                </a:lnTo>
                <a:lnTo>
                  <a:pt x="977" y="398"/>
                </a:lnTo>
                <a:lnTo>
                  <a:pt x="951" y="415"/>
                </a:lnTo>
                <a:lnTo>
                  <a:pt x="920" y="424"/>
                </a:lnTo>
                <a:lnTo>
                  <a:pt x="904" y="429"/>
                </a:lnTo>
                <a:lnTo>
                  <a:pt x="892" y="441"/>
                </a:lnTo>
                <a:lnTo>
                  <a:pt x="887" y="445"/>
                </a:lnTo>
                <a:lnTo>
                  <a:pt x="868" y="448"/>
                </a:lnTo>
                <a:lnTo>
                  <a:pt x="842" y="450"/>
                </a:lnTo>
                <a:lnTo>
                  <a:pt x="823" y="452"/>
                </a:lnTo>
                <a:lnTo>
                  <a:pt x="804" y="455"/>
                </a:lnTo>
                <a:lnTo>
                  <a:pt x="790" y="457"/>
                </a:lnTo>
                <a:lnTo>
                  <a:pt x="769" y="476"/>
                </a:lnTo>
                <a:lnTo>
                  <a:pt x="776" y="490"/>
                </a:lnTo>
                <a:lnTo>
                  <a:pt x="771" y="495"/>
                </a:lnTo>
                <a:lnTo>
                  <a:pt x="752" y="497"/>
                </a:lnTo>
                <a:lnTo>
                  <a:pt x="733" y="519"/>
                </a:lnTo>
                <a:lnTo>
                  <a:pt x="707" y="542"/>
                </a:lnTo>
                <a:lnTo>
                  <a:pt x="674" y="578"/>
                </a:lnTo>
                <a:lnTo>
                  <a:pt x="658" y="599"/>
                </a:lnTo>
                <a:lnTo>
                  <a:pt x="655" y="625"/>
                </a:lnTo>
                <a:lnTo>
                  <a:pt x="660" y="654"/>
                </a:lnTo>
                <a:lnTo>
                  <a:pt x="667" y="672"/>
                </a:lnTo>
                <a:lnTo>
                  <a:pt x="684" y="684"/>
                </a:lnTo>
                <a:lnTo>
                  <a:pt x="688" y="691"/>
                </a:lnTo>
                <a:lnTo>
                  <a:pt x="667" y="698"/>
                </a:lnTo>
                <a:lnTo>
                  <a:pt x="658" y="708"/>
                </a:lnTo>
                <a:lnTo>
                  <a:pt x="636" y="710"/>
                </a:lnTo>
                <a:lnTo>
                  <a:pt x="632" y="715"/>
                </a:lnTo>
                <a:lnTo>
                  <a:pt x="627" y="720"/>
                </a:lnTo>
                <a:lnTo>
                  <a:pt x="618" y="724"/>
                </a:lnTo>
                <a:lnTo>
                  <a:pt x="615" y="736"/>
                </a:lnTo>
                <a:lnTo>
                  <a:pt x="603" y="739"/>
                </a:lnTo>
                <a:lnTo>
                  <a:pt x="599" y="758"/>
                </a:lnTo>
                <a:lnTo>
                  <a:pt x="589" y="765"/>
                </a:lnTo>
                <a:lnTo>
                  <a:pt x="582" y="779"/>
                </a:lnTo>
                <a:lnTo>
                  <a:pt x="575" y="784"/>
                </a:lnTo>
                <a:lnTo>
                  <a:pt x="577" y="791"/>
                </a:lnTo>
                <a:lnTo>
                  <a:pt x="587" y="793"/>
                </a:lnTo>
                <a:lnTo>
                  <a:pt x="580" y="798"/>
                </a:lnTo>
                <a:lnTo>
                  <a:pt x="568" y="798"/>
                </a:lnTo>
                <a:lnTo>
                  <a:pt x="563" y="795"/>
                </a:lnTo>
                <a:lnTo>
                  <a:pt x="551" y="798"/>
                </a:lnTo>
                <a:lnTo>
                  <a:pt x="542" y="793"/>
                </a:lnTo>
                <a:lnTo>
                  <a:pt x="528" y="795"/>
                </a:lnTo>
                <a:lnTo>
                  <a:pt x="518" y="803"/>
                </a:lnTo>
                <a:lnTo>
                  <a:pt x="499" y="810"/>
                </a:lnTo>
                <a:lnTo>
                  <a:pt x="485" y="819"/>
                </a:lnTo>
                <a:lnTo>
                  <a:pt x="476" y="840"/>
                </a:lnTo>
                <a:lnTo>
                  <a:pt x="464" y="852"/>
                </a:lnTo>
                <a:lnTo>
                  <a:pt x="450" y="864"/>
                </a:lnTo>
                <a:lnTo>
                  <a:pt x="442" y="866"/>
                </a:lnTo>
                <a:lnTo>
                  <a:pt x="435" y="857"/>
                </a:lnTo>
                <a:lnTo>
                  <a:pt x="428" y="852"/>
                </a:lnTo>
                <a:lnTo>
                  <a:pt x="416" y="850"/>
                </a:lnTo>
                <a:lnTo>
                  <a:pt x="409" y="852"/>
                </a:lnTo>
                <a:lnTo>
                  <a:pt x="400" y="862"/>
                </a:lnTo>
                <a:lnTo>
                  <a:pt x="390" y="862"/>
                </a:lnTo>
                <a:lnTo>
                  <a:pt x="386" y="857"/>
                </a:lnTo>
                <a:lnTo>
                  <a:pt x="379" y="852"/>
                </a:lnTo>
                <a:lnTo>
                  <a:pt x="355" y="848"/>
                </a:lnTo>
                <a:lnTo>
                  <a:pt x="343" y="845"/>
                </a:lnTo>
                <a:lnTo>
                  <a:pt x="334" y="850"/>
                </a:lnTo>
                <a:lnTo>
                  <a:pt x="327" y="845"/>
                </a:lnTo>
                <a:lnTo>
                  <a:pt x="320" y="840"/>
                </a:lnTo>
                <a:lnTo>
                  <a:pt x="310" y="840"/>
                </a:lnTo>
                <a:lnTo>
                  <a:pt x="301" y="836"/>
                </a:lnTo>
                <a:lnTo>
                  <a:pt x="289" y="836"/>
                </a:lnTo>
                <a:lnTo>
                  <a:pt x="277" y="831"/>
                </a:lnTo>
                <a:lnTo>
                  <a:pt x="265" y="831"/>
                </a:lnTo>
                <a:lnTo>
                  <a:pt x="253" y="829"/>
                </a:lnTo>
                <a:lnTo>
                  <a:pt x="246" y="831"/>
                </a:lnTo>
                <a:lnTo>
                  <a:pt x="237" y="840"/>
                </a:lnTo>
                <a:lnTo>
                  <a:pt x="215" y="845"/>
                </a:lnTo>
                <a:lnTo>
                  <a:pt x="201" y="840"/>
                </a:lnTo>
                <a:lnTo>
                  <a:pt x="178" y="845"/>
                </a:lnTo>
                <a:lnTo>
                  <a:pt x="161" y="859"/>
                </a:lnTo>
                <a:lnTo>
                  <a:pt x="154" y="871"/>
                </a:lnTo>
                <a:lnTo>
                  <a:pt x="152" y="866"/>
                </a:lnTo>
                <a:lnTo>
                  <a:pt x="149" y="866"/>
                </a:lnTo>
                <a:lnTo>
                  <a:pt x="144" y="869"/>
                </a:lnTo>
                <a:lnTo>
                  <a:pt x="144" y="878"/>
                </a:lnTo>
                <a:lnTo>
                  <a:pt x="128" y="881"/>
                </a:lnTo>
                <a:lnTo>
                  <a:pt x="128" y="878"/>
                </a:lnTo>
                <a:lnTo>
                  <a:pt x="128" y="874"/>
                </a:lnTo>
                <a:lnTo>
                  <a:pt x="123" y="874"/>
                </a:lnTo>
                <a:lnTo>
                  <a:pt x="121" y="871"/>
                </a:lnTo>
                <a:lnTo>
                  <a:pt x="116" y="869"/>
                </a:lnTo>
                <a:lnTo>
                  <a:pt x="114" y="869"/>
                </a:lnTo>
                <a:lnTo>
                  <a:pt x="111" y="862"/>
                </a:lnTo>
                <a:lnTo>
                  <a:pt x="107" y="857"/>
                </a:lnTo>
                <a:lnTo>
                  <a:pt x="104" y="855"/>
                </a:lnTo>
                <a:lnTo>
                  <a:pt x="97" y="855"/>
                </a:lnTo>
                <a:lnTo>
                  <a:pt x="95" y="852"/>
                </a:lnTo>
                <a:lnTo>
                  <a:pt x="92" y="840"/>
                </a:lnTo>
                <a:lnTo>
                  <a:pt x="90" y="838"/>
                </a:lnTo>
                <a:lnTo>
                  <a:pt x="85" y="826"/>
                </a:lnTo>
                <a:lnTo>
                  <a:pt x="83" y="817"/>
                </a:lnTo>
                <a:lnTo>
                  <a:pt x="88" y="810"/>
                </a:lnTo>
                <a:lnTo>
                  <a:pt x="90" y="807"/>
                </a:lnTo>
                <a:lnTo>
                  <a:pt x="88" y="805"/>
                </a:lnTo>
                <a:lnTo>
                  <a:pt x="85" y="805"/>
                </a:lnTo>
                <a:lnTo>
                  <a:pt x="83" y="800"/>
                </a:lnTo>
                <a:lnTo>
                  <a:pt x="78" y="800"/>
                </a:lnTo>
                <a:lnTo>
                  <a:pt x="76" y="795"/>
                </a:lnTo>
                <a:lnTo>
                  <a:pt x="74" y="786"/>
                </a:lnTo>
                <a:lnTo>
                  <a:pt x="76" y="784"/>
                </a:lnTo>
                <a:lnTo>
                  <a:pt x="81" y="781"/>
                </a:lnTo>
                <a:lnTo>
                  <a:pt x="78" y="767"/>
                </a:lnTo>
                <a:lnTo>
                  <a:pt x="74" y="758"/>
                </a:lnTo>
                <a:lnTo>
                  <a:pt x="66" y="748"/>
                </a:lnTo>
                <a:lnTo>
                  <a:pt x="59" y="739"/>
                </a:lnTo>
                <a:lnTo>
                  <a:pt x="47" y="732"/>
                </a:lnTo>
                <a:lnTo>
                  <a:pt x="38" y="724"/>
                </a:lnTo>
                <a:lnTo>
                  <a:pt x="33" y="722"/>
                </a:lnTo>
                <a:lnTo>
                  <a:pt x="19" y="717"/>
                </a:lnTo>
                <a:lnTo>
                  <a:pt x="12" y="717"/>
                </a:lnTo>
                <a:lnTo>
                  <a:pt x="7" y="717"/>
                </a:lnTo>
                <a:lnTo>
                  <a:pt x="5" y="7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715"/>
          <p:cNvSpPr>
            <a:spLocks/>
          </p:cNvSpPr>
          <p:nvPr/>
        </p:nvSpPr>
        <p:spPr bwMode="auto">
          <a:xfrm>
            <a:off x="3306764" y="5892801"/>
            <a:ext cx="3175" cy="7938"/>
          </a:xfrm>
          <a:custGeom>
            <a:avLst/>
            <a:gdLst>
              <a:gd name="T0" fmla="*/ 2 w 2"/>
              <a:gd name="T1" fmla="*/ 0 h 5"/>
              <a:gd name="T2" fmla="*/ 2 w 2"/>
              <a:gd name="T3" fmla="*/ 5 h 5"/>
              <a:gd name="T4" fmla="*/ 0 w 2"/>
              <a:gd name="T5" fmla="*/ 5 h 5"/>
              <a:gd name="T6" fmla="*/ 0 w 2"/>
              <a:gd name="T7" fmla="*/ 0 h 5"/>
              <a:gd name="T8" fmla="*/ 2 w 2"/>
              <a:gd name="T9" fmla="*/ 0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716"/>
          <p:cNvSpPr>
            <a:spLocks/>
          </p:cNvSpPr>
          <p:nvPr/>
        </p:nvSpPr>
        <p:spPr bwMode="auto">
          <a:xfrm>
            <a:off x="3306764" y="5892801"/>
            <a:ext cx="3175" cy="7938"/>
          </a:xfrm>
          <a:custGeom>
            <a:avLst/>
            <a:gdLst>
              <a:gd name="T0" fmla="*/ 2 w 2"/>
              <a:gd name="T1" fmla="*/ 0 h 5"/>
              <a:gd name="T2" fmla="*/ 2 w 2"/>
              <a:gd name="T3" fmla="*/ 5 h 5"/>
              <a:gd name="T4" fmla="*/ 0 w 2"/>
              <a:gd name="T5" fmla="*/ 5 h 5"/>
              <a:gd name="T6" fmla="*/ 0 w 2"/>
              <a:gd name="T7" fmla="*/ 0 h 5"/>
              <a:gd name="T8" fmla="*/ 2 w 2"/>
              <a:gd name="T9" fmla="*/ 0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717"/>
          <p:cNvSpPr>
            <a:spLocks/>
          </p:cNvSpPr>
          <p:nvPr/>
        </p:nvSpPr>
        <p:spPr bwMode="auto">
          <a:xfrm>
            <a:off x="3306764" y="5892801"/>
            <a:ext cx="3175" cy="7938"/>
          </a:xfrm>
          <a:custGeom>
            <a:avLst/>
            <a:gdLst>
              <a:gd name="T0" fmla="*/ 2 w 2"/>
              <a:gd name="T1" fmla="*/ 0 h 5"/>
              <a:gd name="T2" fmla="*/ 2 w 2"/>
              <a:gd name="T3" fmla="*/ 5 h 5"/>
              <a:gd name="T4" fmla="*/ 0 w 2"/>
              <a:gd name="T5" fmla="*/ 5 h 5"/>
              <a:gd name="T6" fmla="*/ 0 w 2"/>
              <a:gd name="T7" fmla="*/ 0 h 5"/>
              <a:gd name="T8" fmla="*/ 2 w 2"/>
              <a:gd name="T9" fmla="*/ 0 h 5"/>
              <a:gd name="T10" fmla="*/ 2 w 2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718"/>
          <p:cNvSpPr>
            <a:spLocks/>
          </p:cNvSpPr>
          <p:nvPr/>
        </p:nvSpPr>
        <p:spPr bwMode="auto">
          <a:xfrm>
            <a:off x="4413251" y="4987926"/>
            <a:ext cx="49213" cy="44450"/>
          </a:xfrm>
          <a:custGeom>
            <a:avLst/>
            <a:gdLst>
              <a:gd name="T0" fmla="*/ 29 w 31"/>
              <a:gd name="T1" fmla="*/ 21 h 28"/>
              <a:gd name="T2" fmla="*/ 15 w 31"/>
              <a:gd name="T3" fmla="*/ 28 h 28"/>
              <a:gd name="T4" fmla="*/ 3 w 31"/>
              <a:gd name="T5" fmla="*/ 26 h 28"/>
              <a:gd name="T6" fmla="*/ 0 w 31"/>
              <a:gd name="T7" fmla="*/ 9 h 28"/>
              <a:gd name="T8" fmla="*/ 7 w 31"/>
              <a:gd name="T9" fmla="*/ 0 h 28"/>
              <a:gd name="T10" fmla="*/ 24 w 31"/>
              <a:gd name="T11" fmla="*/ 2 h 28"/>
              <a:gd name="T12" fmla="*/ 31 w 31"/>
              <a:gd name="T13" fmla="*/ 9 h 28"/>
              <a:gd name="T14" fmla="*/ 29 w 31"/>
              <a:gd name="T15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8">
                <a:moveTo>
                  <a:pt x="29" y="21"/>
                </a:moveTo>
                <a:lnTo>
                  <a:pt x="15" y="28"/>
                </a:lnTo>
                <a:lnTo>
                  <a:pt x="3" y="26"/>
                </a:lnTo>
                <a:lnTo>
                  <a:pt x="0" y="9"/>
                </a:lnTo>
                <a:lnTo>
                  <a:pt x="7" y="0"/>
                </a:lnTo>
                <a:lnTo>
                  <a:pt x="24" y="2"/>
                </a:lnTo>
                <a:lnTo>
                  <a:pt x="31" y="9"/>
                </a:lnTo>
                <a:lnTo>
                  <a:pt x="2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719"/>
          <p:cNvSpPr>
            <a:spLocks/>
          </p:cNvSpPr>
          <p:nvPr/>
        </p:nvSpPr>
        <p:spPr bwMode="auto">
          <a:xfrm>
            <a:off x="4413251" y="4987926"/>
            <a:ext cx="49213" cy="44450"/>
          </a:xfrm>
          <a:custGeom>
            <a:avLst/>
            <a:gdLst>
              <a:gd name="T0" fmla="*/ 29 w 31"/>
              <a:gd name="T1" fmla="*/ 21 h 28"/>
              <a:gd name="T2" fmla="*/ 15 w 31"/>
              <a:gd name="T3" fmla="*/ 28 h 28"/>
              <a:gd name="T4" fmla="*/ 3 w 31"/>
              <a:gd name="T5" fmla="*/ 26 h 28"/>
              <a:gd name="T6" fmla="*/ 0 w 31"/>
              <a:gd name="T7" fmla="*/ 9 h 28"/>
              <a:gd name="T8" fmla="*/ 7 w 31"/>
              <a:gd name="T9" fmla="*/ 0 h 28"/>
              <a:gd name="T10" fmla="*/ 24 w 31"/>
              <a:gd name="T11" fmla="*/ 2 h 28"/>
              <a:gd name="T12" fmla="*/ 31 w 31"/>
              <a:gd name="T13" fmla="*/ 9 h 28"/>
              <a:gd name="T14" fmla="*/ 29 w 31"/>
              <a:gd name="T15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8">
                <a:moveTo>
                  <a:pt x="29" y="21"/>
                </a:moveTo>
                <a:lnTo>
                  <a:pt x="15" y="28"/>
                </a:lnTo>
                <a:lnTo>
                  <a:pt x="3" y="26"/>
                </a:lnTo>
                <a:lnTo>
                  <a:pt x="0" y="9"/>
                </a:lnTo>
                <a:lnTo>
                  <a:pt x="7" y="0"/>
                </a:lnTo>
                <a:lnTo>
                  <a:pt x="24" y="2"/>
                </a:lnTo>
                <a:lnTo>
                  <a:pt x="31" y="9"/>
                </a:lnTo>
                <a:lnTo>
                  <a:pt x="29" y="2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720"/>
          <p:cNvSpPr>
            <a:spLocks/>
          </p:cNvSpPr>
          <p:nvPr/>
        </p:nvSpPr>
        <p:spPr bwMode="auto">
          <a:xfrm>
            <a:off x="4413251" y="4987926"/>
            <a:ext cx="49213" cy="44450"/>
          </a:xfrm>
          <a:custGeom>
            <a:avLst/>
            <a:gdLst>
              <a:gd name="T0" fmla="*/ 29 w 31"/>
              <a:gd name="T1" fmla="*/ 21 h 28"/>
              <a:gd name="T2" fmla="*/ 15 w 31"/>
              <a:gd name="T3" fmla="*/ 28 h 28"/>
              <a:gd name="T4" fmla="*/ 3 w 31"/>
              <a:gd name="T5" fmla="*/ 26 h 28"/>
              <a:gd name="T6" fmla="*/ 0 w 31"/>
              <a:gd name="T7" fmla="*/ 9 h 28"/>
              <a:gd name="T8" fmla="*/ 7 w 31"/>
              <a:gd name="T9" fmla="*/ 0 h 28"/>
              <a:gd name="T10" fmla="*/ 24 w 31"/>
              <a:gd name="T11" fmla="*/ 2 h 28"/>
              <a:gd name="T12" fmla="*/ 31 w 31"/>
              <a:gd name="T13" fmla="*/ 9 h 28"/>
              <a:gd name="T14" fmla="*/ 29 w 31"/>
              <a:gd name="T15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8">
                <a:moveTo>
                  <a:pt x="29" y="21"/>
                </a:moveTo>
                <a:lnTo>
                  <a:pt x="15" y="28"/>
                </a:lnTo>
                <a:lnTo>
                  <a:pt x="3" y="26"/>
                </a:lnTo>
                <a:lnTo>
                  <a:pt x="0" y="9"/>
                </a:lnTo>
                <a:lnTo>
                  <a:pt x="7" y="0"/>
                </a:lnTo>
                <a:lnTo>
                  <a:pt x="24" y="2"/>
                </a:lnTo>
                <a:lnTo>
                  <a:pt x="31" y="9"/>
                </a:lnTo>
                <a:lnTo>
                  <a:pt x="29" y="2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721"/>
          <p:cNvSpPr>
            <a:spLocks/>
          </p:cNvSpPr>
          <p:nvPr/>
        </p:nvSpPr>
        <p:spPr bwMode="auto">
          <a:xfrm>
            <a:off x="3906839" y="3575051"/>
            <a:ext cx="1463675" cy="1484313"/>
          </a:xfrm>
          <a:custGeom>
            <a:avLst/>
            <a:gdLst>
              <a:gd name="T0" fmla="*/ 802 w 922"/>
              <a:gd name="T1" fmla="*/ 216 h 935"/>
              <a:gd name="T2" fmla="*/ 868 w 922"/>
              <a:gd name="T3" fmla="*/ 258 h 935"/>
              <a:gd name="T4" fmla="*/ 899 w 922"/>
              <a:gd name="T5" fmla="*/ 313 h 935"/>
              <a:gd name="T6" fmla="*/ 868 w 922"/>
              <a:gd name="T7" fmla="*/ 426 h 935"/>
              <a:gd name="T8" fmla="*/ 870 w 922"/>
              <a:gd name="T9" fmla="*/ 431 h 935"/>
              <a:gd name="T10" fmla="*/ 823 w 922"/>
              <a:gd name="T11" fmla="*/ 452 h 935"/>
              <a:gd name="T12" fmla="*/ 792 w 922"/>
              <a:gd name="T13" fmla="*/ 542 h 935"/>
              <a:gd name="T14" fmla="*/ 785 w 922"/>
              <a:gd name="T15" fmla="*/ 613 h 935"/>
              <a:gd name="T16" fmla="*/ 807 w 922"/>
              <a:gd name="T17" fmla="*/ 668 h 935"/>
              <a:gd name="T18" fmla="*/ 771 w 922"/>
              <a:gd name="T19" fmla="*/ 701 h 935"/>
              <a:gd name="T20" fmla="*/ 785 w 922"/>
              <a:gd name="T21" fmla="*/ 774 h 935"/>
              <a:gd name="T22" fmla="*/ 818 w 922"/>
              <a:gd name="T23" fmla="*/ 826 h 935"/>
              <a:gd name="T24" fmla="*/ 752 w 922"/>
              <a:gd name="T25" fmla="*/ 859 h 935"/>
              <a:gd name="T26" fmla="*/ 700 w 922"/>
              <a:gd name="T27" fmla="*/ 890 h 935"/>
              <a:gd name="T28" fmla="*/ 646 w 922"/>
              <a:gd name="T29" fmla="*/ 862 h 935"/>
              <a:gd name="T30" fmla="*/ 608 w 922"/>
              <a:gd name="T31" fmla="*/ 843 h 935"/>
              <a:gd name="T32" fmla="*/ 558 w 922"/>
              <a:gd name="T33" fmla="*/ 831 h 935"/>
              <a:gd name="T34" fmla="*/ 509 w 922"/>
              <a:gd name="T35" fmla="*/ 833 h 935"/>
              <a:gd name="T36" fmla="*/ 464 w 922"/>
              <a:gd name="T37" fmla="*/ 864 h 935"/>
              <a:gd name="T38" fmla="*/ 461 w 922"/>
              <a:gd name="T39" fmla="*/ 928 h 935"/>
              <a:gd name="T40" fmla="*/ 348 w 922"/>
              <a:gd name="T41" fmla="*/ 911 h 935"/>
              <a:gd name="T42" fmla="*/ 267 w 922"/>
              <a:gd name="T43" fmla="*/ 873 h 935"/>
              <a:gd name="T44" fmla="*/ 142 w 922"/>
              <a:gd name="T45" fmla="*/ 828 h 935"/>
              <a:gd name="T46" fmla="*/ 95 w 922"/>
              <a:gd name="T47" fmla="*/ 772 h 935"/>
              <a:gd name="T48" fmla="*/ 156 w 922"/>
              <a:gd name="T49" fmla="*/ 653 h 935"/>
              <a:gd name="T50" fmla="*/ 192 w 922"/>
              <a:gd name="T51" fmla="*/ 507 h 935"/>
              <a:gd name="T52" fmla="*/ 211 w 922"/>
              <a:gd name="T53" fmla="*/ 455 h 935"/>
              <a:gd name="T54" fmla="*/ 151 w 922"/>
              <a:gd name="T55" fmla="*/ 381 h 935"/>
              <a:gd name="T56" fmla="*/ 151 w 922"/>
              <a:gd name="T57" fmla="*/ 336 h 935"/>
              <a:gd name="T58" fmla="*/ 140 w 922"/>
              <a:gd name="T59" fmla="*/ 303 h 935"/>
              <a:gd name="T60" fmla="*/ 92 w 922"/>
              <a:gd name="T61" fmla="*/ 275 h 935"/>
              <a:gd name="T62" fmla="*/ 50 w 922"/>
              <a:gd name="T63" fmla="*/ 239 h 935"/>
              <a:gd name="T64" fmla="*/ 12 w 922"/>
              <a:gd name="T65" fmla="*/ 216 h 935"/>
              <a:gd name="T66" fmla="*/ 33 w 922"/>
              <a:gd name="T67" fmla="*/ 199 h 935"/>
              <a:gd name="T68" fmla="*/ 12 w 922"/>
              <a:gd name="T69" fmla="*/ 154 h 935"/>
              <a:gd name="T70" fmla="*/ 69 w 922"/>
              <a:gd name="T71" fmla="*/ 159 h 935"/>
              <a:gd name="T72" fmla="*/ 114 w 922"/>
              <a:gd name="T73" fmla="*/ 145 h 935"/>
              <a:gd name="T74" fmla="*/ 185 w 922"/>
              <a:gd name="T75" fmla="*/ 185 h 935"/>
              <a:gd name="T76" fmla="*/ 234 w 922"/>
              <a:gd name="T77" fmla="*/ 204 h 935"/>
              <a:gd name="T78" fmla="*/ 244 w 922"/>
              <a:gd name="T79" fmla="*/ 149 h 935"/>
              <a:gd name="T80" fmla="*/ 241 w 922"/>
              <a:gd name="T81" fmla="*/ 97 h 935"/>
              <a:gd name="T82" fmla="*/ 258 w 922"/>
              <a:gd name="T83" fmla="*/ 95 h 935"/>
              <a:gd name="T84" fmla="*/ 277 w 922"/>
              <a:gd name="T85" fmla="*/ 111 h 935"/>
              <a:gd name="T86" fmla="*/ 331 w 922"/>
              <a:gd name="T87" fmla="*/ 147 h 935"/>
              <a:gd name="T88" fmla="*/ 381 w 922"/>
              <a:gd name="T89" fmla="*/ 119 h 935"/>
              <a:gd name="T90" fmla="*/ 478 w 922"/>
              <a:gd name="T91" fmla="*/ 90 h 935"/>
              <a:gd name="T92" fmla="*/ 513 w 922"/>
              <a:gd name="T93" fmla="*/ 7 h 935"/>
              <a:gd name="T94" fmla="*/ 587 w 922"/>
              <a:gd name="T95" fmla="*/ 52 h 935"/>
              <a:gd name="T96" fmla="*/ 620 w 922"/>
              <a:gd name="T97" fmla="*/ 78 h 935"/>
              <a:gd name="T98" fmla="*/ 658 w 922"/>
              <a:gd name="T99" fmla="*/ 147 h 935"/>
              <a:gd name="T100" fmla="*/ 700 w 922"/>
              <a:gd name="T101" fmla="*/ 14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2" h="935">
                <a:moveTo>
                  <a:pt x="762" y="201"/>
                </a:moveTo>
                <a:lnTo>
                  <a:pt x="769" y="216"/>
                </a:lnTo>
                <a:lnTo>
                  <a:pt x="783" y="218"/>
                </a:lnTo>
                <a:lnTo>
                  <a:pt x="795" y="213"/>
                </a:lnTo>
                <a:lnTo>
                  <a:pt x="802" y="216"/>
                </a:lnTo>
                <a:lnTo>
                  <a:pt x="814" y="225"/>
                </a:lnTo>
                <a:lnTo>
                  <a:pt x="821" y="244"/>
                </a:lnTo>
                <a:lnTo>
                  <a:pt x="837" y="251"/>
                </a:lnTo>
                <a:lnTo>
                  <a:pt x="859" y="263"/>
                </a:lnTo>
                <a:lnTo>
                  <a:pt x="868" y="258"/>
                </a:lnTo>
                <a:lnTo>
                  <a:pt x="896" y="275"/>
                </a:lnTo>
                <a:lnTo>
                  <a:pt x="913" y="275"/>
                </a:lnTo>
                <a:lnTo>
                  <a:pt x="922" y="284"/>
                </a:lnTo>
                <a:lnTo>
                  <a:pt x="913" y="298"/>
                </a:lnTo>
                <a:lnTo>
                  <a:pt x="899" y="313"/>
                </a:lnTo>
                <a:lnTo>
                  <a:pt x="889" y="339"/>
                </a:lnTo>
                <a:lnTo>
                  <a:pt x="873" y="369"/>
                </a:lnTo>
                <a:lnTo>
                  <a:pt x="861" y="400"/>
                </a:lnTo>
                <a:lnTo>
                  <a:pt x="866" y="424"/>
                </a:lnTo>
                <a:lnTo>
                  <a:pt x="868" y="426"/>
                </a:lnTo>
                <a:lnTo>
                  <a:pt x="870" y="424"/>
                </a:lnTo>
                <a:lnTo>
                  <a:pt x="873" y="424"/>
                </a:lnTo>
                <a:lnTo>
                  <a:pt x="873" y="426"/>
                </a:lnTo>
                <a:lnTo>
                  <a:pt x="868" y="429"/>
                </a:lnTo>
                <a:lnTo>
                  <a:pt x="870" y="431"/>
                </a:lnTo>
                <a:lnTo>
                  <a:pt x="875" y="431"/>
                </a:lnTo>
                <a:lnTo>
                  <a:pt x="847" y="443"/>
                </a:lnTo>
                <a:lnTo>
                  <a:pt x="835" y="436"/>
                </a:lnTo>
                <a:lnTo>
                  <a:pt x="818" y="436"/>
                </a:lnTo>
                <a:lnTo>
                  <a:pt x="823" y="452"/>
                </a:lnTo>
                <a:lnTo>
                  <a:pt x="750" y="516"/>
                </a:lnTo>
                <a:lnTo>
                  <a:pt x="743" y="530"/>
                </a:lnTo>
                <a:lnTo>
                  <a:pt x="743" y="549"/>
                </a:lnTo>
                <a:lnTo>
                  <a:pt x="773" y="540"/>
                </a:lnTo>
                <a:lnTo>
                  <a:pt x="792" y="542"/>
                </a:lnTo>
                <a:lnTo>
                  <a:pt x="790" y="571"/>
                </a:lnTo>
                <a:lnTo>
                  <a:pt x="807" y="594"/>
                </a:lnTo>
                <a:lnTo>
                  <a:pt x="802" y="601"/>
                </a:lnTo>
                <a:lnTo>
                  <a:pt x="788" y="604"/>
                </a:lnTo>
                <a:lnTo>
                  <a:pt x="785" y="613"/>
                </a:lnTo>
                <a:lnTo>
                  <a:pt x="785" y="618"/>
                </a:lnTo>
                <a:lnTo>
                  <a:pt x="797" y="627"/>
                </a:lnTo>
                <a:lnTo>
                  <a:pt x="797" y="637"/>
                </a:lnTo>
                <a:lnTo>
                  <a:pt x="811" y="651"/>
                </a:lnTo>
                <a:lnTo>
                  <a:pt x="807" y="668"/>
                </a:lnTo>
                <a:lnTo>
                  <a:pt x="785" y="677"/>
                </a:lnTo>
                <a:lnTo>
                  <a:pt x="776" y="675"/>
                </a:lnTo>
                <a:lnTo>
                  <a:pt x="764" y="679"/>
                </a:lnTo>
                <a:lnTo>
                  <a:pt x="766" y="684"/>
                </a:lnTo>
                <a:lnTo>
                  <a:pt x="771" y="701"/>
                </a:lnTo>
                <a:lnTo>
                  <a:pt x="790" y="710"/>
                </a:lnTo>
                <a:lnTo>
                  <a:pt x="792" y="720"/>
                </a:lnTo>
                <a:lnTo>
                  <a:pt x="776" y="743"/>
                </a:lnTo>
                <a:lnTo>
                  <a:pt x="776" y="760"/>
                </a:lnTo>
                <a:lnTo>
                  <a:pt x="785" y="774"/>
                </a:lnTo>
                <a:lnTo>
                  <a:pt x="811" y="791"/>
                </a:lnTo>
                <a:lnTo>
                  <a:pt x="835" y="786"/>
                </a:lnTo>
                <a:lnTo>
                  <a:pt x="835" y="800"/>
                </a:lnTo>
                <a:lnTo>
                  <a:pt x="818" y="817"/>
                </a:lnTo>
                <a:lnTo>
                  <a:pt x="818" y="826"/>
                </a:lnTo>
                <a:lnTo>
                  <a:pt x="809" y="831"/>
                </a:lnTo>
                <a:lnTo>
                  <a:pt x="792" y="838"/>
                </a:lnTo>
                <a:lnTo>
                  <a:pt x="781" y="847"/>
                </a:lnTo>
                <a:lnTo>
                  <a:pt x="769" y="854"/>
                </a:lnTo>
                <a:lnTo>
                  <a:pt x="752" y="859"/>
                </a:lnTo>
                <a:lnTo>
                  <a:pt x="745" y="869"/>
                </a:lnTo>
                <a:lnTo>
                  <a:pt x="745" y="878"/>
                </a:lnTo>
                <a:lnTo>
                  <a:pt x="740" y="883"/>
                </a:lnTo>
                <a:lnTo>
                  <a:pt x="721" y="885"/>
                </a:lnTo>
                <a:lnTo>
                  <a:pt x="700" y="890"/>
                </a:lnTo>
                <a:lnTo>
                  <a:pt x="684" y="888"/>
                </a:lnTo>
                <a:lnTo>
                  <a:pt x="667" y="876"/>
                </a:lnTo>
                <a:lnTo>
                  <a:pt x="658" y="873"/>
                </a:lnTo>
                <a:lnTo>
                  <a:pt x="643" y="869"/>
                </a:lnTo>
                <a:lnTo>
                  <a:pt x="646" y="862"/>
                </a:lnTo>
                <a:lnTo>
                  <a:pt x="643" y="854"/>
                </a:lnTo>
                <a:lnTo>
                  <a:pt x="634" y="854"/>
                </a:lnTo>
                <a:lnTo>
                  <a:pt x="622" y="852"/>
                </a:lnTo>
                <a:lnTo>
                  <a:pt x="617" y="845"/>
                </a:lnTo>
                <a:lnTo>
                  <a:pt x="608" y="843"/>
                </a:lnTo>
                <a:lnTo>
                  <a:pt x="603" y="852"/>
                </a:lnTo>
                <a:lnTo>
                  <a:pt x="594" y="847"/>
                </a:lnTo>
                <a:lnTo>
                  <a:pt x="587" y="840"/>
                </a:lnTo>
                <a:lnTo>
                  <a:pt x="572" y="833"/>
                </a:lnTo>
                <a:lnTo>
                  <a:pt x="558" y="831"/>
                </a:lnTo>
                <a:lnTo>
                  <a:pt x="551" y="826"/>
                </a:lnTo>
                <a:lnTo>
                  <a:pt x="551" y="819"/>
                </a:lnTo>
                <a:lnTo>
                  <a:pt x="539" y="819"/>
                </a:lnTo>
                <a:lnTo>
                  <a:pt x="520" y="831"/>
                </a:lnTo>
                <a:lnTo>
                  <a:pt x="509" y="833"/>
                </a:lnTo>
                <a:lnTo>
                  <a:pt x="499" y="840"/>
                </a:lnTo>
                <a:lnTo>
                  <a:pt x="490" y="838"/>
                </a:lnTo>
                <a:lnTo>
                  <a:pt x="480" y="845"/>
                </a:lnTo>
                <a:lnTo>
                  <a:pt x="471" y="852"/>
                </a:lnTo>
                <a:lnTo>
                  <a:pt x="464" y="864"/>
                </a:lnTo>
                <a:lnTo>
                  <a:pt x="459" y="880"/>
                </a:lnTo>
                <a:lnTo>
                  <a:pt x="457" y="895"/>
                </a:lnTo>
                <a:lnTo>
                  <a:pt x="454" y="914"/>
                </a:lnTo>
                <a:lnTo>
                  <a:pt x="459" y="918"/>
                </a:lnTo>
                <a:lnTo>
                  <a:pt x="461" y="928"/>
                </a:lnTo>
                <a:lnTo>
                  <a:pt x="407" y="935"/>
                </a:lnTo>
                <a:lnTo>
                  <a:pt x="383" y="923"/>
                </a:lnTo>
                <a:lnTo>
                  <a:pt x="364" y="925"/>
                </a:lnTo>
                <a:lnTo>
                  <a:pt x="360" y="916"/>
                </a:lnTo>
                <a:lnTo>
                  <a:pt x="348" y="911"/>
                </a:lnTo>
                <a:lnTo>
                  <a:pt x="350" y="899"/>
                </a:lnTo>
                <a:lnTo>
                  <a:pt x="343" y="892"/>
                </a:lnTo>
                <a:lnTo>
                  <a:pt x="326" y="890"/>
                </a:lnTo>
                <a:lnTo>
                  <a:pt x="274" y="857"/>
                </a:lnTo>
                <a:lnTo>
                  <a:pt x="267" y="873"/>
                </a:lnTo>
                <a:lnTo>
                  <a:pt x="244" y="869"/>
                </a:lnTo>
                <a:lnTo>
                  <a:pt x="215" y="869"/>
                </a:lnTo>
                <a:lnTo>
                  <a:pt x="194" y="850"/>
                </a:lnTo>
                <a:lnTo>
                  <a:pt x="151" y="826"/>
                </a:lnTo>
                <a:lnTo>
                  <a:pt x="142" y="828"/>
                </a:lnTo>
                <a:lnTo>
                  <a:pt x="118" y="802"/>
                </a:lnTo>
                <a:lnTo>
                  <a:pt x="109" y="805"/>
                </a:lnTo>
                <a:lnTo>
                  <a:pt x="106" y="800"/>
                </a:lnTo>
                <a:lnTo>
                  <a:pt x="114" y="793"/>
                </a:lnTo>
                <a:lnTo>
                  <a:pt x="95" y="772"/>
                </a:lnTo>
                <a:lnTo>
                  <a:pt x="92" y="757"/>
                </a:lnTo>
                <a:lnTo>
                  <a:pt x="106" y="753"/>
                </a:lnTo>
                <a:lnTo>
                  <a:pt x="121" y="736"/>
                </a:lnTo>
                <a:lnTo>
                  <a:pt x="125" y="727"/>
                </a:lnTo>
                <a:lnTo>
                  <a:pt x="156" y="653"/>
                </a:lnTo>
                <a:lnTo>
                  <a:pt x="163" y="623"/>
                </a:lnTo>
                <a:lnTo>
                  <a:pt x="189" y="540"/>
                </a:lnTo>
                <a:lnTo>
                  <a:pt x="194" y="535"/>
                </a:lnTo>
                <a:lnTo>
                  <a:pt x="189" y="518"/>
                </a:lnTo>
                <a:lnTo>
                  <a:pt x="192" y="507"/>
                </a:lnTo>
                <a:lnTo>
                  <a:pt x="203" y="500"/>
                </a:lnTo>
                <a:lnTo>
                  <a:pt x="208" y="483"/>
                </a:lnTo>
                <a:lnTo>
                  <a:pt x="203" y="471"/>
                </a:lnTo>
                <a:lnTo>
                  <a:pt x="206" y="462"/>
                </a:lnTo>
                <a:lnTo>
                  <a:pt x="211" y="455"/>
                </a:lnTo>
                <a:lnTo>
                  <a:pt x="201" y="455"/>
                </a:lnTo>
                <a:lnTo>
                  <a:pt x="187" y="447"/>
                </a:lnTo>
                <a:lnTo>
                  <a:pt x="166" y="424"/>
                </a:lnTo>
                <a:lnTo>
                  <a:pt x="161" y="400"/>
                </a:lnTo>
                <a:lnTo>
                  <a:pt x="151" y="381"/>
                </a:lnTo>
                <a:lnTo>
                  <a:pt x="168" y="365"/>
                </a:lnTo>
                <a:lnTo>
                  <a:pt x="163" y="355"/>
                </a:lnTo>
                <a:lnTo>
                  <a:pt x="151" y="350"/>
                </a:lnTo>
                <a:lnTo>
                  <a:pt x="161" y="336"/>
                </a:lnTo>
                <a:lnTo>
                  <a:pt x="151" y="336"/>
                </a:lnTo>
                <a:lnTo>
                  <a:pt x="140" y="332"/>
                </a:lnTo>
                <a:lnTo>
                  <a:pt x="132" y="324"/>
                </a:lnTo>
                <a:lnTo>
                  <a:pt x="135" y="317"/>
                </a:lnTo>
                <a:lnTo>
                  <a:pt x="144" y="308"/>
                </a:lnTo>
                <a:lnTo>
                  <a:pt x="140" y="303"/>
                </a:lnTo>
                <a:lnTo>
                  <a:pt x="128" y="303"/>
                </a:lnTo>
                <a:lnTo>
                  <a:pt x="116" y="301"/>
                </a:lnTo>
                <a:lnTo>
                  <a:pt x="111" y="289"/>
                </a:lnTo>
                <a:lnTo>
                  <a:pt x="97" y="287"/>
                </a:lnTo>
                <a:lnTo>
                  <a:pt x="92" y="275"/>
                </a:lnTo>
                <a:lnTo>
                  <a:pt x="85" y="268"/>
                </a:lnTo>
                <a:lnTo>
                  <a:pt x="76" y="258"/>
                </a:lnTo>
                <a:lnTo>
                  <a:pt x="62" y="251"/>
                </a:lnTo>
                <a:lnTo>
                  <a:pt x="54" y="249"/>
                </a:lnTo>
                <a:lnTo>
                  <a:pt x="50" y="239"/>
                </a:lnTo>
                <a:lnTo>
                  <a:pt x="35" y="237"/>
                </a:lnTo>
                <a:lnTo>
                  <a:pt x="28" y="242"/>
                </a:lnTo>
                <a:lnTo>
                  <a:pt x="19" y="239"/>
                </a:lnTo>
                <a:lnTo>
                  <a:pt x="19" y="227"/>
                </a:lnTo>
                <a:lnTo>
                  <a:pt x="12" y="216"/>
                </a:lnTo>
                <a:lnTo>
                  <a:pt x="0" y="211"/>
                </a:lnTo>
                <a:lnTo>
                  <a:pt x="0" y="206"/>
                </a:lnTo>
                <a:lnTo>
                  <a:pt x="21" y="206"/>
                </a:lnTo>
                <a:lnTo>
                  <a:pt x="33" y="206"/>
                </a:lnTo>
                <a:lnTo>
                  <a:pt x="33" y="199"/>
                </a:lnTo>
                <a:lnTo>
                  <a:pt x="21" y="192"/>
                </a:lnTo>
                <a:lnTo>
                  <a:pt x="14" y="185"/>
                </a:lnTo>
                <a:lnTo>
                  <a:pt x="5" y="175"/>
                </a:lnTo>
                <a:lnTo>
                  <a:pt x="5" y="166"/>
                </a:lnTo>
                <a:lnTo>
                  <a:pt x="12" y="154"/>
                </a:lnTo>
                <a:lnTo>
                  <a:pt x="26" y="152"/>
                </a:lnTo>
                <a:lnTo>
                  <a:pt x="45" y="149"/>
                </a:lnTo>
                <a:lnTo>
                  <a:pt x="62" y="152"/>
                </a:lnTo>
                <a:lnTo>
                  <a:pt x="69" y="149"/>
                </a:lnTo>
                <a:lnTo>
                  <a:pt x="69" y="159"/>
                </a:lnTo>
                <a:lnTo>
                  <a:pt x="83" y="156"/>
                </a:lnTo>
                <a:lnTo>
                  <a:pt x="90" y="164"/>
                </a:lnTo>
                <a:lnTo>
                  <a:pt x="97" y="159"/>
                </a:lnTo>
                <a:lnTo>
                  <a:pt x="102" y="149"/>
                </a:lnTo>
                <a:lnTo>
                  <a:pt x="114" y="145"/>
                </a:lnTo>
                <a:lnTo>
                  <a:pt x="130" y="152"/>
                </a:lnTo>
                <a:lnTo>
                  <a:pt x="144" y="175"/>
                </a:lnTo>
                <a:lnTo>
                  <a:pt x="154" y="194"/>
                </a:lnTo>
                <a:lnTo>
                  <a:pt x="168" y="190"/>
                </a:lnTo>
                <a:lnTo>
                  <a:pt x="185" y="185"/>
                </a:lnTo>
                <a:lnTo>
                  <a:pt x="189" y="194"/>
                </a:lnTo>
                <a:lnTo>
                  <a:pt x="206" y="192"/>
                </a:lnTo>
                <a:lnTo>
                  <a:pt x="215" y="190"/>
                </a:lnTo>
                <a:lnTo>
                  <a:pt x="218" y="199"/>
                </a:lnTo>
                <a:lnTo>
                  <a:pt x="234" y="204"/>
                </a:lnTo>
                <a:lnTo>
                  <a:pt x="241" y="206"/>
                </a:lnTo>
                <a:lnTo>
                  <a:pt x="244" y="201"/>
                </a:lnTo>
                <a:lnTo>
                  <a:pt x="237" y="190"/>
                </a:lnTo>
                <a:lnTo>
                  <a:pt x="244" y="175"/>
                </a:lnTo>
                <a:lnTo>
                  <a:pt x="244" y="149"/>
                </a:lnTo>
                <a:lnTo>
                  <a:pt x="246" y="140"/>
                </a:lnTo>
                <a:lnTo>
                  <a:pt x="244" y="128"/>
                </a:lnTo>
                <a:lnTo>
                  <a:pt x="239" y="121"/>
                </a:lnTo>
                <a:lnTo>
                  <a:pt x="239" y="104"/>
                </a:lnTo>
                <a:lnTo>
                  <a:pt x="241" y="97"/>
                </a:lnTo>
                <a:lnTo>
                  <a:pt x="241" y="90"/>
                </a:lnTo>
                <a:lnTo>
                  <a:pt x="237" y="85"/>
                </a:lnTo>
                <a:lnTo>
                  <a:pt x="239" y="81"/>
                </a:lnTo>
                <a:lnTo>
                  <a:pt x="251" y="88"/>
                </a:lnTo>
                <a:lnTo>
                  <a:pt x="258" y="95"/>
                </a:lnTo>
                <a:lnTo>
                  <a:pt x="265" y="95"/>
                </a:lnTo>
                <a:lnTo>
                  <a:pt x="272" y="93"/>
                </a:lnTo>
                <a:lnTo>
                  <a:pt x="281" y="95"/>
                </a:lnTo>
                <a:lnTo>
                  <a:pt x="284" y="102"/>
                </a:lnTo>
                <a:lnTo>
                  <a:pt x="277" y="111"/>
                </a:lnTo>
                <a:lnTo>
                  <a:pt x="281" y="126"/>
                </a:lnTo>
                <a:lnTo>
                  <a:pt x="286" y="135"/>
                </a:lnTo>
                <a:lnTo>
                  <a:pt x="298" y="133"/>
                </a:lnTo>
                <a:lnTo>
                  <a:pt x="307" y="140"/>
                </a:lnTo>
                <a:lnTo>
                  <a:pt x="331" y="147"/>
                </a:lnTo>
                <a:lnTo>
                  <a:pt x="345" y="154"/>
                </a:lnTo>
                <a:lnTo>
                  <a:pt x="362" y="154"/>
                </a:lnTo>
                <a:lnTo>
                  <a:pt x="369" y="149"/>
                </a:lnTo>
                <a:lnTo>
                  <a:pt x="371" y="137"/>
                </a:lnTo>
                <a:lnTo>
                  <a:pt x="381" y="119"/>
                </a:lnTo>
                <a:lnTo>
                  <a:pt x="397" y="114"/>
                </a:lnTo>
                <a:lnTo>
                  <a:pt x="419" y="107"/>
                </a:lnTo>
                <a:lnTo>
                  <a:pt x="445" y="107"/>
                </a:lnTo>
                <a:lnTo>
                  <a:pt x="457" y="102"/>
                </a:lnTo>
                <a:lnTo>
                  <a:pt x="478" y="90"/>
                </a:lnTo>
                <a:lnTo>
                  <a:pt x="487" y="76"/>
                </a:lnTo>
                <a:lnTo>
                  <a:pt x="494" y="50"/>
                </a:lnTo>
                <a:lnTo>
                  <a:pt x="501" y="29"/>
                </a:lnTo>
                <a:lnTo>
                  <a:pt x="501" y="14"/>
                </a:lnTo>
                <a:lnTo>
                  <a:pt x="513" y="7"/>
                </a:lnTo>
                <a:lnTo>
                  <a:pt x="537" y="5"/>
                </a:lnTo>
                <a:lnTo>
                  <a:pt x="556" y="3"/>
                </a:lnTo>
                <a:lnTo>
                  <a:pt x="570" y="0"/>
                </a:lnTo>
                <a:lnTo>
                  <a:pt x="565" y="31"/>
                </a:lnTo>
                <a:lnTo>
                  <a:pt x="587" y="52"/>
                </a:lnTo>
                <a:lnTo>
                  <a:pt x="601" y="45"/>
                </a:lnTo>
                <a:lnTo>
                  <a:pt x="610" y="57"/>
                </a:lnTo>
                <a:lnTo>
                  <a:pt x="603" y="66"/>
                </a:lnTo>
                <a:lnTo>
                  <a:pt x="608" y="74"/>
                </a:lnTo>
                <a:lnTo>
                  <a:pt x="620" y="78"/>
                </a:lnTo>
                <a:lnTo>
                  <a:pt x="632" y="97"/>
                </a:lnTo>
                <a:lnTo>
                  <a:pt x="653" y="102"/>
                </a:lnTo>
                <a:lnTo>
                  <a:pt x="662" y="130"/>
                </a:lnTo>
                <a:lnTo>
                  <a:pt x="658" y="140"/>
                </a:lnTo>
                <a:lnTo>
                  <a:pt x="658" y="147"/>
                </a:lnTo>
                <a:lnTo>
                  <a:pt x="674" y="149"/>
                </a:lnTo>
                <a:lnTo>
                  <a:pt x="693" y="135"/>
                </a:lnTo>
                <a:lnTo>
                  <a:pt x="703" y="126"/>
                </a:lnTo>
                <a:lnTo>
                  <a:pt x="712" y="135"/>
                </a:lnTo>
                <a:lnTo>
                  <a:pt x="700" y="147"/>
                </a:lnTo>
                <a:lnTo>
                  <a:pt x="705" y="168"/>
                </a:lnTo>
                <a:lnTo>
                  <a:pt x="740" y="208"/>
                </a:lnTo>
                <a:lnTo>
                  <a:pt x="762" y="20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722"/>
          <p:cNvSpPr>
            <a:spLocks/>
          </p:cNvSpPr>
          <p:nvPr/>
        </p:nvSpPr>
        <p:spPr bwMode="auto">
          <a:xfrm>
            <a:off x="3906839" y="3575051"/>
            <a:ext cx="1463675" cy="1484313"/>
          </a:xfrm>
          <a:custGeom>
            <a:avLst/>
            <a:gdLst>
              <a:gd name="T0" fmla="*/ 802 w 922"/>
              <a:gd name="T1" fmla="*/ 216 h 935"/>
              <a:gd name="T2" fmla="*/ 868 w 922"/>
              <a:gd name="T3" fmla="*/ 258 h 935"/>
              <a:gd name="T4" fmla="*/ 899 w 922"/>
              <a:gd name="T5" fmla="*/ 313 h 935"/>
              <a:gd name="T6" fmla="*/ 868 w 922"/>
              <a:gd name="T7" fmla="*/ 426 h 935"/>
              <a:gd name="T8" fmla="*/ 870 w 922"/>
              <a:gd name="T9" fmla="*/ 431 h 935"/>
              <a:gd name="T10" fmla="*/ 823 w 922"/>
              <a:gd name="T11" fmla="*/ 452 h 935"/>
              <a:gd name="T12" fmla="*/ 792 w 922"/>
              <a:gd name="T13" fmla="*/ 542 h 935"/>
              <a:gd name="T14" fmla="*/ 785 w 922"/>
              <a:gd name="T15" fmla="*/ 613 h 935"/>
              <a:gd name="T16" fmla="*/ 807 w 922"/>
              <a:gd name="T17" fmla="*/ 668 h 935"/>
              <a:gd name="T18" fmla="*/ 771 w 922"/>
              <a:gd name="T19" fmla="*/ 701 h 935"/>
              <a:gd name="T20" fmla="*/ 785 w 922"/>
              <a:gd name="T21" fmla="*/ 774 h 935"/>
              <a:gd name="T22" fmla="*/ 818 w 922"/>
              <a:gd name="T23" fmla="*/ 826 h 935"/>
              <a:gd name="T24" fmla="*/ 752 w 922"/>
              <a:gd name="T25" fmla="*/ 859 h 935"/>
              <a:gd name="T26" fmla="*/ 700 w 922"/>
              <a:gd name="T27" fmla="*/ 890 h 935"/>
              <a:gd name="T28" fmla="*/ 646 w 922"/>
              <a:gd name="T29" fmla="*/ 862 h 935"/>
              <a:gd name="T30" fmla="*/ 608 w 922"/>
              <a:gd name="T31" fmla="*/ 843 h 935"/>
              <a:gd name="T32" fmla="*/ 558 w 922"/>
              <a:gd name="T33" fmla="*/ 831 h 935"/>
              <a:gd name="T34" fmla="*/ 509 w 922"/>
              <a:gd name="T35" fmla="*/ 833 h 935"/>
              <a:gd name="T36" fmla="*/ 464 w 922"/>
              <a:gd name="T37" fmla="*/ 864 h 935"/>
              <a:gd name="T38" fmla="*/ 461 w 922"/>
              <a:gd name="T39" fmla="*/ 928 h 935"/>
              <a:gd name="T40" fmla="*/ 348 w 922"/>
              <a:gd name="T41" fmla="*/ 911 h 935"/>
              <a:gd name="T42" fmla="*/ 267 w 922"/>
              <a:gd name="T43" fmla="*/ 873 h 935"/>
              <a:gd name="T44" fmla="*/ 142 w 922"/>
              <a:gd name="T45" fmla="*/ 828 h 935"/>
              <a:gd name="T46" fmla="*/ 95 w 922"/>
              <a:gd name="T47" fmla="*/ 772 h 935"/>
              <a:gd name="T48" fmla="*/ 156 w 922"/>
              <a:gd name="T49" fmla="*/ 653 h 935"/>
              <a:gd name="T50" fmla="*/ 192 w 922"/>
              <a:gd name="T51" fmla="*/ 507 h 935"/>
              <a:gd name="T52" fmla="*/ 211 w 922"/>
              <a:gd name="T53" fmla="*/ 455 h 935"/>
              <a:gd name="T54" fmla="*/ 151 w 922"/>
              <a:gd name="T55" fmla="*/ 381 h 935"/>
              <a:gd name="T56" fmla="*/ 151 w 922"/>
              <a:gd name="T57" fmla="*/ 336 h 935"/>
              <a:gd name="T58" fmla="*/ 140 w 922"/>
              <a:gd name="T59" fmla="*/ 303 h 935"/>
              <a:gd name="T60" fmla="*/ 92 w 922"/>
              <a:gd name="T61" fmla="*/ 275 h 935"/>
              <a:gd name="T62" fmla="*/ 50 w 922"/>
              <a:gd name="T63" fmla="*/ 239 h 935"/>
              <a:gd name="T64" fmla="*/ 12 w 922"/>
              <a:gd name="T65" fmla="*/ 216 h 935"/>
              <a:gd name="T66" fmla="*/ 33 w 922"/>
              <a:gd name="T67" fmla="*/ 199 h 935"/>
              <a:gd name="T68" fmla="*/ 12 w 922"/>
              <a:gd name="T69" fmla="*/ 154 h 935"/>
              <a:gd name="T70" fmla="*/ 69 w 922"/>
              <a:gd name="T71" fmla="*/ 159 h 935"/>
              <a:gd name="T72" fmla="*/ 114 w 922"/>
              <a:gd name="T73" fmla="*/ 145 h 935"/>
              <a:gd name="T74" fmla="*/ 185 w 922"/>
              <a:gd name="T75" fmla="*/ 185 h 935"/>
              <a:gd name="T76" fmla="*/ 234 w 922"/>
              <a:gd name="T77" fmla="*/ 204 h 935"/>
              <a:gd name="T78" fmla="*/ 244 w 922"/>
              <a:gd name="T79" fmla="*/ 149 h 935"/>
              <a:gd name="T80" fmla="*/ 241 w 922"/>
              <a:gd name="T81" fmla="*/ 97 h 935"/>
              <a:gd name="T82" fmla="*/ 258 w 922"/>
              <a:gd name="T83" fmla="*/ 95 h 935"/>
              <a:gd name="T84" fmla="*/ 277 w 922"/>
              <a:gd name="T85" fmla="*/ 111 h 935"/>
              <a:gd name="T86" fmla="*/ 331 w 922"/>
              <a:gd name="T87" fmla="*/ 147 h 935"/>
              <a:gd name="T88" fmla="*/ 381 w 922"/>
              <a:gd name="T89" fmla="*/ 119 h 935"/>
              <a:gd name="T90" fmla="*/ 478 w 922"/>
              <a:gd name="T91" fmla="*/ 90 h 935"/>
              <a:gd name="T92" fmla="*/ 513 w 922"/>
              <a:gd name="T93" fmla="*/ 7 h 935"/>
              <a:gd name="T94" fmla="*/ 587 w 922"/>
              <a:gd name="T95" fmla="*/ 52 h 935"/>
              <a:gd name="T96" fmla="*/ 620 w 922"/>
              <a:gd name="T97" fmla="*/ 78 h 935"/>
              <a:gd name="T98" fmla="*/ 658 w 922"/>
              <a:gd name="T99" fmla="*/ 147 h 935"/>
              <a:gd name="T100" fmla="*/ 700 w 922"/>
              <a:gd name="T101" fmla="*/ 14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2" h="935">
                <a:moveTo>
                  <a:pt x="762" y="201"/>
                </a:moveTo>
                <a:lnTo>
                  <a:pt x="769" y="216"/>
                </a:lnTo>
                <a:lnTo>
                  <a:pt x="783" y="218"/>
                </a:lnTo>
                <a:lnTo>
                  <a:pt x="795" y="213"/>
                </a:lnTo>
                <a:lnTo>
                  <a:pt x="802" y="216"/>
                </a:lnTo>
                <a:lnTo>
                  <a:pt x="814" y="225"/>
                </a:lnTo>
                <a:lnTo>
                  <a:pt x="821" y="244"/>
                </a:lnTo>
                <a:lnTo>
                  <a:pt x="837" y="251"/>
                </a:lnTo>
                <a:lnTo>
                  <a:pt x="859" y="263"/>
                </a:lnTo>
                <a:lnTo>
                  <a:pt x="868" y="258"/>
                </a:lnTo>
                <a:lnTo>
                  <a:pt x="896" y="275"/>
                </a:lnTo>
                <a:lnTo>
                  <a:pt x="913" y="275"/>
                </a:lnTo>
                <a:lnTo>
                  <a:pt x="922" y="284"/>
                </a:lnTo>
                <a:lnTo>
                  <a:pt x="913" y="298"/>
                </a:lnTo>
                <a:lnTo>
                  <a:pt x="899" y="313"/>
                </a:lnTo>
                <a:lnTo>
                  <a:pt x="889" y="339"/>
                </a:lnTo>
                <a:lnTo>
                  <a:pt x="873" y="369"/>
                </a:lnTo>
                <a:lnTo>
                  <a:pt x="861" y="400"/>
                </a:lnTo>
                <a:lnTo>
                  <a:pt x="866" y="424"/>
                </a:lnTo>
                <a:lnTo>
                  <a:pt x="868" y="426"/>
                </a:lnTo>
                <a:lnTo>
                  <a:pt x="870" y="424"/>
                </a:lnTo>
                <a:lnTo>
                  <a:pt x="873" y="424"/>
                </a:lnTo>
                <a:lnTo>
                  <a:pt x="873" y="426"/>
                </a:lnTo>
                <a:lnTo>
                  <a:pt x="868" y="429"/>
                </a:lnTo>
                <a:lnTo>
                  <a:pt x="870" y="431"/>
                </a:lnTo>
                <a:lnTo>
                  <a:pt x="875" y="431"/>
                </a:lnTo>
                <a:lnTo>
                  <a:pt x="847" y="443"/>
                </a:lnTo>
                <a:lnTo>
                  <a:pt x="835" y="436"/>
                </a:lnTo>
                <a:lnTo>
                  <a:pt x="818" y="436"/>
                </a:lnTo>
                <a:lnTo>
                  <a:pt x="823" y="452"/>
                </a:lnTo>
                <a:lnTo>
                  <a:pt x="750" y="516"/>
                </a:lnTo>
                <a:lnTo>
                  <a:pt x="743" y="530"/>
                </a:lnTo>
                <a:lnTo>
                  <a:pt x="743" y="549"/>
                </a:lnTo>
                <a:lnTo>
                  <a:pt x="773" y="540"/>
                </a:lnTo>
                <a:lnTo>
                  <a:pt x="792" y="542"/>
                </a:lnTo>
                <a:lnTo>
                  <a:pt x="790" y="571"/>
                </a:lnTo>
                <a:lnTo>
                  <a:pt x="807" y="594"/>
                </a:lnTo>
                <a:lnTo>
                  <a:pt x="802" y="601"/>
                </a:lnTo>
                <a:lnTo>
                  <a:pt x="788" y="604"/>
                </a:lnTo>
                <a:lnTo>
                  <a:pt x="785" y="613"/>
                </a:lnTo>
                <a:lnTo>
                  <a:pt x="785" y="618"/>
                </a:lnTo>
                <a:lnTo>
                  <a:pt x="797" y="627"/>
                </a:lnTo>
                <a:lnTo>
                  <a:pt x="797" y="637"/>
                </a:lnTo>
                <a:lnTo>
                  <a:pt x="811" y="651"/>
                </a:lnTo>
                <a:lnTo>
                  <a:pt x="807" y="668"/>
                </a:lnTo>
                <a:lnTo>
                  <a:pt x="785" y="677"/>
                </a:lnTo>
                <a:lnTo>
                  <a:pt x="776" y="675"/>
                </a:lnTo>
                <a:lnTo>
                  <a:pt x="764" y="679"/>
                </a:lnTo>
                <a:lnTo>
                  <a:pt x="766" y="684"/>
                </a:lnTo>
                <a:lnTo>
                  <a:pt x="771" y="701"/>
                </a:lnTo>
                <a:lnTo>
                  <a:pt x="790" y="710"/>
                </a:lnTo>
                <a:lnTo>
                  <a:pt x="792" y="720"/>
                </a:lnTo>
                <a:lnTo>
                  <a:pt x="776" y="743"/>
                </a:lnTo>
                <a:lnTo>
                  <a:pt x="776" y="760"/>
                </a:lnTo>
                <a:lnTo>
                  <a:pt x="785" y="774"/>
                </a:lnTo>
                <a:lnTo>
                  <a:pt x="811" y="791"/>
                </a:lnTo>
                <a:lnTo>
                  <a:pt x="835" y="786"/>
                </a:lnTo>
                <a:lnTo>
                  <a:pt x="835" y="800"/>
                </a:lnTo>
                <a:lnTo>
                  <a:pt x="818" y="817"/>
                </a:lnTo>
                <a:lnTo>
                  <a:pt x="818" y="826"/>
                </a:lnTo>
                <a:lnTo>
                  <a:pt x="809" y="831"/>
                </a:lnTo>
                <a:lnTo>
                  <a:pt x="792" y="838"/>
                </a:lnTo>
                <a:lnTo>
                  <a:pt x="781" y="847"/>
                </a:lnTo>
                <a:lnTo>
                  <a:pt x="769" y="854"/>
                </a:lnTo>
                <a:lnTo>
                  <a:pt x="752" y="859"/>
                </a:lnTo>
                <a:lnTo>
                  <a:pt x="745" y="869"/>
                </a:lnTo>
                <a:lnTo>
                  <a:pt x="745" y="878"/>
                </a:lnTo>
                <a:lnTo>
                  <a:pt x="740" y="883"/>
                </a:lnTo>
                <a:lnTo>
                  <a:pt x="721" y="885"/>
                </a:lnTo>
                <a:lnTo>
                  <a:pt x="700" y="890"/>
                </a:lnTo>
                <a:lnTo>
                  <a:pt x="684" y="888"/>
                </a:lnTo>
                <a:lnTo>
                  <a:pt x="667" y="876"/>
                </a:lnTo>
                <a:lnTo>
                  <a:pt x="658" y="873"/>
                </a:lnTo>
                <a:lnTo>
                  <a:pt x="643" y="869"/>
                </a:lnTo>
                <a:lnTo>
                  <a:pt x="646" y="862"/>
                </a:lnTo>
                <a:lnTo>
                  <a:pt x="643" y="854"/>
                </a:lnTo>
                <a:lnTo>
                  <a:pt x="634" y="854"/>
                </a:lnTo>
                <a:lnTo>
                  <a:pt x="622" y="852"/>
                </a:lnTo>
                <a:lnTo>
                  <a:pt x="617" y="845"/>
                </a:lnTo>
                <a:lnTo>
                  <a:pt x="608" y="843"/>
                </a:lnTo>
                <a:lnTo>
                  <a:pt x="603" y="852"/>
                </a:lnTo>
                <a:lnTo>
                  <a:pt x="594" y="847"/>
                </a:lnTo>
                <a:lnTo>
                  <a:pt x="587" y="840"/>
                </a:lnTo>
                <a:lnTo>
                  <a:pt x="572" y="833"/>
                </a:lnTo>
                <a:lnTo>
                  <a:pt x="558" y="831"/>
                </a:lnTo>
                <a:lnTo>
                  <a:pt x="551" y="826"/>
                </a:lnTo>
                <a:lnTo>
                  <a:pt x="551" y="819"/>
                </a:lnTo>
                <a:lnTo>
                  <a:pt x="539" y="819"/>
                </a:lnTo>
                <a:lnTo>
                  <a:pt x="520" y="831"/>
                </a:lnTo>
                <a:lnTo>
                  <a:pt x="509" y="833"/>
                </a:lnTo>
                <a:lnTo>
                  <a:pt x="499" y="840"/>
                </a:lnTo>
                <a:lnTo>
                  <a:pt x="490" y="838"/>
                </a:lnTo>
                <a:lnTo>
                  <a:pt x="480" y="845"/>
                </a:lnTo>
                <a:lnTo>
                  <a:pt x="471" y="852"/>
                </a:lnTo>
                <a:lnTo>
                  <a:pt x="464" y="864"/>
                </a:lnTo>
                <a:lnTo>
                  <a:pt x="459" y="880"/>
                </a:lnTo>
                <a:lnTo>
                  <a:pt x="457" y="895"/>
                </a:lnTo>
                <a:lnTo>
                  <a:pt x="454" y="914"/>
                </a:lnTo>
                <a:lnTo>
                  <a:pt x="459" y="918"/>
                </a:lnTo>
                <a:lnTo>
                  <a:pt x="461" y="928"/>
                </a:lnTo>
                <a:lnTo>
                  <a:pt x="407" y="935"/>
                </a:lnTo>
                <a:lnTo>
                  <a:pt x="383" y="923"/>
                </a:lnTo>
                <a:lnTo>
                  <a:pt x="364" y="925"/>
                </a:lnTo>
                <a:lnTo>
                  <a:pt x="360" y="916"/>
                </a:lnTo>
                <a:lnTo>
                  <a:pt x="348" y="911"/>
                </a:lnTo>
                <a:lnTo>
                  <a:pt x="350" y="899"/>
                </a:lnTo>
                <a:lnTo>
                  <a:pt x="343" y="892"/>
                </a:lnTo>
                <a:lnTo>
                  <a:pt x="326" y="890"/>
                </a:lnTo>
                <a:lnTo>
                  <a:pt x="274" y="857"/>
                </a:lnTo>
                <a:lnTo>
                  <a:pt x="267" y="873"/>
                </a:lnTo>
                <a:lnTo>
                  <a:pt x="244" y="869"/>
                </a:lnTo>
                <a:lnTo>
                  <a:pt x="215" y="869"/>
                </a:lnTo>
                <a:lnTo>
                  <a:pt x="194" y="850"/>
                </a:lnTo>
                <a:lnTo>
                  <a:pt x="151" y="826"/>
                </a:lnTo>
                <a:lnTo>
                  <a:pt x="142" y="828"/>
                </a:lnTo>
                <a:lnTo>
                  <a:pt x="118" y="802"/>
                </a:lnTo>
                <a:lnTo>
                  <a:pt x="109" y="805"/>
                </a:lnTo>
                <a:lnTo>
                  <a:pt x="106" y="800"/>
                </a:lnTo>
                <a:lnTo>
                  <a:pt x="114" y="793"/>
                </a:lnTo>
                <a:lnTo>
                  <a:pt x="95" y="772"/>
                </a:lnTo>
                <a:lnTo>
                  <a:pt x="92" y="757"/>
                </a:lnTo>
                <a:lnTo>
                  <a:pt x="106" y="753"/>
                </a:lnTo>
                <a:lnTo>
                  <a:pt x="121" y="736"/>
                </a:lnTo>
                <a:lnTo>
                  <a:pt x="125" y="727"/>
                </a:lnTo>
                <a:lnTo>
                  <a:pt x="156" y="653"/>
                </a:lnTo>
                <a:lnTo>
                  <a:pt x="163" y="623"/>
                </a:lnTo>
                <a:lnTo>
                  <a:pt x="189" y="540"/>
                </a:lnTo>
                <a:lnTo>
                  <a:pt x="194" y="535"/>
                </a:lnTo>
                <a:lnTo>
                  <a:pt x="189" y="518"/>
                </a:lnTo>
                <a:lnTo>
                  <a:pt x="192" y="507"/>
                </a:lnTo>
                <a:lnTo>
                  <a:pt x="203" y="500"/>
                </a:lnTo>
                <a:lnTo>
                  <a:pt x="208" y="483"/>
                </a:lnTo>
                <a:lnTo>
                  <a:pt x="203" y="471"/>
                </a:lnTo>
                <a:lnTo>
                  <a:pt x="206" y="462"/>
                </a:lnTo>
                <a:lnTo>
                  <a:pt x="211" y="455"/>
                </a:lnTo>
                <a:lnTo>
                  <a:pt x="201" y="455"/>
                </a:lnTo>
                <a:lnTo>
                  <a:pt x="187" y="447"/>
                </a:lnTo>
                <a:lnTo>
                  <a:pt x="166" y="424"/>
                </a:lnTo>
                <a:lnTo>
                  <a:pt x="161" y="400"/>
                </a:lnTo>
                <a:lnTo>
                  <a:pt x="151" y="381"/>
                </a:lnTo>
                <a:lnTo>
                  <a:pt x="168" y="365"/>
                </a:lnTo>
                <a:lnTo>
                  <a:pt x="163" y="355"/>
                </a:lnTo>
                <a:lnTo>
                  <a:pt x="151" y="350"/>
                </a:lnTo>
                <a:lnTo>
                  <a:pt x="161" y="336"/>
                </a:lnTo>
                <a:lnTo>
                  <a:pt x="151" y="336"/>
                </a:lnTo>
                <a:lnTo>
                  <a:pt x="140" y="332"/>
                </a:lnTo>
                <a:lnTo>
                  <a:pt x="132" y="324"/>
                </a:lnTo>
                <a:lnTo>
                  <a:pt x="135" y="317"/>
                </a:lnTo>
                <a:lnTo>
                  <a:pt x="144" y="308"/>
                </a:lnTo>
                <a:lnTo>
                  <a:pt x="140" y="303"/>
                </a:lnTo>
                <a:lnTo>
                  <a:pt x="128" y="303"/>
                </a:lnTo>
                <a:lnTo>
                  <a:pt x="116" y="301"/>
                </a:lnTo>
                <a:lnTo>
                  <a:pt x="111" y="289"/>
                </a:lnTo>
                <a:lnTo>
                  <a:pt x="97" y="287"/>
                </a:lnTo>
                <a:lnTo>
                  <a:pt x="92" y="275"/>
                </a:lnTo>
                <a:lnTo>
                  <a:pt x="85" y="268"/>
                </a:lnTo>
                <a:lnTo>
                  <a:pt x="76" y="258"/>
                </a:lnTo>
                <a:lnTo>
                  <a:pt x="62" y="251"/>
                </a:lnTo>
                <a:lnTo>
                  <a:pt x="54" y="249"/>
                </a:lnTo>
                <a:lnTo>
                  <a:pt x="50" y="239"/>
                </a:lnTo>
                <a:lnTo>
                  <a:pt x="35" y="237"/>
                </a:lnTo>
                <a:lnTo>
                  <a:pt x="28" y="242"/>
                </a:lnTo>
                <a:lnTo>
                  <a:pt x="19" y="239"/>
                </a:lnTo>
                <a:lnTo>
                  <a:pt x="19" y="227"/>
                </a:lnTo>
                <a:lnTo>
                  <a:pt x="12" y="216"/>
                </a:lnTo>
                <a:lnTo>
                  <a:pt x="0" y="211"/>
                </a:lnTo>
                <a:lnTo>
                  <a:pt x="0" y="206"/>
                </a:lnTo>
                <a:lnTo>
                  <a:pt x="21" y="206"/>
                </a:lnTo>
                <a:lnTo>
                  <a:pt x="33" y="206"/>
                </a:lnTo>
                <a:lnTo>
                  <a:pt x="33" y="199"/>
                </a:lnTo>
                <a:lnTo>
                  <a:pt x="21" y="192"/>
                </a:lnTo>
                <a:lnTo>
                  <a:pt x="14" y="185"/>
                </a:lnTo>
                <a:lnTo>
                  <a:pt x="5" y="175"/>
                </a:lnTo>
                <a:lnTo>
                  <a:pt x="5" y="166"/>
                </a:lnTo>
                <a:lnTo>
                  <a:pt x="12" y="154"/>
                </a:lnTo>
                <a:lnTo>
                  <a:pt x="26" y="152"/>
                </a:lnTo>
                <a:lnTo>
                  <a:pt x="45" y="149"/>
                </a:lnTo>
                <a:lnTo>
                  <a:pt x="62" y="152"/>
                </a:lnTo>
                <a:lnTo>
                  <a:pt x="69" y="149"/>
                </a:lnTo>
                <a:lnTo>
                  <a:pt x="69" y="159"/>
                </a:lnTo>
                <a:lnTo>
                  <a:pt x="83" y="156"/>
                </a:lnTo>
                <a:lnTo>
                  <a:pt x="90" y="164"/>
                </a:lnTo>
                <a:lnTo>
                  <a:pt x="97" y="159"/>
                </a:lnTo>
                <a:lnTo>
                  <a:pt x="102" y="149"/>
                </a:lnTo>
                <a:lnTo>
                  <a:pt x="114" y="145"/>
                </a:lnTo>
                <a:lnTo>
                  <a:pt x="130" y="152"/>
                </a:lnTo>
                <a:lnTo>
                  <a:pt x="144" y="175"/>
                </a:lnTo>
                <a:lnTo>
                  <a:pt x="154" y="194"/>
                </a:lnTo>
                <a:lnTo>
                  <a:pt x="168" y="190"/>
                </a:lnTo>
                <a:lnTo>
                  <a:pt x="185" y="185"/>
                </a:lnTo>
                <a:lnTo>
                  <a:pt x="189" y="194"/>
                </a:lnTo>
                <a:lnTo>
                  <a:pt x="206" y="192"/>
                </a:lnTo>
                <a:lnTo>
                  <a:pt x="215" y="190"/>
                </a:lnTo>
                <a:lnTo>
                  <a:pt x="218" y="199"/>
                </a:lnTo>
                <a:lnTo>
                  <a:pt x="234" y="204"/>
                </a:lnTo>
                <a:lnTo>
                  <a:pt x="241" y="206"/>
                </a:lnTo>
                <a:lnTo>
                  <a:pt x="244" y="201"/>
                </a:lnTo>
                <a:lnTo>
                  <a:pt x="237" y="190"/>
                </a:lnTo>
                <a:lnTo>
                  <a:pt x="244" y="175"/>
                </a:lnTo>
                <a:lnTo>
                  <a:pt x="244" y="149"/>
                </a:lnTo>
                <a:lnTo>
                  <a:pt x="246" y="140"/>
                </a:lnTo>
                <a:lnTo>
                  <a:pt x="244" y="128"/>
                </a:lnTo>
                <a:lnTo>
                  <a:pt x="239" y="121"/>
                </a:lnTo>
                <a:lnTo>
                  <a:pt x="239" y="104"/>
                </a:lnTo>
                <a:lnTo>
                  <a:pt x="241" y="97"/>
                </a:lnTo>
                <a:lnTo>
                  <a:pt x="241" y="90"/>
                </a:lnTo>
                <a:lnTo>
                  <a:pt x="237" y="85"/>
                </a:lnTo>
                <a:lnTo>
                  <a:pt x="239" y="81"/>
                </a:lnTo>
                <a:lnTo>
                  <a:pt x="251" y="88"/>
                </a:lnTo>
                <a:lnTo>
                  <a:pt x="258" y="95"/>
                </a:lnTo>
                <a:lnTo>
                  <a:pt x="265" y="95"/>
                </a:lnTo>
                <a:lnTo>
                  <a:pt x="272" y="93"/>
                </a:lnTo>
                <a:lnTo>
                  <a:pt x="281" y="95"/>
                </a:lnTo>
                <a:lnTo>
                  <a:pt x="284" y="102"/>
                </a:lnTo>
                <a:lnTo>
                  <a:pt x="277" y="111"/>
                </a:lnTo>
                <a:lnTo>
                  <a:pt x="281" y="126"/>
                </a:lnTo>
                <a:lnTo>
                  <a:pt x="286" y="135"/>
                </a:lnTo>
                <a:lnTo>
                  <a:pt x="298" y="133"/>
                </a:lnTo>
                <a:lnTo>
                  <a:pt x="307" y="140"/>
                </a:lnTo>
                <a:lnTo>
                  <a:pt x="331" y="147"/>
                </a:lnTo>
                <a:lnTo>
                  <a:pt x="345" y="154"/>
                </a:lnTo>
                <a:lnTo>
                  <a:pt x="362" y="154"/>
                </a:lnTo>
                <a:lnTo>
                  <a:pt x="369" y="149"/>
                </a:lnTo>
                <a:lnTo>
                  <a:pt x="371" y="137"/>
                </a:lnTo>
                <a:lnTo>
                  <a:pt x="381" y="119"/>
                </a:lnTo>
                <a:lnTo>
                  <a:pt x="397" y="114"/>
                </a:lnTo>
                <a:lnTo>
                  <a:pt x="419" y="107"/>
                </a:lnTo>
                <a:lnTo>
                  <a:pt x="445" y="107"/>
                </a:lnTo>
                <a:lnTo>
                  <a:pt x="457" y="102"/>
                </a:lnTo>
                <a:lnTo>
                  <a:pt x="478" y="90"/>
                </a:lnTo>
                <a:lnTo>
                  <a:pt x="487" y="76"/>
                </a:lnTo>
                <a:lnTo>
                  <a:pt x="494" y="50"/>
                </a:lnTo>
                <a:lnTo>
                  <a:pt x="501" y="29"/>
                </a:lnTo>
                <a:lnTo>
                  <a:pt x="501" y="14"/>
                </a:lnTo>
                <a:lnTo>
                  <a:pt x="513" y="7"/>
                </a:lnTo>
                <a:lnTo>
                  <a:pt x="537" y="5"/>
                </a:lnTo>
                <a:lnTo>
                  <a:pt x="556" y="3"/>
                </a:lnTo>
                <a:lnTo>
                  <a:pt x="570" y="0"/>
                </a:lnTo>
                <a:lnTo>
                  <a:pt x="565" y="31"/>
                </a:lnTo>
                <a:lnTo>
                  <a:pt x="587" y="52"/>
                </a:lnTo>
                <a:lnTo>
                  <a:pt x="601" y="45"/>
                </a:lnTo>
                <a:lnTo>
                  <a:pt x="610" y="57"/>
                </a:lnTo>
                <a:lnTo>
                  <a:pt x="603" y="66"/>
                </a:lnTo>
                <a:lnTo>
                  <a:pt x="608" y="74"/>
                </a:lnTo>
                <a:lnTo>
                  <a:pt x="620" y="78"/>
                </a:lnTo>
                <a:lnTo>
                  <a:pt x="632" y="97"/>
                </a:lnTo>
                <a:lnTo>
                  <a:pt x="653" y="102"/>
                </a:lnTo>
                <a:lnTo>
                  <a:pt x="662" y="130"/>
                </a:lnTo>
                <a:lnTo>
                  <a:pt x="658" y="140"/>
                </a:lnTo>
                <a:lnTo>
                  <a:pt x="658" y="147"/>
                </a:lnTo>
                <a:lnTo>
                  <a:pt x="674" y="149"/>
                </a:lnTo>
                <a:lnTo>
                  <a:pt x="693" y="135"/>
                </a:lnTo>
                <a:lnTo>
                  <a:pt x="703" y="126"/>
                </a:lnTo>
                <a:lnTo>
                  <a:pt x="712" y="135"/>
                </a:lnTo>
                <a:lnTo>
                  <a:pt x="700" y="147"/>
                </a:lnTo>
                <a:lnTo>
                  <a:pt x="705" y="168"/>
                </a:lnTo>
                <a:lnTo>
                  <a:pt x="740" y="208"/>
                </a:lnTo>
                <a:lnTo>
                  <a:pt x="762" y="20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723"/>
          <p:cNvSpPr>
            <a:spLocks/>
          </p:cNvSpPr>
          <p:nvPr/>
        </p:nvSpPr>
        <p:spPr bwMode="auto">
          <a:xfrm>
            <a:off x="3906839" y="3575051"/>
            <a:ext cx="1463675" cy="1484313"/>
          </a:xfrm>
          <a:custGeom>
            <a:avLst/>
            <a:gdLst>
              <a:gd name="T0" fmla="*/ 802 w 922"/>
              <a:gd name="T1" fmla="*/ 216 h 935"/>
              <a:gd name="T2" fmla="*/ 868 w 922"/>
              <a:gd name="T3" fmla="*/ 258 h 935"/>
              <a:gd name="T4" fmla="*/ 899 w 922"/>
              <a:gd name="T5" fmla="*/ 313 h 935"/>
              <a:gd name="T6" fmla="*/ 868 w 922"/>
              <a:gd name="T7" fmla="*/ 426 h 935"/>
              <a:gd name="T8" fmla="*/ 870 w 922"/>
              <a:gd name="T9" fmla="*/ 431 h 935"/>
              <a:gd name="T10" fmla="*/ 823 w 922"/>
              <a:gd name="T11" fmla="*/ 452 h 935"/>
              <a:gd name="T12" fmla="*/ 792 w 922"/>
              <a:gd name="T13" fmla="*/ 542 h 935"/>
              <a:gd name="T14" fmla="*/ 785 w 922"/>
              <a:gd name="T15" fmla="*/ 613 h 935"/>
              <a:gd name="T16" fmla="*/ 807 w 922"/>
              <a:gd name="T17" fmla="*/ 668 h 935"/>
              <a:gd name="T18" fmla="*/ 771 w 922"/>
              <a:gd name="T19" fmla="*/ 701 h 935"/>
              <a:gd name="T20" fmla="*/ 785 w 922"/>
              <a:gd name="T21" fmla="*/ 774 h 935"/>
              <a:gd name="T22" fmla="*/ 818 w 922"/>
              <a:gd name="T23" fmla="*/ 826 h 935"/>
              <a:gd name="T24" fmla="*/ 752 w 922"/>
              <a:gd name="T25" fmla="*/ 859 h 935"/>
              <a:gd name="T26" fmla="*/ 700 w 922"/>
              <a:gd name="T27" fmla="*/ 890 h 935"/>
              <a:gd name="T28" fmla="*/ 646 w 922"/>
              <a:gd name="T29" fmla="*/ 862 h 935"/>
              <a:gd name="T30" fmla="*/ 608 w 922"/>
              <a:gd name="T31" fmla="*/ 843 h 935"/>
              <a:gd name="T32" fmla="*/ 558 w 922"/>
              <a:gd name="T33" fmla="*/ 831 h 935"/>
              <a:gd name="T34" fmla="*/ 509 w 922"/>
              <a:gd name="T35" fmla="*/ 833 h 935"/>
              <a:gd name="T36" fmla="*/ 464 w 922"/>
              <a:gd name="T37" fmla="*/ 864 h 935"/>
              <a:gd name="T38" fmla="*/ 461 w 922"/>
              <a:gd name="T39" fmla="*/ 928 h 935"/>
              <a:gd name="T40" fmla="*/ 348 w 922"/>
              <a:gd name="T41" fmla="*/ 911 h 935"/>
              <a:gd name="T42" fmla="*/ 267 w 922"/>
              <a:gd name="T43" fmla="*/ 873 h 935"/>
              <a:gd name="T44" fmla="*/ 142 w 922"/>
              <a:gd name="T45" fmla="*/ 828 h 935"/>
              <a:gd name="T46" fmla="*/ 95 w 922"/>
              <a:gd name="T47" fmla="*/ 772 h 935"/>
              <a:gd name="T48" fmla="*/ 156 w 922"/>
              <a:gd name="T49" fmla="*/ 653 h 935"/>
              <a:gd name="T50" fmla="*/ 192 w 922"/>
              <a:gd name="T51" fmla="*/ 507 h 935"/>
              <a:gd name="T52" fmla="*/ 211 w 922"/>
              <a:gd name="T53" fmla="*/ 455 h 935"/>
              <a:gd name="T54" fmla="*/ 151 w 922"/>
              <a:gd name="T55" fmla="*/ 381 h 935"/>
              <a:gd name="T56" fmla="*/ 151 w 922"/>
              <a:gd name="T57" fmla="*/ 336 h 935"/>
              <a:gd name="T58" fmla="*/ 140 w 922"/>
              <a:gd name="T59" fmla="*/ 303 h 935"/>
              <a:gd name="T60" fmla="*/ 92 w 922"/>
              <a:gd name="T61" fmla="*/ 275 h 935"/>
              <a:gd name="T62" fmla="*/ 50 w 922"/>
              <a:gd name="T63" fmla="*/ 239 h 935"/>
              <a:gd name="T64" fmla="*/ 12 w 922"/>
              <a:gd name="T65" fmla="*/ 216 h 935"/>
              <a:gd name="T66" fmla="*/ 33 w 922"/>
              <a:gd name="T67" fmla="*/ 199 h 935"/>
              <a:gd name="T68" fmla="*/ 12 w 922"/>
              <a:gd name="T69" fmla="*/ 154 h 935"/>
              <a:gd name="T70" fmla="*/ 69 w 922"/>
              <a:gd name="T71" fmla="*/ 159 h 935"/>
              <a:gd name="T72" fmla="*/ 114 w 922"/>
              <a:gd name="T73" fmla="*/ 145 h 935"/>
              <a:gd name="T74" fmla="*/ 185 w 922"/>
              <a:gd name="T75" fmla="*/ 185 h 935"/>
              <a:gd name="T76" fmla="*/ 234 w 922"/>
              <a:gd name="T77" fmla="*/ 204 h 935"/>
              <a:gd name="T78" fmla="*/ 244 w 922"/>
              <a:gd name="T79" fmla="*/ 149 h 935"/>
              <a:gd name="T80" fmla="*/ 241 w 922"/>
              <a:gd name="T81" fmla="*/ 97 h 935"/>
              <a:gd name="T82" fmla="*/ 258 w 922"/>
              <a:gd name="T83" fmla="*/ 95 h 935"/>
              <a:gd name="T84" fmla="*/ 277 w 922"/>
              <a:gd name="T85" fmla="*/ 111 h 935"/>
              <a:gd name="T86" fmla="*/ 331 w 922"/>
              <a:gd name="T87" fmla="*/ 147 h 935"/>
              <a:gd name="T88" fmla="*/ 381 w 922"/>
              <a:gd name="T89" fmla="*/ 119 h 935"/>
              <a:gd name="T90" fmla="*/ 478 w 922"/>
              <a:gd name="T91" fmla="*/ 90 h 935"/>
              <a:gd name="T92" fmla="*/ 513 w 922"/>
              <a:gd name="T93" fmla="*/ 7 h 935"/>
              <a:gd name="T94" fmla="*/ 587 w 922"/>
              <a:gd name="T95" fmla="*/ 52 h 935"/>
              <a:gd name="T96" fmla="*/ 620 w 922"/>
              <a:gd name="T97" fmla="*/ 78 h 935"/>
              <a:gd name="T98" fmla="*/ 658 w 922"/>
              <a:gd name="T99" fmla="*/ 147 h 935"/>
              <a:gd name="T100" fmla="*/ 700 w 922"/>
              <a:gd name="T101" fmla="*/ 14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22" h="935">
                <a:moveTo>
                  <a:pt x="762" y="201"/>
                </a:moveTo>
                <a:lnTo>
                  <a:pt x="769" y="216"/>
                </a:lnTo>
                <a:lnTo>
                  <a:pt x="783" y="218"/>
                </a:lnTo>
                <a:lnTo>
                  <a:pt x="795" y="213"/>
                </a:lnTo>
                <a:lnTo>
                  <a:pt x="802" y="216"/>
                </a:lnTo>
                <a:lnTo>
                  <a:pt x="814" y="225"/>
                </a:lnTo>
                <a:lnTo>
                  <a:pt x="821" y="244"/>
                </a:lnTo>
                <a:lnTo>
                  <a:pt x="837" y="251"/>
                </a:lnTo>
                <a:lnTo>
                  <a:pt x="859" y="263"/>
                </a:lnTo>
                <a:lnTo>
                  <a:pt x="868" y="258"/>
                </a:lnTo>
                <a:lnTo>
                  <a:pt x="896" y="275"/>
                </a:lnTo>
                <a:lnTo>
                  <a:pt x="913" y="275"/>
                </a:lnTo>
                <a:lnTo>
                  <a:pt x="922" y="284"/>
                </a:lnTo>
                <a:lnTo>
                  <a:pt x="913" y="298"/>
                </a:lnTo>
                <a:lnTo>
                  <a:pt x="899" y="313"/>
                </a:lnTo>
                <a:lnTo>
                  <a:pt x="889" y="339"/>
                </a:lnTo>
                <a:lnTo>
                  <a:pt x="873" y="369"/>
                </a:lnTo>
                <a:lnTo>
                  <a:pt x="861" y="400"/>
                </a:lnTo>
                <a:lnTo>
                  <a:pt x="866" y="424"/>
                </a:lnTo>
                <a:lnTo>
                  <a:pt x="868" y="426"/>
                </a:lnTo>
                <a:lnTo>
                  <a:pt x="870" y="424"/>
                </a:lnTo>
                <a:lnTo>
                  <a:pt x="873" y="424"/>
                </a:lnTo>
                <a:lnTo>
                  <a:pt x="873" y="426"/>
                </a:lnTo>
                <a:lnTo>
                  <a:pt x="868" y="429"/>
                </a:lnTo>
                <a:lnTo>
                  <a:pt x="870" y="431"/>
                </a:lnTo>
                <a:lnTo>
                  <a:pt x="875" y="431"/>
                </a:lnTo>
                <a:lnTo>
                  <a:pt x="847" y="443"/>
                </a:lnTo>
                <a:lnTo>
                  <a:pt x="835" y="436"/>
                </a:lnTo>
                <a:lnTo>
                  <a:pt x="818" y="436"/>
                </a:lnTo>
                <a:lnTo>
                  <a:pt x="823" y="452"/>
                </a:lnTo>
                <a:lnTo>
                  <a:pt x="750" y="516"/>
                </a:lnTo>
                <a:lnTo>
                  <a:pt x="743" y="530"/>
                </a:lnTo>
                <a:lnTo>
                  <a:pt x="743" y="549"/>
                </a:lnTo>
                <a:lnTo>
                  <a:pt x="773" y="540"/>
                </a:lnTo>
                <a:lnTo>
                  <a:pt x="792" y="542"/>
                </a:lnTo>
                <a:lnTo>
                  <a:pt x="790" y="571"/>
                </a:lnTo>
                <a:lnTo>
                  <a:pt x="807" y="594"/>
                </a:lnTo>
                <a:lnTo>
                  <a:pt x="802" y="601"/>
                </a:lnTo>
                <a:lnTo>
                  <a:pt x="788" y="604"/>
                </a:lnTo>
                <a:lnTo>
                  <a:pt x="785" y="613"/>
                </a:lnTo>
                <a:lnTo>
                  <a:pt x="785" y="618"/>
                </a:lnTo>
                <a:lnTo>
                  <a:pt x="797" y="627"/>
                </a:lnTo>
                <a:lnTo>
                  <a:pt x="797" y="637"/>
                </a:lnTo>
                <a:lnTo>
                  <a:pt x="811" y="651"/>
                </a:lnTo>
                <a:lnTo>
                  <a:pt x="807" y="668"/>
                </a:lnTo>
                <a:lnTo>
                  <a:pt x="785" y="677"/>
                </a:lnTo>
                <a:lnTo>
                  <a:pt x="776" y="675"/>
                </a:lnTo>
                <a:lnTo>
                  <a:pt x="764" y="679"/>
                </a:lnTo>
                <a:lnTo>
                  <a:pt x="766" y="684"/>
                </a:lnTo>
                <a:lnTo>
                  <a:pt x="771" y="701"/>
                </a:lnTo>
                <a:lnTo>
                  <a:pt x="790" y="710"/>
                </a:lnTo>
                <a:lnTo>
                  <a:pt x="792" y="720"/>
                </a:lnTo>
                <a:lnTo>
                  <a:pt x="776" y="743"/>
                </a:lnTo>
                <a:lnTo>
                  <a:pt x="776" y="760"/>
                </a:lnTo>
                <a:lnTo>
                  <a:pt x="785" y="774"/>
                </a:lnTo>
                <a:lnTo>
                  <a:pt x="811" y="791"/>
                </a:lnTo>
                <a:lnTo>
                  <a:pt x="835" y="786"/>
                </a:lnTo>
                <a:lnTo>
                  <a:pt x="835" y="800"/>
                </a:lnTo>
                <a:lnTo>
                  <a:pt x="818" y="817"/>
                </a:lnTo>
                <a:lnTo>
                  <a:pt x="818" y="826"/>
                </a:lnTo>
                <a:lnTo>
                  <a:pt x="809" y="831"/>
                </a:lnTo>
                <a:lnTo>
                  <a:pt x="792" y="838"/>
                </a:lnTo>
                <a:lnTo>
                  <a:pt x="781" y="847"/>
                </a:lnTo>
                <a:lnTo>
                  <a:pt x="769" y="854"/>
                </a:lnTo>
                <a:lnTo>
                  <a:pt x="752" y="859"/>
                </a:lnTo>
                <a:lnTo>
                  <a:pt x="745" y="869"/>
                </a:lnTo>
                <a:lnTo>
                  <a:pt x="745" y="878"/>
                </a:lnTo>
                <a:lnTo>
                  <a:pt x="740" y="883"/>
                </a:lnTo>
                <a:lnTo>
                  <a:pt x="721" y="885"/>
                </a:lnTo>
                <a:lnTo>
                  <a:pt x="700" y="890"/>
                </a:lnTo>
                <a:lnTo>
                  <a:pt x="684" y="888"/>
                </a:lnTo>
                <a:lnTo>
                  <a:pt x="667" y="876"/>
                </a:lnTo>
                <a:lnTo>
                  <a:pt x="658" y="873"/>
                </a:lnTo>
                <a:lnTo>
                  <a:pt x="643" y="869"/>
                </a:lnTo>
                <a:lnTo>
                  <a:pt x="646" y="862"/>
                </a:lnTo>
                <a:lnTo>
                  <a:pt x="643" y="854"/>
                </a:lnTo>
                <a:lnTo>
                  <a:pt x="634" y="854"/>
                </a:lnTo>
                <a:lnTo>
                  <a:pt x="622" y="852"/>
                </a:lnTo>
                <a:lnTo>
                  <a:pt x="617" y="845"/>
                </a:lnTo>
                <a:lnTo>
                  <a:pt x="608" y="843"/>
                </a:lnTo>
                <a:lnTo>
                  <a:pt x="603" y="852"/>
                </a:lnTo>
                <a:lnTo>
                  <a:pt x="594" y="847"/>
                </a:lnTo>
                <a:lnTo>
                  <a:pt x="587" y="840"/>
                </a:lnTo>
                <a:lnTo>
                  <a:pt x="572" y="833"/>
                </a:lnTo>
                <a:lnTo>
                  <a:pt x="558" y="831"/>
                </a:lnTo>
                <a:lnTo>
                  <a:pt x="551" y="826"/>
                </a:lnTo>
                <a:lnTo>
                  <a:pt x="551" y="819"/>
                </a:lnTo>
                <a:lnTo>
                  <a:pt x="539" y="819"/>
                </a:lnTo>
                <a:lnTo>
                  <a:pt x="520" y="831"/>
                </a:lnTo>
                <a:lnTo>
                  <a:pt x="509" y="833"/>
                </a:lnTo>
                <a:lnTo>
                  <a:pt x="499" y="840"/>
                </a:lnTo>
                <a:lnTo>
                  <a:pt x="490" y="838"/>
                </a:lnTo>
                <a:lnTo>
                  <a:pt x="480" y="845"/>
                </a:lnTo>
                <a:lnTo>
                  <a:pt x="471" y="852"/>
                </a:lnTo>
                <a:lnTo>
                  <a:pt x="464" y="864"/>
                </a:lnTo>
                <a:lnTo>
                  <a:pt x="459" y="880"/>
                </a:lnTo>
                <a:lnTo>
                  <a:pt x="457" y="895"/>
                </a:lnTo>
                <a:lnTo>
                  <a:pt x="454" y="914"/>
                </a:lnTo>
                <a:lnTo>
                  <a:pt x="459" y="918"/>
                </a:lnTo>
                <a:lnTo>
                  <a:pt x="461" y="928"/>
                </a:lnTo>
                <a:lnTo>
                  <a:pt x="407" y="935"/>
                </a:lnTo>
                <a:lnTo>
                  <a:pt x="383" y="923"/>
                </a:lnTo>
                <a:lnTo>
                  <a:pt x="364" y="925"/>
                </a:lnTo>
                <a:lnTo>
                  <a:pt x="360" y="916"/>
                </a:lnTo>
                <a:lnTo>
                  <a:pt x="348" y="911"/>
                </a:lnTo>
                <a:lnTo>
                  <a:pt x="350" y="899"/>
                </a:lnTo>
                <a:lnTo>
                  <a:pt x="343" y="892"/>
                </a:lnTo>
                <a:lnTo>
                  <a:pt x="326" y="890"/>
                </a:lnTo>
                <a:lnTo>
                  <a:pt x="274" y="857"/>
                </a:lnTo>
                <a:lnTo>
                  <a:pt x="267" y="873"/>
                </a:lnTo>
                <a:lnTo>
                  <a:pt x="244" y="869"/>
                </a:lnTo>
                <a:lnTo>
                  <a:pt x="215" y="869"/>
                </a:lnTo>
                <a:lnTo>
                  <a:pt x="194" y="850"/>
                </a:lnTo>
                <a:lnTo>
                  <a:pt x="151" y="826"/>
                </a:lnTo>
                <a:lnTo>
                  <a:pt x="142" y="828"/>
                </a:lnTo>
                <a:lnTo>
                  <a:pt x="118" y="802"/>
                </a:lnTo>
                <a:lnTo>
                  <a:pt x="109" y="805"/>
                </a:lnTo>
                <a:lnTo>
                  <a:pt x="106" y="800"/>
                </a:lnTo>
                <a:lnTo>
                  <a:pt x="114" y="793"/>
                </a:lnTo>
                <a:lnTo>
                  <a:pt x="95" y="772"/>
                </a:lnTo>
                <a:lnTo>
                  <a:pt x="92" y="757"/>
                </a:lnTo>
                <a:lnTo>
                  <a:pt x="106" y="753"/>
                </a:lnTo>
                <a:lnTo>
                  <a:pt x="121" y="736"/>
                </a:lnTo>
                <a:lnTo>
                  <a:pt x="125" y="727"/>
                </a:lnTo>
                <a:lnTo>
                  <a:pt x="156" y="653"/>
                </a:lnTo>
                <a:lnTo>
                  <a:pt x="163" y="623"/>
                </a:lnTo>
                <a:lnTo>
                  <a:pt x="189" y="540"/>
                </a:lnTo>
                <a:lnTo>
                  <a:pt x="194" y="535"/>
                </a:lnTo>
                <a:lnTo>
                  <a:pt x="189" y="518"/>
                </a:lnTo>
                <a:lnTo>
                  <a:pt x="192" y="507"/>
                </a:lnTo>
                <a:lnTo>
                  <a:pt x="203" y="500"/>
                </a:lnTo>
                <a:lnTo>
                  <a:pt x="208" y="483"/>
                </a:lnTo>
                <a:lnTo>
                  <a:pt x="203" y="471"/>
                </a:lnTo>
                <a:lnTo>
                  <a:pt x="206" y="462"/>
                </a:lnTo>
                <a:lnTo>
                  <a:pt x="211" y="455"/>
                </a:lnTo>
                <a:lnTo>
                  <a:pt x="201" y="455"/>
                </a:lnTo>
                <a:lnTo>
                  <a:pt x="187" y="447"/>
                </a:lnTo>
                <a:lnTo>
                  <a:pt x="166" y="424"/>
                </a:lnTo>
                <a:lnTo>
                  <a:pt x="161" y="400"/>
                </a:lnTo>
                <a:lnTo>
                  <a:pt x="151" y="381"/>
                </a:lnTo>
                <a:lnTo>
                  <a:pt x="168" y="365"/>
                </a:lnTo>
                <a:lnTo>
                  <a:pt x="163" y="355"/>
                </a:lnTo>
                <a:lnTo>
                  <a:pt x="151" y="350"/>
                </a:lnTo>
                <a:lnTo>
                  <a:pt x="161" y="336"/>
                </a:lnTo>
                <a:lnTo>
                  <a:pt x="151" y="336"/>
                </a:lnTo>
                <a:lnTo>
                  <a:pt x="140" y="332"/>
                </a:lnTo>
                <a:lnTo>
                  <a:pt x="132" y="324"/>
                </a:lnTo>
                <a:lnTo>
                  <a:pt x="135" y="317"/>
                </a:lnTo>
                <a:lnTo>
                  <a:pt x="144" y="308"/>
                </a:lnTo>
                <a:lnTo>
                  <a:pt x="140" y="303"/>
                </a:lnTo>
                <a:lnTo>
                  <a:pt x="128" y="303"/>
                </a:lnTo>
                <a:lnTo>
                  <a:pt x="116" y="301"/>
                </a:lnTo>
                <a:lnTo>
                  <a:pt x="111" y="289"/>
                </a:lnTo>
                <a:lnTo>
                  <a:pt x="97" y="287"/>
                </a:lnTo>
                <a:lnTo>
                  <a:pt x="92" y="275"/>
                </a:lnTo>
                <a:lnTo>
                  <a:pt x="85" y="268"/>
                </a:lnTo>
                <a:lnTo>
                  <a:pt x="76" y="258"/>
                </a:lnTo>
                <a:lnTo>
                  <a:pt x="62" y="251"/>
                </a:lnTo>
                <a:lnTo>
                  <a:pt x="54" y="249"/>
                </a:lnTo>
                <a:lnTo>
                  <a:pt x="50" y="239"/>
                </a:lnTo>
                <a:lnTo>
                  <a:pt x="35" y="237"/>
                </a:lnTo>
                <a:lnTo>
                  <a:pt x="28" y="242"/>
                </a:lnTo>
                <a:lnTo>
                  <a:pt x="19" y="239"/>
                </a:lnTo>
                <a:lnTo>
                  <a:pt x="19" y="227"/>
                </a:lnTo>
                <a:lnTo>
                  <a:pt x="12" y="216"/>
                </a:lnTo>
                <a:lnTo>
                  <a:pt x="0" y="211"/>
                </a:lnTo>
                <a:lnTo>
                  <a:pt x="0" y="206"/>
                </a:lnTo>
                <a:lnTo>
                  <a:pt x="21" y="206"/>
                </a:lnTo>
                <a:lnTo>
                  <a:pt x="33" y="206"/>
                </a:lnTo>
                <a:lnTo>
                  <a:pt x="33" y="199"/>
                </a:lnTo>
                <a:lnTo>
                  <a:pt x="21" y="192"/>
                </a:lnTo>
                <a:lnTo>
                  <a:pt x="14" y="185"/>
                </a:lnTo>
                <a:lnTo>
                  <a:pt x="5" y="175"/>
                </a:lnTo>
                <a:lnTo>
                  <a:pt x="5" y="166"/>
                </a:lnTo>
                <a:lnTo>
                  <a:pt x="12" y="154"/>
                </a:lnTo>
                <a:lnTo>
                  <a:pt x="26" y="152"/>
                </a:lnTo>
                <a:lnTo>
                  <a:pt x="45" y="149"/>
                </a:lnTo>
                <a:lnTo>
                  <a:pt x="62" y="152"/>
                </a:lnTo>
                <a:lnTo>
                  <a:pt x="69" y="149"/>
                </a:lnTo>
                <a:lnTo>
                  <a:pt x="69" y="159"/>
                </a:lnTo>
                <a:lnTo>
                  <a:pt x="83" y="156"/>
                </a:lnTo>
                <a:lnTo>
                  <a:pt x="90" y="164"/>
                </a:lnTo>
                <a:lnTo>
                  <a:pt x="97" y="159"/>
                </a:lnTo>
                <a:lnTo>
                  <a:pt x="102" y="149"/>
                </a:lnTo>
                <a:lnTo>
                  <a:pt x="114" y="145"/>
                </a:lnTo>
                <a:lnTo>
                  <a:pt x="130" y="152"/>
                </a:lnTo>
                <a:lnTo>
                  <a:pt x="144" y="175"/>
                </a:lnTo>
                <a:lnTo>
                  <a:pt x="154" y="194"/>
                </a:lnTo>
                <a:lnTo>
                  <a:pt x="168" y="190"/>
                </a:lnTo>
                <a:lnTo>
                  <a:pt x="185" y="185"/>
                </a:lnTo>
                <a:lnTo>
                  <a:pt x="189" y="194"/>
                </a:lnTo>
                <a:lnTo>
                  <a:pt x="206" y="192"/>
                </a:lnTo>
                <a:lnTo>
                  <a:pt x="215" y="190"/>
                </a:lnTo>
                <a:lnTo>
                  <a:pt x="218" y="199"/>
                </a:lnTo>
                <a:lnTo>
                  <a:pt x="234" y="204"/>
                </a:lnTo>
                <a:lnTo>
                  <a:pt x="241" y="206"/>
                </a:lnTo>
                <a:lnTo>
                  <a:pt x="244" y="201"/>
                </a:lnTo>
                <a:lnTo>
                  <a:pt x="237" y="190"/>
                </a:lnTo>
                <a:lnTo>
                  <a:pt x="244" y="175"/>
                </a:lnTo>
                <a:lnTo>
                  <a:pt x="244" y="149"/>
                </a:lnTo>
                <a:lnTo>
                  <a:pt x="246" y="140"/>
                </a:lnTo>
                <a:lnTo>
                  <a:pt x="244" y="128"/>
                </a:lnTo>
                <a:lnTo>
                  <a:pt x="239" y="121"/>
                </a:lnTo>
                <a:lnTo>
                  <a:pt x="239" y="104"/>
                </a:lnTo>
                <a:lnTo>
                  <a:pt x="241" y="97"/>
                </a:lnTo>
                <a:lnTo>
                  <a:pt x="241" y="90"/>
                </a:lnTo>
                <a:lnTo>
                  <a:pt x="237" y="85"/>
                </a:lnTo>
                <a:lnTo>
                  <a:pt x="239" y="81"/>
                </a:lnTo>
                <a:lnTo>
                  <a:pt x="251" y="88"/>
                </a:lnTo>
                <a:lnTo>
                  <a:pt x="258" y="95"/>
                </a:lnTo>
                <a:lnTo>
                  <a:pt x="265" y="95"/>
                </a:lnTo>
                <a:lnTo>
                  <a:pt x="272" y="93"/>
                </a:lnTo>
                <a:lnTo>
                  <a:pt x="281" y="95"/>
                </a:lnTo>
                <a:lnTo>
                  <a:pt x="284" y="102"/>
                </a:lnTo>
                <a:lnTo>
                  <a:pt x="277" y="111"/>
                </a:lnTo>
                <a:lnTo>
                  <a:pt x="281" y="126"/>
                </a:lnTo>
                <a:lnTo>
                  <a:pt x="286" y="135"/>
                </a:lnTo>
                <a:lnTo>
                  <a:pt x="298" y="133"/>
                </a:lnTo>
                <a:lnTo>
                  <a:pt x="307" y="140"/>
                </a:lnTo>
                <a:lnTo>
                  <a:pt x="331" y="147"/>
                </a:lnTo>
                <a:lnTo>
                  <a:pt x="345" y="154"/>
                </a:lnTo>
                <a:lnTo>
                  <a:pt x="362" y="154"/>
                </a:lnTo>
                <a:lnTo>
                  <a:pt x="369" y="149"/>
                </a:lnTo>
                <a:lnTo>
                  <a:pt x="371" y="137"/>
                </a:lnTo>
                <a:lnTo>
                  <a:pt x="381" y="119"/>
                </a:lnTo>
                <a:lnTo>
                  <a:pt x="397" y="114"/>
                </a:lnTo>
                <a:lnTo>
                  <a:pt x="419" y="107"/>
                </a:lnTo>
                <a:lnTo>
                  <a:pt x="445" y="107"/>
                </a:lnTo>
                <a:lnTo>
                  <a:pt x="457" y="102"/>
                </a:lnTo>
                <a:lnTo>
                  <a:pt x="478" y="90"/>
                </a:lnTo>
                <a:lnTo>
                  <a:pt x="487" y="76"/>
                </a:lnTo>
                <a:lnTo>
                  <a:pt x="494" y="50"/>
                </a:lnTo>
                <a:lnTo>
                  <a:pt x="501" y="29"/>
                </a:lnTo>
                <a:lnTo>
                  <a:pt x="501" y="14"/>
                </a:lnTo>
                <a:lnTo>
                  <a:pt x="513" y="7"/>
                </a:lnTo>
                <a:lnTo>
                  <a:pt x="537" y="5"/>
                </a:lnTo>
                <a:lnTo>
                  <a:pt x="556" y="3"/>
                </a:lnTo>
                <a:lnTo>
                  <a:pt x="570" y="0"/>
                </a:lnTo>
                <a:lnTo>
                  <a:pt x="565" y="31"/>
                </a:lnTo>
                <a:lnTo>
                  <a:pt x="587" y="52"/>
                </a:lnTo>
                <a:lnTo>
                  <a:pt x="601" y="45"/>
                </a:lnTo>
                <a:lnTo>
                  <a:pt x="610" y="57"/>
                </a:lnTo>
                <a:lnTo>
                  <a:pt x="603" y="66"/>
                </a:lnTo>
                <a:lnTo>
                  <a:pt x="608" y="74"/>
                </a:lnTo>
                <a:lnTo>
                  <a:pt x="620" y="78"/>
                </a:lnTo>
                <a:lnTo>
                  <a:pt x="632" y="97"/>
                </a:lnTo>
                <a:lnTo>
                  <a:pt x="653" y="102"/>
                </a:lnTo>
                <a:lnTo>
                  <a:pt x="662" y="130"/>
                </a:lnTo>
                <a:lnTo>
                  <a:pt x="658" y="140"/>
                </a:lnTo>
                <a:lnTo>
                  <a:pt x="658" y="147"/>
                </a:lnTo>
                <a:lnTo>
                  <a:pt x="674" y="149"/>
                </a:lnTo>
                <a:lnTo>
                  <a:pt x="693" y="135"/>
                </a:lnTo>
                <a:lnTo>
                  <a:pt x="703" y="126"/>
                </a:lnTo>
                <a:lnTo>
                  <a:pt x="712" y="135"/>
                </a:lnTo>
                <a:lnTo>
                  <a:pt x="700" y="147"/>
                </a:lnTo>
                <a:lnTo>
                  <a:pt x="705" y="168"/>
                </a:lnTo>
                <a:lnTo>
                  <a:pt x="740" y="208"/>
                </a:lnTo>
                <a:lnTo>
                  <a:pt x="762" y="2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724"/>
          <p:cNvSpPr>
            <a:spLocks noEditPoints="1"/>
          </p:cNvSpPr>
          <p:nvPr/>
        </p:nvSpPr>
        <p:spPr bwMode="auto">
          <a:xfrm>
            <a:off x="5119689" y="4371976"/>
            <a:ext cx="1446213" cy="1558925"/>
          </a:xfrm>
          <a:custGeom>
            <a:avLst/>
            <a:gdLst>
              <a:gd name="T0" fmla="*/ 520 w 911"/>
              <a:gd name="T1" fmla="*/ 118 h 982"/>
              <a:gd name="T2" fmla="*/ 544 w 911"/>
              <a:gd name="T3" fmla="*/ 166 h 982"/>
              <a:gd name="T4" fmla="*/ 520 w 911"/>
              <a:gd name="T5" fmla="*/ 142 h 982"/>
              <a:gd name="T6" fmla="*/ 487 w 911"/>
              <a:gd name="T7" fmla="*/ 151 h 982"/>
              <a:gd name="T8" fmla="*/ 428 w 911"/>
              <a:gd name="T9" fmla="*/ 173 h 982"/>
              <a:gd name="T10" fmla="*/ 435 w 911"/>
              <a:gd name="T11" fmla="*/ 220 h 982"/>
              <a:gd name="T12" fmla="*/ 421 w 911"/>
              <a:gd name="T13" fmla="*/ 255 h 982"/>
              <a:gd name="T14" fmla="*/ 506 w 911"/>
              <a:gd name="T15" fmla="*/ 374 h 982"/>
              <a:gd name="T16" fmla="*/ 568 w 911"/>
              <a:gd name="T17" fmla="*/ 497 h 982"/>
              <a:gd name="T18" fmla="*/ 634 w 911"/>
              <a:gd name="T19" fmla="*/ 554 h 982"/>
              <a:gd name="T20" fmla="*/ 721 w 911"/>
              <a:gd name="T21" fmla="*/ 568 h 982"/>
              <a:gd name="T22" fmla="*/ 769 w 911"/>
              <a:gd name="T23" fmla="*/ 639 h 982"/>
              <a:gd name="T24" fmla="*/ 861 w 911"/>
              <a:gd name="T25" fmla="*/ 686 h 982"/>
              <a:gd name="T26" fmla="*/ 911 w 911"/>
              <a:gd name="T27" fmla="*/ 745 h 982"/>
              <a:gd name="T28" fmla="*/ 868 w 911"/>
              <a:gd name="T29" fmla="*/ 759 h 982"/>
              <a:gd name="T30" fmla="*/ 818 w 911"/>
              <a:gd name="T31" fmla="*/ 724 h 982"/>
              <a:gd name="T32" fmla="*/ 778 w 911"/>
              <a:gd name="T33" fmla="*/ 712 h 982"/>
              <a:gd name="T34" fmla="*/ 747 w 911"/>
              <a:gd name="T35" fmla="*/ 778 h 982"/>
              <a:gd name="T36" fmla="*/ 788 w 911"/>
              <a:gd name="T37" fmla="*/ 816 h 982"/>
              <a:gd name="T38" fmla="*/ 802 w 911"/>
              <a:gd name="T39" fmla="*/ 861 h 982"/>
              <a:gd name="T40" fmla="*/ 750 w 911"/>
              <a:gd name="T41" fmla="*/ 894 h 982"/>
              <a:gd name="T42" fmla="*/ 714 w 911"/>
              <a:gd name="T43" fmla="*/ 975 h 982"/>
              <a:gd name="T44" fmla="*/ 674 w 911"/>
              <a:gd name="T45" fmla="*/ 953 h 982"/>
              <a:gd name="T46" fmla="*/ 691 w 911"/>
              <a:gd name="T47" fmla="*/ 904 h 982"/>
              <a:gd name="T48" fmla="*/ 719 w 911"/>
              <a:gd name="T49" fmla="*/ 871 h 982"/>
              <a:gd name="T50" fmla="*/ 695 w 911"/>
              <a:gd name="T51" fmla="*/ 809 h 982"/>
              <a:gd name="T52" fmla="*/ 660 w 911"/>
              <a:gd name="T53" fmla="*/ 759 h 982"/>
              <a:gd name="T54" fmla="*/ 617 w 911"/>
              <a:gd name="T55" fmla="*/ 731 h 982"/>
              <a:gd name="T56" fmla="*/ 601 w 911"/>
              <a:gd name="T57" fmla="*/ 691 h 982"/>
              <a:gd name="T58" fmla="*/ 570 w 911"/>
              <a:gd name="T59" fmla="*/ 696 h 982"/>
              <a:gd name="T60" fmla="*/ 563 w 911"/>
              <a:gd name="T61" fmla="*/ 672 h 982"/>
              <a:gd name="T62" fmla="*/ 535 w 911"/>
              <a:gd name="T63" fmla="*/ 634 h 982"/>
              <a:gd name="T64" fmla="*/ 475 w 911"/>
              <a:gd name="T65" fmla="*/ 622 h 982"/>
              <a:gd name="T66" fmla="*/ 428 w 911"/>
              <a:gd name="T67" fmla="*/ 589 h 982"/>
              <a:gd name="T68" fmla="*/ 367 w 911"/>
              <a:gd name="T69" fmla="*/ 516 h 982"/>
              <a:gd name="T70" fmla="*/ 324 w 911"/>
              <a:gd name="T71" fmla="*/ 499 h 982"/>
              <a:gd name="T72" fmla="*/ 322 w 911"/>
              <a:gd name="T73" fmla="*/ 478 h 982"/>
              <a:gd name="T74" fmla="*/ 298 w 911"/>
              <a:gd name="T75" fmla="*/ 440 h 982"/>
              <a:gd name="T76" fmla="*/ 279 w 911"/>
              <a:gd name="T77" fmla="*/ 400 h 982"/>
              <a:gd name="T78" fmla="*/ 241 w 911"/>
              <a:gd name="T79" fmla="*/ 312 h 982"/>
              <a:gd name="T80" fmla="*/ 199 w 911"/>
              <a:gd name="T81" fmla="*/ 284 h 982"/>
              <a:gd name="T82" fmla="*/ 156 w 911"/>
              <a:gd name="T83" fmla="*/ 267 h 982"/>
              <a:gd name="T84" fmla="*/ 97 w 911"/>
              <a:gd name="T85" fmla="*/ 319 h 982"/>
              <a:gd name="T86" fmla="*/ 21 w 911"/>
              <a:gd name="T87" fmla="*/ 272 h 982"/>
              <a:gd name="T88" fmla="*/ 12 w 911"/>
              <a:gd name="T89" fmla="*/ 173 h 982"/>
              <a:gd name="T90" fmla="*/ 24 w 911"/>
              <a:gd name="T91" fmla="*/ 102 h 982"/>
              <a:gd name="T92" fmla="*/ 88 w 911"/>
              <a:gd name="T93" fmla="*/ 92 h 982"/>
              <a:gd name="T94" fmla="*/ 123 w 911"/>
              <a:gd name="T95" fmla="*/ 66 h 982"/>
              <a:gd name="T96" fmla="*/ 177 w 911"/>
              <a:gd name="T97" fmla="*/ 90 h 982"/>
              <a:gd name="T98" fmla="*/ 196 w 911"/>
              <a:gd name="T99" fmla="*/ 87 h 982"/>
              <a:gd name="T100" fmla="*/ 229 w 911"/>
              <a:gd name="T101" fmla="*/ 71 h 982"/>
              <a:gd name="T102" fmla="*/ 272 w 911"/>
              <a:gd name="T103" fmla="*/ 73 h 982"/>
              <a:gd name="T104" fmla="*/ 303 w 911"/>
              <a:gd name="T105" fmla="*/ 45 h 982"/>
              <a:gd name="T106" fmla="*/ 331 w 911"/>
              <a:gd name="T107" fmla="*/ 31 h 982"/>
              <a:gd name="T108" fmla="*/ 412 w 911"/>
              <a:gd name="T109" fmla="*/ 5 h 982"/>
              <a:gd name="T110" fmla="*/ 473 w 911"/>
              <a:gd name="T111" fmla="*/ 50 h 982"/>
              <a:gd name="T112" fmla="*/ 433 w 911"/>
              <a:gd name="T113" fmla="*/ 334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1" h="982">
                <a:moveTo>
                  <a:pt x="539" y="64"/>
                </a:moveTo>
                <a:lnTo>
                  <a:pt x="535" y="73"/>
                </a:lnTo>
                <a:lnTo>
                  <a:pt x="513" y="90"/>
                </a:lnTo>
                <a:lnTo>
                  <a:pt x="516" y="97"/>
                </a:lnTo>
                <a:lnTo>
                  <a:pt x="532" y="102"/>
                </a:lnTo>
                <a:lnTo>
                  <a:pt x="530" y="106"/>
                </a:lnTo>
                <a:lnTo>
                  <a:pt x="520" y="113"/>
                </a:lnTo>
                <a:lnTo>
                  <a:pt x="520" y="118"/>
                </a:lnTo>
                <a:lnTo>
                  <a:pt x="520" y="123"/>
                </a:lnTo>
                <a:lnTo>
                  <a:pt x="530" y="123"/>
                </a:lnTo>
                <a:lnTo>
                  <a:pt x="525" y="132"/>
                </a:lnTo>
                <a:lnTo>
                  <a:pt x="525" y="139"/>
                </a:lnTo>
                <a:lnTo>
                  <a:pt x="532" y="142"/>
                </a:lnTo>
                <a:lnTo>
                  <a:pt x="542" y="149"/>
                </a:lnTo>
                <a:lnTo>
                  <a:pt x="551" y="161"/>
                </a:lnTo>
                <a:lnTo>
                  <a:pt x="544" y="166"/>
                </a:lnTo>
                <a:lnTo>
                  <a:pt x="535" y="163"/>
                </a:lnTo>
                <a:lnTo>
                  <a:pt x="537" y="163"/>
                </a:lnTo>
                <a:lnTo>
                  <a:pt x="542" y="163"/>
                </a:lnTo>
                <a:lnTo>
                  <a:pt x="542" y="161"/>
                </a:lnTo>
                <a:lnTo>
                  <a:pt x="539" y="161"/>
                </a:lnTo>
                <a:lnTo>
                  <a:pt x="535" y="151"/>
                </a:lnTo>
                <a:lnTo>
                  <a:pt x="527" y="144"/>
                </a:lnTo>
                <a:lnTo>
                  <a:pt x="520" y="142"/>
                </a:lnTo>
                <a:lnTo>
                  <a:pt x="520" y="149"/>
                </a:lnTo>
                <a:lnTo>
                  <a:pt x="513" y="154"/>
                </a:lnTo>
                <a:lnTo>
                  <a:pt x="513" y="154"/>
                </a:lnTo>
                <a:lnTo>
                  <a:pt x="513" y="151"/>
                </a:lnTo>
                <a:lnTo>
                  <a:pt x="504" y="147"/>
                </a:lnTo>
                <a:lnTo>
                  <a:pt x="497" y="144"/>
                </a:lnTo>
                <a:lnTo>
                  <a:pt x="490" y="147"/>
                </a:lnTo>
                <a:lnTo>
                  <a:pt x="487" y="151"/>
                </a:lnTo>
                <a:lnTo>
                  <a:pt x="492" y="154"/>
                </a:lnTo>
                <a:lnTo>
                  <a:pt x="490" y="158"/>
                </a:lnTo>
                <a:lnTo>
                  <a:pt x="473" y="158"/>
                </a:lnTo>
                <a:lnTo>
                  <a:pt x="454" y="170"/>
                </a:lnTo>
                <a:lnTo>
                  <a:pt x="438" y="177"/>
                </a:lnTo>
                <a:lnTo>
                  <a:pt x="440" y="173"/>
                </a:lnTo>
                <a:lnTo>
                  <a:pt x="433" y="170"/>
                </a:lnTo>
                <a:lnTo>
                  <a:pt x="428" y="173"/>
                </a:lnTo>
                <a:lnTo>
                  <a:pt x="423" y="184"/>
                </a:lnTo>
                <a:lnTo>
                  <a:pt x="419" y="189"/>
                </a:lnTo>
                <a:lnTo>
                  <a:pt x="419" y="194"/>
                </a:lnTo>
                <a:lnTo>
                  <a:pt x="423" y="201"/>
                </a:lnTo>
                <a:lnTo>
                  <a:pt x="428" y="196"/>
                </a:lnTo>
                <a:lnTo>
                  <a:pt x="430" y="206"/>
                </a:lnTo>
                <a:lnTo>
                  <a:pt x="430" y="213"/>
                </a:lnTo>
                <a:lnTo>
                  <a:pt x="435" y="220"/>
                </a:lnTo>
                <a:lnTo>
                  <a:pt x="442" y="225"/>
                </a:lnTo>
                <a:lnTo>
                  <a:pt x="445" y="227"/>
                </a:lnTo>
                <a:lnTo>
                  <a:pt x="438" y="241"/>
                </a:lnTo>
                <a:lnTo>
                  <a:pt x="433" y="246"/>
                </a:lnTo>
                <a:lnTo>
                  <a:pt x="430" y="246"/>
                </a:lnTo>
                <a:lnTo>
                  <a:pt x="426" y="244"/>
                </a:lnTo>
                <a:lnTo>
                  <a:pt x="423" y="248"/>
                </a:lnTo>
                <a:lnTo>
                  <a:pt x="421" y="255"/>
                </a:lnTo>
                <a:lnTo>
                  <a:pt x="421" y="279"/>
                </a:lnTo>
                <a:lnTo>
                  <a:pt x="428" y="303"/>
                </a:lnTo>
                <a:lnTo>
                  <a:pt x="438" y="317"/>
                </a:lnTo>
                <a:lnTo>
                  <a:pt x="454" y="334"/>
                </a:lnTo>
                <a:lnTo>
                  <a:pt x="461" y="336"/>
                </a:lnTo>
                <a:lnTo>
                  <a:pt x="468" y="338"/>
                </a:lnTo>
                <a:lnTo>
                  <a:pt x="497" y="367"/>
                </a:lnTo>
                <a:lnTo>
                  <a:pt x="506" y="374"/>
                </a:lnTo>
                <a:lnTo>
                  <a:pt x="513" y="374"/>
                </a:lnTo>
                <a:lnTo>
                  <a:pt x="520" y="383"/>
                </a:lnTo>
                <a:lnTo>
                  <a:pt x="523" y="386"/>
                </a:lnTo>
                <a:lnTo>
                  <a:pt x="539" y="428"/>
                </a:lnTo>
                <a:lnTo>
                  <a:pt x="542" y="452"/>
                </a:lnTo>
                <a:lnTo>
                  <a:pt x="544" y="461"/>
                </a:lnTo>
                <a:lnTo>
                  <a:pt x="558" y="487"/>
                </a:lnTo>
                <a:lnTo>
                  <a:pt x="568" y="497"/>
                </a:lnTo>
                <a:lnTo>
                  <a:pt x="579" y="509"/>
                </a:lnTo>
                <a:lnTo>
                  <a:pt x="587" y="520"/>
                </a:lnTo>
                <a:lnTo>
                  <a:pt x="594" y="525"/>
                </a:lnTo>
                <a:lnTo>
                  <a:pt x="603" y="530"/>
                </a:lnTo>
                <a:lnTo>
                  <a:pt x="606" y="537"/>
                </a:lnTo>
                <a:lnTo>
                  <a:pt x="610" y="539"/>
                </a:lnTo>
                <a:lnTo>
                  <a:pt x="624" y="546"/>
                </a:lnTo>
                <a:lnTo>
                  <a:pt x="634" y="554"/>
                </a:lnTo>
                <a:lnTo>
                  <a:pt x="643" y="556"/>
                </a:lnTo>
                <a:lnTo>
                  <a:pt x="658" y="558"/>
                </a:lnTo>
                <a:lnTo>
                  <a:pt x="674" y="556"/>
                </a:lnTo>
                <a:lnTo>
                  <a:pt x="681" y="558"/>
                </a:lnTo>
                <a:lnTo>
                  <a:pt x="705" y="554"/>
                </a:lnTo>
                <a:lnTo>
                  <a:pt x="712" y="554"/>
                </a:lnTo>
                <a:lnTo>
                  <a:pt x="719" y="561"/>
                </a:lnTo>
                <a:lnTo>
                  <a:pt x="721" y="568"/>
                </a:lnTo>
                <a:lnTo>
                  <a:pt x="719" y="573"/>
                </a:lnTo>
                <a:lnTo>
                  <a:pt x="707" y="582"/>
                </a:lnTo>
                <a:lnTo>
                  <a:pt x="698" y="587"/>
                </a:lnTo>
                <a:lnTo>
                  <a:pt x="698" y="594"/>
                </a:lnTo>
                <a:lnTo>
                  <a:pt x="700" y="601"/>
                </a:lnTo>
                <a:lnTo>
                  <a:pt x="705" y="608"/>
                </a:lnTo>
                <a:lnTo>
                  <a:pt x="736" y="622"/>
                </a:lnTo>
                <a:lnTo>
                  <a:pt x="769" y="639"/>
                </a:lnTo>
                <a:lnTo>
                  <a:pt x="790" y="646"/>
                </a:lnTo>
                <a:lnTo>
                  <a:pt x="799" y="651"/>
                </a:lnTo>
                <a:lnTo>
                  <a:pt x="811" y="655"/>
                </a:lnTo>
                <a:lnTo>
                  <a:pt x="823" y="670"/>
                </a:lnTo>
                <a:lnTo>
                  <a:pt x="830" y="674"/>
                </a:lnTo>
                <a:lnTo>
                  <a:pt x="844" y="679"/>
                </a:lnTo>
                <a:lnTo>
                  <a:pt x="856" y="686"/>
                </a:lnTo>
                <a:lnTo>
                  <a:pt x="861" y="686"/>
                </a:lnTo>
                <a:lnTo>
                  <a:pt x="868" y="691"/>
                </a:lnTo>
                <a:lnTo>
                  <a:pt x="870" y="700"/>
                </a:lnTo>
                <a:lnTo>
                  <a:pt x="880" y="707"/>
                </a:lnTo>
                <a:lnTo>
                  <a:pt x="887" y="710"/>
                </a:lnTo>
                <a:lnTo>
                  <a:pt x="894" y="719"/>
                </a:lnTo>
                <a:lnTo>
                  <a:pt x="904" y="729"/>
                </a:lnTo>
                <a:lnTo>
                  <a:pt x="908" y="743"/>
                </a:lnTo>
                <a:lnTo>
                  <a:pt x="911" y="745"/>
                </a:lnTo>
                <a:lnTo>
                  <a:pt x="901" y="757"/>
                </a:lnTo>
                <a:lnTo>
                  <a:pt x="899" y="767"/>
                </a:lnTo>
                <a:lnTo>
                  <a:pt x="899" y="778"/>
                </a:lnTo>
                <a:lnTo>
                  <a:pt x="896" y="781"/>
                </a:lnTo>
                <a:lnTo>
                  <a:pt x="892" y="776"/>
                </a:lnTo>
                <a:lnTo>
                  <a:pt x="887" y="776"/>
                </a:lnTo>
                <a:lnTo>
                  <a:pt x="873" y="767"/>
                </a:lnTo>
                <a:lnTo>
                  <a:pt x="868" y="759"/>
                </a:lnTo>
                <a:lnTo>
                  <a:pt x="868" y="750"/>
                </a:lnTo>
                <a:lnTo>
                  <a:pt x="868" y="748"/>
                </a:lnTo>
                <a:lnTo>
                  <a:pt x="861" y="738"/>
                </a:lnTo>
                <a:lnTo>
                  <a:pt x="861" y="733"/>
                </a:lnTo>
                <a:lnTo>
                  <a:pt x="854" y="729"/>
                </a:lnTo>
                <a:lnTo>
                  <a:pt x="840" y="726"/>
                </a:lnTo>
                <a:lnTo>
                  <a:pt x="830" y="726"/>
                </a:lnTo>
                <a:lnTo>
                  <a:pt x="818" y="724"/>
                </a:lnTo>
                <a:lnTo>
                  <a:pt x="802" y="714"/>
                </a:lnTo>
                <a:lnTo>
                  <a:pt x="804" y="712"/>
                </a:lnTo>
                <a:lnTo>
                  <a:pt x="807" y="712"/>
                </a:lnTo>
                <a:lnTo>
                  <a:pt x="802" y="710"/>
                </a:lnTo>
                <a:lnTo>
                  <a:pt x="799" y="707"/>
                </a:lnTo>
                <a:lnTo>
                  <a:pt x="792" y="705"/>
                </a:lnTo>
                <a:lnTo>
                  <a:pt x="785" y="707"/>
                </a:lnTo>
                <a:lnTo>
                  <a:pt x="778" y="712"/>
                </a:lnTo>
                <a:lnTo>
                  <a:pt x="766" y="733"/>
                </a:lnTo>
                <a:lnTo>
                  <a:pt x="764" y="741"/>
                </a:lnTo>
                <a:lnTo>
                  <a:pt x="759" y="748"/>
                </a:lnTo>
                <a:lnTo>
                  <a:pt x="755" y="752"/>
                </a:lnTo>
                <a:lnTo>
                  <a:pt x="755" y="755"/>
                </a:lnTo>
                <a:lnTo>
                  <a:pt x="755" y="757"/>
                </a:lnTo>
                <a:lnTo>
                  <a:pt x="757" y="764"/>
                </a:lnTo>
                <a:lnTo>
                  <a:pt x="747" y="778"/>
                </a:lnTo>
                <a:lnTo>
                  <a:pt x="745" y="785"/>
                </a:lnTo>
                <a:lnTo>
                  <a:pt x="747" y="788"/>
                </a:lnTo>
                <a:lnTo>
                  <a:pt x="747" y="797"/>
                </a:lnTo>
                <a:lnTo>
                  <a:pt x="757" y="800"/>
                </a:lnTo>
                <a:lnTo>
                  <a:pt x="766" y="800"/>
                </a:lnTo>
                <a:lnTo>
                  <a:pt x="769" y="802"/>
                </a:lnTo>
                <a:lnTo>
                  <a:pt x="773" y="809"/>
                </a:lnTo>
                <a:lnTo>
                  <a:pt x="788" y="816"/>
                </a:lnTo>
                <a:lnTo>
                  <a:pt x="792" y="819"/>
                </a:lnTo>
                <a:lnTo>
                  <a:pt x="799" y="823"/>
                </a:lnTo>
                <a:lnTo>
                  <a:pt x="797" y="833"/>
                </a:lnTo>
                <a:lnTo>
                  <a:pt x="797" y="838"/>
                </a:lnTo>
                <a:lnTo>
                  <a:pt x="799" y="842"/>
                </a:lnTo>
                <a:lnTo>
                  <a:pt x="797" y="852"/>
                </a:lnTo>
                <a:lnTo>
                  <a:pt x="799" y="856"/>
                </a:lnTo>
                <a:lnTo>
                  <a:pt x="802" y="861"/>
                </a:lnTo>
                <a:lnTo>
                  <a:pt x="804" y="864"/>
                </a:lnTo>
                <a:lnTo>
                  <a:pt x="802" y="871"/>
                </a:lnTo>
                <a:lnTo>
                  <a:pt x="797" y="878"/>
                </a:lnTo>
                <a:lnTo>
                  <a:pt x="790" y="878"/>
                </a:lnTo>
                <a:lnTo>
                  <a:pt x="788" y="873"/>
                </a:lnTo>
                <a:lnTo>
                  <a:pt x="773" y="873"/>
                </a:lnTo>
                <a:lnTo>
                  <a:pt x="757" y="885"/>
                </a:lnTo>
                <a:lnTo>
                  <a:pt x="750" y="894"/>
                </a:lnTo>
                <a:lnTo>
                  <a:pt x="750" y="901"/>
                </a:lnTo>
                <a:lnTo>
                  <a:pt x="752" y="923"/>
                </a:lnTo>
                <a:lnTo>
                  <a:pt x="752" y="927"/>
                </a:lnTo>
                <a:lnTo>
                  <a:pt x="743" y="937"/>
                </a:lnTo>
                <a:lnTo>
                  <a:pt x="731" y="942"/>
                </a:lnTo>
                <a:lnTo>
                  <a:pt x="721" y="958"/>
                </a:lnTo>
                <a:lnTo>
                  <a:pt x="717" y="968"/>
                </a:lnTo>
                <a:lnTo>
                  <a:pt x="714" y="975"/>
                </a:lnTo>
                <a:lnTo>
                  <a:pt x="710" y="979"/>
                </a:lnTo>
                <a:lnTo>
                  <a:pt x="702" y="979"/>
                </a:lnTo>
                <a:lnTo>
                  <a:pt x="686" y="982"/>
                </a:lnTo>
                <a:lnTo>
                  <a:pt x="679" y="977"/>
                </a:lnTo>
                <a:lnTo>
                  <a:pt x="674" y="970"/>
                </a:lnTo>
                <a:lnTo>
                  <a:pt x="674" y="963"/>
                </a:lnTo>
                <a:lnTo>
                  <a:pt x="676" y="956"/>
                </a:lnTo>
                <a:lnTo>
                  <a:pt x="674" y="953"/>
                </a:lnTo>
                <a:lnTo>
                  <a:pt x="674" y="951"/>
                </a:lnTo>
                <a:lnTo>
                  <a:pt x="676" y="949"/>
                </a:lnTo>
                <a:lnTo>
                  <a:pt x="688" y="942"/>
                </a:lnTo>
                <a:lnTo>
                  <a:pt x="691" y="935"/>
                </a:lnTo>
                <a:lnTo>
                  <a:pt x="698" y="920"/>
                </a:lnTo>
                <a:lnTo>
                  <a:pt x="700" y="913"/>
                </a:lnTo>
                <a:lnTo>
                  <a:pt x="691" y="906"/>
                </a:lnTo>
                <a:lnTo>
                  <a:pt x="691" y="904"/>
                </a:lnTo>
                <a:lnTo>
                  <a:pt x="700" y="899"/>
                </a:lnTo>
                <a:lnTo>
                  <a:pt x="702" y="897"/>
                </a:lnTo>
                <a:lnTo>
                  <a:pt x="707" y="897"/>
                </a:lnTo>
                <a:lnTo>
                  <a:pt x="714" y="897"/>
                </a:lnTo>
                <a:lnTo>
                  <a:pt x="721" y="892"/>
                </a:lnTo>
                <a:lnTo>
                  <a:pt x="724" y="882"/>
                </a:lnTo>
                <a:lnTo>
                  <a:pt x="724" y="875"/>
                </a:lnTo>
                <a:lnTo>
                  <a:pt x="719" y="871"/>
                </a:lnTo>
                <a:lnTo>
                  <a:pt x="714" y="864"/>
                </a:lnTo>
                <a:lnTo>
                  <a:pt x="712" y="856"/>
                </a:lnTo>
                <a:lnTo>
                  <a:pt x="710" y="847"/>
                </a:lnTo>
                <a:lnTo>
                  <a:pt x="710" y="835"/>
                </a:lnTo>
                <a:lnTo>
                  <a:pt x="705" y="819"/>
                </a:lnTo>
                <a:lnTo>
                  <a:pt x="702" y="816"/>
                </a:lnTo>
                <a:lnTo>
                  <a:pt x="698" y="809"/>
                </a:lnTo>
                <a:lnTo>
                  <a:pt x="695" y="809"/>
                </a:lnTo>
                <a:lnTo>
                  <a:pt x="691" y="793"/>
                </a:lnTo>
                <a:lnTo>
                  <a:pt x="686" y="778"/>
                </a:lnTo>
                <a:lnTo>
                  <a:pt x="688" y="774"/>
                </a:lnTo>
                <a:lnTo>
                  <a:pt x="681" y="762"/>
                </a:lnTo>
                <a:lnTo>
                  <a:pt x="674" y="752"/>
                </a:lnTo>
                <a:lnTo>
                  <a:pt x="669" y="752"/>
                </a:lnTo>
                <a:lnTo>
                  <a:pt x="665" y="752"/>
                </a:lnTo>
                <a:lnTo>
                  <a:pt x="660" y="759"/>
                </a:lnTo>
                <a:lnTo>
                  <a:pt x="658" y="759"/>
                </a:lnTo>
                <a:lnTo>
                  <a:pt x="648" y="757"/>
                </a:lnTo>
                <a:lnTo>
                  <a:pt x="643" y="750"/>
                </a:lnTo>
                <a:lnTo>
                  <a:pt x="634" y="741"/>
                </a:lnTo>
                <a:lnTo>
                  <a:pt x="627" y="741"/>
                </a:lnTo>
                <a:lnTo>
                  <a:pt x="622" y="736"/>
                </a:lnTo>
                <a:lnTo>
                  <a:pt x="620" y="733"/>
                </a:lnTo>
                <a:lnTo>
                  <a:pt x="617" y="731"/>
                </a:lnTo>
                <a:lnTo>
                  <a:pt x="620" y="726"/>
                </a:lnTo>
                <a:lnTo>
                  <a:pt x="622" y="722"/>
                </a:lnTo>
                <a:lnTo>
                  <a:pt x="624" y="719"/>
                </a:lnTo>
                <a:lnTo>
                  <a:pt x="615" y="698"/>
                </a:lnTo>
                <a:lnTo>
                  <a:pt x="613" y="693"/>
                </a:lnTo>
                <a:lnTo>
                  <a:pt x="608" y="688"/>
                </a:lnTo>
                <a:lnTo>
                  <a:pt x="606" y="688"/>
                </a:lnTo>
                <a:lnTo>
                  <a:pt x="601" y="691"/>
                </a:lnTo>
                <a:lnTo>
                  <a:pt x="598" y="693"/>
                </a:lnTo>
                <a:lnTo>
                  <a:pt x="594" y="691"/>
                </a:lnTo>
                <a:lnTo>
                  <a:pt x="591" y="693"/>
                </a:lnTo>
                <a:lnTo>
                  <a:pt x="587" y="696"/>
                </a:lnTo>
                <a:lnTo>
                  <a:pt x="582" y="693"/>
                </a:lnTo>
                <a:lnTo>
                  <a:pt x="575" y="696"/>
                </a:lnTo>
                <a:lnTo>
                  <a:pt x="572" y="698"/>
                </a:lnTo>
                <a:lnTo>
                  <a:pt x="570" y="696"/>
                </a:lnTo>
                <a:lnTo>
                  <a:pt x="572" y="693"/>
                </a:lnTo>
                <a:lnTo>
                  <a:pt x="579" y="686"/>
                </a:lnTo>
                <a:lnTo>
                  <a:pt x="582" y="684"/>
                </a:lnTo>
                <a:lnTo>
                  <a:pt x="579" y="679"/>
                </a:lnTo>
                <a:lnTo>
                  <a:pt x="577" y="679"/>
                </a:lnTo>
                <a:lnTo>
                  <a:pt x="570" y="672"/>
                </a:lnTo>
                <a:lnTo>
                  <a:pt x="565" y="670"/>
                </a:lnTo>
                <a:lnTo>
                  <a:pt x="563" y="672"/>
                </a:lnTo>
                <a:lnTo>
                  <a:pt x="558" y="672"/>
                </a:lnTo>
                <a:lnTo>
                  <a:pt x="553" y="670"/>
                </a:lnTo>
                <a:lnTo>
                  <a:pt x="551" y="674"/>
                </a:lnTo>
                <a:lnTo>
                  <a:pt x="551" y="677"/>
                </a:lnTo>
                <a:lnTo>
                  <a:pt x="544" y="677"/>
                </a:lnTo>
                <a:lnTo>
                  <a:pt x="549" y="670"/>
                </a:lnTo>
                <a:lnTo>
                  <a:pt x="542" y="655"/>
                </a:lnTo>
                <a:lnTo>
                  <a:pt x="535" y="634"/>
                </a:lnTo>
                <a:lnTo>
                  <a:pt x="520" y="625"/>
                </a:lnTo>
                <a:lnTo>
                  <a:pt x="513" y="625"/>
                </a:lnTo>
                <a:lnTo>
                  <a:pt x="509" y="627"/>
                </a:lnTo>
                <a:lnTo>
                  <a:pt x="501" y="625"/>
                </a:lnTo>
                <a:lnTo>
                  <a:pt x="492" y="620"/>
                </a:lnTo>
                <a:lnTo>
                  <a:pt x="487" y="617"/>
                </a:lnTo>
                <a:lnTo>
                  <a:pt x="480" y="620"/>
                </a:lnTo>
                <a:lnTo>
                  <a:pt x="475" y="622"/>
                </a:lnTo>
                <a:lnTo>
                  <a:pt x="473" y="625"/>
                </a:lnTo>
                <a:lnTo>
                  <a:pt x="468" y="625"/>
                </a:lnTo>
                <a:lnTo>
                  <a:pt x="464" y="613"/>
                </a:lnTo>
                <a:lnTo>
                  <a:pt x="452" y="603"/>
                </a:lnTo>
                <a:lnTo>
                  <a:pt x="447" y="603"/>
                </a:lnTo>
                <a:lnTo>
                  <a:pt x="438" y="599"/>
                </a:lnTo>
                <a:lnTo>
                  <a:pt x="435" y="599"/>
                </a:lnTo>
                <a:lnTo>
                  <a:pt x="428" y="589"/>
                </a:lnTo>
                <a:lnTo>
                  <a:pt x="416" y="575"/>
                </a:lnTo>
                <a:lnTo>
                  <a:pt x="404" y="568"/>
                </a:lnTo>
                <a:lnTo>
                  <a:pt x="402" y="556"/>
                </a:lnTo>
                <a:lnTo>
                  <a:pt x="397" y="549"/>
                </a:lnTo>
                <a:lnTo>
                  <a:pt x="383" y="535"/>
                </a:lnTo>
                <a:lnTo>
                  <a:pt x="376" y="535"/>
                </a:lnTo>
                <a:lnTo>
                  <a:pt x="369" y="523"/>
                </a:lnTo>
                <a:lnTo>
                  <a:pt x="367" y="516"/>
                </a:lnTo>
                <a:lnTo>
                  <a:pt x="360" y="509"/>
                </a:lnTo>
                <a:lnTo>
                  <a:pt x="355" y="504"/>
                </a:lnTo>
                <a:lnTo>
                  <a:pt x="348" y="499"/>
                </a:lnTo>
                <a:lnTo>
                  <a:pt x="334" y="494"/>
                </a:lnTo>
                <a:lnTo>
                  <a:pt x="329" y="494"/>
                </a:lnTo>
                <a:lnTo>
                  <a:pt x="329" y="497"/>
                </a:lnTo>
                <a:lnTo>
                  <a:pt x="326" y="499"/>
                </a:lnTo>
                <a:lnTo>
                  <a:pt x="324" y="499"/>
                </a:lnTo>
                <a:lnTo>
                  <a:pt x="319" y="494"/>
                </a:lnTo>
                <a:lnTo>
                  <a:pt x="319" y="492"/>
                </a:lnTo>
                <a:lnTo>
                  <a:pt x="319" y="490"/>
                </a:lnTo>
                <a:lnTo>
                  <a:pt x="326" y="490"/>
                </a:lnTo>
                <a:lnTo>
                  <a:pt x="329" y="485"/>
                </a:lnTo>
                <a:lnTo>
                  <a:pt x="326" y="480"/>
                </a:lnTo>
                <a:lnTo>
                  <a:pt x="326" y="478"/>
                </a:lnTo>
                <a:lnTo>
                  <a:pt x="322" y="478"/>
                </a:lnTo>
                <a:lnTo>
                  <a:pt x="319" y="468"/>
                </a:lnTo>
                <a:lnTo>
                  <a:pt x="315" y="466"/>
                </a:lnTo>
                <a:lnTo>
                  <a:pt x="312" y="459"/>
                </a:lnTo>
                <a:lnTo>
                  <a:pt x="305" y="454"/>
                </a:lnTo>
                <a:lnTo>
                  <a:pt x="298" y="452"/>
                </a:lnTo>
                <a:lnTo>
                  <a:pt x="296" y="449"/>
                </a:lnTo>
                <a:lnTo>
                  <a:pt x="298" y="445"/>
                </a:lnTo>
                <a:lnTo>
                  <a:pt x="298" y="440"/>
                </a:lnTo>
                <a:lnTo>
                  <a:pt x="291" y="435"/>
                </a:lnTo>
                <a:lnTo>
                  <a:pt x="281" y="433"/>
                </a:lnTo>
                <a:lnTo>
                  <a:pt x="279" y="438"/>
                </a:lnTo>
                <a:lnTo>
                  <a:pt x="277" y="435"/>
                </a:lnTo>
                <a:lnTo>
                  <a:pt x="274" y="433"/>
                </a:lnTo>
                <a:lnTo>
                  <a:pt x="279" y="426"/>
                </a:lnTo>
                <a:lnTo>
                  <a:pt x="281" y="409"/>
                </a:lnTo>
                <a:lnTo>
                  <a:pt x="279" y="400"/>
                </a:lnTo>
                <a:lnTo>
                  <a:pt x="272" y="383"/>
                </a:lnTo>
                <a:lnTo>
                  <a:pt x="267" y="376"/>
                </a:lnTo>
                <a:lnTo>
                  <a:pt x="265" y="355"/>
                </a:lnTo>
                <a:lnTo>
                  <a:pt x="263" y="334"/>
                </a:lnTo>
                <a:lnTo>
                  <a:pt x="258" y="322"/>
                </a:lnTo>
                <a:lnTo>
                  <a:pt x="251" y="317"/>
                </a:lnTo>
                <a:lnTo>
                  <a:pt x="246" y="312"/>
                </a:lnTo>
                <a:lnTo>
                  <a:pt x="241" y="312"/>
                </a:lnTo>
                <a:lnTo>
                  <a:pt x="239" y="310"/>
                </a:lnTo>
                <a:lnTo>
                  <a:pt x="237" y="307"/>
                </a:lnTo>
                <a:lnTo>
                  <a:pt x="234" y="307"/>
                </a:lnTo>
                <a:lnTo>
                  <a:pt x="234" y="310"/>
                </a:lnTo>
                <a:lnTo>
                  <a:pt x="227" y="305"/>
                </a:lnTo>
                <a:lnTo>
                  <a:pt x="218" y="300"/>
                </a:lnTo>
                <a:lnTo>
                  <a:pt x="208" y="291"/>
                </a:lnTo>
                <a:lnTo>
                  <a:pt x="199" y="284"/>
                </a:lnTo>
                <a:lnTo>
                  <a:pt x="189" y="279"/>
                </a:lnTo>
                <a:lnTo>
                  <a:pt x="189" y="279"/>
                </a:lnTo>
                <a:lnTo>
                  <a:pt x="189" y="281"/>
                </a:lnTo>
                <a:lnTo>
                  <a:pt x="184" y="281"/>
                </a:lnTo>
                <a:lnTo>
                  <a:pt x="184" y="277"/>
                </a:lnTo>
                <a:lnTo>
                  <a:pt x="182" y="274"/>
                </a:lnTo>
                <a:lnTo>
                  <a:pt x="168" y="267"/>
                </a:lnTo>
                <a:lnTo>
                  <a:pt x="156" y="267"/>
                </a:lnTo>
                <a:lnTo>
                  <a:pt x="149" y="267"/>
                </a:lnTo>
                <a:lnTo>
                  <a:pt x="135" y="274"/>
                </a:lnTo>
                <a:lnTo>
                  <a:pt x="128" y="284"/>
                </a:lnTo>
                <a:lnTo>
                  <a:pt x="128" y="289"/>
                </a:lnTo>
                <a:lnTo>
                  <a:pt x="116" y="291"/>
                </a:lnTo>
                <a:lnTo>
                  <a:pt x="111" y="300"/>
                </a:lnTo>
                <a:lnTo>
                  <a:pt x="106" y="310"/>
                </a:lnTo>
                <a:lnTo>
                  <a:pt x="97" y="319"/>
                </a:lnTo>
                <a:lnTo>
                  <a:pt x="80" y="322"/>
                </a:lnTo>
                <a:lnTo>
                  <a:pt x="64" y="326"/>
                </a:lnTo>
                <a:lnTo>
                  <a:pt x="54" y="324"/>
                </a:lnTo>
                <a:lnTo>
                  <a:pt x="54" y="315"/>
                </a:lnTo>
                <a:lnTo>
                  <a:pt x="71" y="298"/>
                </a:lnTo>
                <a:lnTo>
                  <a:pt x="71" y="284"/>
                </a:lnTo>
                <a:lnTo>
                  <a:pt x="47" y="289"/>
                </a:lnTo>
                <a:lnTo>
                  <a:pt x="21" y="272"/>
                </a:lnTo>
                <a:lnTo>
                  <a:pt x="12" y="258"/>
                </a:lnTo>
                <a:lnTo>
                  <a:pt x="12" y="241"/>
                </a:lnTo>
                <a:lnTo>
                  <a:pt x="28" y="218"/>
                </a:lnTo>
                <a:lnTo>
                  <a:pt x="26" y="208"/>
                </a:lnTo>
                <a:lnTo>
                  <a:pt x="7" y="199"/>
                </a:lnTo>
                <a:lnTo>
                  <a:pt x="2" y="182"/>
                </a:lnTo>
                <a:lnTo>
                  <a:pt x="0" y="177"/>
                </a:lnTo>
                <a:lnTo>
                  <a:pt x="12" y="173"/>
                </a:lnTo>
                <a:lnTo>
                  <a:pt x="21" y="175"/>
                </a:lnTo>
                <a:lnTo>
                  <a:pt x="43" y="166"/>
                </a:lnTo>
                <a:lnTo>
                  <a:pt x="47" y="149"/>
                </a:lnTo>
                <a:lnTo>
                  <a:pt x="33" y="135"/>
                </a:lnTo>
                <a:lnTo>
                  <a:pt x="33" y="125"/>
                </a:lnTo>
                <a:lnTo>
                  <a:pt x="21" y="116"/>
                </a:lnTo>
                <a:lnTo>
                  <a:pt x="21" y="111"/>
                </a:lnTo>
                <a:lnTo>
                  <a:pt x="24" y="102"/>
                </a:lnTo>
                <a:lnTo>
                  <a:pt x="38" y="99"/>
                </a:lnTo>
                <a:lnTo>
                  <a:pt x="43" y="92"/>
                </a:lnTo>
                <a:lnTo>
                  <a:pt x="45" y="99"/>
                </a:lnTo>
                <a:lnTo>
                  <a:pt x="54" y="99"/>
                </a:lnTo>
                <a:lnTo>
                  <a:pt x="61" y="97"/>
                </a:lnTo>
                <a:lnTo>
                  <a:pt x="69" y="97"/>
                </a:lnTo>
                <a:lnTo>
                  <a:pt x="80" y="92"/>
                </a:lnTo>
                <a:lnTo>
                  <a:pt x="88" y="92"/>
                </a:lnTo>
                <a:lnTo>
                  <a:pt x="92" y="97"/>
                </a:lnTo>
                <a:lnTo>
                  <a:pt x="102" y="99"/>
                </a:lnTo>
                <a:lnTo>
                  <a:pt x="106" y="95"/>
                </a:lnTo>
                <a:lnTo>
                  <a:pt x="114" y="95"/>
                </a:lnTo>
                <a:lnTo>
                  <a:pt x="118" y="83"/>
                </a:lnTo>
                <a:lnTo>
                  <a:pt x="128" y="78"/>
                </a:lnTo>
                <a:lnTo>
                  <a:pt x="128" y="71"/>
                </a:lnTo>
                <a:lnTo>
                  <a:pt x="123" y="66"/>
                </a:lnTo>
                <a:lnTo>
                  <a:pt x="142" y="52"/>
                </a:lnTo>
                <a:lnTo>
                  <a:pt x="149" y="47"/>
                </a:lnTo>
                <a:lnTo>
                  <a:pt x="151" y="59"/>
                </a:lnTo>
                <a:lnTo>
                  <a:pt x="149" y="66"/>
                </a:lnTo>
                <a:lnTo>
                  <a:pt x="154" y="73"/>
                </a:lnTo>
                <a:lnTo>
                  <a:pt x="161" y="85"/>
                </a:lnTo>
                <a:lnTo>
                  <a:pt x="170" y="85"/>
                </a:lnTo>
                <a:lnTo>
                  <a:pt x="177" y="90"/>
                </a:lnTo>
                <a:lnTo>
                  <a:pt x="173" y="99"/>
                </a:lnTo>
                <a:lnTo>
                  <a:pt x="177" y="104"/>
                </a:lnTo>
                <a:lnTo>
                  <a:pt x="180" y="118"/>
                </a:lnTo>
                <a:lnTo>
                  <a:pt x="187" y="121"/>
                </a:lnTo>
                <a:lnTo>
                  <a:pt x="192" y="113"/>
                </a:lnTo>
                <a:lnTo>
                  <a:pt x="187" y="102"/>
                </a:lnTo>
                <a:lnTo>
                  <a:pt x="189" y="97"/>
                </a:lnTo>
                <a:lnTo>
                  <a:pt x="196" y="87"/>
                </a:lnTo>
                <a:lnTo>
                  <a:pt x="208" y="76"/>
                </a:lnTo>
                <a:lnTo>
                  <a:pt x="213" y="69"/>
                </a:lnTo>
                <a:lnTo>
                  <a:pt x="211" y="54"/>
                </a:lnTo>
                <a:lnTo>
                  <a:pt x="213" y="50"/>
                </a:lnTo>
                <a:lnTo>
                  <a:pt x="215" y="50"/>
                </a:lnTo>
                <a:lnTo>
                  <a:pt x="225" y="50"/>
                </a:lnTo>
                <a:lnTo>
                  <a:pt x="225" y="64"/>
                </a:lnTo>
                <a:lnTo>
                  <a:pt x="229" y="71"/>
                </a:lnTo>
                <a:lnTo>
                  <a:pt x="239" y="73"/>
                </a:lnTo>
                <a:lnTo>
                  <a:pt x="244" y="73"/>
                </a:lnTo>
                <a:lnTo>
                  <a:pt x="248" y="69"/>
                </a:lnTo>
                <a:lnTo>
                  <a:pt x="258" y="66"/>
                </a:lnTo>
                <a:lnTo>
                  <a:pt x="263" y="76"/>
                </a:lnTo>
                <a:lnTo>
                  <a:pt x="267" y="83"/>
                </a:lnTo>
                <a:lnTo>
                  <a:pt x="277" y="80"/>
                </a:lnTo>
                <a:lnTo>
                  <a:pt x="272" y="73"/>
                </a:lnTo>
                <a:lnTo>
                  <a:pt x="277" y="66"/>
                </a:lnTo>
                <a:lnTo>
                  <a:pt x="270" y="59"/>
                </a:lnTo>
                <a:lnTo>
                  <a:pt x="270" y="47"/>
                </a:lnTo>
                <a:lnTo>
                  <a:pt x="274" y="42"/>
                </a:lnTo>
                <a:lnTo>
                  <a:pt x="284" y="40"/>
                </a:lnTo>
                <a:lnTo>
                  <a:pt x="284" y="45"/>
                </a:lnTo>
                <a:lnTo>
                  <a:pt x="300" y="52"/>
                </a:lnTo>
                <a:lnTo>
                  <a:pt x="303" y="45"/>
                </a:lnTo>
                <a:lnTo>
                  <a:pt x="296" y="40"/>
                </a:lnTo>
                <a:lnTo>
                  <a:pt x="298" y="35"/>
                </a:lnTo>
                <a:lnTo>
                  <a:pt x="303" y="19"/>
                </a:lnTo>
                <a:lnTo>
                  <a:pt x="310" y="19"/>
                </a:lnTo>
                <a:lnTo>
                  <a:pt x="317" y="16"/>
                </a:lnTo>
                <a:lnTo>
                  <a:pt x="324" y="24"/>
                </a:lnTo>
                <a:lnTo>
                  <a:pt x="324" y="26"/>
                </a:lnTo>
                <a:lnTo>
                  <a:pt x="331" y="31"/>
                </a:lnTo>
                <a:lnTo>
                  <a:pt x="341" y="31"/>
                </a:lnTo>
                <a:lnTo>
                  <a:pt x="350" y="14"/>
                </a:lnTo>
                <a:lnTo>
                  <a:pt x="355" y="9"/>
                </a:lnTo>
                <a:lnTo>
                  <a:pt x="367" y="7"/>
                </a:lnTo>
                <a:lnTo>
                  <a:pt x="376" y="7"/>
                </a:lnTo>
                <a:lnTo>
                  <a:pt x="388" y="7"/>
                </a:lnTo>
                <a:lnTo>
                  <a:pt x="397" y="12"/>
                </a:lnTo>
                <a:lnTo>
                  <a:pt x="412" y="5"/>
                </a:lnTo>
                <a:lnTo>
                  <a:pt x="428" y="0"/>
                </a:lnTo>
                <a:lnTo>
                  <a:pt x="433" y="2"/>
                </a:lnTo>
                <a:lnTo>
                  <a:pt x="423" y="12"/>
                </a:lnTo>
                <a:lnTo>
                  <a:pt x="426" y="19"/>
                </a:lnTo>
                <a:lnTo>
                  <a:pt x="433" y="24"/>
                </a:lnTo>
                <a:lnTo>
                  <a:pt x="435" y="31"/>
                </a:lnTo>
                <a:lnTo>
                  <a:pt x="442" y="42"/>
                </a:lnTo>
                <a:lnTo>
                  <a:pt x="473" y="50"/>
                </a:lnTo>
                <a:lnTo>
                  <a:pt x="501" y="57"/>
                </a:lnTo>
                <a:lnTo>
                  <a:pt x="516" y="59"/>
                </a:lnTo>
                <a:lnTo>
                  <a:pt x="539" y="64"/>
                </a:lnTo>
                <a:close/>
                <a:moveTo>
                  <a:pt x="435" y="341"/>
                </a:moveTo>
                <a:lnTo>
                  <a:pt x="438" y="336"/>
                </a:lnTo>
                <a:lnTo>
                  <a:pt x="438" y="331"/>
                </a:lnTo>
                <a:lnTo>
                  <a:pt x="435" y="331"/>
                </a:lnTo>
                <a:lnTo>
                  <a:pt x="433" y="334"/>
                </a:lnTo>
                <a:lnTo>
                  <a:pt x="430" y="334"/>
                </a:lnTo>
                <a:lnTo>
                  <a:pt x="430" y="341"/>
                </a:lnTo>
                <a:lnTo>
                  <a:pt x="433" y="341"/>
                </a:lnTo>
                <a:lnTo>
                  <a:pt x="435" y="34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725"/>
          <p:cNvSpPr>
            <a:spLocks noEditPoints="1"/>
          </p:cNvSpPr>
          <p:nvPr/>
        </p:nvSpPr>
        <p:spPr bwMode="auto">
          <a:xfrm>
            <a:off x="5119689" y="4371976"/>
            <a:ext cx="1446213" cy="1558925"/>
          </a:xfrm>
          <a:custGeom>
            <a:avLst/>
            <a:gdLst>
              <a:gd name="T0" fmla="*/ 520 w 911"/>
              <a:gd name="T1" fmla="*/ 118 h 982"/>
              <a:gd name="T2" fmla="*/ 544 w 911"/>
              <a:gd name="T3" fmla="*/ 166 h 982"/>
              <a:gd name="T4" fmla="*/ 520 w 911"/>
              <a:gd name="T5" fmla="*/ 142 h 982"/>
              <a:gd name="T6" fmla="*/ 487 w 911"/>
              <a:gd name="T7" fmla="*/ 151 h 982"/>
              <a:gd name="T8" fmla="*/ 428 w 911"/>
              <a:gd name="T9" fmla="*/ 173 h 982"/>
              <a:gd name="T10" fmla="*/ 435 w 911"/>
              <a:gd name="T11" fmla="*/ 220 h 982"/>
              <a:gd name="T12" fmla="*/ 421 w 911"/>
              <a:gd name="T13" fmla="*/ 255 h 982"/>
              <a:gd name="T14" fmla="*/ 506 w 911"/>
              <a:gd name="T15" fmla="*/ 374 h 982"/>
              <a:gd name="T16" fmla="*/ 568 w 911"/>
              <a:gd name="T17" fmla="*/ 497 h 982"/>
              <a:gd name="T18" fmla="*/ 634 w 911"/>
              <a:gd name="T19" fmla="*/ 554 h 982"/>
              <a:gd name="T20" fmla="*/ 721 w 911"/>
              <a:gd name="T21" fmla="*/ 568 h 982"/>
              <a:gd name="T22" fmla="*/ 769 w 911"/>
              <a:gd name="T23" fmla="*/ 639 h 982"/>
              <a:gd name="T24" fmla="*/ 861 w 911"/>
              <a:gd name="T25" fmla="*/ 686 h 982"/>
              <a:gd name="T26" fmla="*/ 911 w 911"/>
              <a:gd name="T27" fmla="*/ 745 h 982"/>
              <a:gd name="T28" fmla="*/ 868 w 911"/>
              <a:gd name="T29" fmla="*/ 759 h 982"/>
              <a:gd name="T30" fmla="*/ 818 w 911"/>
              <a:gd name="T31" fmla="*/ 724 h 982"/>
              <a:gd name="T32" fmla="*/ 778 w 911"/>
              <a:gd name="T33" fmla="*/ 712 h 982"/>
              <a:gd name="T34" fmla="*/ 747 w 911"/>
              <a:gd name="T35" fmla="*/ 778 h 982"/>
              <a:gd name="T36" fmla="*/ 788 w 911"/>
              <a:gd name="T37" fmla="*/ 816 h 982"/>
              <a:gd name="T38" fmla="*/ 802 w 911"/>
              <a:gd name="T39" fmla="*/ 861 h 982"/>
              <a:gd name="T40" fmla="*/ 750 w 911"/>
              <a:gd name="T41" fmla="*/ 894 h 982"/>
              <a:gd name="T42" fmla="*/ 714 w 911"/>
              <a:gd name="T43" fmla="*/ 975 h 982"/>
              <a:gd name="T44" fmla="*/ 674 w 911"/>
              <a:gd name="T45" fmla="*/ 953 h 982"/>
              <a:gd name="T46" fmla="*/ 691 w 911"/>
              <a:gd name="T47" fmla="*/ 904 h 982"/>
              <a:gd name="T48" fmla="*/ 719 w 911"/>
              <a:gd name="T49" fmla="*/ 871 h 982"/>
              <a:gd name="T50" fmla="*/ 695 w 911"/>
              <a:gd name="T51" fmla="*/ 809 h 982"/>
              <a:gd name="T52" fmla="*/ 660 w 911"/>
              <a:gd name="T53" fmla="*/ 759 h 982"/>
              <a:gd name="T54" fmla="*/ 617 w 911"/>
              <a:gd name="T55" fmla="*/ 731 h 982"/>
              <a:gd name="T56" fmla="*/ 601 w 911"/>
              <a:gd name="T57" fmla="*/ 691 h 982"/>
              <a:gd name="T58" fmla="*/ 570 w 911"/>
              <a:gd name="T59" fmla="*/ 696 h 982"/>
              <a:gd name="T60" fmla="*/ 563 w 911"/>
              <a:gd name="T61" fmla="*/ 672 h 982"/>
              <a:gd name="T62" fmla="*/ 535 w 911"/>
              <a:gd name="T63" fmla="*/ 634 h 982"/>
              <a:gd name="T64" fmla="*/ 475 w 911"/>
              <a:gd name="T65" fmla="*/ 622 h 982"/>
              <a:gd name="T66" fmla="*/ 428 w 911"/>
              <a:gd name="T67" fmla="*/ 589 h 982"/>
              <a:gd name="T68" fmla="*/ 367 w 911"/>
              <a:gd name="T69" fmla="*/ 516 h 982"/>
              <a:gd name="T70" fmla="*/ 324 w 911"/>
              <a:gd name="T71" fmla="*/ 499 h 982"/>
              <a:gd name="T72" fmla="*/ 322 w 911"/>
              <a:gd name="T73" fmla="*/ 478 h 982"/>
              <a:gd name="T74" fmla="*/ 298 w 911"/>
              <a:gd name="T75" fmla="*/ 440 h 982"/>
              <a:gd name="T76" fmla="*/ 279 w 911"/>
              <a:gd name="T77" fmla="*/ 400 h 982"/>
              <a:gd name="T78" fmla="*/ 241 w 911"/>
              <a:gd name="T79" fmla="*/ 312 h 982"/>
              <a:gd name="T80" fmla="*/ 199 w 911"/>
              <a:gd name="T81" fmla="*/ 284 h 982"/>
              <a:gd name="T82" fmla="*/ 156 w 911"/>
              <a:gd name="T83" fmla="*/ 267 h 982"/>
              <a:gd name="T84" fmla="*/ 97 w 911"/>
              <a:gd name="T85" fmla="*/ 319 h 982"/>
              <a:gd name="T86" fmla="*/ 21 w 911"/>
              <a:gd name="T87" fmla="*/ 272 h 982"/>
              <a:gd name="T88" fmla="*/ 12 w 911"/>
              <a:gd name="T89" fmla="*/ 173 h 982"/>
              <a:gd name="T90" fmla="*/ 24 w 911"/>
              <a:gd name="T91" fmla="*/ 102 h 982"/>
              <a:gd name="T92" fmla="*/ 88 w 911"/>
              <a:gd name="T93" fmla="*/ 92 h 982"/>
              <a:gd name="T94" fmla="*/ 123 w 911"/>
              <a:gd name="T95" fmla="*/ 66 h 982"/>
              <a:gd name="T96" fmla="*/ 177 w 911"/>
              <a:gd name="T97" fmla="*/ 90 h 982"/>
              <a:gd name="T98" fmla="*/ 196 w 911"/>
              <a:gd name="T99" fmla="*/ 87 h 982"/>
              <a:gd name="T100" fmla="*/ 229 w 911"/>
              <a:gd name="T101" fmla="*/ 71 h 982"/>
              <a:gd name="T102" fmla="*/ 272 w 911"/>
              <a:gd name="T103" fmla="*/ 73 h 982"/>
              <a:gd name="T104" fmla="*/ 303 w 911"/>
              <a:gd name="T105" fmla="*/ 45 h 982"/>
              <a:gd name="T106" fmla="*/ 331 w 911"/>
              <a:gd name="T107" fmla="*/ 31 h 982"/>
              <a:gd name="T108" fmla="*/ 412 w 911"/>
              <a:gd name="T109" fmla="*/ 5 h 982"/>
              <a:gd name="T110" fmla="*/ 473 w 911"/>
              <a:gd name="T111" fmla="*/ 50 h 982"/>
              <a:gd name="T112" fmla="*/ 433 w 911"/>
              <a:gd name="T113" fmla="*/ 334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1" h="982">
                <a:moveTo>
                  <a:pt x="539" y="64"/>
                </a:moveTo>
                <a:lnTo>
                  <a:pt x="535" y="73"/>
                </a:lnTo>
                <a:lnTo>
                  <a:pt x="513" y="90"/>
                </a:lnTo>
                <a:lnTo>
                  <a:pt x="516" y="97"/>
                </a:lnTo>
                <a:lnTo>
                  <a:pt x="532" y="102"/>
                </a:lnTo>
                <a:lnTo>
                  <a:pt x="530" y="106"/>
                </a:lnTo>
                <a:lnTo>
                  <a:pt x="520" y="113"/>
                </a:lnTo>
                <a:lnTo>
                  <a:pt x="520" y="118"/>
                </a:lnTo>
                <a:lnTo>
                  <a:pt x="520" y="123"/>
                </a:lnTo>
                <a:lnTo>
                  <a:pt x="530" y="123"/>
                </a:lnTo>
                <a:lnTo>
                  <a:pt x="525" y="132"/>
                </a:lnTo>
                <a:lnTo>
                  <a:pt x="525" y="139"/>
                </a:lnTo>
                <a:lnTo>
                  <a:pt x="532" y="142"/>
                </a:lnTo>
                <a:lnTo>
                  <a:pt x="542" y="149"/>
                </a:lnTo>
                <a:lnTo>
                  <a:pt x="551" y="161"/>
                </a:lnTo>
                <a:lnTo>
                  <a:pt x="544" y="166"/>
                </a:lnTo>
                <a:lnTo>
                  <a:pt x="535" y="163"/>
                </a:lnTo>
                <a:lnTo>
                  <a:pt x="537" y="163"/>
                </a:lnTo>
                <a:lnTo>
                  <a:pt x="542" y="163"/>
                </a:lnTo>
                <a:lnTo>
                  <a:pt x="542" y="161"/>
                </a:lnTo>
                <a:lnTo>
                  <a:pt x="539" y="161"/>
                </a:lnTo>
                <a:lnTo>
                  <a:pt x="535" y="151"/>
                </a:lnTo>
                <a:lnTo>
                  <a:pt x="527" y="144"/>
                </a:lnTo>
                <a:lnTo>
                  <a:pt x="520" y="142"/>
                </a:lnTo>
                <a:lnTo>
                  <a:pt x="520" y="149"/>
                </a:lnTo>
                <a:lnTo>
                  <a:pt x="513" y="154"/>
                </a:lnTo>
                <a:lnTo>
                  <a:pt x="513" y="154"/>
                </a:lnTo>
                <a:lnTo>
                  <a:pt x="513" y="151"/>
                </a:lnTo>
                <a:lnTo>
                  <a:pt x="504" y="147"/>
                </a:lnTo>
                <a:lnTo>
                  <a:pt x="497" y="144"/>
                </a:lnTo>
                <a:lnTo>
                  <a:pt x="490" y="147"/>
                </a:lnTo>
                <a:lnTo>
                  <a:pt x="487" y="151"/>
                </a:lnTo>
                <a:lnTo>
                  <a:pt x="492" y="154"/>
                </a:lnTo>
                <a:lnTo>
                  <a:pt x="490" y="158"/>
                </a:lnTo>
                <a:lnTo>
                  <a:pt x="473" y="158"/>
                </a:lnTo>
                <a:lnTo>
                  <a:pt x="454" y="170"/>
                </a:lnTo>
                <a:lnTo>
                  <a:pt x="438" y="177"/>
                </a:lnTo>
                <a:lnTo>
                  <a:pt x="440" y="173"/>
                </a:lnTo>
                <a:lnTo>
                  <a:pt x="433" y="170"/>
                </a:lnTo>
                <a:lnTo>
                  <a:pt x="428" y="173"/>
                </a:lnTo>
                <a:lnTo>
                  <a:pt x="423" y="184"/>
                </a:lnTo>
                <a:lnTo>
                  <a:pt x="419" y="189"/>
                </a:lnTo>
                <a:lnTo>
                  <a:pt x="419" y="194"/>
                </a:lnTo>
                <a:lnTo>
                  <a:pt x="423" y="201"/>
                </a:lnTo>
                <a:lnTo>
                  <a:pt x="428" y="196"/>
                </a:lnTo>
                <a:lnTo>
                  <a:pt x="430" y="206"/>
                </a:lnTo>
                <a:lnTo>
                  <a:pt x="430" y="213"/>
                </a:lnTo>
                <a:lnTo>
                  <a:pt x="435" y="220"/>
                </a:lnTo>
                <a:lnTo>
                  <a:pt x="442" y="225"/>
                </a:lnTo>
                <a:lnTo>
                  <a:pt x="445" y="227"/>
                </a:lnTo>
                <a:lnTo>
                  <a:pt x="438" y="241"/>
                </a:lnTo>
                <a:lnTo>
                  <a:pt x="433" y="246"/>
                </a:lnTo>
                <a:lnTo>
                  <a:pt x="430" y="246"/>
                </a:lnTo>
                <a:lnTo>
                  <a:pt x="426" y="244"/>
                </a:lnTo>
                <a:lnTo>
                  <a:pt x="423" y="248"/>
                </a:lnTo>
                <a:lnTo>
                  <a:pt x="421" y="255"/>
                </a:lnTo>
                <a:lnTo>
                  <a:pt x="421" y="279"/>
                </a:lnTo>
                <a:lnTo>
                  <a:pt x="428" y="303"/>
                </a:lnTo>
                <a:lnTo>
                  <a:pt x="438" y="317"/>
                </a:lnTo>
                <a:lnTo>
                  <a:pt x="454" y="334"/>
                </a:lnTo>
                <a:lnTo>
                  <a:pt x="461" y="336"/>
                </a:lnTo>
                <a:lnTo>
                  <a:pt x="468" y="338"/>
                </a:lnTo>
                <a:lnTo>
                  <a:pt x="497" y="367"/>
                </a:lnTo>
                <a:lnTo>
                  <a:pt x="506" y="374"/>
                </a:lnTo>
                <a:lnTo>
                  <a:pt x="513" y="374"/>
                </a:lnTo>
                <a:lnTo>
                  <a:pt x="520" y="383"/>
                </a:lnTo>
                <a:lnTo>
                  <a:pt x="523" y="386"/>
                </a:lnTo>
                <a:lnTo>
                  <a:pt x="539" y="428"/>
                </a:lnTo>
                <a:lnTo>
                  <a:pt x="542" y="452"/>
                </a:lnTo>
                <a:lnTo>
                  <a:pt x="544" y="461"/>
                </a:lnTo>
                <a:lnTo>
                  <a:pt x="558" y="487"/>
                </a:lnTo>
                <a:lnTo>
                  <a:pt x="568" y="497"/>
                </a:lnTo>
                <a:lnTo>
                  <a:pt x="579" y="509"/>
                </a:lnTo>
                <a:lnTo>
                  <a:pt x="587" y="520"/>
                </a:lnTo>
                <a:lnTo>
                  <a:pt x="594" y="525"/>
                </a:lnTo>
                <a:lnTo>
                  <a:pt x="603" y="530"/>
                </a:lnTo>
                <a:lnTo>
                  <a:pt x="606" y="537"/>
                </a:lnTo>
                <a:lnTo>
                  <a:pt x="610" y="539"/>
                </a:lnTo>
                <a:lnTo>
                  <a:pt x="624" y="546"/>
                </a:lnTo>
                <a:lnTo>
                  <a:pt x="634" y="554"/>
                </a:lnTo>
                <a:lnTo>
                  <a:pt x="643" y="556"/>
                </a:lnTo>
                <a:lnTo>
                  <a:pt x="658" y="558"/>
                </a:lnTo>
                <a:lnTo>
                  <a:pt x="674" y="556"/>
                </a:lnTo>
                <a:lnTo>
                  <a:pt x="681" y="558"/>
                </a:lnTo>
                <a:lnTo>
                  <a:pt x="705" y="554"/>
                </a:lnTo>
                <a:lnTo>
                  <a:pt x="712" y="554"/>
                </a:lnTo>
                <a:lnTo>
                  <a:pt x="719" y="561"/>
                </a:lnTo>
                <a:lnTo>
                  <a:pt x="721" y="568"/>
                </a:lnTo>
                <a:lnTo>
                  <a:pt x="719" y="573"/>
                </a:lnTo>
                <a:lnTo>
                  <a:pt x="707" y="582"/>
                </a:lnTo>
                <a:lnTo>
                  <a:pt x="698" y="587"/>
                </a:lnTo>
                <a:lnTo>
                  <a:pt x="698" y="594"/>
                </a:lnTo>
                <a:lnTo>
                  <a:pt x="700" y="601"/>
                </a:lnTo>
                <a:lnTo>
                  <a:pt x="705" y="608"/>
                </a:lnTo>
                <a:lnTo>
                  <a:pt x="736" y="622"/>
                </a:lnTo>
                <a:lnTo>
                  <a:pt x="769" y="639"/>
                </a:lnTo>
                <a:lnTo>
                  <a:pt x="790" y="646"/>
                </a:lnTo>
                <a:lnTo>
                  <a:pt x="799" y="651"/>
                </a:lnTo>
                <a:lnTo>
                  <a:pt x="811" y="655"/>
                </a:lnTo>
                <a:lnTo>
                  <a:pt x="823" y="670"/>
                </a:lnTo>
                <a:lnTo>
                  <a:pt x="830" y="674"/>
                </a:lnTo>
                <a:lnTo>
                  <a:pt x="844" y="679"/>
                </a:lnTo>
                <a:lnTo>
                  <a:pt x="856" y="686"/>
                </a:lnTo>
                <a:lnTo>
                  <a:pt x="861" y="686"/>
                </a:lnTo>
                <a:lnTo>
                  <a:pt x="868" y="691"/>
                </a:lnTo>
                <a:lnTo>
                  <a:pt x="870" y="700"/>
                </a:lnTo>
                <a:lnTo>
                  <a:pt x="880" y="707"/>
                </a:lnTo>
                <a:lnTo>
                  <a:pt x="887" y="710"/>
                </a:lnTo>
                <a:lnTo>
                  <a:pt x="894" y="719"/>
                </a:lnTo>
                <a:lnTo>
                  <a:pt x="904" y="729"/>
                </a:lnTo>
                <a:lnTo>
                  <a:pt x="908" y="743"/>
                </a:lnTo>
                <a:lnTo>
                  <a:pt x="911" y="745"/>
                </a:lnTo>
                <a:lnTo>
                  <a:pt x="901" y="757"/>
                </a:lnTo>
                <a:lnTo>
                  <a:pt x="899" y="767"/>
                </a:lnTo>
                <a:lnTo>
                  <a:pt x="899" y="778"/>
                </a:lnTo>
                <a:lnTo>
                  <a:pt x="896" y="781"/>
                </a:lnTo>
                <a:lnTo>
                  <a:pt x="892" y="776"/>
                </a:lnTo>
                <a:lnTo>
                  <a:pt x="887" y="776"/>
                </a:lnTo>
                <a:lnTo>
                  <a:pt x="873" y="767"/>
                </a:lnTo>
                <a:lnTo>
                  <a:pt x="868" y="759"/>
                </a:lnTo>
                <a:lnTo>
                  <a:pt x="868" y="750"/>
                </a:lnTo>
                <a:lnTo>
                  <a:pt x="868" y="748"/>
                </a:lnTo>
                <a:lnTo>
                  <a:pt x="861" y="738"/>
                </a:lnTo>
                <a:lnTo>
                  <a:pt x="861" y="733"/>
                </a:lnTo>
                <a:lnTo>
                  <a:pt x="854" y="729"/>
                </a:lnTo>
                <a:lnTo>
                  <a:pt x="840" y="726"/>
                </a:lnTo>
                <a:lnTo>
                  <a:pt x="830" y="726"/>
                </a:lnTo>
                <a:lnTo>
                  <a:pt x="818" y="724"/>
                </a:lnTo>
                <a:lnTo>
                  <a:pt x="802" y="714"/>
                </a:lnTo>
                <a:lnTo>
                  <a:pt x="804" y="712"/>
                </a:lnTo>
                <a:lnTo>
                  <a:pt x="807" y="712"/>
                </a:lnTo>
                <a:lnTo>
                  <a:pt x="802" y="710"/>
                </a:lnTo>
                <a:lnTo>
                  <a:pt x="799" y="707"/>
                </a:lnTo>
                <a:lnTo>
                  <a:pt x="792" y="705"/>
                </a:lnTo>
                <a:lnTo>
                  <a:pt x="785" y="707"/>
                </a:lnTo>
                <a:lnTo>
                  <a:pt x="778" y="712"/>
                </a:lnTo>
                <a:lnTo>
                  <a:pt x="766" y="733"/>
                </a:lnTo>
                <a:lnTo>
                  <a:pt x="764" y="741"/>
                </a:lnTo>
                <a:lnTo>
                  <a:pt x="759" y="748"/>
                </a:lnTo>
                <a:lnTo>
                  <a:pt x="755" y="752"/>
                </a:lnTo>
                <a:lnTo>
                  <a:pt x="755" y="755"/>
                </a:lnTo>
                <a:lnTo>
                  <a:pt x="755" y="757"/>
                </a:lnTo>
                <a:lnTo>
                  <a:pt x="757" y="764"/>
                </a:lnTo>
                <a:lnTo>
                  <a:pt x="747" y="778"/>
                </a:lnTo>
                <a:lnTo>
                  <a:pt x="745" y="785"/>
                </a:lnTo>
                <a:lnTo>
                  <a:pt x="747" y="788"/>
                </a:lnTo>
                <a:lnTo>
                  <a:pt x="747" y="797"/>
                </a:lnTo>
                <a:lnTo>
                  <a:pt x="757" y="800"/>
                </a:lnTo>
                <a:lnTo>
                  <a:pt x="766" y="800"/>
                </a:lnTo>
                <a:lnTo>
                  <a:pt x="769" y="802"/>
                </a:lnTo>
                <a:lnTo>
                  <a:pt x="773" y="809"/>
                </a:lnTo>
                <a:lnTo>
                  <a:pt x="788" y="816"/>
                </a:lnTo>
                <a:lnTo>
                  <a:pt x="792" y="819"/>
                </a:lnTo>
                <a:lnTo>
                  <a:pt x="799" y="823"/>
                </a:lnTo>
                <a:lnTo>
                  <a:pt x="797" y="833"/>
                </a:lnTo>
                <a:lnTo>
                  <a:pt x="797" y="838"/>
                </a:lnTo>
                <a:lnTo>
                  <a:pt x="799" y="842"/>
                </a:lnTo>
                <a:lnTo>
                  <a:pt x="797" y="852"/>
                </a:lnTo>
                <a:lnTo>
                  <a:pt x="799" y="856"/>
                </a:lnTo>
                <a:lnTo>
                  <a:pt x="802" y="861"/>
                </a:lnTo>
                <a:lnTo>
                  <a:pt x="804" y="864"/>
                </a:lnTo>
                <a:lnTo>
                  <a:pt x="802" y="871"/>
                </a:lnTo>
                <a:lnTo>
                  <a:pt x="797" y="878"/>
                </a:lnTo>
                <a:lnTo>
                  <a:pt x="790" y="878"/>
                </a:lnTo>
                <a:lnTo>
                  <a:pt x="788" y="873"/>
                </a:lnTo>
                <a:lnTo>
                  <a:pt x="773" y="873"/>
                </a:lnTo>
                <a:lnTo>
                  <a:pt x="757" y="885"/>
                </a:lnTo>
                <a:lnTo>
                  <a:pt x="750" y="894"/>
                </a:lnTo>
                <a:lnTo>
                  <a:pt x="750" y="901"/>
                </a:lnTo>
                <a:lnTo>
                  <a:pt x="752" y="923"/>
                </a:lnTo>
                <a:lnTo>
                  <a:pt x="752" y="927"/>
                </a:lnTo>
                <a:lnTo>
                  <a:pt x="743" y="937"/>
                </a:lnTo>
                <a:lnTo>
                  <a:pt x="731" y="942"/>
                </a:lnTo>
                <a:lnTo>
                  <a:pt x="721" y="958"/>
                </a:lnTo>
                <a:lnTo>
                  <a:pt x="717" y="968"/>
                </a:lnTo>
                <a:lnTo>
                  <a:pt x="714" y="975"/>
                </a:lnTo>
                <a:lnTo>
                  <a:pt x="710" y="979"/>
                </a:lnTo>
                <a:lnTo>
                  <a:pt x="702" y="979"/>
                </a:lnTo>
                <a:lnTo>
                  <a:pt x="686" y="982"/>
                </a:lnTo>
                <a:lnTo>
                  <a:pt x="679" y="977"/>
                </a:lnTo>
                <a:lnTo>
                  <a:pt x="674" y="970"/>
                </a:lnTo>
                <a:lnTo>
                  <a:pt x="674" y="963"/>
                </a:lnTo>
                <a:lnTo>
                  <a:pt x="676" y="956"/>
                </a:lnTo>
                <a:lnTo>
                  <a:pt x="674" y="953"/>
                </a:lnTo>
                <a:lnTo>
                  <a:pt x="674" y="951"/>
                </a:lnTo>
                <a:lnTo>
                  <a:pt x="676" y="949"/>
                </a:lnTo>
                <a:lnTo>
                  <a:pt x="688" y="942"/>
                </a:lnTo>
                <a:lnTo>
                  <a:pt x="691" y="935"/>
                </a:lnTo>
                <a:lnTo>
                  <a:pt x="698" y="920"/>
                </a:lnTo>
                <a:lnTo>
                  <a:pt x="700" y="913"/>
                </a:lnTo>
                <a:lnTo>
                  <a:pt x="691" y="906"/>
                </a:lnTo>
                <a:lnTo>
                  <a:pt x="691" y="904"/>
                </a:lnTo>
                <a:lnTo>
                  <a:pt x="700" y="899"/>
                </a:lnTo>
                <a:lnTo>
                  <a:pt x="702" y="897"/>
                </a:lnTo>
                <a:lnTo>
                  <a:pt x="707" y="897"/>
                </a:lnTo>
                <a:lnTo>
                  <a:pt x="714" y="897"/>
                </a:lnTo>
                <a:lnTo>
                  <a:pt x="721" y="892"/>
                </a:lnTo>
                <a:lnTo>
                  <a:pt x="724" y="882"/>
                </a:lnTo>
                <a:lnTo>
                  <a:pt x="724" y="875"/>
                </a:lnTo>
                <a:lnTo>
                  <a:pt x="719" y="871"/>
                </a:lnTo>
                <a:lnTo>
                  <a:pt x="714" y="864"/>
                </a:lnTo>
                <a:lnTo>
                  <a:pt x="712" y="856"/>
                </a:lnTo>
                <a:lnTo>
                  <a:pt x="710" y="847"/>
                </a:lnTo>
                <a:lnTo>
                  <a:pt x="710" y="835"/>
                </a:lnTo>
                <a:lnTo>
                  <a:pt x="705" y="819"/>
                </a:lnTo>
                <a:lnTo>
                  <a:pt x="702" y="816"/>
                </a:lnTo>
                <a:lnTo>
                  <a:pt x="698" y="809"/>
                </a:lnTo>
                <a:lnTo>
                  <a:pt x="695" y="809"/>
                </a:lnTo>
                <a:lnTo>
                  <a:pt x="691" y="793"/>
                </a:lnTo>
                <a:lnTo>
                  <a:pt x="686" y="778"/>
                </a:lnTo>
                <a:lnTo>
                  <a:pt x="688" y="774"/>
                </a:lnTo>
                <a:lnTo>
                  <a:pt x="681" y="762"/>
                </a:lnTo>
                <a:lnTo>
                  <a:pt x="674" y="752"/>
                </a:lnTo>
                <a:lnTo>
                  <a:pt x="669" y="752"/>
                </a:lnTo>
                <a:lnTo>
                  <a:pt x="665" y="752"/>
                </a:lnTo>
                <a:lnTo>
                  <a:pt x="660" y="759"/>
                </a:lnTo>
                <a:lnTo>
                  <a:pt x="658" y="759"/>
                </a:lnTo>
                <a:lnTo>
                  <a:pt x="648" y="757"/>
                </a:lnTo>
                <a:lnTo>
                  <a:pt x="643" y="750"/>
                </a:lnTo>
                <a:lnTo>
                  <a:pt x="634" y="741"/>
                </a:lnTo>
                <a:lnTo>
                  <a:pt x="627" y="741"/>
                </a:lnTo>
                <a:lnTo>
                  <a:pt x="622" y="736"/>
                </a:lnTo>
                <a:lnTo>
                  <a:pt x="620" y="733"/>
                </a:lnTo>
                <a:lnTo>
                  <a:pt x="617" y="731"/>
                </a:lnTo>
                <a:lnTo>
                  <a:pt x="620" y="726"/>
                </a:lnTo>
                <a:lnTo>
                  <a:pt x="622" y="722"/>
                </a:lnTo>
                <a:lnTo>
                  <a:pt x="624" y="719"/>
                </a:lnTo>
                <a:lnTo>
                  <a:pt x="615" y="698"/>
                </a:lnTo>
                <a:lnTo>
                  <a:pt x="613" y="693"/>
                </a:lnTo>
                <a:lnTo>
                  <a:pt x="608" y="688"/>
                </a:lnTo>
                <a:lnTo>
                  <a:pt x="606" y="688"/>
                </a:lnTo>
                <a:lnTo>
                  <a:pt x="601" y="691"/>
                </a:lnTo>
                <a:lnTo>
                  <a:pt x="598" y="693"/>
                </a:lnTo>
                <a:lnTo>
                  <a:pt x="594" y="691"/>
                </a:lnTo>
                <a:lnTo>
                  <a:pt x="591" y="693"/>
                </a:lnTo>
                <a:lnTo>
                  <a:pt x="587" y="696"/>
                </a:lnTo>
                <a:lnTo>
                  <a:pt x="582" y="693"/>
                </a:lnTo>
                <a:lnTo>
                  <a:pt x="575" y="696"/>
                </a:lnTo>
                <a:lnTo>
                  <a:pt x="572" y="698"/>
                </a:lnTo>
                <a:lnTo>
                  <a:pt x="570" y="696"/>
                </a:lnTo>
                <a:lnTo>
                  <a:pt x="572" y="693"/>
                </a:lnTo>
                <a:lnTo>
                  <a:pt x="579" y="686"/>
                </a:lnTo>
                <a:lnTo>
                  <a:pt x="582" y="684"/>
                </a:lnTo>
                <a:lnTo>
                  <a:pt x="579" y="679"/>
                </a:lnTo>
                <a:lnTo>
                  <a:pt x="577" y="679"/>
                </a:lnTo>
                <a:lnTo>
                  <a:pt x="570" y="672"/>
                </a:lnTo>
                <a:lnTo>
                  <a:pt x="565" y="670"/>
                </a:lnTo>
                <a:lnTo>
                  <a:pt x="563" y="672"/>
                </a:lnTo>
                <a:lnTo>
                  <a:pt x="558" y="672"/>
                </a:lnTo>
                <a:lnTo>
                  <a:pt x="553" y="670"/>
                </a:lnTo>
                <a:lnTo>
                  <a:pt x="551" y="674"/>
                </a:lnTo>
                <a:lnTo>
                  <a:pt x="551" y="677"/>
                </a:lnTo>
                <a:lnTo>
                  <a:pt x="544" y="677"/>
                </a:lnTo>
                <a:lnTo>
                  <a:pt x="549" y="670"/>
                </a:lnTo>
                <a:lnTo>
                  <a:pt x="542" y="655"/>
                </a:lnTo>
                <a:lnTo>
                  <a:pt x="535" y="634"/>
                </a:lnTo>
                <a:lnTo>
                  <a:pt x="520" y="625"/>
                </a:lnTo>
                <a:lnTo>
                  <a:pt x="513" y="625"/>
                </a:lnTo>
                <a:lnTo>
                  <a:pt x="509" y="627"/>
                </a:lnTo>
                <a:lnTo>
                  <a:pt x="501" y="625"/>
                </a:lnTo>
                <a:lnTo>
                  <a:pt x="492" y="620"/>
                </a:lnTo>
                <a:lnTo>
                  <a:pt x="487" y="617"/>
                </a:lnTo>
                <a:lnTo>
                  <a:pt x="480" y="620"/>
                </a:lnTo>
                <a:lnTo>
                  <a:pt x="475" y="622"/>
                </a:lnTo>
                <a:lnTo>
                  <a:pt x="473" y="625"/>
                </a:lnTo>
                <a:lnTo>
                  <a:pt x="468" y="625"/>
                </a:lnTo>
                <a:lnTo>
                  <a:pt x="464" y="613"/>
                </a:lnTo>
                <a:lnTo>
                  <a:pt x="452" y="603"/>
                </a:lnTo>
                <a:lnTo>
                  <a:pt x="447" y="603"/>
                </a:lnTo>
                <a:lnTo>
                  <a:pt x="438" y="599"/>
                </a:lnTo>
                <a:lnTo>
                  <a:pt x="435" y="599"/>
                </a:lnTo>
                <a:lnTo>
                  <a:pt x="428" y="589"/>
                </a:lnTo>
                <a:lnTo>
                  <a:pt x="416" y="575"/>
                </a:lnTo>
                <a:lnTo>
                  <a:pt x="404" y="568"/>
                </a:lnTo>
                <a:lnTo>
                  <a:pt x="402" y="556"/>
                </a:lnTo>
                <a:lnTo>
                  <a:pt x="397" y="549"/>
                </a:lnTo>
                <a:lnTo>
                  <a:pt x="383" y="535"/>
                </a:lnTo>
                <a:lnTo>
                  <a:pt x="376" y="535"/>
                </a:lnTo>
                <a:lnTo>
                  <a:pt x="369" y="523"/>
                </a:lnTo>
                <a:lnTo>
                  <a:pt x="367" y="516"/>
                </a:lnTo>
                <a:lnTo>
                  <a:pt x="360" y="509"/>
                </a:lnTo>
                <a:lnTo>
                  <a:pt x="355" y="504"/>
                </a:lnTo>
                <a:lnTo>
                  <a:pt x="348" y="499"/>
                </a:lnTo>
                <a:lnTo>
                  <a:pt x="334" y="494"/>
                </a:lnTo>
                <a:lnTo>
                  <a:pt x="329" y="494"/>
                </a:lnTo>
                <a:lnTo>
                  <a:pt x="329" y="497"/>
                </a:lnTo>
                <a:lnTo>
                  <a:pt x="326" y="499"/>
                </a:lnTo>
                <a:lnTo>
                  <a:pt x="324" y="499"/>
                </a:lnTo>
                <a:lnTo>
                  <a:pt x="319" y="494"/>
                </a:lnTo>
                <a:lnTo>
                  <a:pt x="319" y="492"/>
                </a:lnTo>
                <a:lnTo>
                  <a:pt x="319" y="490"/>
                </a:lnTo>
                <a:lnTo>
                  <a:pt x="326" y="490"/>
                </a:lnTo>
                <a:lnTo>
                  <a:pt x="329" y="485"/>
                </a:lnTo>
                <a:lnTo>
                  <a:pt x="326" y="480"/>
                </a:lnTo>
                <a:lnTo>
                  <a:pt x="326" y="478"/>
                </a:lnTo>
                <a:lnTo>
                  <a:pt x="322" y="478"/>
                </a:lnTo>
                <a:lnTo>
                  <a:pt x="319" y="468"/>
                </a:lnTo>
                <a:lnTo>
                  <a:pt x="315" y="466"/>
                </a:lnTo>
                <a:lnTo>
                  <a:pt x="312" y="459"/>
                </a:lnTo>
                <a:lnTo>
                  <a:pt x="305" y="454"/>
                </a:lnTo>
                <a:lnTo>
                  <a:pt x="298" y="452"/>
                </a:lnTo>
                <a:lnTo>
                  <a:pt x="296" y="449"/>
                </a:lnTo>
                <a:lnTo>
                  <a:pt x="298" y="445"/>
                </a:lnTo>
                <a:lnTo>
                  <a:pt x="298" y="440"/>
                </a:lnTo>
                <a:lnTo>
                  <a:pt x="291" y="435"/>
                </a:lnTo>
                <a:lnTo>
                  <a:pt x="281" y="433"/>
                </a:lnTo>
                <a:lnTo>
                  <a:pt x="279" y="438"/>
                </a:lnTo>
                <a:lnTo>
                  <a:pt x="277" y="435"/>
                </a:lnTo>
                <a:lnTo>
                  <a:pt x="274" y="433"/>
                </a:lnTo>
                <a:lnTo>
                  <a:pt x="279" y="426"/>
                </a:lnTo>
                <a:lnTo>
                  <a:pt x="281" y="409"/>
                </a:lnTo>
                <a:lnTo>
                  <a:pt x="279" y="400"/>
                </a:lnTo>
                <a:lnTo>
                  <a:pt x="272" y="383"/>
                </a:lnTo>
                <a:lnTo>
                  <a:pt x="267" y="376"/>
                </a:lnTo>
                <a:lnTo>
                  <a:pt x="265" y="355"/>
                </a:lnTo>
                <a:lnTo>
                  <a:pt x="263" y="334"/>
                </a:lnTo>
                <a:lnTo>
                  <a:pt x="258" y="322"/>
                </a:lnTo>
                <a:lnTo>
                  <a:pt x="251" y="317"/>
                </a:lnTo>
                <a:lnTo>
                  <a:pt x="246" y="312"/>
                </a:lnTo>
                <a:lnTo>
                  <a:pt x="241" y="312"/>
                </a:lnTo>
                <a:lnTo>
                  <a:pt x="239" y="310"/>
                </a:lnTo>
                <a:lnTo>
                  <a:pt x="237" y="307"/>
                </a:lnTo>
                <a:lnTo>
                  <a:pt x="234" y="307"/>
                </a:lnTo>
                <a:lnTo>
                  <a:pt x="234" y="310"/>
                </a:lnTo>
                <a:lnTo>
                  <a:pt x="227" y="305"/>
                </a:lnTo>
                <a:lnTo>
                  <a:pt x="218" y="300"/>
                </a:lnTo>
                <a:lnTo>
                  <a:pt x="208" y="291"/>
                </a:lnTo>
                <a:lnTo>
                  <a:pt x="199" y="284"/>
                </a:lnTo>
                <a:lnTo>
                  <a:pt x="189" y="279"/>
                </a:lnTo>
                <a:lnTo>
                  <a:pt x="189" y="279"/>
                </a:lnTo>
                <a:lnTo>
                  <a:pt x="189" y="281"/>
                </a:lnTo>
                <a:lnTo>
                  <a:pt x="184" y="281"/>
                </a:lnTo>
                <a:lnTo>
                  <a:pt x="184" y="277"/>
                </a:lnTo>
                <a:lnTo>
                  <a:pt x="182" y="274"/>
                </a:lnTo>
                <a:lnTo>
                  <a:pt x="168" y="267"/>
                </a:lnTo>
                <a:lnTo>
                  <a:pt x="156" y="267"/>
                </a:lnTo>
                <a:lnTo>
                  <a:pt x="149" y="267"/>
                </a:lnTo>
                <a:lnTo>
                  <a:pt x="135" y="274"/>
                </a:lnTo>
                <a:lnTo>
                  <a:pt x="128" y="284"/>
                </a:lnTo>
                <a:lnTo>
                  <a:pt x="128" y="289"/>
                </a:lnTo>
                <a:lnTo>
                  <a:pt x="116" y="291"/>
                </a:lnTo>
                <a:lnTo>
                  <a:pt x="111" y="300"/>
                </a:lnTo>
                <a:lnTo>
                  <a:pt x="106" y="310"/>
                </a:lnTo>
                <a:lnTo>
                  <a:pt x="97" y="319"/>
                </a:lnTo>
                <a:lnTo>
                  <a:pt x="80" y="322"/>
                </a:lnTo>
                <a:lnTo>
                  <a:pt x="64" y="326"/>
                </a:lnTo>
                <a:lnTo>
                  <a:pt x="54" y="324"/>
                </a:lnTo>
                <a:lnTo>
                  <a:pt x="54" y="315"/>
                </a:lnTo>
                <a:lnTo>
                  <a:pt x="71" y="298"/>
                </a:lnTo>
                <a:lnTo>
                  <a:pt x="71" y="284"/>
                </a:lnTo>
                <a:lnTo>
                  <a:pt x="47" y="289"/>
                </a:lnTo>
                <a:lnTo>
                  <a:pt x="21" y="272"/>
                </a:lnTo>
                <a:lnTo>
                  <a:pt x="12" y="258"/>
                </a:lnTo>
                <a:lnTo>
                  <a:pt x="12" y="241"/>
                </a:lnTo>
                <a:lnTo>
                  <a:pt x="28" y="218"/>
                </a:lnTo>
                <a:lnTo>
                  <a:pt x="26" y="208"/>
                </a:lnTo>
                <a:lnTo>
                  <a:pt x="7" y="199"/>
                </a:lnTo>
                <a:lnTo>
                  <a:pt x="2" y="182"/>
                </a:lnTo>
                <a:lnTo>
                  <a:pt x="0" y="177"/>
                </a:lnTo>
                <a:lnTo>
                  <a:pt x="12" y="173"/>
                </a:lnTo>
                <a:lnTo>
                  <a:pt x="21" y="175"/>
                </a:lnTo>
                <a:lnTo>
                  <a:pt x="43" y="166"/>
                </a:lnTo>
                <a:lnTo>
                  <a:pt x="47" y="149"/>
                </a:lnTo>
                <a:lnTo>
                  <a:pt x="33" y="135"/>
                </a:lnTo>
                <a:lnTo>
                  <a:pt x="33" y="125"/>
                </a:lnTo>
                <a:lnTo>
                  <a:pt x="21" y="116"/>
                </a:lnTo>
                <a:lnTo>
                  <a:pt x="21" y="111"/>
                </a:lnTo>
                <a:lnTo>
                  <a:pt x="24" y="102"/>
                </a:lnTo>
                <a:lnTo>
                  <a:pt x="38" y="99"/>
                </a:lnTo>
                <a:lnTo>
                  <a:pt x="43" y="92"/>
                </a:lnTo>
                <a:lnTo>
                  <a:pt x="45" y="99"/>
                </a:lnTo>
                <a:lnTo>
                  <a:pt x="54" y="99"/>
                </a:lnTo>
                <a:lnTo>
                  <a:pt x="61" y="97"/>
                </a:lnTo>
                <a:lnTo>
                  <a:pt x="69" y="97"/>
                </a:lnTo>
                <a:lnTo>
                  <a:pt x="80" y="92"/>
                </a:lnTo>
                <a:lnTo>
                  <a:pt x="88" y="92"/>
                </a:lnTo>
                <a:lnTo>
                  <a:pt x="92" y="97"/>
                </a:lnTo>
                <a:lnTo>
                  <a:pt x="102" y="99"/>
                </a:lnTo>
                <a:lnTo>
                  <a:pt x="106" y="95"/>
                </a:lnTo>
                <a:lnTo>
                  <a:pt x="114" y="95"/>
                </a:lnTo>
                <a:lnTo>
                  <a:pt x="118" y="83"/>
                </a:lnTo>
                <a:lnTo>
                  <a:pt x="128" y="78"/>
                </a:lnTo>
                <a:lnTo>
                  <a:pt x="128" y="71"/>
                </a:lnTo>
                <a:lnTo>
                  <a:pt x="123" y="66"/>
                </a:lnTo>
                <a:lnTo>
                  <a:pt x="142" y="52"/>
                </a:lnTo>
                <a:lnTo>
                  <a:pt x="149" y="47"/>
                </a:lnTo>
                <a:lnTo>
                  <a:pt x="151" y="59"/>
                </a:lnTo>
                <a:lnTo>
                  <a:pt x="149" y="66"/>
                </a:lnTo>
                <a:lnTo>
                  <a:pt x="154" y="73"/>
                </a:lnTo>
                <a:lnTo>
                  <a:pt x="161" y="85"/>
                </a:lnTo>
                <a:lnTo>
                  <a:pt x="170" y="85"/>
                </a:lnTo>
                <a:lnTo>
                  <a:pt x="177" y="90"/>
                </a:lnTo>
                <a:lnTo>
                  <a:pt x="173" y="99"/>
                </a:lnTo>
                <a:lnTo>
                  <a:pt x="177" y="104"/>
                </a:lnTo>
                <a:lnTo>
                  <a:pt x="180" y="118"/>
                </a:lnTo>
                <a:lnTo>
                  <a:pt x="187" y="121"/>
                </a:lnTo>
                <a:lnTo>
                  <a:pt x="192" y="113"/>
                </a:lnTo>
                <a:lnTo>
                  <a:pt x="187" y="102"/>
                </a:lnTo>
                <a:lnTo>
                  <a:pt x="189" y="97"/>
                </a:lnTo>
                <a:lnTo>
                  <a:pt x="196" y="87"/>
                </a:lnTo>
                <a:lnTo>
                  <a:pt x="208" y="76"/>
                </a:lnTo>
                <a:lnTo>
                  <a:pt x="213" y="69"/>
                </a:lnTo>
                <a:lnTo>
                  <a:pt x="211" y="54"/>
                </a:lnTo>
                <a:lnTo>
                  <a:pt x="213" y="50"/>
                </a:lnTo>
                <a:lnTo>
                  <a:pt x="215" y="50"/>
                </a:lnTo>
                <a:lnTo>
                  <a:pt x="225" y="50"/>
                </a:lnTo>
                <a:lnTo>
                  <a:pt x="225" y="64"/>
                </a:lnTo>
                <a:lnTo>
                  <a:pt x="229" y="71"/>
                </a:lnTo>
                <a:lnTo>
                  <a:pt x="239" y="73"/>
                </a:lnTo>
                <a:lnTo>
                  <a:pt x="244" y="73"/>
                </a:lnTo>
                <a:lnTo>
                  <a:pt x="248" y="69"/>
                </a:lnTo>
                <a:lnTo>
                  <a:pt x="258" y="66"/>
                </a:lnTo>
                <a:lnTo>
                  <a:pt x="263" y="76"/>
                </a:lnTo>
                <a:lnTo>
                  <a:pt x="267" y="83"/>
                </a:lnTo>
                <a:lnTo>
                  <a:pt x="277" y="80"/>
                </a:lnTo>
                <a:lnTo>
                  <a:pt x="272" y="73"/>
                </a:lnTo>
                <a:lnTo>
                  <a:pt x="277" y="66"/>
                </a:lnTo>
                <a:lnTo>
                  <a:pt x="270" y="59"/>
                </a:lnTo>
                <a:lnTo>
                  <a:pt x="270" y="47"/>
                </a:lnTo>
                <a:lnTo>
                  <a:pt x="274" y="42"/>
                </a:lnTo>
                <a:lnTo>
                  <a:pt x="284" y="40"/>
                </a:lnTo>
                <a:lnTo>
                  <a:pt x="284" y="45"/>
                </a:lnTo>
                <a:lnTo>
                  <a:pt x="300" y="52"/>
                </a:lnTo>
                <a:lnTo>
                  <a:pt x="303" y="45"/>
                </a:lnTo>
                <a:lnTo>
                  <a:pt x="296" y="40"/>
                </a:lnTo>
                <a:lnTo>
                  <a:pt x="298" y="35"/>
                </a:lnTo>
                <a:lnTo>
                  <a:pt x="303" y="19"/>
                </a:lnTo>
                <a:lnTo>
                  <a:pt x="310" y="19"/>
                </a:lnTo>
                <a:lnTo>
                  <a:pt x="317" y="16"/>
                </a:lnTo>
                <a:lnTo>
                  <a:pt x="324" y="24"/>
                </a:lnTo>
                <a:lnTo>
                  <a:pt x="324" y="26"/>
                </a:lnTo>
                <a:lnTo>
                  <a:pt x="331" y="31"/>
                </a:lnTo>
                <a:lnTo>
                  <a:pt x="341" y="31"/>
                </a:lnTo>
                <a:lnTo>
                  <a:pt x="350" y="14"/>
                </a:lnTo>
                <a:lnTo>
                  <a:pt x="355" y="9"/>
                </a:lnTo>
                <a:lnTo>
                  <a:pt x="367" y="7"/>
                </a:lnTo>
                <a:lnTo>
                  <a:pt x="376" y="7"/>
                </a:lnTo>
                <a:lnTo>
                  <a:pt x="388" y="7"/>
                </a:lnTo>
                <a:lnTo>
                  <a:pt x="397" y="12"/>
                </a:lnTo>
                <a:lnTo>
                  <a:pt x="412" y="5"/>
                </a:lnTo>
                <a:lnTo>
                  <a:pt x="428" y="0"/>
                </a:lnTo>
                <a:lnTo>
                  <a:pt x="433" y="2"/>
                </a:lnTo>
                <a:lnTo>
                  <a:pt x="423" y="12"/>
                </a:lnTo>
                <a:lnTo>
                  <a:pt x="426" y="19"/>
                </a:lnTo>
                <a:lnTo>
                  <a:pt x="433" y="24"/>
                </a:lnTo>
                <a:lnTo>
                  <a:pt x="435" y="31"/>
                </a:lnTo>
                <a:lnTo>
                  <a:pt x="442" y="42"/>
                </a:lnTo>
                <a:lnTo>
                  <a:pt x="473" y="50"/>
                </a:lnTo>
                <a:lnTo>
                  <a:pt x="501" y="57"/>
                </a:lnTo>
                <a:lnTo>
                  <a:pt x="516" y="59"/>
                </a:lnTo>
                <a:lnTo>
                  <a:pt x="539" y="64"/>
                </a:lnTo>
                <a:close/>
                <a:moveTo>
                  <a:pt x="435" y="341"/>
                </a:moveTo>
                <a:lnTo>
                  <a:pt x="438" y="336"/>
                </a:lnTo>
                <a:lnTo>
                  <a:pt x="438" y="331"/>
                </a:lnTo>
                <a:lnTo>
                  <a:pt x="435" y="331"/>
                </a:lnTo>
                <a:lnTo>
                  <a:pt x="433" y="334"/>
                </a:lnTo>
                <a:lnTo>
                  <a:pt x="430" y="334"/>
                </a:lnTo>
                <a:lnTo>
                  <a:pt x="430" y="341"/>
                </a:lnTo>
                <a:lnTo>
                  <a:pt x="433" y="341"/>
                </a:lnTo>
                <a:lnTo>
                  <a:pt x="435" y="341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726"/>
          <p:cNvSpPr>
            <a:spLocks noEditPoints="1"/>
          </p:cNvSpPr>
          <p:nvPr/>
        </p:nvSpPr>
        <p:spPr bwMode="auto">
          <a:xfrm>
            <a:off x="5119689" y="4371976"/>
            <a:ext cx="1446213" cy="1558925"/>
          </a:xfrm>
          <a:custGeom>
            <a:avLst/>
            <a:gdLst>
              <a:gd name="T0" fmla="*/ 520 w 911"/>
              <a:gd name="T1" fmla="*/ 118 h 982"/>
              <a:gd name="T2" fmla="*/ 544 w 911"/>
              <a:gd name="T3" fmla="*/ 166 h 982"/>
              <a:gd name="T4" fmla="*/ 520 w 911"/>
              <a:gd name="T5" fmla="*/ 142 h 982"/>
              <a:gd name="T6" fmla="*/ 487 w 911"/>
              <a:gd name="T7" fmla="*/ 151 h 982"/>
              <a:gd name="T8" fmla="*/ 428 w 911"/>
              <a:gd name="T9" fmla="*/ 173 h 982"/>
              <a:gd name="T10" fmla="*/ 435 w 911"/>
              <a:gd name="T11" fmla="*/ 220 h 982"/>
              <a:gd name="T12" fmla="*/ 421 w 911"/>
              <a:gd name="T13" fmla="*/ 255 h 982"/>
              <a:gd name="T14" fmla="*/ 506 w 911"/>
              <a:gd name="T15" fmla="*/ 374 h 982"/>
              <a:gd name="T16" fmla="*/ 568 w 911"/>
              <a:gd name="T17" fmla="*/ 497 h 982"/>
              <a:gd name="T18" fmla="*/ 634 w 911"/>
              <a:gd name="T19" fmla="*/ 554 h 982"/>
              <a:gd name="T20" fmla="*/ 721 w 911"/>
              <a:gd name="T21" fmla="*/ 568 h 982"/>
              <a:gd name="T22" fmla="*/ 769 w 911"/>
              <a:gd name="T23" fmla="*/ 639 h 982"/>
              <a:gd name="T24" fmla="*/ 861 w 911"/>
              <a:gd name="T25" fmla="*/ 686 h 982"/>
              <a:gd name="T26" fmla="*/ 911 w 911"/>
              <a:gd name="T27" fmla="*/ 745 h 982"/>
              <a:gd name="T28" fmla="*/ 868 w 911"/>
              <a:gd name="T29" fmla="*/ 759 h 982"/>
              <a:gd name="T30" fmla="*/ 818 w 911"/>
              <a:gd name="T31" fmla="*/ 724 h 982"/>
              <a:gd name="T32" fmla="*/ 778 w 911"/>
              <a:gd name="T33" fmla="*/ 712 h 982"/>
              <a:gd name="T34" fmla="*/ 747 w 911"/>
              <a:gd name="T35" fmla="*/ 778 h 982"/>
              <a:gd name="T36" fmla="*/ 788 w 911"/>
              <a:gd name="T37" fmla="*/ 816 h 982"/>
              <a:gd name="T38" fmla="*/ 802 w 911"/>
              <a:gd name="T39" fmla="*/ 861 h 982"/>
              <a:gd name="T40" fmla="*/ 750 w 911"/>
              <a:gd name="T41" fmla="*/ 894 h 982"/>
              <a:gd name="T42" fmla="*/ 714 w 911"/>
              <a:gd name="T43" fmla="*/ 975 h 982"/>
              <a:gd name="T44" fmla="*/ 674 w 911"/>
              <a:gd name="T45" fmla="*/ 953 h 982"/>
              <a:gd name="T46" fmla="*/ 691 w 911"/>
              <a:gd name="T47" fmla="*/ 904 h 982"/>
              <a:gd name="T48" fmla="*/ 719 w 911"/>
              <a:gd name="T49" fmla="*/ 871 h 982"/>
              <a:gd name="T50" fmla="*/ 695 w 911"/>
              <a:gd name="T51" fmla="*/ 809 h 982"/>
              <a:gd name="T52" fmla="*/ 660 w 911"/>
              <a:gd name="T53" fmla="*/ 759 h 982"/>
              <a:gd name="T54" fmla="*/ 617 w 911"/>
              <a:gd name="T55" fmla="*/ 731 h 982"/>
              <a:gd name="T56" fmla="*/ 601 w 911"/>
              <a:gd name="T57" fmla="*/ 691 h 982"/>
              <a:gd name="T58" fmla="*/ 570 w 911"/>
              <a:gd name="T59" fmla="*/ 696 h 982"/>
              <a:gd name="T60" fmla="*/ 563 w 911"/>
              <a:gd name="T61" fmla="*/ 672 h 982"/>
              <a:gd name="T62" fmla="*/ 535 w 911"/>
              <a:gd name="T63" fmla="*/ 634 h 982"/>
              <a:gd name="T64" fmla="*/ 475 w 911"/>
              <a:gd name="T65" fmla="*/ 622 h 982"/>
              <a:gd name="T66" fmla="*/ 428 w 911"/>
              <a:gd name="T67" fmla="*/ 589 h 982"/>
              <a:gd name="T68" fmla="*/ 367 w 911"/>
              <a:gd name="T69" fmla="*/ 516 h 982"/>
              <a:gd name="T70" fmla="*/ 324 w 911"/>
              <a:gd name="T71" fmla="*/ 499 h 982"/>
              <a:gd name="T72" fmla="*/ 322 w 911"/>
              <a:gd name="T73" fmla="*/ 478 h 982"/>
              <a:gd name="T74" fmla="*/ 298 w 911"/>
              <a:gd name="T75" fmla="*/ 440 h 982"/>
              <a:gd name="T76" fmla="*/ 279 w 911"/>
              <a:gd name="T77" fmla="*/ 400 h 982"/>
              <a:gd name="T78" fmla="*/ 241 w 911"/>
              <a:gd name="T79" fmla="*/ 312 h 982"/>
              <a:gd name="T80" fmla="*/ 199 w 911"/>
              <a:gd name="T81" fmla="*/ 284 h 982"/>
              <a:gd name="T82" fmla="*/ 156 w 911"/>
              <a:gd name="T83" fmla="*/ 267 h 982"/>
              <a:gd name="T84" fmla="*/ 97 w 911"/>
              <a:gd name="T85" fmla="*/ 319 h 982"/>
              <a:gd name="T86" fmla="*/ 21 w 911"/>
              <a:gd name="T87" fmla="*/ 272 h 982"/>
              <a:gd name="T88" fmla="*/ 12 w 911"/>
              <a:gd name="T89" fmla="*/ 173 h 982"/>
              <a:gd name="T90" fmla="*/ 24 w 911"/>
              <a:gd name="T91" fmla="*/ 102 h 982"/>
              <a:gd name="T92" fmla="*/ 88 w 911"/>
              <a:gd name="T93" fmla="*/ 92 h 982"/>
              <a:gd name="T94" fmla="*/ 123 w 911"/>
              <a:gd name="T95" fmla="*/ 66 h 982"/>
              <a:gd name="T96" fmla="*/ 177 w 911"/>
              <a:gd name="T97" fmla="*/ 90 h 982"/>
              <a:gd name="T98" fmla="*/ 196 w 911"/>
              <a:gd name="T99" fmla="*/ 87 h 982"/>
              <a:gd name="T100" fmla="*/ 229 w 911"/>
              <a:gd name="T101" fmla="*/ 71 h 982"/>
              <a:gd name="T102" fmla="*/ 272 w 911"/>
              <a:gd name="T103" fmla="*/ 73 h 982"/>
              <a:gd name="T104" fmla="*/ 303 w 911"/>
              <a:gd name="T105" fmla="*/ 45 h 982"/>
              <a:gd name="T106" fmla="*/ 331 w 911"/>
              <a:gd name="T107" fmla="*/ 31 h 982"/>
              <a:gd name="T108" fmla="*/ 412 w 911"/>
              <a:gd name="T109" fmla="*/ 5 h 982"/>
              <a:gd name="T110" fmla="*/ 473 w 911"/>
              <a:gd name="T111" fmla="*/ 50 h 982"/>
              <a:gd name="T112" fmla="*/ 433 w 911"/>
              <a:gd name="T113" fmla="*/ 334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1" h="982">
                <a:moveTo>
                  <a:pt x="539" y="64"/>
                </a:moveTo>
                <a:lnTo>
                  <a:pt x="535" y="73"/>
                </a:lnTo>
                <a:lnTo>
                  <a:pt x="513" y="90"/>
                </a:lnTo>
                <a:lnTo>
                  <a:pt x="516" y="97"/>
                </a:lnTo>
                <a:lnTo>
                  <a:pt x="532" y="102"/>
                </a:lnTo>
                <a:lnTo>
                  <a:pt x="530" y="106"/>
                </a:lnTo>
                <a:lnTo>
                  <a:pt x="520" y="113"/>
                </a:lnTo>
                <a:lnTo>
                  <a:pt x="520" y="118"/>
                </a:lnTo>
                <a:lnTo>
                  <a:pt x="520" y="123"/>
                </a:lnTo>
                <a:lnTo>
                  <a:pt x="530" y="123"/>
                </a:lnTo>
                <a:lnTo>
                  <a:pt x="525" y="132"/>
                </a:lnTo>
                <a:lnTo>
                  <a:pt x="525" y="139"/>
                </a:lnTo>
                <a:lnTo>
                  <a:pt x="532" y="142"/>
                </a:lnTo>
                <a:lnTo>
                  <a:pt x="542" y="149"/>
                </a:lnTo>
                <a:lnTo>
                  <a:pt x="551" y="161"/>
                </a:lnTo>
                <a:lnTo>
                  <a:pt x="544" y="166"/>
                </a:lnTo>
                <a:lnTo>
                  <a:pt x="535" y="163"/>
                </a:lnTo>
                <a:lnTo>
                  <a:pt x="537" y="163"/>
                </a:lnTo>
                <a:lnTo>
                  <a:pt x="542" y="163"/>
                </a:lnTo>
                <a:lnTo>
                  <a:pt x="542" y="161"/>
                </a:lnTo>
                <a:lnTo>
                  <a:pt x="539" y="161"/>
                </a:lnTo>
                <a:lnTo>
                  <a:pt x="535" y="151"/>
                </a:lnTo>
                <a:lnTo>
                  <a:pt x="527" y="144"/>
                </a:lnTo>
                <a:lnTo>
                  <a:pt x="520" y="142"/>
                </a:lnTo>
                <a:lnTo>
                  <a:pt x="520" y="149"/>
                </a:lnTo>
                <a:lnTo>
                  <a:pt x="513" y="154"/>
                </a:lnTo>
                <a:lnTo>
                  <a:pt x="513" y="154"/>
                </a:lnTo>
                <a:lnTo>
                  <a:pt x="513" y="151"/>
                </a:lnTo>
                <a:lnTo>
                  <a:pt x="504" y="147"/>
                </a:lnTo>
                <a:lnTo>
                  <a:pt x="497" y="144"/>
                </a:lnTo>
                <a:lnTo>
                  <a:pt x="490" y="147"/>
                </a:lnTo>
                <a:lnTo>
                  <a:pt x="487" y="151"/>
                </a:lnTo>
                <a:lnTo>
                  <a:pt x="492" y="154"/>
                </a:lnTo>
                <a:lnTo>
                  <a:pt x="490" y="158"/>
                </a:lnTo>
                <a:lnTo>
                  <a:pt x="473" y="158"/>
                </a:lnTo>
                <a:lnTo>
                  <a:pt x="454" y="170"/>
                </a:lnTo>
                <a:lnTo>
                  <a:pt x="438" y="177"/>
                </a:lnTo>
                <a:lnTo>
                  <a:pt x="440" y="173"/>
                </a:lnTo>
                <a:lnTo>
                  <a:pt x="433" y="170"/>
                </a:lnTo>
                <a:lnTo>
                  <a:pt x="428" y="173"/>
                </a:lnTo>
                <a:lnTo>
                  <a:pt x="423" y="184"/>
                </a:lnTo>
                <a:lnTo>
                  <a:pt x="419" y="189"/>
                </a:lnTo>
                <a:lnTo>
                  <a:pt x="419" y="194"/>
                </a:lnTo>
                <a:lnTo>
                  <a:pt x="423" y="201"/>
                </a:lnTo>
                <a:lnTo>
                  <a:pt x="428" y="196"/>
                </a:lnTo>
                <a:lnTo>
                  <a:pt x="430" y="206"/>
                </a:lnTo>
                <a:lnTo>
                  <a:pt x="430" y="213"/>
                </a:lnTo>
                <a:lnTo>
                  <a:pt x="435" y="220"/>
                </a:lnTo>
                <a:lnTo>
                  <a:pt x="442" y="225"/>
                </a:lnTo>
                <a:lnTo>
                  <a:pt x="445" y="227"/>
                </a:lnTo>
                <a:lnTo>
                  <a:pt x="438" y="241"/>
                </a:lnTo>
                <a:lnTo>
                  <a:pt x="433" y="246"/>
                </a:lnTo>
                <a:lnTo>
                  <a:pt x="430" y="246"/>
                </a:lnTo>
                <a:lnTo>
                  <a:pt x="426" y="244"/>
                </a:lnTo>
                <a:lnTo>
                  <a:pt x="423" y="248"/>
                </a:lnTo>
                <a:lnTo>
                  <a:pt x="421" y="255"/>
                </a:lnTo>
                <a:lnTo>
                  <a:pt x="421" y="279"/>
                </a:lnTo>
                <a:lnTo>
                  <a:pt x="428" y="303"/>
                </a:lnTo>
                <a:lnTo>
                  <a:pt x="438" y="317"/>
                </a:lnTo>
                <a:lnTo>
                  <a:pt x="454" y="334"/>
                </a:lnTo>
                <a:lnTo>
                  <a:pt x="461" y="336"/>
                </a:lnTo>
                <a:lnTo>
                  <a:pt x="468" y="338"/>
                </a:lnTo>
                <a:lnTo>
                  <a:pt x="497" y="367"/>
                </a:lnTo>
                <a:lnTo>
                  <a:pt x="506" y="374"/>
                </a:lnTo>
                <a:lnTo>
                  <a:pt x="513" y="374"/>
                </a:lnTo>
                <a:lnTo>
                  <a:pt x="520" y="383"/>
                </a:lnTo>
                <a:lnTo>
                  <a:pt x="523" y="386"/>
                </a:lnTo>
                <a:lnTo>
                  <a:pt x="539" y="428"/>
                </a:lnTo>
                <a:lnTo>
                  <a:pt x="542" y="452"/>
                </a:lnTo>
                <a:lnTo>
                  <a:pt x="544" y="461"/>
                </a:lnTo>
                <a:lnTo>
                  <a:pt x="558" y="487"/>
                </a:lnTo>
                <a:lnTo>
                  <a:pt x="568" y="497"/>
                </a:lnTo>
                <a:lnTo>
                  <a:pt x="579" y="509"/>
                </a:lnTo>
                <a:lnTo>
                  <a:pt x="587" y="520"/>
                </a:lnTo>
                <a:lnTo>
                  <a:pt x="594" y="525"/>
                </a:lnTo>
                <a:lnTo>
                  <a:pt x="603" y="530"/>
                </a:lnTo>
                <a:lnTo>
                  <a:pt x="606" y="537"/>
                </a:lnTo>
                <a:lnTo>
                  <a:pt x="610" y="539"/>
                </a:lnTo>
                <a:lnTo>
                  <a:pt x="624" y="546"/>
                </a:lnTo>
                <a:lnTo>
                  <a:pt x="634" y="554"/>
                </a:lnTo>
                <a:lnTo>
                  <a:pt x="643" y="556"/>
                </a:lnTo>
                <a:lnTo>
                  <a:pt x="658" y="558"/>
                </a:lnTo>
                <a:lnTo>
                  <a:pt x="674" y="556"/>
                </a:lnTo>
                <a:lnTo>
                  <a:pt x="681" y="558"/>
                </a:lnTo>
                <a:lnTo>
                  <a:pt x="705" y="554"/>
                </a:lnTo>
                <a:lnTo>
                  <a:pt x="712" y="554"/>
                </a:lnTo>
                <a:lnTo>
                  <a:pt x="719" y="561"/>
                </a:lnTo>
                <a:lnTo>
                  <a:pt x="721" y="568"/>
                </a:lnTo>
                <a:lnTo>
                  <a:pt x="719" y="573"/>
                </a:lnTo>
                <a:lnTo>
                  <a:pt x="707" y="582"/>
                </a:lnTo>
                <a:lnTo>
                  <a:pt x="698" y="587"/>
                </a:lnTo>
                <a:lnTo>
                  <a:pt x="698" y="594"/>
                </a:lnTo>
                <a:lnTo>
                  <a:pt x="700" y="601"/>
                </a:lnTo>
                <a:lnTo>
                  <a:pt x="705" y="608"/>
                </a:lnTo>
                <a:lnTo>
                  <a:pt x="736" y="622"/>
                </a:lnTo>
                <a:lnTo>
                  <a:pt x="769" y="639"/>
                </a:lnTo>
                <a:lnTo>
                  <a:pt x="790" y="646"/>
                </a:lnTo>
                <a:lnTo>
                  <a:pt x="799" y="651"/>
                </a:lnTo>
                <a:lnTo>
                  <a:pt x="811" y="655"/>
                </a:lnTo>
                <a:lnTo>
                  <a:pt x="823" y="670"/>
                </a:lnTo>
                <a:lnTo>
                  <a:pt x="830" y="674"/>
                </a:lnTo>
                <a:lnTo>
                  <a:pt x="844" y="679"/>
                </a:lnTo>
                <a:lnTo>
                  <a:pt x="856" y="686"/>
                </a:lnTo>
                <a:lnTo>
                  <a:pt x="861" y="686"/>
                </a:lnTo>
                <a:lnTo>
                  <a:pt x="868" y="691"/>
                </a:lnTo>
                <a:lnTo>
                  <a:pt x="870" y="700"/>
                </a:lnTo>
                <a:lnTo>
                  <a:pt x="880" y="707"/>
                </a:lnTo>
                <a:lnTo>
                  <a:pt x="887" y="710"/>
                </a:lnTo>
                <a:lnTo>
                  <a:pt x="894" y="719"/>
                </a:lnTo>
                <a:lnTo>
                  <a:pt x="904" y="729"/>
                </a:lnTo>
                <a:lnTo>
                  <a:pt x="908" y="743"/>
                </a:lnTo>
                <a:lnTo>
                  <a:pt x="911" y="745"/>
                </a:lnTo>
                <a:lnTo>
                  <a:pt x="901" y="757"/>
                </a:lnTo>
                <a:lnTo>
                  <a:pt x="899" y="767"/>
                </a:lnTo>
                <a:lnTo>
                  <a:pt x="899" y="778"/>
                </a:lnTo>
                <a:lnTo>
                  <a:pt x="896" y="781"/>
                </a:lnTo>
                <a:lnTo>
                  <a:pt x="892" y="776"/>
                </a:lnTo>
                <a:lnTo>
                  <a:pt x="887" y="776"/>
                </a:lnTo>
                <a:lnTo>
                  <a:pt x="873" y="767"/>
                </a:lnTo>
                <a:lnTo>
                  <a:pt x="868" y="759"/>
                </a:lnTo>
                <a:lnTo>
                  <a:pt x="868" y="750"/>
                </a:lnTo>
                <a:lnTo>
                  <a:pt x="868" y="748"/>
                </a:lnTo>
                <a:lnTo>
                  <a:pt x="861" y="738"/>
                </a:lnTo>
                <a:lnTo>
                  <a:pt x="861" y="733"/>
                </a:lnTo>
                <a:lnTo>
                  <a:pt x="854" y="729"/>
                </a:lnTo>
                <a:lnTo>
                  <a:pt x="840" y="726"/>
                </a:lnTo>
                <a:lnTo>
                  <a:pt x="830" y="726"/>
                </a:lnTo>
                <a:lnTo>
                  <a:pt x="818" y="724"/>
                </a:lnTo>
                <a:lnTo>
                  <a:pt x="802" y="714"/>
                </a:lnTo>
                <a:lnTo>
                  <a:pt x="804" y="712"/>
                </a:lnTo>
                <a:lnTo>
                  <a:pt x="807" y="712"/>
                </a:lnTo>
                <a:lnTo>
                  <a:pt x="802" y="710"/>
                </a:lnTo>
                <a:lnTo>
                  <a:pt x="799" y="707"/>
                </a:lnTo>
                <a:lnTo>
                  <a:pt x="792" y="705"/>
                </a:lnTo>
                <a:lnTo>
                  <a:pt x="785" y="707"/>
                </a:lnTo>
                <a:lnTo>
                  <a:pt x="778" y="712"/>
                </a:lnTo>
                <a:lnTo>
                  <a:pt x="766" y="733"/>
                </a:lnTo>
                <a:lnTo>
                  <a:pt x="764" y="741"/>
                </a:lnTo>
                <a:lnTo>
                  <a:pt x="759" y="748"/>
                </a:lnTo>
                <a:lnTo>
                  <a:pt x="755" y="752"/>
                </a:lnTo>
                <a:lnTo>
                  <a:pt x="755" y="755"/>
                </a:lnTo>
                <a:lnTo>
                  <a:pt x="755" y="757"/>
                </a:lnTo>
                <a:lnTo>
                  <a:pt x="757" y="764"/>
                </a:lnTo>
                <a:lnTo>
                  <a:pt x="747" y="778"/>
                </a:lnTo>
                <a:lnTo>
                  <a:pt x="745" y="785"/>
                </a:lnTo>
                <a:lnTo>
                  <a:pt x="747" y="788"/>
                </a:lnTo>
                <a:lnTo>
                  <a:pt x="747" y="797"/>
                </a:lnTo>
                <a:lnTo>
                  <a:pt x="757" y="800"/>
                </a:lnTo>
                <a:lnTo>
                  <a:pt x="766" y="800"/>
                </a:lnTo>
                <a:lnTo>
                  <a:pt x="769" y="802"/>
                </a:lnTo>
                <a:lnTo>
                  <a:pt x="773" y="809"/>
                </a:lnTo>
                <a:lnTo>
                  <a:pt x="788" y="816"/>
                </a:lnTo>
                <a:lnTo>
                  <a:pt x="792" y="819"/>
                </a:lnTo>
                <a:lnTo>
                  <a:pt x="799" y="823"/>
                </a:lnTo>
                <a:lnTo>
                  <a:pt x="797" y="833"/>
                </a:lnTo>
                <a:lnTo>
                  <a:pt x="797" y="838"/>
                </a:lnTo>
                <a:lnTo>
                  <a:pt x="799" y="842"/>
                </a:lnTo>
                <a:lnTo>
                  <a:pt x="797" y="852"/>
                </a:lnTo>
                <a:lnTo>
                  <a:pt x="799" y="856"/>
                </a:lnTo>
                <a:lnTo>
                  <a:pt x="802" y="861"/>
                </a:lnTo>
                <a:lnTo>
                  <a:pt x="804" y="864"/>
                </a:lnTo>
                <a:lnTo>
                  <a:pt x="802" y="871"/>
                </a:lnTo>
                <a:lnTo>
                  <a:pt x="797" y="878"/>
                </a:lnTo>
                <a:lnTo>
                  <a:pt x="790" y="878"/>
                </a:lnTo>
                <a:lnTo>
                  <a:pt x="788" y="873"/>
                </a:lnTo>
                <a:lnTo>
                  <a:pt x="773" y="873"/>
                </a:lnTo>
                <a:lnTo>
                  <a:pt x="757" y="885"/>
                </a:lnTo>
                <a:lnTo>
                  <a:pt x="750" y="894"/>
                </a:lnTo>
                <a:lnTo>
                  <a:pt x="750" y="901"/>
                </a:lnTo>
                <a:lnTo>
                  <a:pt x="752" y="923"/>
                </a:lnTo>
                <a:lnTo>
                  <a:pt x="752" y="927"/>
                </a:lnTo>
                <a:lnTo>
                  <a:pt x="743" y="937"/>
                </a:lnTo>
                <a:lnTo>
                  <a:pt x="731" y="942"/>
                </a:lnTo>
                <a:lnTo>
                  <a:pt x="721" y="958"/>
                </a:lnTo>
                <a:lnTo>
                  <a:pt x="717" y="968"/>
                </a:lnTo>
                <a:lnTo>
                  <a:pt x="714" y="975"/>
                </a:lnTo>
                <a:lnTo>
                  <a:pt x="710" y="979"/>
                </a:lnTo>
                <a:lnTo>
                  <a:pt x="702" y="979"/>
                </a:lnTo>
                <a:lnTo>
                  <a:pt x="686" y="982"/>
                </a:lnTo>
                <a:lnTo>
                  <a:pt x="679" y="977"/>
                </a:lnTo>
                <a:lnTo>
                  <a:pt x="674" y="970"/>
                </a:lnTo>
                <a:lnTo>
                  <a:pt x="674" y="963"/>
                </a:lnTo>
                <a:lnTo>
                  <a:pt x="676" y="956"/>
                </a:lnTo>
                <a:lnTo>
                  <a:pt x="674" y="953"/>
                </a:lnTo>
                <a:lnTo>
                  <a:pt x="674" y="951"/>
                </a:lnTo>
                <a:lnTo>
                  <a:pt x="676" y="949"/>
                </a:lnTo>
                <a:lnTo>
                  <a:pt x="688" y="942"/>
                </a:lnTo>
                <a:lnTo>
                  <a:pt x="691" y="935"/>
                </a:lnTo>
                <a:lnTo>
                  <a:pt x="698" y="920"/>
                </a:lnTo>
                <a:lnTo>
                  <a:pt x="700" y="913"/>
                </a:lnTo>
                <a:lnTo>
                  <a:pt x="691" y="906"/>
                </a:lnTo>
                <a:lnTo>
                  <a:pt x="691" y="904"/>
                </a:lnTo>
                <a:lnTo>
                  <a:pt x="700" y="899"/>
                </a:lnTo>
                <a:lnTo>
                  <a:pt x="702" y="897"/>
                </a:lnTo>
                <a:lnTo>
                  <a:pt x="707" y="897"/>
                </a:lnTo>
                <a:lnTo>
                  <a:pt x="714" y="897"/>
                </a:lnTo>
                <a:lnTo>
                  <a:pt x="721" y="892"/>
                </a:lnTo>
                <a:lnTo>
                  <a:pt x="724" y="882"/>
                </a:lnTo>
                <a:lnTo>
                  <a:pt x="724" y="875"/>
                </a:lnTo>
                <a:lnTo>
                  <a:pt x="719" y="871"/>
                </a:lnTo>
                <a:lnTo>
                  <a:pt x="714" y="864"/>
                </a:lnTo>
                <a:lnTo>
                  <a:pt x="712" y="856"/>
                </a:lnTo>
                <a:lnTo>
                  <a:pt x="710" y="847"/>
                </a:lnTo>
                <a:lnTo>
                  <a:pt x="710" y="835"/>
                </a:lnTo>
                <a:lnTo>
                  <a:pt x="705" y="819"/>
                </a:lnTo>
                <a:lnTo>
                  <a:pt x="702" y="816"/>
                </a:lnTo>
                <a:lnTo>
                  <a:pt x="698" y="809"/>
                </a:lnTo>
                <a:lnTo>
                  <a:pt x="695" y="809"/>
                </a:lnTo>
                <a:lnTo>
                  <a:pt x="691" y="793"/>
                </a:lnTo>
                <a:lnTo>
                  <a:pt x="686" y="778"/>
                </a:lnTo>
                <a:lnTo>
                  <a:pt x="688" y="774"/>
                </a:lnTo>
                <a:lnTo>
                  <a:pt x="681" y="762"/>
                </a:lnTo>
                <a:lnTo>
                  <a:pt x="674" y="752"/>
                </a:lnTo>
                <a:lnTo>
                  <a:pt x="669" y="752"/>
                </a:lnTo>
                <a:lnTo>
                  <a:pt x="665" y="752"/>
                </a:lnTo>
                <a:lnTo>
                  <a:pt x="660" y="759"/>
                </a:lnTo>
                <a:lnTo>
                  <a:pt x="658" y="759"/>
                </a:lnTo>
                <a:lnTo>
                  <a:pt x="648" y="757"/>
                </a:lnTo>
                <a:lnTo>
                  <a:pt x="643" y="750"/>
                </a:lnTo>
                <a:lnTo>
                  <a:pt x="634" y="741"/>
                </a:lnTo>
                <a:lnTo>
                  <a:pt x="627" y="741"/>
                </a:lnTo>
                <a:lnTo>
                  <a:pt x="622" y="736"/>
                </a:lnTo>
                <a:lnTo>
                  <a:pt x="620" y="733"/>
                </a:lnTo>
                <a:lnTo>
                  <a:pt x="617" y="731"/>
                </a:lnTo>
                <a:lnTo>
                  <a:pt x="620" y="726"/>
                </a:lnTo>
                <a:lnTo>
                  <a:pt x="622" y="722"/>
                </a:lnTo>
                <a:lnTo>
                  <a:pt x="624" y="719"/>
                </a:lnTo>
                <a:lnTo>
                  <a:pt x="615" y="698"/>
                </a:lnTo>
                <a:lnTo>
                  <a:pt x="613" y="693"/>
                </a:lnTo>
                <a:lnTo>
                  <a:pt x="608" y="688"/>
                </a:lnTo>
                <a:lnTo>
                  <a:pt x="606" y="688"/>
                </a:lnTo>
                <a:lnTo>
                  <a:pt x="601" y="691"/>
                </a:lnTo>
                <a:lnTo>
                  <a:pt x="598" y="693"/>
                </a:lnTo>
                <a:lnTo>
                  <a:pt x="594" y="691"/>
                </a:lnTo>
                <a:lnTo>
                  <a:pt x="591" y="693"/>
                </a:lnTo>
                <a:lnTo>
                  <a:pt x="587" y="696"/>
                </a:lnTo>
                <a:lnTo>
                  <a:pt x="582" y="693"/>
                </a:lnTo>
                <a:lnTo>
                  <a:pt x="575" y="696"/>
                </a:lnTo>
                <a:lnTo>
                  <a:pt x="572" y="698"/>
                </a:lnTo>
                <a:lnTo>
                  <a:pt x="570" y="696"/>
                </a:lnTo>
                <a:lnTo>
                  <a:pt x="572" y="693"/>
                </a:lnTo>
                <a:lnTo>
                  <a:pt x="579" y="686"/>
                </a:lnTo>
                <a:lnTo>
                  <a:pt x="582" y="684"/>
                </a:lnTo>
                <a:lnTo>
                  <a:pt x="579" y="679"/>
                </a:lnTo>
                <a:lnTo>
                  <a:pt x="577" y="679"/>
                </a:lnTo>
                <a:lnTo>
                  <a:pt x="570" y="672"/>
                </a:lnTo>
                <a:lnTo>
                  <a:pt x="565" y="670"/>
                </a:lnTo>
                <a:lnTo>
                  <a:pt x="563" y="672"/>
                </a:lnTo>
                <a:lnTo>
                  <a:pt x="558" y="672"/>
                </a:lnTo>
                <a:lnTo>
                  <a:pt x="553" y="670"/>
                </a:lnTo>
                <a:lnTo>
                  <a:pt x="551" y="674"/>
                </a:lnTo>
                <a:lnTo>
                  <a:pt x="551" y="677"/>
                </a:lnTo>
                <a:lnTo>
                  <a:pt x="544" y="677"/>
                </a:lnTo>
                <a:lnTo>
                  <a:pt x="549" y="670"/>
                </a:lnTo>
                <a:lnTo>
                  <a:pt x="542" y="655"/>
                </a:lnTo>
                <a:lnTo>
                  <a:pt x="535" y="634"/>
                </a:lnTo>
                <a:lnTo>
                  <a:pt x="520" y="625"/>
                </a:lnTo>
                <a:lnTo>
                  <a:pt x="513" y="625"/>
                </a:lnTo>
                <a:lnTo>
                  <a:pt x="509" y="627"/>
                </a:lnTo>
                <a:lnTo>
                  <a:pt x="501" y="625"/>
                </a:lnTo>
                <a:lnTo>
                  <a:pt x="492" y="620"/>
                </a:lnTo>
                <a:lnTo>
                  <a:pt x="487" y="617"/>
                </a:lnTo>
                <a:lnTo>
                  <a:pt x="480" y="620"/>
                </a:lnTo>
                <a:lnTo>
                  <a:pt x="475" y="622"/>
                </a:lnTo>
                <a:lnTo>
                  <a:pt x="473" y="625"/>
                </a:lnTo>
                <a:lnTo>
                  <a:pt x="468" y="625"/>
                </a:lnTo>
                <a:lnTo>
                  <a:pt x="464" y="613"/>
                </a:lnTo>
                <a:lnTo>
                  <a:pt x="452" y="603"/>
                </a:lnTo>
                <a:lnTo>
                  <a:pt x="447" y="603"/>
                </a:lnTo>
                <a:lnTo>
                  <a:pt x="438" y="599"/>
                </a:lnTo>
                <a:lnTo>
                  <a:pt x="435" y="599"/>
                </a:lnTo>
                <a:lnTo>
                  <a:pt x="428" y="589"/>
                </a:lnTo>
                <a:lnTo>
                  <a:pt x="416" y="575"/>
                </a:lnTo>
                <a:lnTo>
                  <a:pt x="404" y="568"/>
                </a:lnTo>
                <a:lnTo>
                  <a:pt x="402" y="556"/>
                </a:lnTo>
                <a:lnTo>
                  <a:pt x="397" y="549"/>
                </a:lnTo>
                <a:lnTo>
                  <a:pt x="383" y="535"/>
                </a:lnTo>
                <a:lnTo>
                  <a:pt x="376" y="535"/>
                </a:lnTo>
                <a:lnTo>
                  <a:pt x="369" y="523"/>
                </a:lnTo>
                <a:lnTo>
                  <a:pt x="367" y="516"/>
                </a:lnTo>
                <a:lnTo>
                  <a:pt x="360" y="509"/>
                </a:lnTo>
                <a:lnTo>
                  <a:pt x="355" y="504"/>
                </a:lnTo>
                <a:lnTo>
                  <a:pt x="348" y="499"/>
                </a:lnTo>
                <a:lnTo>
                  <a:pt x="334" y="494"/>
                </a:lnTo>
                <a:lnTo>
                  <a:pt x="329" y="494"/>
                </a:lnTo>
                <a:lnTo>
                  <a:pt x="329" y="497"/>
                </a:lnTo>
                <a:lnTo>
                  <a:pt x="326" y="499"/>
                </a:lnTo>
                <a:lnTo>
                  <a:pt x="324" y="499"/>
                </a:lnTo>
                <a:lnTo>
                  <a:pt x="319" y="494"/>
                </a:lnTo>
                <a:lnTo>
                  <a:pt x="319" y="492"/>
                </a:lnTo>
                <a:lnTo>
                  <a:pt x="319" y="490"/>
                </a:lnTo>
                <a:lnTo>
                  <a:pt x="326" y="490"/>
                </a:lnTo>
                <a:lnTo>
                  <a:pt x="329" y="485"/>
                </a:lnTo>
                <a:lnTo>
                  <a:pt x="326" y="480"/>
                </a:lnTo>
                <a:lnTo>
                  <a:pt x="326" y="478"/>
                </a:lnTo>
                <a:lnTo>
                  <a:pt x="322" y="478"/>
                </a:lnTo>
                <a:lnTo>
                  <a:pt x="319" y="468"/>
                </a:lnTo>
                <a:lnTo>
                  <a:pt x="315" y="466"/>
                </a:lnTo>
                <a:lnTo>
                  <a:pt x="312" y="459"/>
                </a:lnTo>
                <a:lnTo>
                  <a:pt x="305" y="454"/>
                </a:lnTo>
                <a:lnTo>
                  <a:pt x="298" y="452"/>
                </a:lnTo>
                <a:lnTo>
                  <a:pt x="296" y="449"/>
                </a:lnTo>
                <a:lnTo>
                  <a:pt x="298" y="445"/>
                </a:lnTo>
                <a:lnTo>
                  <a:pt x="298" y="440"/>
                </a:lnTo>
                <a:lnTo>
                  <a:pt x="291" y="435"/>
                </a:lnTo>
                <a:lnTo>
                  <a:pt x="281" y="433"/>
                </a:lnTo>
                <a:lnTo>
                  <a:pt x="279" y="438"/>
                </a:lnTo>
                <a:lnTo>
                  <a:pt x="277" y="435"/>
                </a:lnTo>
                <a:lnTo>
                  <a:pt x="274" y="433"/>
                </a:lnTo>
                <a:lnTo>
                  <a:pt x="279" y="426"/>
                </a:lnTo>
                <a:lnTo>
                  <a:pt x="281" y="409"/>
                </a:lnTo>
                <a:lnTo>
                  <a:pt x="279" y="400"/>
                </a:lnTo>
                <a:lnTo>
                  <a:pt x="272" y="383"/>
                </a:lnTo>
                <a:lnTo>
                  <a:pt x="267" y="376"/>
                </a:lnTo>
                <a:lnTo>
                  <a:pt x="265" y="355"/>
                </a:lnTo>
                <a:lnTo>
                  <a:pt x="263" y="334"/>
                </a:lnTo>
                <a:lnTo>
                  <a:pt x="258" y="322"/>
                </a:lnTo>
                <a:lnTo>
                  <a:pt x="251" y="317"/>
                </a:lnTo>
                <a:lnTo>
                  <a:pt x="246" y="312"/>
                </a:lnTo>
                <a:lnTo>
                  <a:pt x="241" y="312"/>
                </a:lnTo>
                <a:lnTo>
                  <a:pt x="239" y="310"/>
                </a:lnTo>
                <a:lnTo>
                  <a:pt x="237" y="307"/>
                </a:lnTo>
                <a:lnTo>
                  <a:pt x="234" y="307"/>
                </a:lnTo>
                <a:lnTo>
                  <a:pt x="234" y="310"/>
                </a:lnTo>
                <a:lnTo>
                  <a:pt x="227" y="305"/>
                </a:lnTo>
                <a:lnTo>
                  <a:pt x="218" y="300"/>
                </a:lnTo>
                <a:lnTo>
                  <a:pt x="208" y="291"/>
                </a:lnTo>
                <a:lnTo>
                  <a:pt x="199" y="284"/>
                </a:lnTo>
                <a:lnTo>
                  <a:pt x="189" y="279"/>
                </a:lnTo>
                <a:lnTo>
                  <a:pt x="189" y="279"/>
                </a:lnTo>
                <a:lnTo>
                  <a:pt x="189" y="281"/>
                </a:lnTo>
                <a:lnTo>
                  <a:pt x="184" y="281"/>
                </a:lnTo>
                <a:lnTo>
                  <a:pt x="184" y="277"/>
                </a:lnTo>
                <a:lnTo>
                  <a:pt x="182" y="274"/>
                </a:lnTo>
                <a:lnTo>
                  <a:pt x="168" y="267"/>
                </a:lnTo>
                <a:lnTo>
                  <a:pt x="156" y="267"/>
                </a:lnTo>
                <a:lnTo>
                  <a:pt x="149" y="267"/>
                </a:lnTo>
                <a:lnTo>
                  <a:pt x="135" y="274"/>
                </a:lnTo>
                <a:lnTo>
                  <a:pt x="128" y="284"/>
                </a:lnTo>
                <a:lnTo>
                  <a:pt x="128" y="289"/>
                </a:lnTo>
                <a:lnTo>
                  <a:pt x="116" y="291"/>
                </a:lnTo>
                <a:lnTo>
                  <a:pt x="111" y="300"/>
                </a:lnTo>
                <a:lnTo>
                  <a:pt x="106" y="310"/>
                </a:lnTo>
                <a:lnTo>
                  <a:pt x="97" y="319"/>
                </a:lnTo>
                <a:lnTo>
                  <a:pt x="80" y="322"/>
                </a:lnTo>
                <a:lnTo>
                  <a:pt x="64" y="326"/>
                </a:lnTo>
                <a:lnTo>
                  <a:pt x="54" y="324"/>
                </a:lnTo>
                <a:lnTo>
                  <a:pt x="54" y="315"/>
                </a:lnTo>
                <a:lnTo>
                  <a:pt x="71" y="298"/>
                </a:lnTo>
                <a:lnTo>
                  <a:pt x="71" y="284"/>
                </a:lnTo>
                <a:lnTo>
                  <a:pt x="47" y="289"/>
                </a:lnTo>
                <a:lnTo>
                  <a:pt x="21" y="272"/>
                </a:lnTo>
                <a:lnTo>
                  <a:pt x="12" y="258"/>
                </a:lnTo>
                <a:lnTo>
                  <a:pt x="12" y="241"/>
                </a:lnTo>
                <a:lnTo>
                  <a:pt x="28" y="218"/>
                </a:lnTo>
                <a:lnTo>
                  <a:pt x="26" y="208"/>
                </a:lnTo>
                <a:lnTo>
                  <a:pt x="7" y="199"/>
                </a:lnTo>
                <a:lnTo>
                  <a:pt x="2" y="182"/>
                </a:lnTo>
                <a:lnTo>
                  <a:pt x="0" y="177"/>
                </a:lnTo>
                <a:lnTo>
                  <a:pt x="12" y="173"/>
                </a:lnTo>
                <a:lnTo>
                  <a:pt x="21" y="175"/>
                </a:lnTo>
                <a:lnTo>
                  <a:pt x="43" y="166"/>
                </a:lnTo>
                <a:lnTo>
                  <a:pt x="47" y="149"/>
                </a:lnTo>
                <a:lnTo>
                  <a:pt x="33" y="135"/>
                </a:lnTo>
                <a:lnTo>
                  <a:pt x="33" y="125"/>
                </a:lnTo>
                <a:lnTo>
                  <a:pt x="21" y="116"/>
                </a:lnTo>
                <a:lnTo>
                  <a:pt x="21" y="111"/>
                </a:lnTo>
                <a:lnTo>
                  <a:pt x="24" y="102"/>
                </a:lnTo>
                <a:lnTo>
                  <a:pt x="38" y="99"/>
                </a:lnTo>
                <a:lnTo>
                  <a:pt x="43" y="92"/>
                </a:lnTo>
                <a:lnTo>
                  <a:pt x="45" y="99"/>
                </a:lnTo>
                <a:lnTo>
                  <a:pt x="54" y="99"/>
                </a:lnTo>
                <a:lnTo>
                  <a:pt x="61" y="97"/>
                </a:lnTo>
                <a:lnTo>
                  <a:pt x="69" y="97"/>
                </a:lnTo>
                <a:lnTo>
                  <a:pt x="80" y="92"/>
                </a:lnTo>
                <a:lnTo>
                  <a:pt x="88" y="92"/>
                </a:lnTo>
                <a:lnTo>
                  <a:pt x="92" y="97"/>
                </a:lnTo>
                <a:lnTo>
                  <a:pt x="102" y="99"/>
                </a:lnTo>
                <a:lnTo>
                  <a:pt x="106" y="95"/>
                </a:lnTo>
                <a:lnTo>
                  <a:pt x="114" y="95"/>
                </a:lnTo>
                <a:lnTo>
                  <a:pt x="118" y="83"/>
                </a:lnTo>
                <a:lnTo>
                  <a:pt x="128" y="78"/>
                </a:lnTo>
                <a:lnTo>
                  <a:pt x="128" y="71"/>
                </a:lnTo>
                <a:lnTo>
                  <a:pt x="123" y="66"/>
                </a:lnTo>
                <a:lnTo>
                  <a:pt x="142" y="52"/>
                </a:lnTo>
                <a:lnTo>
                  <a:pt x="149" y="47"/>
                </a:lnTo>
                <a:lnTo>
                  <a:pt x="151" y="59"/>
                </a:lnTo>
                <a:lnTo>
                  <a:pt x="149" y="66"/>
                </a:lnTo>
                <a:lnTo>
                  <a:pt x="154" y="73"/>
                </a:lnTo>
                <a:lnTo>
                  <a:pt x="161" y="85"/>
                </a:lnTo>
                <a:lnTo>
                  <a:pt x="170" y="85"/>
                </a:lnTo>
                <a:lnTo>
                  <a:pt x="177" y="90"/>
                </a:lnTo>
                <a:lnTo>
                  <a:pt x="173" y="99"/>
                </a:lnTo>
                <a:lnTo>
                  <a:pt x="177" y="104"/>
                </a:lnTo>
                <a:lnTo>
                  <a:pt x="180" y="118"/>
                </a:lnTo>
                <a:lnTo>
                  <a:pt x="187" y="121"/>
                </a:lnTo>
                <a:lnTo>
                  <a:pt x="192" y="113"/>
                </a:lnTo>
                <a:lnTo>
                  <a:pt x="187" y="102"/>
                </a:lnTo>
                <a:lnTo>
                  <a:pt x="189" y="97"/>
                </a:lnTo>
                <a:lnTo>
                  <a:pt x="196" y="87"/>
                </a:lnTo>
                <a:lnTo>
                  <a:pt x="208" y="76"/>
                </a:lnTo>
                <a:lnTo>
                  <a:pt x="213" y="69"/>
                </a:lnTo>
                <a:lnTo>
                  <a:pt x="211" y="54"/>
                </a:lnTo>
                <a:lnTo>
                  <a:pt x="213" y="50"/>
                </a:lnTo>
                <a:lnTo>
                  <a:pt x="215" y="50"/>
                </a:lnTo>
                <a:lnTo>
                  <a:pt x="225" y="50"/>
                </a:lnTo>
                <a:lnTo>
                  <a:pt x="225" y="64"/>
                </a:lnTo>
                <a:lnTo>
                  <a:pt x="229" y="71"/>
                </a:lnTo>
                <a:lnTo>
                  <a:pt x="239" y="73"/>
                </a:lnTo>
                <a:lnTo>
                  <a:pt x="244" y="73"/>
                </a:lnTo>
                <a:lnTo>
                  <a:pt x="248" y="69"/>
                </a:lnTo>
                <a:lnTo>
                  <a:pt x="258" y="66"/>
                </a:lnTo>
                <a:lnTo>
                  <a:pt x="263" y="76"/>
                </a:lnTo>
                <a:lnTo>
                  <a:pt x="267" y="83"/>
                </a:lnTo>
                <a:lnTo>
                  <a:pt x="277" y="80"/>
                </a:lnTo>
                <a:lnTo>
                  <a:pt x="272" y="73"/>
                </a:lnTo>
                <a:lnTo>
                  <a:pt x="277" y="66"/>
                </a:lnTo>
                <a:lnTo>
                  <a:pt x="270" y="59"/>
                </a:lnTo>
                <a:lnTo>
                  <a:pt x="270" y="47"/>
                </a:lnTo>
                <a:lnTo>
                  <a:pt x="274" y="42"/>
                </a:lnTo>
                <a:lnTo>
                  <a:pt x="284" y="40"/>
                </a:lnTo>
                <a:lnTo>
                  <a:pt x="284" y="45"/>
                </a:lnTo>
                <a:lnTo>
                  <a:pt x="300" y="52"/>
                </a:lnTo>
                <a:lnTo>
                  <a:pt x="303" y="45"/>
                </a:lnTo>
                <a:lnTo>
                  <a:pt x="296" y="40"/>
                </a:lnTo>
                <a:lnTo>
                  <a:pt x="298" y="35"/>
                </a:lnTo>
                <a:lnTo>
                  <a:pt x="303" y="19"/>
                </a:lnTo>
                <a:lnTo>
                  <a:pt x="310" y="19"/>
                </a:lnTo>
                <a:lnTo>
                  <a:pt x="317" y="16"/>
                </a:lnTo>
                <a:lnTo>
                  <a:pt x="324" y="24"/>
                </a:lnTo>
                <a:lnTo>
                  <a:pt x="324" y="26"/>
                </a:lnTo>
                <a:lnTo>
                  <a:pt x="331" y="31"/>
                </a:lnTo>
                <a:lnTo>
                  <a:pt x="341" y="31"/>
                </a:lnTo>
                <a:lnTo>
                  <a:pt x="350" y="14"/>
                </a:lnTo>
                <a:lnTo>
                  <a:pt x="355" y="9"/>
                </a:lnTo>
                <a:lnTo>
                  <a:pt x="367" y="7"/>
                </a:lnTo>
                <a:lnTo>
                  <a:pt x="376" y="7"/>
                </a:lnTo>
                <a:lnTo>
                  <a:pt x="388" y="7"/>
                </a:lnTo>
                <a:lnTo>
                  <a:pt x="397" y="12"/>
                </a:lnTo>
                <a:lnTo>
                  <a:pt x="412" y="5"/>
                </a:lnTo>
                <a:lnTo>
                  <a:pt x="428" y="0"/>
                </a:lnTo>
                <a:lnTo>
                  <a:pt x="433" y="2"/>
                </a:lnTo>
                <a:lnTo>
                  <a:pt x="423" y="12"/>
                </a:lnTo>
                <a:lnTo>
                  <a:pt x="426" y="19"/>
                </a:lnTo>
                <a:lnTo>
                  <a:pt x="433" y="24"/>
                </a:lnTo>
                <a:lnTo>
                  <a:pt x="435" y="31"/>
                </a:lnTo>
                <a:lnTo>
                  <a:pt x="442" y="42"/>
                </a:lnTo>
                <a:lnTo>
                  <a:pt x="473" y="50"/>
                </a:lnTo>
                <a:lnTo>
                  <a:pt x="501" y="57"/>
                </a:lnTo>
                <a:lnTo>
                  <a:pt x="516" y="59"/>
                </a:lnTo>
                <a:lnTo>
                  <a:pt x="539" y="64"/>
                </a:lnTo>
                <a:moveTo>
                  <a:pt x="435" y="341"/>
                </a:moveTo>
                <a:lnTo>
                  <a:pt x="438" y="336"/>
                </a:lnTo>
                <a:lnTo>
                  <a:pt x="438" y="331"/>
                </a:lnTo>
                <a:lnTo>
                  <a:pt x="435" y="331"/>
                </a:lnTo>
                <a:lnTo>
                  <a:pt x="433" y="334"/>
                </a:lnTo>
                <a:lnTo>
                  <a:pt x="430" y="334"/>
                </a:lnTo>
                <a:lnTo>
                  <a:pt x="430" y="341"/>
                </a:lnTo>
                <a:lnTo>
                  <a:pt x="433" y="341"/>
                </a:lnTo>
                <a:lnTo>
                  <a:pt x="435" y="3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Line 727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Line 728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Line 729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Line 730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731"/>
          <p:cNvSpPr>
            <a:spLocks/>
          </p:cNvSpPr>
          <p:nvPr/>
        </p:nvSpPr>
        <p:spPr bwMode="auto">
          <a:xfrm>
            <a:off x="6726239" y="1179513"/>
            <a:ext cx="109538" cy="25400"/>
          </a:xfrm>
          <a:custGeom>
            <a:avLst/>
            <a:gdLst>
              <a:gd name="T0" fmla="*/ 15 w 69"/>
              <a:gd name="T1" fmla="*/ 7 h 16"/>
              <a:gd name="T2" fmla="*/ 22 w 69"/>
              <a:gd name="T3" fmla="*/ 4 h 16"/>
              <a:gd name="T4" fmla="*/ 31 w 69"/>
              <a:gd name="T5" fmla="*/ 7 h 16"/>
              <a:gd name="T6" fmla="*/ 38 w 69"/>
              <a:gd name="T7" fmla="*/ 7 h 16"/>
              <a:gd name="T8" fmla="*/ 45 w 69"/>
              <a:gd name="T9" fmla="*/ 0 h 16"/>
              <a:gd name="T10" fmla="*/ 50 w 69"/>
              <a:gd name="T11" fmla="*/ 0 h 16"/>
              <a:gd name="T12" fmla="*/ 59 w 69"/>
              <a:gd name="T13" fmla="*/ 7 h 16"/>
              <a:gd name="T14" fmla="*/ 69 w 69"/>
              <a:gd name="T15" fmla="*/ 16 h 16"/>
              <a:gd name="T16" fmla="*/ 0 w 69"/>
              <a:gd name="T17" fmla="*/ 14 h 16"/>
              <a:gd name="T18" fmla="*/ 5 w 69"/>
              <a:gd name="T19" fmla="*/ 7 h 16"/>
              <a:gd name="T20" fmla="*/ 15 w 69"/>
              <a:gd name="T21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" h="16">
                <a:moveTo>
                  <a:pt x="15" y="7"/>
                </a:moveTo>
                <a:lnTo>
                  <a:pt x="22" y="4"/>
                </a:lnTo>
                <a:lnTo>
                  <a:pt x="31" y="7"/>
                </a:lnTo>
                <a:lnTo>
                  <a:pt x="38" y="7"/>
                </a:lnTo>
                <a:lnTo>
                  <a:pt x="45" y="0"/>
                </a:lnTo>
                <a:lnTo>
                  <a:pt x="50" y="0"/>
                </a:lnTo>
                <a:lnTo>
                  <a:pt x="59" y="7"/>
                </a:lnTo>
                <a:lnTo>
                  <a:pt x="69" y="16"/>
                </a:lnTo>
                <a:lnTo>
                  <a:pt x="0" y="14"/>
                </a:lnTo>
                <a:lnTo>
                  <a:pt x="5" y="7"/>
                </a:lnTo>
                <a:lnTo>
                  <a:pt x="15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732"/>
          <p:cNvSpPr>
            <a:spLocks noEditPoints="1"/>
          </p:cNvSpPr>
          <p:nvPr/>
        </p:nvSpPr>
        <p:spPr bwMode="auto">
          <a:xfrm>
            <a:off x="1879601" y="11113"/>
            <a:ext cx="7621588" cy="6832600"/>
          </a:xfrm>
          <a:custGeom>
            <a:avLst/>
            <a:gdLst>
              <a:gd name="T0" fmla="*/ 4331 w 4801"/>
              <a:gd name="T1" fmla="*/ 3850 h 4304"/>
              <a:gd name="T2" fmla="*/ 2606 w 4801"/>
              <a:gd name="T3" fmla="*/ 3824 h 4304"/>
              <a:gd name="T4" fmla="*/ 1528 w 4801"/>
              <a:gd name="T5" fmla="*/ 3516 h 4304"/>
              <a:gd name="T6" fmla="*/ 3533 w 4801"/>
              <a:gd name="T7" fmla="*/ 3417 h 4304"/>
              <a:gd name="T8" fmla="*/ 2169 w 4801"/>
              <a:gd name="T9" fmla="*/ 3293 h 4304"/>
              <a:gd name="T10" fmla="*/ 1052 w 4801"/>
              <a:gd name="T11" fmla="*/ 426 h 4304"/>
              <a:gd name="T12" fmla="*/ 1194 w 4801"/>
              <a:gd name="T13" fmla="*/ 281 h 4304"/>
              <a:gd name="T14" fmla="*/ 2076 w 4801"/>
              <a:gd name="T15" fmla="*/ 2030 h 4304"/>
              <a:gd name="T16" fmla="*/ 2531 w 4801"/>
              <a:gd name="T17" fmla="*/ 1907 h 4304"/>
              <a:gd name="T18" fmla="*/ 1109 w 4801"/>
              <a:gd name="T19" fmla="*/ 1765 h 4304"/>
              <a:gd name="T20" fmla="*/ 1417 w 4801"/>
              <a:gd name="T21" fmla="*/ 1637 h 4304"/>
              <a:gd name="T22" fmla="*/ 1457 w 4801"/>
              <a:gd name="T23" fmla="*/ 1443 h 4304"/>
              <a:gd name="T24" fmla="*/ 1497 w 4801"/>
              <a:gd name="T25" fmla="*/ 1632 h 4304"/>
              <a:gd name="T26" fmla="*/ 1457 w 4801"/>
              <a:gd name="T27" fmla="*/ 2125 h 4304"/>
              <a:gd name="T28" fmla="*/ 1828 w 4801"/>
              <a:gd name="T29" fmla="*/ 2075 h 4304"/>
              <a:gd name="T30" fmla="*/ 1696 w 4801"/>
              <a:gd name="T31" fmla="*/ 1356 h 4304"/>
              <a:gd name="T32" fmla="*/ 3850 w 4801"/>
              <a:gd name="T33" fmla="*/ 672 h 4304"/>
              <a:gd name="T34" fmla="*/ 3172 w 4801"/>
              <a:gd name="T35" fmla="*/ 196 h 4304"/>
              <a:gd name="T36" fmla="*/ 3001 w 4801"/>
              <a:gd name="T37" fmla="*/ 269 h 4304"/>
              <a:gd name="T38" fmla="*/ 2819 w 4801"/>
              <a:gd name="T39" fmla="*/ 371 h 4304"/>
              <a:gd name="T40" fmla="*/ 2717 w 4801"/>
              <a:gd name="T41" fmla="*/ 525 h 4304"/>
              <a:gd name="T42" fmla="*/ 2625 w 4801"/>
              <a:gd name="T43" fmla="*/ 660 h 4304"/>
              <a:gd name="T44" fmla="*/ 2573 w 4801"/>
              <a:gd name="T45" fmla="*/ 828 h 4304"/>
              <a:gd name="T46" fmla="*/ 2490 w 4801"/>
              <a:gd name="T47" fmla="*/ 991 h 4304"/>
              <a:gd name="T48" fmla="*/ 2322 w 4801"/>
              <a:gd name="T49" fmla="*/ 1076 h 4304"/>
              <a:gd name="T50" fmla="*/ 2190 w 4801"/>
              <a:gd name="T51" fmla="*/ 1162 h 4304"/>
              <a:gd name="T52" fmla="*/ 2181 w 4801"/>
              <a:gd name="T53" fmla="*/ 1275 h 4304"/>
              <a:gd name="T54" fmla="*/ 2197 w 4801"/>
              <a:gd name="T55" fmla="*/ 1436 h 4304"/>
              <a:gd name="T56" fmla="*/ 2507 w 4801"/>
              <a:gd name="T57" fmla="*/ 1550 h 4304"/>
              <a:gd name="T58" fmla="*/ 2897 w 4801"/>
              <a:gd name="T59" fmla="*/ 1022 h 4304"/>
              <a:gd name="T60" fmla="*/ 3318 w 4801"/>
              <a:gd name="T61" fmla="*/ 1277 h 4304"/>
              <a:gd name="T62" fmla="*/ 3049 w 4801"/>
              <a:gd name="T63" fmla="*/ 1798 h 4304"/>
              <a:gd name="T64" fmla="*/ 2616 w 4801"/>
              <a:gd name="T65" fmla="*/ 2042 h 4304"/>
              <a:gd name="T66" fmla="*/ 2318 w 4801"/>
              <a:gd name="T67" fmla="*/ 1718 h 4304"/>
              <a:gd name="T68" fmla="*/ 2183 w 4801"/>
              <a:gd name="T69" fmla="*/ 2030 h 4304"/>
              <a:gd name="T70" fmla="*/ 1431 w 4801"/>
              <a:gd name="T71" fmla="*/ 2439 h 4304"/>
              <a:gd name="T72" fmla="*/ 780 w 4801"/>
              <a:gd name="T73" fmla="*/ 2931 h 4304"/>
              <a:gd name="T74" fmla="*/ 1000 w 4801"/>
              <a:gd name="T75" fmla="*/ 3663 h 4304"/>
              <a:gd name="T76" fmla="*/ 2360 w 4801"/>
              <a:gd name="T77" fmla="*/ 3215 h 4304"/>
              <a:gd name="T78" fmla="*/ 2848 w 4801"/>
              <a:gd name="T79" fmla="*/ 3459 h 4304"/>
              <a:gd name="T80" fmla="*/ 2620 w 4801"/>
              <a:gd name="T81" fmla="*/ 2936 h 4304"/>
              <a:gd name="T82" fmla="*/ 3094 w 4801"/>
              <a:gd name="T83" fmla="*/ 3551 h 4304"/>
              <a:gd name="T84" fmla="*/ 3269 w 4801"/>
              <a:gd name="T85" fmla="*/ 3816 h 4304"/>
              <a:gd name="T86" fmla="*/ 3401 w 4801"/>
              <a:gd name="T87" fmla="*/ 3622 h 4304"/>
              <a:gd name="T88" fmla="*/ 3373 w 4801"/>
              <a:gd name="T89" fmla="*/ 3450 h 4304"/>
              <a:gd name="T90" fmla="*/ 3775 w 4801"/>
              <a:gd name="T91" fmla="*/ 2879 h 4304"/>
              <a:gd name="T92" fmla="*/ 4212 w 4801"/>
              <a:gd name="T93" fmla="*/ 2785 h 4304"/>
              <a:gd name="T94" fmla="*/ 4333 w 4801"/>
              <a:gd name="T95" fmla="*/ 2759 h 4304"/>
              <a:gd name="T96" fmla="*/ 3645 w 4801"/>
              <a:gd name="T97" fmla="*/ 3603 h 4304"/>
              <a:gd name="T98" fmla="*/ 4399 w 4801"/>
              <a:gd name="T99" fmla="*/ 4304 h 4304"/>
              <a:gd name="T100" fmla="*/ 2207 w 4801"/>
              <a:gd name="T101" fmla="*/ 1270 h 4304"/>
              <a:gd name="T102" fmla="*/ 2299 w 4801"/>
              <a:gd name="T103" fmla="*/ 1064 h 4304"/>
              <a:gd name="T104" fmla="*/ 2620 w 4801"/>
              <a:gd name="T105" fmla="*/ 710 h 4304"/>
              <a:gd name="T106" fmla="*/ 2701 w 4801"/>
              <a:gd name="T107" fmla="*/ 433 h 4304"/>
              <a:gd name="T108" fmla="*/ 2748 w 4801"/>
              <a:gd name="T109" fmla="*/ 392 h 4304"/>
              <a:gd name="T110" fmla="*/ 2916 w 4801"/>
              <a:gd name="T111" fmla="*/ 314 h 4304"/>
              <a:gd name="T112" fmla="*/ 2992 w 4801"/>
              <a:gd name="T113" fmla="*/ 234 h 4304"/>
              <a:gd name="T114" fmla="*/ 3541 w 4801"/>
              <a:gd name="T115" fmla="*/ 3809 h 4304"/>
              <a:gd name="T116" fmla="*/ 2093 w 4801"/>
              <a:gd name="T117" fmla="*/ 2032 h 4304"/>
              <a:gd name="T118" fmla="*/ 2542 w 4801"/>
              <a:gd name="T119" fmla="*/ 1834 h 4304"/>
              <a:gd name="T120" fmla="*/ 2207 w 4801"/>
              <a:gd name="T121" fmla="*/ 1419 h 4304"/>
              <a:gd name="T122" fmla="*/ 2384 w 4801"/>
              <a:gd name="T123" fmla="*/ 1015 h 4304"/>
              <a:gd name="T124" fmla="*/ 2703 w 4801"/>
              <a:gd name="T125" fmla="*/ 430 h 4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01" h="4304">
                <a:moveTo>
                  <a:pt x="2292" y="4141"/>
                </a:moveTo>
                <a:lnTo>
                  <a:pt x="2287" y="4141"/>
                </a:lnTo>
                <a:lnTo>
                  <a:pt x="2282" y="4157"/>
                </a:lnTo>
                <a:lnTo>
                  <a:pt x="2287" y="4164"/>
                </a:lnTo>
                <a:lnTo>
                  <a:pt x="2296" y="4171"/>
                </a:lnTo>
                <a:lnTo>
                  <a:pt x="2304" y="4160"/>
                </a:lnTo>
                <a:lnTo>
                  <a:pt x="2313" y="4157"/>
                </a:lnTo>
                <a:lnTo>
                  <a:pt x="2313" y="4152"/>
                </a:lnTo>
                <a:lnTo>
                  <a:pt x="2304" y="4145"/>
                </a:lnTo>
                <a:lnTo>
                  <a:pt x="2292" y="4141"/>
                </a:lnTo>
                <a:close/>
                <a:moveTo>
                  <a:pt x="2337" y="4041"/>
                </a:moveTo>
                <a:lnTo>
                  <a:pt x="2325" y="4051"/>
                </a:lnTo>
                <a:lnTo>
                  <a:pt x="2325" y="4058"/>
                </a:lnTo>
                <a:lnTo>
                  <a:pt x="2334" y="4055"/>
                </a:lnTo>
                <a:lnTo>
                  <a:pt x="2346" y="4051"/>
                </a:lnTo>
                <a:lnTo>
                  <a:pt x="2346" y="4046"/>
                </a:lnTo>
                <a:lnTo>
                  <a:pt x="2337" y="4041"/>
                </a:lnTo>
                <a:close/>
                <a:moveTo>
                  <a:pt x="3418" y="3939"/>
                </a:moveTo>
                <a:lnTo>
                  <a:pt x="3415" y="3942"/>
                </a:lnTo>
                <a:lnTo>
                  <a:pt x="3418" y="3954"/>
                </a:lnTo>
                <a:lnTo>
                  <a:pt x="3418" y="3958"/>
                </a:lnTo>
                <a:lnTo>
                  <a:pt x="3413" y="3961"/>
                </a:lnTo>
                <a:lnTo>
                  <a:pt x="3408" y="3954"/>
                </a:lnTo>
                <a:lnTo>
                  <a:pt x="3403" y="3954"/>
                </a:lnTo>
                <a:lnTo>
                  <a:pt x="3403" y="3965"/>
                </a:lnTo>
                <a:lnTo>
                  <a:pt x="3401" y="3973"/>
                </a:lnTo>
                <a:lnTo>
                  <a:pt x="3401" y="3982"/>
                </a:lnTo>
                <a:lnTo>
                  <a:pt x="3410" y="3989"/>
                </a:lnTo>
                <a:lnTo>
                  <a:pt x="3429" y="3984"/>
                </a:lnTo>
                <a:lnTo>
                  <a:pt x="3444" y="3987"/>
                </a:lnTo>
                <a:lnTo>
                  <a:pt x="3470" y="3992"/>
                </a:lnTo>
                <a:lnTo>
                  <a:pt x="3477" y="3989"/>
                </a:lnTo>
                <a:lnTo>
                  <a:pt x="3493" y="3996"/>
                </a:lnTo>
                <a:lnTo>
                  <a:pt x="3505" y="3996"/>
                </a:lnTo>
                <a:lnTo>
                  <a:pt x="3512" y="4001"/>
                </a:lnTo>
                <a:lnTo>
                  <a:pt x="3512" y="4008"/>
                </a:lnTo>
                <a:lnTo>
                  <a:pt x="3512" y="4013"/>
                </a:lnTo>
                <a:lnTo>
                  <a:pt x="3550" y="4008"/>
                </a:lnTo>
                <a:lnTo>
                  <a:pt x="3560" y="4003"/>
                </a:lnTo>
                <a:lnTo>
                  <a:pt x="3578" y="4001"/>
                </a:lnTo>
                <a:lnTo>
                  <a:pt x="3590" y="3996"/>
                </a:lnTo>
                <a:lnTo>
                  <a:pt x="3597" y="3996"/>
                </a:lnTo>
                <a:lnTo>
                  <a:pt x="3604" y="3994"/>
                </a:lnTo>
                <a:lnTo>
                  <a:pt x="3616" y="3992"/>
                </a:lnTo>
                <a:lnTo>
                  <a:pt x="3626" y="3992"/>
                </a:lnTo>
                <a:lnTo>
                  <a:pt x="3633" y="3992"/>
                </a:lnTo>
                <a:lnTo>
                  <a:pt x="3642" y="3987"/>
                </a:lnTo>
                <a:lnTo>
                  <a:pt x="3645" y="3980"/>
                </a:lnTo>
                <a:lnTo>
                  <a:pt x="3645" y="3970"/>
                </a:lnTo>
                <a:lnTo>
                  <a:pt x="3642" y="3965"/>
                </a:lnTo>
                <a:lnTo>
                  <a:pt x="3640" y="3963"/>
                </a:lnTo>
                <a:lnTo>
                  <a:pt x="3633" y="3973"/>
                </a:lnTo>
                <a:lnTo>
                  <a:pt x="3621" y="3970"/>
                </a:lnTo>
                <a:lnTo>
                  <a:pt x="3609" y="3977"/>
                </a:lnTo>
                <a:lnTo>
                  <a:pt x="3602" y="3984"/>
                </a:lnTo>
                <a:lnTo>
                  <a:pt x="3595" y="3982"/>
                </a:lnTo>
                <a:lnTo>
                  <a:pt x="3593" y="3970"/>
                </a:lnTo>
                <a:lnTo>
                  <a:pt x="3595" y="3961"/>
                </a:lnTo>
                <a:lnTo>
                  <a:pt x="3595" y="3961"/>
                </a:lnTo>
                <a:lnTo>
                  <a:pt x="3586" y="3963"/>
                </a:lnTo>
                <a:lnTo>
                  <a:pt x="3574" y="3965"/>
                </a:lnTo>
                <a:lnTo>
                  <a:pt x="3567" y="3965"/>
                </a:lnTo>
                <a:lnTo>
                  <a:pt x="3562" y="3963"/>
                </a:lnTo>
                <a:lnTo>
                  <a:pt x="3550" y="3965"/>
                </a:lnTo>
                <a:lnTo>
                  <a:pt x="3543" y="3963"/>
                </a:lnTo>
                <a:lnTo>
                  <a:pt x="3536" y="3965"/>
                </a:lnTo>
                <a:lnTo>
                  <a:pt x="3533" y="3963"/>
                </a:lnTo>
                <a:lnTo>
                  <a:pt x="3533" y="3961"/>
                </a:lnTo>
                <a:lnTo>
                  <a:pt x="3526" y="3958"/>
                </a:lnTo>
                <a:lnTo>
                  <a:pt x="3498" y="3961"/>
                </a:lnTo>
                <a:lnTo>
                  <a:pt x="3489" y="3965"/>
                </a:lnTo>
                <a:lnTo>
                  <a:pt x="3467" y="3970"/>
                </a:lnTo>
                <a:lnTo>
                  <a:pt x="3465" y="3968"/>
                </a:lnTo>
                <a:lnTo>
                  <a:pt x="3465" y="3963"/>
                </a:lnTo>
                <a:lnTo>
                  <a:pt x="3463" y="3958"/>
                </a:lnTo>
                <a:lnTo>
                  <a:pt x="3458" y="3956"/>
                </a:lnTo>
                <a:lnTo>
                  <a:pt x="3458" y="3949"/>
                </a:lnTo>
                <a:lnTo>
                  <a:pt x="3453" y="3947"/>
                </a:lnTo>
                <a:lnTo>
                  <a:pt x="3451" y="3944"/>
                </a:lnTo>
                <a:lnTo>
                  <a:pt x="3446" y="3947"/>
                </a:lnTo>
                <a:lnTo>
                  <a:pt x="3444" y="3954"/>
                </a:lnTo>
                <a:lnTo>
                  <a:pt x="3432" y="3956"/>
                </a:lnTo>
                <a:lnTo>
                  <a:pt x="3422" y="3954"/>
                </a:lnTo>
                <a:lnTo>
                  <a:pt x="3420" y="3942"/>
                </a:lnTo>
                <a:lnTo>
                  <a:pt x="3418" y="3939"/>
                </a:lnTo>
                <a:close/>
                <a:moveTo>
                  <a:pt x="3720" y="3887"/>
                </a:moveTo>
                <a:lnTo>
                  <a:pt x="3718" y="3887"/>
                </a:lnTo>
                <a:lnTo>
                  <a:pt x="3713" y="3897"/>
                </a:lnTo>
                <a:lnTo>
                  <a:pt x="3713" y="3906"/>
                </a:lnTo>
                <a:lnTo>
                  <a:pt x="3711" y="3916"/>
                </a:lnTo>
                <a:lnTo>
                  <a:pt x="3709" y="3921"/>
                </a:lnTo>
                <a:lnTo>
                  <a:pt x="3713" y="3928"/>
                </a:lnTo>
                <a:lnTo>
                  <a:pt x="3711" y="3939"/>
                </a:lnTo>
                <a:lnTo>
                  <a:pt x="3713" y="3944"/>
                </a:lnTo>
                <a:lnTo>
                  <a:pt x="3723" y="3932"/>
                </a:lnTo>
                <a:lnTo>
                  <a:pt x="3718" y="3930"/>
                </a:lnTo>
                <a:lnTo>
                  <a:pt x="3720" y="3925"/>
                </a:lnTo>
                <a:lnTo>
                  <a:pt x="3718" y="3921"/>
                </a:lnTo>
                <a:lnTo>
                  <a:pt x="3718" y="3911"/>
                </a:lnTo>
                <a:lnTo>
                  <a:pt x="3720" y="3897"/>
                </a:lnTo>
                <a:lnTo>
                  <a:pt x="3720" y="3897"/>
                </a:lnTo>
                <a:lnTo>
                  <a:pt x="3720" y="3887"/>
                </a:lnTo>
                <a:close/>
                <a:moveTo>
                  <a:pt x="3342" y="3871"/>
                </a:moveTo>
                <a:lnTo>
                  <a:pt x="3340" y="3871"/>
                </a:lnTo>
                <a:lnTo>
                  <a:pt x="3337" y="3873"/>
                </a:lnTo>
                <a:lnTo>
                  <a:pt x="3337" y="3878"/>
                </a:lnTo>
                <a:lnTo>
                  <a:pt x="3340" y="3880"/>
                </a:lnTo>
                <a:lnTo>
                  <a:pt x="3340" y="3885"/>
                </a:lnTo>
                <a:lnTo>
                  <a:pt x="3337" y="3887"/>
                </a:lnTo>
                <a:lnTo>
                  <a:pt x="3340" y="3890"/>
                </a:lnTo>
                <a:lnTo>
                  <a:pt x="3342" y="3895"/>
                </a:lnTo>
                <a:lnTo>
                  <a:pt x="3347" y="3897"/>
                </a:lnTo>
                <a:lnTo>
                  <a:pt x="3351" y="3897"/>
                </a:lnTo>
                <a:lnTo>
                  <a:pt x="3351" y="3897"/>
                </a:lnTo>
                <a:lnTo>
                  <a:pt x="3351" y="3895"/>
                </a:lnTo>
                <a:lnTo>
                  <a:pt x="3351" y="3890"/>
                </a:lnTo>
                <a:lnTo>
                  <a:pt x="3351" y="3887"/>
                </a:lnTo>
                <a:lnTo>
                  <a:pt x="3354" y="3887"/>
                </a:lnTo>
                <a:lnTo>
                  <a:pt x="3356" y="3887"/>
                </a:lnTo>
                <a:lnTo>
                  <a:pt x="3356" y="3885"/>
                </a:lnTo>
                <a:lnTo>
                  <a:pt x="3351" y="3883"/>
                </a:lnTo>
                <a:lnTo>
                  <a:pt x="3347" y="3878"/>
                </a:lnTo>
                <a:lnTo>
                  <a:pt x="3344" y="3876"/>
                </a:lnTo>
                <a:lnTo>
                  <a:pt x="3342" y="3873"/>
                </a:lnTo>
                <a:lnTo>
                  <a:pt x="3342" y="3871"/>
                </a:lnTo>
                <a:close/>
                <a:moveTo>
                  <a:pt x="3486" y="3816"/>
                </a:moveTo>
                <a:lnTo>
                  <a:pt x="3484" y="3816"/>
                </a:lnTo>
                <a:lnTo>
                  <a:pt x="3481" y="3816"/>
                </a:lnTo>
                <a:lnTo>
                  <a:pt x="3481" y="3819"/>
                </a:lnTo>
                <a:lnTo>
                  <a:pt x="3481" y="3821"/>
                </a:lnTo>
                <a:lnTo>
                  <a:pt x="3484" y="3821"/>
                </a:lnTo>
                <a:lnTo>
                  <a:pt x="3486" y="3821"/>
                </a:lnTo>
                <a:lnTo>
                  <a:pt x="3486" y="3819"/>
                </a:lnTo>
                <a:lnTo>
                  <a:pt x="3486" y="3816"/>
                </a:lnTo>
                <a:close/>
                <a:moveTo>
                  <a:pt x="4366" y="3809"/>
                </a:moveTo>
                <a:lnTo>
                  <a:pt x="4350" y="3819"/>
                </a:lnTo>
                <a:lnTo>
                  <a:pt x="4331" y="3831"/>
                </a:lnTo>
                <a:lnTo>
                  <a:pt x="4314" y="3850"/>
                </a:lnTo>
                <a:lnTo>
                  <a:pt x="4274" y="3868"/>
                </a:lnTo>
                <a:lnTo>
                  <a:pt x="4241" y="3873"/>
                </a:lnTo>
                <a:lnTo>
                  <a:pt x="4224" y="3868"/>
                </a:lnTo>
                <a:lnTo>
                  <a:pt x="4229" y="3885"/>
                </a:lnTo>
                <a:lnTo>
                  <a:pt x="4224" y="3895"/>
                </a:lnTo>
                <a:lnTo>
                  <a:pt x="4196" y="3899"/>
                </a:lnTo>
                <a:lnTo>
                  <a:pt x="4184" y="3916"/>
                </a:lnTo>
                <a:lnTo>
                  <a:pt x="4174" y="3913"/>
                </a:lnTo>
                <a:lnTo>
                  <a:pt x="4189" y="3947"/>
                </a:lnTo>
                <a:lnTo>
                  <a:pt x="4217" y="3954"/>
                </a:lnTo>
                <a:lnTo>
                  <a:pt x="4231" y="3949"/>
                </a:lnTo>
                <a:lnTo>
                  <a:pt x="4241" y="3958"/>
                </a:lnTo>
                <a:lnTo>
                  <a:pt x="4250" y="3958"/>
                </a:lnTo>
                <a:lnTo>
                  <a:pt x="4245" y="3949"/>
                </a:lnTo>
                <a:lnTo>
                  <a:pt x="4257" y="3939"/>
                </a:lnTo>
                <a:lnTo>
                  <a:pt x="4274" y="3937"/>
                </a:lnTo>
                <a:lnTo>
                  <a:pt x="4288" y="3923"/>
                </a:lnTo>
                <a:lnTo>
                  <a:pt x="4297" y="3916"/>
                </a:lnTo>
                <a:lnTo>
                  <a:pt x="4297" y="3904"/>
                </a:lnTo>
                <a:lnTo>
                  <a:pt x="4302" y="3904"/>
                </a:lnTo>
                <a:lnTo>
                  <a:pt x="4319" y="3902"/>
                </a:lnTo>
                <a:lnTo>
                  <a:pt x="4335" y="3899"/>
                </a:lnTo>
                <a:lnTo>
                  <a:pt x="4331" y="3892"/>
                </a:lnTo>
                <a:lnTo>
                  <a:pt x="4319" y="3883"/>
                </a:lnTo>
                <a:lnTo>
                  <a:pt x="4314" y="3871"/>
                </a:lnTo>
                <a:lnTo>
                  <a:pt x="4316" y="3861"/>
                </a:lnTo>
                <a:lnTo>
                  <a:pt x="4326" y="3857"/>
                </a:lnTo>
                <a:lnTo>
                  <a:pt x="4331" y="3850"/>
                </a:lnTo>
                <a:lnTo>
                  <a:pt x="4352" y="3828"/>
                </a:lnTo>
                <a:lnTo>
                  <a:pt x="4366" y="3814"/>
                </a:lnTo>
                <a:lnTo>
                  <a:pt x="4366" y="3809"/>
                </a:lnTo>
                <a:close/>
                <a:moveTo>
                  <a:pt x="3481" y="3788"/>
                </a:moveTo>
                <a:lnTo>
                  <a:pt x="3481" y="3790"/>
                </a:lnTo>
                <a:lnTo>
                  <a:pt x="3484" y="3795"/>
                </a:lnTo>
                <a:lnTo>
                  <a:pt x="3486" y="3802"/>
                </a:lnTo>
                <a:lnTo>
                  <a:pt x="3489" y="3802"/>
                </a:lnTo>
                <a:lnTo>
                  <a:pt x="3491" y="3800"/>
                </a:lnTo>
                <a:lnTo>
                  <a:pt x="3491" y="3797"/>
                </a:lnTo>
                <a:lnTo>
                  <a:pt x="3491" y="3795"/>
                </a:lnTo>
                <a:lnTo>
                  <a:pt x="3486" y="3790"/>
                </a:lnTo>
                <a:lnTo>
                  <a:pt x="3481" y="3788"/>
                </a:lnTo>
                <a:close/>
                <a:moveTo>
                  <a:pt x="3600" y="3788"/>
                </a:moveTo>
                <a:lnTo>
                  <a:pt x="3597" y="3790"/>
                </a:lnTo>
                <a:lnTo>
                  <a:pt x="3595" y="3793"/>
                </a:lnTo>
                <a:lnTo>
                  <a:pt x="3597" y="3793"/>
                </a:lnTo>
                <a:lnTo>
                  <a:pt x="3593" y="3797"/>
                </a:lnTo>
                <a:lnTo>
                  <a:pt x="3590" y="3797"/>
                </a:lnTo>
                <a:lnTo>
                  <a:pt x="3586" y="3800"/>
                </a:lnTo>
                <a:lnTo>
                  <a:pt x="3586" y="3800"/>
                </a:lnTo>
                <a:lnTo>
                  <a:pt x="3588" y="3800"/>
                </a:lnTo>
                <a:lnTo>
                  <a:pt x="3586" y="3802"/>
                </a:lnTo>
                <a:lnTo>
                  <a:pt x="3586" y="3802"/>
                </a:lnTo>
                <a:lnTo>
                  <a:pt x="3581" y="3805"/>
                </a:lnTo>
                <a:lnTo>
                  <a:pt x="3581" y="3807"/>
                </a:lnTo>
                <a:lnTo>
                  <a:pt x="3583" y="3807"/>
                </a:lnTo>
                <a:lnTo>
                  <a:pt x="3583" y="3807"/>
                </a:lnTo>
                <a:lnTo>
                  <a:pt x="3586" y="3805"/>
                </a:lnTo>
                <a:lnTo>
                  <a:pt x="3588" y="3805"/>
                </a:lnTo>
                <a:lnTo>
                  <a:pt x="3597" y="3797"/>
                </a:lnTo>
                <a:lnTo>
                  <a:pt x="3600" y="3793"/>
                </a:lnTo>
                <a:lnTo>
                  <a:pt x="3602" y="3793"/>
                </a:lnTo>
                <a:lnTo>
                  <a:pt x="3604" y="3793"/>
                </a:lnTo>
                <a:lnTo>
                  <a:pt x="3607" y="3793"/>
                </a:lnTo>
                <a:lnTo>
                  <a:pt x="3602" y="3790"/>
                </a:lnTo>
                <a:lnTo>
                  <a:pt x="3600" y="3788"/>
                </a:lnTo>
                <a:close/>
                <a:moveTo>
                  <a:pt x="3536" y="3771"/>
                </a:moveTo>
                <a:lnTo>
                  <a:pt x="3533" y="3774"/>
                </a:lnTo>
                <a:lnTo>
                  <a:pt x="3531" y="3771"/>
                </a:lnTo>
                <a:lnTo>
                  <a:pt x="3531" y="3774"/>
                </a:lnTo>
                <a:lnTo>
                  <a:pt x="3526" y="3776"/>
                </a:lnTo>
                <a:lnTo>
                  <a:pt x="3524" y="3779"/>
                </a:lnTo>
                <a:lnTo>
                  <a:pt x="3524" y="3779"/>
                </a:lnTo>
                <a:lnTo>
                  <a:pt x="3524" y="3781"/>
                </a:lnTo>
                <a:lnTo>
                  <a:pt x="3522" y="3783"/>
                </a:lnTo>
                <a:lnTo>
                  <a:pt x="3522" y="3786"/>
                </a:lnTo>
                <a:lnTo>
                  <a:pt x="3522" y="3788"/>
                </a:lnTo>
                <a:lnTo>
                  <a:pt x="3524" y="3788"/>
                </a:lnTo>
                <a:lnTo>
                  <a:pt x="3526" y="3790"/>
                </a:lnTo>
                <a:lnTo>
                  <a:pt x="3531" y="3790"/>
                </a:lnTo>
                <a:lnTo>
                  <a:pt x="3533" y="3788"/>
                </a:lnTo>
                <a:lnTo>
                  <a:pt x="3533" y="3786"/>
                </a:lnTo>
                <a:lnTo>
                  <a:pt x="3533" y="3783"/>
                </a:lnTo>
                <a:lnTo>
                  <a:pt x="3536" y="3783"/>
                </a:lnTo>
                <a:lnTo>
                  <a:pt x="3536" y="3781"/>
                </a:lnTo>
                <a:lnTo>
                  <a:pt x="3536" y="3779"/>
                </a:lnTo>
                <a:lnTo>
                  <a:pt x="3536" y="3776"/>
                </a:lnTo>
                <a:lnTo>
                  <a:pt x="3533" y="3776"/>
                </a:lnTo>
                <a:lnTo>
                  <a:pt x="3531" y="3776"/>
                </a:lnTo>
                <a:lnTo>
                  <a:pt x="3533" y="3774"/>
                </a:lnTo>
                <a:lnTo>
                  <a:pt x="3536" y="3774"/>
                </a:lnTo>
                <a:lnTo>
                  <a:pt x="3538" y="3774"/>
                </a:lnTo>
                <a:lnTo>
                  <a:pt x="3536" y="3771"/>
                </a:lnTo>
                <a:close/>
                <a:moveTo>
                  <a:pt x="3460" y="3743"/>
                </a:moveTo>
                <a:lnTo>
                  <a:pt x="3458" y="3745"/>
                </a:lnTo>
                <a:lnTo>
                  <a:pt x="3455" y="3753"/>
                </a:lnTo>
                <a:lnTo>
                  <a:pt x="3458" y="3755"/>
                </a:lnTo>
                <a:lnTo>
                  <a:pt x="3455" y="3760"/>
                </a:lnTo>
                <a:lnTo>
                  <a:pt x="3455" y="3760"/>
                </a:lnTo>
                <a:lnTo>
                  <a:pt x="3458" y="3762"/>
                </a:lnTo>
                <a:lnTo>
                  <a:pt x="3460" y="3760"/>
                </a:lnTo>
                <a:lnTo>
                  <a:pt x="3463" y="3755"/>
                </a:lnTo>
                <a:lnTo>
                  <a:pt x="3465" y="3755"/>
                </a:lnTo>
                <a:lnTo>
                  <a:pt x="3465" y="3753"/>
                </a:lnTo>
                <a:lnTo>
                  <a:pt x="3463" y="3750"/>
                </a:lnTo>
                <a:lnTo>
                  <a:pt x="3460" y="3745"/>
                </a:lnTo>
                <a:lnTo>
                  <a:pt x="3460" y="3743"/>
                </a:lnTo>
                <a:close/>
                <a:moveTo>
                  <a:pt x="3453" y="3722"/>
                </a:moveTo>
                <a:lnTo>
                  <a:pt x="3451" y="3722"/>
                </a:lnTo>
                <a:lnTo>
                  <a:pt x="3448" y="3724"/>
                </a:lnTo>
                <a:lnTo>
                  <a:pt x="3446" y="3726"/>
                </a:lnTo>
                <a:lnTo>
                  <a:pt x="3444" y="3731"/>
                </a:lnTo>
                <a:lnTo>
                  <a:pt x="3446" y="3741"/>
                </a:lnTo>
                <a:lnTo>
                  <a:pt x="3448" y="3741"/>
                </a:lnTo>
                <a:lnTo>
                  <a:pt x="3451" y="3734"/>
                </a:lnTo>
                <a:lnTo>
                  <a:pt x="3455" y="3724"/>
                </a:lnTo>
                <a:lnTo>
                  <a:pt x="3453" y="3722"/>
                </a:lnTo>
                <a:close/>
                <a:moveTo>
                  <a:pt x="3510" y="3719"/>
                </a:moveTo>
                <a:lnTo>
                  <a:pt x="3505" y="3719"/>
                </a:lnTo>
                <a:lnTo>
                  <a:pt x="3512" y="3726"/>
                </a:lnTo>
                <a:lnTo>
                  <a:pt x="3515" y="3726"/>
                </a:lnTo>
                <a:lnTo>
                  <a:pt x="3517" y="3729"/>
                </a:lnTo>
                <a:lnTo>
                  <a:pt x="3522" y="3731"/>
                </a:lnTo>
                <a:lnTo>
                  <a:pt x="3524" y="3731"/>
                </a:lnTo>
                <a:lnTo>
                  <a:pt x="3529" y="3724"/>
                </a:lnTo>
                <a:lnTo>
                  <a:pt x="3529" y="3724"/>
                </a:lnTo>
                <a:lnTo>
                  <a:pt x="3522" y="3722"/>
                </a:lnTo>
                <a:lnTo>
                  <a:pt x="3517" y="3722"/>
                </a:lnTo>
                <a:lnTo>
                  <a:pt x="3512" y="3719"/>
                </a:lnTo>
                <a:lnTo>
                  <a:pt x="3510" y="3719"/>
                </a:lnTo>
                <a:close/>
                <a:moveTo>
                  <a:pt x="3621" y="3705"/>
                </a:moveTo>
                <a:lnTo>
                  <a:pt x="3619" y="3705"/>
                </a:lnTo>
                <a:lnTo>
                  <a:pt x="3614" y="3705"/>
                </a:lnTo>
                <a:lnTo>
                  <a:pt x="3609" y="3712"/>
                </a:lnTo>
                <a:lnTo>
                  <a:pt x="3607" y="3712"/>
                </a:lnTo>
                <a:lnTo>
                  <a:pt x="3600" y="3712"/>
                </a:lnTo>
                <a:lnTo>
                  <a:pt x="3597" y="3715"/>
                </a:lnTo>
                <a:lnTo>
                  <a:pt x="3593" y="3722"/>
                </a:lnTo>
                <a:lnTo>
                  <a:pt x="3590" y="3726"/>
                </a:lnTo>
                <a:lnTo>
                  <a:pt x="3593" y="3729"/>
                </a:lnTo>
                <a:lnTo>
                  <a:pt x="3597" y="3726"/>
                </a:lnTo>
                <a:lnTo>
                  <a:pt x="3602" y="3722"/>
                </a:lnTo>
                <a:lnTo>
                  <a:pt x="3609" y="3719"/>
                </a:lnTo>
                <a:lnTo>
                  <a:pt x="3612" y="3717"/>
                </a:lnTo>
                <a:lnTo>
                  <a:pt x="3619" y="3710"/>
                </a:lnTo>
                <a:lnTo>
                  <a:pt x="3621" y="3705"/>
                </a:lnTo>
                <a:close/>
                <a:moveTo>
                  <a:pt x="2708" y="3689"/>
                </a:moveTo>
                <a:lnTo>
                  <a:pt x="2691" y="3696"/>
                </a:lnTo>
                <a:lnTo>
                  <a:pt x="2682" y="3693"/>
                </a:lnTo>
                <a:lnTo>
                  <a:pt x="2675" y="3703"/>
                </a:lnTo>
                <a:lnTo>
                  <a:pt x="2665" y="3705"/>
                </a:lnTo>
                <a:lnTo>
                  <a:pt x="2656" y="3698"/>
                </a:lnTo>
                <a:lnTo>
                  <a:pt x="2642" y="3700"/>
                </a:lnTo>
                <a:lnTo>
                  <a:pt x="2628" y="3712"/>
                </a:lnTo>
                <a:lnTo>
                  <a:pt x="2604" y="3717"/>
                </a:lnTo>
                <a:lnTo>
                  <a:pt x="2583" y="3715"/>
                </a:lnTo>
                <a:lnTo>
                  <a:pt x="2576" y="3715"/>
                </a:lnTo>
                <a:lnTo>
                  <a:pt x="2561" y="3719"/>
                </a:lnTo>
                <a:lnTo>
                  <a:pt x="2552" y="3717"/>
                </a:lnTo>
                <a:lnTo>
                  <a:pt x="2538" y="3710"/>
                </a:lnTo>
                <a:lnTo>
                  <a:pt x="2538" y="3705"/>
                </a:lnTo>
                <a:lnTo>
                  <a:pt x="2533" y="3705"/>
                </a:lnTo>
                <a:lnTo>
                  <a:pt x="2528" y="3703"/>
                </a:lnTo>
                <a:lnTo>
                  <a:pt x="2526" y="3696"/>
                </a:lnTo>
                <a:lnTo>
                  <a:pt x="2521" y="3693"/>
                </a:lnTo>
                <a:lnTo>
                  <a:pt x="2512" y="3698"/>
                </a:lnTo>
                <a:lnTo>
                  <a:pt x="2505" y="3696"/>
                </a:lnTo>
                <a:lnTo>
                  <a:pt x="2500" y="3700"/>
                </a:lnTo>
                <a:lnTo>
                  <a:pt x="2500" y="3705"/>
                </a:lnTo>
                <a:lnTo>
                  <a:pt x="2488" y="3712"/>
                </a:lnTo>
                <a:lnTo>
                  <a:pt x="2483" y="3712"/>
                </a:lnTo>
                <a:lnTo>
                  <a:pt x="2479" y="3705"/>
                </a:lnTo>
                <a:lnTo>
                  <a:pt x="2476" y="3696"/>
                </a:lnTo>
                <a:lnTo>
                  <a:pt x="2474" y="3693"/>
                </a:lnTo>
                <a:lnTo>
                  <a:pt x="2471" y="3700"/>
                </a:lnTo>
                <a:lnTo>
                  <a:pt x="2464" y="3705"/>
                </a:lnTo>
                <a:lnTo>
                  <a:pt x="2455" y="3710"/>
                </a:lnTo>
                <a:lnTo>
                  <a:pt x="2450" y="3729"/>
                </a:lnTo>
                <a:lnTo>
                  <a:pt x="2445" y="3734"/>
                </a:lnTo>
                <a:lnTo>
                  <a:pt x="2450" y="3745"/>
                </a:lnTo>
                <a:lnTo>
                  <a:pt x="2457" y="3750"/>
                </a:lnTo>
                <a:lnTo>
                  <a:pt x="2462" y="3760"/>
                </a:lnTo>
                <a:lnTo>
                  <a:pt x="2476" y="3757"/>
                </a:lnTo>
                <a:lnTo>
                  <a:pt x="2486" y="3760"/>
                </a:lnTo>
                <a:lnTo>
                  <a:pt x="2497" y="3767"/>
                </a:lnTo>
                <a:lnTo>
                  <a:pt x="2509" y="3769"/>
                </a:lnTo>
                <a:lnTo>
                  <a:pt x="2516" y="3781"/>
                </a:lnTo>
                <a:lnTo>
                  <a:pt x="2528" y="3790"/>
                </a:lnTo>
                <a:lnTo>
                  <a:pt x="2538" y="3793"/>
                </a:lnTo>
                <a:lnTo>
                  <a:pt x="2547" y="3802"/>
                </a:lnTo>
                <a:lnTo>
                  <a:pt x="2557" y="3807"/>
                </a:lnTo>
                <a:lnTo>
                  <a:pt x="2566" y="3814"/>
                </a:lnTo>
                <a:lnTo>
                  <a:pt x="2580" y="3812"/>
                </a:lnTo>
                <a:lnTo>
                  <a:pt x="2592" y="3816"/>
                </a:lnTo>
                <a:lnTo>
                  <a:pt x="2606" y="3824"/>
                </a:lnTo>
                <a:lnTo>
                  <a:pt x="2611" y="3835"/>
                </a:lnTo>
                <a:lnTo>
                  <a:pt x="2616" y="3845"/>
                </a:lnTo>
                <a:lnTo>
                  <a:pt x="2630" y="3850"/>
                </a:lnTo>
                <a:lnTo>
                  <a:pt x="2635" y="3854"/>
                </a:lnTo>
                <a:lnTo>
                  <a:pt x="2642" y="3854"/>
                </a:lnTo>
                <a:lnTo>
                  <a:pt x="2649" y="3854"/>
                </a:lnTo>
                <a:lnTo>
                  <a:pt x="2656" y="3854"/>
                </a:lnTo>
                <a:lnTo>
                  <a:pt x="2663" y="3859"/>
                </a:lnTo>
                <a:lnTo>
                  <a:pt x="2665" y="3861"/>
                </a:lnTo>
                <a:lnTo>
                  <a:pt x="2673" y="3859"/>
                </a:lnTo>
                <a:lnTo>
                  <a:pt x="2668" y="3847"/>
                </a:lnTo>
                <a:lnTo>
                  <a:pt x="2673" y="3833"/>
                </a:lnTo>
                <a:lnTo>
                  <a:pt x="2689" y="3824"/>
                </a:lnTo>
                <a:lnTo>
                  <a:pt x="2684" y="3814"/>
                </a:lnTo>
                <a:lnTo>
                  <a:pt x="2677" y="3805"/>
                </a:lnTo>
                <a:lnTo>
                  <a:pt x="2680" y="3800"/>
                </a:lnTo>
                <a:lnTo>
                  <a:pt x="2673" y="3793"/>
                </a:lnTo>
                <a:lnTo>
                  <a:pt x="2670" y="3774"/>
                </a:lnTo>
                <a:lnTo>
                  <a:pt x="2677" y="3762"/>
                </a:lnTo>
                <a:lnTo>
                  <a:pt x="2680" y="3748"/>
                </a:lnTo>
                <a:lnTo>
                  <a:pt x="2703" y="3712"/>
                </a:lnTo>
                <a:lnTo>
                  <a:pt x="2708" y="3698"/>
                </a:lnTo>
                <a:lnTo>
                  <a:pt x="2713" y="3691"/>
                </a:lnTo>
                <a:lnTo>
                  <a:pt x="2708" y="3689"/>
                </a:lnTo>
                <a:close/>
                <a:moveTo>
                  <a:pt x="3486" y="3686"/>
                </a:moveTo>
                <a:lnTo>
                  <a:pt x="3481" y="3686"/>
                </a:lnTo>
                <a:lnTo>
                  <a:pt x="3477" y="3689"/>
                </a:lnTo>
                <a:lnTo>
                  <a:pt x="3477" y="3691"/>
                </a:lnTo>
                <a:lnTo>
                  <a:pt x="3479" y="3698"/>
                </a:lnTo>
                <a:lnTo>
                  <a:pt x="3479" y="3700"/>
                </a:lnTo>
                <a:lnTo>
                  <a:pt x="3481" y="3700"/>
                </a:lnTo>
                <a:lnTo>
                  <a:pt x="3481" y="3698"/>
                </a:lnTo>
                <a:lnTo>
                  <a:pt x="3486" y="3700"/>
                </a:lnTo>
                <a:lnTo>
                  <a:pt x="3486" y="3703"/>
                </a:lnTo>
                <a:lnTo>
                  <a:pt x="3489" y="3705"/>
                </a:lnTo>
                <a:lnTo>
                  <a:pt x="3496" y="3710"/>
                </a:lnTo>
                <a:lnTo>
                  <a:pt x="3498" y="3712"/>
                </a:lnTo>
                <a:lnTo>
                  <a:pt x="3498" y="3715"/>
                </a:lnTo>
                <a:lnTo>
                  <a:pt x="3498" y="3715"/>
                </a:lnTo>
                <a:lnTo>
                  <a:pt x="3500" y="3717"/>
                </a:lnTo>
                <a:lnTo>
                  <a:pt x="3503" y="3715"/>
                </a:lnTo>
                <a:lnTo>
                  <a:pt x="3505" y="3710"/>
                </a:lnTo>
                <a:lnTo>
                  <a:pt x="3503" y="3710"/>
                </a:lnTo>
                <a:lnTo>
                  <a:pt x="3500" y="3710"/>
                </a:lnTo>
                <a:lnTo>
                  <a:pt x="3500" y="3708"/>
                </a:lnTo>
                <a:lnTo>
                  <a:pt x="3503" y="3703"/>
                </a:lnTo>
                <a:lnTo>
                  <a:pt x="3500" y="3700"/>
                </a:lnTo>
                <a:lnTo>
                  <a:pt x="3500" y="3696"/>
                </a:lnTo>
                <a:lnTo>
                  <a:pt x="3498" y="3696"/>
                </a:lnTo>
                <a:lnTo>
                  <a:pt x="3496" y="3696"/>
                </a:lnTo>
                <a:lnTo>
                  <a:pt x="3491" y="3696"/>
                </a:lnTo>
                <a:lnTo>
                  <a:pt x="3489" y="3691"/>
                </a:lnTo>
                <a:lnTo>
                  <a:pt x="3489" y="3689"/>
                </a:lnTo>
                <a:lnTo>
                  <a:pt x="3486" y="3689"/>
                </a:lnTo>
                <a:lnTo>
                  <a:pt x="3486" y="3686"/>
                </a:lnTo>
                <a:close/>
                <a:moveTo>
                  <a:pt x="3678" y="3689"/>
                </a:moveTo>
                <a:lnTo>
                  <a:pt x="3673" y="3689"/>
                </a:lnTo>
                <a:lnTo>
                  <a:pt x="3668" y="3691"/>
                </a:lnTo>
                <a:lnTo>
                  <a:pt x="3664" y="3689"/>
                </a:lnTo>
                <a:lnTo>
                  <a:pt x="3652" y="3689"/>
                </a:lnTo>
                <a:lnTo>
                  <a:pt x="3642" y="3696"/>
                </a:lnTo>
                <a:lnTo>
                  <a:pt x="3638" y="3698"/>
                </a:lnTo>
                <a:lnTo>
                  <a:pt x="3640" y="3703"/>
                </a:lnTo>
                <a:lnTo>
                  <a:pt x="3645" y="3703"/>
                </a:lnTo>
                <a:lnTo>
                  <a:pt x="3647" y="3700"/>
                </a:lnTo>
                <a:lnTo>
                  <a:pt x="3652" y="3700"/>
                </a:lnTo>
                <a:lnTo>
                  <a:pt x="3656" y="3703"/>
                </a:lnTo>
                <a:lnTo>
                  <a:pt x="3659" y="3708"/>
                </a:lnTo>
                <a:lnTo>
                  <a:pt x="3664" y="3708"/>
                </a:lnTo>
                <a:lnTo>
                  <a:pt x="3666" y="3705"/>
                </a:lnTo>
                <a:lnTo>
                  <a:pt x="3668" y="3700"/>
                </a:lnTo>
                <a:lnTo>
                  <a:pt x="3673" y="3698"/>
                </a:lnTo>
                <a:lnTo>
                  <a:pt x="3680" y="3696"/>
                </a:lnTo>
                <a:lnTo>
                  <a:pt x="3680" y="3693"/>
                </a:lnTo>
                <a:lnTo>
                  <a:pt x="3678" y="3689"/>
                </a:lnTo>
                <a:close/>
                <a:moveTo>
                  <a:pt x="3134" y="3658"/>
                </a:moveTo>
                <a:lnTo>
                  <a:pt x="3127" y="3658"/>
                </a:lnTo>
                <a:lnTo>
                  <a:pt x="3124" y="3660"/>
                </a:lnTo>
                <a:lnTo>
                  <a:pt x="3124" y="3672"/>
                </a:lnTo>
                <a:lnTo>
                  <a:pt x="3122" y="3674"/>
                </a:lnTo>
                <a:lnTo>
                  <a:pt x="3120" y="3677"/>
                </a:lnTo>
                <a:lnTo>
                  <a:pt x="3117" y="3672"/>
                </a:lnTo>
                <a:lnTo>
                  <a:pt x="3112" y="3674"/>
                </a:lnTo>
                <a:lnTo>
                  <a:pt x="3108" y="3691"/>
                </a:lnTo>
                <a:lnTo>
                  <a:pt x="3112" y="3696"/>
                </a:lnTo>
                <a:lnTo>
                  <a:pt x="3117" y="3693"/>
                </a:lnTo>
                <a:lnTo>
                  <a:pt x="3120" y="3696"/>
                </a:lnTo>
                <a:lnTo>
                  <a:pt x="3122" y="3698"/>
                </a:lnTo>
                <a:lnTo>
                  <a:pt x="3129" y="3700"/>
                </a:lnTo>
                <a:lnTo>
                  <a:pt x="3134" y="3698"/>
                </a:lnTo>
                <a:lnTo>
                  <a:pt x="3141" y="3703"/>
                </a:lnTo>
                <a:lnTo>
                  <a:pt x="3148" y="3703"/>
                </a:lnTo>
                <a:lnTo>
                  <a:pt x="3150" y="3698"/>
                </a:lnTo>
                <a:lnTo>
                  <a:pt x="3138" y="3682"/>
                </a:lnTo>
                <a:lnTo>
                  <a:pt x="3143" y="3674"/>
                </a:lnTo>
                <a:lnTo>
                  <a:pt x="3141" y="3667"/>
                </a:lnTo>
                <a:lnTo>
                  <a:pt x="3138" y="3663"/>
                </a:lnTo>
                <a:lnTo>
                  <a:pt x="3134" y="3658"/>
                </a:lnTo>
                <a:close/>
                <a:moveTo>
                  <a:pt x="3134" y="3618"/>
                </a:moveTo>
                <a:lnTo>
                  <a:pt x="3134" y="3620"/>
                </a:lnTo>
                <a:lnTo>
                  <a:pt x="3131" y="3620"/>
                </a:lnTo>
                <a:lnTo>
                  <a:pt x="3131" y="3622"/>
                </a:lnTo>
                <a:lnTo>
                  <a:pt x="3129" y="3622"/>
                </a:lnTo>
                <a:lnTo>
                  <a:pt x="3129" y="3625"/>
                </a:lnTo>
                <a:lnTo>
                  <a:pt x="3127" y="3627"/>
                </a:lnTo>
                <a:lnTo>
                  <a:pt x="3127" y="3629"/>
                </a:lnTo>
                <a:lnTo>
                  <a:pt x="3124" y="3637"/>
                </a:lnTo>
                <a:lnTo>
                  <a:pt x="3124" y="3639"/>
                </a:lnTo>
                <a:lnTo>
                  <a:pt x="3124" y="3641"/>
                </a:lnTo>
                <a:lnTo>
                  <a:pt x="3124" y="3648"/>
                </a:lnTo>
                <a:lnTo>
                  <a:pt x="3122" y="3651"/>
                </a:lnTo>
                <a:lnTo>
                  <a:pt x="3124" y="3651"/>
                </a:lnTo>
                <a:lnTo>
                  <a:pt x="3127" y="3648"/>
                </a:lnTo>
                <a:lnTo>
                  <a:pt x="3127" y="3646"/>
                </a:lnTo>
                <a:lnTo>
                  <a:pt x="3129" y="3644"/>
                </a:lnTo>
                <a:lnTo>
                  <a:pt x="3129" y="3648"/>
                </a:lnTo>
                <a:lnTo>
                  <a:pt x="3131" y="3646"/>
                </a:lnTo>
                <a:lnTo>
                  <a:pt x="3136" y="3646"/>
                </a:lnTo>
                <a:lnTo>
                  <a:pt x="3136" y="3644"/>
                </a:lnTo>
                <a:lnTo>
                  <a:pt x="3138" y="3644"/>
                </a:lnTo>
                <a:lnTo>
                  <a:pt x="3138" y="3641"/>
                </a:lnTo>
                <a:lnTo>
                  <a:pt x="3138" y="3639"/>
                </a:lnTo>
                <a:lnTo>
                  <a:pt x="3138" y="3634"/>
                </a:lnTo>
                <a:lnTo>
                  <a:pt x="3138" y="3632"/>
                </a:lnTo>
                <a:lnTo>
                  <a:pt x="3138" y="3629"/>
                </a:lnTo>
                <a:lnTo>
                  <a:pt x="3138" y="3625"/>
                </a:lnTo>
                <a:lnTo>
                  <a:pt x="3136" y="3620"/>
                </a:lnTo>
                <a:lnTo>
                  <a:pt x="3134" y="3618"/>
                </a:lnTo>
                <a:close/>
                <a:moveTo>
                  <a:pt x="3581" y="3611"/>
                </a:moveTo>
                <a:lnTo>
                  <a:pt x="3571" y="3613"/>
                </a:lnTo>
                <a:lnTo>
                  <a:pt x="3569" y="3615"/>
                </a:lnTo>
                <a:lnTo>
                  <a:pt x="3567" y="3620"/>
                </a:lnTo>
                <a:lnTo>
                  <a:pt x="3571" y="3622"/>
                </a:lnTo>
                <a:lnTo>
                  <a:pt x="3578" y="3625"/>
                </a:lnTo>
                <a:lnTo>
                  <a:pt x="3581" y="3637"/>
                </a:lnTo>
                <a:lnTo>
                  <a:pt x="3581" y="3644"/>
                </a:lnTo>
                <a:lnTo>
                  <a:pt x="3576" y="3644"/>
                </a:lnTo>
                <a:lnTo>
                  <a:pt x="3576" y="3646"/>
                </a:lnTo>
                <a:lnTo>
                  <a:pt x="3574" y="3651"/>
                </a:lnTo>
                <a:lnTo>
                  <a:pt x="3578" y="3656"/>
                </a:lnTo>
                <a:lnTo>
                  <a:pt x="3586" y="3660"/>
                </a:lnTo>
                <a:lnTo>
                  <a:pt x="3586" y="3656"/>
                </a:lnTo>
                <a:lnTo>
                  <a:pt x="3588" y="3653"/>
                </a:lnTo>
                <a:lnTo>
                  <a:pt x="3593" y="3651"/>
                </a:lnTo>
                <a:lnTo>
                  <a:pt x="3593" y="3644"/>
                </a:lnTo>
                <a:lnTo>
                  <a:pt x="3597" y="3641"/>
                </a:lnTo>
                <a:lnTo>
                  <a:pt x="3595" y="3637"/>
                </a:lnTo>
                <a:lnTo>
                  <a:pt x="3595" y="3634"/>
                </a:lnTo>
                <a:lnTo>
                  <a:pt x="3593" y="3629"/>
                </a:lnTo>
                <a:lnTo>
                  <a:pt x="3593" y="3625"/>
                </a:lnTo>
                <a:lnTo>
                  <a:pt x="3593" y="3622"/>
                </a:lnTo>
                <a:lnTo>
                  <a:pt x="3593" y="3620"/>
                </a:lnTo>
                <a:lnTo>
                  <a:pt x="3593" y="3618"/>
                </a:lnTo>
                <a:lnTo>
                  <a:pt x="3590" y="3613"/>
                </a:lnTo>
                <a:lnTo>
                  <a:pt x="3586" y="3613"/>
                </a:lnTo>
                <a:lnTo>
                  <a:pt x="3581" y="3611"/>
                </a:lnTo>
                <a:close/>
                <a:moveTo>
                  <a:pt x="1551" y="3504"/>
                </a:moveTo>
                <a:lnTo>
                  <a:pt x="1544" y="3504"/>
                </a:lnTo>
                <a:lnTo>
                  <a:pt x="1540" y="3504"/>
                </a:lnTo>
                <a:lnTo>
                  <a:pt x="1537" y="3506"/>
                </a:lnTo>
                <a:lnTo>
                  <a:pt x="1535" y="3506"/>
                </a:lnTo>
                <a:lnTo>
                  <a:pt x="1532" y="3506"/>
                </a:lnTo>
                <a:lnTo>
                  <a:pt x="1528" y="3511"/>
                </a:lnTo>
                <a:lnTo>
                  <a:pt x="1525" y="3511"/>
                </a:lnTo>
                <a:lnTo>
                  <a:pt x="1528" y="3514"/>
                </a:lnTo>
                <a:lnTo>
                  <a:pt x="1528" y="3516"/>
                </a:lnTo>
                <a:lnTo>
                  <a:pt x="1525" y="3514"/>
                </a:lnTo>
                <a:lnTo>
                  <a:pt x="1523" y="3514"/>
                </a:lnTo>
                <a:lnTo>
                  <a:pt x="1521" y="3514"/>
                </a:lnTo>
                <a:lnTo>
                  <a:pt x="1521" y="3516"/>
                </a:lnTo>
                <a:lnTo>
                  <a:pt x="1518" y="3521"/>
                </a:lnTo>
                <a:lnTo>
                  <a:pt x="1518" y="3525"/>
                </a:lnTo>
                <a:lnTo>
                  <a:pt x="1521" y="3525"/>
                </a:lnTo>
                <a:lnTo>
                  <a:pt x="1523" y="3525"/>
                </a:lnTo>
                <a:lnTo>
                  <a:pt x="1525" y="3525"/>
                </a:lnTo>
                <a:lnTo>
                  <a:pt x="1528" y="3525"/>
                </a:lnTo>
                <a:lnTo>
                  <a:pt x="1530" y="3525"/>
                </a:lnTo>
                <a:lnTo>
                  <a:pt x="1530" y="3528"/>
                </a:lnTo>
                <a:lnTo>
                  <a:pt x="1530" y="3530"/>
                </a:lnTo>
                <a:lnTo>
                  <a:pt x="1532" y="3530"/>
                </a:lnTo>
                <a:lnTo>
                  <a:pt x="1535" y="3532"/>
                </a:lnTo>
                <a:lnTo>
                  <a:pt x="1535" y="3530"/>
                </a:lnTo>
                <a:lnTo>
                  <a:pt x="1535" y="3525"/>
                </a:lnTo>
                <a:lnTo>
                  <a:pt x="1537" y="3523"/>
                </a:lnTo>
                <a:lnTo>
                  <a:pt x="1542" y="3523"/>
                </a:lnTo>
                <a:lnTo>
                  <a:pt x="1547" y="3521"/>
                </a:lnTo>
                <a:lnTo>
                  <a:pt x="1547" y="3516"/>
                </a:lnTo>
                <a:lnTo>
                  <a:pt x="1551" y="3518"/>
                </a:lnTo>
                <a:lnTo>
                  <a:pt x="1556" y="3514"/>
                </a:lnTo>
                <a:lnTo>
                  <a:pt x="1554" y="3511"/>
                </a:lnTo>
                <a:lnTo>
                  <a:pt x="1556" y="3509"/>
                </a:lnTo>
                <a:lnTo>
                  <a:pt x="1556" y="3506"/>
                </a:lnTo>
                <a:lnTo>
                  <a:pt x="1551" y="3506"/>
                </a:lnTo>
                <a:lnTo>
                  <a:pt x="1551" y="3504"/>
                </a:lnTo>
                <a:close/>
                <a:moveTo>
                  <a:pt x="3063" y="3521"/>
                </a:moveTo>
                <a:lnTo>
                  <a:pt x="3060" y="3521"/>
                </a:lnTo>
                <a:lnTo>
                  <a:pt x="3058" y="3523"/>
                </a:lnTo>
                <a:lnTo>
                  <a:pt x="3056" y="3523"/>
                </a:lnTo>
                <a:lnTo>
                  <a:pt x="3049" y="3521"/>
                </a:lnTo>
                <a:lnTo>
                  <a:pt x="3046" y="3521"/>
                </a:lnTo>
                <a:lnTo>
                  <a:pt x="3044" y="3523"/>
                </a:lnTo>
                <a:lnTo>
                  <a:pt x="3044" y="3530"/>
                </a:lnTo>
                <a:lnTo>
                  <a:pt x="3044" y="3535"/>
                </a:lnTo>
                <a:lnTo>
                  <a:pt x="3049" y="3535"/>
                </a:lnTo>
                <a:lnTo>
                  <a:pt x="3051" y="3540"/>
                </a:lnTo>
                <a:lnTo>
                  <a:pt x="3058" y="3542"/>
                </a:lnTo>
                <a:lnTo>
                  <a:pt x="3063" y="3547"/>
                </a:lnTo>
                <a:lnTo>
                  <a:pt x="3060" y="3549"/>
                </a:lnTo>
                <a:lnTo>
                  <a:pt x="3065" y="3558"/>
                </a:lnTo>
                <a:lnTo>
                  <a:pt x="3070" y="3561"/>
                </a:lnTo>
                <a:lnTo>
                  <a:pt x="3077" y="3563"/>
                </a:lnTo>
                <a:lnTo>
                  <a:pt x="3084" y="3568"/>
                </a:lnTo>
                <a:lnTo>
                  <a:pt x="3086" y="3568"/>
                </a:lnTo>
                <a:lnTo>
                  <a:pt x="3086" y="3566"/>
                </a:lnTo>
                <a:lnTo>
                  <a:pt x="3084" y="3561"/>
                </a:lnTo>
                <a:lnTo>
                  <a:pt x="3082" y="3558"/>
                </a:lnTo>
                <a:lnTo>
                  <a:pt x="3079" y="3558"/>
                </a:lnTo>
                <a:lnTo>
                  <a:pt x="3077" y="3558"/>
                </a:lnTo>
                <a:lnTo>
                  <a:pt x="3075" y="3556"/>
                </a:lnTo>
                <a:lnTo>
                  <a:pt x="3070" y="3556"/>
                </a:lnTo>
                <a:lnTo>
                  <a:pt x="3068" y="3544"/>
                </a:lnTo>
                <a:lnTo>
                  <a:pt x="3068" y="3542"/>
                </a:lnTo>
                <a:lnTo>
                  <a:pt x="3068" y="3540"/>
                </a:lnTo>
                <a:lnTo>
                  <a:pt x="3063" y="3537"/>
                </a:lnTo>
                <a:lnTo>
                  <a:pt x="3060" y="3535"/>
                </a:lnTo>
                <a:lnTo>
                  <a:pt x="3060" y="3530"/>
                </a:lnTo>
                <a:lnTo>
                  <a:pt x="3068" y="3528"/>
                </a:lnTo>
                <a:lnTo>
                  <a:pt x="3070" y="3525"/>
                </a:lnTo>
                <a:lnTo>
                  <a:pt x="3065" y="3523"/>
                </a:lnTo>
                <a:lnTo>
                  <a:pt x="3063" y="3521"/>
                </a:lnTo>
                <a:close/>
                <a:moveTo>
                  <a:pt x="1703" y="3435"/>
                </a:moveTo>
                <a:lnTo>
                  <a:pt x="1700" y="3435"/>
                </a:lnTo>
                <a:lnTo>
                  <a:pt x="1693" y="3438"/>
                </a:lnTo>
                <a:lnTo>
                  <a:pt x="1691" y="3438"/>
                </a:lnTo>
                <a:lnTo>
                  <a:pt x="1686" y="3435"/>
                </a:lnTo>
                <a:lnTo>
                  <a:pt x="1679" y="3438"/>
                </a:lnTo>
                <a:lnTo>
                  <a:pt x="1665" y="3440"/>
                </a:lnTo>
                <a:lnTo>
                  <a:pt x="1653" y="3445"/>
                </a:lnTo>
                <a:lnTo>
                  <a:pt x="1646" y="3452"/>
                </a:lnTo>
                <a:lnTo>
                  <a:pt x="1641" y="3454"/>
                </a:lnTo>
                <a:lnTo>
                  <a:pt x="1634" y="3459"/>
                </a:lnTo>
                <a:lnTo>
                  <a:pt x="1627" y="3461"/>
                </a:lnTo>
                <a:lnTo>
                  <a:pt x="1625" y="3464"/>
                </a:lnTo>
                <a:lnTo>
                  <a:pt x="1627" y="3471"/>
                </a:lnTo>
                <a:lnTo>
                  <a:pt x="1632" y="3471"/>
                </a:lnTo>
                <a:lnTo>
                  <a:pt x="1637" y="3478"/>
                </a:lnTo>
                <a:lnTo>
                  <a:pt x="1637" y="3480"/>
                </a:lnTo>
                <a:lnTo>
                  <a:pt x="1641" y="3473"/>
                </a:lnTo>
                <a:lnTo>
                  <a:pt x="1646" y="3471"/>
                </a:lnTo>
                <a:lnTo>
                  <a:pt x="1651" y="3471"/>
                </a:lnTo>
                <a:lnTo>
                  <a:pt x="1655" y="3476"/>
                </a:lnTo>
                <a:lnTo>
                  <a:pt x="1653" y="3480"/>
                </a:lnTo>
                <a:lnTo>
                  <a:pt x="1653" y="3488"/>
                </a:lnTo>
                <a:lnTo>
                  <a:pt x="1658" y="3492"/>
                </a:lnTo>
                <a:lnTo>
                  <a:pt x="1670" y="3497"/>
                </a:lnTo>
                <a:lnTo>
                  <a:pt x="1674" y="3497"/>
                </a:lnTo>
                <a:lnTo>
                  <a:pt x="1679" y="3504"/>
                </a:lnTo>
                <a:lnTo>
                  <a:pt x="1681" y="3506"/>
                </a:lnTo>
                <a:lnTo>
                  <a:pt x="1686" y="3502"/>
                </a:lnTo>
                <a:lnTo>
                  <a:pt x="1689" y="3502"/>
                </a:lnTo>
                <a:lnTo>
                  <a:pt x="1696" y="3497"/>
                </a:lnTo>
                <a:lnTo>
                  <a:pt x="1700" y="3488"/>
                </a:lnTo>
                <a:lnTo>
                  <a:pt x="1703" y="3483"/>
                </a:lnTo>
                <a:lnTo>
                  <a:pt x="1707" y="3478"/>
                </a:lnTo>
                <a:lnTo>
                  <a:pt x="1710" y="3473"/>
                </a:lnTo>
                <a:lnTo>
                  <a:pt x="1715" y="3471"/>
                </a:lnTo>
                <a:lnTo>
                  <a:pt x="1717" y="3466"/>
                </a:lnTo>
                <a:lnTo>
                  <a:pt x="1717" y="3459"/>
                </a:lnTo>
                <a:lnTo>
                  <a:pt x="1712" y="3457"/>
                </a:lnTo>
                <a:lnTo>
                  <a:pt x="1710" y="3454"/>
                </a:lnTo>
                <a:lnTo>
                  <a:pt x="1707" y="3454"/>
                </a:lnTo>
                <a:lnTo>
                  <a:pt x="1707" y="3457"/>
                </a:lnTo>
                <a:lnTo>
                  <a:pt x="1703" y="3459"/>
                </a:lnTo>
                <a:lnTo>
                  <a:pt x="1700" y="3459"/>
                </a:lnTo>
                <a:lnTo>
                  <a:pt x="1696" y="3454"/>
                </a:lnTo>
                <a:lnTo>
                  <a:pt x="1693" y="3452"/>
                </a:lnTo>
                <a:lnTo>
                  <a:pt x="1693" y="3447"/>
                </a:lnTo>
                <a:lnTo>
                  <a:pt x="1696" y="3447"/>
                </a:lnTo>
                <a:lnTo>
                  <a:pt x="1698" y="3447"/>
                </a:lnTo>
                <a:lnTo>
                  <a:pt x="1700" y="3443"/>
                </a:lnTo>
                <a:lnTo>
                  <a:pt x="1698" y="3445"/>
                </a:lnTo>
                <a:lnTo>
                  <a:pt x="1693" y="3445"/>
                </a:lnTo>
                <a:lnTo>
                  <a:pt x="1691" y="3443"/>
                </a:lnTo>
                <a:lnTo>
                  <a:pt x="1691" y="3440"/>
                </a:lnTo>
                <a:lnTo>
                  <a:pt x="1698" y="3438"/>
                </a:lnTo>
                <a:lnTo>
                  <a:pt x="1703" y="3435"/>
                </a:lnTo>
                <a:close/>
                <a:moveTo>
                  <a:pt x="3519" y="3461"/>
                </a:moveTo>
                <a:lnTo>
                  <a:pt x="3517" y="3466"/>
                </a:lnTo>
                <a:lnTo>
                  <a:pt x="3512" y="3466"/>
                </a:lnTo>
                <a:lnTo>
                  <a:pt x="3510" y="3471"/>
                </a:lnTo>
                <a:lnTo>
                  <a:pt x="3507" y="3476"/>
                </a:lnTo>
                <a:lnTo>
                  <a:pt x="3505" y="3473"/>
                </a:lnTo>
                <a:lnTo>
                  <a:pt x="3507" y="3473"/>
                </a:lnTo>
                <a:lnTo>
                  <a:pt x="3505" y="3471"/>
                </a:lnTo>
                <a:lnTo>
                  <a:pt x="3500" y="3469"/>
                </a:lnTo>
                <a:lnTo>
                  <a:pt x="3493" y="3469"/>
                </a:lnTo>
                <a:lnTo>
                  <a:pt x="3486" y="3473"/>
                </a:lnTo>
                <a:lnTo>
                  <a:pt x="3486" y="3478"/>
                </a:lnTo>
                <a:lnTo>
                  <a:pt x="3489" y="3480"/>
                </a:lnTo>
                <a:lnTo>
                  <a:pt x="3489" y="3485"/>
                </a:lnTo>
                <a:lnTo>
                  <a:pt x="3491" y="3485"/>
                </a:lnTo>
                <a:lnTo>
                  <a:pt x="3496" y="3488"/>
                </a:lnTo>
                <a:lnTo>
                  <a:pt x="3496" y="3490"/>
                </a:lnTo>
                <a:lnTo>
                  <a:pt x="3505" y="3490"/>
                </a:lnTo>
                <a:lnTo>
                  <a:pt x="3500" y="3488"/>
                </a:lnTo>
                <a:lnTo>
                  <a:pt x="3500" y="3480"/>
                </a:lnTo>
                <a:lnTo>
                  <a:pt x="3503" y="3478"/>
                </a:lnTo>
                <a:lnTo>
                  <a:pt x="3505" y="3478"/>
                </a:lnTo>
                <a:lnTo>
                  <a:pt x="3507" y="3480"/>
                </a:lnTo>
                <a:lnTo>
                  <a:pt x="3505" y="3483"/>
                </a:lnTo>
                <a:lnTo>
                  <a:pt x="3503" y="3485"/>
                </a:lnTo>
                <a:lnTo>
                  <a:pt x="3507" y="3488"/>
                </a:lnTo>
                <a:lnTo>
                  <a:pt x="3510" y="3490"/>
                </a:lnTo>
                <a:lnTo>
                  <a:pt x="3510" y="3490"/>
                </a:lnTo>
                <a:lnTo>
                  <a:pt x="3512" y="3492"/>
                </a:lnTo>
                <a:lnTo>
                  <a:pt x="3512" y="3488"/>
                </a:lnTo>
                <a:lnTo>
                  <a:pt x="3512" y="3485"/>
                </a:lnTo>
                <a:lnTo>
                  <a:pt x="3512" y="3480"/>
                </a:lnTo>
                <a:lnTo>
                  <a:pt x="3515" y="3478"/>
                </a:lnTo>
                <a:lnTo>
                  <a:pt x="3515" y="3473"/>
                </a:lnTo>
                <a:lnTo>
                  <a:pt x="3517" y="3469"/>
                </a:lnTo>
                <a:lnTo>
                  <a:pt x="3517" y="3466"/>
                </a:lnTo>
                <a:lnTo>
                  <a:pt x="3519" y="3461"/>
                </a:lnTo>
                <a:close/>
                <a:moveTo>
                  <a:pt x="3524" y="3412"/>
                </a:moveTo>
                <a:lnTo>
                  <a:pt x="3519" y="3414"/>
                </a:lnTo>
                <a:lnTo>
                  <a:pt x="3515" y="3419"/>
                </a:lnTo>
                <a:lnTo>
                  <a:pt x="3519" y="3421"/>
                </a:lnTo>
                <a:lnTo>
                  <a:pt x="3524" y="3424"/>
                </a:lnTo>
                <a:lnTo>
                  <a:pt x="3526" y="3426"/>
                </a:lnTo>
                <a:lnTo>
                  <a:pt x="3531" y="3424"/>
                </a:lnTo>
                <a:lnTo>
                  <a:pt x="3533" y="3421"/>
                </a:lnTo>
                <a:lnTo>
                  <a:pt x="3533" y="3417"/>
                </a:lnTo>
                <a:lnTo>
                  <a:pt x="3531" y="3414"/>
                </a:lnTo>
                <a:lnTo>
                  <a:pt x="3524" y="3412"/>
                </a:lnTo>
                <a:close/>
                <a:moveTo>
                  <a:pt x="3444" y="3388"/>
                </a:moveTo>
                <a:lnTo>
                  <a:pt x="3437" y="3393"/>
                </a:lnTo>
                <a:lnTo>
                  <a:pt x="3434" y="3400"/>
                </a:lnTo>
                <a:lnTo>
                  <a:pt x="3434" y="3405"/>
                </a:lnTo>
                <a:lnTo>
                  <a:pt x="3434" y="3407"/>
                </a:lnTo>
                <a:lnTo>
                  <a:pt x="3437" y="3409"/>
                </a:lnTo>
                <a:lnTo>
                  <a:pt x="3439" y="3407"/>
                </a:lnTo>
                <a:lnTo>
                  <a:pt x="3444" y="3412"/>
                </a:lnTo>
                <a:lnTo>
                  <a:pt x="3446" y="3414"/>
                </a:lnTo>
                <a:lnTo>
                  <a:pt x="3451" y="3409"/>
                </a:lnTo>
                <a:lnTo>
                  <a:pt x="3455" y="3407"/>
                </a:lnTo>
                <a:lnTo>
                  <a:pt x="3458" y="3407"/>
                </a:lnTo>
                <a:lnTo>
                  <a:pt x="3455" y="3400"/>
                </a:lnTo>
                <a:lnTo>
                  <a:pt x="3453" y="3398"/>
                </a:lnTo>
                <a:lnTo>
                  <a:pt x="3455" y="3395"/>
                </a:lnTo>
                <a:lnTo>
                  <a:pt x="3453" y="3393"/>
                </a:lnTo>
                <a:lnTo>
                  <a:pt x="3451" y="3390"/>
                </a:lnTo>
                <a:lnTo>
                  <a:pt x="3448" y="3390"/>
                </a:lnTo>
                <a:lnTo>
                  <a:pt x="3446" y="3390"/>
                </a:lnTo>
                <a:lnTo>
                  <a:pt x="3444" y="3388"/>
                </a:lnTo>
                <a:close/>
                <a:moveTo>
                  <a:pt x="2204" y="3353"/>
                </a:moveTo>
                <a:lnTo>
                  <a:pt x="2197" y="3353"/>
                </a:lnTo>
                <a:lnTo>
                  <a:pt x="2197" y="3360"/>
                </a:lnTo>
                <a:lnTo>
                  <a:pt x="2190" y="3364"/>
                </a:lnTo>
                <a:lnTo>
                  <a:pt x="2183" y="3367"/>
                </a:lnTo>
                <a:lnTo>
                  <a:pt x="2169" y="3383"/>
                </a:lnTo>
                <a:lnTo>
                  <a:pt x="2157" y="3386"/>
                </a:lnTo>
                <a:lnTo>
                  <a:pt x="2152" y="3390"/>
                </a:lnTo>
                <a:lnTo>
                  <a:pt x="2140" y="3393"/>
                </a:lnTo>
                <a:lnTo>
                  <a:pt x="2131" y="3390"/>
                </a:lnTo>
                <a:lnTo>
                  <a:pt x="2121" y="3386"/>
                </a:lnTo>
                <a:lnTo>
                  <a:pt x="2124" y="3374"/>
                </a:lnTo>
                <a:lnTo>
                  <a:pt x="2121" y="3376"/>
                </a:lnTo>
                <a:lnTo>
                  <a:pt x="2117" y="3379"/>
                </a:lnTo>
                <a:lnTo>
                  <a:pt x="2121" y="3386"/>
                </a:lnTo>
                <a:lnTo>
                  <a:pt x="2112" y="3402"/>
                </a:lnTo>
                <a:lnTo>
                  <a:pt x="2112" y="3414"/>
                </a:lnTo>
                <a:lnTo>
                  <a:pt x="2124" y="3419"/>
                </a:lnTo>
                <a:lnTo>
                  <a:pt x="2129" y="3445"/>
                </a:lnTo>
                <a:lnTo>
                  <a:pt x="2136" y="3450"/>
                </a:lnTo>
                <a:lnTo>
                  <a:pt x="2133" y="3473"/>
                </a:lnTo>
                <a:lnTo>
                  <a:pt x="2129" y="3476"/>
                </a:lnTo>
                <a:lnTo>
                  <a:pt x="2126" y="3490"/>
                </a:lnTo>
                <a:lnTo>
                  <a:pt x="2133" y="3490"/>
                </a:lnTo>
                <a:lnTo>
                  <a:pt x="2136" y="3504"/>
                </a:lnTo>
                <a:lnTo>
                  <a:pt x="2129" y="3511"/>
                </a:lnTo>
                <a:lnTo>
                  <a:pt x="2126" y="3530"/>
                </a:lnTo>
                <a:lnTo>
                  <a:pt x="2121" y="3544"/>
                </a:lnTo>
                <a:lnTo>
                  <a:pt x="2121" y="3551"/>
                </a:lnTo>
                <a:lnTo>
                  <a:pt x="2117" y="3561"/>
                </a:lnTo>
                <a:lnTo>
                  <a:pt x="2124" y="3577"/>
                </a:lnTo>
                <a:lnTo>
                  <a:pt x="2133" y="3596"/>
                </a:lnTo>
                <a:lnTo>
                  <a:pt x="2136" y="3601"/>
                </a:lnTo>
                <a:lnTo>
                  <a:pt x="2143" y="3596"/>
                </a:lnTo>
                <a:lnTo>
                  <a:pt x="2155" y="3601"/>
                </a:lnTo>
                <a:lnTo>
                  <a:pt x="2169" y="3592"/>
                </a:lnTo>
                <a:lnTo>
                  <a:pt x="2171" y="3587"/>
                </a:lnTo>
                <a:lnTo>
                  <a:pt x="2171" y="3575"/>
                </a:lnTo>
                <a:lnTo>
                  <a:pt x="2178" y="3570"/>
                </a:lnTo>
                <a:lnTo>
                  <a:pt x="2188" y="3568"/>
                </a:lnTo>
                <a:lnTo>
                  <a:pt x="2204" y="3580"/>
                </a:lnTo>
                <a:lnTo>
                  <a:pt x="2211" y="3585"/>
                </a:lnTo>
                <a:lnTo>
                  <a:pt x="2218" y="3563"/>
                </a:lnTo>
                <a:lnTo>
                  <a:pt x="2225" y="3523"/>
                </a:lnTo>
                <a:lnTo>
                  <a:pt x="2233" y="3497"/>
                </a:lnTo>
                <a:lnTo>
                  <a:pt x="2235" y="3480"/>
                </a:lnTo>
                <a:lnTo>
                  <a:pt x="2228" y="3471"/>
                </a:lnTo>
                <a:lnTo>
                  <a:pt x="2228" y="3459"/>
                </a:lnTo>
                <a:lnTo>
                  <a:pt x="2240" y="3447"/>
                </a:lnTo>
                <a:lnTo>
                  <a:pt x="2247" y="3433"/>
                </a:lnTo>
                <a:lnTo>
                  <a:pt x="2240" y="3409"/>
                </a:lnTo>
                <a:lnTo>
                  <a:pt x="2237" y="3393"/>
                </a:lnTo>
                <a:lnTo>
                  <a:pt x="2230" y="3388"/>
                </a:lnTo>
                <a:lnTo>
                  <a:pt x="2233" y="3381"/>
                </a:lnTo>
                <a:lnTo>
                  <a:pt x="2230" y="3376"/>
                </a:lnTo>
                <a:lnTo>
                  <a:pt x="2230" y="3369"/>
                </a:lnTo>
                <a:lnTo>
                  <a:pt x="2228" y="3364"/>
                </a:lnTo>
                <a:lnTo>
                  <a:pt x="2223" y="3362"/>
                </a:lnTo>
                <a:lnTo>
                  <a:pt x="2214" y="3355"/>
                </a:lnTo>
                <a:lnTo>
                  <a:pt x="2204" y="3353"/>
                </a:lnTo>
                <a:close/>
                <a:moveTo>
                  <a:pt x="2855" y="3208"/>
                </a:moveTo>
                <a:lnTo>
                  <a:pt x="2850" y="3211"/>
                </a:lnTo>
                <a:lnTo>
                  <a:pt x="2852" y="3213"/>
                </a:lnTo>
                <a:lnTo>
                  <a:pt x="2859" y="3215"/>
                </a:lnTo>
                <a:lnTo>
                  <a:pt x="2866" y="3218"/>
                </a:lnTo>
                <a:lnTo>
                  <a:pt x="2876" y="3218"/>
                </a:lnTo>
                <a:lnTo>
                  <a:pt x="2878" y="3220"/>
                </a:lnTo>
                <a:lnTo>
                  <a:pt x="2881" y="3220"/>
                </a:lnTo>
                <a:lnTo>
                  <a:pt x="2883" y="3220"/>
                </a:lnTo>
                <a:lnTo>
                  <a:pt x="2883" y="3218"/>
                </a:lnTo>
                <a:lnTo>
                  <a:pt x="2876" y="3215"/>
                </a:lnTo>
                <a:lnTo>
                  <a:pt x="2857" y="3211"/>
                </a:lnTo>
                <a:lnTo>
                  <a:pt x="2855" y="3208"/>
                </a:lnTo>
                <a:close/>
                <a:moveTo>
                  <a:pt x="2311" y="3187"/>
                </a:moveTo>
                <a:lnTo>
                  <a:pt x="2304" y="3192"/>
                </a:lnTo>
                <a:lnTo>
                  <a:pt x="2296" y="3192"/>
                </a:lnTo>
                <a:lnTo>
                  <a:pt x="2294" y="3192"/>
                </a:lnTo>
                <a:lnTo>
                  <a:pt x="2292" y="3192"/>
                </a:lnTo>
                <a:lnTo>
                  <a:pt x="2287" y="3194"/>
                </a:lnTo>
                <a:lnTo>
                  <a:pt x="2287" y="3199"/>
                </a:lnTo>
                <a:lnTo>
                  <a:pt x="2289" y="3201"/>
                </a:lnTo>
                <a:lnTo>
                  <a:pt x="2292" y="3201"/>
                </a:lnTo>
                <a:lnTo>
                  <a:pt x="2294" y="3201"/>
                </a:lnTo>
                <a:lnTo>
                  <a:pt x="2299" y="3201"/>
                </a:lnTo>
                <a:lnTo>
                  <a:pt x="2301" y="3199"/>
                </a:lnTo>
                <a:lnTo>
                  <a:pt x="2304" y="3201"/>
                </a:lnTo>
                <a:lnTo>
                  <a:pt x="2306" y="3206"/>
                </a:lnTo>
                <a:lnTo>
                  <a:pt x="2311" y="3204"/>
                </a:lnTo>
                <a:lnTo>
                  <a:pt x="2311" y="3201"/>
                </a:lnTo>
                <a:lnTo>
                  <a:pt x="2311" y="3196"/>
                </a:lnTo>
                <a:lnTo>
                  <a:pt x="2313" y="3189"/>
                </a:lnTo>
                <a:lnTo>
                  <a:pt x="2311" y="3187"/>
                </a:lnTo>
                <a:close/>
                <a:moveTo>
                  <a:pt x="2826" y="3189"/>
                </a:moveTo>
                <a:lnTo>
                  <a:pt x="2819" y="3192"/>
                </a:lnTo>
                <a:lnTo>
                  <a:pt x="2812" y="3192"/>
                </a:lnTo>
                <a:lnTo>
                  <a:pt x="2805" y="3192"/>
                </a:lnTo>
                <a:lnTo>
                  <a:pt x="2803" y="3189"/>
                </a:lnTo>
                <a:lnTo>
                  <a:pt x="2798" y="3189"/>
                </a:lnTo>
                <a:lnTo>
                  <a:pt x="2796" y="3189"/>
                </a:lnTo>
                <a:lnTo>
                  <a:pt x="2798" y="3192"/>
                </a:lnTo>
                <a:lnTo>
                  <a:pt x="2798" y="3189"/>
                </a:lnTo>
                <a:lnTo>
                  <a:pt x="2800" y="3192"/>
                </a:lnTo>
                <a:lnTo>
                  <a:pt x="2803" y="3192"/>
                </a:lnTo>
                <a:lnTo>
                  <a:pt x="2803" y="3194"/>
                </a:lnTo>
                <a:lnTo>
                  <a:pt x="2798" y="3194"/>
                </a:lnTo>
                <a:lnTo>
                  <a:pt x="2798" y="3196"/>
                </a:lnTo>
                <a:lnTo>
                  <a:pt x="2800" y="3199"/>
                </a:lnTo>
                <a:lnTo>
                  <a:pt x="2800" y="3196"/>
                </a:lnTo>
                <a:lnTo>
                  <a:pt x="2805" y="3199"/>
                </a:lnTo>
                <a:lnTo>
                  <a:pt x="2812" y="3199"/>
                </a:lnTo>
                <a:lnTo>
                  <a:pt x="2817" y="3199"/>
                </a:lnTo>
                <a:lnTo>
                  <a:pt x="2822" y="3196"/>
                </a:lnTo>
                <a:lnTo>
                  <a:pt x="2833" y="3199"/>
                </a:lnTo>
                <a:lnTo>
                  <a:pt x="2838" y="3196"/>
                </a:lnTo>
                <a:lnTo>
                  <a:pt x="2836" y="3192"/>
                </a:lnTo>
                <a:lnTo>
                  <a:pt x="2826" y="3189"/>
                </a:lnTo>
                <a:close/>
                <a:moveTo>
                  <a:pt x="2235" y="3166"/>
                </a:moveTo>
                <a:lnTo>
                  <a:pt x="2233" y="3166"/>
                </a:lnTo>
                <a:lnTo>
                  <a:pt x="2228" y="3168"/>
                </a:lnTo>
                <a:lnTo>
                  <a:pt x="2228" y="3175"/>
                </a:lnTo>
                <a:lnTo>
                  <a:pt x="2225" y="3185"/>
                </a:lnTo>
                <a:lnTo>
                  <a:pt x="2225" y="3199"/>
                </a:lnTo>
                <a:lnTo>
                  <a:pt x="2223" y="3204"/>
                </a:lnTo>
                <a:lnTo>
                  <a:pt x="2216" y="3196"/>
                </a:lnTo>
                <a:lnTo>
                  <a:pt x="2207" y="3196"/>
                </a:lnTo>
                <a:lnTo>
                  <a:pt x="2202" y="3201"/>
                </a:lnTo>
                <a:lnTo>
                  <a:pt x="2192" y="3201"/>
                </a:lnTo>
                <a:lnTo>
                  <a:pt x="2185" y="3206"/>
                </a:lnTo>
                <a:lnTo>
                  <a:pt x="2178" y="3206"/>
                </a:lnTo>
                <a:lnTo>
                  <a:pt x="2173" y="3215"/>
                </a:lnTo>
                <a:lnTo>
                  <a:pt x="2164" y="3230"/>
                </a:lnTo>
                <a:lnTo>
                  <a:pt x="2162" y="3232"/>
                </a:lnTo>
                <a:lnTo>
                  <a:pt x="2166" y="3234"/>
                </a:lnTo>
                <a:lnTo>
                  <a:pt x="2166" y="3239"/>
                </a:lnTo>
                <a:lnTo>
                  <a:pt x="2166" y="3244"/>
                </a:lnTo>
                <a:lnTo>
                  <a:pt x="2162" y="3244"/>
                </a:lnTo>
                <a:lnTo>
                  <a:pt x="2162" y="3253"/>
                </a:lnTo>
                <a:lnTo>
                  <a:pt x="2169" y="3258"/>
                </a:lnTo>
                <a:lnTo>
                  <a:pt x="2171" y="3263"/>
                </a:lnTo>
                <a:lnTo>
                  <a:pt x="2162" y="3272"/>
                </a:lnTo>
                <a:lnTo>
                  <a:pt x="2159" y="3279"/>
                </a:lnTo>
                <a:lnTo>
                  <a:pt x="2173" y="3277"/>
                </a:lnTo>
                <a:lnTo>
                  <a:pt x="2173" y="3284"/>
                </a:lnTo>
                <a:lnTo>
                  <a:pt x="2169" y="3293"/>
                </a:lnTo>
                <a:lnTo>
                  <a:pt x="2166" y="3301"/>
                </a:lnTo>
                <a:lnTo>
                  <a:pt x="2181" y="3303"/>
                </a:lnTo>
                <a:lnTo>
                  <a:pt x="2181" y="3308"/>
                </a:lnTo>
                <a:lnTo>
                  <a:pt x="2176" y="3310"/>
                </a:lnTo>
                <a:lnTo>
                  <a:pt x="2173" y="3315"/>
                </a:lnTo>
                <a:lnTo>
                  <a:pt x="2181" y="3322"/>
                </a:lnTo>
                <a:lnTo>
                  <a:pt x="2195" y="3331"/>
                </a:lnTo>
                <a:lnTo>
                  <a:pt x="2195" y="3336"/>
                </a:lnTo>
                <a:lnTo>
                  <a:pt x="2204" y="3341"/>
                </a:lnTo>
                <a:lnTo>
                  <a:pt x="2209" y="3329"/>
                </a:lnTo>
                <a:lnTo>
                  <a:pt x="2216" y="3322"/>
                </a:lnTo>
                <a:lnTo>
                  <a:pt x="2221" y="3305"/>
                </a:lnTo>
                <a:lnTo>
                  <a:pt x="2223" y="3284"/>
                </a:lnTo>
                <a:lnTo>
                  <a:pt x="2223" y="3279"/>
                </a:lnTo>
                <a:lnTo>
                  <a:pt x="2237" y="3265"/>
                </a:lnTo>
                <a:lnTo>
                  <a:pt x="2237" y="3246"/>
                </a:lnTo>
                <a:lnTo>
                  <a:pt x="2237" y="3215"/>
                </a:lnTo>
                <a:lnTo>
                  <a:pt x="2233" y="3208"/>
                </a:lnTo>
                <a:lnTo>
                  <a:pt x="2233" y="3204"/>
                </a:lnTo>
                <a:lnTo>
                  <a:pt x="2237" y="3187"/>
                </a:lnTo>
                <a:lnTo>
                  <a:pt x="2237" y="3178"/>
                </a:lnTo>
                <a:lnTo>
                  <a:pt x="2237" y="3170"/>
                </a:lnTo>
                <a:lnTo>
                  <a:pt x="2235" y="3166"/>
                </a:lnTo>
                <a:close/>
                <a:moveTo>
                  <a:pt x="2798" y="3163"/>
                </a:moveTo>
                <a:lnTo>
                  <a:pt x="2793" y="3166"/>
                </a:lnTo>
                <a:lnTo>
                  <a:pt x="2791" y="3163"/>
                </a:lnTo>
                <a:lnTo>
                  <a:pt x="2788" y="3163"/>
                </a:lnTo>
                <a:lnTo>
                  <a:pt x="2786" y="3166"/>
                </a:lnTo>
                <a:lnTo>
                  <a:pt x="2781" y="3166"/>
                </a:lnTo>
                <a:lnTo>
                  <a:pt x="2779" y="3168"/>
                </a:lnTo>
                <a:lnTo>
                  <a:pt x="2777" y="3166"/>
                </a:lnTo>
                <a:lnTo>
                  <a:pt x="2774" y="3168"/>
                </a:lnTo>
                <a:lnTo>
                  <a:pt x="2781" y="3170"/>
                </a:lnTo>
                <a:lnTo>
                  <a:pt x="2788" y="3173"/>
                </a:lnTo>
                <a:lnTo>
                  <a:pt x="2798" y="3175"/>
                </a:lnTo>
                <a:lnTo>
                  <a:pt x="2814" y="3175"/>
                </a:lnTo>
                <a:lnTo>
                  <a:pt x="2831" y="3175"/>
                </a:lnTo>
                <a:lnTo>
                  <a:pt x="2838" y="3173"/>
                </a:lnTo>
                <a:lnTo>
                  <a:pt x="2836" y="3173"/>
                </a:lnTo>
                <a:lnTo>
                  <a:pt x="2822" y="3170"/>
                </a:lnTo>
                <a:lnTo>
                  <a:pt x="2812" y="3170"/>
                </a:lnTo>
                <a:lnTo>
                  <a:pt x="2805" y="3170"/>
                </a:lnTo>
                <a:lnTo>
                  <a:pt x="2800" y="3166"/>
                </a:lnTo>
                <a:lnTo>
                  <a:pt x="2798" y="3163"/>
                </a:lnTo>
                <a:close/>
                <a:moveTo>
                  <a:pt x="2781" y="3147"/>
                </a:moveTo>
                <a:lnTo>
                  <a:pt x="2779" y="3149"/>
                </a:lnTo>
                <a:lnTo>
                  <a:pt x="2779" y="3154"/>
                </a:lnTo>
                <a:lnTo>
                  <a:pt x="2777" y="3154"/>
                </a:lnTo>
                <a:lnTo>
                  <a:pt x="2786" y="3159"/>
                </a:lnTo>
                <a:lnTo>
                  <a:pt x="2800" y="3159"/>
                </a:lnTo>
                <a:lnTo>
                  <a:pt x="2810" y="3161"/>
                </a:lnTo>
                <a:lnTo>
                  <a:pt x="2817" y="3159"/>
                </a:lnTo>
                <a:lnTo>
                  <a:pt x="2817" y="3156"/>
                </a:lnTo>
                <a:lnTo>
                  <a:pt x="2810" y="3152"/>
                </a:lnTo>
                <a:lnTo>
                  <a:pt x="2788" y="3149"/>
                </a:lnTo>
                <a:lnTo>
                  <a:pt x="2781" y="3147"/>
                </a:lnTo>
                <a:close/>
                <a:moveTo>
                  <a:pt x="2663" y="3062"/>
                </a:moveTo>
                <a:lnTo>
                  <a:pt x="2654" y="3062"/>
                </a:lnTo>
                <a:lnTo>
                  <a:pt x="2661" y="3071"/>
                </a:lnTo>
                <a:lnTo>
                  <a:pt x="2670" y="3078"/>
                </a:lnTo>
                <a:lnTo>
                  <a:pt x="2677" y="3090"/>
                </a:lnTo>
                <a:lnTo>
                  <a:pt x="2684" y="3097"/>
                </a:lnTo>
                <a:lnTo>
                  <a:pt x="2687" y="3092"/>
                </a:lnTo>
                <a:lnTo>
                  <a:pt x="2675" y="3081"/>
                </a:lnTo>
                <a:lnTo>
                  <a:pt x="2670" y="3073"/>
                </a:lnTo>
                <a:lnTo>
                  <a:pt x="2663" y="3062"/>
                </a:lnTo>
                <a:close/>
                <a:moveTo>
                  <a:pt x="1166" y="182"/>
                </a:moveTo>
                <a:lnTo>
                  <a:pt x="1159" y="191"/>
                </a:lnTo>
                <a:lnTo>
                  <a:pt x="1159" y="206"/>
                </a:lnTo>
                <a:lnTo>
                  <a:pt x="1156" y="210"/>
                </a:lnTo>
                <a:lnTo>
                  <a:pt x="1166" y="232"/>
                </a:lnTo>
                <a:lnTo>
                  <a:pt x="1161" y="236"/>
                </a:lnTo>
                <a:lnTo>
                  <a:pt x="1154" y="236"/>
                </a:lnTo>
                <a:lnTo>
                  <a:pt x="1154" y="227"/>
                </a:lnTo>
                <a:lnTo>
                  <a:pt x="1147" y="224"/>
                </a:lnTo>
                <a:lnTo>
                  <a:pt x="1147" y="215"/>
                </a:lnTo>
                <a:lnTo>
                  <a:pt x="1145" y="206"/>
                </a:lnTo>
                <a:lnTo>
                  <a:pt x="1142" y="201"/>
                </a:lnTo>
                <a:lnTo>
                  <a:pt x="1137" y="194"/>
                </a:lnTo>
                <a:lnTo>
                  <a:pt x="1123" y="198"/>
                </a:lnTo>
                <a:lnTo>
                  <a:pt x="1116" y="196"/>
                </a:lnTo>
                <a:lnTo>
                  <a:pt x="1111" y="198"/>
                </a:lnTo>
                <a:lnTo>
                  <a:pt x="1111" y="210"/>
                </a:lnTo>
                <a:lnTo>
                  <a:pt x="1107" y="208"/>
                </a:lnTo>
                <a:lnTo>
                  <a:pt x="1102" y="213"/>
                </a:lnTo>
                <a:lnTo>
                  <a:pt x="1100" y="222"/>
                </a:lnTo>
                <a:lnTo>
                  <a:pt x="1102" y="229"/>
                </a:lnTo>
                <a:lnTo>
                  <a:pt x="1109" y="234"/>
                </a:lnTo>
                <a:lnTo>
                  <a:pt x="1111" y="239"/>
                </a:lnTo>
                <a:lnTo>
                  <a:pt x="1104" y="236"/>
                </a:lnTo>
                <a:lnTo>
                  <a:pt x="1097" y="239"/>
                </a:lnTo>
                <a:lnTo>
                  <a:pt x="1097" y="229"/>
                </a:lnTo>
                <a:lnTo>
                  <a:pt x="1095" y="224"/>
                </a:lnTo>
                <a:lnTo>
                  <a:pt x="1093" y="217"/>
                </a:lnTo>
                <a:lnTo>
                  <a:pt x="1088" y="213"/>
                </a:lnTo>
                <a:lnTo>
                  <a:pt x="1083" y="220"/>
                </a:lnTo>
                <a:lnTo>
                  <a:pt x="1085" y="232"/>
                </a:lnTo>
                <a:lnTo>
                  <a:pt x="1074" y="232"/>
                </a:lnTo>
                <a:lnTo>
                  <a:pt x="1069" y="220"/>
                </a:lnTo>
                <a:lnTo>
                  <a:pt x="1062" y="227"/>
                </a:lnTo>
                <a:lnTo>
                  <a:pt x="1052" y="227"/>
                </a:lnTo>
                <a:lnTo>
                  <a:pt x="1052" y="229"/>
                </a:lnTo>
                <a:lnTo>
                  <a:pt x="1059" y="234"/>
                </a:lnTo>
                <a:lnTo>
                  <a:pt x="1064" y="236"/>
                </a:lnTo>
                <a:lnTo>
                  <a:pt x="1069" y="241"/>
                </a:lnTo>
                <a:lnTo>
                  <a:pt x="1069" y="251"/>
                </a:lnTo>
                <a:lnTo>
                  <a:pt x="1081" y="253"/>
                </a:lnTo>
                <a:lnTo>
                  <a:pt x="1088" y="255"/>
                </a:lnTo>
                <a:lnTo>
                  <a:pt x="1095" y="255"/>
                </a:lnTo>
                <a:lnTo>
                  <a:pt x="1102" y="260"/>
                </a:lnTo>
                <a:lnTo>
                  <a:pt x="1114" y="262"/>
                </a:lnTo>
                <a:lnTo>
                  <a:pt x="1123" y="265"/>
                </a:lnTo>
                <a:lnTo>
                  <a:pt x="1128" y="272"/>
                </a:lnTo>
                <a:lnTo>
                  <a:pt x="1133" y="281"/>
                </a:lnTo>
                <a:lnTo>
                  <a:pt x="1133" y="288"/>
                </a:lnTo>
                <a:lnTo>
                  <a:pt x="1133" y="295"/>
                </a:lnTo>
                <a:lnTo>
                  <a:pt x="1140" y="293"/>
                </a:lnTo>
                <a:lnTo>
                  <a:pt x="1142" y="305"/>
                </a:lnTo>
                <a:lnTo>
                  <a:pt x="1133" y="307"/>
                </a:lnTo>
                <a:lnTo>
                  <a:pt x="1128" y="307"/>
                </a:lnTo>
                <a:lnTo>
                  <a:pt x="1119" y="305"/>
                </a:lnTo>
                <a:lnTo>
                  <a:pt x="1104" y="307"/>
                </a:lnTo>
                <a:lnTo>
                  <a:pt x="1107" y="314"/>
                </a:lnTo>
                <a:lnTo>
                  <a:pt x="1114" y="321"/>
                </a:lnTo>
                <a:lnTo>
                  <a:pt x="1121" y="329"/>
                </a:lnTo>
                <a:lnTo>
                  <a:pt x="1126" y="329"/>
                </a:lnTo>
                <a:lnTo>
                  <a:pt x="1133" y="326"/>
                </a:lnTo>
                <a:lnTo>
                  <a:pt x="1135" y="333"/>
                </a:lnTo>
                <a:lnTo>
                  <a:pt x="1126" y="338"/>
                </a:lnTo>
                <a:lnTo>
                  <a:pt x="1121" y="343"/>
                </a:lnTo>
                <a:lnTo>
                  <a:pt x="1111" y="333"/>
                </a:lnTo>
                <a:lnTo>
                  <a:pt x="1104" y="331"/>
                </a:lnTo>
                <a:lnTo>
                  <a:pt x="1100" y="321"/>
                </a:lnTo>
                <a:lnTo>
                  <a:pt x="1090" y="319"/>
                </a:lnTo>
                <a:lnTo>
                  <a:pt x="1081" y="314"/>
                </a:lnTo>
                <a:lnTo>
                  <a:pt x="1071" y="307"/>
                </a:lnTo>
                <a:lnTo>
                  <a:pt x="1062" y="305"/>
                </a:lnTo>
                <a:lnTo>
                  <a:pt x="1055" y="305"/>
                </a:lnTo>
                <a:lnTo>
                  <a:pt x="1043" y="303"/>
                </a:lnTo>
                <a:lnTo>
                  <a:pt x="1040" y="295"/>
                </a:lnTo>
                <a:lnTo>
                  <a:pt x="1033" y="293"/>
                </a:lnTo>
                <a:lnTo>
                  <a:pt x="1026" y="295"/>
                </a:lnTo>
                <a:lnTo>
                  <a:pt x="1026" y="303"/>
                </a:lnTo>
                <a:lnTo>
                  <a:pt x="1024" y="310"/>
                </a:lnTo>
                <a:lnTo>
                  <a:pt x="1029" y="314"/>
                </a:lnTo>
                <a:lnTo>
                  <a:pt x="1040" y="314"/>
                </a:lnTo>
                <a:lnTo>
                  <a:pt x="1050" y="319"/>
                </a:lnTo>
                <a:lnTo>
                  <a:pt x="1057" y="321"/>
                </a:lnTo>
                <a:lnTo>
                  <a:pt x="1064" y="331"/>
                </a:lnTo>
                <a:lnTo>
                  <a:pt x="1076" y="340"/>
                </a:lnTo>
                <a:lnTo>
                  <a:pt x="1081" y="343"/>
                </a:lnTo>
                <a:lnTo>
                  <a:pt x="1085" y="352"/>
                </a:lnTo>
                <a:lnTo>
                  <a:pt x="1076" y="357"/>
                </a:lnTo>
                <a:lnTo>
                  <a:pt x="1074" y="364"/>
                </a:lnTo>
                <a:lnTo>
                  <a:pt x="1076" y="374"/>
                </a:lnTo>
                <a:lnTo>
                  <a:pt x="1074" y="381"/>
                </a:lnTo>
                <a:lnTo>
                  <a:pt x="1076" y="385"/>
                </a:lnTo>
                <a:lnTo>
                  <a:pt x="1078" y="390"/>
                </a:lnTo>
                <a:lnTo>
                  <a:pt x="1067" y="400"/>
                </a:lnTo>
                <a:lnTo>
                  <a:pt x="1074" y="407"/>
                </a:lnTo>
                <a:lnTo>
                  <a:pt x="1088" y="404"/>
                </a:lnTo>
                <a:lnTo>
                  <a:pt x="1088" y="409"/>
                </a:lnTo>
                <a:lnTo>
                  <a:pt x="1085" y="409"/>
                </a:lnTo>
                <a:lnTo>
                  <a:pt x="1071" y="411"/>
                </a:lnTo>
                <a:lnTo>
                  <a:pt x="1067" y="421"/>
                </a:lnTo>
                <a:lnTo>
                  <a:pt x="1052" y="426"/>
                </a:lnTo>
                <a:lnTo>
                  <a:pt x="1043" y="423"/>
                </a:lnTo>
                <a:lnTo>
                  <a:pt x="1038" y="419"/>
                </a:lnTo>
                <a:lnTo>
                  <a:pt x="1029" y="416"/>
                </a:lnTo>
                <a:lnTo>
                  <a:pt x="1031" y="404"/>
                </a:lnTo>
                <a:lnTo>
                  <a:pt x="1019" y="411"/>
                </a:lnTo>
                <a:lnTo>
                  <a:pt x="1017" y="419"/>
                </a:lnTo>
                <a:lnTo>
                  <a:pt x="1012" y="426"/>
                </a:lnTo>
                <a:lnTo>
                  <a:pt x="1014" y="430"/>
                </a:lnTo>
                <a:lnTo>
                  <a:pt x="1022" y="433"/>
                </a:lnTo>
                <a:lnTo>
                  <a:pt x="1029" y="435"/>
                </a:lnTo>
                <a:lnTo>
                  <a:pt x="1033" y="442"/>
                </a:lnTo>
                <a:lnTo>
                  <a:pt x="1045" y="449"/>
                </a:lnTo>
                <a:lnTo>
                  <a:pt x="1052" y="452"/>
                </a:lnTo>
                <a:lnTo>
                  <a:pt x="1057" y="459"/>
                </a:lnTo>
                <a:lnTo>
                  <a:pt x="1069" y="461"/>
                </a:lnTo>
                <a:lnTo>
                  <a:pt x="1076" y="463"/>
                </a:lnTo>
                <a:lnTo>
                  <a:pt x="1078" y="468"/>
                </a:lnTo>
                <a:lnTo>
                  <a:pt x="1081" y="475"/>
                </a:lnTo>
                <a:lnTo>
                  <a:pt x="1085" y="485"/>
                </a:lnTo>
                <a:lnTo>
                  <a:pt x="1088" y="494"/>
                </a:lnTo>
                <a:lnTo>
                  <a:pt x="1090" y="499"/>
                </a:lnTo>
                <a:lnTo>
                  <a:pt x="1093" y="508"/>
                </a:lnTo>
                <a:lnTo>
                  <a:pt x="1093" y="516"/>
                </a:lnTo>
                <a:lnTo>
                  <a:pt x="1100" y="527"/>
                </a:lnTo>
                <a:lnTo>
                  <a:pt x="1107" y="530"/>
                </a:lnTo>
                <a:lnTo>
                  <a:pt x="1114" y="537"/>
                </a:lnTo>
                <a:lnTo>
                  <a:pt x="1119" y="544"/>
                </a:lnTo>
                <a:lnTo>
                  <a:pt x="1126" y="551"/>
                </a:lnTo>
                <a:lnTo>
                  <a:pt x="1128" y="558"/>
                </a:lnTo>
                <a:lnTo>
                  <a:pt x="1135" y="563"/>
                </a:lnTo>
                <a:lnTo>
                  <a:pt x="1142" y="568"/>
                </a:lnTo>
                <a:lnTo>
                  <a:pt x="1147" y="572"/>
                </a:lnTo>
                <a:lnTo>
                  <a:pt x="1156" y="575"/>
                </a:lnTo>
                <a:lnTo>
                  <a:pt x="1161" y="577"/>
                </a:lnTo>
                <a:lnTo>
                  <a:pt x="1171" y="579"/>
                </a:lnTo>
                <a:lnTo>
                  <a:pt x="1180" y="582"/>
                </a:lnTo>
                <a:lnTo>
                  <a:pt x="1189" y="582"/>
                </a:lnTo>
                <a:lnTo>
                  <a:pt x="1197" y="575"/>
                </a:lnTo>
                <a:lnTo>
                  <a:pt x="1208" y="570"/>
                </a:lnTo>
                <a:lnTo>
                  <a:pt x="1220" y="570"/>
                </a:lnTo>
                <a:lnTo>
                  <a:pt x="1227" y="572"/>
                </a:lnTo>
                <a:lnTo>
                  <a:pt x="1234" y="575"/>
                </a:lnTo>
                <a:lnTo>
                  <a:pt x="1244" y="579"/>
                </a:lnTo>
                <a:lnTo>
                  <a:pt x="1256" y="584"/>
                </a:lnTo>
                <a:lnTo>
                  <a:pt x="1263" y="584"/>
                </a:lnTo>
                <a:lnTo>
                  <a:pt x="1270" y="584"/>
                </a:lnTo>
                <a:lnTo>
                  <a:pt x="1275" y="582"/>
                </a:lnTo>
                <a:lnTo>
                  <a:pt x="1284" y="577"/>
                </a:lnTo>
                <a:lnTo>
                  <a:pt x="1291" y="575"/>
                </a:lnTo>
                <a:lnTo>
                  <a:pt x="1301" y="572"/>
                </a:lnTo>
                <a:lnTo>
                  <a:pt x="1308" y="572"/>
                </a:lnTo>
                <a:lnTo>
                  <a:pt x="1315" y="572"/>
                </a:lnTo>
                <a:lnTo>
                  <a:pt x="1322" y="572"/>
                </a:lnTo>
                <a:lnTo>
                  <a:pt x="1331" y="575"/>
                </a:lnTo>
                <a:lnTo>
                  <a:pt x="1341" y="579"/>
                </a:lnTo>
                <a:lnTo>
                  <a:pt x="1353" y="584"/>
                </a:lnTo>
                <a:lnTo>
                  <a:pt x="1357" y="579"/>
                </a:lnTo>
                <a:lnTo>
                  <a:pt x="1362" y="575"/>
                </a:lnTo>
                <a:lnTo>
                  <a:pt x="1372" y="575"/>
                </a:lnTo>
                <a:lnTo>
                  <a:pt x="1381" y="575"/>
                </a:lnTo>
                <a:lnTo>
                  <a:pt x="1386" y="570"/>
                </a:lnTo>
                <a:lnTo>
                  <a:pt x="1391" y="565"/>
                </a:lnTo>
                <a:lnTo>
                  <a:pt x="1398" y="563"/>
                </a:lnTo>
                <a:lnTo>
                  <a:pt x="1407" y="558"/>
                </a:lnTo>
                <a:lnTo>
                  <a:pt x="1417" y="558"/>
                </a:lnTo>
                <a:lnTo>
                  <a:pt x="1424" y="553"/>
                </a:lnTo>
                <a:lnTo>
                  <a:pt x="1431" y="551"/>
                </a:lnTo>
                <a:lnTo>
                  <a:pt x="1438" y="549"/>
                </a:lnTo>
                <a:lnTo>
                  <a:pt x="1447" y="539"/>
                </a:lnTo>
                <a:lnTo>
                  <a:pt x="1457" y="527"/>
                </a:lnTo>
                <a:lnTo>
                  <a:pt x="1457" y="523"/>
                </a:lnTo>
                <a:lnTo>
                  <a:pt x="1462" y="516"/>
                </a:lnTo>
                <a:lnTo>
                  <a:pt x="1459" y="506"/>
                </a:lnTo>
                <a:lnTo>
                  <a:pt x="1466" y="501"/>
                </a:lnTo>
                <a:lnTo>
                  <a:pt x="1471" y="494"/>
                </a:lnTo>
                <a:lnTo>
                  <a:pt x="1473" y="485"/>
                </a:lnTo>
                <a:lnTo>
                  <a:pt x="1466" y="480"/>
                </a:lnTo>
                <a:lnTo>
                  <a:pt x="1466" y="473"/>
                </a:lnTo>
                <a:lnTo>
                  <a:pt x="1457" y="471"/>
                </a:lnTo>
                <a:lnTo>
                  <a:pt x="1452" y="456"/>
                </a:lnTo>
                <a:lnTo>
                  <a:pt x="1452" y="447"/>
                </a:lnTo>
                <a:lnTo>
                  <a:pt x="1435" y="445"/>
                </a:lnTo>
                <a:lnTo>
                  <a:pt x="1438" y="437"/>
                </a:lnTo>
                <a:lnTo>
                  <a:pt x="1445" y="433"/>
                </a:lnTo>
                <a:lnTo>
                  <a:pt x="1452" y="430"/>
                </a:lnTo>
                <a:lnTo>
                  <a:pt x="1457" y="423"/>
                </a:lnTo>
                <a:lnTo>
                  <a:pt x="1454" y="414"/>
                </a:lnTo>
                <a:lnTo>
                  <a:pt x="1447" y="414"/>
                </a:lnTo>
                <a:lnTo>
                  <a:pt x="1443" y="409"/>
                </a:lnTo>
                <a:lnTo>
                  <a:pt x="1443" y="400"/>
                </a:lnTo>
                <a:lnTo>
                  <a:pt x="1454" y="397"/>
                </a:lnTo>
                <a:lnTo>
                  <a:pt x="1457" y="390"/>
                </a:lnTo>
                <a:lnTo>
                  <a:pt x="1473" y="388"/>
                </a:lnTo>
                <a:lnTo>
                  <a:pt x="1464" y="381"/>
                </a:lnTo>
                <a:lnTo>
                  <a:pt x="1450" y="385"/>
                </a:lnTo>
                <a:lnTo>
                  <a:pt x="1443" y="383"/>
                </a:lnTo>
                <a:lnTo>
                  <a:pt x="1438" y="392"/>
                </a:lnTo>
                <a:lnTo>
                  <a:pt x="1431" y="381"/>
                </a:lnTo>
                <a:lnTo>
                  <a:pt x="1428" y="371"/>
                </a:lnTo>
                <a:lnTo>
                  <a:pt x="1433" y="369"/>
                </a:lnTo>
                <a:lnTo>
                  <a:pt x="1435" y="359"/>
                </a:lnTo>
                <a:lnTo>
                  <a:pt x="1433" y="355"/>
                </a:lnTo>
                <a:lnTo>
                  <a:pt x="1433" y="348"/>
                </a:lnTo>
                <a:lnTo>
                  <a:pt x="1428" y="340"/>
                </a:lnTo>
                <a:lnTo>
                  <a:pt x="1417" y="338"/>
                </a:lnTo>
                <a:lnTo>
                  <a:pt x="1409" y="333"/>
                </a:lnTo>
                <a:lnTo>
                  <a:pt x="1405" y="340"/>
                </a:lnTo>
                <a:lnTo>
                  <a:pt x="1402" y="345"/>
                </a:lnTo>
                <a:lnTo>
                  <a:pt x="1400" y="357"/>
                </a:lnTo>
                <a:lnTo>
                  <a:pt x="1395" y="362"/>
                </a:lnTo>
                <a:lnTo>
                  <a:pt x="1383" y="364"/>
                </a:lnTo>
                <a:lnTo>
                  <a:pt x="1376" y="362"/>
                </a:lnTo>
                <a:lnTo>
                  <a:pt x="1374" y="350"/>
                </a:lnTo>
                <a:lnTo>
                  <a:pt x="1365" y="348"/>
                </a:lnTo>
                <a:lnTo>
                  <a:pt x="1355" y="355"/>
                </a:lnTo>
                <a:lnTo>
                  <a:pt x="1348" y="362"/>
                </a:lnTo>
                <a:lnTo>
                  <a:pt x="1341" y="357"/>
                </a:lnTo>
                <a:lnTo>
                  <a:pt x="1341" y="352"/>
                </a:lnTo>
                <a:lnTo>
                  <a:pt x="1341" y="345"/>
                </a:lnTo>
                <a:lnTo>
                  <a:pt x="1339" y="336"/>
                </a:lnTo>
                <a:lnTo>
                  <a:pt x="1334" y="329"/>
                </a:lnTo>
                <a:lnTo>
                  <a:pt x="1324" y="324"/>
                </a:lnTo>
                <a:lnTo>
                  <a:pt x="1320" y="333"/>
                </a:lnTo>
                <a:lnTo>
                  <a:pt x="1317" y="340"/>
                </a:lnTo>
                <a:lnTo>
                  <a:pt x="1317" y="348"/>
                </a:lnTo>
                <a:lnTo>
                  <a:pt x="1317" y="357"/>
                </a:lnTo>
                <a:lnTo>
                  <a:pt x="1312" y="366"/>
                </a:lnTo>
                <a:lnTo>
                  <a:pt x="1308" y="364"/>
                </a:lnTo>
                <a:lnTo>
                  <a:pt x="1310" y="350"/>
                </a:lnTo>
                <a:lnTo>
                  <a:pt x="1305" y="336"/>
                </a:lnTo>
                <a:lnTo>
                  <a:pt x="1310" y="329"/>
                </a:lnTo>
                <a:lnTo>
                  <a:pt x="1310" y="317"/>
                </a:lnTo>
                <a:lnTo>
                  <a:pt x="1305" y="310"/>
                </a:lnTo>
                <a:lnTo>
                  <a:pt x="1298" y="307"/>
                </a:lnTo>
                <a:lnTo>
                  <a:pt x="1289" y="312"/>
                </a:lnTo>
                <a:lnTo>
                  <a:pt x="1279" y="307"/>
                </a:lnTo>
                <a:lnTo>
                  <a:pt x="1275" y="310"/>
                </a:lnTo>
                <a:lnTo>
                  <a:pt x="1268" y="319"/>
                </a:lnTo>
                <a:lnTo>
                  <a:pt x="1265" y="331"/>
                </a:lnTo>
                <a:lnTo>
                  <a:pt x="1258" y="338"/>
                </a:lnTo>
                <a:lnTo>
                  <a:pt x="1249" y="333"/>
                </a:lnTo>
                <a:lnTo>
                  <a:pt x="1251" y="326"/>
                </a:lnTo>
                <a:lnTo>
                  <a:pt x="1253" y="317"/>
                </a:lnTo>
                <a:lnTo>
                  <a:pt x="1251" y="310"/>
                </a:lnTo>
                <a:lnTo>
                  <a:pt x="1251" y="300"/>
                </a:lnTo>
                <a:lnTo>
                  <a:pt x="1253" y="295"/>
                </a:lnTo>
                <a:lnTo>
                  <a:pt x="1251" y="286"/>
                </a:lnTo>
                <a:lnTo>
                  <a:pt x="1242" y="284"/>
                </a:lnTo>
                <a:lnTo>
                  <a:pt x="1239" y="286"/>
                </a:lnTo>
                <a:lnTo>
                  <a:pt x="1237" y="291"/>
                </a:lnTo>
                <a:lnTo>
                  <a:pt x="1232" y="298"/>
                </a:lnTo>
                <a:lnTo>
                  <a:pt x="1230" y="307"/>
                </a:lnTo>
                <a:lnTo>
                  <a:pt x="1227" y="314"/>
                </a:lnTo>
                <a:lnTo>
                  <a:pt x="1223" y="321"/>
                </a:lnTo>
                <a:lnTo>
                  <a:pt x="1216" y="326"/>
                </a:lnTo>
                <a:lnTo>
                  <a:pt x="1204" y="324"/>
                </a:lnTo>
                <a:lnTo>
                  <a:pt x="1206" y="312"/>
                </a:lnTo>
                <a:lnTo>
                  <a:pt x="1197" y="314"/>
                </a:lnTo>
                <a:lnTo>
                  <a:pt x="1189" y="317"/>
                </a:lnTo>
                <a:lnTo>
                  <a:pt x="1180" y="326"/>
                </a:lnTo>
                <a:lnTo>
                  <a:pt x="1171" y="329"/>
                </a:lnTo>
                <a:lnTo>
                  <a:pt x="1171" y="314"/>
                </a:lnTo>
                <a:lnTo>
                  <a:pt x="1178" y="300"/>
                </a:lnTo>
                <a:lnTo>
                  <a:pt x="1185" y="291"/>
                </a:lnTo>
                <a:lnTo>
                  <a:pt x="1189" y="284"/>
                </a:lnTo>
                <a:lnTo>
                  <a:pt x="1194" y="281"/>
                </a:lnTo>
                <a:lnTo>
                  <a:pt x="1197" y="277"/>
                </a:lnTo>
                <a:lnTo>
                  <a:pt x="1199" y="269"/>
                </a:lnTo>
                <a:lnTo>
                  <a:pt x="1199" y="265"/>
                </a:lnTo>
                <a:lnTo>
                  <a:pt x="1201" y="253"/>
                </a:lnTo>
                <a:lnTo>
                  <a:pt x="1192" y="251"/>
                </a:lnTo>
                <a:lnTo>
                  <a:pt x="1199" y="239"/>
                </a:lnTo>
                <a:lnTo>
                  <a:pt x="1197" y="229"/>
                </a:lnTo>
                <a:lnTo>
                  <a:pt x="1189" y="220"/>
                </a:lnTo>
                <a:lnTo>
                  <a:pt x="1192" y="215"/>
                </a:lnTo>
                <a:lnTo>
                  <a:pt x="1189" y="208"/>
                </a:lnTo>
                <a:lnTo>
                  <a:pt x="1192" y="198"/>
                </a:lnTo>
                <a:lnTo>
                  <a:pt x="1185" y="194"/>
                </a:lnTo>
                <a:lnTo>
                  <a:pt x="1178" y="196"/>
                </a:lnTo>
                <a:lnTo>
                  <a:pt x="1175" y="184"/>
                </a:lnTo>
                <a:lnTo>
                  <a:pt x="1166" y="182"/>
                </a:lnTo>
                <a:close/>
                <a:moveTo>
                  <a:pt x="2649" y="3005"/>
                </a:moveTo>
                <a:lnTo>
                  <a:pt x="2649" y="3007"/>
                </a:lnTo>
                <a:lnTo>
                  <a:pt x="2651" y="3012"/>
                </a:lnTo>
                <a:lnTo>
                  <a:pt x="2656" y="3017"/>
                </a:lnTo>
                <a:lnTo>
                  <a:pt x="2661" y="3024"/>
                </a:lnTo>
                <a:lnTo>
                  <a:pt x="2663" y="3026"/>
                </a:lnTo>
                <a:lnTo>
                  <a:pt x="2665" y="3028"/>
                </a:lnTo>
                <a:lnTo>
                  <a:pt x="2663" y="3028"/>
                </a:lnTo>
                <a:lnTo>
                  <a:pt x="2665" y="3031"/>
                </a:lnTo>
                <a:lnTo>
                  <a:pt x="2668" y="3033"/>
                </a:lnTo>
                <a:lnTo>
                  <a:pt x="2673" y="3036"/>
                </a:lnTo>
                <a:lnTo>
                  <a:pt x="2673" y="3038"/>
                </a:lnTo>
                <a:lnTo>
                  <a:pt x="2673" y="3040"/>
                </a:lnTo>
                <a:lnTo>
                  <a:pt x="2675" y="3040"/>
                </a:lnTo>
                <a:lnTo>
                  <a:pt x="2677" y="3040"/>
                </a:lnTo>
                <a:lnTo>
                  <a:pt x="2680" y="3040"/>
                </a:lnTo>
                <a:lnTo>
                  <a:pt x="2677" y="3045"/>
                </a:lnTo>
                <a:lnTo>
                  <a:pt x="2680" y="3047"/>
                </a:lnTo>
                <a:lnTo>
                  <a:pt x="2680" y="3050"/>
                </a:lnTo>
                <a:lnTo>
                  <a:pt x="2682" y="3052"/>
                </a:lnTo>
                <a:lnTo>
                  <a:pt x="2687" y="3050"/>
                </a:lnTo>
                <a:lnTo>
                  <a:pt x="2687" y="3047"/>
                </a:lnTo>
                <a:lnTo>
                  <a:pt x="2689" y="3047"/>
                </a:lnTo>
                <a:lnTo>
                  <a:pt x="2687" y="3045"/>
                </a:lnTo>
                <a:lnTo>
                  <a:pt x="2682" y="3040"/>
                </a:lnTo>
                <a:lnTo>
                  <a:pt x="2680" y="3036"/>
                </a:lnTo>
                <a:lnTo>
                  <a:pt x="2675" y="3033"/>
                </a:lnTo>
                <a:lnTo>
                  <a:pt x="2675" y="3026"/>
                </a:lnTo>
                <a:lnTo>
                  <a:pt x="2673" y="3026"/>
                </a:lnTo>
                <a:lnTo>
                  <a:pt x="2670" y="3024"/>
                </a:lnTo>
                <a:lnTo>
                  <a:pt x="2668" y="3019"/>
                </a:lnTo>
                <a:lnTo>
                  <a:pt x="2665" y="3017"/>
                </a:lnTo>
                <a:lnTo>
                  <a:pt x="2663" y="3017"/>
                </a:lnTo>
                <a:lnTo>
                  <a:pt x="2661" y="3017"/>
                </a:lnTo>
                <a:lnTo>
                  <a:pt x="2658" y="3017"/>
                </a:lnTo>
                <a:lnTo>
                  <a:pt x="2656" y="3012"/>
                </a:lnTo>
                <a:lnTo>
                  <a:pt x="2654" y="3010"/>
                </a:lnTo>
                <a:lnTo>
                  <a:pt x="2649" y="3005"/>
                </a:lnTo>
                <a:close/>
                <a:moveTo>
                  <a:pt x="2649" y="2991"/>
                </a:moveTo>
                <a:lnTo>
                  <a:pt x="2647" y="2993"/>
                </a:lnTo>
                <a:lnTo>
                  <a:pt x="2647" y="2995"/>
                </a:lnTo>
                <a:lnTo>
                  <a:pt x="2647" y="2998"/>
                </a:lnTo>
                <a:lnTo>
                  <a:pt x="2644" y="2998"/>
                </a:lnTo>
                <a:lnTo>
                  <a:pt x="2644" y="2998"/>
                </a:lnTo>
                <a:lnTo>
                  <a:pt x="2647" y="3000"/>
                </a:lnTo>
                <a:lnTo>
                  <a:pt x="2651" y="3000"/>
                </a:lnTo>
                <a:lnTo>
                  <a:pt x="2658" y="3007"/>
                </a:lnTo>
                <a:lnTo>
                  <a:pt x="2661" y="3005"/>
                </a:lnTo>
                <a:lnTo>
                  <a:pt x="2656" y="3002"/>
                </a:lnTo>
                <a:lnTo>
                  <a:pt x="2651" y="2995"/>
                </a:lnTo>
                <a:lnTo>
                  <a:pt x="2651" y="2993"/>
                </a:lnTo>
                <a:lnTo>
                  <a:pt x="2649" y="2991"/>
                </a:lnTo>
                <a:close/>
                <a:moveTo>
                  <a:pt x="2620" y="2955"/>
                </a:moveTo>
                <a:lnTo>
                  <a:pt x="2618" y="2955"/>
                </a:lnTo>
                <a:lnTo>
                  <a:pt x="2616" y="2962"/>
                </a:lnTo>
                <a:lnTo>
                  <a:pt x="2618" y="2967"/>
                </a:lnTo>
                <a:lnTo>
                  <a:pt x="2620" y="2969"/>
                </a:lnTo>
                <a:lnTo>
                  <a:pt x="2623" y="2974"/>
                </a:lnTo>
                <a:lnTo>
                  <a:pt x="2625" y="2979"/>
                </a:lnTo>
                <a:lnTo>
                  <a:pt x="2625" y="2984"/>
                </a:lnTo>
                <a:lnTo>
                  <a:pt x="2625" y="2986"/>
                </a:lnTo>
                <a:lnTo>
                  <a:pt x="2620" y="2984"/>
                </a:lnTo>
                <a:lnTo>
                  <a:pt x="2620" y="2981"/>
                </a:lnTo>
                <a:lnTo>
                  <a:pt x="2618" y="2981"/>
                </a:lnTo>
                <a:lnTo>
                  <a:pt x="2618" y="2986"/>
                </a:lnTo>
                <a:lnTo>
                  <a:pt x="2623" y="2993"/>
                </a:lnTo>
                <a:lnTo>
                  <a:pt x="2623" y="3000"/>
                </a:lnTo>
                <a:lnTo>
                  <a:pt x="2625" y="3005"/>
                </a:lnTo>
                <a:lnTo>
                  <a:pt x="2625" y="3007"/>
                </a:lnTo>
                <a:lnTo>
                  <a:pt x="2630" y="3014"/>
                </a:lnTo>
                <a:lnTo>
                  <a:pt x="2632" y="3017"/>
                </a:lnTo>
                <a:lnTo>
                  <a:pt x="2635" y="3014"/>
                </a:lnTo>
                <a:lnTo>
                  <a:pt x="2635" y="3010"/>
                </a:lnTo>
                <a:lnTo>
                  <a:pt x="2632" y="3005"/>
                </a:lnTo>
                <a:lnTo>
                  <a:pt x="2632" y="3000"/>
                </a:lnTo>
                <a:lnTo>
                  <a:pt x="2632" y="2995"/>
                </a:lnTo>
                <a:lnTo>
                  <a:pt x="2630" y="2988"/>
                </a:lnTo>
                <a:lnTo>
                  <a:pt x="2630" y="2981"/>
                </a:lnTo>
                <a:lnTo>
                  <a:pt x="2632" y="2981"/>
                </a:lnTo>
                <a:lnTo>
                  <a:pt x="2632" y="2979"/>
                </a:lnTo>
                <a:lnTo>
                  <a:pt x="2632" y="2976"/>
                </a:lnTo>
                <a:lnTo>
                  <a:pt x="2628" y="2976"/>
                </a:lnTo>
                <a:lnTo>
                  <a:pt x="2625" y="2972"/>
                </a:lnTo>
                <a:lnTo>
                  <a:pt x="2623" y="2965"/>
                </a:lnTo>
                <a:lnTo>
                  <a:pt x="2623" y="2960"/>
                </a:lnTo>
                <a:lnTo>
                  <a:pt x="2623" y="2957"/>
                </a:lnTo>
                <a:lnTo>
                  <a:pt x="2620" y="2955"/>
                </a:lnTo>
                <a:close/>
                <a:moveTo>
                  <a:pt x="4139" y="2688"/>
                </a:moveTo>
                <a:lnTo>
                  <a:pt x="4134" y="2688"/>
                </a:lnTo>
                <a:lnTo>
                  <a:pt x="4137" y="2692"/>
                </a:lnTo>
                <a:lnTo>
                  <a:pt x="4134" y="2695"/>
                </a:lnTo>
                <a:lnTo>
                  <a:pt x="4134" y="2692"/>
                </a:lnTo>
                <a:lnTo>
                  <a:pt x="4127" y="2695"/>
                </a:lnTo>
                <a:lnTo>
                  <a:pt x="4132" y="2700"/>
                </a:lnTo>
                <a:lnTo>
                  <a:pt x="4137" y="2700"/>
                </a:lnTo>
                <a:lnTo>
                  <a:pt x="4137" y="2697"/>
                </a:lnTo>
                <a:lnTo>
                  <a:pt x="4139" y="2697"/>
                </a:lnTo>
                <a:lnTo>
                  <a:pt x="4144" y="2709"/>
                </a:lnTo>
                <a:lnTo>
                  <a:pt x="4146" y="2714"/>
                </a:lnTo>
                <a:lnTo>
                  <a:pt x="4144" y="2718"/>
                </a:lnTo>
                <a:lnTo>
                  <a:pt x="4144" y="2718"/>
                </a:lnTo>
                <a:lnTo>
                  <a:pt x="4146" y="2718"/>
                </a:lnTo>
                <a:lnTo>
                  <a:pt x="4146" y="2716"/>
                </a:lnTo>
                <a:lnTo>
                  <a:pt x="4151" y="2716"/>
                </a:lnTo>
                <a:lnTo>
                  <a:pt x="4144" y="2704"/>
                </a:lnTo>
                <a:lnTo>
                  <a:pt x="4139" y="2688"/>
                </a:lnTo>
                <a:close/>
                <a:moveTo>
                  <a:pt x="4163" y="2674"/>
                </a:moveTo>
                <a:lnTo>
                  <a:pt x="4156" y="2681"/>
                </a:lnTo>
                <a:lnTo>
                  <a:pt x="4151" y="2688"/>
                </a:lnTo>
                <a:lnTo>
                  <a:pt x="4151" y="2690"/>
                </a:lnTo>
                <a:lnTo>
                  <a:pt x="4158" y="2683"/>
                </a:lnTo>
                <a:lnTo>
                  <a:pt x="4163" y="2678"/>
                </a:lnTo>
                <a:lnTo>
                  <a:pt x="4163" y="2674"/>
                </a:lnTo>
                <a:close/>
                <a:moveTo>
                  <a:pt x="1587" y="2226"/>
                </a:moveTo>
                <a:lnTo>
                  <a:pt x="1582" y="2226"/>
                </a:lnTo>
                <a:lnTo>
                  <a:pt x="1580" y="2229"/>
                </a:lnTo>
                <a:lnTo>
                  <a:pt x="1575" y="2229"/>
                </a:lnTo>
                <a:lnTo>
                  <a:pt x="1573" y="2229"/>
                </a:lnTo>
                <a:lnTo>
                  <a:pt x="1568" y="2229"/>
                </a:lnTo>
                <a:lnTo>
                  <a:pt x="1566" y="2231"/>
                </a:lnTo>
                <a:lnTo>
                  <a:pt x="1563" y="2233"/>
                </a:lnTo>
                <a:lnTo>
                  <a:pt x="1568" y="2233"/>
                </a:lnTo>
                <a:lnTo>
                  <a:pt x="1570" y="2236"/>
                </a:lnTo>
                <a:lnTo>
                  <a:pt x="1575" y="2241"/>
                </a:lnTo>
                <a:lnTo>
                  <a:pt x="1580" y="2248"/>
                </a:lnTo>
                <a:lnTo>
                  <a:pt x="1584" y="2248"/>
                </a:lnTo>
                <a:lnTo>
                  <a:pt x="1587" y="2248"/>
                </a:lnTo>
                <a:lnTo>
                  <a:pt x="1589" y="2245"/>
                </a:lnTo>
                <a:lnTo>
                  <a:pt x="1589" y="2243"/>
                </a:lnTo>
                <a:lnTo>
                  <a:pt x="1592" y="2241"/>
                </a:lnTo>
                <a:lnTo>
                  <a:pt x="1594" y="2241"/>
                </a:lnTo>
                <a:lnTo>
                  <a:pt x="1596" y="2241"/>
                </a:lnTo>
                <a:lnTo>
                  <a:pt x="1599" y="2238"/>
                </a:lnTo>
                <a:lnTo>
                  <a:pt x="1596" y="2233"/>
                </a:lnTo>
                <a:lnTo>
                  <a:pt x="1594" y="2233"/>
                </a:lnTo>
                <a:lnTo>
                  <a:pt x="1589" y="2231"/>
                </a:lnTo>
                <a:lnTo>
                  <a:pt x="1587" y="2229"/>
                </a:lnTo>
                <a:lnTo>
                  <a:pt x="1587" y="2226"/>
                </a:lnTo>
                <a:close/>
                <a:moveTo>
                  <a:pt x="2036" y="2054"/>
                </a:moveTo>
                <a:lnTo>
                  <a:pt x="2034" y="2054"/>
                </a:lnTo>
                <a:lnTo>
                  <a:pt x="2029" y="2058"/>
                </a:lnTo>
                <a:lnTo>
                  <a:pt x="2024" y="2063"/>
                </a:lnTo>
                <a:lnTo>
                  <a:pt x="2022" y="2068"/>
                </a:lnTo>
                <a:lnTo>
                  <a:pt x="2022" y="2068"/>
                </a:lnTo>
                <a:lnTo>
                  <a:pt x="2022" y="2070"/>
                </a:lnTo>
                <a:lnTo>
                  <a:pt x="2032" y="2068"/>
                </a:lnTo>
                <a:lnTo>
                  <a:pt x="2036" y="2063"/>
                </a:lnTo>
                <a:lnTo>
                  <a:pt x="2039" y="2058"/>
                </a:lnTo>
                <a:lnTo>
                  <a:pt x="2036" y="2054"/>
                </a:lnTo>
                <a:close/>
                <a:moveTo>
                  <a:pt x="2081" y="2030"/>
                </a:moveTo>
                <a:lnTo>
                  <a:pt x="2076" y="2030"/>
                </a:lnTo>
                <a:lnTo>
                  <a:pt x="2069" y="2030"/>
                </a:lnTo>
                <a:lnTo>
                  <a:pt x="2060" y="2032"/>
                </a:lnTo>
                <a:lnTo>
                  <a:pt x="2058" y="2035"/>
                </a:lnTo>
                <a:lnTo>
                  <a:pt x="2058" y="2037"/>
                </a:lnTo>
                <a:lnTo>
                  <a:pt x="2060" y="2037"/>
                </a:lnTo>
                <a:lnTo>
                  <a:pt x="2062" y="2035"/>
                </a:lnTo>
                <a:lnTo>
                  <a:pt x="2069" y="2035"/>
                </a:lnTo>
                <a:lnTo>
                  <a:pt x="2072" y="2032"/>
                </a:lnTo>
                <a:lnTo>
                  <a:pt x="2079" y="2032"/>
                </a:lnTo>
                <a:lnTo>
                  <a:pt x="2081" y="2030"/>
                </a:lnTo>
                <a:lnTo>
                  <a:pt x="2084" y="2030"/>
                </a:lnTo>
                <a:lnTo>
                  <a:pt x="2081" y="2030"/>
                </a:lnTo>
                <a:close/>
                <a:moveTo>
                  <a:pt x="1930" y="30"/>
                </a:moveTo>
                <a:lnTo>
                  <a:pt x="1930" y="33"/>
                </a:lnTo>
                <a:lnTo>
                  <a:pt x="1923" y="33"/>
                </a:lnTo>
                <a:lnTo>
                  <a:pt x="1920" y="30"/>
                </a:lnTo>
                <a:lnTo>
                  <a:pt x="1918" y="33"/>
                </a:lnTo>
                <a:lnTo>
                  <a:pt x="1918" y="35"/>
                </a:lnTo>
                <a:lnTo>
                  <a:pt x="1916" y="35"/>
                </a:lnTo>
                <a:lnTo>
                  <a:pt x="1911" y="40"/>
                </a:lnTo>
                <a:lnTo>
                  <a:pt x="1906" y="40"/>
                </a:lnTo>
                <a:lnTo>
                  <a:pt x="1901" y="40"/>
                </a:lnTo>
                <a:lnTo>
                  <a:pt x="1899" y="40"/>
                </a:lnTo>
                <a:lnTo>
                  <a:pt x="1897" y="42"/>
                </a:lnTo>
                <a:lnTo>
                  <a:pt x="1894" y="40"/>
                </a:lnTo>
                <a:lnTo>
                  <a:pt x="1890" y="42"/>
                </a:lnTo>
                <a:lnTo>
                  <a:pt x="1887" y="45"/>
                </a:lnTo>
                <a:lnTo>
                  <a:pt x="1885" y="45"/>
                </a:lnTo>
                <a:lnTo>
                  <a:pt x="1885" y="49"/>
                </a:lnTo>
                <a:lnTo>
                  <a:pt x="1887" y="52"/>
                </a:lnTo>
                <a:lnTo>
                  <a:pt x="1890" y="49"/>
                </a:lnTo>
                <a:lnTo>
                  <a:pt x="1890" y="49"/>
                </a:lnTo>
                <a:lnTo>
                  <a:pt x="1892" y="49"/>
                </a:lnTo>
                <a:lnTo>
                  <a:pt x="1894" y="45"/>
                </a:lnTo>
                <a:lnTo>
                  <a:pt x="1897" y="45"/>
                </a:lnTo>
                <a:lnTo>
                  <a:pt x="1899" y="45"/>
                </a:lnTo>
                <a:lnTo>
                  <a:pt x="1901" y="42"/>
                </a:lnTo>
                <a:lnTo>
                  <a:pt x="1906" y="42"/>
                </a:lnTo>
                <a:lnTo>
                  <a:pt x="1911" y="45"/>
                </a:lnTo>
                <a:lnTo>
                  <a:pt x="1920" y="45"/>
                </a:lnTo>
                <a:lnTo>
                  <a:pt x="1925" y="45"/>
                </a:lnTo>
                <a:lnTo>
                  <a:pt x="1927" y="45"/>
                </a:lnTo>
                <a:lnTo>
                  <a:pt x="1930" y="38"/>
                </a:lnTo>
                <a:lnTo>
                  <a:pt x="1935" y="35"/>
                </a:lnTo>
                <a:lnTo>
                  <a:pt x="1935" y="33"/>
                </a:lnTo>
                <a:lnTo>
                  <a:pt x="1930" y="30"/>
                </a:lnTo>
                <a:close/>
                <a:moveTo>
                  <a:pt x="2609" y="1999"/>
                </a:moveTo>
                <a:lnTo>
                  <a:pt x="2606" y="1999"/>
                </a:lnTo>
                <a:lnTo>
                  <a:pt x="2604" y="1999"/>
                </a:lnTo>
                <a:lnTo>
                  <a:pt x="2604" y="2002"/>
                </a:lnTo>
                <a:lnTo>
                  <a:pt x="2606" y="2006"/>
                </a:lnTo>
                <a:lnTo>
                  <a:pt x="2609" y="2009"/>
                </a:lnTo>
                <a:lnTo>
                  <a:pt x="2606" y="2013"/>
                </a:lnTo>
                <a:lnTo>
                  <a:pt x="2606" y="2016"/>
                </a:lnTo>
                <a:lnTo>
                  <a:pt x="2609" y="2013"/>
                </a:lnTo>
                <a:lnTo>
                  <a:pt x="2611" y="2013"/>
                </a:lnTo>
                <a:lnTo>
                  <a:pt x="2611" y="2018"/>
                </a:lnTo>
                <a:lnTo>
                  <a:pt x="2613" y="2018"/>
                </a:lnTo>
                <a:lnTo>
                  <a:pt x="2613" y="2016"/>
                </a:lnTo>
                <a:lnTo>
                  <a:pt x="2616" y="2016"/>
                </a:lnTo>
                <a:lnTo>
                  <a:pt x="2613" y="2013"/>
                </a:lnTo>
                <a:lnTo>
                  <a:pt x="2616" y="2011"/>
                </a:lnTo>
                <a:lnTo>
                  <a:pt x="2618" y="2013"/>
                </a:lnTo>
                <a:lnTo>
                  <a:pt x="2620" y="2016"/>
                </a:lnTo>
                <a:lnTo>
                  <a:pt x="2623" y="2018"/>
                </a:lnTo>
                <a:lnTo>
                  <a:pt x="2623" y="2020"/>
                </a:lnTo>
                <a:lnTo>
                  <a:pt x="2620" y="2023"/>
                </a:lnTo>
                <a:lnTo>
                  <a:pt x="2618" y="2023"/>
                </a:lnTo>
                <a:lnTo>
                  <a:pt x="2618" y="2020"/>
                </a:lnTo>
                <a:lnTo>
                  <a:pt x="2616" y="2018"/>
                </a:lnTo>
                <a:lnTo>
                  <a:pt x="2613" y="2020"/>
                </a:lnTo>
                <a:lnTo>
                  <a:pt x="2613" y="2020"/>
                </a:lnTo>
                <a:lnTo>
                  <a:pt x="2616" y="2020"/>
                </a:lnTo>
                <a:lnTo>
                  <a:pt x="2616" y="2025"/>
                </a:lnTo>
                <a:lnTo>
                  <a:pt x="2616" y="2028"/>
                </a:lnTo>
                <a:lnTo>
                  <a:pt x="2613" y="2030"/>
                </a:lnTo>
                <a:lnTo>
                  <a:pt x="2611" y="2030"/>
                </a:lnTo>
                <a:lnTo>
                  <a:pt x="2609" y="2032"/>
                </a:lnTo>
                <a:lnTo>
                  <a:pt x="2611" y="2035"/>
                </a:lnTo>
                <a:lnTo>
                  <a:pt x="2618" y="2032"/>
                </a:lnTo>
                <a:lnTo>
                  <a:pt x="2620" y="2030"/>
                </a:lnTo>
                <a:lnTo>
                  <a:pt x="2628" y="2030"/>
                </a:lnTo>
                <a:lnTo>
                  <a:pt x="2635" y="2032"/>
                </a:lnTo>
                <a:lnTo>
                  <a:pt x="2637" y="2037"/>
                </a:lnTo>
                <a:lnTo>
                  <a:pt x="2639" y="2037"/>
                </a:lnTo>
                <a:lnTo>
                  <a:pt x="2637" y="2032"/>
                </a:lnTo>
                <a:lnTo>
                  <a:pt x="2635" y="2028"/>
                </a:lnTo>
                <a:lnTo>
                  <a:pt x="2637" y="2028"/>
                </a:lnTo>
                <a:lnTo>
                  <a:pt x="2635" y="2028"/>
                </a:lnTo>
                <a:lnTo>
                  <a:pt x="2630" y="2023"/>
                </a:lnTo>
                <a:lnTo>
                  <a:pt x="2628" y="2018"/>
                </a:lnTo>
                <a:lnTo>
                  <a:pt x="2623" y="2016"/>
                </a:lnTo>
                <a:lnTo>
                  <a:pt x="2620" y="2013"/>
                </a:lnTo>
                <a:lnTo>
                  <a:pt x="2618" y="2011"/>
                </a:lnTo>
                <a:lnTo>
                  <a:pt x="2616" y="2011"/>
                </a:lnTo>
                <a:lnTo>
                  <a:pt x="2611" y="2006"/>
                </a:lnTo>
                <a:lnTo>
                  <a:pt x="2609" y="2004"/>
                </a:lnTo>
                <a:lnTo>
                  <a:pt x="2609" y="2002"/>
                </a:lnTo>
                <a:lnTo>
                  <a:pt x="2609" y="1999"/>
                </a:lnTo>
                <a:close/>
                <a:moveTo>
                  <a:pt x="2294" y="1938"/>
                </a:moveTo>
                <a:lnTo>
                  <a:pt x="2289" y="1938"/>
                </a:lnTo>
                <a:lnTo>
                  <a:pt x="2287" y="1940"/>
                </a:lnTo>
                <a:lnTo>
                  <a:pt x="2287" y="1942"/>
                </a:lnTo>
                <a:lnTo>
                  <a:pt x="2289" y="1945"/>
                </a:lnTo>
                <a:lnTo>
                  <a:pt x="2292" y="1942"/>
                </a:lnTo>
                <a:lnTo>
                  <a:pt x="2294" y="1940"/>
                </a:lnTo>
                <a:lnTo>
                  <a:pt x="2294" y="1938"/>
                </a:lnTo>
                <a:close/>
                <a:moveTo>
                  <a:pt x="2587" y="1945"/>
                </a:moveTo>
                <a:lnTo>
                  <a:pt x="2580" y="1945"/>
                </a:lnTo>
                <a:lnTo>
                  <a:pt x="2576" y="1949"/>
                </a:lnTo>
                <a:lnTo>
                  <a:pt x="2571" y="1954"/>
                </a:lnTo>
                <a:lnTo>
                  <a:pt x="2568" y="1959"/>
                </a:lnTo>
                <a:lnTo>
                  <a:pt x="2568" y="1964"/>
                </a:lnTo>
                <a:lnTo>
                  <a:pt x="2566" y="1968"/>
                </a:lnTo>
                <a:lnTo>
                  <a:pt x="2571" y="1971"/>
                </a:lnTo>
                <a:lnTo>
                  <a:pt x="2573" y="1973"/>
                </a:lnTo>
                <a:lnTo>
                  <a:pt x="2573" y="1975"/>
                </a:lnTo>
                <a:lnTo>
                  <a:pt x="2568" y="1975"/>
                </a:lnTo>
                <a:lnTo>
                  <a:pt x="2568" y="1983"/>
                </a:lnTo>
                <a:lnTo>
                  <a:pt x="2578" y="1990"/>
                </a:lnTo>
                <a:lnTo>
                  <a:pt x="2583" y="1992"/>
                </a:lnTo>
                <a:lnTo>
                  <a:pt x="2585" y="1990"/>
                </a:lnTo>
                <a:lnTo>
                  <a:pt x="2585" y="1985"/>
                </a:lnTo>
                <a:lnTo>
                  <a:pt x="2590" y="1980"/>
                </a:lnTo>
                <a:lnTo>
                  <a:pt x="2597" y="1980"/>
                </a:lnTo>
                <a:lnTo>
                  <a:pt x="2602" y="1985"/>
                </a:lnTo>
                <a:lnTo>
                  <a:pt x="2606" y="1983"/>
                </a:lnTo>
                <a:lnTo>
                  <a:pt x="2606" y="1980"/>
                </a:lnTo>
                <a:lnTo>
                  <a:pt x="2602" y="1975"/>
                </a:lnTo>
                <a:lnTo>
                  <a:pt x="2599" y="1973"/>
                </a:lnTo>
                <a:lnTo>
                  <a:pt x="2594" y="1968"/>
                </a:lnTo>
                <a:lnTo>
                  <a:pt x="2597" y="1964"/>
                </a:lnTo>
                <a:lnTo>
                  <a:pt x="2602" y="1959"/>
                </a:lnTo>
                <a:lnTo>
                  <a:pt x="2602" y="1959"/>
                </a:lnTo>
                <a:lnTo>
                  <a:pt x="2602" y="1957"/>
                </a:lnTo>
                <a:lnTo>
                  <a:pt x="2587" y="1957"/>
                </a:lnTo>
                <a:lnTo>
                  <a:pt x="2585" y="1954"/>
                </a:lnTo>
                <a:lnTo>
                  <a:pt x="2583" y="1949"/>
                </a:lnTo>
                <a:lnTo>
                  <a:pt x="2587" y="1947"/>
                </a:lnTo>
                <a:lnTo>
                  <a:pt x="2587" y="1945"/>
                </a:lnTo>
                <a:close/>
                <a:moveTo>
                  <a:pt x="2486" y="1909"/>
                </a:moveTo>
                <a:lnTo>
                  <a:pt x="2483" y="1914"/>
                </a:lnTo>
                <a:lnTo>
                  <a:pt x="2488" y="1923"/>
                </a:lnTo>
                <a:lnTo>
                  <a:pt x="2493" y="1931"/>
                </a:lnTo>
                <a:lnTo>
                  <a:pt x="2493" y="1942"/>
                </a:lnTo>
                <a:lnTo>
                  <a:pt x="2493" y="1952"/>
                </a:lnTo>
                <a:lnTo>
                  <a:pt x="2497" y="1952"/>
                </a:lnTo>
                <a:lnTo>
                  <a:pt x="2500" y="1935"/>
                </a:lnTo>
                <a:lnTo>
                  <a:pt x="2512" y="1926"/>
                </a:lnTo>
                <a:lnTo>
                  <a:pt x="2505" y="1919"/>
                </a:lnTo>
                <a:lnTo>
                  <a:pt x="2493" y="1912"/>
                </a:lnTo>
                <a:lnTo>
                  <a:pt x="2486" y="1909"/>
                </a:lnTo>
                <a:close/>
                <a:moveTo>
                  <a:pt x="2519" y="1900"/>
                </a:moveTo>
                <a:lnTo>
                  <a:pt x="2516" y="1902"/>
                </a:lnTo>
                <a:lnTo>
                  <a:pt x="2516" y="1907"/>
                </a:lnTo>
                <a:lnTo>
                  <a:pt x="2516" y="1909"/>
                </a:lnTo>
                <a:lnTo>
                  <a:pt x="2509" y="1912"/>
                </a:lnTo>
                <a:lnTo>
                  <a:pt x="2507" y="1916"/>
                </a:lnTo>
                <a:lnTo>
                  <a:pt x="2512" y="1921"/>
                </a:lnTo>
                <a:lnTo>
                  <a:pt x="2514" y="1916"/>
                </a:lnTo>
                <a:lnTo>
                  <a:pt x="2519" y="1912"/>
                </a:lnTo>
                <a:lnTo>
                  <a:pt x="2526" y="1912"/>
                </a:lnTo>
                <a:lnTo>
                  <a:pt x="2531" y="1914"/>
                </a:lnTo>
                <a:lnTo>
                  <a:pt x="2533" y="1914"/>
                </a:lnTo>
                <a:lnTo>
                  <a:pt x="2533" y="1909"/>
                </a:lnTo>
                <a:lnTo>
                  <a:pt x="2531" y="1907"/>
                </a:lnTo>
                <a:lnTo>
                  <a:pt x="2528" y="1905"/>
                </a:lnTo>
                <a:lnTo>
                  <a:pt x="2521" y="1905"/>
                </a:lnTo>
                <a:lnTo>
                  <a:pt x="2519" y="1900"/>
                </a:lnTo>
                <a:close/>
                <a:moveTo>
                  <a:pt x="2292" y="1867"/>
                </a:moveTo>
                <a:lnTo>
                  <a:pt x="2289" y="1867"/>
                </a:lnTo>
                <a:lnTo>
                  <a:pt x="2289" y="1869"/>
                </a:lnTo>
                <a:lnTo>
                  <a:pt x="2287" y="1874"/>
                </a:lnTo>
                <a:lnTo>
                  <a:pt x="2287" y="1876"/>
                </a:lnTo>
                <a:lnTo>
                  <a:pt x="2287" y="1881"/>
                </a:lnTo>
                <a:lnTo>
                  <a:pt x="2289" y="1881"/>
                </a:lnTo>
                <a:lnTo>
                  <a:pt x="2289" y="1883"/>
                </a:lnTo>
                <a:lnTo>
                  <a:pt x="2292" y="1881"/>
                </a:lnTo>
                <a:lnTo>
                  <a:pt x="2294" y="1881"/>
                </a:lnTo>
                <a:lnTo>
                  <a:pt x="2292" y="1876"/>
                </a:lnTo>
                <a:lnTo>
                  <a:pt x="2292" y="1874"/>
                </a:lnTo>
                <a:lnTo>
                  <a:pt x="2294" y="1871"/>
                </a:lnTo>
                <a:lnTo>
                  <a:pt x="2296" y="1869"/>
                </a:lnTo>
                <a:lnTo>
                  <a:pt x="2292" y="1867"/>
                </a:lnTo>
                <a:close/>
                <a:moveTo>
                  <a:pt x="2405" y="1834"/>
                </a:moveTo>
                <a:lnTo>
                  <a:pt x="2391" y="1838"/>
                </a:lnTo>
                <a:lnTo>
                  <a:pt x="2379" y="1841"/>
                </a:lnTo>
                <a:lnTo>
                  <a:pt x="2375" y="1838"/>
                </a:lnTo>
                <a:lnTo>
                  <a:pt x="2367" y="1841"/>
                </a:lnTo>
                <a:lnTo>
                  <a:pt x="2375" y="1860"/>
                </a:lnTo>
                <a:lnTo>
                  <a:pt x="2375" y="1874"/>
                </a:lnTo>
                <a:lnTo>
                  <a:pt x="2386" y="1878"/>
                </a:lnTo>
                <a:lnTo>
                  <a:pt x="2386" y="1886"/>
                </a:lnTo>
                <a:lnTo>
                  <a:pt x="2391" y="1890"/>
                </a:lnTo>
                <a:lnTo>
                  <a:pt x="2405" y="1897"/>
                </a:lnTo>
                <a:lnTo>
                  <a:pt x="2410" y="1900"/>
                </a:lnTo>
                <a:lnTo>
                  <a:pt x="2417" y="1902"/>
                </a:lnTo>
                <a:lnTo>
                  <a:pt x="2427" y="1890"/>
                </a:lnTo>
                <a:lnTo>
                  <a:pt x="2429" y="1876"/>
                </a:lnTo>
                <a:lnTo>
                  <a:pt x="2431" y="1867"/>
                </a:lnTo>
                <a:lnTo>
                  <a:pt x="2424" y="1855"/>
                </a:lnTo>
                <a:lnTo>
                  <a:pt x="2427" y="1850"/>
                </a:lnTo>
                <a:lnTo>
                  <a:pt x="2424" y="1838"/>
                </a:lnTo>
                <a:lnTo>
                  <a:pt x="2422" y="1843"/>
                </a:lnTo>
                <a:lnTo>
                  <a:pt x="2417" y="1845"/>
                </a:lnTo>
                <a:lnTo>
                  <a:pt x="2405" y="1834"/>
                </a:lnTo>
                <a:close/>
                <a:moveTo>
                  <a:pt x="2287" y="1838"/>
                </a:moveTo>
                <a:lnTo>
                  <a:pt x="2285" y="1838"/>
                </a:lnTo>
                <a:lnTo>
                  <a:pt x="2282" y="1838"/>
                </a:lnTo>
                <a:lnTo>
                  <a:pt x="2282" y="1841"/>
                </a:lnTo>
                <a:lnTo>
                  <a:pt x="2285" y="1843"/>
                </a:lnTo>
                <a:lnTo>
                  <a:pt x="2287" y="1852"/>
                </a:lnTo>
                <a:lnTo>
                  <a:pt x="2289" y="1852"/>
                </a:lnTo>
                <a:lnTo>
                  <a:pt x="2289" y="1850"/>
                </a:lnTo>
                <a:lnTo>
                  <a:pt x="2289" y="1848"/>
                </a:lnTo>
                <a:lnTo>
                  <a:pt x="2289" y="1845"/>
                </a:lnTo>
                <a:lnTo>
                  <a:pt x="2289" y="1843"/>
                </a:lnTo>
                <a:lnTo>
                  <a:pt x="2287" y="1843"/>
                </a:lnTo>
                <a:lnTo>
                  <a:pt x="2287" y="1841"/>
                </a:lnTo>
                <a:lnTo>
                  <a:pt x="2287" y="1838"/>
                </a:lnTo>
                <a:close/>
                <a:moveTo>
                  <a:pt x="1490" y="1791"/>
                </a:moveTo>
                <a:lnTo>
                  <a:pt x="1485" y="1791"/>
                </a:lnTo>
                <a:lnTo>
                  <a:pt x="1478" y="1796"/>
                </a:lnTo>
                <a:lnTo>
                  <a:pt x="1471" y="1803"/>
                </a:lnTo>
                <a:lnTo>
                  <a:pt x="1466" y="1805"/>
                </a:lnTo>
                <a:lnTo>
                  <a:pt x="1466" y="1807"/>
                </a:lnTo>
                <a:lnTo>
                  <a:pt x="1459" y="1817"/>
                </a:lnTo>
                <a:lnTo>
                  <a:pt x="1457" y="1824"/>
                </a:lnTo>
                <a:lnTo>
                  <a:pt x="1462" y="1822"/>
                </a:lnTo>
                <a:lnTo>
                  <a:pt x="1462" y="1824"/>
                </a:lnTo>
                <a:lnTo>
                  <a:pt x="1476" y="1819"/>
                </a:lnTo>
                <a:lnTo>
                  <a:pt x="1480" y="1817"/>
                </a:lnTo>
                <a:lnTo>
                  <a:pt x="1483" y="1812"/>
                </a:lnTo>
                <a:lnTo>
                  <a:pt x="1490" y="1805"/>
                </a:lnTo>
                <a:lnTo>
                  <a:pt x="1492" y="1803"/>
                </a:lnTo>
                <a:lnTo>
                  <a:pt x="1490" y="1803"/>
                </a:lnTo>
                <a:lnTo>
                  <a:pt x="1488" y="1798"/>
                </a:lnTo>
                <a:lnTo>
                  <a:pt x="1492" y="1793"/>
                </a:lnTo>
                <a:lnTo>
                  <a:pt x="1490" y="1791"/>
                </a:lnTo>
                <a:close/>
                <a:moveTo>
                  <a:pt x="2422" y="1793"/>
                </a:moveTo>
                <a:lnTo>
                  <a:pt x="2419" y="1798"/>
                </a:lnTo>
                <a:lnTo>
                  <a:pt x="2419" y="1807"/>
                </a:lnTo>
                <a:lnTo>
                  <a:pt x="2417" y="1815"/>
                </a:lnTo>
                <a:lnTo>
                  <a:pt x="2419" y="1817"/>
                </a:lnTo>
                <a:lnTo>
                  <a:pt x="2424" y="1819"/>
                </a:lnTo>
                <a:lnTo>
                  <a:pt x="2427" y="1807"/>
                </a:lnTo>
                <a:lnTo>
                  <a:pt x="2427" y="1803"/>
                </a:lnTo>
                <a:lnTo>
                  <a:pt x="2422" y="1793"/>
                </a:lnTo>
                <a:close/>
                <a:moveTo>
                  <a:pt x="2332" y="1684"/>
                </a:moveTo>
                <a:lnTo>
                  <a:pt x="2330" y="1687"/>
                </a:lnTo>
                <a:lnTo>
                  <a:pt x="2325" y="1689"/>
                </a:lnTo>
                <a:lnTo>
                  <a:pt x="2318" y="1692"/>
                </a:lnTo>
                <a:lnTo>
                  <a:pt x="2315" y="1699"/>
                </a:lnTo>
                <a:lnTo>
                  <a:pt x="2311" y="1701"/>
                </a:lnTo>
                <a:lnTo>
                  <a:pt x="2311" y="1706"/>
                </a:lnTo>
                <a:lnTo>
                  <a:pt x="2313" y="1713"/>
                </a:lnTo>
                <a:lnTo>
                  <a:pt x="2322" y="1708"/>
                </a:lnTo>
                <a:lnTo>
                  <a:pt x="2327" y="1703"/>
                </a:lnTo>
                <a:lnTo>
                  <a:pt x="2330" y="1699"/>
                </a:lnTo>
                <a:lnTo>
                  <a:pt x="2330" y="1694"/>
                </a:lnTo>
                <a:lnTo>
                  <a:pt x="2334" y="1687"/>
                </a:lnTo>
                <a:lnTo>
                  <a:pt x="2332" y="1684"/>
                </a:lnTo>
                <a:close/>
                <a:moveTo>
                  <a:pt x="2807" y="1661"/>
                </a:moveTo>
                <a:lnTo>
                  <a:pt x="2803" y="1663"/>
                </a:lnTo>
                <a:lnTo>
                  <a:pt x="2798" y="1677"/>
                </a:lnTo>
                <a:lnTo>
                  <a:pt x="2791" y="1699"/>
                </a:lnTo>
                <a:lnTo>
                  <a:pt x="2788" y="1710"/>
                </a:lnTo>
                <a:lnTo>
                  <a:pt x="2784" y="1713"/>
                </a:lnTo>
                <a:lnTo>
                  <a:pt x="2774" y="1729"/>
                </a:lnTo>
                <a:lnTo>
                  <a:pt x="2767" y="1748"/>
                </a:lnTo>
                <a:lnTo>
                  <a:pt x="2767" y="1760"/>
                </a:lnTo>
                <a:lnTo>
                  <a:pt x="2770" y="1770"/>
                </a:lnTo>
                <a:lnTo>
                  <a:pt x="2770" y="1779"/>
                </a:lnTo>
                <a:lnTo>
                  <a:pt x="2770" y="1784"/>
                </a:lnTo>
                <a:lnTo>
                  <a:pt x="2774" y="1781"/>
                </a:lnTo>
                <a:lnTo>
                  <a:pt x="2784" y="1767"/>
                </a:lnTo>
                <a:lnTo>
                  <a:pt x="2788" y="1732"/>
                </a:lnTo>
                <a:lnTo>
                  <a:pt x="2796" y="1715"/>
                </a:lnTo>
                <a:lnTo>
                  <a:pt x="2800" y="1694"/>
                </a:lnTo>
                <a:lnTo>
                  <a:pt x="2807" y="1682"/>
                </a:lnTo>
                <a:lnTo>
                  <a:pt x="2812" y="1666"/>
                </a:lnTo>
                <a:lnTo>
                  <a:pt x="2807" y="1661"/>
                </a:lnTo>
                <a:close/>
                <a:moveTo>
                  <a:pt x="1348" y="1635"/>
                </a:moveTo>
                <a:lnTo>
                  <a:pt x="1341" y="1642"/>
                </a:lnTo>
                <a:lnTo>
                  <a:pt x="1334" y="1644"/>
                </a:lnTo>
                <a:lnTo>
                  <a:pt x="1322" y="1642"/>
                </a:lnTo>
                <a:lnTo>
                  <a:pt x="1312" y="1644"/>
                </a:lnTo>
                <a:lnTo>
                  <a:pt x="1305" y="1642"/>
                </a:lnTo>
                <a:lnTo>
                  <a:pt x="1296" y="1642"/>
                </a:lnTo>
                <a:lnTo>
                  <a:pt x="1286" y="1639"/>
                </a:lnTo>
                <a:lnTo>
                  <a:pt x="1277" y="1644"/>
                </a:lnTo>
                <a:lnTo>
                  <a:pt x="1272" y="1651"/>
                </a:lnTo>
                <a:lnTo>
                  <a:pt x="1265" y="1661"/>
                </a:lnTo>
                <a:lnTo>
                  <a:pt x="1260" y="1666"/>
                </a:lnTo>
                <a:lnTo>
                  <a:pt x="1251" y="1670"/>
                </a:lnTo>
                <a:lnTo>
                  <a:pt x="1242" y="1670"/>
                </a:lnTo>
                <a:lnTo>
                  <a:pt x="1234" y="1675"/>
                </a:lnTo>
                <a:lnTo>
                  <a:pt x="1239" y="1682"/>
                </a:lnTo>
                <a:lnTo>
                  <a:pt x="1246" y="1689"/>
                </a:lnTo>
                <a:lnTo>
                  <a:pt x="1256" y="1689"/>
                </a:lnTo>
                <a:lnTo>
                  <a:pt x="1263" y="1692"/>
                </a:lnTo>
                <a:lnTo>
                  <a:pt x="1272" y="1694"/>
                </a:lnTo>
                <a:lnTo>
                  <a:pt x="1268" y="1701"/>
                </a:lnTo>
                <a:lnTo>
                  <a:pt x="1260" y="1706"/>
                </a:lnTo>
                <a:lnTo>
                  <a:pt x="1253" y="1708"/>
                </a:lnTo>
                <a:lnTo>
                  <a:pt x="1246" y="1710"/>
                </a:lnTo>
                <a:lnTo>
                  <a:pt x="1232" y="1710"/>
                </a:lnTo>
                <a:lnTo>
                  <a:pt x="1223" y="1720"/>
                </a:lnTo>
                <a:lnTo>
                  <a:pt x="1216" y="1718"/>
                </a:lnTo>
                <a:lnTo>
                  <a:pt x="1206" y="1710"/>
                </a:lnTo>
                <a:lnTo>
                  <a:pt x="1197" y="1718"/>
                </a:lnTo>
                <a:lnTo>
                  <a:pt x="1194" y="1713"/>
                </a:lnTo>
                <a:lnTo>
                  <a:pt x="1192" y="1701"/>
                </a:lnTo>
                <a:lnTo>
                  <a:pt x="1182" y="1699"/>
                </a:lnTo>
                <a:lnTo>
                  <a:pt x="1175" y="1696"/>
                </a:lnTo>
                <a:lnTo>
                  <a:pt x="1168" y="1692"/>
                </a:lnTo>
                <a:lnTo>
                  <a:pt x="1161" y="1689"/>
                </a:lnTo>
                <a:lnTo>
                  <a:pt x="1149" y="1687"/>
                </a:lnTo>
                <a:lnTo>
                  <a:pt x="1142" y="1689"/>
                </a:lnTo>
                <a:lnTo>
                  <a:pt x="1140" y="1696"/>
                </a:lnTo>
                <a:lnTo>
                  <a:pt x="1137" y="1706"/>
                </a:lnTo>
                <a:lnTo>
                  <a:pt x="1142" y="1713"/>
                </a:lnTo>
                <a:lnTo>
                  <a:pt x="1142" y="1722"/>
                </a:lnTo>
                <a:lnTo>
                  <a:pt x="1140" y="1729"/>
                </a:lnTo>
                <a:lnTo>
                  <a:pt x="1142" y="1737"/>
                </a:lnTo>
                <a:lnTo>
                  <a:pt x="1149" y="1737"/>
                </a:lnTo>
                <a:lnTo>
                  <a:pt x="1152" y="1744"/>
                </a:lnTo>
                <a:lnTo>
                  <a:pt x="1145" y="1748"/>
                </a:lnTo>
                <a:lnTo>
                  <a:pt x="1137" y="1746"/>
                </a:lnTo>
                <a:lnTo>
                  <a:pt x="1130" y="1748"/>
                </a:lnTo>
                <a:lnTo>
                  <a:pt x="1121" y="1758"/>
                </a:lnTo>
                <a:lnTo>
                  <a:pt x="1109" y="1765"/>
                </a:lnTo>
                <a:lnTo>
                  <a:pt x="1107" y="1772"/>
                </a:lnTo>
                <a:lnTo>
                  <a:pt x="1111" y="1781"/>
                </a:lnTo>
                <a:lnTo>
                  <a:pt x="1116" y="1789"/>
                </a:lnTo>
                <a:lnTo>
                  <a:pt x="1123" y="1796"/>
                </a:lnTo>
                <a:lnTo>
                  <a:pt x="1128" y="1803"/>
                </a:lnTo>
                <a:lnTo>
                  <a:pt x="1133" y="1807"/>
                </a:lnTo>
                <a:lnTo>
                  <a:pt x="1142" y="1810"/>
                </a:lnTo>
                <a:lnTo>
                  <a:pt x="1149" y="1812"/>
                </a:lnTo>
                <a:lnTo>
                  <a:pt x="1159" y="1815"/>
                </a:lnTo>
                <a:lnTo>
                  <a:pt x="1166" y="1819"/>
                </a:lnTo>
                <a:lnTo>
                  <a:pt x="1161" y="1826"/>
                </a:lnTo>
                <a:lnTo>
                  <a:pt x="1154" y="1826"/>
                </a:lnTo>
                <a:lnTo>
                  <a:pt x="1145" y="1826"/>
                </a:lnTo>
                <a:lnTo>
                  <a:pt x="1137" y="1831"/>
                </a:lnTo>
                <a:lnTo>
                  <a:pt x="1130" y="1838"/>
                </a:lnTo>
                <a:lnTo>
                  <a:pt x="1128" y="1848"/>
                </a:lnTo>
                <a:lnTo>
                  <a:pt x="1119" y="1850"/>
                </a:lnTo>
                <a:lnTo>
                  <a:pt x="1111" y="1857"/>
                </a:lnTo>
                <a:lnTo>
                  <a:pt x="1107" y="1860"/>
                </a:lnTo>
                <a:lnTo>
                  <a:pt x="1097" y="1864"/>
                </a:lnTo>
                <a:lnTo>
                  <a:pt x="1088" y="1867"/>
                </a:lnTo>
                <a:lnTo>
                  <a:pt x="1097" y="1871"/>
                </a:lnTo>
                <a:lnTo>
                  <a:pt x="1104" y="1869"/>
                </a:lnTo>
                <a:lnTo>
                  <a:pt x="1111" y="1869"/>
                </a:lnTo>
                <a:lnTo>
                  <a:pt x="1137" y="1881"/>
                </a:lnTo>
                <a:lnTo>
                  <a:pt x="1097" y="1878"/>
                </a:lnTo>
                <a:lnTo>
                  <a:pt x="1078" y="1883"/>
                </a:lnTo>
                <a:lnTo>
                  <a:pt x="1081" y="1893"/>
                </a:lnTo>
                <a:lnTo>
                  <a:pt x="1083" y="1902"/>
                </a:lnTo>
                <a:lnTo>
                  <a:pt x="1069" y="1897"/>
                </a:lnTo>
                <a:lnTo>
                  <a:pt x="1057" y="1893"/>
                </a:lnTo>
                <a:lnTo>
                  <a:pt x="1050" y="1888"/>
                </a:lnTo>
                <a:lnTo>
                  <a:pt x="1043" y="1890"/>
                </a:lnTo>
                <a:lnTo>
                  <a:pt x="1036" y="1893"/>
                </a:lnTo>
                <a:lnTo>
                  <a:pt x="1033" y="1902"/>
                </a:lnTo>
                <a:lnTo>
                  <a:pt x="1040" y="1902"/>
                </a:lnTo>
                <a:lnTo>
                  <a:pt x="1048" y="1907"/>
                </a:lnTo>
                <a:lnTo>
                  <a:pt x="1055" y="1909"/>
                </a:lnTo>
                <a:lnTo>
                  <a:pt x="1062" y="1909"/>
                </a:lnTo>
                <a:lnTo>
                  <a:pt x="1069" y="1914"/>
                </a:lnTo>
                <a:lnTo>
                  <a:pt x="1062" y="1916"/>
                </a:lnTo>
                <a:lnTo>
                  <a:pt x="1052" y="1919"/>
                </a:lnTo>
                <a:lnTo>
                  <a:pt x="1045" y="1919"/>
                </a:lnTo>
                <a:lnTo>
                  <a:pt x="1036" y="1921"/>
                </a:lnTo>
                <a:lnTo>
                  <a:pt x="1029" y="1926"/>
                </a:lnTo>
                <a:lnTo>
                  <a:pt x="1031" y="1933"/>
                </a:lnTo>
                <a:lnTo>
                  <a:pt x="1036" y="1940"/>
                </a:lnTo>
                <a:lnTo>
                  <a:pt x="1040" y="1945"/>
                </a:lnTo>
                <a:lnTo>
                  <a:pt x="1052" y="1945"/>
                </a:lnTo>
                <a:lnTo>
                  <a:pt x="1038" y="1959"/>
                </a:lnTo>
                <a:lnTo>
                  <a:pt x="1043" y="1964"/>
                </a:lnTo>
                <a:lnTo>
                  <a:pt x="1076" y="1961"/>
                </a:lnTo>
                <a:lnTo>
                  <a:pt x="1076" y="1968"/>
                </a:lnTo>
                <a:lnTo>
                  <a:pt x="1050" y="1987"/>
                </a:lnTo>
                <a:lnTo>
                  <a:pt x="1069" y="1987"/>
                </a:lnTo>
                <a:lnTo>
                  <a:pt x="1074" y="1992"/>
                </a:lnTo>
                <a:lnTo>
                  <a:pt x="1085" y="1994"/>
                </a:lnTo>
                <a:lnTo>
                  <a:pt x="1095" y="1994"/>
                </a:lnTo>
                <a:lnTo>
                  <a:pt x="1102" y="1994"/>
                </a:lnTo>
                <a:lnTo>
                  <a:pt x="1109" y="1997"/>
                </a:lnTo>
                <a:lnTo>
                  <a:pt x="1119" y="1994"/>
                </a:lnTo>
                <a:lnTo>
                  <a:pt x="1137" y="1992"/>
                </a:lnTo>
                <a:lnTo>
                  <a:pt x="1159" y="1985"/>
                </a:lnTo>
                <a:lnTo>
                  <a:pt x="1185" y="1985"/>
                </a:lnTo>
                <a:lnTo>
                  <a:pt x="1208" y="1983"/>
                </a:lnTo>
                <a:lnTo>
                  <a:pt x="1216" y="1975"/>
                </a:lnTo>
                <a:lnTo>
                  <a:pt x="1230" y="1971"/>
                </a:lnTo>
                <a:lnTo>
                  <a:pt x="1237" y="1971"/>
                </a:lnTo>
                <a:lnTo>
                  <a:pt x="1246" y="1978"/>
                </a:lnTo>
                <a:lnTo>
                  <a:pt x="1253" y="1978"/>
                </a:lnTo>
                <a:lnTo>
                  <a:pt x="1260" y="1978"/>
                </a:lnTo>
                <a:lnTo>
                  <a:pt x="1270" y="1975"/>
                </a:lnTo>
                <a:lnTo>
                  <a:pt x="1277" y="1978"/>
                </a:lnTo>
                <a:lnTo>
                  <a:pt x="1282" y="1983"/>
                </a:lnTo>
                <a:lnTo>
                  <a:pt x="1289" y="1983"/>
                </a:lnTo>
                <a:lnTo>
                  <a:pt x="1296" y="1987"/>
                </a:lnTo>
                <a:lnTo>
                  <a:pt x="1298" y="1983"/>
                </a:lnTo>
                <a:lnTo>
                  <a:pt x="1298" y="1973"/>
                </a:lnTo>
                <a:lnTo>
                  <a:pt x="1303" y="1966"/>
                </a:lnTo>
                <a:lnTo>
                  <a:pt x="1305" y="1961"/>
                </a:lnTo>
                <a:lnTo>
                  <a:pt x="1317" y="1954"/>
                </a:lnTo>
                <a:lnTo>
                  <a:pt x="1320" y="1942"/>
                </a:lnTo>
                <a:lnTo>
                  <a:pt x="1329" y="1928"/>
                </a:lnTo>
                <a:lnTo>
                  <a:pt x="1334" y="1923"/>
                </a:lnTo>
                <a:lnTo>
                  <a:pt x="1341" y="1916"/>
                </a:lnTo>
                <a:lnTo>
                  <a:pt x="1343" y="1912"/>
                </a:lnTo>
                <a:lnTo>
                  <a:pt x="1346" y="1902"/>
                </a:lnTo>
                <a:lnTo>
                  <a:pt x="1346" y="1893"/>
                </a:lnTo>
                <a:lnTo>
                  <a:pt x="1346" y="1886"/>
                </a:lnTo>
                <a:lnTo>
                  <a:pt x="1346" y="1874"/>
                </a:lnTo>
                <a:lnTo>
                  <a:pt x="1346" y="1867"/>
                </a:lnTo>
                <a:lnTo>
                  <a:pt x="1350" y="1860"/>
                </a:lnTo>
                <a:lnTo>
                  <a:pt x="1360" y="1852"/>
                </a:lnTo>
                <a:lnTo>
                  <a:pt x="1355" y="1843"/>
                </a:lnTo>
                <a:lnTo>
                  <a:pt x="1353" y="1834"/>
                </a:lnTo>
                <a:lnTo>
                  <a:pt x="1357" y="1815"/>
                </a:lnTo>
                <a:lnTo>
                  <a:pt x="1353" y="1810"/>
                </a:lnTo>
                <a:lnTo>
                  <a:pt x="1357" y="1798"/>
                </a:lnTo>
                <a:lnTo>
                  <a:pt x="1369" y="1805"/>
                </a:lnTo>
                <a:lnTo>
                  <a:pt x="1365" y="1793"/>
                </a:lnTo>
                <a:lnTo>
                  <a:pt x="1365" y="1789"/>
                </a:lnTo>
                <a:lnTo>
                  <a:pt x="1369" y="1796"/>
                </a:lnTo>
                <a:lnTo>
                  <a:pt x="1376" y="1800"/>
                </a:lnTo>
                <a:lnTo>
                  <a:pt x="1379" y="1803"/>
                </a:lnTo>
                <a:lnTo>
                  <a:pt x="1383" y="1800"/>
                </a:lnTo>
                <a:lnTo>
                  <a:pt x="1391" y="1796"/>
                </a:lnTo>
                <a:lnTo>
                  <a:pt x="1393" y="1789"/>
                </a:lnTo>
                <a:lnTo>
                  <a:pt x="1400" y="1784"/>
                </a:lnTo>
                <a:lnTo>
                  <a:pt x="1407" y="1786"/>
                </a:lnTo>
                <a:lnTo>
                  <a:pt x="1414" y="1786"/>
                </a:lnTo>
                <a:lnTo>
                  <a:pt x="1419" y="1779"/>
                </a:lnTo>
                <a:lnTo>
                  <a:pt x="1424" y="1774"/>
                </a:lnTo>
                <a:lnTo>
                  <a:pt x="1428" y="1770"/>
                </a:lnTo>
                <a:lnTo>
                  <a:pt x="1428" y="1763"/>
                </a:lnTo>
                <a:lnTo>
                  <a:pt x="1428" y="1755"/>
                </a:lnTo>
                <a:lnTo>
                  <a:pt x="1428" y="1746"/>
                </a:lnTo>
                <a:lnTo>
                  <a:pt x="1426" y="1741"/>
                </a:lnTo>
                <a:lnTo>
                  <a:pt x="1417" y="1741"/>
                </a:lnTo>
                <a:lnTo>
                  <a:pt x="1424" y="1727"/>
                </a:lnTo>
                <a:lnTo>
                  <a:pt x="1421" y="1718"/>
                </a:lnTo>
                <a:lnTo>
                  <a:pt x="1421" y="1713"/>
                </a:lnTo>
                <a:lnTo>
                  <a:pt x="1417" y="1708"/>
                </a:lnTo>
                <a:lnTo>
                  <a:pt x="1414" y="1696"/>
                </a:lnTo>
                <a:lnTo>
                  <a:pt x="1414" y="1689"/>
                </a:lnTo>
                <a:lnTo>
                  <a:pt x="1417" y="1680"/>
                </a:lnTo>
                <a:lnTo>
                  <a:pt x="1409" y="1670"/>
                </a:lnTo>
                <a:lnTo>
                  <a:pt x="1400" y="1670"/>
                </a:lnTo>
                <a:lnTo>
                  <a:pt x="1395" y="1668"/>
                </a:lnTo>
                <a:lnTo>
                  <a:pt x="1388" y="1668"/>
                </a:lnTo>
                <a:lnTo>
                  <a:pt x="1381" y="1668"/>
                </a:lnTo>
                <a:lnTo>
                  <a:pt x="1372" y="1668"/>
                </a:lnTo>
                <a:lnTo>
                  <a:pt x="1365" y="1666"/>
                </a:lnTo>
                <a:lnTo>
                  <a:pt x="1357" y="1670"/>
                </a:lnTo>
                <a:lnTo>
                  <a:pt x="1350" y="1675"/>
                </a:lnTo>
                <a:lnTo>
                  <a:pt x="1343" y="1673"/>
                </a:lnTo>
                <a:lnTo>
                  <a:pt x="1339" y="1670"/>
                </a:lnTo>
                <a:lnTo>
                  <a:pt x="1346" y="1666"/>
                </a:lnTo>
                <a:lnTo>
                  <a:pt x="1355" y="1663"/>
                </a:lnTo>
                <a:lnTo>
                  <a:pt x="1357" y="1649"/>
                </a:lnTo>
                <a:lnTo>
                  <a:pt x="1350" y="1639"/>
                </a:lnTo>
                <a:lnTo>
                  <a:pt x="1348" y="1635"/>
                </a:lnTo>
                <a:close/>
                <a:moveTo>
                  <a:pt x="1438" y="1604"/>
                </a:moveTo>
                <a:lnTo>
                  <a:pt x="1435" y="1604"/>
                </a:lnTo>
                <a:lnTo>
                  <a:pt x="1433" y="1602"/>
                </a:lnTo>
                <a:lnTo>
                  <a:pt x="1426" y="1604"/>
                </a:lnTo>
                <a:lnTo>
                  <a:pt x="1421" y="1609"/>
                </a:lnTo>
                <a:lnTo>
                  <a:pt x="1424" y="1604"/>
                </a:lnTo>
                <a:lnTo>
                  <a:pt x="1424" y="1602"/>
                </a:lnTo>
                <a:lnTo>
                  <a:pt x="1414" y="1604"/>
                </a:lnTo>
                <a:lnTo>
                  <a:pt x="1412" y="1613"/>
                </a:lnTo>
                <a:lnTo>
                  <a:pt x="1407" y="1621"/>
                </a:lnTo>
                <a:lnTo>
                  <a:pt x="1407" y="1623"/>
                </a:lnTo>
                <a:lnTo>
                  <a:pt x="1409" y="1623"/>
                </a:lnTo>
                <a:lnTo>
                  <a:pt x="1414" y="1621"/>
                </a:lnTo>
                <a:lnTo>
                  <a:pt x="1419" y="1613"/>
                </a:lnTo>
                <a:lnTo>
                  <a:pt x="1421" y="1613"/>
                </a:lnTo>
                <a:lnTo>
                  <a:pt x="1424" y="1616"/>
                </a:lnTo>
                <a:lnTo>
                  <a:pt x="1419" y="1618"/>
                </a:lnTo>
                <a:lnTo>
                  <a:pt x="1417" y="1621"/>
                </a:lnTo>
                <a:lnTo>
                  <a:pt x="1419" y="1625"/>
                </a:lnTo>
                <a:lnTo>
                  <a:pt x="1419" y="1628"/>
                </a:lnTo>
                <a:lnTo>
                  <a:pt x="1417" y="1630"/>
                </a:lnTo>
                <a:lnTo>
                  <a:pt x="1414" y="1632"/>
                </a:lnTo>
                <a:lnTo>
                  <a:pt x="1412" y="1635"/>
                </a:lnTo>
                <a:lnTo>
                  <a:pt x="1414" y="1637"/>
                </a:lnTo>
                <a:lnTo>
                  <a:pt x="1417" y="1637"/>
                </a:lnTo>
                <a:lnTo>
                  <a:pt x="1421" y="1632"/>
                </a:lnTo>
                <a:lnTo>
                  <a:pt x="1426" y="1635"/>
                </a:lnTo>
                <a:lnTo>
                  <a:pt x="1433" y="1632"/>
                </a:lnTo>
                <a:lnTo>
                  <a:pt x="1435" y="1625"/>
                </a:lnTo>
                <a:lnTo>
                  <a:pt x="1435" y="1618"/>
                </a:lnTo>
                <a:lnTo>
                  <a:pt x="1433" y="1616"/>
                </a:lnTo>
                <a:lnTo>
                  <a:pt x="1435" y="1606"/>
                </a:lnTo>
                <a:lnTo>
                  <a:pt x="1438" y="1604"/>
                </a:lnTo>
                <a:close/>
                <a:moveTo>
                  <a:pt x="2928" y="1590"/>
                </a:moveTo>
                <a:lnTo>
                  <a:pt x="2914" y="1599"/>
                </a:lnTo>
                <a:lnTo>
                  <a:pt x="2900" y="1597"/>
                </a:lnTo>
                <a:lnTo>
                  <a:pt x="2885" y="1609"/>
                </a:lnTo>
                <a:lnTo>
                  <a:pt x="2876" y="1628"/>
                </a:lnTo>
                <a:lnTo>
                  <a:pt x="2869" y="1637"/>
                </a:lnTo>
                <a:lnTo>
                  <a:pt x="2862" y="1642"/>
                </a:lnTo>
                <a:lnTo>
                  <a:pt x="2871" y="1656"/>
                </a:lnTo>
                <a:lnTo>
                  <a:pt x="2866" y="1670"/>
                </a:lnTo>
                <a:lnTo>
                  <a:pt x="2871" y="1689"/>
                </a:lnTo>
                <a:lnTo>
                  <a:pt x="2871" y="1696"/>
                </a:lnTo>
                <a:lnTo>
                  <a:pt x="2869" y="1703"/>
                </a:lnTo>
                <a:lnTo>
                  <a:pt x="2869" y="1706"/>
                </a:lnTo>
                <a:lnTo>
                  <a:pt x="2876" y="1703"/>
                </a:lnTo>
                <a:lnTo>
                  <a:pt x="2883" y="1699"/>
                </a:lnTo>
                <a:lnTo>
                  <a:pt x="2885" y="1684"/>
                </a:lnTo>
                <a:lnTo>
                  <a:pt x="2902" y="1670"/>
                </a:lnTo>
                <a:lnTo>
                  <a:pt x="2902" y="1658"/>
                </a:lnTo>
                <a:lnTo>
                  <a:pt x="2916" y="1651"/>
                </a:lnTo>
                <a:lnTo>
                  <a:pt x="2904" y="1644"/>
                </a:lnTo>
                <a:lnTo>
                  <a:pt x="2904" y="1632"/>
                </a:lnTo>
                <a:lnTo>
                  <a:pt x="2907" y="1621"/>
                </a:lnTo>
                <a:lnTo>
                  <a:pt x="2916" y="1616"/>
                </a:lnTo>
                <a:lnTo>
                  <a:pt x="2921" y="1606"/>
                </a:lnTo>
                <a:lnTo>
                  <a:pt x="2923" y="1602"/>
                </a:lnTo>
                <a:lnTo>
                  <a:pt x="2933" y="1595"/>
                </a:lnTo>
                <a:lnTo>
                  <a:pt x="2928" y="1590"/>
                </a:lnTo>
                <a:close/>
                <a:moveTo>
                  <a:pt x="2505" y="1554"/>
                </a:moveTo>
                <a:lnTo>
                  <a:pt x="2497" y="1561"/>
                </a:lnTo>
                <a:lnTo>
                  <a:pt x="2490" y="1566"/>
                </a:lnTo>
                <a:lnTo>
                  <a:pt x="2486" y="1571"/>
                </a:lnTo>
                <a:lnTo>
                  <a:pt x="2488" y="1576"/>
                </a:lnTo>
                <a:lnTo>
                  <a:pt x="2490" y="1583"/>
                </a:lnTo>
                <a:lnTo>
                  <a:pt x="2493" y="1587"/>
                </a:lnTo>
                <a:lnTo>
                  <a:pt x="2495" y="1592"/>
                </a:lnTo>
                <a:lnTo>
                  <a:pt x="2500" y="1590"/>
                </a:lnTo>
                <a:lnTo>
                  <a:pt x="2505" y="1583"/>
                </a:lnTo>
                <a:lnTo>
                  <a:pt x="2505" y="1576"/>
                </a:lnTo>
                <a:lnTo>
                  <a:pt x="2509" y="1564"/>
                </a:lnTo>
                <a:lnTo>
                  <a:pt x="2509" y="1557"/>
                </a:lnTo>
                <a:lnTo>
                  <a:pt x="2505" y="1554"/>
                </a:lnTo>
                <a:close/>
                <a:moveTo>
                  <a:pt x="3129" y="1507"/>
                </a:moveTo>
                <a:lnTo>
                  <a:pt x="3124" y="1507"/>
                </a:lnTo>
                <a:lnTo>
                  <a:pt x="3120" y="1512"/>
                </a:lnTo>
                <a:lnTo>
                  <a:pt x="3112" y="1512"/>
                </a:lnTo>
                <a:lnTo>
                  <a:pt x="3105" y="1509"/>
                </a:lnTo>
                <a:lnTo>
                  <a:pt x="3103" y="1514"/>
                </a:lnTo>
                <a:lnTo>
                  <a:pt x="3094" y="1519"/>
                </a:lnTo>
                <a:lnTo>
                  <a:pt x="3086" y="1528"/>
                </a:lnTo>
                <a:lnTo>
                  <a:pt x="3086" y="1533"/>
                </a:lnTo>
                <a:lnTo>
                  <a:pt x="3084" y="1533"/>
                </a:lnTo>
                <a:lnTo>
                  <a:pt x="3082" y="1526"/>
                </a:lnTo>
                <a:lnTo>
                  <a:pt x="3075" y="1524"/>
                </a:lnTo>
                <a:lnTo>
                  <a:pt x="3070" y="1528"/>
                </a:lnTo>
                <a:lnTo>
                  <a:pt x="3077" y="1535"/>
                </a:lnTo>
                <a:lnTo>
                  <a:pt x="3079" y="1538"/>
                </a:lnTo>
                <a:lnTo>
                  <a:pt x="3072" y="1547"/>
                </a:lnTo>
                <a:lnTo>
                  <a:pt x="3079" y="1552"/>
                </a:lnTo>
                <a:lnTo>
                  <a:pt x="3084" y="1557"/>
                </a:lnTo>
                <a:lnTo>
                  <a:pt x="3089" y="1559"/>
                </a:lnTo>
                <a:lnTo>
                  <a:pt x="3089" y="1568"/>
                </a:lnTo>
                <a:lnTo>
                  <a:pt x="3084" y="1578"/>
                </a:lnTo>
                <a:lnTo>
                  <a:pt x="3082" y="1583"/>
                </a:lnTo>
                <a:lnTo>
                  <a:pt x="3084" y="1587"/>
                </a:lnTo>
                <a:lnTo>
                  <a:pt x="3089" y="1585"/>
                </a:lnTo>
                <a:lnTo>
                  <a:pt x="3094" y="1578"/>
                </a:lnTo>
                <a:lnTo>
                  <a:pt x="3096" y="1561"/>
                </a:lnTo>
                <a:lnTo>
                  <a:pt x="3101" y="1552"/>
                </a:lnTo>
                <a:lnTo>
                  <a:pt x="3112" y="1550"/>
                </a:lnTo>
                <a:lnTo>
                  <a:pt x="3120" y="1550"/>
                </a:lnTo>
                <a:lnTo>
                  <a:pt x="3131" y="1542"/>
                </a:lnTo>
                <a:lnTo>
                  <a:pt x="3138" y="1533"/>
                </a:lnTo>
                <a:lnTo>
                  <a:pt x="3143" y="1528"/>
                </a:lnTo>
                <a:lnTo>
                  <a:pt x="3146" y="1524"/>
                </a:lnTo>
                <a:lnTo>
                  <a:pt x="3153" y="1521"/>
                </a:lnTo>
                <a:lnTo>
                  <a:pt x="3148" y="1516"/>
                </a:lnTo>
                <a:lnTo>
                  <a:pt x="3143" y="1516"/>
                </a:lnTo>
                <a:lnTo>
                  <a:pt x="3136" y="1509"/>
                </a:lnTo>
                <a:lnTo>
                  <a:pt x="3129" y="1507"/>
                </a:lnTo>
                <a:close/>
                <a:moveTo>
                  <a:pt x="3143" y="1500"/>
                </a:moveTo>
                <a:lnTo>
                  <a:pt x="3141" y="1500"/>
                </a:lnTo>
                <a:lnTo>
                  <a:pt x="3138" y="1505"/>
                </a:lnTo>
                <a:lnTo>
                  <a:pt x="3138" y="1509"/>
                </a:lnTo>
                <a:lnTo>
                  <a:pt x="3148" y="1512"/>
                </a:lnTo>
                <a:lnTo>
                  <a:pt x="3150" y="1512"/>
                </a:lnTo>
                <a:lnTo>
                  <a:pt x="3155" y="1512"/>
                </a:lnTo>
                <a:lnTo>
                  <a:pt x="3153" y="1507"/>
                </a:lnTo>
                <a:lnTo>
                  <a:pt x="3153" y="1502"/>
                </a:lnTo>
                <a:lnTo>
                  <a:pt x="3143" y="1500"/>
                </a:lnTo>
                <a:close/>
                <a:moveTo>
                  <a:pt x="2467" y="1462"/>
                </a:moveTo>
                <a:lnTo>
                  <a:pt x="2462" y="1462"/>
                </a:lnTo>
                <a:lnTo>
                  <a:pt x="2462" y="1464"/>
                </a:lnTo>
                <a:lnTo>
                  <a:pt x="2462" y="1467"/>
                </a:lnTo>
                <a:lnTo>
                  <a:pt x="2464" y="1469"/>
                </a:lnTo>
                <a:lnTo>
                  <a:pt x="2467" y="1474"/>
                </a:lnTo>
                <a:lnTo>
                  <a:pt x="2469" y="1474"/>
                </a:lnTo>
                <a:lnTo>
                  <a:pt x="2471" y="1474"/>
                </a:lnTo>
                <a:lnTo>
                  <a:pt x="2474" y="1474"/>
                </a:lnTo>
                <a:lnTo>
                  <a:pt x="2476" y="1469"/>
                </a:lnTo>
                <a:lnTo>
                  <a:pt x="2476" y="1467"/>
                </a:lnTo>
                <a:lnTo>
                  <a:pt x="2474" y="1467"/>
                </a:lnTo>
                <a:lnTo>
                  <a:pt x="2469" y="1467"/>
                </a:lnTo>
                <a:lnTo>
                  <a:pt x="2469" y="1464"/>
                </a:lnTo>
                <a:lnTo>
                  <a:pt x="2467" y="1462"/>
                </a:lnTo>
                <a:close/>
                <a:moveTo>
                  <a:pt x="1402" y="1462"/>
                </a:moveTo>
                <a:lnTo>
                  <a:pt x="1395" y="1469"/>
                </a:lnTo>
                <a:lnTo>
                  <a:pt x="1393" y="1474"/>
                </a:lnTo>
                <a:lnTo>
                  <a:pt x="1393" y="1476"/>
                </a:lnTo>
                <a:lnTo>
                  <a:pt x="1398" y="1474"/>
                </a:lnTo>
                <a:lnTo>
                  <a:pt x="1402" y="1469"/>
                </a:lnTo>
                <a:lnTo>
                  <a:pt x="1402" y="1462"/>
                </a:lnTo>
                <a:close/>
                <a:moveTo>
                  <a:pt x="3105" y="1457"/>
                </a:moveTo>
                <a:lnTo>
                  <a:pt x="3101" y="1467"/>
                </a:lnTo>
                <a:lnTo>
                  <a:pt x="3098" y="1474"/>
                </a:lnTo>
                <a:lnTo>
                  <a:pt x="3091" y="1476"/>
                </a:lnTo>
                <a:lnTo>
                  <a:pt x="3084" y="1479"/>
                </a:lnTo>
                <a:lnTo>
                  <a:pt x="3079" y="1479"/>
                </a:lnTo>
                <a:lnTo>
                  <a:pt x="3079" y="1481"/>
                </a:lnTo>
                <a:lnTo>
                  <a:pt x="3084" y="1481"/>
                </a:lnTo>
                <a:lnTo>
                  <a:pt x="3094" y="1483"/>
                </a:lnTo>
                <a:lnTo>
                  <a:pt x="3101" y="1486"/>
                </a:lnTo>
                <a:lnTo>
                  <a:pt x="3101" y="1490"/>
                </a:lnTo>
                <a:lnTo>
                  <a:pt x="3103" y="1500"/>
                </a:lnTo>
                <a:lnTo>
                  <a:pt x="3110" y="1500"/>
                </a:lnTo>
                <a:lnTo>
                  <a:pt x="3112" y="1498"/>
                </a:lnTo>
                <a:lnTo>
                  <a:pt x="3115" y="1490"/>
                </a:lnTo>
                <a:lnTo>
                  <a:pt x="3122" y="1490"/>
                </a:lnTo>
                <a:lnTo>
                  <a:pt x="3124" y="1486"/>
                </a:lnTo>
                <a:lnTo>
                  <a:pt x="3129" y="1483"/>
                </a:lnTo>
                <a:lnTo>
                  <a:pt x="3134" y="1483"/>
                </a:lnTo>
                <a:lnTo>
                  <a:pt x="3131" y="1474"/>
                </a:lnTo>
                <a:lnTo>
                  <a:pt x="3122" y="1469"/>
                </a:lnTo>
                <a:lnTo>
                  <a:pt x="3120" y="1467"/>
                </a:lnTo>
                <a:lnTo>
                  <a:pt x="3112" y="1467"/>
                </a:lnTo>
                <a:lnTo>
                  <a:pt x="3110" y="1460"/>
                </a:lnTo>
                <a:lnTo>
                  <a:pt x="3105" y="1457"/>
                </a:lnTo>
                <a:close/>
                <a:moveTo>
                  <a:pt x="1424" y="1422"/>
                </a:moveTo>
                <a:lnTo>
                  <a:pt x="1421" y="1422"/>
                </a:lnTo>
                <a:lnTo>
                  <a:pt x="1419" y="1422"/>
                </a:lnTo>
                <a:lnTo>
                  <a:pt x="1419" y="1427"/>
                </a:lnTo>
                <a:lnTo>
                  <a:pt x="1421" y="1429"/>
                </a:lnTo>
                <a:lnTo>
                  <a:pt x="1426" y="1431"/>
                </a:lnTo>
                <a:lnTo>
                  <a:pt x="1428" y="1429"/>
                </a:lnTo>
                <a:lnTo>
                  <a:pt x="1428" y="1424"/>
                </a:lnTo>
                <a:lnTo>
                  <a:pt x="1424" y="1422"/>
                </a:lnTo>
                <a:close/>
                <a:moveTo>
                  <a:pt x="1485" y="1417"/>
                </a:moveTo>
                <a:lnTo>
                  <a:pt x="1480" y="1422"/>
                </a:lnTo>
                <a:lnTo>
                  <a:pt x="1478" y="1431"/>
                </a:lnTo>
                <a:lnTo>
                  <a:pt x="1476" y="1436"/>
                </a:lnTo>
                <a:lnTo>
                  <a:pt x="1473" y="1436"/>
                </a:lnTo>
                <a:lnTo>
                  <a:pt x="1469" y="1429"/>
                </a:lnTo>
                <a:lnTo>
                  <a:pt x="1469" y="1422"/>
                </a:lnTo>
                <a:lnTo>
                  <a:pt x="1464" y="1431"/>
                </a:lnTo>
                <a:lnTo>
                  <a:pt x="1459" y="1431"/>
                </a:lnTo>
                <a:lnTo>
                  <a:pt x="1457" y="1434"/>
                </a:lnTo>
                <a:lnTo>
                  <a:pt x="1454" y="1436"/>
                </a:lnTo>
                <a:lnTo>
                  <a:pt x="1452" y="1438"/>
                </a:lnTo>
                <a:lnTo>
                  <a:pt x="1457" y="1443"/>
                </a:lnTo>
                <a:lnTo>
                  <a:pt x="1462" y="1450"/>
                </a:lnTo>
                <a:lnTo>
                  <a:pt x="1464" y="1445"/>
                </a:lnTo>
                <a:lnTo>
                  <a:pt x="1466" y="1448"/>
                </a:lnTo>
                <a:lnTo>
                  <a:pt x="1469" y="1450"/>
                </a:lnTo>
                <a:lnTo>
                  <a:pt x="1464" y="1455"/>
                </a:lnTo>
                <a:lnTo>
                  <a:pt x="1464" y="1457"/>
                </a:lnTo>
                <a:lnTo>
                  <a:pt x="1466" y="1467"/>
                </a:lnTo>
                <a:lnTo>
                  <a:pt x="1469" y="1469"/>
                </a:lnTo>
                <a:lnTo>
                  <a:pt x="1471" y="1471"/>
                </a:lnTo>
                <a:lnTo>
                  <a:pt x="1473" y="1471"/>
                </a:lnTo>
                <a:lnTo>
                  <a:pt x="1478" y="1476"/>
                </a:lnTo>
                <a:lnTo>
                  <a:pt x="1480" y="1481"/>
                </a:lnTo>
                <a:lnTo>
                  <a:pt x="1485" y="1479"/>
                </a:lnTo>
                <a:lnTo>
                  <a:pt x="1488" y="1479"/>
                </a:lnTo>
                <a:lnTo>
                  <a:pt x="1490" y="1481"/>
                </a:lnTo>
                <a:lnTo>
                  <a:pt x="1485" y="1483"/>
                </a:lnTo>
                <a:lnTo>
                  <a:pt x="1480" y="1490"/>
                </a:lnTo>
                <a:lnTo>
                  <a:pt x="1480" y="1495"/>
                </a:lnTo>
                <a:lnTo>
                  <a:pt x="1485" y="1495"/>
                </a:lnTo>
                <a:lnTo>
                  <a:pt x="1490" y="1493"/>
                </a:lnTo>
                <a:lnTo>
                  <a:pt x="1499" y="1483"/>
                </a:lnTo>
                <a:lnTo>
                  <a:pt x="1506" y="1481"/>
                </a:lnTo>
                <a:lnTo>
                  <a:pt x="1511" y="1474"/>
                </a:lnTo>
                <a:lnTo>
                  <a:pt x="1506" y="1471"/>
                </a:lnTo>
                <a:lnTo>
                  <a:pt x="1497" y="1471"/>
                </a:lnTo>
                <a:lnTo>
                  <a:pt x="1492" y="1467"/>
                </a:lnTo>
                <a:lnTo>
                  <a:pt x="1488" y="1460"/>
                </a:lnTo>
                <a:lnTo>
                  <a:pt x="1488" y="1450"/>
                </a:lnTo>
                <a:lnTo>
                  <a:pt x="1490" y="1445"/>
                </a:lnTo>
                <a:lnTo>
                  <a:pt x="1495" y="1434"/>
                </a:lnTo>
                <a:lnTo>
                  <a:pt x="1490" y="1422"/>
                </a:lnTo>
                <a:lnTo>
                  <a:pt x="1485" y="1417"/>
                </a:lnTo>
                <a:close/>
                <a:moveTo>
                  <a:pt x="2192" y="1427"/>
                </a:moveTo>
                <a:lnTo>
                  <a:pt x="2190" y="1427"/>
                </a:lnTo>
                <a:lnTo>
                  <a:pt x="2188" y="1429"/>
                </a:lnTo>
                <a:lnTo>
                  <a:pt x="2188" y="1431"/>
                </a:lnTo>
                <a:lnTo>
                  <a:pt x="2190" y="1431"/>
                </a:lnTo>
                <a:lnTo>
                  <a:pt x="2192" y="1429"/>
                </a:lnTo>
                <a:lnTo>
                  <a:pt x="2192" y="1427"/>
                </a:lnTo>
                <a:close/>
                <a:moveTo>
                  <a:pt x="2207" y="1424"/>
                </a:moveTo>
                <a:lnTo>
                  <a:pt x="2204" y="1424"/>
                </a:lnTo>
                <a:lnTo>
                  <a:pt x="2199" y="1424"/>
                </a:lnTo>
                <a:lnTo>
                  <a:pt x="2199" y="1427"/>
                </a:lnTo>
                <a:lnTo>
                  <a:pt x="2199" y="1429"/>
                </a:lnTo>
                <a:lnTo>
                  <a:pt x="2202" y="1429"/>
                </a:lnTo>
                <a:lnTo>
                  <a:pt x="2204" y="1427"/>
                </a:lnTo>
                <a:lnTo>
                  <a:pt x="2207" y="1424"/>
                </a:lnTo>
                <a:close/>
                <a:moveTo>
                  <a:pt x="1433" y="1398"/>
                </a:moveTo>
                <a:lnTo>
                  <a:pt x="1424" y="1400"/>
                </a:lnTo>
                <a:lnTo>
                  <a:pt x="1419" y="1398"/>
                </a:lnTo>
                <a:lnTo>
                  <a:pt x="1419" y="1408"/>
                </a:lnTo>
                <a:lnTo>
                  <a:pt x="1424" y="1415"/>
                </a:lnTo>
                <a:lnTo>
                  <a:pt x="1421" y="1417"/>
                </a:lnTo>
                <a:lnTo>
                  <a:pt x="1433" y="1422"/>
                </a:lnTo>
                <a:lnTo>
                  <a:pt x="1438" y="1417"/>
                </a:lnTo>
                <a:lnTo>
                  <a:pt x="1447" y="1408"/>
                </a:lnTo>
                <a:lnTo>
                  <a:pt x="1440" y="1403"/>
                </a:lnTo>
                <a:lnTo>
                  <a:pt x="1433" y="1398"/>
                </a:lnTo>
                <a:close/>
                <a:moveTo>
                  <a:pt x="2162" y="1398"/>
                </a:moveTo>
                <a:lnTo>
                  <a:pt x="2159" y="1398"/>
                </a:lnTo>
                <a:lnTo>
                  <a:pt x="2159" y="1403"/>
                </a:lnTo>
                <a:lnTo>
                  <a:pt x="2157" y="1405"/>
                </a:lnTo>
                <a:lnTo>
                  <a:pt x="2157" y="1410"/>
                </a:lnTo>
                <a:lnTo>
                  <a:pt x="2157" y="1412"/>
                </a:lnTo>
                <a:lnTo>
                  <a:pt x="2155" y="1419"/>
                </a:lnTo>
                <a:lnTo>
                  <a:pt x="2152" y="1424"/>
                </a:lnTo>
                <a:lnTo>
                  <a:pt x="2157" y="1427"/>
                </a:lnTo>
                <a:lnTo>
                  <a:pt x="2159" y="1427"/>
                </a:lnTo>
                <a:lnTo>
                  <a:pt x="2162" y="1422"/>
                </a:lnTo>
                <a:lnTo>
                  <a:pt x="2164" y="1415"/>
                </a:lnTo>
                <a:lnTo>
                  <a:pt x="2162" y="1410"/>
                </a:lnTo>
                <a:lnTo>
                  <a:pt x="2162" y="1405"/>
                </a:lnTo>
                <a:lnTo>
                  <a:pt x="2162" y="1403"/>
                </a:lnTo>
                <a:lnTo>
                  <a:pt x="2162" y="1398"/>
                </a:lnTo>
                <a:close/>
                <a:moveTo>
                  <a:pt x="1712" y="1356"/>
                </a:moveTo>
                <a:lnTo>
                  <a:pt x="1707" y="1356"/>
                </a:lnTo>
                <a:lnTo>
                  <a:pt x="1703" y="1358"/>
                </a:lnTo>
                <a:lnTo>
                  <a:pt x="1703" y="1365"/>
                </a:lnTo>
                <a:lnTo>
                  <a:pt x="1705" y="1367"/>
                </a:lnTo>
                <a:lnTo>
                  <a:pt x="1707" y="1370"/>
                </a:lnTo>
                <a:lnTo>
                  <a:pt x="1710" y="1363"/>
                </a:lnTo>
                <a:lnTo>
                  <a:pt x="1715" y="1358"/>
                </a:lnTo>
                <a:lnTo>
                  <a:pt x="1712" y="1356"/>
                </a:lnTo>
                <a:close/>
                <a:moveTo>
                  <a:pt x="1592" y="1346"/>
                </a:moveTo>
                <a:lnTo>
                  <a:pt x="1584" y="1356"/>
                </a:lnTo>
                <a:lnTo>
                  <a:pt x="1580" y="1360"/>
                </a:lnTo>
                <a:lnTo>
                  <a:pt x="1573" y="1367"/>
                </a:lnTo>
                <a:lnTo>
                  <a:pt x="1573" y="1382"/>
                </a:lnTo>
                <a:lnTo>
                  <a:pt x="1561" y="1379"/>
                </a:lnTo>
                <a:lnTo>
                  <a:pt x="1558" y="1389"/>
                </a:lnTo>
                <a:lnTo>
                  <a:pt x="1558" y="1396"/>
                </a:lnTo>
                <a:lnTo>
                  <a:pt x="1554" y="1398"/>
                </a:lnTo>
                <a:lnTo>
                  <a:pt x="1549" y="1393"/>
                </a:lnTo>
                <a:lnTo>
                  <a:pt x="1547" y="1396"/>
                </a:lnTo>
                <a:lnTo>
                  <a:pt x="1549" y="1403"/>
                </a:lnTo>
                <a:lnTo>
                  <a:pt x="1558" y="1412"/>
                </a:lnTo>
                <a:lnTo>
                  <a:pt x="1551" y="1415"/>
                </a:lnTo>
                <a:lnTo>
                  <a:pt x="1549" y="1410"/>
                </a:lnTo>
                <a:lnTo>
                  <a:pt x="1544" y="1410"/>
                </a:lnTo>
                <a:lnTo>
                  <a:pt x="1540" y="1415"/>
                </a:lnTo>
                <a:lnTo>
                  <a:pt x="1535" y="1415"/>
                </a:lnTo>
                <a:lnTo>
                  <a:pt x="1537" y="1410"/>
                </a:lnTo>
                <a:lnTo>
                  <a:pt x="1535" y="1408"/>
                </a:lnTo>
                <a:lnTo>
                  <a:pt x="1530" y="1412"/>
                </a:lnTo>
                <a:lnTo>
                  <a:pt x="1523" y="1410"/>
                </a:lnTo>
                <a:lnTo>
                  <a:pt x="1521" y="1417"/>
                </a:lnTo>
                <a:lnTo>
                  <a:pt x="1516" y="1429"/>
                </a:lnTo>
                <a:lnTo>
                  <a:pt x="1514" y="1438"/>
                </a:lnTo>
                <a:lnTo>
                  <a:pt x="1506" y="1448"/>
                </a:lnTo>
                <a:lnTo>
                  <a:pt x="1506" y="1453"/>
                </a:lnTo>
                <a:lnTo>
                  <a:pt x="1502" y="1462"/>
                </a:lnTo>
                <a:lnTo>
                  <a:pt x="1514" y="1462"/>
                </a:lnTo>
                <a:lnTo>
                  <a:pt x="1518" y="1467"/>
                </a:lnTo>
                <a:lnTo>
                  <a:pt x="1525" y="1462"/>
                </a:lnTo>
                <a:lnTo>
                  <a:pt x="1521" y="1474"/>
                </a:lnTo>
                <a:lnTo>
                  <a:pt x="1518" y="1481"/>
                </a:lnTo>
                <a:lnTo>
                  <a:pt x="1509" y="1481"/>
                </a:lnTo>
                <a:lnTo>
                  <a:pt x="1509" y="1490"/>
                </a:lnTo>
                <a:lnTo>
                  <a:pt x="1502" y="1498"/>
                </a:lnTo>
                <a:lnTo>
                  <a:pt x="1490" y="1505"/>
                </a:lnTo>
                <a:lnTo>
                  <a:pt x="1495" y="1512"/>
                </a:lnTo>
                <a:lnTo>
                  <a:pt x="1483" y="1519"/>
                </a:lnTo>
                <a:lnTo>
                  <a:pt x="1476" y="1519"/>
                </a:lnTo>
                <a:lnTo>
                  <a:pt x="1466" y="1516"/>
                </a:lnTo>
                <a:lnTo>
                  <a:pt x="1459" y="1519"/>
                </a:lnTo>
                <a:lnTo>
                  <a:pt x="1464" y="1526"/>
                </a:lnTo>
                <a:lnTo>
                  <a:pt x="1471" y="1531"/>
                </a:lnTo>
                <a:lnTo>
                  <a:pt x="1471" y="1540"/>
                </a:lnTo>
                <a:lnTo>
                  <a:pt x="1476" y="1547"/>
                </a:lnTo>
                <a:lnTo>
                  <a:pt x="1483" y="1554"/>
                </a:lnTo>
                <a:lnTo>
                  <a:pt x="1495" y="1545"/>
                </a:lnTo>
                <a:lnTo>
                  <a:pt x="1509" y="1535"/>
                </a:lnTo>
                <a:lnTo>
                  <a:pt x="1523" y="1531"/>
                </a:lnTo>
                <a:lnTo>
                  <a:pt x="1516" y="1542"/>
                </a:lnTo>
                <a:lnTo>
                  <a:pt x="1502" y="1550"/>
                </a:lnTo>
                <a:lnTo>
                  <a:pt x="1497" y="1561"/>
                </a:lnTo>
                <a:lnTo>
                  <a:pt x="1490" y="1564"/>
                </a:lnTo>
                <a:lnTo>
                  <a:pt x="1478" y="1580"/>
                </a:lnTo>
                <a:lnTo>
                  <a:pt x="1483" y="1583"/>
                </a:lnTo>
                <a:lnTo>
                  <a:pt x="1476" y="1592"/>
                </a:lnTo>
                <a:lnTo>
                  <a:pt x="1471" y="1604"/>
                </a:lnTo>
                <a:lnTo>
                  <a:pt x="1464" y="1609"/>
                </a:lnTo>
                <a:lnTo>
                  <a:pt x="1466" y="1616"/>
                </a:lnTo>
                <a:lnTo>
                  <a:pt x="1462" y="1623"/>
                </a:lnTo>
                <a:lnTo>
                  <a:pt x="1462" y="1630"/>
                </a:lnTo>
                <a:lnTo>
                  <a:pt x="1457" y="1639"/>
                </a:lnTo>
                <a:lnTo>
                  <a:pt x="1450" y="1649"/>
                </a:lnTo>
                <a:lnTo>
                  <a:pt x="1447" y="1658"/>
                </a:lnTo>
                <a:lnTo>
                  <a:pt x="1440" y="1663"/>
                </a:lnTo>
                <a:lnTo>
                  <a:pt x="1435" y="1675"/>
                </a:lnTo>
                <a:lnTo>
                  <a:pt x="1443" y="1675"/>
                </a:lnTo>
                <a:lnTo>
                  <a:pt x="1450" y="1675"/>
                </a:lnTo>
                <a:lnTo>
                  <a:pt x="1452" y="1670"/>
                </a:lnTo>
                <a:lnTo>
                  <a:pt x="1454" y="1663"/>
                </a:lnTo>
                <a:lnTo>
                  <a:pt x="1459" y="1656"/>
                </a:lnTo>
                <a:lnTo>
                  <a:pt x="1464" y="1647"/>
                </a:lnTo>
                <a:lnTo>
                  <a:pt x="1469" y="1639"/>
                </a:lnTo>
                <a:lnTo>
                  <a:pt x="1478" y="1632"/>
                </a:lnTo>
                <a:lnTo>
                  <a:pt x="1476" y="1621"/>
                </a:lnTo>
                <a:lnTo>
                  <a:pt x="1478" y="1609"/>
                </a:lnTo>
                <a:lnTo>
                  <a:pt x="1490" y="1604"/>
                </a:lnTo>
                <a:lnTo>
                  <a:pt x="1488" y="1609"/>
                </a:lnTo>
                <a:lnTo>
                  <a:pt x="1483" y="1618"/>
                </a:lnTo>
                <a:lnTo>
                  <a:pt x="1483" y="1625"/>
                </a:lnTo>
                <a:lnTo>
                  <a:pt x="1488" y="1637"/>
                </a:lnTo>
                <a:lnTo>
                  <a:pt x="1497" y="1632"/>
                </a:lnTo>
                <a:lnTo>
                  <a:pt x="1497" y="1625"/>
                </a:lnTo>
                <a:lnTo>
                  <a:pt x="1504" y="1628"/>
                </a:lnTo>
                <a:lnTo>
                  <a:pt x="1509" y="1621"/>
                </a:lnTo>
                <a:lnTo>
                  <a:pt x="1511" y="1613"/>
                </a:lnTo>
                <a:lnTo>
                  <a:pt x="1518" y="1621"/>
                </a:lnTo>
                <a:lnTo>
                  <a:pt x="1509" y="1628"/>
                </a:lnTo>
                <a:lnTo>
                  <a:pt x="1504" y="1639"/>
                </a:lnTo>
                <a:lnTo>
                  <a:pt x="1499" y="1649"/>
                </a:lnTo>
                <a:lnTo>
                  <a:pt x="1504" y="1654"/>
                </a:lnTo>
                <a:lnTo>
                  <a:pt x="1509" y="1666"/>
                </a:lnTo>
                <a:lnTo>
                  <a:pt x="1509" y="1677"/>
                </a:lnTo>
                <a:lnTo>
                  <a:pt x="1504" y="1682"/>
                </a:lnTo>
                <a:lnTo>
                  <a:pt x="1499" y="1682"/>
                </a:lnTo>
                <a:lnTo>
                  <a:pt x="1495" y="1689"/>
                </a:lnTo>
                <a:lnTo>
                  <a:pt x="1492" y="1694"/>
                </a:lnTo>
                <a:lnTo>
                  <a:pt x="1480" y="1706"/>
                </a:lnTo>
                <a:lnTo>
                  <a:pt x="1471" y="1722"/>
                </a:lnTo>
                <a:lnTo>
                  <a:pt x="1462" y="1720"/>
                </a:lnTo>
                <a:lnTo>
                  <a:pt x="1459" y="1734"/>
                </a:lnTo>
                <a:lnTo>
                  <a:pt x="1464" y="1741"/>
                </a:lnTo>
                <a:lnTo>
                  <a:pt x="1464" y="1753"/>
                </a:lnTo>
                <a:lnTo>
                  <a:pt x="1469" y="1753"/>
                </a:lnTo>
                <a:lnTo>
                  <a:pt x="1471" y="1741"/>
                </a:lnTo>
                <a:lnTo>
                  <a:pt x="1480" y="1739"/>
                </a:lnTo>
                <a:lnTo>
                  <a:pt x="1485" y="1746"/>
                </a:lnTo>
                <a:lnTo>
                  <a:pt x="1488" y="1755"/>
                </a:lnTo>
                <a:lnTo>
                  <a:pt x="1497" y="1765"/>
                </a:lnTo>
                <a:lnTo>
                  <a:pt x="1502" y="1763"/>
                </a:lnTo>
                <a:lnTo>
                  <a:pt x="1502" y="1746"/>
                </a:lnTo>
                <a:lnTo>
                  <a:pt x="1506" y="1746"/>
                </a:lnTo>
                <a:lnTo>
                  <a:pt x="1514" y="1755"/>
                </a:lnTo>
                <a:lnTo>
                  <a:pt x="1518" y="1760"/>
                </a:lnTo>
                <a:lnTo>
                  <a:pt x="1528" y="1763"/>
                </a:lnTo>
                <a:lnTo>
                  <a:pt x="1537" y="1758"/>
                </a:lnTo>
                <a:lnTo>
                  <a:pt x="1544" y="1755"/>
                </a:lnTo>
                <a:lnTo>
                  <a:pt x="1551" y="1758"/>
                </a:lnTo>
                <a:lnTo>
                  <a:pt x="1556" y="1751"/>
                </a:lnTo>
                <a:lnTo>
                  <a:pt x="1561" y="1753"/>
                </a:lnTo>
                <a:lnTo>
                  <a:pt x="1566" y="1751"/>
                </a:lnTo>
                <a:lnTo>
                  <a:pt x="1568" y="1753"/>
                </a:lnTo>
                <a:lnTo>
                  <a:pt x="1582" y="1758"/>
                </a:lnTo>
                <a:lnTo>
                  <a:pt x="1589" y="1758"/>
                </a:lnTo>
                <a:lnTo>
                  <a:pt x="1587" y="1760"/>
                </a:lnTo>
                <a:lnTo>
                  <a:pt x="1587" y="1763"/>
                </a:lnTo>
                <a:lnTo>
                  <a:pt x="1584" y="1763"/>
                </a:lnTo>
                <a:lnTo>
                  <a:pt x="1582" y="1760"/>
                </a:lnTo>
                <a:lnTo>
                  <a:pt x="1580" y="1758"/>
                </a:lnTo>
                <a:lnTo>
                  <a:pt x="1573" y="1758"/>
                </a:lnTo>
                <a:lnTo>
                  <a:pt x="1570" y="1758"/>
                </a:lnTo>
                <a:lnTo>
                  <a:pt x="1573" y="1760"/>
                </a:lnTo>
                <a:lnTo>
                  <a:pt x="1570" y="1763"/>
                </a:lnTo>
                <a:lnTo>
                  <a:pt x="1568" y="1760"/>
                </a:lnTo>
                <a:lnTo>
                  <a:pt x="1566" y="1760"/>
                </a:lnTo>
                <a:lnTo>
                  <a:pt x="1558" y="1770"/>
                </a:lnTo>
                <a:lnTo>
                  <a:pt x="1554" y="1777"/>
                </a:lnTo>
                <a:lnTo>
                  <a:pt x="1537" y="1796"/>
                </a:lnTo>
                <a:lnTo>
                  <a:pt x="1547" y="1819"/>
                </a:lnTo>
                <a:lnTo>
                  <a:pt x="1547" y="1831"/>
                </a:lnTo>
                <a:lnTo>
                  <a:pt x="1554" y="1836"/>
                </a:lnTo>
                <a:lnTo>
                  <a:pt x="1551" y="1848"/>
                </a:lnTo>
                <a:lnTo>
                  <a:pt x="1551" y="1852"/>
                </a:lnTo>
                <a:lnTo>
                  <a:pt x="1566" y="1843"/>
                </a:lnTo>
                <a:lnTo>
                  <a:pt x="1575" y="1841"/>
                </a:lnTo>
                <a:lnTo>
                  <a:pt x="1575" y="1850"/>
                </a:lnTo>
                <a:lnTo>
                  <a:pt x="1568" y="1864"/>
                </a:lnTo>
                <a:lnTo>
                  <a:pt x="1558" y="1867"/>
                </a:lnTo>
                <a:lnTo>
                  <a:pt x="1551" y="1883"/>
                </a:lnTo>
                <a:lnTo>
                  <a:pt x="1558" y="1888"/>
                </a:lnTo>
                <a:lnTo>
                  <a:pt x="1544" y="1905"/>
                </a:lnTo>
                <a:lnTo>
                  <a:pt x="1547" y="1919"/>
                </a:lnTo>
                <a:lnTo>
                  <a:pt x="1540" y="1919"/>
                </a:lnTo>
                <a:lnTo>
                  <a:pt x="1532" y="1921"/>
                </a:lnTo>
                <a:lnTo>
                  <a:pt x="1535" y="1935"/>
                </a:lnTo>
                <a:lnTo>
                  <a:pt x="1537" y="1935"/>
                </a:lnTo>
                <a:lnTo>
                  <a:pt x="1535" y="1938"/>
                </a:lnTo>
                <a:lnTo>
                  <a:pt x="1532" y="1931"/>
                </a:lnTo>
                <a:lnTo>
                  <a:pt x="1525" y="1926"/>
                </a:lnTo>
                <a:lnTo>
                  <a:pt x="1525" y="1921"/>
                </a:lnTo>
                <a:lnTo>
                  <a:pt x="1516" y="1921"/>
                </a:lnTo>
                <a:lnTo>
                  <a:pt x="1509" y="1921"/>
                </a:lnTo>
                <a:lnTo>
                  <a:pt x="1499" y="1921"/>
                </a:lnTo>
                <a:lnTo>
                  <a:pt x="1495" y="1916"/>
                </a:lnTo>
                <a:lnTo>
                  <a:pt x="1490" y="1914"/>
                </a:lnTo>
                <a:lnTo>
                  <a:pt x="1488" y="1919"/>
                </a:lnTo>
                <a:lnTo>
                  <a:pt x="1480" y="1921"/>
                </a:lnTo>
                <a:lnTo>
                  <a:pt x="1471" y="1919"/>
                </a:lnTo>
                <a:lnTo>
                  <a:pt x="1478" y="1914"/>
                </a:lnTo>
                <a:lnTo>
                  <a:pt x="1473" y="1912"/>
                </a:lnTo>
                <a:lnTo>
                  <a:pt x="1471" y="1912"/>
                </a:lnTo>
                <a:lnTo>
                  <a:pt x="1469" y="1909"/>
                </a:lnTo>
                <a:lnTo>
                  <a:pt x="1466" y="1902"/>
                </a:lnTo>
                <a:lnTo>
                  <a:pt x="1466" y="1897"/>
                </a:lnTo>
                <a:lnTo>
                  <a:pt x="1462" y="1895"/>
                </a:lnTo>
                <a:lnTo>
                  <a:pt x="1457" y="1895"/>
                </a:lnTo>
                <a:lnTo>
                  <a:pt x="1454" y="1893"/>
                </a:lnTo>
                <a:lnTo>
                  <a:pt x="1447" y="1893"/>
                </a:lnTo>
                <a:lnTo>
                  <a:pt x="1447" y="1895"/>
                </a:lnTo>
                <a:lnTo>
                  <a:pt x="1443" y="1900"/>
                </a:lnTo>
                <a:lnTo>
                  <a:pt x="1443" y="1907"/>
                </a:lnTo>
                <a:lnTo>
                  <a:pt x="1445" y="1914"/>
                </a:lnTo>
                <a:lnTo>
                  <a:pt x="1447" y="1921"/>
                </a:lnTo>
                <a:lnTo>
                  <a:pt x="1454" y="1928"/>
                </a:lnTo>
                <a:lnTo>
                  <a:pt x="1450" y="1935"/>
                </a:lnTo>
                <a:lnTo>
                  <a:pt x="1443" y="1940"/>
                </a:lnTo>
                <a:lnTo>
                  <a:pt x="1435" y="1945"/>
                </a:lnTo>
                <a:lnTo>
                  <a:pt x="1428" y="1945"/>
                </a:lnTo>
                <a:lnTo>
                  <a:pt x="1424" y="1947"/>
                </a:lnTo>
                <a:lnTo>
                  <a:pt x="1417" y="1954"/>
                </a:lnTo>
                <a:lnTo>
                  <a:pt x="1419" y="1954"/>
                </a:lnTo>
                <a:lnTo>
                  <a:pt x="1424" y="1957"/>
                </a:lnTo>
                <a:lnTo>
                  <a:pt x="1428" y="1954"/>
                </a:lnTo>
                <a:lnTo>
                  <a:pt x="1431" y="1959"/>
                </a:lnTo>
                <a:lnTo>
                  <a:pt x="1435" y="1954"/>
                </a:lnTo>
                <a:lnTo>
                  <a:pt x="1443" y="1949"/>
                </a:lnTo>
                <a:lnTo>
                  <a:pt x="1452" y="1952"/>
                </a:lnTo>
                <a:lnTo>
                  <a:pt x="1459" y="1954"/>
                </a:lnTo>
                <a:lnTo>
                  <a:pt x="1457" y="1964"/>
                </a:lnTo>
                <a:lnTo>
                  <a:pt x="1459" y="1971"/>
                </a:lnTo>
                <a:lnTo>
                  <a:pt x="1459" y="1975"/>
                </a:lnTo>
                <a:lnTo>
                  <a:pt x="1457" y="1980"/>
                </a:lnTo>
                <a:lnTo>
                  <a:pt x="1452" y="1985"/>
                </a:lnTo>
                <a:lnTo>
                  <a:pt x="1452" y="1994"/>
                </a:lnTo>
                <a:lnTo>
                  <a:pt x="1452" y="2002"/>
                </a:lnTo>
                <a:lnTo>
                  <a:pt x="1447" y="2006"/>
                </a:lnTo>
                <a:lnTo>
                  <a:pt x="1443" y="2013"/>
                </a:lnTo>
                <a:lnTo>
                  <a:pt x="1435" y="2020"/>
                </a:lnTo>
                <a:lnTo>
                  <a:pt x="1426" y="2023"/>
                </a:lnTo>
                <a:lnTo>
                  <a:pt x="1419" y="2025"/>
                </a:lnTo>
                <a:lnTo>
                  <a:pt x="1412" y="2028"/>
                </a:lnTo>
                <a:lnTo>
                  <a:pt x="1402" y="2025"/>
                </a:lnTo>
                <a:lnTo>
                  <a:pt x="1398" y="2028"/>
                </a:lnTo>
                <a:lnTo>
                  <a:pt x="1393" y="2032"/>
                </a:lnTo>
                <a:lnTo>
                  <a:pt x="1381" y="2035"/>
                </a:lnTo>
                <a:lnTo>
                  <a:pt x="1374" y="2030"/>
                </a:lnTo>
                <a:lnTo>
                  <a:pt x="1372" y="2032"/>
                </a:lnTo>
                <a:lnTo>
                  <a:pt x="1362" y="2035"/>
                </a:lnTo>
                <a:lnTo>
                  <a:pt x="1355" y="2035"/>
                </a:lnTo>
                <a:lnTo>
                  <a:pt x="1350" y="2037"/>
                </a:lnTo>
                <a:lnTo>
                  <a:pt x="1360" y="2042"/>
                </a:lnTo>
                <a:lnTo>
                  <a:pt x="1365" y="2046"/>
                </a:lnTo>
                <a:lnTo>
                  <a:pt x="1365" y="2049"/>
                </a:lnTo>
                <a:lnTo>
                  <a:pt x="1362" y="2054"/>
                </a:lnTo>
                <a:lnTo>
                  <a:pt x="1357" y="2054"/>
                </a:lnTo>
                <a:lnTo>
                  <a:pt x="1355" y="2056"/>
                </a:lnTo>
                <a:lnTo>
                  <a:pt x="1360" y="2063"/>
                </a:lnTo>
                <a:lnTo>
                  <a:pt x="1365" y="2073"/>
                </a:lnTo>
                <a:lnTo>
                  <a:pt x="1374" y="2073"/>
                </a:lnTo>
                <a:lnTo>
                  <a:pt x="1386" y="2075"/>
                </a:lnTo>
                <a:lnTo>
                  <a:pt x="1388" y="2068"/>
                </a:lnTo>
                <a:lnTo>
                  <a:pt x="1395" y="2068"/>
                </a:lnTo>
                <a:lnTo>
                  <a:pt x="1407" y="2070"/>
                </a:lnTo>
                <a:lnTo>
                  <a:pt x="1412" y="2080"/>
                </a:lnTo>
                <a:lnTo>
                  <a:pt x="1417" y="2080"/>
                </a:lnTo>
                <a:lnTo>
                  <a:pt x="1421" y="2084"/>
                </a:lnTo>
                <a:lnTo>
                  <a:pt x="1419" y="2087"/>
                </a:lnTo>
                <a:lnTo>
                  <a:pt x="1414" y="2087"/>
                </a:lnTo>
                <a:lnTo>
                  <a:pt x="1407" y="2091"/>
                </a:lnTo>
                <a:lnTo>
                  <a:pt x="1414" y="2096"/>
                </a:lnTo>
                <a:lnTo>
                  <a:pt x="1421" y="2096"/>
                </a:lnTo>
                <a:lnTo>
                  <a:pt x="1431" y="2099"/>
                </a:lnTo>
                <a:lnTo>
                  <a:pt x="1433" y="2094"/>
                </a:lnTo>
                <a:lnTo>
                  <a:pt x="1438" y="2096"/>
                </a:lnTo>
                <a:lnTo>
                  <a:pt x="1443" y="2108"/>
                </a:lnTo>
                <a:lnTo>
                  <a:pt x="1447" y="2115"/>
                </a:lnTo>
                <a:lnTo>
                  <a:pt x="1452" y="2120"/>
                </a:lnTo>
                <a:lnTo>
                  <a:pt x="1457" y="2125"/>
                </a:lnTo>
                <a:lnTo>
                  <a:pt x="1466" y="2127"/>
                </a:lnTo>
                <a:lnTo>
                  <a:pt x="1473" y="2127"/>
                </a:lnTo>
                <a:lnTo>
                  <a:pt x="1480" y="2129"/>
                </a:lnTo>
                <a:lnTo>
                  <a:pt x="1485" y="2122"/>
                </a:lnTo>
                <a:lnTo>
                  <a:pt x="1495" y="2117"/>
                </a:lnTo>
                <a:lnTo>
                  <a:pt x="1499" y="2120"/>
                </a:lnTo>
                <a:lnTo>
                  <a:pt x="1509" y="2117"/>
                </a:lnTo>
                <a:lnTo>
                  <a:pt x="1516" y="2117"/>
                </a:lnTo>
                <a:lnTo>
                  <a:pt x="1509" y="2127"/>
                </a:lnTo>
                <a:lnTo>
                  <a:pt x="1499" y="2129"/>
                </a:lnTo>
                <a:lnTo>
                  <a:pt x="1492" y="2132"/>
                </a:lnTo>
                <a:lnTo>
                  <a:pt x="1488" y="2136"/>
                </a:lnTo>
                <a:lnTo>
                  <a:pt x="1483" y="2146"/>
                </a:lnTo>
                <a:lnTo>
                  <a:pt x="1480" y="2151"/>
                </a:lnTo>
                <a:lnTo>
                  <a:pt x="1478" y="2151"/>
                </a:lnTo>
                <a:lnTo>
                  <a:pt x="1473" y="2151"/>
                </a:lnTo>
                <a:lnTo>
                  <a:pt x="1464" y="2148"/>
                </a:lnTo>
                <a:lnTo>
                  <a:pt x="1457" y="2146"/>
                </a:lnTo>
                <a:lnTo>
                  <a:pt x="1450" y="2139"/>
                </a:lnTo>
                <a:lnTo>
                  <a:pt x="1443" y="2134"/>
                </a:lnTo>
                <a:lnTo>
                  <a:pt x="1433" y="2134"/>
                </a:lnTo>
                <a:lnTo>
                  <a:pt x="1426" y="2134"/>
                </a:lnTo>
                <a:lnTo>
                  <a:pt x="1421" y="2134"/>
                </a:lnTo>
                <a:lnTo>
                  <a:pt x="1412" y="2132"/>
                </a:lnTo>
                <a:lnTo>
                  <a:pt x="1405" y="2132"/>
                </a:lnTo>
                <a:lnTo>
                  <a:pt x="1400" y="2139"/>
                </a:lnTo>
                <a:lnTo>
                  <a:pt x="1395" y="2148"/>
                </a:lnTo>
                <a:lnTo>
                  <a:pt x="1388" y="2151"/>
                </a:lnTo>
                <a:lnTo>
                  <a:pt x="1381" y="2146"/>
                </a:lnTo>
                <a:lnTo>
                  <a:pt x="1376" y="2143"/>
                </a:lnTo>
                <a:lnTo>
                  <a:pt x="1374" y="2151"/>
                </a:lnTo>
                <a:lnTo>
                  <a:pt x="1369" y="2155"/>
                </a:lnTo>
                <a:lnTo>
                  <a:pt x="1369" y="2165"/>
                </a:lnTo>
                <a:lnTo>
                  <a:pt x="1367" y="2167"/>
                </a:lnTo>
                <a:lnTo>
                  <a:pt x="1362" y="2170"/>
                </a:lnTo>
                <a:lnTo>
                  <a:pt x="1357" y="2174"/>
                </a:lnTo>
                <a:lnTo>
                  <a:pt x="1353" y="2177"/>
                </a:lnTo>
                <a:lnTo>
                  <a:pt x="1348" y="2184"/>
                </a:lnTo>
                <a:lnTo>
                  <a:pt x="1346" y="2184"/>
                </a:lnTo>
                <a:lnTo>
                  <a:pt x="1339" y="2184"/>
                </a:lnTo>
                <a:lnTo>
                  <a:pt x="1329" y="2184"/>
                </a:lnTo>
                <a:lnTo>
                  <a:pt x="1327" y="2193"/>
                </a:lnTo>
                <a:lnTo>
                  <a:pt x="1320" y="2196"/>
                </a:lnTo>
                <a:lnTo>
                  <a:pt x="1315" y="2200"/>
                </a:lnTo>
                <a:lnTo>
                  <a:pt x="1308" y="2207"/>
                </a:lnTo>
                <a:lnTo>
                  <a:pt x="1301" y="2210"/>
                </a:lnTo>
                <a:lnTo>
                  <a:pt x="1291" y="2212"/>
                </a:lnTo>
                <a:lnTo>
                  <a:pt x="1286" y="2207"/>
                </a:lnTo>
                <a:lnTo>
                  <a:pt x="1279" y="2212"/>
                </a:lnTo>
                <a:lnTo>
                  <a:pt x="1275" y="2212"/>
                </a:lnTo>
                <a:lnTo>
                  <a:pt x="1272" y="2217"/>
                </a:lnTo>
                <a:lnTo>
                  <a:pt x="1270" y="2224"/>
                </a:lnTo>
                <a:lnTo>
                  <a:pt x="1279" y="2226"/>
                </a:lnTo>
                <a:lnTo>
                  <a:pt x="1286" y="2219"/>
                </a:lnTo>
                <a:lnTo>
                  <a:pt x="1289" y="2226"/>
                </a:lnTo>
                <a:lnTo>
                  <a:pt x="1298" y="2231"/>
                </a:lnTo>
                <a:lnTo>
                  <a:pt x="1298" y="2243"/>
                </a:lnTo>
                <a:lnTo>
                  <a:pt x="1305" y="2238"/>
                </a:lnTo>
                <a:lnTo>
                  <a:pt x="1312" y="2233"/>
                </a:lnTo>
                <a:lnTo>
                  <a:pt x="1317" y="2226"/>
                </a:lnTo>
                <a:lnTo>
                  <a:pt x="1327" y="2222"/>
                </a:lnTo>
                <a:lnTo>
                  <a:pt x="1334" y="2222"/>
                </a:lnTo>
                <a:lnTo>
                  <a:pt x="1341" y="2214"/>
                </a:lnTo>
                <a:lnTo>
                  <a:pt x="1348" y="2214"/>
                </a:lnTo>
                <a:lnTo>
                  <a:pt x="1355" y="2217"/>
                </a:lnTo>
                <a:lnTo>
                  <a:pt x="1362" y="2214"/>
                </a:lnTo>
                <a:lnTo>
                  <a:pt x="1372" y="2217"/>
                </a:lnTo>
                <a:lnTo>
                  <a:pt x="1376" y="2222"/>
                </a:lnTo>
                <a:lnTo>
                  <a:pt x="1383" y="2224"/>
                </a:lnTo>
                <a:lnTo>
                  <a:pt x="1393" y="2229"/>
                </a:lnTo>
                <a:lnTo>
                  <a:pt x="1398" y="2231"/>
                </a:lnTo>
                <a:lnTo>
                  <a:pt x="1400" y="2241"/>
                </a:lnTo>
                <a:lnTo>
                  <a:pt x="1407" y="2243"/>
                </a:lnTo>
                <a:lnTo>
                  <a:pt x="1412" y="2243"/>
                </a:lnTo>
                <a:lnTo>
                  <a:pt x="1417" y="2236"/>
                </a:lnTo>
                <a:lnTo>
                  <a:pt x="1424" y="2233"/>
                </a:lnTo>
                <a:lnTo>
                  <a:pt x="1428" y="2226"/>
                </a:lnTo>
                <a:lnTo>
                  <a:pt x="1428" y="2222"/>
                </a:lnTo>
                <a:lnTo>
                  <a:pt x="1433" y="2214"/>
                </a:lnTo>
                <a:lnTo>
                  <a:pt x="1438" y="2207"/>
                </a:lnTo>
                <a:lnTo>
                  <a:pt x="1447" y="2207"/>
                </a:lnTo>
                <a:lnTo>
                  <a:pt x="1454" y="2203"/>
                </a:lnTo>
                <a:lnTo>
                  <a:pt x="1462" y="2205"/>
                </a:lnTo>
                <a:lnTo>
                  <a:pt x="1471" y="2205"/>
                </a:lnTo>
                <a:lnTo>
                  <a:pt x="1480" y="2205"/>
                </a:lnTo>
                <a:lnTo>
                  <a:pt x="1485" y="2207"/>
                </a:lnTo>
                <a:lnTo>
                  <a:pt x="1490" y="2212"/>
                </a:lnTo>
                <a:lnTo>
                  <a:pt x="1497" y="2219"/>
                </a:lnTo>
                <a:lnTo>
                  <a:pt x="1502" y="2226"/>
                </a:lnTo>
                <a:lnTo>
                  <a:pt x="1509" y="2222"/>
                </a:lnTo>
                <a:lnTo>
                  <a:pt x="1516" y="2226"/>
                </a:lnTo>
                <a:lnTo>
                  <a:pt x="1525" y="2231"/>
                </a:lnTo>
                <a:lnTo>
                  <a:pt x="1532" y="2233"/>
                </a:lnTo>
                <a:lnTo>
                  <a:pt x="1540" y="2231"/>
                </a:lnTo>
                <a:lnTo>
                  <a:pt x="1540" y="2224"/>
                </a:lnTo>
                <a:lnTo>
                  <a:pt x="1544" y="2222"/>
                </a:lnTo>
                <a:lnTo>
                  <a:pt x="1556" y="2224"/>
                </a:lnTo>
                <a:lnTo>
                  <a:pt x="1566" y="2229"/>
                </a:lnTo>
                <a:lnTo>
                  <a:pt x="1568" y="2224"/>
                </a:lnTo>
                <a:lnTo>
                  <a:pt x="1580" y="2224"/>
                </a:lnTo>
                <a:lnTo>
                  <a:pt x="1584" y="2219"/>
                </a:lnTo>
                <a:lnTo>
                  <a:pt x="1592" y="2226"/>
                </a:lnTo>
                <a:lnTo>
                  <a:pt x="1599" y="2229"/>
                </a:lnTo>
                <a:lnTo>
                  <a:pt x="1608" y="2231"/>
                </a:lnTo>
                <a:lnTo>
                  <a:pt x="1615" y="2236"/>
                </a:lnTo>
                <a:lnTo>
                  <a:pt x="1618" y="2238"/>
                </a:lnTo>
                <a:lnTo>
                  <a:pt x="1622" y="2233"/>
                </a:lnTo>
                <a:lnTo>
                  <a:pt x="1629" y="2233"/>
                </a:lnTo>
                <a:lnTo>
                  <a:pt x="1639" y="2236"/>
                </a:lnTo>
                <a:lnTo>
                  <a:pt x="1644" y="2236"/>
                </a:lnTo>
                <a:lnTo>
                  <a:pt x="1651" y="2238"/>
                </a:lnTo>
                <a:lnTo>
                  <a:pt x="1660" y="2238"/>
                </a:lnTo>
                <a:lnTo>
                  <a:pt x="1667" y="2243"/>
                </a:lnTo>
                <a:lnTo>
                  <a:pt x="1674" y="2245"/>
                </a:lnTo>
                <a:lnTo>
                  <a:pt x="1679" y="2250"/>
                </a:lnTo>
                <a:lnTo>
                  <a:pt x="1686" y="2252"/>
                </a:lnTo>
                <a:lnTo>
                  <a:pt x="1693" y="2250"/>
                </a:lnTo>
                <a:lnTo>
                  <a:pt x="1700" y="2248"/>
                </a:lnTo>
                <a:lnTo>
                  <a:pt x="1707" y="2248"/>
                </a:lnTo>
                <a:lnTo>
                  <a:pt x="1715" y="2248"/>
                </a:lnTo>
                <a:lnTo>
                  <a:pt x="1724" y="2243"/>
                </a:lnTo>
                <a:lnTo>
                  <a:pt x="1729" y="2243"/>
                </a:lnTo>
                <a:lnTo>
                  <a:pt x="1734" y="2245"/>
                </a:lnTo>
                <a:lnTo>
                  <a:pt x="1738" y="2245"/>
                </a:lnTo>
                <a:lnTo>
                  <a:pt x="1741" y="2238"/>
                </a:lnTo>
                <a:lnTo>
                  <a:pt x="1743" y="2233"/>
                </a:lnTo>
                <a:lnTo>
                  <a:pt x="1745" y="2233"/>
                </a:lnTo>
                <a:lnTo>
                  <a:pt x="1752" y="2231"/>
                </a:lnTo>
                <a:lnTo>
                  <a:pt x="1760" y="2229"/>
                </a:lnTo>
                <a:lnTo>
                  <a:pt x="1769" y="2229"/>
                </a:lnTo>
                <a:lnTo>
                  <a:pt x="1774" y="2222"/>
                </a:lnTo>
                <a:lnTo>
                  <a:pt x="1774" y="2217"/>
                </a:lnTo>
                <a:lnTo>
                  <a:pt x="1774" y="2210"/>
                </a:lnTo>
                <a:lnTo>
                  <a:pt x="1776" y="2207"/>
                </a:lnTo>
                <a:lnTo>
                  <a:pt x="1781" y="2203"/>
                </a:lnTo>
                <a:lnTo>
                  <a:pt x="1774" y="2200"/>
                </a:lnTo>
                <a:lnTo>
                  <a:pt x="1764" y="2200"/>
                </a:lnTo>
                <a:lnTo>
                  <a:pt x="1757" y="2200"/>
                </a:lnTo>
                <a:lnTo>
                  <a:pt x="1750" y="2200"/>
                </a:lnTo>
                <a:lnTo>
                  <a:pt x="1745" y="2200"/>
                </a:lnTo>
                <a:lnTo>
                  <a:pt x="1745" y="2196"/>
                </a:lnTo>
                <a:lnTo>
                  <a:pt x="1745" y="2191"/>
                </a:lnTo>
                <a:lnTo>
                  <a:pt x="1736" y="2186"/>
                </a:lnTo>
                <a:lnTo>
                  <a:pt x="1734" y="2184"/>
                </a:lnTo>
                <a:lnTo>
                  <a:pt x="1719" y="2177"/>
                </a:lnTo>
                <a:lnTo>
                  <a:pt x="1731" y="2174"/>
                </a:lnTo>
                <a:lnTo>
                  <a:pt x="1741" y="2179"/>
                </a:lnTo>
                <a:lnTo>
                  <a:pt x="1748" y="2177"/>
                </a:lnTo>
                <a:lnTo>
                  <a:pt x="1752" y="2170"/>
                </a:lnTo>
                <a:lnTo>
                  <a:pt x="1757" y="2158"/>
                </a:lnTo>
                <a:lnTo>
                  <a:pt x="1755" y="2155"/>
                </a:lnTo>
                <a:lnTo>
                  <a:pt x="1760" y="2153"/>
                </a:lnTo>
                <a:lnTo>
                  <a:pt x="1762" y="2158"/>
                </a:lnTo>
                <a:lnTo>
                  <a:pt x="1774" y="2155"/>
                </a:lnTo>
                <a:lnTo>
                  <a:pt x="1781" y="2151"/>
                </a:lnTo>
                <a:lnTo>
                  <a:pt x="1778" y="2146"/>
                </a:lnTo>
                <a:lnTo>
                  <a:pt x="1783" y="2141"/>
                </a:lnTo>
                <a:lnTo>
                  <a:pt x="1793" y="2136"/>
                </a:lnTo>
                <a:lnTo>
                  <a:pt x="1797" y="2132"/>
                </a:lnTo>
                <a:lnTo>
                  <a:pt x="1804" y="2129"/>
                </a:lnTo>
                <a:lnTo>
                  <a:pt x="1809" y="2120"/>
                </a:lnTo>
                <a:lnTo>
                  <a:pt x="1812" y="2110"/>
                </a:lnTo>
                <a:lnTo>
                  <a:pt x="1819" y="2103"/>
                </a:lnTo>
                <a:lnTo>
                  <a:pt x="1821" y="2096"/>
                </a:lnTo>
                <a:lnTo>
                  <a:pt x="1826" y="2084"/>
                </a:lnTo>
                <a:lnTo>
                  <a:pt x="1828" y="2075"/>
                </a:lnTo>
                <a:lnTo>
                  <a:pt x="1826" y="2063"/>
                </a:lnTo>
                <a:lnTo>
                  <a:pt x="1816" y="2051"/>
                </a:lnTo>
                <a:lnTo>
                  <a:pt x="1812" y="2044"/>
                </a:lnTo>
                <a:lnTo>
                  <a:pt x="1802" y="2037"/>
                </a:lnTo>
                <a:lnTo>
                  <a:pt x="1795" y="2035"/>
                </a:lnTo>
                <a:lnTo>
                  <a:pt x="1790" y="2030"/>
                </a:lnTo>
                <a:lnTo>
                  <a:pt x="1781" y="2030"/>
                </a:lnTo>
                <a:lnTo>
                  <a:pt x="1774" y="2025"/>
                </a:lnTo>
                <a:lnTo>
                  <a:pt x="1767" y="2025"/>
                </a:lnTo>
                <a:lnTo>
                  <a:pt x="1757" y="2023"/>
                </a:lnTo>
                <a:lnTo>
                  <a:pt x="1752" y="2025"/>
                </a:lnTo>
                <a:lnTo>
                  <a:pt x="1745" y="2035"/>
                </a:lnTo>
                <a:lnTo>
                  <a:pt x="1743" y="2039"/>
                </a:lnTo>
                <a:lnTo>
                  <a:pt x="1738" y="2037"/>
                </a:lnTo>
                <a:lnTo>
                  <a:pt x="1734" y="2035"/>
                </a:lnTo>
                <a:lnTo>
                  <a:pt x="1731" y="2028"/>
                </a:lnTo>
                <a:lnTo>
                  <a:pt x="1724" y="2023"/>
                </a:lnTo>
                <a:lnTo>
                  <a:pt x="1726" y="2020"/>
                </a:lnTo>
                <a:lnTo>
                  <a:pt x="1734" y="2013"/>
                </a:lnTo>
                <a:lnTo>
                  <a:pt x="1741" y="2011"/>
                </a:lnTo>
                <a:lnTo>
                  <a:pt x="1748" y="2006"/>
                </a:lnTo>
                <a:lnTo>
                  <a:pt x="1750" y="1997"/>
                </a:lnTo>
                <a:lnTo>
                  <a:pt x="1752" y="1987"/>
                </a:lnTo>
                <a:lnTo>
                  <a:pt x="1750" y="1973"/>
                </a:lnTo>
                <a:lnTo>
                  <a:pt x="1745" y="1964"/>
                </a:lnTo>
                <a:lnTo>
                  <a:pt x="1738" y="1959"/>
                </a:lnTo>
                <a:lnTo>
                  <a:pt x="1734" y="1949"/>
                </a:lnTo>
                <a:lnTo>
                  <a:pt x="1734" y="1947"/>
                </a:lnTo>
                <a:lnTo>
                  <a:pt x="1741" y="1949"/>
                </a:lnTo>
                <a:lnTo>
                  <a:pt x="1748" y="1949"/>
                </a:lnTo>
                <a:lnTo>
                  <a:pt x="1748" y="1942"/>
                </a:lnTo>
                <a:lnTo>
                  <a:pt x="1743" y="1938"/>
                </a:lnTo>
                <a:lnTo>
                  <a:pt x="1741" y="1928"/>
                </a:lnTo>
                <a:lnTo>
                  <a:pt x="1738" y="1923"/>
                </a:lnTo>
                <a:lnTo>
                  <a:pt x="1736" y="1916"/>
                </a:lnTo>
                <a:lnTo>
                  <a:pt x="1734" y="1905"/>
                </a:lnTo>
                <a:lnTo>
                  <a:pt x="1736" y="1897"/>
                </a:lnTo>
                <a:lnTo>
                  <a:pt x="1743" y="1890"/>
                </a:lnTo>
                <a:lnTo>
                  <a:pt x="1738" y="1888"/>
                </a:lnTo>
                <a:lnTo>
                  <a:pt x="1734" y="1878"/>
                </a:lnTo>
                <a:lnTo>
                  <a:pt x="1731" y="1871"/>
                </a:lnTo>
                <a:lnTo>
                  <a:pt x="1731" y="1864"/>
                </a:lnTo>
                <a:lnTo>
                  <a:pt x="1729" y="1857"/>
                </a:lnTo>
                <a:lnTo>
                  <a:pt x="1724" y="1850"/>
                </a:lnTo>
                <a:lnTo>
                  <a:pt x="1719" y="1845"/>
                </a:lnTo>
                <a:lnTo>
                  <a:pt x="1715" y="1838"/>
                </a:lnTo>
                <a:lnTo>
                  <a:pt x="1707" y="1834"/>
                </a:lnTo>
                <a:lnTo>
                  <a:pt x="1698" y="1829"/>
                </a:lnTo>
                <a:lnTo>
                  <a:pt x="1693" y="1824"/>
                </a:lnTo>
                <a:lnTo>
                  <a:pt x="1691" y="1815"/>
                </a:lnTo>
                <a:lnTo>
                  <a:pt x="1689" y="1810"/>
                </a:lnTo>
                <a:lnTo>
                  <a:pt x="1689" y="1798"/>
                </a:lnTo>
                <a:lnTo>
                  <a:pt x="1689" y="1793"/>
                </a:lnTo>
                <a:lnTo>
                  <a:pt x="1689" y="1786"/>
                </a:lnTo>
                <a:lnTo>
                  <a:pt x="1689" y="1779"/>
                </a:lnTo>
                <a:lnTo>
                  <a:pt x="1686" y="1770"/>
                </a:lnTo>
                <a:lnTo>
                  <a:pt x="1684" y="1763"/>
                </a:lnTo>
                <a:lnTo>
                  <a:pt x="1686" y="1753"/>
                </a:lnTo>
                <a:lnTo>
                  <a:pt x="1686" y="1744"/>
                </a:lnTo>
                <a:lnTo>
                  <a:pt x="1684" y="1739"/>
                </a:lnTo>
                <a:lnTo>
                  <a:pt x="1689" y="1732"/>
                </a:lnTo>
                <a:lnTo>
                  <a:pt x="1689" y="1722"/>
                </a:lnTo>
                <a:lnTo>
                  <a:pt x="1686" y="1715"/>
                </a:lnTo>
                <a:lnTo>
                  <a:pt x="1681" y="1713"/>
                </a:lnTo>
                <a:lnTo>
                  <a:pt x="1674" y="1699"/>
                </a:lnTo>
                <a:lnTo>
                  <a:pt x="1672" y="1689"/>
                </a:lnTo>
                <a:lnTo>
                  <a:pt x="1672" y="1687"/>
                </a:lnTo>
                <a:lnTo>
                  <a:pt x="1672" y="1680"/>
                </a:lnTo>
                <a:lnTo>
                  <a:pt x="1665" y="1673"/>
                </a:lnTo>
                <a:lnTo>
                  <a:pt x="1658" y="1670"/>
                </a:lnTo>
                <a:lnTo>
                  <a:pt x="1653" y="1663"/>
                </a:lnTo>
                <a:lnTo>
                  <a:pt x="1646" y="1658"/>
                </a:lnTo>
                <a:lnTo>
                  <a:pt x="1641" y="1651"/>
                </a:lnTo>
                <a:lnTo>
                  <a:pt x="1632" y="1649"/>
                </a:lnTo>
                <a:lnTo>
                  <a:pt x="1625" y="1656"/>
                </a:lnTo>
                <a:lnTo>
                  <a:pt x="1618" y="1656"/>
                </a:lnTo>
                <a:lnTo>
                  <a:pt x="1611" y="1654"/>
                </a:lnTo>
                <a:lnTo>
                  <a:pt x="1603" y="1651"/>
                </a:lnTo>
                <a:lnTo>
                  <a:pt x="1584" y="1642"/>
                </a:lnTo>
                <a:lnTo>
                  <a:pt x="1592" y="1642"/>
                </a:lnTo>
                <a:lnTo>
                  <a:pt x="1601" y="1644"/>
                </a:lnTo>
                <a:lnTo>
                  <a:pt x="1608" y="1642"/>
                </a:lnTo>
                <a:lnTo>
                  <a:pt x="1615" y="1637"/>
                </a:lnTo>
                <a:lnTo>
                  <a:pt x="1622" y="1635"/>
                </a:lnTo>
                <a:lnTo>
                  <a:pt x="1632" y="1630"/>
                </a:lnTo>
                <a:lnTo>
                  <a:pt x="1637" y="1637"/>
                </a:lnTo>
                <a:lnTo>
                  <a:pt x="1653" y="1630"/>
                </a:lnTo>
                <a:lnTo>
                  <a:pt x="1648" y="1623"/>
                </a:lnTo>
                <a:lnTo>
                  <a:pt x="1641" y="1618"/>
                </a:lnTo>
                <a:lnTo>
                  <a:pt x="1644" y="1611"/>
                </a:lnTo>
                <a:lnTo>
                  <a:pt x="1653" y="1606"/>
                </a:lnTo>
                <a:lnTo>
                  <a:pt x="1665" y="1602"/>
                </a:lnTo>
                <a:lnTo>
                  <a:pt x="1667" y="1595"/>
                </a:lnTo>
                <a:lnTo>
                  <a:pt x="1674" y="1583"/>
                </a:lnTo>
                <a:lnTo>
                  <a:pt x="1686" y="1578"/>
                </a:lnTo>
                <a:lnTo>
                  <a:pt x="1696" y="1568"/>
                </a:lnTo>
                <a:lnTo>
                  <a:pt x="1698" y="1561"/>
                </a:lnTo>
                <a:lnTo>
                  <a:pt x="1705" y="1554"/>
                </a:lnTo>
                <a:lnTo>
                  <a:pt x="1707" y="1547"/>
                </a:lnTo>
                <a:lnTo>
                  <a:pt x="1710" y="1540"/>
                </a:lnTo>
                <a:lnTo>
                  <a:pt x="1717" y="1533"/>
                </a:lnTo>
                <a:lnTo>
                  <a:pt x="1724" y="1526"/>
                </a:lnTo>
                <a:lnTo>
                  <a:pt x="1729" y="1521"/>
                </a:lnTo>
                <a:lnTo>
                  <a:pt x="1734" y="1516"/>
                </a:lnTo>
                <a:lnTo>
                  <a:pt x="1734" y="1509"/>
                </a:lnTo>
                <a:lnTo>
                  <a:pt x="1731" y="1500"/>
                </a:lnTo>
                <a:lnTo>
                  <a:pt x="1729" y="1493"/>
                </a:lnTo>
                <a:lnTo>
                  <a:pt x="1722" y="1488"/>
                </a:lnTo>
                <a:lnTo>
                  <a:pt x="1712" y="1488"/>
                </a:lnTo>
                <a:lnTo>
                  <a:pt x="1703" y="1488"/>
                </a:lnTo>
                <a:lnTo>
                  <a:pt x="1696" y="1486"/>
                </a:lnTo>
                <a:lnTo>
                  <a:pt x="1689" y="1483"/>
                </a:lnTo>
                <a:lnTo>
                  <a:pt x="1679" y="1476"/>
                </a:lnTo>
                <a:lnTo>
                  <a:pt x="1670" y="1479"/>
                </a:lnTo>
                <a:lnTo>
                  <a:pt x="1655" y="1469"/>
                </a:lnTo>
                <a:lnTo>
                  <a:pt x="1648" y="1467"/>
                </a:lnTo>
                <a:lnTo>
                  <a:pt x="1641" y="1471"/>
                </a:lnTo>
                <a:lnTo>
                  <a:pt x="1629" y="1469"/>
                </a:lnTo>
                <a:lnTo>
                  <a:pt x="1625" y="1471"/>
                </a:lnTo>
                <a:lnTo>
                  <a:pt x="1615" y="1471"/>
                </a:lnTo>
                <a:lnTo>
                  <a:pt x="1606" y="1474"/>
                </a:lnTo>
                <a:lnTo>
                  <a:pt x="1599" y="1479"/>
                </a:lnTo>
                <a:lnTo>
                  <a:pt x="1589" y="1476"/>
                </a:lnTo>
                <a:lnTo>
                  <a:pt x="1582" y="1476"/>
                </a:lnTo>
                <a:lnTo>
                  <a:pt x="1587" y="1474"/>
                </a:lnTo>
                <a:lnTo>
                  <a:pt x="1599" y="1474"/>
                </a:lnTo>
                <a:lnTo>
                  <a:pt x="1606" y="1469"/>
                </a:lnTo>
                <a:lnTo>
                  <a:pt x="1618" y="1460"/>
                </a:lnTo>
                <a:lnTo>
                  <a:pt x="1629" y="1453"/>
                </a:lnTo>
                <a:lnTo>
                  <a:pt x="1625" y="1445"/>
                </a:lnTo>
                <a:lnTo>
                  <a:pt x="1615" y="1443"/>
                </a:lnTo>
                <a:lnTo>
                  <a:pt x="1622" y="1438"/>
                </a:lnTo>
                <a:lnTo>
                  <a:pt x="1627" y="1434"/>
                </a:lnTo>
                <a:lnTo>
                  <a:pt x="1634" y="1431"/>
                </a:lnTo>
                <a:lnTo>
                  <a:pt x="1639" y="1427"/>
                </a:lnTo>
                <a:lnTo>
                  <a:pt x="1646" y="1424"/>
                </a:lnTo>
                <a:lnTo>
                  <a:pt x="1653" y="1419"/>
                </a:lnTo>
                <a:lnTo>
                  <a:pt x="1658" y="1417"/>
                </a:lnTo>
                <a:lnTo>
                  <a:pt x="1665" y="1410"/>
                </a:lnTo>
                <a:lnTo>
                  <a:pt x="1674" y="1408"/>
                </a:lnTo>
                <a:lnTo>
                  <a:pt x="1684" y="1405"/>
                </a:lnTo>
                <a:lnTo>
                  <a:pt x="1689" y="1398"/>
                </a:lnTo>
                <a:lnTo>
                  <a:pt x="1693" y="1396"/>
                </a:lnTo>
                <a:lnTo>
                  <a:pt x="1691" y="1389"/>
                </a:lnTo>
                <a:lnTo>
                  <a:pt x="1696" y="1382"/>
                </a:lnTo>
                <a:lnTo>
                  <a:pt x="1696" y="1372"/>
                </a:lnTo>
                <a:lnTo>
                  <a:pt x="1689" y="1374"/>
                </a:lnTo>
                <a:lnTo>
                  <a:pt x="1679" y="1374"/>
                </a:lnTo>
                <a:lnTo>
                  <a:pt x="1670" y="1372"/>
                </a:lnTo>
                <a:lnTo>
                  <a:pt x="1660" y="1372"/>
                </a:lnTo>
                <a:lnTo>
                  <a:pt x="1655" y="1372"/>
                </a:lnTo>
                <a:lnTo>
                  <a:pt x="1648" y="1372"/>
                </a:lnTo>
                <a:lnTo>
                  <a:pt x="1641" y="1370"/>
                </a:lnTo>
                <a:lnTo>
                  <a:pt x="1632" y="1370"/>
                </a:lnTo>
                <a:lnTo>
                  <a:pt x="1618" y="1367"/>
                </a:lnTo>
                <a:lnTo>
                  <a:pt x="1615" y="1360"/>
                </a:lnTo>
                <a:lnTo>
                  <a:pt x="1606" y="1363"/>
                </a:lnTo>
                <a:lnTo>
                  <a:pt x="1603" y="1353"/>
                </a:lnTo>
                <a:lnTo>
                  <a:pt x="1592" y="1346"/>
                </a:lnTo>
                <a:close/>
                <a:moveTo>
                  <a:pt x="1691" y="1341"/>
                </a:moveTo>
                <a:lnTo>
                  <a:pt x="1686" y="1341"/>
                </a:lnTo>
                <a:lnTo>
                  <a:pt x="1681" y="1346"/>
                </a:lnTo>
                <a:lnTo>
                  <a:pt x="1689" y="1358"/>
                </a:lnTo>
                <a:lnTo>
                  <a:pt x="1691" y="1360"/>
                </a:lnTo>
                <a:lnTo>
                  <a:pt x="1696" y="1360"/>
                </a:lnTo>
                <a:lnTo>
                  <a:pt x="1696" y="1356"/>
                </a:lnTo>
                <a:lnTo>
                  <a:pt x="1693" y="1346"/>
                </a:lnTo>
                <a:lnTo>
                  <a:pt x="1691" y="1341"/>
                </a:lnTo>
                <a:close/>
                <a:moveTo>
                  <a:pt x="1518" y="1337"/>
                </a:moveTo>
                <a:lnTo>
                  <a:pt x="1511" y="1339"/>
                </a:lnTo>
                <a:lnTo>
                  <a:pt x="1504" y="1339"/>
                </a:lnTo>
                <a:lnTo>
                  <a:pt x="1499" y="1344"/>
                </a:lnTo>
                <a:lnTo>
                  <a:pt x="1492" y="1344"/>
                </a:lnTo>
                <a:lnTo>
                  <a:pt x="1485" y="1346"/>
                </a:lnTo>
                <a:lnTo>
                  <a:pt x="1478" y="1348"/>
                </a:lnTo>
                <a:lnTo>
                  <a:pt x="1469" y="1348"/>
                </a:lnTo>
                <a:lnTo>
                  <a:pt x="1464" y="1353"/>
                </a:lnTo>
                <a:lnTo>
                  <a:pt x="1459" y="1360"/>
                </a:lnTo>
                <a:lnTo>
                  <a:pt x="1454" y="1367"/>
                </a:lnTo>
                <a:lnTo>
                  <a:pt x="1459" y="1374"/>
                </a:lnTo>
                <a:lnTo>
                  <a:pt x="1462" y="1384"/>
                </a:lnTo>
                <a:lnTo>
                  <a:pt x="1447" y="1389"/>
                </a:lnTo>
                <a:lnTo>
                  <a:pt x="1450" y="1396"/>
                </a:lnTo>
                <a:lnTo>
                  <a:pt x="1452" y="1403"/>
                </a:lnTo>
                <a:lnTo>
                  <a:pt x="1466" y="1396"/>
                </a:lnTo>
                <a:lnTo>
                  <a:pt x="1473" y="1393"/>
                </a:lnTo>
                <a:lnTo>
                  <a:pt x="1478" y="1389"/>
                </a:lnTo>
                <a:lnTo>
                  <a:pt x="1483" y="1391"/>
                </a:lnTo>
                <a:lnTo>
                  <a:pt x="1492" y="1389"/>
                </a:lnTo>
                <a:lnTo>
                  <a:pt x="1497" y="1384"/>
                </a:lnTo>
                <a:lnTo>
                  <a:pt x="1499" y="1372"/>
                </a:lnTo>
                <a:lnTo>
                  <a:pt x="1506" y="1365"/>
                </a:lnTo>
                <a:lnTo>
                  <a:pt x="1514" y="1363"/>
                </a:lnTo>
                <a:lnTo>
                  <a:pt x="1514" y="1356"/>
                </a:lnTo>
                <a:lnTo>
                  <a:pt x="1521" y="1351"/>
                </a:lnTo>
                <a:lnTo>
                  <a:pt x="1523" y="1341"/>
                </a:lnTo>
                <a:lnTo>
                  <a:pt x="1518" y="1337"/>
                </a:lnTo>
                <a:close/>
                <a:moveTo>
                  <a:pt x="1703" y="1322"/>
                </a:moveTo>
                <a:lnTo>
                  <a:pt x="1696" y="1322"/>
                </a:lnTo>
                <a:lnTo>
                  <a:pt x="1693" y="1332"/>
                </a:lnTo>
                <a:lnTo>
                  <a:pt x="1691" y="1339"/>
                </a:lnTo>
                <a:lnTo>
                  <a:pt x="1696" y="1341"/>
                </a:lnTo>
                <a:lnTo>
                  <a:pt x="1698" y="1346"/>
                </a:lnTo>
                <a:lnTo>
                  <a:pt x="1710" y="1346"/>
                </a:lnTo>
                <a:lnTo>
                  <a:pt x="1712" y="1353"/>
                </a:lnTo>
                <a:lnTo>
                  <a:pt x="1717" y="1353"/>
                </a:lnTo>
                <a:lnTo>
                  <a:pt x="1719" y="1353"/>
                </a:lnTo>
                <a:lnTo>
                  <a:pt x="1722" y="1353"/>
                </a:lnTo>
                <a:lnTo>
                  <a:pt x="1724" y="1348"/>
                </a:lnTo>
                <a:lnTo>
                  <a:pt x="1719" y="1348"/>
                </a:lnTo>
                <a:lnTo>
                  <a:pt x="1715" y="1344"/>
                </a:lnTo>
                <a:lnTo>
                  <a:pt x="1707" y="1339"/>
                </a:lnTo>
                <a:lnTo>
                  <a:pt x="1712" y="1334"/>
                </a:lnTo>
                <a:lnTo>
                  <a:pt x="1712" y="1332"/>
                </a:lnTo>
                <a:lnTo>
                  <a:pt x="1710" y="1330"/>
                </a:lnTo>
                <a:lnTo>
                  <a:pt x="1703" y="1322"/>
                </a:lnTo>
                <a:close/>
                <a:moveTo>
                  <a:pt x="2176" y="1337"/>
                </a:moveTo>
                <a:lnTo>
                  <a:pt x="2176" y="1339"/>
                </a:lnTo>
                <a:lnTo>
                  <a:pt x="2173" y="1344"/>
                </a:lnTo>
                <a:lnTo>
                  <a:pt x="2173" y="1348"/>
                </a:lnTo>
                <a:lnTo>
                  <a:pt x="2173" y="1356"/>
                </a:lnTo>
                <a:lnTo>
                  <a:pt x="2173" y="1360"/>
                </a:lnTo>
                <a:lnTo>
                  <a:pt x="2176" y="1363"/>
                </a:lnTo>
                <a:lnTo>
                  <a:pt x="2178" y="1365"/>
                </a:lnTo>
                <a:lnTo>
                  <a:pt x="2181" y="1363"/>
                </a:lnTo>
                <a:lnTo>
                  <a:pt x="2183" y="1360"/>
                </a:lnTo>
                <a:lnTo>
                  <a:pt x="2185" y="1353"/>
                </a:lnTo>
                <a:lnTo>
                  <a:pt x="2183" y="1351"/>
                </a:lnTo>
                <a:lnTo>
                  <a:pt x="2183" y="1346"/>
                </a:lnTo>
                <a:lnTo>
                  <a:pt x="2181" y="1344"/>
                </a:lnTo>
                <a:lnTo>
                  <a:pt x="2178" y="1339"/>
                </a:lnTo>
                <a:lnTo>
                  <a:pt x="2176" y="1337"/>
                </a:lnTo>
                <a:close/>
                <a:moveTo>
                  <a:pt x="2173" y="1320"/>
                </a:moveTo>
                <a:lnTo>
                  <a:pt x="2173" y="1322"/>
                </a:lnTo>
                <a:lnTo>
                  <a:pt x="2173" y="1327"/>
                </a:lnTo>
                <a:lnTo>
                  <a:pt x="2171" y="1330"/>
                </a:lnTo>
                <a:lnTo>
                  <a:pt x="2171" y="1332"/>
                </a:lnTo>
                <a:lnTo>
                  <a:pt x="2169" y="1332"/>
                </a:lnTo>
                <a:lnTo>
                  <a:pt x="2166" y="1334"/>
                </a:lnTo>
                <a:lnTo>
                  <a:pt x="2164" y="1332"/>
                </a:lnTo>
                <a:lnTo>
                  <a:pt x="2162" y="1334"/>
                </a:lnTo>
                <a:lnTo>
                  <a:pt x="2164" y="1334"/>
                </a:lnTo>
                <a:lnTo>
                  <a:pt x="2166" y="1337"/>
                </a:lnTo>
                <a:lnTo>
                  <a:pt x="2171" y="1337"/>
                </a:lnTo>
                <a:lnTo>
                  <a:pt x="2176" y="1334"/>
                </a:lnTo>
                <a:lnTo>
                  <a:pt x="2176" y="1332"/>
                </a:lnTo>
                <a:lnTo>
                  <a:pt x="2178" y="1327"/>
                </a:lnTo>
                <a:lnTo>
                  <a:pt x="2176" y="1325"/>
                </a:lnTo>
                <a:lnTo>
                  <a:pt x="2176" y="1322"/>
                </a:lnTo>
                <a:lnTo>
                  <a:pt x="2173" y="1320"/>
                </a:lnTo>
                <a:close/>
                <a:moveTo>
                  <a:pt x="2947" y="1327"/>
                </a:moveTo>
                <a:lnTo>
                  <a:pt x="2942" y="1332"/>
                </a:lnTo>
                <a:lnTo>
                  <a:pt x="2942" y="1339"/>
                </a:lnTo>
                <a:lnTo>
                  <a:pt x="2933" y="1344"/>
                </a:lnTo>
                <a:lnTo>
                  <a:pt x="2928" y="1348"/>
                </a:lnTo>
                <a:lnTo>
                  <a:pt x="2930" y="1358"/>
                </a:lnTo>
                <a:lnTo>
                  <a:pt x="2940" y="1358"/>
                </a:lnTo>
                <a:lnTo>
                  <a:pt x="2942" y="1363"/>
                </a:lnTo>
                <a:lnTo>
                  <a:pt x="2956" y="1367"/>
                </a:lnTo>
                <a:lnTo>
                  <a:pt x="2963" y="1370"/>
                </a:lnTo>
                <a:lnTo>
                  <a:pt x="2966" y="1377"/>
                </a:lnTo>
                <a:lnTo>
                  <a:pt x="2971" y="1356"/>
                </a:lnTo>
                <a:lnTo>
                  <a:pt x="2966" y="1363"/>
                </a:lnTo>
                <a:lnTo>
                  <a:pt x="2959" y="1356"/>
                </a:lnTo>
                <a:lnTo>
                  <a:pt x="2971" y="1348"/>
                </a:lnTo>
                <a:lnTo>
                  <a:pt x="2971" y="1341"/>
                </a:lnTo>
                <a:lnTo>
                  <a:pt x="2966" y="1334"/>
                </a:lnTo>
                <a:lnTo>
                  <a:pt x="2961" y="1330"/>
                </a:lnTo>
                <a:lnTo>
                  <a:pt x="2947" y="1327"/>
                </a:lnTo>
                <a:close/>
                <a:moveTo>
                  <a:pt x="1717" y="1301"/>
                </a:moveTo>
                <a:lnTo>
                  <a:pt x="1717" y="1311"/>
                </a:lnTo>
                <a:lnTo>
                  <a:pt x="1724" y="1318"/>
                </a:lnTo>
                <a:lnTo>
                  <a:pt x="1726" y="1325"/>
                </a:lnTo>
                <a:lnTo>
                  <a:pt x="1731" y="1332"/>
                </a:lnTo>
                <a:lnTo>
                  <a:pt x="1734" y="1341"/>
                </a:lnTo>
                <a:lnTo>
                  <a:pt x="1736" y="1332"/>
                </a:lnTo>
                <a:lnTo>
                  <a:pt x="1750" y="1320"/>
                </a:lnTo>
                <a:lnTo>
                  <a:pt x="1750" y="1318"/>
                </a:lnTo>
                <a:lnTo>
                  <a:pt x="1743" y="1315"/>
                </a:lnTo>
                <a:lnTo>
                  <a:pt x="1731" y="1320"/>
                </a:lnTo>
                <a:lnTo>
                  <a:pt x="1729" y="1320"/>
                </a:lnTo>
                <a:lnTo>
                  <a:pt x="1729" y="1313"/>
                </a:lnTo>
                <a:lnTo>
                  <a:pt x="1724" y="1303"/>
                </a:lnTo>
                <a:lnTo>
                  <a:pt x="1717" y="1301"/>
                </a:lnTo>
                <a:close/>
                <a:moveTo>
                  <a:pt x="4" y="0"/>
                </a:moveTo>
                <a:lnTo>
                  <a:pt x="4094" y="4"/>
                </a:lnTo>
                <a:lnTo>
                  <a:pt x="4085" y="61"/>
                </a:lnTo>
                <a:lnTo>
                  <a:pt x="4051" y="111"/>
                </a:lnTo>
                <a:lnTo>
                  <a:pt x="4035" y="146"/>
                </a:lnTo>
                <a:lnTo>
                  <a:pt x="4014" y="213"/>
                </a:lnTo>
                <a:lnTo>
                  <a:pt x="3995" y="232"/>
                </a:lnTo>
                <a:lnTo>
                  <a:pt x="3990" y="243"/>
                </a:lnTo>
                <a:lnTo>
                  <a:pt x="3999" y="253"/>
                </a:lnTo>
                <a:lnTo>
                  <a:pt x="4016" y="305"/>
                </a:lnTo>
                <a:lnTo>
                  <a:pt x="3988" y="338"/>
                </a:lnTo>
                <a:lnTo>
                  <a:pt x="3962" y="350"/>
                </a:lnTo>
                <a:lnTo>
                  <a:pt x="3947" y="350"/>
                </a:lnTo>
                <a:lnTo>
                  <a:pt x="3931" y="336"/>
                </a:lnTo>
                <a:lnTo>
                  <a:pt x="3893" y="324"/>
                </a:lnTo>
                <a:lnTo>
                  <a:pt x="3888" y="307"/>
                </a:lnTo>
                <a:lnTo>
                  <a:pt x="3888" y="277"/>
                </a:lnTo>
                <a:lnTo>
                  <a:pt x="3933" y="243"/>
                </a:lnTo>
                <a:lnTo>
                  <a:pt x="3910" y="217"/>
                </a:lnTo>
                <a:lnTo>
                  <a:pt x="3879" y="206"/>
                </a:lnTo>
                <a:lnTo>
                  <a:pt x="3879" y="191"/>
                </a:lnTo>
                <a:lnTo>
                  <a:pt x="3834" y="201"/>
                </a:lnTo>
                <a:lnTo>
                  <a:pt x="3813" y="222"/>
                </a:lnTo>
                <a:lnTo>
                  <a:pt x="3789" y="217"/>
                </a:lnTo>
                <a:lnTo>
                  <a:pt x="3770" y="222"/>
                </a:lnTo>
                <a:lnTo>
                  <a:pt x="3770" y="229"/>
                </a:lnTo>
                <a:lnTo>
                  <a:pt x="3806" y="236"/>
                </a:lnTo>
                <a:lnTo>
                  <a:pt x="3822" y="241"/>
                </a:lnTo>
                <a:lnTo>
                  <a:pt x="3846" y="310"/>
                </a:lnTo>
                <a:lnTo>
                  <a:pt x="3855" y="352"/>
                </a:lnTo>
                <a:lnTo>
                  <a:pt x="3860" y="362"/>
                </a:lnTo>
                <a:lnTo>
                  <a:pt x="3874" y="355"/>
                </a:lnTo>
                <a:lnTo>
                  <a:pt x="3900" y="369"/>
                </a:lnTo>
                <a:lnTo>
                  <a:pt x="3914" y="397"/>
                </a:lnTo>
                <a:lnTo>
                  <a:pt x="3912" y="423"/>
                </a:lnTo>
                <a:lnTo>
                  <a:pt x="3921" y="456"/>
                </a:lnTo>
                <a:lnTo>
                  <a:pt x="3910" y="459"/>
                </a:lnTo>
                <a:lnTo>
                  <a:pt x="3879" y="440"/>
                </a:lnTo>
                <a:lnTo>
                  <a:pt x="3827" y="452"/>
                </a:lnTo>
                <a:lnTo>
                  <a:pt x="3827" y="499"/>
                </a:lnTo>
                <a:lnTo>
                  <a:pt x="3815" y="523"/>
                </a:lnTo>
                <a:lnTo>
                  <a:pt x="3796" y="537"/>
                </a:lnTo>
                <a:lnTo>
                  <a:pt x="3789" y="558"/>
                </a:lnTo>
                <a:lnTo>
                  <a:pt x="3777" y="579"/>
                </a:lnTo>
                <a:lnTo>
                  <a:pt x="3770" y="598"/>
                </a:lnTo>
                <a:lnTo>
                  <a:pt x="3775" y="613"/>
                </a:lnTo>
                <a:lnTo>
                  <a:pt x="3817" y="639"/>
                </a:lnTo>
                <a:lnTo>
                  <a:pt x="3850" y="672"/>
                </a:lnTo>
                <a:lnTo>
                  <a:pt x="3846" y="681"/>
                </a:lnTo>
                <a:lnTo>
                  <a:pt x="3820" y="674"/>
                </a:lnTo>
                <a:lnTo>
                  <a:pt x="3808" y="679"/>
                </a:lnTo>
                <a:lnTo>
                  <a:pt x="3813" y="691"/>
                </a:lnTo>
                <a:lnTo>
                  <a:pt x="3753" y="686"/>
                </a:lnTo>
                <a:lnTo>
                  <a:pt x="3739" y="698"/>
                </a:lnTo>
                <a:lnTo>
                  <a:pt x="3732" y="702"/>
                </a:lnTo>
                <a:lnTo>
                  <a:pt x="3735" y="688"/>
                </a:lnTo>
                <a:lnTo>
                  <a:pt x="3713" y="688"/>
                </a:lnTo>
                <a:lnTo>
                  <a:pt x="3701" y="674"/>
                </a:lnTo>
                <a:lnTo>
                  <a:pt x="3671" y="665"/>
                </a:lnTo>
                <a:lnTo>
                  <a:pt x="3656" y="674"/>
                </a:lnTo>
                <a:lnTo>
                  <a:pt x="3668" y="686"/>
                </a:lnTo>
                <a:lnTo>
                  <a:pt x="3661" y="695"/>
                </a:lnTo>
                <a:lnTo>
                  <a:pt x="3649" y="707"/>
                </a:lnTo>
                <a:lnTo>
                  <a:pt x="3668" y="731"/>
                </a:lnTo>
                <a:lnTo>
                  <a:pt x="3706" y="755"/>
                </a:lnTo>
                <a:lnTo>
                  <a:pt x="3725" y="747"/>
                </a:lnTo>
                <a:lnTo>
                  <a:pt x="3727" y="747"/>
                </a:lnTo>
                <a:lnTo>
                  <a:pt x="3758" y="764"/>
                </a:lnTo>
                <a:lnTo>
                  <a:pt x="3756" y="776"/>
                </a:lnTo>
                <a:lnTo>
                  <a:pt x="3735" y="809"/>
                </a:lnTo>
                <a:lnTo>
                  <a:pt x="3678" y="809"/>
                </a:lnTo>
                <a:lnTo>
                  <a:pt x="3666" y="797"/>
                </a:lnTo>
                <a:lnTo>
                  <a:pt x="3668" y="792"/>
                </a:lnTo>
                <a:lnTo>
                  <a:pt x="3647" y="781"/>
                </a:lnTo>
                <a:lnTo>
                  <a:pt x="3630" y="776"/>
                </a:lnTo>
                <a:lnTo>
                  <a:pt x="3612" y="781"/>
                </a:lnTo>
                <a:lnTo>
                  <a:pt x="3597" y="771"/>
                </a:lnTo>
                <a:lnTo>
                  <a:pt x="3590" y="752"/>
                </a:lnTo>
                <a:lnTo>
                  <a:pt x="3593" y="745"/>
                </a:lnTo>
                <a:lnTo>
                  <a:pt x="3578" y="724"/>
                </a:lnTo>
                <a:lnTo>
                  <a:pt x="3552" y="695"/>
                </a:lnTo>
                <a:lnTo>
                  <a:pt x="3545" y="684"/>
                </a:lnTo>
                <a:lnTo>
                  <a:pt x="3555" y="665"/>
                </a:lnTo>
                <a:lnTo>
                  <a:pt x="3548" y="631"/>
                </a:lnTo>
                <a:lnTo>
                  <a:pt x="3531" y="610"/>
                </a:lnTo>
                <a:lnTo>
                  <a:pt x="3505" y="605"/>
                </a:lnTo>
                <a:lnTo>
                  <a:pt x="3491" y="605"/>
                </a:lnTo>
                <a:lnTo>
                  <a:pt x="3479" y="594"/>
                </a:lnTo>
                <a:lnTo>
                  <a:pt x="3465" y="589"/>
                </a:lnTo>
                <a:lnTo>
                  <a:pt x="3467" y="579"/>
                </a:lnTo>
                <a:lnTo>
                  <a:pt x="3425" y="556"/>
                </a:lnTo>
                <a:lnTo>
                  <a:pt x="3415" y="537"/>
                </a:lnTo>
                <a:lnTo>
                  <a:pt x="3399" y="539"/>
                </a:lnTo>
                <a:lnTo>
                  <a:pt x="3384" y="537"/>
                </a:lnTo>
                <a:lnTo>
                  <a:pt x="3396" y="527"/>
                </a:lnTo>
                <a:lnTo>
                  <a:pt x="3413" y="523"/>
                </a:lnTo>
                <a:lnTo>
                  <a:pt x="3434" y="527"/>
                </a:lnTo>
                <a:lnTo>
                  <a:pt x="3439" y="544"/>
                </a:lnTo>
                <a:lnTo>
                  <a:pt x="3446" y="556"/>
                </a:lnTo>
                <a:lnTo>
                  <a:pt x="3477" y="560"/>
                </a:lnTo>
                <a:lnTo>
                  <a:pt x="3510" y="572"/>
                </a:lnTo>
                <a:lnTo>
                  <a:pt x="3529" y="560"/>
                </a:lnTo>
                <a:lnTo>
                  <a:pt x="3560" y="570"/>
                </a:lnTo>
                <a:lnTo>
                  <a:pt x="3609" y="565"/>
                </a:lnTo>
                <a:lnTo>
                  <a:pt x="3654" y="568"/>
                </a:lnTo>
                <a:lnTo>
                  <a:pt x="3671" y="568"/>
                </a:lnTo>
                <a:lnTo>
                  <a:pt x="3706" y="558"/>
                </a:lnTo>
                <a:lnTo>
                  <a:pt x="3744" y="523"/>
                </a:lnTo>
                <a:lnTo>
                  <a:pt x="3765" y="463"/>
                </a:lnTo>
                <a:lnTo>
                  <a:pt x="3772" y="440"/>
                </a:lnTo>
                <a:lnTo>
                  <a:pt x="3768" y="421"/>
                </a:lnTo>
                <a:lnTo>
                  <a:pt x="3730" y="355"/>
                </a:lnTo>
                <a:lnTo>
                  <a:pt x="3718" y="352"/>
                </a:lnTo>
                <a:lnTo>
                  <a:pt x="3713" y="359"/>
                </a:lnTo>
                <a:lnTo>
                  <a:pt x="3694" y="348"/>
                </a:lnTo>
                <a:lnTo>
                  <a:pt x="3623" y="333"/>
                </a:lnTo>
                <a:lnTo>
                  <a:pt x="3607" y="331"/>
                </a:lnTo>
                <a:lnTo>
                  <a:pt x="3571" y="310"/>
                </a:lnTo>
                <a:lnTo>
                  <a:pt x="3498" y="281"/>
                </a:lnTo>
                <a:lnTo>
                  <a:pt x="3481" y="279"/>
                </a:lnTo>
                <a:lnTo>
                  <a:pt x="3453" y="279"/>
                </a:lnTo>
                <a:lnTo>
                  <a:pt x="3448" y="286"/>
                </a:lnTo>
                <a:lnTo>
                  <a:pt x="3427" y="288"/>
                </a:lnTo>
                <a:lnTo>
                  <a:pt x="3420" y="279"/>
                </a:lnTo>
                <a:lnTo>
                  <a:pt x="3408" y="279"/>
                </a:lnTo>
                <a:lnTo>
                  <a:pt x="3408" y="288"/>
                </a:lnTo>
                <a:lnTo>
                  <a:pt x="3403" y="291"/>
                </a:lnTo>
                <a:lnTo>
                  <a:pt x="3401" y="293"/>
                </a:lnTo>
                <a:lnTo>
                  <a:pt x="3401" y="305"/>
                </a:lnTo>
                <a:lnTo>
                  <a:pt x="3392" y="305"/>
                </a:lnTo>
                <a:lnTo>
                  <a:pt x="3392" y="298"/>
                </a:lnTo>
                <a:lnTo>
                  <a:pt x="3389" y="281"/>
                </a:lnTo>
                <a:lnTo>
                  <a:pt x="3335" y="281"/>
                </a:lnTo>
                <a:lnTo>
                  <a:pt x="3340" y="272"/>
                </a:lnTo>
                <a:lnTo>
                  <a:pt x="3363" y="274"/>
                </a:lnTo>
                <a:lnTo>
                  <a:pt x="3373" y="265"/>
                </a:lnTo>
                <a:lnTo>
                  <a:pt x="3368" y="253"/>
                </a:lnTo>
                <a:lnTo>
                  <a:pt x="3342" y="251"/>
                </a:lnTo>
                <a:lnTo>
                  <a:pt x="3328" y="246"/>
                </a:lnTo>
                <a:lnTo>
                  <a:pt x="3316" y="243"/>
                </a:lnTo>
                <a:lnTo>
                  <a:pt x="3323" y="251"/>
                </a:lnTo>
                <a:lnTo>
                  <a:pt x="3316" y="260"/>
                </a:lnTo>
                <a:lnTo>
                  <a:pt x="3316" y="274"/>
                </a:lnTo>
                <a:lnTo>
                  <a:pt x="3283" y="269"/>
                </a:lnTo>
                <a:lnTo>
                  <a:pt x="3280" y="269"/>
                </a:lnTo>
                <a:lnTo>
                  <a:pt x="3276" y="269"/>
                </a:lnTo>
                <a:lnTo>
                  <a:pt x="3271" y="269"/>
                </a:lnTo>
                <a:lnTo>
                  <a:pt x="3269" y="269"/>
                </a:lnTo>
                <a:lnTo>
                  <a:pt x="3264" y="267"/>
                </a:lnTo>
                <a:lnTo>
                  <a:pt x="3261" y="265"/>
                </a:lnTo>
                <a:lnTo>
                  <a:pt x="3257" y="265"/>
                </a:lnTo>
                <a:lnTo>
                  <a:pt x="3254" y="267"/>
                </a:lnTo>
                <a:lnTo>
                  <a:pt x="3257" y="272"/>
                </a:lnTo>
                <a:lnTo>
                  <a:pt x="3259" y="277"/>
                </a:lnTo>
                <a:lnTo>
                  <a:pt x="3257" y="279"/>
                </a:lnTo>
                <a:lnTo>
                  <a:pt x="3247" y="281"/>
                </a:lnTo>
                <a:lnTo>
                  <a:pt x="3238" y="286"/>
                </a:lnTo>
                <a:lnTo>
                  <a:pt x="3240" y="281"/>
                </a:lnTo>
                <a:lnTo>
                  <a:pt x="3238" y="267"/>
                </a:lnTo>
                <a:lnTo>
                  <a:pt x="3233" y="267"/>
                </a:lnTo>
                <a:lnTo>
                  <a:pt x="3233" y="265"/>
                </a:lnTo>
                <a:lnTo>
                  <a:pt x="3235" y="260"/>
                </a:lnTo>
                <a:lnTo>
                  <a:pt x="3224" y="258"/>
                </a:lnTo>
                <a:lnTo>
                  <a:pt x="3217" y="258"/>
                </a:lnTo>
                <a:lnTo>
                  <a:pt x="3212" y="258"/>
                </a:lnTo>
                <a:lnTo>
                  <a:pt x="3200" y="255"/>
                </a:lnTo>
                <a:lnTo>
                  <a:pt x="3195" y="255"/>
                </a:lnTo>
                <a:lnTo>
                  <a:pt x="3193" y="255"/>
                </a:lnTo>
                <a:lnTo>
                  <a:pt x="3195" y="251"/>
                </a:lnTo>
                <a:lnTo>
                  <a:pt x="3200" y="248"/>
                </a:lnTo>
                <a:lnTo>
                  <a:pt x="3202" y="248"/>
                </a:lnTo>
                <a:lnTo>
                  <a:pt x="3207" y="248"/>
                </a:lnTo>
                <a:lnTo>
                  <a:pt x="3226" y="248"/>
                </a:lnTo>
                <a:lnTo>
                  <a:pt x="3240" y="248"/>
                </a:lnTo>
                <a:lnTo>
                  <a:pt x="3250" y="243"/>
                </a:lnTo>
                <a:lnTo>
                  <a:pt x="3254" y="236"/>
                </a:lnTo>
                <a:lnTo>
                  <a:pt x="3257" y="229"/>
                </a:lnTo>
                <a:lnTo>
                  <a:pt x="3259" y="224"/>
                </a:lnTo>
                <a:lnTo>
                  <a:pt x="3266" y="220"/>
                </a:lnTo>
                <a:lnTo>
                  <a:pt x="3273" y="217"/>
                </a:lnTo>
                <a:lnTo>
                  <a:pt x="3276" y="215"/>
                </a:lnTo>
                <a:lnTo>
                  <a:pt x="3276" y="206"/>
                </a:lnTo>
                <a:lnTo>
                  <a:pt x="3273" y="203"/>
                </a:lnTo>
                <a:lnTo>
                  <a:pt x="3269" y="198"/>
                </a:lnTo>
                <a:lnTo>
                  <a:pt x="3266" y="198"/>
                </a:lnTo>
                <a:lnTo>
                  <a:pt x="3254" y="191"/>
                </a:lnTo>
                <a:lnTo>
                  <a:pt x="3247" y="194"/>
                </a:lnTo>
                <a:lnTo>
                  <a:pt x="3243" y="191"/>
                </a:lnTo>
                <a:lnTo>
                  <a:pt x="3243" y="187"/>
                </a:lnTo>
                <a:lnTo>
                  <a:pt x="3238" y="182"/>
                </a:lnTo>
                <a:lnTo>
                  <a:pt x="3233" y="180"/>
                </a:lnTo>
                <a:lnTo>
                  <a:pt x="3231" y="180"/>
                </a:lnTo>
                <a:lnTo>
                  <a:pt x="3219" y="180"/>
                </a:lnTo>
                <a:lnTo>
                  <a:pt x="3217" y="180"/>
                </a:lnTo>
                <a:lnTo>
                  <a:pt x="3205" y="177"/>
                </a:lnTo>
                <a:lnTo>
                  <a:pt x="3200" y="172"/>
                </a:lnTo>
                <a:lnTo>
                  <a:pt x="3198" y="170"/>
                </a:lnTo>
                <a:lnTo>
                  <a:pt x="3193" y="170"/>
                </a:lnTo>
                <a:lnTo>
                  <a:pt x="3188" y="170"/>
                </a:lnTo>
                <a:lnTo>
                  <a:pt x="3183" y="172"/>
                </a:lnTo>
                <a:lnTo>
                  <a:pt x="3183" y="175"/>
                </a:lnTo>
                <a:lnTo>
                  <a:pt x="3179" y="187"/>
                </a:lnTo>
                <a:lnTo>
                  <a:pt x="3179" y="191"/>
                </a:lnTo>
                <a:lnTo>
                  <a:pt x="3179" y="196"/>
                </a:lnTo>
                <a:lnTo>
                  <a:pt x="3179" y="201"/>
                </a:lnTo>
                <a:lnTo>
                  <a:pt x="3176" y="208"/>
                </a:lnTo>
                <a:lnTo>
                  <a:pt x="3172" y="215"/>
                </a:lnTo>
                <a:lnTo>
                  <a:pt x="3169" y="215"/>
                </a:lnTo>
                <a:lnTo>
                  <a:pt x="3165" y="220"/>
                </a:lnTo>
                <a:lnTo>
                  <a:pt x="3160" y="220"/>
                </a:lnTo>
                <a:lnTo>
                  <a:pt x="3160" y="215"/>
                </a:lnTo>
                <a:lnTo>
                  <a:pt x="3165" y="210"/>
                </a:lnTo>
                <a:lnTo>
                  <a:pt x="3169" y="201"/>
                </a:lnTo>
                <a:lnTo>
                  <a:pt x="3172" y="196"/>
                </a:lnTo>
                <a:lnTo>
                  <a:pt x="3169" y="194"/>
                </a:lnTo>
                <a:lnTo>
                  <a:pt x="3167" y="194"/>
                </a:lnTo>
                <a:lnTo>
                  <a:pt x="3165" y="191"/>
                </a:lnTo>
                <a:lnTo>
                  <a:pt x="3160" y="191"/>
                </a:lnTo>
                <a:lnTo>
                  <a:pt x="3155" y="191"/>
                </a:lnTo>
                <a:lnTo>
                  <a:pt x="3153" y="191"/>
                </a:lnTo>
                <a:lnTo>
                  <a:pt x="3155" y="189"/>
                </a:lnTo>
                <a:lnTo>
                  <a:pt x="3160" y="187"/>
                </a:lnTo>
                <a:lnTo>
                  <a:pt x="3165" y="187"/>
                </a:lnTo>
                <a:lnTo>
                  <a:pt x="3167" y="184"/>
                </a:lnTo>
                <a:lnTo>
                  <a:pt x="3169" y="177"/>
                </a:lnTo>
                <a:lnTo>
                  <a:pt x="3172" y="172"/>
                </a:lnTo>
                <a:lnTo>
                  <a:pt x="3172" y="165"/>
                </a:lnTo>
                <a:lnTo>
                  <a:pt x="3167" y="161"/>
                </a:lnTo>
                <a:lnTo>
                  <a:pt x="3162" y="165"/>
                </a:lnTo>
                <a:lnTo>
                  <a:pt x="3162" y="161"/>
                </a:lnTo>
                <a:lnTo>
                  <a:pt x="3162" y="158"/>
                </a:lnTo>
                <a:lnTo>
                  <a:pt x="3162" y="153"/>
                </a:lnTo>
                <a:lnTo>
                  <a:pt x="3157" y="153"/>
                </a:lnTo>
                <a:lnTo>
                  <a:pt x="3155" y="156"/>
                </a:lnTo>
                <a:lnTo>
                  <a:pt x="3148" y="161"/>
                </a:lnTo>
                <a:lnTo>
                  <a:pt x="3143" y="161"/>
                </a:lnTo>
                <a:lnTo>
                  <a:pt x="3143" y="158"/>
                </a:lnTo>
                <a:lnTo>
                  <a:pt x="3143" y="153"/>
                </a:lnTo>
                <a:lnTo>
                  <a:pt x="3138" y="153"/>
                </a:lnTo>
                <a:lnTo>
                  <a:pt x="3136" y="158"/>
                </a:lnTo>
                <a:lnTo>
                  <a:pt x="3127" y="165"/>
                </a:lnTo>
                <a:lnTo>
                  <a:pt x="3127" y="168"/>
                </a:lnTo>
                <a:lnTo>
                  <a:pt x="3124" y="175"/>
                </a:lnTo>
                <a:lnTo>
                  <a:pt x="3124" y="180"/>
                </a:lnTo>
                <a:lnTo>
                  <a:pt x="3129" y="182"/>
                </a:lnTo>
                <a:lnTo>
                  <a:pt x="3134" y="182"/>
                </a:lnTo>
                <a:lnTo>
                  <a:pt x="3136" y="182"/>
                </a:lnTo>
                <a:lnTo>
                  <a:pt x="3138" y="182"/>
                </a:lnTo>
                <a:lnTo>
                  <a:pt x="3138" y="187"/>
                </a:lnTo>
                <a:lnTo>
                  <a:pt x="3136" y="187"/>
                </a:lnTo>
                <a:lnTo>
                  <a:pt x="3134" y="187"/>
                </a:lnTo>
                <a:lnTo>
                  <a:pt x="3134" y="189"/>
                </a:lnTo>
                <a:lnTo>
                  <a:pt x="3134" y="194"/>
                </a:lnTo>
                <a:lnTo>
                  <a:pt x="3129" y="196"/>
                </a:lnTo>
                <a:lnTo>
                  <a:pt x="3129" y="201"/>
                </a:lnTo>
                <a:lnTo>
                  <a:pt x="3129" y="206"/>
                </a:lnTo>
                <a:lnTo>
                  <a:pt x="3127" y="213"/>
                </a:lnTo>
                <a:lnTo>
                  <a:pt x="3127" y="215"/>
                </a:lnTo>
                <a:lnTo>
                  <a:pt x="3127" y="217"/>
                </a:lnTo>
                <a:lnTo>
                  <a:pt x="3129" y="220"/>
                </a:lnTo>
                <a:lnTo>
                  <a:pt x="3131" y="224"/>
                </a:lnTo>
                <a:lnTo>
                  <a:pt x="3131" y="227"/>
                </a:lnTo>
                <a:lnTo>
                  <a:pt x="3129" y="227"/>
                </a:lnTo>
                <a:lnTo>
                  <a:pt x="3124" y="227"/>
                </a:lnTo>
                <a:lnTo>
                  <a:pt x="3122" y="229"/>
                </a:lnTo>
                <a:lnTo>
                  <a:pt x="3120" y="236"/>
                </a:lnTo>
                <a:lnTo>
                  <a:pt x="3117" y="236"/>
                </a:lnTo>
                <a:lnTo>
                  <a:pt x="3115" y="232"/>
                </a:lnTo>
                <a:lnTo>
                  <a:pt x="3112" y="227"/>
                </a:lnTo>
                <a:lnTo>
                  <a:pt x="3115" y="222"/>
                </a:lnTo>
                <a:lnTo>
                  <a:pt x="3112" y="210"/>
                </a:lnTo>
                <a:lnTo>
                  <a:pt x="3110" y="210"/>
                </a:lnTo>
                <a:lnTo>
                  <a:pt x="3108" y="208"/>
                </a:lnTo>
                <a:lnTo>
                  <a:pt x="3110" y="203"/>
                </a:lnTo>
                <a:lnTo>
                  <a:pt x="3112" y="198"/>
                </a:lnTo>
                <a:lnTo>
                  <a:pt x="3112" y="191"/>
                </a:lnTo>
                <a:lnTo>
                  <a:pt x="3110" y="189"/>
                </a:lnTo>
                <a:lnTo>
                  <a:pt x="3112" y="182"/>
                </a:lnTo>
                <a:lnTo>
                  <a:pt x="3110" y="180"/>
                </a:lnTo>
                <a:lnTo>
                  <a:pt x="3108" y="177"/>
                </a:lnTo>
                <a:lnTo>
                  <a:pt x="3105" y="180"/>
                </a:lnTo>
                <a:lnTo>
                  <a:pt x="3103" y="180"/>
                </a:lnTo>
                <a:lnTo>
                  <a:pt x="3101" y="187"/>
                </a:lnTo>
                <a:lnTo>
                  <a:pt x="3096" y="198"/>
                </a:lnTo>
                <a:lnTo>
                  <a:pt x="3094" y="206"/>
                </a:lnTo>
                <a:lnTo>
                  <a:pt x="3091" y="210"/>
                </a:lnTo>
                <a:lnTo>
                  <a:pt x="3091" y="213"/>
                </a:lnTo>
                <a:lnTo>
                  <a:pt x="3091" y="217"/>
                </a:lnTo>
                <a:lnTo>
                  <a:pt x="3091" y="220"/>
                </a:lnTo>
                <a:lnTo>
                  <a:pt x="3086" y="229"/>
                </a:lnTo>
                <a:lnTo>
                  <a:pt x="3084" y="232"/>
                </a:lnTo>
                <a:lnTo>
                  <a:pt x="3082" y="236"/>
                </a:lnTo>
                <a:lnTo>
                  <a:pt x="3079" y="246"/>
                </a:lnTo>
                <a:lnTo>
                  <a:pt x="3077" y="251"/>
                </a:lnTo>
                <a:lnTo>
                  <a:pt x="3079" y="253"/>
                </a:lnTo>
                <a:lnTo>
                  <a:pt x="3079" y="253"/>
                </a:lnTo>
                <a:lnTo>
                  <a:pt x="3079" y="255"/>
                </a:lnTo>
                <a:lnTo>
                  <a:pt x="3077" y="260"/>
                </a:lnTo>
                <a:lnTo>
                  <a:pt x="3075" y="269"/>
                </a:lnTo>
                <a:lnTo>
                  <a:pt x="3072" y="277"/>
                </a:lnTo>
                <a:lnTo>
                  <a:pt x="3070" y="281"/>
                </a:lnTo>
                <a:lnTo>
                  <a:pt x="3060" y="284"/>
                </a:lnTo>
                <a:lnTo>
                  <a:pt x="3063" y="274"/>
                </a:lnTo>
                <a:lnTo>
                  <a:pt x="3063" y="267"/>
                </a:lnTo>
                <a:lnTo>
                  <a:pt x="3065" y="262"/>
                </a:lnTo>
                <a:lnTo>
                  <a:pt x="3070" y="258"/>
                </a:lnTo>
                <a:lnTo>
                  <a:pt x="3068" y="253"/>
                </a:lnTo>
                <a:lnTo>
                  <a:pt x="3068" y="243"/>
                </a:lnTo>
                <a:lnTo>
                  <a:pt x="3068" y="239"/>
                </a:lnTo>
                <a:lnTo>
                  <a:pt x="3068" y="236"/>
                </a:lnTo>
                <a:lnTo>
                  <a:pt x="3065" y="229"/>
                </a:lnTo>
                <a:lnTo>
                  <a:pt x="3068" y="224"/>
                </a:lnTo>
                <a:lnTo>
                  <a:pt x="3070" y="222"/>
                </a:lnTo>
                <a:lnTo>
                  <a:pt x="3075" y="213"/>
                </a:lnTo>
                <a:lnTo>
                  <a:pt x="3079" y="208"/>
                </a:lnTo>
                <a:lnTo>
                  <a:pt x="3079" y="201"/>
                </a:lnTo>
                <a:lnTo>
                  <a:pt x="3082" y="198"/>
                </a:lnTo>
                <a:lnTo>
                  <a:pt x="3084" y="194"/>
                </a:lnTo>
                <a:lnTo>
                  <a:pt x="3084" y="189"/>
                </a:lnTo>
                <a:lnTo>
                  <a:pt x="3082" y="189"/>
                </a:lnTo>
                <a:lnTo>
                  <a:pt x="3077" y="189"/>
                </a:lnTo>
                <a:lnTo>
                  <a:pt x="3075" y="189"/>
                </a:lnTo>
                <a:lnTo>
                  <a:pt x="3072" y="189"/>
                </a:lnTo>
                <a:lnTo>
                  <a:pt x="3068" y="187"/>
                </a:lnTo>
                <a:lnTo>
                  <a:pt x="3063" y="184"/>
                </a:lnTo>
                <a:lnTo>
                  <a:pt x="3063" y="187"/>
                </a:lnTo>
                <a:lnTo>
                  <a:pt x="3065" y="191"/>
                </a:lnTo>
                <a:lnTo>
                  <a:pt x="3068" y="194"/>
                </a:lnTo>
                <a:lnTo>
                  <a:pt x="3065" y="196"/>
                </a:lnTo>
                <a:lnTo>
                  <a:pt x="3065" y="201"/>
                </a:lnTo>
                <a:lnTo>
                  <a:pt x="3063" y="201"/>
                </a:lnTo>
                <a:lnTo>
                  <a:pt x="3060" y="198"/>
                </a:lnTo>
                <a:lnTo>
                  <a:pt x="3058" y="194"/>
                </a:lnTo>
                <a:lnTo>
                  <a:pt x="3056" y="191"/>
                </a:lnTo>
                <a:lnTo>
                  <a:pt x="3053" y="187"/>
                </a:lnTo>
                <a:lnTo>
                  <a:pt x="3051" y="187"/>
                </a:lnTo>
                <a:lnTo>
                  <a:pt x="3049" y="187"/>
                </a:lnTo>
                <a:lnTo>
                  <a:pt x="3049" y="189"/>
                </a:lnTo>
                <a:lnTo>
                  <a:pt x="3046" y="191"/>
                </a:lnTo>
                <a:lnTo>
                  <a:pt x="3044" y="189"/>
                </a:lnTo>
                <a:lnTo>
                  <a:pt x="3042" y="187"/>
                </a:lnTo>
                <a:lnTo>
                  <a:pt x="3042" y="184"/>
                </a:lnTo>
                <a:lnTo>
                  <a:pt x="3037" y="184"/>
                </a:lnTo>
                <a:lnTo>
                  <a:pt x="3037" y="189"/>
                </a:lnTo>
                <a:lnTo>
                  <a:pt x="3037" y="191"/>
                </a:lnTo>
                <a:lnTo>
                  <a:pt x="3039" y="196"/>
                </a:lnTo>
                <a:lnTo>
                  <a:pt x="3037" y="201"/>
                </a:lnTo>
                <a:lnTo>
                  <a:pt x="3039" y="203"/>
                </a:lnTo>
                <a:lnTo>
                  <a:pt x="3037" y="206"/>
                </a:lnTo>
                <a:lnTo>
                  <a:pt x="3032" y="201"/>
                </a:lnTo>
                <a:lnTo>
                  <a:pt x="3030" y="206"/>
                </a:lnTo>
                <a:lnTo>
                  <a:pt x="3030" y="208"/>
                </a:lnTo>
                <a:lnTo>
                  <a:pt x="3030" y="210"/>
                </a:lnTo>
                <a:lnTo>
                  <a:pt x="3034" y="213"/>
                </a:lnTo>
                <a:lnTo>
                  <a:pt x="3039" y="215"/>
                </a:lnTo>
                <a:lnTo>
                  <a:pt x="3042" y="217"/>
                </a:lnTo>
                <a:lnTo>
                  <a:pt x="3046" y="222"/>
                </a:lnTo>
                <a:lnTo>
                  <a:pt x="3044" y="224"/>
                </a:lnTo>
                <a:lnTo>
                  <a:pt x="3042" y="224"/>
                </a:lnTo>
                <a:lnTo>
                  <a:pt x="3039" y="220"/>
                </a:lnTo>
                <a:lnTo>
                  <a:pt x="3037" y="220"/>
                </a:lnTo>
                <a:lnTo>
                  <a:pt x="3032" y="217"/>
                </a:lnTo>
                <a:lnTo>
                  <a:pt x="3032" y="220"/>
                </a:lnTo>
                <a:lnTo>
                  <a:pt x="3030" y="224"/>
                </a:lnTo>
                <a:lnTo>
                  <a:pt x="3030" y="229"/>
                </a:lnTo>
                <a:lnTo>
                  <a:pt x="3027" y="234"/>
                </a:lnTo>
                <a:lnTo>
                  <a:pt x="3027" y="236"/>
                </a:lnTo>
                <a:lnTo>
                  <a:pt x="3030" y="239"/>
                </a:lnTo>
                <a:lnTo>
                  <a:pt x="3032" y="239"/>
                </a:lnTo>
                <a:lnTo>
                  <a:pt x="3034" y="241"/>
                </a:lnTo>
                <a:lnTo>
                  <a:pt x="3032" y="243"/>
                </a:lnTo>
                <a:lnTo>
                  <a:pt x="3030" y="241"/>
                </a:lnTo>
                <a:lnTo>
                  <a:pt x="3027" y="241"/>
                </a:lnTo>
                <a:lnTo>
                  <a:pt x="3025" y="241"/>
                </a:lnTo>
                <a:lnTo>
                  <a:pt x="3020" y="243"/>
                </a:lnTo>
                <a:lnTo>
                  <a:pt x="3018" y="248"/>
                </a:lnTo>
                <a:lnTo>
                  <a:pt x="3008" y="262"/>
                </a:lnTo>
                <a:lnTo>
                  <a:pt x="3008" y="262"/>
                </a:lnTo>
                <a:lnTo>
                  <a:pt x="3006" y="267"/>
                </a:lnTo>
                <a:lnTo>
                  <a:pt x="3001" y="269"/>
                </a:lnTo>
                <a:lnTo>
                  <a:pt x="2999" y="274"/>
                </a:lnTo>
                <a:lnTo>
                  <a:pt x="3001" y="277"/>
                </a:lnTo>
                <a:lnTo>
                  <a:pt x="3004" y="281"/>
                </a:lnTo>
                <a:lnTo>
                  <a:pt x="3001" y="288"/>
                </a:lnTo>
                <a:lnTo>
                  <a:pt x="3004" y="293"/>
                </a:lnTo>
                <a:lnTo>
                  <a:pt x="3008" y="295"/>
                </a:lnTo>
                <a:lnTo>
                  <a:pt x="3011" y="293"/>
                </a:lnTo>
                <a:lnTo>
                  <a:pt x="3013" y="295"/>
                </a:lnTo>
                <a:lnTo>
                  <a:pt x="3011" y="298"/>
                </a:lnTo>
                <a:lnTo>
                  <a:pt x="3008" y="300"/>
                </a:lnTo>
                <a:lnTo>
                  <a:pt x="3006" y="300"/>
                </a:lnTo>
                <a:lnTo>
                  <a:pt x="2999" y="300"/>
                </a:lnTo>
                <a:lnTo>
                  <a:pt x="2994" y="295"/>
                </a:lnTo>
                <a:lnTo>
                  <a:pt x="2989" y="288"/>
                </a:lnTo>
                <a:lnTo>
                  <a:pt x="2989" y="284"/>
                </a:lnTo>
                <a:lnTo>
                  <a:pt x="2992" y="279"/>
                </a:lnTo>
                <a:lnTo>
                  <a:pt x="2989" y="279"/>
                </a:lnTo>
                <a:lnTo>
                  <a:pt x="2985" y="277"/>
                </a:lnTo>
                <a:lnTo>
                  <a:pt x="2980" y="277"/>
                </a:lnTo>
                <a:lnTo>
                  <a:pt x="2975" y="277"/>
                </a:lnTo>
                <a:lnTo>
                  <a:pt x="2966" y="274"/>
                </a:lnTo>
                <a:lnTo>
                  <a:pt x="2963" y="272"/>
                </a:lnTo>
                <a:lnTo>
                  <a:pt x="2959" y="272"/>
                </a:lnTo>
                <a:lnTo>
                  <a:pt x="2959" y="269"/>
                </a:lnTo>
                <a:lnTo>
                  <a:pt x="2956" y="267"/>
                </a:lnTo>
                <a:lnTo>
                  <a:pt x="2947" y="269"/>
                </a:lnTo>
                <a:lnTo>
                  <a:pt x="2940" y="272"/>
                </a:lnTo>
                <a:lnTo>
                  <a:pt x="2937" y="272"/>
                </a:lnTo>
                <a:lnTo>
                  <a:pt x="2935" y="277"/>
                </a:lnTo>
                <a:lnTo>
                  <a:pt x="2933" y="277"/>
                </a:lnTo>
                <a:lnTo>
                  <a:pt x="2930" y="279"/>
                </a:lnTo>
                <a:lnTo>
                  <a:pt x="2928" y="281"/>
                </a:lnTo>
                <a:lnTo>
                  <a:pt x="2928" y="286"/>
                </a:lnTo>
                <a:lnTo>
                  <a:pt x="2930" y="288"/>
                </a:lnTo>
                <a:lnTo>
                  <a:pt x="2935" y="288"/>
                </a:lnTo>
                <a:lnTo>
                  <a:pt x="2937" y="291"/>
                </a:lnTo>
                <a:lnTo>
                  <a:pt x="2937" y="295"/>
                </a:lnTo>
                <a:lnTo>
                  <a:pt x="2940" y="295"/>
                </a:lnTo>
                <a:lnTo>
                  <a:pt x="2942" y="295"/>
                </a:lnTo>
                <a:lnTo>
                  <a:pt x="2949" y="300"/>
                </a:lnTo>
                <a:lnTo>
                  <a:pt x="2952" y="300"/>
                </a:lnTo>
                <a:lnTo>
                  <a:pt x="2954" y="303"/>
                </a:lnTo>
                <a:lnTo>
                  <a:pt x="2954" y="305"/>
                </a:lnTo>
                <a:lnTo>
                  <a:pt x="2954" y="307"/>
                </a:lnTo>
                <a:lnTo>
                  <a:pt x="2954" y="310"/>
                </a:lnTo>
                <a:lnTo>
                  <a:pt x="2954" y="312"/>
                </a:lnTo>
                <a:lnTo>
                  <a:pt x="2956" y="317"/>
                </a:lnTo>
                <a:lnTo>
                  <a:pt x="2954" y="319"/>
                </a:lnTo>
                <a:lnTo>
                  <a:pt x="2952" y="317"/>
                </a:lnTo>
                <a:lnTo>
                  <a:pt x="2947" y="314"/>
                </a:lnTo>
                <a:lnTo>
                  <a:pt x="2945" y="312"/>
                </a:lnTo>
                <a:lnTo>
                  <a:pt x="2942" y="305"/>
                </a:lnTo>
                <a:lnTo>
                  <a:pt x="2940" y="303"/>
                </a:lnTo>
                <a:lnTo>
                  <a:pt x="2933" y="303"/>
                </a:lnTo>
                <a:lnTo>
                  <a:pt x="2930" y="305"/>
                </a:lnTo>
                <a:lnTo>
                  <a:pt x="2930" y="310"/>
                </a:lnTo>
                <a:lnTo>
                  <a:pt x="2930" y="312"/>
                </a:lnTo>
                <a:lnTo>
                  <a:pt x="2930" y="317"/>
                </a:lnTo>
                <a:lnTo>
                  <a:pt x="2930" y="319"/>
                </a:lnTo>
                <a:lnTo>
                  <a:pt x="2928" y="319"/>
                </a:lnTo>
                <a:lnTo>
                  <a:pt x="2923" y="319"/>
                </a:lnTo>
                <a:lnTo>
                  <a:pt x="2923" y="314"/>
                </a:lnTo>
                <a:lnTo>
                  <a:pt x="2921" y="314"/>
                </a:lnTo>
                <a:lnTo>
                  <a:pt x="2919" y="317"/>
                </a:lnTo>
                <a:lnTo>
                  <a:pt x="2914" y="321"/>
                </a:lnTo>
                <a:lnTo>
                  <a:pt x="2916" y="324"/>
                </a:lnTo>
                <a:lnTo>
                  <a:pt x="2916" y="326"/>
                </a:lnTo>
                <a:lnTo>
                  <a:pt x="2914" y="329"/>
                </a:lnTo>
                <a:lnTo>
                  <a:pt x="2909" y="333"/>
                </a:lnTo>
                <a:lnTo>
                  <a:pt x="2904" y="333"/>
                </a:lnTo>
                <a:lnTo>
                  <a:pt x="2904" y="336"/>
                </a:lnTo>
                <a:lnTo>
                  <a:pt x="2907" y="336"/>
                </a:lnTo>
                <a:lnTo>
                  <a:pt x="2907" y="340"/>
                </a:lnTo>
                <a:lnTo>
                  <a:pt x="2907" y="345"/>
                </a:lnTo>
                <a:lnTo>
                  <a:pt x="2907" y="348"/>
                </a:lnTo>
                <a:lnTo>
                  <a:pt x="2907" y="350"/>
                </a:lnTo>
                <a:lnTo>
                  <a:pt x="2904" y="352"/>
                </a:lnTo>
                <a:lnTo>
                  <a:pt x="2904" y="355"/>
                </a:lnTo>
                <a:lnTo>
                  <a:pt x="2904" y="364"/>
                </a:lnTo>
                <a:lnTo>
                  <a:pt x="2900" y="369"/>
                </a:lnTo>
                <a:lnTo>
                  <a:pt x="2897" y="374"/>
                </a:lnTo>
                <a:lnTo>
                  <a:pt x="2895" y="376"/>
                </a:lnTo>
                <a:lnTo>
                  <a:pt x="2893" y="381"/>
                </a:lnTo>
                <a:lnTo>
                  <a:pt x="2890" y="381"/>
                </a:lnTo>
                <a:lnTo>
                  <a:pt x="2893" y="376"/>
                </a:lnTo>
                <a:lnTo>
                  <a:pt x="2895" y="371"/>
                </a:lnTo>
                <a:lnTo>
                  <a:pt x="2897" y="364"/>
                </a:lnTo>
                <a:lnTo>
                  <a:pt x="2897" y="362"/>
                </a:lnTo>
                <a:lnTo>
                  <a:pt x="2897" y="355"/>
                </a:lnTo>
                <a:lnTo>
                  <a:pt x="2900" y="352"/>
                </a:lnTo>
                <a:lnTo>
                  <a:pt x="2902" y="348"/>
                </a:lnTo>
                <a:lnTo>
                  <a:pt x="2902" y="345"/>
                </a:lnTo>
                <a:lnTo>
                  <a:pt x="2897" y="343"/>
                </a:lnTo>
                <a:lnTo>
                  <a:pt x="2897" y="343"/>
                </a:lnTo>
                <a:lnTo>
                  <a:pt x="2897" y="338"/>
                </a:lnTo>
                <a:lnTo>
                  <a:pt x="2900" y="324"/>
                </a:lnTo>
                <a:lnTo>
                  <a:pt x="2900" y="319"/>
                </a:lnTo>
                <a:lnTo>
                  <a:pt x="2895" y="310"/>
                </a:lnTo>
                <a:lnTo>
                  <a:pt x="2890" y="314"/>
                </a:lnTo>
                <a:lnTo>
                  <a:pt x="2885" y="329"/>
                </a:lnTo>
                <a:lnTo>
                  <a:pt x="2885" y="329"/>
                </a:lnTo>
                <a:lnTo>
                  <a:pt x="2883" y="333"/>
                </a:lnTo>
                <a:lnTo>
                  <a:pt x="2881" y="338"/>
                </a:lnTo>
                <a:lnTo>
                  <a:pt x="2881" y="345"/>
                </a:lnTo>
                <a:lnTo>
                  <a:pt x="2883" y="350"/>
                </a:lnTo>
                <a:lnTo>
                  <a:pt x="2878" y="362"/>
                </a:lnTo>
                <a:lnTo>
                  <a:pt x="2876" y="362"/>
                </a:lnTo>
                <a:lnTo>
                  <a:pt x="2876" y="359"/>
                </a:lnTo>
                <a:lnTo>
                  <a:pt x="2878" y="350"/>
                </a:lnTo>
                <a:lnTo>
                  <a:pt x="2878" y="345"/>
                </a:lnTo>
                <a:lnTo>
                  <a:pt x="2876" y="343"/>
                </a:lnTo>
                <a:lnTo>
                  <a:pt x="2878" y="336"/>
                </a:lnTo>
                <a:lnTo>
                  <a:pt x="2878" y="331"/>
                </a:lnTo>
                <a:lnTo>
                  <a:pt x="2876" y="331"/>
                </a:lnTo>
                <a:lnTo>
                  <a:pt x="2869" y="333"/>
                </a:lnTo>
                <a:lnTo>
                  <a:pt x="2859" y="336"/>
                </a:lnTo>
                <a:lnTo>
                  <a:pt x="2855" y="338"/>
                </a:lnTo>
                <a:lnTo>
                  <a:pt x="2855" y="343"/>
                </a:lnTo>
                <a:lnTo>
                  <a:pt x="2852" y="348"/>
                </a:lnTo>
                <a:lnTo>
                  <a:pt x="2850" y="355"/>
                </a:lnTo>
                <a:lnTo>
                  <a:pt x="2850" y="359"/>
                </a:lnTo>
                <a:lnTo>
                  <a:pt x="2852" y="364"/>
                </a:lnTo>
                <a:lnTo>
                  <a:pt x="2852" y="369"/>
                </a:lnTo>
                <a:lnTo>
                  <a:pt x="2852" y="371"/>
                </a:lnTo>
                <a:lnTo>
                  <a:pt x="2855" y="371"/>
                </a:lnTo>
                <a:lnTo>
                  <a:pt x="2857" y="376"/>
                </a:lnTo>
                <a:lnTo>
                  <a:pt x="2857" y="378"/>
                </a:lnTo>
                <a:lnTo>
                  <a:pt x="2859" y="378"/>
                </a:lnTo>
                <a:lnTo>
                  <a:pt x="2864" y="378"/>
                </a:lnTo>
                <a:lnTo>
                  <a:pt x="2869" y="378"/>
                </a:lnTo>
                <a:lnTo>
                  <a:pt x="2869" y="383"/>
                </a:lnTo>
                <a:lnTo>
                  <a:pt x="2869" y="390"/>
                </a:lnTo>
                <a:lnTo>
                  <a:pt x="2871" y="392"/>
                </a:lnTo>
                <a:lnTo>
                  <a:pt x="2869" y="392"/>
                </a:lnTo>
                <a:lnTo>
                  <a:pt x="2866" y="390"/>
                </a:lnTo>
                <a:lnTo>
                  <a:pt x="2864" y="392"/>
                </a:lnTo>
                <a:lnTo>
                  <a:pt x="2864" y="390"/>
                </a:lnTo>
                <a:lnTo>
                  <a:pt x="2866" y="388"/>
                </a:lnTo>
                <a:lnTo>
                  <a:pt x="2862" y="383"/>
                </a:lnTo>
                <a:lnTo>
                  <a:pt x="2857" y="383"/>
                </a:lnTo>
                <a:lnTo>
                  <a:pt x="2852" y="376"/>
                </a:lnTo>
                <a:lnTo>
                  <a:pt x="2848" y="374"/>
                </a:lnTo>
                <a:lnTo>
                  <a:pt x="2848" y="366"/>
                </a:lnTo>
                <a:lnTo>
                  <a:pt x="2848" y="359"/>
                </a:lnTo>
                <a:lnTo>
                  <a:pt x="2843" y="362"/>
                </a:lnTo>
                <a:lnTo>
                  <a:pt x="2838" y="362"/>
                </a:lnTo>
                <a:lnTo>
                  <a:pt x="2831" y="364"/>
                </a:lnTo>
                <a:lnTo>
                  <a:pt x="2831" y="366"/>
                </a:lnTo>
                <a:lnTo>
                  <a:pt x="2833" y="369"/>
                </a:lnTo>
                <a:lnTo>
                  <a:pt x="2833" y="371"/>
                </a:lnTo>
                <a:lnTo>
                  <a:pt x="2838" y="376"/>
                </a:lnTo>
                <a:lnTo>
                  <a:pt x="2838" y="378"/>
                </a:lnTo>
                <a:lnTo>
                  <a:pt x="2840" y="381"/>
                </a:lnTo>
                <a:lnTo>
                  <a:pt x="2843" y="383"/>
                </a:lnTo>
                <a:lnTo>
                  <a:pt x="2840" y="383"/>
                </a:lnTo>
                <a:lnTo>
                  <a:pt x="2836" y="385"/>
                </a:lnTo>
                <a:lnTo>
                  <a:pt x="2833" y="383"/>
                </a:lnTo>
                <a:lnTo>
                  <a:pt x="2833" y="381"/>
                </a:lnTo>
                <a:lnTo>
                  <a:pt x="2831" y="378"/>
                </a:lnTo>
                <a:lnTo>
                  <a:pt x="2829" y="378"/>
                </a:lnTo>
                <a:lnTo>
                  <a:pt x="2829" y="376"/>
                </a:lnTo>
                <a:lnTo>
                  <a:pt x="2829" y="371"/>
                </a:lnTo>
                <a:lnTo>
                  <a:pt x="2826" y="369"/>
                </a:lnTo>
                <a:lnTo>
                  <a:pt x="2824" y="369"/>
                </a:lnTo>
                <a:lnTo>
                  <a:pt x="2822" y="371"/>
                </a:lnTo>
                <a:lnTo>
                  <a:pt x="2819" y="371"/>
                </a:lnTo>
                <a:lnTo>
                  <a:pt x="2822" y="376"/>
                </a:lnTo>
                <a:lnTo>
                  <a:pt x="2822" y="376"/>
                </a:lnTo>
                <a:lnTo>
                  <a:pt x="2819" y="381"/>
                </a:lnTo>
                <a:lnTo>
                  <a:pt x="2814" y="388"/>
                </a:lnTo>
                <a:lnTo>
                  <a:pt x="2814" y="395"/>
                </a:lnTo>
                <a:lnTo>
                  <a:pt x="2817" y="395"/>
                </a:lnTo>
                <a:lnTo>
                  <a:pt x="2819" y="395"/>
                </a:lnTo>
                <a:lnTo>
                  <a:pt x="2819" y="400"/>
                </a:lnTo>
                <a:lnTo>
                  <a:pt x="2814" y="404"/>
                </a:lnTo>
                <a:lnTo>
                  <a:pt x="2810" y="407"/>
                </a:lnTo>
                <a:lnTo>
                  <a:pt x="2805" y="407"/>
                </a:lnTo>
                <a:lnTo>
                  <a:pt x="2803" y="409"/>
                </a:lnTo>
                <a:lnTo>
                  <a:pt x="2803" y="411"/>
                </a:lnTo>
                <a:lnTo>
                  <a:pt x="2803" y="414"/>
                </a:lnTo>
                <a:lnTo>
                  <a:pt x="2803" y="416"/>
                </a:lnTo>
                <a:lnTo>
                  <a:pt x="2798" y="421"/>
                </a:lnTo>
                <a:lnTo>
                  <a:pt x="2798" y="423"/>
                </a:lnTo>
                <a:lnTo>
                  <a:pt x="2798" y="426"/>
                </a:lnTo>
                <a:lnTo>
                  <a:pt x="2798" y="428"/>
                </a:lnTo>
                <a:lnTo>
                  <a:pt x="2798" y="430"/>
                </a:lnTo>
                <a:lnTo>
                  <a:pt x="2800" y="428"/>
                </a:lnTo>
                <a:lnTo>
                  <a:pt x="2803" y="428"/>
                </a:lnTo>
                <a:lnTo>
                  <a:pt x="2805" y="428"/>
                </a:lnTo>
                <a:lnTo>
                  <a:pt x="2810" y="430"/>
                </a:lnTo>
                <a:lnTo>
                  <a:pt x="2805" y="433"/>
                </a:lnTo>
                <a:lnTo>
                  <a:pt x="2800" y="433"/>
                </a:lnTo>
                <a:lnTo>
                  <a:pt x="2796" y="437"/>
                </a:lnTo>
                <a:lnTo>
                  <a:pt x="2798" y="437"/>
                </a:lnTo>
                <a:lnTo>
                  <a:pt x="2803" y="440"/>
                </a:lnTo>
                <a:lnTo>
                  <a:pt x="2807" y="442"/>
                </a:lnTo>
                <a:lnTo>
                  <a:pt x="2803" y="442"/>
                </a:lnTo>
                <a:lnTo>
                  <a:pt x="2796" y="440"/>
                </a:lnTo>
                <a:lnTo>
                  <a:pt x="2793" y="440"/>
                </a:lnTo>
                <a:lnTo>
                  <a:pt x="2793" y="442"/>
                </a:lnTo>
                <a:lnTo>
                  <a:pt x="2791" y="445"/>
                </a:lnTo>
                <a:lnTo>
                  <a:pt x="2791" y="447"/>
                </a:lnTo>
                <a:lnTo>
                  <a:pt x="2793" y="447"/>
                </a:lnTo>
                <a:lnTo>
                  <a:pt x="2793" y="447"/>
                </a:lnTo>
                <a:lnTo>
                  <a:pt x="2796" y="447"/>
                </a:lnTo>
                <a:lnTo>
                  <a:pt x="2796" y="449"/>
                </a:lnTo>
                <a:lnTo>
                  <a:pt x="2798" y="452"/>
                </a:lnTo>
                <a:lnTo>
                  <a:pt x="2798" y="454"/>
                </a:lnTo>
                <a:lnTo>
                  <a:pt x="2796" y="454"/>
                </a:lnTo>
                <a:lnTo>
                  <a:pt x="2796" y="452"/>
                </a:lnTo>
                <a:lnTo>
                  <a:pt x="2793" y="449"/>
                </a:lnTo>
                <a:lnTo>
                  <a:pt x="2791" y="449"/>
                </a:lnTo>
                <a:lnTo>
                  <a:pt x="2791" y="449"/>
                </a:lnTo>
                <a:lnTo>
                  <a:pt x="2786" y="452"/>
                </a:lnTo>
                <a:lnTo>
                  <a:pt x="2784" y="452"/>
                </a:lnTo>
                <a:lnTo>
                  <a:pt x="2784" y="454"/>
                </a:lnTo>
                <a:lnTo>
                  <a:pt x="2784" y="456"/>
                </a:lnTo>
                <a:lnTo>
                  <a:pt x="2781" y="454"/>
                </a:lnTo>
                <a:lnTo>
                  <a:pt x="2781" y="452"/>
                </a:lnTo>
                <a:lnTo>
                  <a:pt x="2779" y="452"/>
                </a:lnTo>
                <a:lnTo>
                  <a:pt x="2777" y="454"/>
                </a:lnTo>
                <a:lnTo>
                  <a:pt x="2770" y="456"/>
                </a:lnTo>
                <a:lnTo>
                  <a:pt x="2765" y="459"/>
                </a:lnTo>
                <a:lnTo>
                  <a:pt x="2762" y="463"/>
                </a:lnTo>
                <a:lnTo>
                  <a:pt x="2762" y="468"/>
                </a:lnTo>
                <a:lnTo>
                  <a:pt x="2765" y="468"/>
                </a:lnTo>
                <a:lnTo>
                  <a:pt x="2765" y="471"/>
                </a:lnTo>
                <a:lnTo>
                  <a:pt x="2760" y="471"/>
                </a:lnTo>
                <a:lnTo>
                  <a:pt x="2760" y="471"/>
                </a:lnTo>
                <a:lnTo>
                  <a:pt x="2762" y="475"/>
                </a:lnTo>
                <a:lnTo>
                  <a:pt x="2762" y="478"/>
                </a:lnTo>
                <a:lnTo>
                  <a:pt x="2767" y="478"/>
                </a:lnTo>
                <a:lnTo>
                  <a:pt x="2777" y="475"/>
                </a:lnTo>
                <a:lnTo>
                  <a:pt x="2777" y="475"/>
                </a:lnTo>
                <a:lnTo>
                  <a:pt x="2779" y="473"/>
                </a:lnTo>
                <a:lnTo>
                  <a:pt x="2784" y="473"/>
                </a:lnTo>
                <a:lnTo>
                  <a:pt x="2784" y="475"/>
                </a:lnTo>
                <a:lnTo>
                  <a:pt x="2781" y="478"/>
                </a:lnTo>
                <a:lnTo>
                  <a:pt x="2781" y="478"/>
                </a:lnTo>
                <a:lnTo>
                  <a:pt x="2788" y="478"/>
                </a:lnTo>
                <a:lnTo>
                  <a:pt x="2796" y="473"/>
                </a:lnTo>
                <a:lnTo>
                  <a:pt x="2800" y="468"/>
                </a:lnTo>
                <a:lnTo>
                  <a:pt x="2800" y="471"/>
                </a:lnTo>
                <a:lnTo>
                  <a:pt x="2800" y="473"/>
                </a:lnTo>
                <a:lnTo>
                  <a:pt x="2798" y="475"/>
                </a:lnTo>
                <a:lnTo>
                  <a:pt x="2800" y="478"/>
                </a:lnTo>
                <a:lnTo>
                  <a:pt x="2803" y="478"/>
                </a:lnTo>
                <a:lnTo>
                  <a:pt x="2807" y="478"/>
                </a:lnTo>
                <a:lnTo>
                  <a:pt x="2807" y="480"/>
                </a:lnTo>
                <a:lnTo>
                  <a:pt x="2800" y="480"/>
                </a:lnTo>
                <a:lnTo>
                  <a:pt x="2796" y="482"/>
                </a:lnTo>
                <a:lnTo>
                  <a:pt x="2793" y="482"/>
                </a:lnTo>
                <a:lnTo>
                  <a:pt x="2791" y="482"/>
                </a:lnTo>
                <a:lnTo>
                  <a:pt x="2791" y="489"/>
                </a:lnTo>
                <a:lnTo>
                  <a:pt x="2791" y="492"/>
                </a:lnTo>
                <a:lnTo>
                  <a:pt x="2796" y="497"/>
                </a:lnTo>
                <a:lnTo>
                  <a:pt x="2796" y="499"/>
                </a:lnTo>
                <a:lnTo>
                  <a:pt x="2793" y="499"/>
                </a:lnTo>
                <a:lnTo>
                  <a:pt x="2791" y="497"/>
                </a:lnTo>
                <a:lnTo>
                  <a:pt x="2788" y="494"/>
                </a:lnTo>
                <a:lnTo>
                  <a:pt x="2788" y="489"/>
                </a:lnTo>
                <a:lnTo>
                  <a:pt x="2786" y="485"/>
                </a:lnTo>
                <a:lnTo>
                  <a:pt x="2781" y="485"/>
                </a:lnTo>
                <a:lnTo>
                  <a:pt x="2779" y="489"/>
                </a:lnTo>
                <a:lnTo>
                  <a:pt x="2777" y="489"/>
                </a:lnTo>
                <a:lnTo>
                  <a:pt x="2777" y="485"/>
                </a:lnTo>
                <a:lnTo>
                  <a:pt x="2772" y="482"/>
                </a:lnTo>
                <a:lnTo>
                  <a:pt x="2770" y="482"/>
                </a:lnTo>
                <a:lnTo>
                  <a:pt x="2765" y="482"/>
                </a:lnTo>
                <a:lnTo>
                  <a:pt x="2760" y="485"/>
                </a:lnTo>
                <a:lnTo>
                  <a:pt x="2751" y="487"/>
                </a:lnTo>
                <a:lnTo>
                  <a:pt x="2753" y="489"/>
                </a:lnTo>
                <a:lnTo>
                  <a:pt x="2751" y="492"/>
                </a:lnTo>
                <a:lnTo>
                  <a:pt x="2748" y="494"/>
                </a:lnTo>
                <a:lnTo>
                  <a:pt x="2746" y="497"/>
                </a:lnTo>
                <a:lnTo>
                  <a:pt x="2751" y="499"/>
                </a:lnTo>
                <a:lnTo>
                  <a:pt x="2753" y="499"/>
                </a:lnTo>
                <a:lnTo>
                  <a:pt x="2755" y="499"/>
                </a:lnTo>
                <a:lnTo>
                  <a:pt x="2755" y="501"/>
                </a:lnTo>
                <a:lnTo>
                  <a:pt x="2748" y="504"/>
                </a:lnTo>
                <a:lnTo>
                  <a:pt x="2751" y="506"/>
                </a:lnTo>
                <a:lnTo>
                  <a:pt x="2753" y="504"/>
                </a:lnTo>
                <a:lnTo>
                  <a:pt x="2758" y="504"/>
                </a:lnTo>
                <a:lnTo>
                  <a:pt x="2760" y="504"/>
                </a:lnTo>
                <a:lnTo>
                  <a:pt x="2760" y="508"/>
                </a:lnTo>
                <a:lnTo>
                  <a:pt x="2755" y="508"/>
                </a:lnTo>
                <a:lnTo>
                  <a:pt x="2753" y="513"/>
                </a:lnTo>
                <a:lnTo>
                  <a:pt x="2758" y="518"/>
                </a:lnTo>
                <a:lnTo>
                  <a:pt x="2760" y="516"/>
                </a:lnTo>
                <a:lnTo>
                  <a:pt x="2760" y="518"/>
                </a:lnTo>
                <a:lnTo>
                  <a:pt x="2758" y="520"/>
                </a:lnTo>
                <a:lnTo>
                  <a:pt x="2755" y="523"/>
                </a:lnTo>
                <a:lnTo>
                  <a:pt x="2755" y="525"/>
                </a:lnTo>
                <a:lnTo>
                  <a:pt x="2751" y="525"/>
                </a:lnTo>
                <a:lnTo>
                  <a:pt x="2753" y="530"/>
                </a:lnTo>
                <a:lnTo>
                  <a:pt x="2751" y="537"/>
                </a:lnTo>
                <a:lnTo>
                  <a:pt x="2758" y="539"/>
                </a:lnTo>
                <a:lnTo>
                  <a:pt x="2760" y="542"/>
                </a:lnTo>
                <a:lnTo>
                  <a:pt x="2758" y="544"/>
                </a:lnTo>
                <a:lnTo>
                  <a:pt x="2755" y="542"/>
                </a:lnTo>
                <a:lnTo>
                  <a:pt x="2753" y="539"/>
                </a:lnTo>
                <a:lnTo>
                  <a:pt x="2751" y="539"/>
                </a:lnTo>
                <a:lnTo>
                  <a:pt x="2751" y="537"/>
                </a:lnTo>
                <a:lnTo>
                  <a:pt x="2751" y="532"/>
                </a:lnTo>
                <a:lnTo>
                  <a:pt x="2748" y="525"/>
                </a:lnTo>
                <a:lnTo>
                  <a:pt x="2743" y="523"/>
                </a:lnTo>
                <a:lnTo>
                  <a:pt x="2746" y="520"/>
                </a:lnTo>
                <a:lnTo>
                  <a:pt x="2746" y="511"/>
                </a:lnTo>
                <a:lnTo>
                  <a:pt x="2746" y="504"/>
                </a:lnTo>
                <a:lnTo>
                  <a:pt x="2743" y="501"/>
                </a:lnTo>
                <a:lnTo>
                  <a:pt x="2741" y="499"/>
                </a:lnTo>
                <a:lnTo>
                  <a:pt x="2739" y="501"/>
                </a:lnTo>
                <a:lnTo>
                  <a:pt x="2739" y="504"/>
                </a:lnTo>
                <a:lnTo>
                  <a:pt x="2739" y="506"/>
                </a:lnTo>
                <a:lnTo>
                  <a:pt x="2734" y="508"/>
                </a:lnTo>
                <a:lnTo>
                  <a:pt x="2736" y="511"/>
                </a:lnTo>
                <a:lnTo>
                  <a:pt x="2736" y="516"/>
                </a:lnTo>
                <a:lnTo>
                  <a:pt x="2732" y="518"/>
                </a:lnTo>
                <a:lnTo>
                  <a:pt x="2729" y="518"/>
                </a:lnTo>
                <a:lnTo>
                  <a:pt x="2727" y="518"/>
                </a:lnTo>
                <a:lnTo>
                  <a:pt x="2729" y="513"/>
                </a:lnTo>
                <a:lnTo>
                  <a:pt x="2727" y="508"/>
                </a:lnTo>
                <a:lnTo>
                  <a:pt x="2725" y="511"/>
                </a:lnTo>
                <a:lnTo>
                  <a:pt x="2725" y="513"/>
                </a:lnTo>
                <a:lnTo>
                  <a:pt x="2722" y="516"/>
                </a:lnTo>
                <a:lnTo>
                  <a:pt x="2720" y="513"/>
                </a:lnTo>
                <a:lnTo>
                  <a:pt x="2715" y="516"/>
                </a:lnTo>
                <a:lnTo>
                  <a:pt x="2713" y="520"/>
                </a:lnTo>
                <a:lnTo>
                  <a:pt x="2713" y="523"/>
                </a:lnTo>
                <a:lnTo>
                  <a:pt x="2713" y="525"/>
                </a:lnTo>
                <a:lnTo>
                  <a:pt x="2715" y="527"/>
                </a:lnTo>
                <a:lnTo>
                  <a:pt x="2717" y="525"/>
                </a:lnTo>
                <a:lnTo>
                  <a:pt x="2717" y="523"/>
                </a:lnTo>
                <a:lnTo>
                  <a:pt x="2722" y="518"/>
                </a:lnTo>
                <a:lnTo>
                  <a:pt x="2722" y="520"/>
                </a:lnTo>
                <a:lnTo>
                  <a:pt x="2725" y="523"/>
                </a:lnTo>
                <a:lnTo>
                  <a:pt x="2727" y="523"/>
                </a:lnTo>
                <a:lnTo>
                  <a:pt x="2729" y="523"/>
                </a:lnTo>
                <a:lnTo>
                  <a:pt x="2722" y="525"/>
                </a:lnTo>
                <a:lnTo>
                  <a:pt x="2720" y="527"/>
                </a:lnTo>
                <a:lnTo>
                  <a:pt x="2725" y="527"/>
                </a:lnTo>
                <a:lnTo>
                  <a:pt x="2727" y="527"/>
                </a:lnTo>
                <a:lnTo>
                  <a:pt x="2729" y="527"/>
                </a:lnTo>
                <a:lnTo>
                  <a:pt x="2734" y="527"/>
                </a:lnTo>
                <a:lnTo>
                  <a:pt x="2736" y="530"/>
                </a:lnTo>
                <a:lnTo>
                  <a:pt x="2739" y="527"/>
                </a:lnTo>
                <a:lnTo>
                  <a:pt x="2736" y="525"/>
                </a:lnTo>
                <a:lnTo>
                  <a:pt x="2734" y="523"/>
                </a:lnTo>
                <a:lnTo>
                  <a:pt x="2739" y="525"/>
                </a:lnTo>
                <a:lnTo>
                  <a:pt x="2741" y="527"/>
                </a:lnTo>
                <a:lnTo>
                  <a:pt x="2739" y="530"/>
                </a:lnTo>
                <a:lnTo>
                  <a:pt x="2736" y="532"/>
                </a:lnTo>
                <a:lnTo>
                  <a:pt x="2736" y="534"/>
                </a:lnTo>
                <a:lnTo>
                  <a:pt x="2736" y="537"/>
                </a:lnTo>
                <a:lnTo>
                  <a:pt x="2734" y="534"/>
                </a:lnTo>
                <a:lnTo>
                  <a:pt x="2732" y="532"/>
                </a:lnTo>
                <a:lnTo>
                  <a:pt x="2729" y="530"/>
                </a:lnTo>
                <a:lnTo>
                  <a:pt x="2727" y="532"/>
                </a:lnTo>
                <a:lnTo>
                  <a:pt x="2722" y="534"/>
                </a:lnTo>
                <a:lnTo>
                  <a:pt x="2720" y="534"/>
                </a:lnTo>
                <a:lnTo>
                  <a:pt x="2715" y="537"/>
                </a:lnTo>
                <a:lnTo>
                  <a:pt x="2710" y="539"/>
                </a:lnTo>
                <a:lnTo>
                  <a:pt x="2708" y="539"/>
                </a:lnTo>
                <a:lnTo>
                  <a:pt x="2706" y="539"/>
                </a:lnTo>
                <a:lnTo>
                  <a:pt x="2701" y="539"/>
                </a:lnTo>
                <a:lnTo>
                  <a:pt x="2696" y="542"/>
                </a:lnTo>
                <a:lnTo>
                  <a:pt x="2694" y="544"/>
                </a:lnTo>
                <a:lnTo>
                  <a:pt x="2691" y="549"/>
                </a:lnTo>
                <a:lnTo>
                  <a:pt x="2694" y="549"/>
                </a:lnTo>
                <a:lnTo>
                  <a:pt x="2696" y="551"/>
                </a:lnTo>
                <a:lnTo>
                  <a:pt x="2696" y="553"/>
                </a:lnTo>
                <a:lnTo>
                  <a:pt x="2699" y="551"/>
                </a:lnTo>
                <a:lnTo>
                  <a:pt x="2701" y="551"/>
                </a:lnTo>
                <a:lnTo>
                  <a:pt x="2703" y="553"/>
                </a:lnTo>
                <a:lnTo>
                  <a:pt x="2701" y="556"/>
                </a:lnTo>
                <a:lnTo>
                  <a:pt x="2696" y="556"/>
                </a:lnTo>
                <a:lnTo>
                  <a:pt x="2694" y="556"/>
                </a:lnTo>
                <a:lnTo>
                  <a:pt x="2691" y="558"/>
                </a:lnTo>
                <a:lnTo>
                  <a:pt x="2694" y="558"/>
                </a:lnTo>
                <a:lnTo>
                  <a:pt x="2696" y="558"/>
                </a:lnTo>
                <a:lnTo>
                  <a:pt x="2696" y="560"/>
                </a:lnTo>
                <a:lnTo>
                  <a:pt x="2691" y="563"/>
                </a:lnTo>
                <a:lnTo>
                  <a:pt x="2691" y="563"/>
                </a:lnTo>
                <a:lnTo>
                  <a:pt x="2694" y="565"/>
                </a:lnTo>
                <a:lnTo>
                  <a:pt x="2699" y="565"/>
                </a:lnTo>
                <a:lnTo>
                  <a:pt x="2703" y="560"/>
                </a:lnTo>
                <a:lnTo>
                  <a:pt x="2708" y="556"/>
                </a:lnTo>
                <a:lnTo>
                  <a:pt x="2713" y="551"/>
                </a:lnTo>
                <a:lnTo>
                  <a:pt x="2715" y="546"/>
                </a:lnTo>
                <a:lnTo>
                  <a:pt x="2717" y="546"/>
                </a:lnTo>
                <a:lnTo>
                  <a:pt x="2720" y="549"/>
                </a:lnTo>
                <a:lnTo>
                  <a:pt x="2725" y="551"/>
                </a:lnTo>
                <a:lnTo>
                  <a:pt x="2732" y="556"/>
                </a:lnTo>
                <a:lnTo>
                  <a:pt x="2729" y="556"/>
                </a:lnTo>
                <a:lnTo>
                  <a:pt x="2727" y="556"/>
                </a:lnTo>
                <a:lnTo>
                  <a:pt x="2725" y="553"/>
                </a:lnTo>
                <a:lnTo>
                  <a:pt x="2722" y="553"/>
                </a:lnTo>
                <a:lnTo>
                  <a:pt x="2720" y="553"/>
                </a:lnTo>
                <a:lnTo>
                  <a:pt x="2717" y="556"/>
                </a:lnTo>
                <a:lnTo>
                  <a:pt x="2720" y="558"/>
                </a:lnTo>
                <a:lnTo>
                  <a:pt x="2722" y="560"/>
                </a:lnTo>
                <a:lnTo>
                  <a:pt x="2720" y="560"/>
                </a:lnTo>
                <a:lnTo>
                  <a:pt x="2717" y="560"/>
                </a:lnTo>
                <a:lnTo>
                  <a:pt x="2715" y="558"/>
                </a:lnTo>
                <a:lnTo>
                  <a:pt x="2713" y="556"/>
                </a:lnTo>
                <a:lnTo>
                  <a:pt x="2710" y="563"/>
                </a:lnTo>
                <a:lnTo>
                  <a:pt x="2706" y="568"/>
                </a:lnTo>
                <a:lnTo>
                  <a:pt x="2708" y="568"/>
                </a:lnTo>
                <a:lnTo>
                  <a:pt x="2710" y="570"/>
                </a:lnTo>
                <a:lnTo>
                  <a:pt x="2708" y="572"/>
                </a:lnTo>
                <a:lnTo>
                  <a:pt x="2710" y="575"/>
                </a:lnTo>
                <a:lnTo>
                  <a:pt x="2713" y="577"/>
                </a:lnTo>
                <a:lnTo>
                  <a:pt x="2717" y="577"/>
                </a:lnTo>
                <a:lnTo>
                  <a:pt x="2722" y="579"/>
                </a:lnTo>
                <a:lnTo>
                  <a:pt x="2725" y="577"/>
                </a:lnTo>
                <a:lnTo>
                  <a:pt x="2727" y="577"/>
                </a:lnTo>
                <a:lnTo>
                  <a:pt x="2725" y="579"/>
                </a:lnTo>
                <a:lnTo>
                  <a:pt x="2722" y="582"/>
                </a:lnTo>
                <a:lnTo>
                  <a:pt x="2722" y="584"/>
                </a:lnTo>
                <a:lnTo>
                  <a:pt x="2720" y="587"/>
                </a:lnTo>
                <a:lnTo>
                  <a:pt x="2720" y="584"/>
                </a:lnTo>
                <a:lnTo>
                  <a:pt x="2715" y="579"/>
                </a:lnTo>
                <a:lnTo>
                  <a:pt x="2710" y="579"/>
                </a:lnTo>
                <a:lnTo>
                  <a:pt x="2708" y="579"/>
                </a:lnTo>
                <a:lnTo>
                  <a:pt x="2706" y="577"/>
                </a:lnTo>
                <a:lnTo>
                  <a:pt x="2703" y="572"/>
                </a:lnTo>
                <a:lnTo>
                  <a:pt x="2701" y="570"/>
                </a:lnTo>
                <a:lnTo>
                  <a:pt x="2696" y="572"/>
                </a:lnTo>
                <a:lnTo>
                  <a:pt x="2691" y="577"/>
                </a:lnTo>
                <a:lnTo>
                  <a:pt x="2687" y="582"/>
                </a:lnTo>
                <a:lnTo>
                  <a:pt x="2689" y="584"/>
                </a:lnTo>
                <a:lnTo>
                  <a:pt x="2687" y="589"/>
                </a:lnTo>
                <a:lnTo>
                  <a:pt x="2684" y="594"/>
                </a:lnTo>
                <a:lnTo>
                  <a:pt x="2680" y="598"/>
                </a:lnTo>
                <a:lnTo>
                  <a:pt x="2673" y="605"/>
                </a:lnTo>
                <a:lnTo>
                  <a:pt x="2673" y="608"/>
                </a:lnTo>
                <a:lnTo>
                  <a:pt x="2677" y="605"/>
                </a:lnTo>
                <a:lnTo>
                  <a:pt x="2684" y="605"/>
                </a:lnTo>
                <a:lnTo>
                  <a:pt x="2687" y="603"/>
                </a:lnTo>
                <a:lnTo>
                  <a:pt x="2687" y="608"/>
                </a:lnTo>
                <a:lnTo>
                  <a:pt x="2689" y="608"/>
                </a:lnTo>
                <a:lnTo>
                  <a:pt x="2694" y="603"/>
                </a:lnTo>
                <a:lnTo>
                  <a:pt x="2699" y="603"/>
                </a:lnTo>
                <a:lnTo>
                  <a:pt x="2706" y="601"/>
                </a:lnTo>
                <a:lnTo>
                  <a:pt x="2703" y="605"/>
                </a:lnTo>
                <a:lnTo>
                  <a:pt x="2708" y="608"/>
                </a:lnTo>
                <a:lnTo>
                  <a:pt x="2710" y="605"/>
                </a:lnTo>
                <a:lnTo>
                  <a:pt x="2715" y="608"/>
                </a:lnTo>
                <a:lnTo>
                  <a:pt x="2717" y="610"/>
                </a:lnTo>
                <a:lnTo>
                  <a:pt x="2720" y="615"/>
                </a:lnTo>
                <a:lnTo>
                  <a:pt x="2720" y="617"/>
                </a:lnTo>
                <a:lnTo>
                  <a:pt x="2720" y="624"/>
                </a:lnTo>
                <a:lnTo>
                  <a:pt x="2717" y="624"/>
                </a:lnTo>
                <a:lnTo>
                  <a:pt x="2715" y="622"/>
                </a:lnTo>
                <a:lnTo>
                  <a:pt x="2717" y="617"/>
                </a:lnTo>
                <a:lnTo>
                  <a:pt x="2715" y="615"/>
                </a:lnTo>
                <a:lnTo>
                  <a:pt x="2710" y="615"/>
                </a:lnTo>
                <a:lnTo>
                  <a:pt x="2708" y="613"/>
                </a:lnTo>
                <a:lnTo>
                  <a:pt x="2701" y="610"/>
                </a:lnTo>
                <a:lnTo>
                  <a:pt x="2696" y="610"/>
                </a:lnTo>
                <a:lnTo>
                  <a:pt x="2691" y="610"/>
                </a:lnTo>
                <a:lnTo>
                  <a:pt x="2689" y="613"/>
                </a:lnTo>
                <a:lnTo>
                  <a:pt x="2684" y="610"/>
                </a:lnTo>
                <a:lnTo>
                  <a:pt x="2682" y="615"/>
                </a:lnTo>
                <a:lnTo>
                  <a:pt x="2675" y="615"/>
                </a:lnTo>
                <a:lnTo>
                  <a:pt x="2673" y="617"/>
                </a:lnTo>
                <a:lnTo>
                  <a:pt x="2670" y="624"/>
                </a:lnTo>
                <a:lnTo>
                  <a:pt x="2673" y="629"/>
                </a:lnTo>
                <a:lnTo>
                  <a:pt x="2670" y="631"/>
                </a:lnTo>
                <a:lnTo>
                  <a:pt x="2668" y="634"/>
                </a:lnTo>
                <a:lnTo>
                  <a:pt x="2665" y="634"/>
                </a:lnTo>
                <a:lnTo>
                  <a:pt x="2663" y="631"/>
                </a:lnTo>
                <a:lnTo>
                  <a:pt x="2663" y="627"/>
                </a:lnTo>
                <a:lnTo>
                  <a:pt x="2661" y="624"/>
                </a:lnTo>
                <a:lnTo>
                  <a:pt x="2658" y="629"/>
                </a:lnTo>
                <a:lnTo>
                  <a:pt x="2661" y="634"/>
                </a:lnTo>
                <a:lnTo>
                  <a:pt x="2658" y="634"/>
                </a:lnTo>
                <a:lnTo>
                  <a:pt x="2658" y="631"/>
                </a:lnTo>
                <a:lnTo>
                  <a:pt x="2654" y="634"/>
                </a:lnTo>
                <a:lnTo>
                  <a:pt x="2649" y="639"/>
                </a:lnTo>
                <a:lnTo>
                  <a:pt x="2644" y="639"/>
                </a:lnTo>
                <a:lnTo>
                  <a:pt x="2639" y="639"/>
                </a:lnTo>
                <a:lnTo>
                  <a:pt x="2639" y="641"/>
                </a:lnTo>
                <a:lnTo>
                  <a:pt x="2639" y="643"/>
                </a:lnTo>
                <a:lnTo>
                  <a:pt x="2642" y="643"/>
                </a:lnTo>
                <a:lnTo>
                  <a:pt x="2644" y="646"/>
                </a:lnTo>
                <a:lnTo>
                  <a:pt x="2644" y="648"/>
                </a:lnTo>
                <a:lnTo>
                  <a:pt x="2647" y="650"/>
                </a:lnTo>
                <a:lnTo>
                  <a:pt x="2649" y="653"/>
                </a:lnTo>
                <a:lnTo>
                  <a:pt x="2647" y="655"/>
                </a:lnTo>
                <a:lnTo>
                  <a:pt x="2644" y="653"/>
                </a:lnTo>
                <a:lnTo>
                  <a:pt x="2642" y="655"/>
                </a:lnTo>
                <a:lnTo>
                  <a:pt x="2637" y="655"/>
                </a:lnTo>
                <a:lnTo>
                  <a:pt x="2637" y="658"/>
                </a:lnTo>
                <a:lnTo>
                  <a:pt x="2637" y="662"/>
                </a:lnTo>
                <a:lnTo>
                  <a:pt x="2637" y="662"/>
                </a:lnTo>
                <a:lnTo>
                  <a:pt x="2630" y="660"/>
                </a:lnTo>
                <a:lnTo>
                  <a:pt x="2625" y="660"/>
                </a:lnTo>
                <a:lnTo>
                  <a:pt x="2625" y="662"/>
                </a:lnTo>
                <a:lnTo>
                  <a:pt x="2628" y="665"/>
                </a:lnTo>
                <a:lnTo>
                  <a:pt x="2632" y="665"/>
                </a:lnTo>
                <a:lnTo>
                  <a:pt x="2630" y="667"/>
                </a:lnTo>
                <a:lnTo>
                  <a:pt x="2628" y="667"/>
                </a:lnTo>
                <a:lnTo>
                  <a:pt x="2623" y="667"/>
                </a:lnTo>
                <a:lnTo>
                  <a:pt x="2623" y="669"/>
                </a:lnTo>
                <a:lnTo>
                  <a:pt x="2625" y="672"/>
                </a:lnTo>
                <a:lnTo>
                  <a:pt x="2623" y="674"/>
                </a:lnTo>
                <a:lnTo>
                  <a:pt x="2623" y="679"/>
                </a:lnTo>
                <a:lnTo>
                  <a:pt x="2625" y="681"/>
                </a:lnTo>
                <a:lnTo>
                  <a:pt x="2628" y="679"/>
                </a:lnTo>
                <a:lnTo>
                  <a:pt x="2635" y="679"/>
                </a:lnTo>
                <a:lnTo>
                  <a:pt x="2635" y="681"/>
                </a:lnTo>
                <a:lnTo>
                  <a:pt x="2628" y="681"/>
                </a:lnTo>
                <a:lnTo>
                  <a:pt x="2625" y="684"/>
                </a:lnTo>
                <a:lnTo>
                  <a:pt x="2628" y="686"/>
                </a:lnTo>
                <a:lnTo>
                  <a:pt x="2625" y="688"/>
                </a:lnTo>
                <a:lnTo>
                  <a:pt x="2623" y="686"/>
                </a:lnTo>
                <a:lnTo>
                  <a:pt x="2623" y="684"/>
                </a:lnTo>
                <a:lnTo>
                  <a:pt x="2618" y="681"/>
                </a:lnTo>
                <a:lnTo>
                  <a:pt x="2613" y="681"/>
                </a:lnTo>
                <a:lnTo>
                  <a:pt x="2613" y="684"/>
                </a:lnTo>
                <a:lnTo>
                  <a:pt x="2618" y="688"/>
                </a:lnTo>
                <a:lnTo>
                  <a:pt x="2620" y="693"/>
                </a:lnTo>
                <a:lnTo>
                  <a:pt x="2618" y="698"/>
                </a:lnTo>
                <a:lnTo>
                  <a:pt x="2613" y="700"/>
                </a:lnTo>
                <a:lnTo>
                  <a:pt x="2616" y="705"/>
                </a:lnTo>
                <a:lnTo>
                  <a:pt x="2618" y="707"/>
                </a:lnTo>
                <a:lnTo>
                  <a:pt x="2623" y="707"/>
                </a:lnTo>
                <a:lnTo>
                  <a:pt x="2630" y="705"/>
                </a:lnTo>
                <a:lnTo>
                  <a:pt x="2632" y="705"/>
                </a:lnTo>
                <a:lnTo>
                  <a:pt x="2630" y="707"/>
                </a:lnTo>
                <a:lnTo>
                  <a:pt x="2625" y="710"/>
                </a:lnTo>
                <a:lnTo>
                  <a:pt x="2618" y="712"/>
                </a:lnTo>
                <a:lnTo>
                  <a:pt x="2613" y="714"/>
                </a:lnTo>
                <a:lnTo>
                  <a:pt x="2613" y="717"/>
                </a:lnTo>
                <a:lnTo>
                  <a:pt x="2616" y="717"/>
                </a:lnTo>
                <a:lnTo>
                  <a:pt x="2620" y="717"/>
                </a:lnTo>
                <a:lnTo>
                  <a:pt x="2625" y="714"/>
                </a:lnTo>
                <a:lnTo>
                  <a:pt x="2630" y="714"/>
                </a:lnTo>
                <a:lnTo>
                  <a:pt x="2637" y="712"/>
                </a:lnTo>
                <a:lnTo>
                  <a:pt x="2642" y="714"/>
                </a:lnTo>
                <a:lnTo>
                  <a:pt x="2647" y="712"/>
                </a:lnTo>
                <a:lnTo>
                  <a:pt x="2654" y="712"/>
                </a:lnTo>
                <a:lnTo>
                  <a:pt x="2656" y="707"/>
                </a:lnTo>
                <a:lnTo>
                  <a:pt x="2658" y="707"/>
                </a:lnTo>
                <a:lnTo>
                  <a:pt x="2661" y="707"/>
                </a:lnTo>
                <a:lnTo>
                  <a:pt x="2656" y="710"/>
                </a:lnTo>
                <a:lnTo>
                  <a:pt x="2654" y="714"/>
                </a:lnTo>
                <a:lnTo>
                  <a:pt x="2651" y="717"/>
                </a:lnTo>
                <a:lnTo>
                  <a:pt x="2649" y="717"/>
                </a:lnTo>
                <a:lnTo>
                  <a:pt x="2644" y="714"/>
                </a:lnTo>
                <a:lnTo>
                  <a:pt x="2642" y="717"/>
                </a:lnTo>
                <a:lnTo>
                  <a:pt x="2642" y="719"/>
                </a:lnTo>
                <a:lnTo>
                  <a:pt x="2642" y="719"/>
                </a:lnTo>
                <a:lnTo>
                  <a:pt x="2644" y="719"/>
                </a:lnTo>
                <a:lnTo>
                  <a:pt x="2649" y="721"/>
                </a:lnTo>
                <a:lnTo>
                  <a:pt x="2649" y="721"/>
                </a:lnTo>
                <a:lnTo>
                  <a:pt x="2647" y="721"/>
                </a:lnTo>
                <a:lnTo>
                  <a:pt x="2644" y="721"/>
                </a:lnTo>
                <a:lnTo>
                  <a:pt x="2639" y="724"/>
                </a:lnTo>
                <a:lnTo>
                  <a:pt x="2637" y="724"/>
                </a:lnTo>
                <a:lnTo>
                  <a:pt x="2639" y="719"/>
                </a:lnTo>
                <a:lnTo>
                  <a:pt x="2637" y="717"/>
                </a:lnTo>
                <a:lnTo>
                  <a:pt x="2635" y="714"/>
                </a:lnTo>
                <a:lnTo>
                  <a:pt x="2630" y="717"/>
                </a:lnTo>
                <a:lnTo>
                  <a:pt x="2628" y="714"/>
                </a:lnTo>
                <a:lnTo>
                  <a:pt x="2625" y="714"/>
                </a:lnTo>
                <a:lnTo>
                  <a:pt x="2623" y="717"/>
                </a:lnTo>
                <a:lnTo>
                  <a:pt x="2618" y="721"/>
                </a:lnTo>
                <a:lnTo>
                  <a:pt x="2613" y="721"/>
                </a:lnTo>
                <a:lnTo>
                  <a:pt x="2604" y="724"/>
                </a:lnTo>
                <a:lnTo>
                  <a:pt x="2597" y="728"/>
                </a:lnTo>
                <a:lnTo>
                  <a:pt x="2599" y="731"/>
                </a:lnTo>
                <a:lnTo>
                  <a:pt x="2609" y="733"/>
                </a:lnTo>
                <a:lnTo>
                  <a:pt x="2602" y="736"/>
                </a:lnTo>
                <a:lnTo>
                  <a:pt x="2599" y="736"/>
                </a:lnTo>
                <a:lnTo>
                  <a:pt x="2597" y="738"/>
                </a:lnTo>
                <a:lnTo>
                  <a:pt x="2594" y="740"/>
                </a:lnTo>
                <a:lnTo>
                  <a:pt x="2594" y="738"/>
                </a:lnTo>
                <a:lnTo>
                  <a:pt x="2597" y="736"/>
                </a:lnTo>
                <a:lnTo>
                  <a:pt x="2594" y="736"/>
                </a:lnTo>
                <a:lnTo>
                  <a:pt x="2587" y="743"/>
                </a:lnTo>
                <a:lnTo>
                  <a:pt x="2585" y="747"/>
                </a:lnTo>
                <a:lnTo>
                  <a:pt x="2585" y="750"/>
                </a:lnTo>
                <a:lnTo>
                  <a:pt x="2587" y="750"/>
                </a:lnTo>
                <a:lnTo>
                  <a:pt x="2587" y="752"/>
                </a:lnTo>
                <a:lnTo>
                  <a:pt x="2585" y="755"/>
                </a:lnTo>
                <a:lnTo>
                  <a:pt x="2590" y="752"/>
                </a:lnTo>
                <a:lnTo>
                  <a:pt x="2592" y="747"/>
                </a:lnTo>
                <a:lnTo>
                  <a:pt x="2594" y="745"/>
                </a:lnTo>
                <a:lnTo>
                  <a:pt x="2599" y="740"/>
                </a:lnTo>
                <a:lnTo>
                  <a:pt x="2604" y="740"/>
                </a:lnTo>
                <a:lnTo>
                  <a:pt x="2609" y="738"/>
                </a:lnTo>
                <a:lnTo>
                  <a:pt x="2609" y="733"/>
                </a:lnTo>
                <a:lnTo>
                  <a:pt x="2611" y="733"/>
                </a:lnTo>
                <a:lnTo>
                  <a:pt x="2611" y="738"/>
                </a:lnTo>
                <a:lnTo>
                  <a:pt x="2606" y="740"/>
                </a:lnTo>
                <a:lnTo>
                  <a:pt x="2609" y="743"/>
                </a:lnTo>
                <a:lnTo>
                  <a:pt x="2611" y="745"/>
                </a:lnTo>
                <a:lnTo>
                  <a:pt x="2618" y="747"/>
                </a:lnTo>
                <a:lnTo>
                  <a:pt x="2616" y="750"/>
                </a:lnTo>
                <a:lnTo>
                  <a:pt x="2613" y="750"/>
                </a:lnTo>
                <a:lnTo>
                  <a:pt x="2611" y="747"/>
                </a:lnTo>
                <a:lnTo>
                  <a:pt x="2609" y="745"/>
                </a:lnTo>
                <a:lnTo>
                  <a:pt x="2604" y="743"/>
                </a:lnTo>
                <a:lnTo>
                  <a:pt x="2602" y="745"/>
                </a:lnTo>
                <a:lnTo>
                  <a:pt x="2597" y="747"/>
                </a:lnTo>
                <a:lnTo>
                  <a:pt x="2594" y="752"/>
                </a:lnTo>
                <a:lnTo>
                  <a:pt x="2592" y="759"/>
                </a:lnTo>
                <a:lnTo>
                  <a:pt x="2592" y="762"/>
                </a:lnTo>
                <a:lnTo>
                  <a:pt x="2590" y="764"/>
                </a:lnTo>
                <a:lnTo>
                  <a:pt x="2587" y="769"/>
                </a:lnTo>
                <a:lnTo>
                  <a:pt x="2580" y="776"/>
                </a:lnTo>
                <a:lnTo>
                  <a:pt x="2583" y="781"/>
                </a:lnTo>
                <a:lnTo>
                  <a:pt x="2583" y="785"/>
                </a:lnTo>
                <a:lnTo>
                  <a:pt x="2587" y="790"/>
                </a:lnTo>
                <a:lnTo>
                  <a:pt x="2590" y="790"/>
                </a:lnTo>
                <a:lnTo>
                  <a:pt x="2592" y="795"/>
                </a:lnTo>
                <a:lnTo>
                  <a:pt x="2594" y="797"/>
                </a:lnTo>
                <a:lnTo>
                  <a:pt x="2592" y="799"/>
                </a:lnTo>
                <a:lnTo>
                  <a:pt x="2590" y="797"/>
                </a:lnTo>
                <a:lnTo>
                  <a:pt x="2587" y="795"/>
                </a:lnTo>
                <a:lnTo>
                  <a:pt x="2585" y="795"/>
                </a:lnTo>
                <a:lnTo>
                  <a:pt x="2583" y="790"/>
                </a:lnTo>
                <a:lnTo>
                  <a:pt x="2580" y="788"/>
                </a:lnTo>
                <a:lnTo>
                  <a:pt x="2578" y="781"/>
                </a:lnTo>
                <a:lnTo>
                  <a:pt x="2576" y="781"/>
                </a:lnTo>
                <a:lnTo>
                  <a:pt x="2576" y="783"/>
                </a:lnTo>
                <a:lnTo>
                  <a:pt x="2576" y="788"/>
                </a:lnTo>
                <a:lnTo>
                  <a:pt x="2573" y="795"/>
                </a:lnTo>
                <a:lnTo>
                  <a:pt x="2578" y="792"/>
                </a:lnTo>
                <a:lnTo>
                  <a:pt x="2578" y="795"/>
                </a:lnTo>
                <a:lnTo>
                  <a:pt x="2576" y="797"/>
                </a:lnTo>
                <a:lnTo>
                  <a:pt x="2571" y="802"/>
                </a:lnTo>
                <a:lnTo>
                  <a:pt x="2568" y="807"/>
                </a:lnTo>
                <a:lnTo>
                  <a:pt x="2566" y="811"/>
                </a:lnTo>
                <a:lnTo>
                  <a:pt x="2566" y="816"/>
                </a:lnTo>
                <a:lnTo>
                  <a:pt x="2568" y="818"/>
                </a:lnTo>
                <a:lnTo>
                  <a:pt x="2571" y="816"/>
                </a:lnTo>
                <a:lnTo>
                  <a:pt x="2576" y="814"/>
                </a:lnTo>
                <a:lnTo>
                  <a:pt x="2573" y="811"/>
                </a:lnTo>
                <a:lnTo>
                  <a:pt x="2580" y="809"/>
                </a:lnTo>
                <a:lnTo>
                  <a:pt x="2583" y="809"/>
                </a:lnTo>
                <a:lnTo>
                  <a:pt x="2583" y="811"/>
                </a:lnTo>
                <a:lnTo>
                  <a:pt x="2578" y="814"/>
                </a:lnTo>
                <a:lnTo>
                  <a:pt x="2578" y="816"/>
                </a:lnTo>
                <a:lnTo>
                  <a:pt x="2578" y="818"/>
                </a:lnTo>
                <a:lnTo>
                  <a:pt x="2583" y="818"/>
                </a:lnTo>
                <a:lnTo>
                  <a:pt x="2583" y="821"/>
                </a:lnTo>
                <a:lnTo>
                  <a:pt x="2580" y="823"/>
                </a:lnTo>
                <a:lnTo>
                  <a:pt x="2578" y="826"/>
                </a:lnTo>
                <a:lnTo>
                  <a:pt x="2583" y="828"/>
                </a:lnTo>
                <a:lnTo>
                  <a:pt x="2585" y="828"/>
                </a:lnTo>
                <a:lnTo>
                  <a:pt x="2592" y="823"/>
                </a:lnTo>
                <a:lnTo>
                  <a:pt x="2602" y="816"/>
                </a:lnTo>
                <a:lnTo>
                  <a:pt x="2604" y="818"/>
                </a:lnTo>
                <a:lnTo>
                  <a:pt x="2597" y="821"/>
                </a:lnTo>
                <a:lnTo>
                  <a:pt x="2592" y="826"/>
                </a:lnTo>
                <a:lnTo>
                  <a:pt x="2587" y="830"/>
                </a:lnTo>
                <a:lnTo>
                  <a:pt x="2580" y="833"/>
                </a:lnTo>
                <a:lnTo>
                  <a:pt x="2576" y="835"/>
                </a:lnTo>
                <a:lnTo>
                  <a:pt x="2578" y="830"/>
                </a:lnTo>
                <a:lnTo>
                  <a:pt x="2576" y="830"/>
                </a:lnTo>
                <a:lnTo>
                  <a:pt x="2573" y="828"/>
                </a:lnTo>
                <a:lnTo>
                  <a:pt x="2576" y="826"/>
                </a:lnTo>
                <a:lnTo>
                  <a:pt x="2576" y="823"/>
                </a:lnTo>
                <a:lnTo>
                  <a:pt x="2573" y="821"/>
                </a:lnTo>
                <a:lnTo>
                  <a:pt x="2571" y="818"/>
                </a:lnTo>
                <a:lnTo>
                  <a:pt x="2568" y="823"/>
                </a:lnTo>
                <a:lnTo>
                  <a:pt x="2566" y="826"/>
                </a:lnTo>
                <a:lnTo>
                  <a:pt x="2566" y="828"/>
                </a:lnTo>
                <a:lnTo>
                  <a:pt x="2564" y="830"/>
                </a:lnTo>
                <a:lnTo>
                  <a:pt x="2561" y="830"/>
                </a:lnTo>
                <a:lnTo>
                  <a:pt x="2561" y="828"/>
                </a:lnTo>
                <a:lnTo>
                  <a:pt x="2564" y="826"/>
                </a:lnTo>
                <a:lnTo>
                  <a:pt x="2564" y="823"/>
                </a:lnTo>
                <a:lnTo>
                  <a:pt x="2561" y="826"/>
                </a:lnTo>
                <a:lnTo>
                  <a:pt x="2557" y="830"/>
                </a:lnTo>
                <a:lnTo>
                  <a:pt x="2554" y="835"/>
                </a:lnTo>
                <a:lnTo>
                  <a:pt x="2552" y="837"/>
                </a:lnTo>
                <a:lnTo>
                  <a:pt x="2552" y="840"/>
                </a:lnTo>
                <a:lnTo>
                  <a:pt x="2554" y="840"/>
                </a:lnTo>
                <a:lnTo>
                  <a:pt x="2559" y="835"/>
                </a:lnTo>
                <a:lnTo>
                  <a:pt x="2559" y="835"/>
                </a:lnTo>
                <a:lnTo>
                  <a:pt x="2552" y="842"/>
                </a:lnTo>
                <a:lnTo>
                  <a:pt x="2550" y="842"/>
                </a:lnTo>
                <a:lnTo>
                  <a:pt x="2550" y="840"/>
                </a:lnTo>
                <a:lnTo>
                  <a:pt x="2545" y="844"/>
                </a:lnTo>
                <a:lnTo>
                  <a:pt x="2547" y="844"/>
                </a:lnTo>
                <a:lnTo>
                  <a:pt x="2542" y="847"/>
                </a:lnTo>
                <a:lnTo>
                  <a:pt x="2538" y="849"/>
                </a:lnTo>
                <a:lnTo>
                  <a:pt x="2531" y="854"/>
                </a:lnTo>
                <a:lnTo>
                  <a:pt x="2528" y="856"/>
                </a:lnTo>
                <a:lnTo>
                  <a:pt x="2526" y="859"/>
                </a:lnTo>
                <a:lnTo>
                  <a:pt x="2531" y="861"/>
                </a:lnTo>
                <a:lnTo>
                  <a:pt x="2533" y="861"/>
                </a:lnTo>
                <a:lnTo>
                  <a:pt x="2533" y="863"/>
                </a:lnTo>
                <a:lnTo>
                  <a:pt x="2526" y="866"/>
                </a:lnTo>
                <a:lnTo>
                  <a:pt x="2526" y="868"/>
                </a:lnTo>
                <a:lnTo>
                  <a:pt x="2531" y="868"/>
                </a:lnTo>
                <a:lnTo>
                  <a:pt x="2533" y="866"/>
                </a:lnTo>
                <a:lnTo>
                  <a:pt x="2538" y="861"/>
                </a:lnTo>
                <a:lnTo>
                  <a:pt x="2540" y="861"/>
                </a:lnTo>
                <a:lnTo>
                  <a:pt x="2545" y="861"/>
                </a:lnTo>
                <a:lnTo>
                  <a:pt x="2547" y="861"/>
                </a:lnTo>
                <a:lnTo>
                  <a:pt x="2550" y="861"/>
                </a:lnTo>
                <a:lnTo>
                  <a:pt x="2550" y="863"/>
                </a:lnTo>
                <a:lnTo>
                  <a:pt x="2545" y="866"/>
                </a:lnTo>
                <a:lnTo>
                  <a:pt x="2540" y="868"/>
                </a:lnTo>
                <a:lnTo>
                  <a:pt x="2535" y="870"/>
                </a:lnTo>
                <a:lnTo>
                  <a:pt x="2533" y="875"/>
                </a:lnTo>
                <a:lnTo>
                  <a:pt x="2533" y="880"/>
                </a:lnTo>
                <a:lnTo>
                  <a:pt x="2538" y="885"/>
                </a:lnTo>
                <a:lnTo>
                  <a:pt x="2538" y="887"/>
                </a:lnTo>
                <a:lnTo>
                  <a:pt x="2542" y="887"/>
                </a:lnTo>
                <a:lnTo>
                  <a:pt x="2542" y="889"/>
                </a:lnTo>
                <a:lnTo>
                  <a:pt x="2540" y="892"/>
                </a:lnTo>
                <a:lnTo>
                  <a:pt x="2535" y="892"/>
                </a:lnTo>
                <a:lnTo>
                  <a:pt x="2533" y="899"/>
                </a:lnTo>
                <a:lnTo>
                  <a:pt x="2533" y="901"/>
                </a:lnTo>
                <a:lnTo>
                  <a:pt x="2528" y="901"/>
                </a:lnTo>
                <a:lnTo>
                  <a:pt x="2526" y="899"/>
                </a:lnTo>
                <a:lnTo>
                  <a:pt x="2521" y="899"/>
                </a:lnTo>
                <a:lnTo>
                  <a:pt x="2521" y="896"/>
                </a:lnTo>
                <a:lnTo>
                  <a:pt x="2516" y="892"/>
                </a:lnTo>
                <a:lnTo>
                  <a:pt x="2516" y="887"/>
                </a:lnTo>
                <a:lnTo>
                  <a:pt x="2514" y="885"/>
                </a:lnTo>
                <a:lnTo>
                  <a:pt x="2512" y="882"/>
                </a:lnTo>
                <a:lnTo>
                  <a:pt x="2509" y="882"/>
                </a:lnTo>
                <a:lnTo>
                  <a:pt x="2509" y="885"/>
                </a:lnTo>
                <a:lnTo>
                  <a:pt x="2512" y="889"/>
                </a:lnTo>
                <a:lnTo>
                  <a:pt x="2509" y="892"/>
                </a:lnTo>
                <a:lnTo>
                  <a:pt x="2507" y="892"/>
                </a:lnTo>
                <a:lnTo>
                  <a:pt x="2502" y="889"/>
                </a:lnTo>
                <a:lnTo>
                  <a:pt x="2502" y="894"/>
                </a:lnTo>
                <a:lnTo>
                  <a:pt x="2497" y="894"/>
                </a:lnTo>
                <a:lnTo>
                  <a:pt x="2493" y="899"/>
                </a:lnTo>
                <a:lnTo>
                  <a:pt x="2486" y="899"/>
                </a:lnTo>
                <a:lnTo>
                  <a:pt x="2488" y="901"/>
                </a:lnTo>
                <a:lnTo>
                  <a:pt x="2493" y="904"/>
                </a:lnTo>
                <a:lnTo>
                  <a:pt x="2493" y="906"/>
                </a:lnTo>
                <a:lnTo>
                  <a:pt x="2488" y="904"/>
                </a:lnTo>
                <a:lnTo>
                  <a:pt x="2486" y="906"/>
                </a:lnTo>
                <a:lnTo>
                  <a:pt x="2486" y="908"/>
                </a:lnTo>
                <a:lnTo>
                  <a:pt x="2486" y="911"/>
                </a:lnTo>
                <a:lnTo>
                  <a:pt x="2481" y="913"/>
                </a:lnTo>
                <a:lnTo>
                  <a:pt x="2479" y="918"/>
                </a:lnTo>
                <a:lnTo>
                  <a:pt x="2476" y="920"/>
                </a:lnTo>
                <a:lnTo>
                  <a:pt x="2474" y="923"/>
                </a:lnTo>
                <a:lnTo>
                  <a:pt x="2471" y="925"/>
                </a:lnTo>
                <a:lnTo>
                  <a:pt x="2471" y="930"/>
                </a:lnTo>
                <a:lnTo>
                  <a:pt x="2471" y="932"/>
                </a:lnTo>
                <a:lnTo>
                  <a:pt x="2474" y="932"/>
                </a:lnTo>
                <a:lnTo>
                  <a:pt x="2471" y="934"/>
                </a:lnTo>
                <a:lnTo>
                  <a:pt x="2471" y="934"/>
                </a:lnTo>
                <a:lnTo>
                  <a:pt x="2467" y="932"/>
                </a:lnTo>
                <a:lnTo>
                  <a:pt x="2467" y="934"/>
                </a:lnTo>
                <a:lnTo>
                  <a:pt x="2467" y="937"/>
                </a:lnTo>
                <a:lnTo>
                  <a:pt x="2464" y="939"/>
                </a:lnTo>
                <a:lnTo>
                  <a:pt x="2464" y="941"/>
                </a:lnTo>
                <a:lnTo>
                  <a:pt x="2462" y="949"/>
                </a:lnTo>
                <a:lnTo>
                  <a:pt x="2464" y="949"/>
                </a:lnTo>
                <a:lnTo>
                  <a:pt x="2462" y="949"/>
                </a:lnTo>
                <a:lnTo>
                  <a:pt x="2457" y="951"/>
                </a:lnTo>
                <a:lnTo>
                  <a:pt x="2453" y="953"/>
                </a:lnTo>
                <a:lnTo>
                  <a:pt x="2448" y="956"/>
                </a:lnTo>
                <a:lnTo>
                  <a:pt x="2445" y="958"/>
                </a:lnTo>
                <a:lnTo>
                  <a:pt x="2443" y="960"/>
                </a:lnTo>
                <a:lnTo>
                  <a:pt x="2441" y="965"/>
                </a:lnTo>
                <a:lnTo>
                  <a:pt x="2443" y="965"/>
                </a:lnTo>
                <a:lnTo>
                  <a:pt x="2445" y="965"/>
                </a:lnTo>
                <a:lnTo>
                  <a:pt x="2445" y="967"/>
                </a:lnTo>
                <a:lnTo>
                  <a:pt x="2438" y="970"/>
                </a:lnTo>
                <a:lnTo>
                  <a:pt x="2438" y="972"/>
                </a:lnTo>
                <a:lnTo>
                  <a:pt x="2438" y="977"/>
                </a:lnTo>
                <a:lnTo>
                  <a:pt x="2443" y="975"/>
                </a:lnTo>
                <a:lnTo>
                  <a:pt x="2448" y="972"/>
                </a:lnTo>
                <a:lnTo>
                  <a:pt x="2457" y="967"/>
                </a:lnTo>
                <a:lnTo>
                  <a:pt x="2462" y="967"/>
                </a:lnTo>
                <a:lnTo>
                  <a:pt x="2460" y="972"/>
                </a:lnTo>
                <a:lnTo>
                  <a:pt x="2457" y="972"/>
                </a:lnTo>
                <a:lnTo>
                  <a:pt x="2453" y="975"/>
                </a:lnTo>
                <a:lnTo>
                  <a:pt x="2450" y="977"/>
                </a:lnTo>
                <a:lnTo>
                  <a:pt x="2453" y="979"/>
                </a:lnTo>
                <a:lnTo>
                  <a:pt x="2450" y="982"/>
                </a:lnTo>
                <a:lnTo>
                  <a:pt x="2453" y="984"/>
                </a:lnTo>
                <a:lnTo>
                  <a:pt x="2455" y="986"/>
                </a:lnTo>
                <a:lnTo>
                  <a:pt x="2455" y="991"/>
                </a:lnTo>
                <a:lnTo>
                  <a:pt x="2455" y="996"/>
                </a:lnTo>
                <a:lnTo>
                  <a:pt x="2460" y="996"/>
                </a:lnTo>
                <a:lnTo>
                  <a:pt x="2462" y="996"/>
                </a:lnTo>
                <a:lnTo>
                  <a:pt x="2469" y="991"/>
                </a:lnTo>
                <a:lnTo>
                  <a:pt x="2476" y="989"/>
                </a:lnTo>
                <a:lnTo>
                  <a:pt x="2488" y="982"/>
                </a:lnTo>
                <a:lnTo>
                  <a:pt x="2488" y="979"/>
                </a:lnTo>
                <a:lnTo>
                  <a:pt x="2495" y="977"/>
                </a:lnTo>
                <a:lnTo>
                  <a:pt x="2505" y="972"/>
                </a:lnTo>
                <a:lnTo>
                  <a:pt x="2509" y="967"/>
                </a:lnTo>
                <a:lnTo>
                  <a:pt x="2512" y="965"/>
                </a:lnTo>
                <a:lnTo>
                  <a:pt x="2509" y="958"/>
                </a:lnTo>
                <a:lnTo>
                  <a:pt x="2505" y="956"/>
                </a:lnTo>
                <a:lnTo>
                  <a:pt x="2507" y="953"/>
                </a:lnTo>
                <a:lnTo>
                  <a:pt x="2514" y="949"/>
                </a:lnTo>
                <a:lnTo>
                  <a:pt x="2521" y="944"/>
                </a:lnTo>
                <a:lnTo>
                  <a:pt x="2526" y="944"/>
                </a:lnTo>
                <a:lnTo>
                  <a:pt x="2528" y="944"/>
                </a:lnTo>
                <a:lnTo>
                  <a:pt x="2531" y="946"/>
                </a:lnTo>
                <a:lnTo>
                  <a:pt x="2528" y="951"/>
                </a:lnTo>
                <a:lnTo>
                  <a:pt x="2524" y="951"/>
                </a:lnTo>
                <a:lnTo>
                  <a:pt x="2519" y="956"/>
                </a:lnTo>
                <a:lnTo>
                  <a:pt x="2514" y="960"/>
                </a:lnTo>
                <a:lnTo>
                  <a:pt x="2514" y="963"/>
                </a:lnTo>
                <a:lnTo>
                  <a:pt x="2514" y="965"/>
                </a:lnTo>
                <a:lnTo>
                  <a:pt x="2519" y="960"/>
                </a:lnTo>
                <a:lnTo>
                  <a:pt x="2521" y="963"/>
                </a:lnTo>
                <a:lnTo>
                  <a:pt x="2526" y="965"/>
                </a:lnTo>
                <a:lnTo>
                  <a:pt x="2528" y="970"/>
                </a:lnTo>
                <a:lnTo>
                  <a:pt x="2526" y="970"/>
                </a:lnTo>
                <a:lnTo>
                  <a:pt x="2521" y="972"/>
                </a:lnTo>
                <a:lnTo>
                  <a:pt x="2519" y="970"/>
                </a:lnTo>
                <a:lnTo>
                  <a:pt x="2516" y="972"/>
                </a:lnTo>
                <a:lnTo>
                  <a:pt x="2516" y="975"/>
                </a:lnTo>
                <a:lnTo>
                  <a:pt x="2516" y="977"/>
                </a:lnTo>
                <a:lnTo>
                  <a:pt x="2512" y="977"/>
                </a:lnTo>
                <a:lnTo>
                  <a:pt x="2507" y="977"/>
                </a:lnTo>
                <a:lnTo>
                  <a:pt x="2505" y="977"/>
                </a:lnTo>
                <a:lnTo>
                  <a:pt x="2500" y="984"/>
                </a:lnTo>
                <a:lnTo>
                  <a:pt x="2495" y="984"/>
                </a:lnTo>
                <a:lnTo>
                  <a:pt x="2493" y="986"/>
                </a:lnTo>
                <a:lnTo>
                  <a:pt x="2490" y="991"/>
                </a:lnTo>
                <a:lnTo>
                  <a:pt x="2488" y="994"/>
                </a:lnTo>
                <a:lnTo>
                  <a:pt x="2490" y="994"/>
                </a:lnTo>
                <a:lnTo>
                  <a:pt x="2493" y="991"/>
                </a:lnTo>
                <a:lnTo>
                  <a:pt x="2497" y="989"/>
                </a:lnTo>
                <a:lnTo>
                  <a:pt x="2500" y="986"/>
                </a:lnTo>
                <a:lnTo>
                  <a:pt x="2502" y="986"/>
                </a:lnTo>
                <a:lnTo>
                  <a:pt x="2502" y="989"/>
                </a:lnTo>
                <a:lnTo>
                  <a:pt x="2500" y="991"/>
                </a:lnTo>
                <a:lnTo>
                  <a:pt x="2502" y="994"/>
                </a:lnTo>
                <a:lnTo>
                  <a:pt x="2500" y="994"/>
                </a:lnTo>
                <a:lnTo>
                  <a:pt x="2495" y="994"/>
                </a:lnTo>
                <a:lnTo>
                  <a:pt x="2495" y="996"/>
                </a:lnTo>
                <a:lnTo>
                  <a:pt x="2495" y="998"/>
                </a:lnTo>
                <a:lnTo>
                  <a:pt x="2497" y="1003"/>
                </a:lnTo>
                <a:lnTo>
                  <a:pt x="2500" y="1003"/>
                </a:lnTo>
                <a:lnTo>
                  <a:pt x="2500" y="1005"/>
                </a:lnTo>
                <a:lnTo>
                  <a:pt x="2495" y="1008"/>
                </a:lnTo>
                <a:lnTo>
                  <a:pt x="2488" y="1005"/>
                </a:lnTo>
                <a:lnTo>
                  <a:pt x="2483" y="1005"/>
                </a:lnTo>
                <a:lnTo>
                  <a:pt x="2476" y="1003"/>
                </a:lnTo>
                <a:lnTo>
                  <a:pt x="2474" y="1005"/>
                </a:lnTo>
                <a:lnTo>
                  <a:pt x="2474" y="1003"/>
                </a:lnTo>
                <a:lnTo>
                  <a:pt x="2467" y="1003"/>
                </a:lnTo>
                <a:lnTo>
                  <a:pt x="2462" y="1005"/>
                </a:lnTo>
                <a:lnTo>
                  <a:pt x="2460" y="1005"/>
                </a:lnTo>
                <a:lnTo>
                  <a:pt x="2460" y="1010"/>
                </a:lnTo>
                <a:lnTo>
                  <a:pt x="2467" y="1012"/>
                </a:lnTo>
                <a:lnTo>
                  <a:pt x="2462" y="1015"/>
                </a:lnTo>
                <a:lnTo>
                  <a:pt x="2460" y="1012"/>
                </a:lnTo>
                <a:lnTo>
                  <a:pt x="2457" y="1010"/>
                </a:lnTo>
                <a:lnTo>
                  <a:pt x="2453" y="1010"/>
                </a:lnTo>
                <a:lnTo>
                  <a:pt x="2448" y="1012"/>
                </a:lnTo>
                <a:lnTo>
                  <a:pt x="2448" y="1012"/>
                </a:lnTo>
                <a:lnTo>
                  <a:pt x="2450" y="1010"/>
                </a:lnTo>
                <a:lnTo>
                  <a:pt x="2453" y="1005"/>
                </a:lnTo>
                <a:lnTo>
                  <a:pt x="2455" y="1003"/>
                </a:lnTo>
                <a:lnTo>
                  <a:pt x="2453" y="998"/>
                </a:lnTo>
                <a:lnTo>
                  <a:pt x="2450" y="994"/>
                </a:lnTo>
                <a:lnTo>
                  <a:pt x="2450" y="989"/>
                </a:lnTo>
                <a:lnTo>
                  <a:pt x="2448" y="984"/>
                </a:lnTo>
                <a:lnTo>
                  <a:pt x="2448" y="979"/>
                </a:lnTo>
                <a:lnTo>
                  <a:pt x="2445" y="979"/>
                </a:lnTo>
                <a:lnTo>
                  <a:pt x="2441" y="982"/>
                </a:lnTo>
                <a:lnTo>
                  <a:pt x="2436" y="984"/>
                </a:lnTo>
                <a:lnTo>
                  <a:pt x="2434" y="986"/>
                </a:lnTo>
                <a:lnTo>
                  <a:pt x="2429" y="986"/>
                </a:lnTo>
                <a:lnTo>
                  <a:pt x="2424" y="991"/>
                </a:lnTo>
                <a:lnTo>
                  <a:pt x="2419" y="991"/>
                </a:lnTo>
                <a:lnTo>
                  <a:pt x="2417" y="994"/>
                </a:lnTo>
                <a:lnTo>
                  <a:pt x="2417" y="994"/>
                </a:lnTo>
                <a:lnTo>
                  <a:pt x="2419" y="996"/>
                </a:lnTo>
                <a:lnTo>
                  <a:pt x="2424" y="996"/>
                </a:lnTo>
                <a:lnTo>
                  <a:pt x="2419" y="998"/>
                </a:lnTo>
                <a:lnTo>
                  <a:pt x="2417" y="998"/>
                </a:lnTo>
                <a:lnTo>
                  <a:pt x="2419" y="1003"/>
                </a:lnTo>
                <a:lnTo>
                  <a:pt x="2424" y="1005"/>
                </a:lnTo>
                <a:lnTo>
                  <a:pt x="2422" y="1008"/>
                </a:lnTo>
                <a:lnTo>
                  <a:pt x="2417" y="1010"/>
                </a:lnTo>
                <a:lnTo>
                  <a:pt x="2415" y="1010"/>
                </a:lnTo>
                <a:lnTo>
                  <a:pt x="2415" y="1008"/>
                </a:lnTo>
                <a:lnTo>
                  <a:pt x="2415" y="1003"/>
                </a:lnTo>
                <a:lnTo>
                  <a:pt x="2415" y="1001"/>
                </a:lnTo>
                <a:lnTo>
                  <a:pt x="2412" y="998"/>
                </a:lnTo>
                <a:lnTo>
                  <a:pt x="2412" y="996"/>
                </a:lnTo>
                <a:lnTo>
                  <a:pt x="2410" y="996"/>
                </a:lnTo>
                <a:lnTo>
                  <a:pt x="2408" y="996"/>
                </a:lnTo>
                <a:lnTo>
                  <a:pt x="2408" y="998"/>
                </a:lnTo>
                <a:lnTo>
                  <a:pt x="2405" y="998"/>
                </a:lnTo>
                <a:lnTo>
                  <a:pt x="2403" y="998"/>
                </a:lnTo>
                <a:lnTo>
                  <a:pt x="2401" y="996"/>
                </a:lnTo>
                <a:lnTo>
                  <a:pt x="2398" y="996"/>
                </a:lnTo>
                <a:lnTo>
                  <a:pt x="2396" y="998"/>
                </a:lnTo>
                <a:lnTo>
                  <a:pt x="2393" y="998"/>
                </a:lnTo>
                <a:lnTo>
                  <a:pt x="2396" y="1001"/>
                </a:lnTo>
                <a:lnTo>
                  <a:pt x="2393" y="1003"/>
                </a:lnTo>
                <a:lnTo>
                  <a:pt x="2393" y="1005"/>
                </a:lnTo>
                <a:lnTo>
                  <a:pt x="2396" y="1005"/>
                </a:lnTo>
                <a:lnTo>
                  <a:pt x="2393" y="1008"/>
                </a:lnTo>
                <a:lnTo>
                  <a:pt x="2391" y="1008"/>
                </a:lnTo>
                <a:lnTo>
                  <a:pt x="2393" y="1005"/>
                </a:lnTo>
                <a:lnTo>
                  <a:pt x="2393" y="1003"/>
                </a:lnTo>
                <a:lnTo>
                  <a:pt x="2393" y="1001"/>
                </a:lnTo>
                <a:lnTo>
                  <a:pt x="2391" y="998"/>
                </a:lnTo>
                <a:lnTo>
                  <a:pt x="2386" y="1001"/>
                </a:lnTo>
                <a:lnTo>
                  <a:pt x="2384" y="1003"/>
                </a:lnTo>
                <a:lnTo>
                  <a:pt x="2382" y="1005"/>
                </a:lnTo>
                <a:lnTo>
                  <a:pt x="2379" y="1005"/>
                </a:lnTo>
                <a:lnTo>
                  <a:pt x="2377" y="1008"/>
                </a:lnTo>
                <a:lnTo>
                  <a:pt x="2382" y="1008"/>
                </a:lnTo>
                <a:lnTo>
                  <a:pt x="2384" y="1008"/>
                </a:lnTo>
                <a:lnTo>
                  <a:pt x="2386" y="1008"/>
                </a:lnTo>
                <a:lnTo>
                  <a:pt x="2386" y="1010"/>
                </a:lnTo>
                <a:lnTo>
                  <a:pt x="2386" y="1012"/>
                </a:lnTo>
                <a:lnTo>
                  <a:pt x="2389" y="1020"/>
                </a:lnTo>
                <a:lnTo>
                  <a:pt x="2389" y="1024"/>
                </a:lnTo>
                <a:lnTo>
                  <a:pt x="2386" y="1027"/>
                </a:lnTo>
                <a:lnTo>
                  <a:pt x="2384" y="1027"/>
                </a:lnTo>
                <a:lnTo>
                  <a:pt x="2377" y="1027"/>
                </a:lnTo>
                <a:lnTo>
                  <a:pt x="2372" y="1024"/>
                </a:lnTo>
                <a:lnTo>
                  <a:pt x="2367" y="1027"/>
                </a:lnTo>
                <a:lnTo>
                  <a:pt x="2367" y="1029"/>
                </a:lnTo>
                <a:lnTo>
                  <a:pt x="2370" y="1034"/>
                </a:lnTo>
                <a:lnTo>
                  <a:pt x="2367" y="1034"/>
                </a:lnTo>
                <a:lnTo>
                  <a:pt x="2372" y="1038"/>
                </a:lnTo>
                <a:lnTo>
                  <a:pt x="2375" y="1041"/>
                </a:lnTo>
                <a:lnTo>
                  <a:pt x="2377" y="1041"/>
                </a:lnTo>
                <a:lnTo>
                  <a:pt x="2382" y="1043"/>
                </a:lnTo>
                <a:lnTo>
                  <a:pt x="2377" y="1046"/>
                </a:lnTo>
                <a:lnTo>
                  <a:pt x="2379" y="1048"/>
                </a:lnTo>
                <a:lnTo>
                  <a:pt x="2377" y="1050"/>
                </a:lnTo>
                <a:lnTo>
                  <a:pt x="2372" y="1050"/>
                </a:lnTo>
                <a:lnTo>
                  <a:pt x="2370" y="1048"/>
                </a:lnTo>
                <a:lnTo>
                  <a:pt x="2372" y="1043"/>
                </a:lnTo>
                <a:lnTo>
                  <a:pt x="2367" y="1041"/>
                </a:lnTo>
                <a:lnTo>
                  <a:pt x="2363" y="1034"/>
                </a:lnTo>
                <a:lnTo>
                  <a:pt x="2365" y="1031"/>
                </a:lnTo>
                <a:lnTo>
                  <a:pt x="2363" y="1029"/>
                </a:lnTo>
                <a:lnTo>
                  <a:pt x="2360" y="1029"/>
                </a:lnTo>
                <a:lnTo>
                  <a:pt x="2356" y="1029"/>
                </a:lnTo>
                <a:lnTo>
                  <a:pt x="2356" y="1031"/>
                </a:lnTo>
                <a:lnTo>
                  <a:pt x="2358" y="1036"/>
                </a:lnTo>
                <a:lnTo>
                  <a:pt x="2363" y="1043"/>
                </a:lnTo>
                <a:lnTo>
                  <a:pt x="2365" y="1048"/>
                </a:lnTo>
                <a:lnTo>
                  <a:pt x="2363" y="1055"/>
                </a:lnTo>
                <a:lnTo>
                  <a:pt x="2365" y="1057"/>
                </a:lnTo>
                <a:lnTo>
                  <a:pt x="2370" y="1062"/>
                </a:lnTo>
                <a:lnTo>
                  <a:pt x="2379" y="1069"/>
                </a:lnTo>
                <a:lnTo>
                  <a:pt x="2379" y="1076"/>
                </a:lnTo>
                <a:lnTo>
                  <a:pt x="2377" y="1076"/>
                </a:lnTo>
                <a:lnTo>
                  <a:pt x="2375" y="1072"/>
                </a:lnTo>
                <a:lnTo>
                  <a:pt x="2372" y="1067"/>
                </a:lnTo>
                <a:lnTo>
                  <a:pt x="2363" y="1062"/>
                </a:lnTo>
                <a:lnTo>
                  <a:pt x="2360" y="1057"/>
                </a:lnTo>
                <a:lnTo>
                  <a:pt x="2360" y="1050"/>
                </a:lnTo>
                <a:lnTo>
                  <a:pt x="2360" y="1046"/>
                </a:lnTo>
                <a:lnTo>
                  <a:pt x="2358" y="1041"/>
                </a:lnTo>
                <a:lnTo>
                  <a:pt x="2351" y="1041"/>
                </a:lnTo>
                <a:lnTo>
                  <a:pt x="2346" y="1043"/>
                </a:lnTo>
                <a:lnTo>
                  <a:pt x="2344" y="1041"/>
                </a:lnTo>
                <a:lnTo>
                  <a:pt x="2341" y="1038"/>
                </a:lnTo>
                <a:lnTo>
                  <a:pt x="2332" y="1043"/>
                </a:lnTo>
                <a:lnTo>
                  <a:pt x="2327" y="1046"/>
                </a:lnTo>
                <a:lnTo>
                  <a:pt x="2327" y="1043"/>
                </a:lnTo>
                <a:lnTo>
                  <a:pt x="2327" y="1038"/>
                </a:lnTo>
                <a:lnTo>
                  <a:pt x="2320" y="1034"/>
                </a:lnTo>
                <a:lnTo>
                  <a:pt x="2315" y="1034"/>
                </a:lnTo>
                <a:lnTo>
                  <a:pt x="2311" y="1036"/>
                </a:lnTo>
                <a:lnTo>
                  <a:pt x="2304" y="1041"/>
                </a:lnTo>
                <a:lnTo>
                  <a:pt x="2306" y="1043"/>
                </a:lnTo>
                <a:lnTo>
                  <a:pt x="2306" y="1048"/>
                </a:lnTo>
                <a:lnTo>
                  <a:pt x="2308" y="1053"/>
                </a:lnTo>
                <a:lnTo>
                  <a:pt x="2304" y="1055"/>
                </a:lnTo>
                <a:lnTo>
                  <a:pt x="2304" y="1060"/>
                </a:lnTo>
                <a:lnTo>
                  <a:pt x="2306" y="1062"/>
                </a:lnTo>
                <a:lnTo>
                  <a:pt x="2311" y="1062"/>
                </a:lnTo>
                <a:lnTo>
                  <a:pt x="2320" y="1060"/>
                </a:lnTo>
                <a:lnTo>
                  <a:pt x="2322" y="1064"/>
                </a:lnTo>
                <a:lnTo>
                  <a:pt x="2327" y="1067"/>
                </a:lnTo>
                <a:lnTo>
                  <a:pt x="2337" y="1064"/>
                </a:lnTo>
                <a:lnTo>
                  <a:pt x="2351" y="1062"/>
                </a:lnTo>
                <a:lnTo>
                  <a:pt x="2356" y="1064"/>
                </a:lnTo>
                <a:lnTo>
                  <a:pt x="2351" y="1067"/>
                </a:lnTo>
                <a:lnTo>
                  <a:pt x="2348" y="1067"/>
                </a:lnTo>
                <a:lnTo>
                  <a:pt x="2339" y="1069"/>
                </a:lnTo>
                <a:lnTo>
                  <a:pt x="2327" y="1072"/>
                </a:lnTo>
                <a:lnTo>
                  <a:pt x="2322" y="1076"/>
                </a:lnTo>
                <a:lnTo>
                  <a:pt x="2325" y="1079"/>
                </a:lnTo>
                <a:lnTo>
                  <a:pt x="2320" y="1079"/>
                </a:lnTo>
                <a:lnTo>
                  <a:pt x="2318" y="1076"/>
                </a:lnTo>
                <a:lnTo>
                  <a:pt x="2315" y="1074"/>
                </a:lnTo>
                <a:lnTo>
                  <a:pt x="2313" y="1074"/>
                </a:lnTo>
                <a:lnTo>
                  <a:pt x="2311" y="1074"/>
                </a:lnTo>
                <a:lnTo>
                  <a:pt x="2308" y="1074"/>
                </a:lnTo>
                <a:lnTo>
                  <a:pt x="2308" y="1072"/>
                </a:lnTo>
                <a:lnTo>
                  <a:pt x="2306" y="1069"/>
                </a:lnTo>
                <a:lnTo>
                  <a:pt x="2304" y="1069"/>
                </a:lnTo>
                <a:lnTo>
                  <a:pt x="2299" y="1069"/>
                </a:lnTo>
                <a:lnTo>
                  <a:pt x="2301" y="1072"/>
                </a:lnTo>
                <a:lnTo>
                  <a:pt x="2299" y="1072"/>
                </a:lnTo>
                <a:lnTo>
                  <a:pt x="2296" y="1072"/>
                </a:lnTo>
                <a:lnTo>
                  <a:pt x="2294" y="1069"/>
                </a:lnTo>
                <a:lnTo>
                  <a:pt x="2292" y="1067"/>
                </a:lnTo>
                <a:lnTo>
                  <a:pt x="2287" y="1067"/>
                </a:lnTo>
                <a:lnTo>
                  <a:pt x="2282" y="1067"/>
                </a:lnTo>
                <a:lnTo>
                  <a:pt x="2278" y="1067"/>
                </a:lnTo>
                <a:lnTo>
                  <a:pt x="2275" y="1067"/>
                </a:lnTo>
                <a:lnTo>
                  <a:pt x="2268" y="1067"/>
                </a:lnTo>
                <a:lnTo>
                  <a:pt x="2266" y="1072"/>
                </a:lnTo>
                <a:lnTo>
                  <a:pt x="2266" y="1074"/>
                </a:lnTo>
                <a:lnTo>
                  <a:pt x="2266" y="1076"/>
                </a:lnTo>
                <a:lnTo>
                  <a:pt x="2268" y="1076"/>
                </a:lnTo>
                <a:lnTo>
                  <a:pt x="2270" y="1076"/>
                </a:lnTo>
                <a:lnTo>
                  <a:pt x="2275" y="1076"/>
                </a:lnTo>
                <a:lnTo>
                  <a:pt x="2280" y="1079"/>
                </a:lnTo>
                <a:lnTo>
                  <a:pt x="2282" y="1081"/>
                </a:lnTo>
                <a:lnTo>
                  <a:pt x="2280" y="1081"/>
                </a:lnTo>
                <a:lnTo>
                  <a:pt x="2275" y="1081"/>
                </a:lnTo>
                <a:lnTo>
                  <a:pt x="2270" y="1081"/>
                </a:lnTo>
                <a:lnTo>
                  <a:pt x="2266" y="1083"/>
                </a:lnTo>
                <a:lnTo>
                  <a:pt x="2268" y="1083"/>
                </a:lnTo>
                <a:lnTo>
                  <a:pt x="2268" y="1086"/>
                </a:lnTo>
                <a:lnTo>
                  <a:pt x="2270" y="1088"/>
                </a:lnTo>
                <a:lnTo>
                  <a:pt x="2273" y="1088"/>
                </a:lnTo>
                <a:lnTo>
                  <a:pt x="2278" y="1088"/>
                </a:lnTo>
                <a:lnTo>
                  <a:pt x="2285" y="1086"/>
                </a:lnTo>
                <a:lnTo>
                  <a:pt x="2287" y="1083"/>
                </a:lnTo>
                <a:lnTo>
                  <a:pt x="2292" y="1086"/>
                </a:lnTo>
                <a:lnTo>
                  <a:pt x="2294" y="1088"/>
                </a:lnTo>
                <a:lnTo>
                  <a:pt x="2296" y="1091"/>
                </a:lnTo>
                <a:lnTo>
                  <a:pt x="2299" y="1095"/>
                </a:lnTo>
                <a:lnTo>
                  <a:pt x="2299" y="1102"/>
                </a:lnTo>
                <a:lnTo>
                  <a:pt x="2301" y="1105"/>
                </a:lnTo>
                <a:lnTo>
                  <a:pt x="2306" y="1107"/>
                </a:lnTo>
                <a:lnTo>
                  <a:pt x="2308" y="1109"/>
                </a:lnTo>
                <a:lnTo>
                  <a:pt x="2311" y="1109"/>
                </a:lnTo>
                <a:lnTo>
                  <a:pt x="2308" y="1112"/>
                </a:lnTo>
                <a:lnTo>
                  <a:pt x="2306" y="1112"/>
                </a:lnTo>
                <a:lnTo>
                  <a:pt x="2306" y="1109"/>
                </a:lnTo>
                <a:lnTo>
                  <a:pt x="2301" y="1112"/>
                </a:lnTo>
                <a:lnTo>
                  <a:pt x="2301" y="1114"/>
                </a:lnTo>
                <a:lnTo>
                  <a:pt x="2299" y="1119"/>
                </a:lnTo>
                <a:lnTo>
                  <a:pt x="2296" y="1121"/>
                </a:lnTo>
                <a:lnTo>
                  <a:pt x="2296" y="1126"/>
                </a:lnTo>
                <a:lnTo>
                  <a:pt x="2299" y="1126"/>
                </a:lnTo>
                <a:lnTo>
                  <a:pt x="2301" y="1126"/>
                </a:lnTo>
                <a:lnTo>
                  <a:pt x="2304" y="1126"/>
                </a:lnTo>
                <a:lnTo>
                  <a:pt x="2304" y="1128"/>
                </a:lnTo>
                <a:lnTo>
                  <a:pt x="2301" y="1128"/>
                </a:lnTo>
                <a:lnTo>
                  <a:pt x="2299" y="1128"/>
                </a:lnTo>
                <a:lnTo>
                  <a:pt x="2299" y="1128"/>
                </a:lnTo>
                <a:lnTo>
                  <a:pt x="2294" y="1126"/>
                </a:lnTo>
                <a:lnTo>
                  <a:pt x="2289" y="1126"/>
                </a:lnTo>
                <a:lnTo>
                  <a:pt x="2292" y="1124"/>
                </a:lnTo>
                <a:lnTo>
                  <a:pt x="2294" y="1124"/>
                </a:lnTo>
                <a:lnTo>
                  <a:pt x="2296" y="1119"/>
                </a:lnTo>
                <a:lnTo>
                  <a:pt x="2299" y="1112"/>
                </a:lnTo>
                <a:lnTo>
                  <a:pt x="2296" y="1107"/>
                </a:lnTo>
                <a:lnTo>
                  <a:pt x="2294" y="1102"/>
                </a:lnTo>
                <a:lnTo>
                  <a:pt x="2294" y="1098"/>
                </a:lnTo>
                <a:lnTo>
                  <a:pt x="2296" y="1095"/>
                </a:lnTo>
                <a:lnTo>
                  <a:pt x="2294" y="1091"/>
                </a:lnTo>
                <a:lnTo>
                  <a:pt x="2289" y="1091"/>
                </a:lnTo>
                <a:lnTo>
                  <a:pt x="2287" y="1088"/>
                </a:lnTo>
                <a:lnTo>
                  <a:pt x="2278" y="1091"/>
                </a:lnTo>
                <a:lnTo>
                  <a:pt x="2275" y="1091"/>
                </a:lnTo>
                <a:lnTo>
                  <a:pt x="2270" y="1093"/>
                </a:lnTo>
                <a:lnTo>
                  <a:pt x="2270" y="1095"/>
                </a:lnTo>
                <a:lnTo>
                  <a:pt x="2270" y="1102"/>
                </a:lnTo>
                <a:lnTo>
                  <a:pt x="2268" y="1102"/>
                </a:lnTo>
                <a:lnTo>
                  <a:pt x="2266" y="1095"/>
                </a:lnTo>
                <a:lnTo>
                  <a:pt x="2263" y="1093"/>
                </a:lnTo>
                <a:lnTo>
                  <a:pt x="2261" y="1095"/>
                </a:lnTo>
                <a:lnTo>
                  <a:pt x="2254" y="1098"/>
                </a:lnTo>
                <a:lnTo>
                  <a:pt x="2249" y="1102"/>
                </a:lnTo>
                <a:lnTo>
                  <a:pt x="2247" y="1107"/>
                </a:lnTo>
                <a:lnTo>
                  <a:pt x="2247" y="1112"/>
                </a:lnTo>
                <a:lnTo>
                  <a:pt x="2249" y="1114"/>
                </a:lnTo>
                <a:lnTo>
                  <a:pt x="2252" y="1119"/>
                </a:lnTo>
                <a:lnTo>
                  <a:pt x="2256" y="1124"/>
                </a:lnTo>
                <a:lnTo>
                  <a:pt x="2249" y="1121"/>
                </a:lnTo>
                <a:lnTo>
                  <a:pt x="2249" y="1119"/>
                </a:lnTo>
                <a:lnTo>
                  <a:pt x="2247" y="1117"/>
                </a:lnTo>
                <a:lnTo>
                  <a:pt x="2244" y="1112"/>
                </a:lnTo>
                <a:lnTo>
                  <a:pt x="2242" y="1109"/>
                </a:lnTo>
                <a:lnTo>
                  <a:pt x="2237" y="1107"/>
                </a:lnTo>
                <a:lnTo>
                  <a:pt x="2235" y="1109"/>
                </a:lnTo>
                <a:lnTo>
                  <a:pt x="2230" y="1109"/>
                </a:lnTo>
                <a:lnTo>
                  <a:pt x="2225" y="1107"/>
                </a:lnTo>
                <a:lnTo>
                  <a:pt x="2223" y="1105"/>
                </a:lnTo>
                <a:lnTo>
                  <a:pt x="2218" y="1107"/>
                </a:lnTo>
                <a:lnTo>
                  <a:pt x="2218" y="1109"/>
                </a:lnTo>
                <a:lnTo>
                  <a:pt x="2218" y="1114"/>
                </a:lnTo>
                <a:lnTo>
                  <a:pt x="2221" y="1114"/>
                </a:lnTo>
                <a:lnTo>
                  <a:pt x="2225" y="1117"/>
                </a:lnTo>
                <a:lnTo>
                  <a:pt x="2223" y="1121"/>
                </a:lnTo>
                <a:lnTo>
                  <a:pt x="2218" y="1121"/>
                </a:lnTo>
                <a:lnTo>
                  <a:pt x="2218" y="1119"/>
                </a:lnTo>
                <a:lnTo>
                  <a:pt x="2211" y="1109"/>
                </a:lnTo>
                <a:lnTo>
                  <a:pt x="2214" y="1107"/>
                </a:lnTo>
                <a:lnTo>
                  <a:pt x="2207" y="1100"/>
                </a:lnTo>
                <a:lnTo>
                  <a:pt x="2204" y="1102"/>
                </a:lnTo>
                <a:lnTo>
                  <a:pt x="2202" y="1105"/>
                </a:lnTo>
                <a:lnTo>
                  <a:pt x="2202" y="1109"/>
                </a:lnTo>
                <a:lnTo>
                  <a:pt x="2202" y="1112"/>
                </a:lnTo>
                <a:lnTo>
                  <a:pt x="2209" y="1114"/>
                </a:lnTo>
                <a:lnTo>
                  <a:pt x="2211" y="1119"/>
                </a:lnTo>
                <a:lnTo>
                  <a:pt x="2211" y="1124"/>
                </a:lnTo>
                <a:lnTo>
                  <a:pt x="2209" y="1126"/>
                </a:lnTo>
                <a:lnTo>
                  <a:pt x="2202" y="1128"/>
                </a:lnTo>
                <a:lnTo>
                  <a:pt x="2199" y="1131"/>
                </a:lnTo>
                <a:lnTo>
                  <a:pt x="2199" y="1135"/>
                </a:lnTo>
                <a:lnTo>
                  <a:pt x="2204" y="1133"/>
                </a:lnTo>
                <a:lnTo>
                  <a:pt x="2209" y="1135"/>
                </a:lnTo>
                <a:lnTo>
                  <a:pt x="2216" y="1133"/>
                </a:lnTo>
                <a:lnTo>
                  <a:pt x="2221" y="1135"/>
                </a:lnTo>
                <a:lnTo>
                  <a:pt x="2230" y="1138"/>
                </a:lnTo>
                <a:lnTo>
                  <a:pt x="2230" y="1140"/>
                </a:lnTo>
                <a:lnTo>
                  <a:pt x="2233" y="1143"/>
                </a:lnTo>
                <a:lnTo>
                  <a:pt x="2235" y="1143"/>
                </a:lnTo>
                <a:lnTo>
                  <a:pt x="2237" y="1143"/>
                </a:lnTo>
                <a:lnTo>
                  <a:pt x="2244" y="1145"/>
                </a:lnTo>
                <a:lnTo>
                  <a:pt x="2247" y="1147"/>
                </a:lnTo>
                <a:lnTo>
                  <a:pt x="2254" y="1147"/>
                </a:lnTo>
                <a:lnTo>
                  <a:pt x="2259" y="1147"/>
                </a:lnTo>
                <a:lnTo>
                  <a:pt x="2261" y="1150"/>
                </a:lnTo>
                <a:lnTo>
                  <a:pt x="2266" y="1150"/>
                </a:lnTo>
                <a:lnTo>
                  <a:pt x="2268" y="1150"/>
                </a:lnTo>
                <a:lnTo>
                  <a:pt x="2273" y="1150"/>
                </a:lnTo>
                <a:lnTo>
                  <a:pt x="2273" y="1152"/>
                </a:lnTo>
                <a:lnTo>
                  <a:pt x="2266" y="1157"/>
                </a:lnTo>
                <a:lnTo>
                  <a:pt x="2263" y="1154"/>
                </a:lnTo>
                <a:lnTo>
                  <a:pt x="2259" y="1152"/>
                </a:lnTo>
                <a:lnTo>
                  <a:pt x="2252" y="1150"/>
                </a:lnTo>
                <a:lnTo>
                  <a:pt x="2247" y="1150"/>
                </a:lnTo>
                <a:lnTo>
                  <a:pt x="2240" y="1147"/>
                </a:lnTo>
                <a:lnTo>
                  <a:pt x="2237" y="1145"/>
                </a:lnTo>
                <a:lnTo>
                  <a:pt x="2233" y="1145"/>
                </a:lnTo>
                <a:lnTo>
                  <a:pt x="2230" y="1145"/>
                </a:lnTo>
                <a:lnTo>
                  <a:pt x="2228" y="1143"/>
                </a:lnTo>
                <a:lnTo>
                  <a:pt x="2221" y="1138"/>
                </a:lnTo>
                <a:lnTo>
                  <a:pt x="2216" y="1135"/>
                </a:lnTo>
                <a:lnTo>
                  <a:pt x="2211" y="1135"/>
                </a:lnTo>
                <a:lnTo>
                  <a:pt x="2209" y="1140"/>
                </a:lnTo>
                <a:lnTo>
                  <a:pt x="2209" y="1143"/>
                </a:lnTo>
                <a:lnTo>
                  <a:pt x="2207" y="1145"/>
                </a:lnTo>
                <a:lnTo>
                  <a:pt x="2197" y="1145"/>
                </a:lnTo>
                <a:lnTo>
                  <a:pt x="2195" y="1150"/>
                </a:lnTo>
                <a:lnTo>
                  <a:pt x="2190" y="1150"/>
                </a:lnTo>
                <a:lnTo>
                  <a:pt x="2188" y="1150"/>
                </a:lnTo>
                <a:lnTo>
                  <a:pt x="2188" y="1152"/>
                </a:lnTo>
                <a:lnTo>
                  <a:pt x="2188" y="1157"/>
                </a:lnTo>
                <a:lnTo>
                  <a:pt x="2190" y="1162"/>
                </a:lnTo>
                <a:lnTo>
                  <a:pt x="2195" y="1162"/>
                </a:lnTo>
                <a:lnTo>
                  <a:pt x="2188" y="1164"/>
                </a:lnTo>
                <a:lnTo>
                  <a:pt x="2188" y="1166"/>
                </a:lnTo>
                <a:lnTo>
                  <a:pt x="2197" y="1166"/>
                </a:lnTo>
                <a:lnTo>
                  <a:pt x="2202" y="1171"/>
                </a:lnTo>
                <a:lnTo>
                  <a:pt x="2197" y="1171"/>
                </a:lnTo>
                <a:lnTo>
                  <a:pt x="2195" y="1171"/>
                </a:lnTo>
                <a:lnTo>
                  <a:pt x="2195" y="1173"/>
                </a:lnTo>
                <a:lnTo>
                  <a:pt x="2197" y="1176"/>
                </a:lnTo>
                <a:lnTo>
                  <a:pt x="2202" y="1178"/>
                </a:lnTo>
                <a:lnTo>
                  <a:pt x="2209" y="1180"/>
                </a:lnTo>
                <a:lnTo>
                  <a:pt x="2209" y="1183"/>
                </a:lnTo>
                <a:lnTo>
                  <a:pt x="2207" y="1183"/>
                </a:lnTo>
                <a:lnTo>
                  <a:pt x="2204" y="1180"/>
                </a:lnTo>
                <a:lnTo>
                  <a:pt x="2197" y="1183"/>
                </a:lnTo>
                <a:lnTo>
                  <a:pt x="2192" y="1180"/>
                </a:lnTo>
                <a:lnTo>
                  <a:pt x="2188" y="1180"/>
                </a:lnTo>
                <a:lnTo>
                  <a:pt x="2183" y="1183"/>
                </a:lnTo>
                <a:lnTo>
                  <a:pt x="2185" y="1185"/>
                </a:lnTo>
                <a:lnTo>
                  <a:pt x="2185" y="1188"/>
                </a:lnTo>
                <a:lnTo>
                  <a:pt x="2185" y="1190"/>
                </a:lnTo>
                <a:lnTo>
                  <a:pt x="2188" y="1195"/>
                </a:lnTo>
                <a:lnTo>
                  <a:pt x="2190" y="1195"/>
                </a:lnTo>
                <a:lnTo>
                  <a:pt x="2192" y="1192"/>
                </a:lnTo>
                <a:lnTo>
                  <a:pt x="2195" y="1192"/>
                </a:lnTo>
                <a:lnTo>
                  <a:pt x="2197" y="1195"/>
                </a:lnTo>
                <a:lnTo>
                  <a:pt x="2195" y="1195"/>
                </a:lnTo>
                <a:lnTo>
                  <a:pt x="2192" y="1195"/>
                </a:lnTo>
                <a:lnTo>
                  <a:pt x="2192" y="1197"/>
                </a:lnTo>
                <a:lnTo>
                  <a:pt x="2190" y="1197"/>
                </a:lnTo>
                <a:lnTo>
                  <a:pt x="2181" y="1199"/>
                </a:lnTo>
                <a:lnTo>
                  <a:pt x="2181" y="1202"/>
                </a:lnTo>
                <a:lnTo>
                  <a:pt x="2181" y="1204"/>
                </a:lnTo>
                <a:lnTo>
                  <a:pt x="2183" y="1206"/>
                </a:lnTo>
                <a:lnTo>
                  <a:pt x="2190" y="1206"/>
                </a:lnTo>
                <a:lnTo>
                  <a:pt x="2192" y="1209"/>
                </a:lnTo>
                <a:lnTo>
                  <a:pt x="2190" y="1209"/>
                </a:lnTo>
                <a:lnTo>
                  <a:pt x="2190" y="1206"/>
                </a:lnTo>
                <a:lnTo>
                  <a:pt x="2185" y="1206"/>
                </a:lnTo>
                <a:lnTo>
                  <a:pt x="2185" y="1211"/>
                </a:lnTo>
                <a:lnTo>
                  <a:pt x="2190" y="1214"/>
                </a:lnTo>
                <a:lnTo>
                  <a:pt x="2192" y="1218"/>
                </a:lnTo>
                <a:lnTo>
                  <a:pt x="2197" y="1216"/>
                </a:lnTo>
                <a:lnTo>
                  <a:pt x="2197" y="1218"/>
                </a:lnTo>
                <a:lnTo>
                  <a:pt x="2199" y="1223"/>
                </a:lnTo>
                <a:lnTo>
                  <a:pt x="2204" y="1221"/>
                </a:lnTo>
                <a:lnTo>
                  <a:pt x="2211" y="1216"/>
                </a:lnTo>
                <a:lnTo>
                  <a:pt x="2216" y="1216"/>
                </a:lnTo>
                <a:lnTo>
                  <a:pt x="2221" y="1218"/>
                </a:lnTo>
                <a:lnTo>
                  <a:pt x="2223" y="1218"/>
                </a:lnTo>
                <a:lnTo>
                  <a:pt x="2228" y="1218"/>
                </a:lnTo>
                <a:lnTo>
                  <a:pt x="2230" y="1221"/>
                </a:lnTo>
                <a:lnTo>
                  <a:pt x="2233" y="1221"/>
                </a:lnTo>
                <a:lnTo>
                  <a:pt x="2242" y="1221"/>
                </a:lnTo>
                <a:lnTo>
                  <a:pt x="2244" y="1225"/>
                </a:lnTo>
                <a:lnTo>
                  <a:pt x="2249" y="1225"/>
                </a:lnTo>
                <a:lnTo>
                  <a:pt x="2254" y="1228"/>
                </a:lnTo>
                <a:lnTo>
                  <a:pt x="2259" y="1225"/>
                </a:lnTo>
                <a:lnTo>
                  <a:pt x="2259" y="1223"/>
                </a:lnTo>
                <a:lnTo>
                  <a:pt x="2259" y="1218"/>
                </a:lnTo>
                <a:lnTo>
                  <a:pt x="2261" y="1214"/>
                </a:lnTo>
                <a:lnTo>
                  <a:pt x="2266" y="1211"/>
                </a:lnTo>
                <a:lnTo>
                  <a:pt x="2268" y="1211"/>
                </a:lnTo>
                <a:lnTo>
                  <a:pt x="2266" y="1214"/>
                </a:lnTo>
                <a:lnTo>
                  <a:pt x="2263" y="1216"/>
                </a:lnTo>
                <a:lnTo>
                  <a:pt x="2263" y="1218"/>
                </a:lnTo>
                <a:lnTo>
                  <a:pt x="2268" y="1221"/>
                </a:lnTo>
                <a:lnTo>
                  <a:pt x="2268" y="1223"/>
                </a:lnTo>
                <a:lnTo>
                  <a:pt x="2273" y="1223"/>
                </a:lnTo>
                <a:lnTo>
                  <a:pt x="2278" y="1225"/>
                </a:lnTo>
                <a:lnTo>
                  <a:pt x="2278" y="1230"/>
                </a:lnTo>
                <a:lnTo>
                  <a:pt x="2280" y="1232"/>
                </a:lnTo>
                <a:lnTo>
                  <a:pt x="2282" y="1230"/>
                </a:lnTo>
                <a:lnTo>
                  <a:pt x="2289" y="1228"/>
                </a:lnTo>
                <a:lnTo>
                  <a:pt x="2294" y="1228"/>
                </a:lnTo>
                <a:lnTo>
                  <a:pt x="2296" y="1230"/>
                </a:lnTo>
                <a:lnTo>
                  <a:pt x="2301" y="1228"/>
                </a:lnTo>
                <a:lnTo>
                  <a:pt x="2301" y="1223"/>
                </a:lnTo>
                <a:lnTo>
                  <a:pt x="2296" y="1216"/>
                </a:lnTo>
                <a:lnTo>
                  <a:pt x="2296" y="1214"/>
                </a:lnTo>
                <a:lnTo>
                  <a:pt x="2301" y="1214"/>
                </a:lnTo>
                <a:lnTo>
                  <a:pt x="2304" y="1216"/>
                </a:lnTo>
                <a:lnTo>
                  <a:pt x="2304" y="1221"/>
                </a:lnTo>
                <a:lnTo>
                  <a:pt x="2304" y="1225"/>
                </a:lnTo>
                <a:lnTo>
                  <a:pt x="2306" y="1225"/>
                </a:lnTo>
                <a:lnTo>
                  <a:pt x="2308" y="1228"/>
                </a:lnTo>
                <a:lnTo>
                  <a:pt x="2306" y="1230"/>
                </a:lnTo>
                <a:lnTo>
                  <a:pt x="2301" y="1232"/>
                </a:lnTo>
                <a:lnTo>
                  <a:pt x="2294" y="1232"/>
                </a:lnTo>
                <a:lnTo>
                  <a:pt x="2289" y="1235"/>
                </a:lnTo>
                <a:lnTo>
                  <a:pt x="2285" y="1235"/>
                </a:lnTo>
                <a:lnTo>
                  <a:pt x="2282" y="1235"/>
                </a:lnTo>
                <a:lnTo>
                  <a:pt x="2282" y="1240"/>
                </a:lnTo>
                <a:lnTo>
                  <a:pt x="2275" y="1235"/>
                </a:lnTo>
                <a:lnTo>
                  <a:pt x="2273" y="1232"/>
                </a:lnTo>
                <a:lnTo>
                  <a:pt x="2270" y="1228"/>
                </a:lnTo>
                <a:lnTo>
                  <a:pt x="2268" y="1225"/>
                </a:lnTo>
                <a:lnTo>
                  <a:pt x="2266" y="1223"/>
                </a:lnTo>
                <a:lnTo>
                  <a:pt x="2263" y="1223"/>
                </a:lnTo>
                <a:lnTo>
                  <a:pt x="2263" y="1228"/>
                </a:lnTo>
                <a:lnTo>
                  <a:pt x="2259" y="1230"/>
                </a:lnTo>
                <a:lnTo>
                  <a:pt x="2256" y="1230"/>
                </a:lnTo>
                <a:lnTo>
                  <a:pt x="2252" y="1230"/>
                </a:lnTo>
                <a:lnTo>
                  <a:pt x="2247" y="1230"/>
                </a:lnTo>
                <a:lnTo>
                  <a:pt x="2244" y="1228"/>
                </a:lnTo>
                <a:lnTo>
                  <a:pt x="2242" y="1225"/>
                </a:lnTo>
                <a:lnTo>
                  <a:pt x="2235" y="1225"/>
                </a:lnTo>
                <a:lnTo>
                  <a:pt x="2230" y="1223"/>
                </a:lnTo>
                <a:lnTo>
                  <a:pt x="2223" y="1221"/>
                </a:lnTo>
                <a:lnTo>
                  <a:pt x="2221" y="1221"/>
                </a:lnTo>
                <a:lnTo>
                  <a:pt x="2216" y="1223"/>
                </a:lnTo>
                <a:lnTo>
                  <a:pt x="2211" y="1223"/>
                </a:lnTo>
                <a:lnTo>
                  <a:pt x="2204" y="1225"/>
                </a:lnTo>
                <a:lnTo>
                  <a:pt x="2199" y="1228"/>
                </a:lnTo>
                <a:lnTo>
                  <a:pt x="2195" y="1228"/>
                </a:lnTo>
                <a:lnTo>
                  <a:pt x="2192" y="1223"/>
                </a:lnTo>
                <a:lnTo>
                  <a:pt x="2185" y="1221"/>
                </a:lnTo>
                <a:lnTo>
                  <a:pt x="2181" y="1223"/>
                </a:lnTo>
                <a:lnTo>
                  <a:pt x="2178" y="1225"/>
                </a:lnTo>
                <a:lnTo>
                  <a:pt x="2181" y="1230"/>
                </a:lnTo>
                <a:lnTo>
                  <a:pt x="2178" y="1232"/>
                </a:lnTo>
                <a:lnTo>
                  <a:pt x="2176" y="1235"/>
                </a:lnTo>
                <a:lnTo>
                  <a:pt x="2178" y="1237"/>
                </a:lnTo>
                <a:lnTo>
                  <a:pt x="2178" y="1244"/>
                </a:lnTo>
                <a:lnTo>
                  <a:pt x="2183" y="1247"/>
                </a:lnTo>
                <a:lnTo>
                  <a:pt x="2185" y="1249"/>
                </a:lnTo>
                <a:lnTo>
                  <a:pt x="2190" y="1251"/>
                </a:lnTo>
                <a:lnTo>
                  <a:pt x="2188" y="1254"/>
                </a:lnTo>
                <a:lnTo>
                  <a:pt x="2190" y="1259"/>
                </a:lnTo>
                <a:lnTo>
                  <a:pt x="2195" y="1263"/>
                </a:lnTo>
                <a:lnTo>
                  <a:pt x="2192" y="1266"/>
                </a:lnTo>
                <a:lnTo>
                  <a:pt x="2190" y="1266"/>
                </a:lnTo>
                <a:lnTo>
                  <a:pt x="2190" y="1261"/>
                </a:lnTo>
                <a:lnTo>
                  <a:pt x="2188" y="1259"/>
                </a:lnTo>
                <a:lnTo>
                  <a:pt x="2181" y="1254"/>
                </a:lnTo>
                <a:lnTo>
                  <a:pt x="2176" y="1249"/>
                </a:lnTo>
                <a:lnTo>
                  <a:pt x="2173" y="1247"/>
                </a:lnTo>
                <a:lnTo>
                  <a:pt x="2171" y="1249"/>
                </a:lnTo>
                <a:lnTo>
                  <a:pt x="2169" y="1249"/>
                </a:lnTo>
                <a:lnTo>
                  <a:pt x="2166" y="1249"/>
                </a:lnTo>
                <a:lnTo>
                  <a:pt x="2166" y="1251"/>
                </a:lnTo>
                <a:lnTo>
                  <a:pt x="2164" y="1256"/>
                </a:lnTo>
                <a:lnTo>
                  <a:pt x="2166" y="1261"/>
                </a:lnTo>
                <a:lnTo>
                  <a:pt x="2169" y="1263"/>
                </a:lnTo>
                <a:lnTo>
                  <a:pt x="2173" y="1266"/>
                </a:lnTo>
                <a:lnTo>
                  <a:pt x="2176" y="1270"/>
                </a:lnTo>
                <a:lnTo>
                  <a:pt x="2173" y="1270"/>
                </a:lnTo>
                <a:lnTo>
                  <a:pt x="2171" y="1268"/>
                </a:lnTo>
                <a:lnTo>
                  <a:pt x="2169" y="1268"/>
                </a:lnTo>
                <a:lnTo>
                  <a:pt x="2166" y="1268"/>
                </a:lnTo>
                <a:lnTo>
                  <a:pt x="2169" y="1273"/>
                </a:lnTo>
                <a:lnTo>
                  <a:pt x="2171" y="1275"/>
                </a:lnTo>
                <a:lnTo>
                  <a:pt x="2176" y="1277"/>
                </a:lnTo>
                <a:lnTo>
                  <a:pt x="2181" y="1282"/>
                </a:lnTo>
                <a:lnTo>
                  <a:pt x="2173" y="1280"/>
                </a:lnTo>
                <a:lnTo>
                  <a:pt x="2171" y="1277"/>
                </a:lnTo>
                <a:lnTo>
                  <a:pt x="2169" y="1275"/>
                </a:lnTo>
                <a:lnTo>
                  <a:pt x="2166" y="1277"/>
                </a:lnTo>
                <a:lnTo>
                  <a:pt x="2171" y="1282"/>
                </a:lnTo>
                <a:lnTo>
                  <a:pt x="2173" y="1287"/>
                </a:lnTo>
                <a:lnTo>
                  <a:pt x="2176" y="1289"/>
                </a:lnTo>
                <a:lnTo>
                  <a:pt x="2176" y="1294"/>
                </a:lnTo>
                <a:lnTo>
                  <a:pt x="2181" y="1292"/>
                </a:lnTo>
                <a:lnTo>
                  <a:pt x="2181" y="1282"/>
                </a:lnTo>
                <a:lnTo>
                  <a:pt x="2183" y="1280"/>
                </a:lnTo>
                <a:lnTo>
                  <a:pt x="2181" y="1275"/>
                </a:lnTo>
                <a:lnTo>
                  <a:pt x="2178" y="1273"/>
                </a:lnTo>
                <a:lnTo>
                  <a:pt x="2181" y="1273"/>
                </a:lnTo>
                <a:lnTo>
                  <a:pt x="2181" y="1268"/>
                </a:lnTo>
                <a:lnTo>
                  <a:pt x="2176" y="1263"/>
                </a:lnTo>
                <a:lnTo>
                  <a:pt x="2176" y="1261"/>
                </a:lnTo>
                <a:lnTo>
                  <a:pt x="2171" y="1256"/>
                </a:lnTo>
                <a:lnTo>
                  <a:pt x="2173" y="1254"/>
                </a:lnTo>
                <a:lnTo>
                  <a:pt x="2171" y="1249"/>
                </a:lnTo>
                <a:lnTo>
                  <a:pt x="2176" y="1254"/>
                </a:lnTo>
                <a:lnTo>
                  <a:pt x="2178" y="1259"/>
                </a:lnTo>
                <a:lnTo>
                  <a:pt x="2183" y="1263"/>
                </a:lnTo>
                <a:lnTo>
                  <a:pt x="2183" y="1266"/>
                </a:lnTo>
                <a:lnTo>
                  <a:pt x="2183" y="1273"/>
                </a:lnTo>
                <a:lnTo>
                  <a:pt x="2183" y="1277"/>
                </a:lnTo>
                <a:lnTo>
                  <a:pt x="2185" y="1277"/>
                </a:lnTo>
                <a:lnTo>
                  <a:pt x="2190" y="1275"/>
                </a:lnTo>
                <a:lnTo>
                  <a:pt x="2197" y="1270"/>
                </a:lnTo>
                <a:lnTo>
                  <a:pt x="2199" y="1268"/>
                </a:lnTo>
                <a:lnTo>
                  <a:pt x="2202" y="1266"/>
                </a:lnTo>
                <a:lnTo>
                  <a:pt x="2207" y="1263"/>
                </a:lnTo>
                <a:lnTo>
                  <a:pt x="2209" y="1266"/>
                </a:lnTo>
                <a:lnTo>
                  <a:pt x="2209" y="1270"/>
                </a:lnTo>
                <a:lnTo>
                  <a:pt x="2207" y="1280"/>
                </a:lnTo>
                <a:lnTo>
                  <a:pt x="2207" y="1289"/>
                </a:lnTo>
                <a:lnTo>
                  <a:pt x="2204" y="1292"/>
                </a:lnTo>
                <a:lnTo>
                  <a:pt x="2202" y="1289"/>
                </a:lnTo>
                <a:lnTo>
                  <a:pt x="2199" y="1294"/>
                </a:lnTo>
                <a:lnTo>
                  <a:pt x="2195" y="1294"/>
                </a:lnTo>
                <a:lnTo>
                  <a:pt x="2192" y="1292"/>
                </a:lnTo>
                <a:lnTo>
                  <a:pt x="2190" y="1287"/>
                </a:lnTo>
                <a:lnTo>
                  <a:pt x="2185" y="1280"/>
                </a:lnTo>
                <a:lnTo>
                  <a:pt x="2183" y="1282"/>
                </a:lnTo>
                <a:lnTo>
                  <a:pt x="2183" y="1285"/>
                </a:lnTo>
                <a:lnTo>
                  <a:pt x="2183" y="1292"/>
                </a:lnTo>
                <a:lnTo>
                  <a:pt x="2183" y="1294"/>
                </a:lnTo>
                <a:lnTo>
                  <a:pt x="2178" y="1294"/>
                </a:lnTo>
                <a:lnTo>
                  <a:pt x="2176" y="1296"/>
                </a:lnTo>
                <a:lnTo>
                  <a:pt x="2176" y="1299"/>
                </a:lnTo>
                <a:lnTo>
                  <a:pt x="2176" y="1301"/>
                </a:lnTo>
                <a:lnTo>
                  <a:pt x="2176" y="1303"/>
                </a:lnTo>
                <a:lnTo>
                  <a:pt x="2176" y="1308"/>
                </a:lnTo>
                <a:lnTo>
                  <a:pt x="2181" y="1308"/>
                </a:lnTo>
                <a:lnTo>
                  <a:pt x="2183" y="1311"/>
                </a:lnTo>
                <a:lnTo>
                  <a:pt x="2178" y="1313"/>
                </a:lnTo>
                <a:lnTo>
                  <a:pt x="2183" y="1313"/>
                </a:lnTo>
                <a:lnTo>
                  <a:pt x="2183" y="1315"/>
                </a:lnTo>
                <a:lnTo>
                  <a:pt x="2183" y="1318"/>
                </a:lnTo>
                <a:lnTo>
                  <a:pt x="2183" y="1322"/>
                </a:lnTo>
                <a:lnTo>
                  <a:pt x="2185" y="1320"/>
                </a:lnTo>
                <a:lnTo>
                  <a:pt x="2185" y="1320"/>
                </a:lnTo>
                <a:lnTo>
                  <a:pt x="2190" y="1318"/>
                </a:lnTo>
                <a:lnTo>
                  <a:pt x="2192" y="1311"/>
                </a:lnTo>
                <a:lnTo>
                  <a:pt x="2197" y="1303"/>
                </a:lnTo>
                <a:lnTo>
                  <a:pt x="2197" y="1306"/>
                </a:lnTo>
                <a:lnTo>
                  <a:pt x="2197" y="1308"/>
                </a:lnTo>
                <a:lnTo>
                  <a:pt x="2197" y="1313"/>
                </a:lnTo>
                <a:lnTo>
                  <a:pt x="2197" y="1315"/>
                </a:lnTo>
                <a:lnTo>
                  <a:pt x="2192" y="1318"/>
                </a:lnTo>
                <a:lnTo>
                  <a:pt x="2192" y="1322"/>
                </a:lnTo>
                <a:lnTo>
                  <a:pt x="2192" y="1322"/>
                </a:lnTo>
                <a:lnTo>
                  <a:pt x="2195" y="1322"/>
                </a:lnTo>
                <a:lnTo>
                  <a:pt x="2199" y="1322"/>
                </a:lnTo>
                <a:lnTo>
                  <a:pt x="2202" y="1325"/>
                </a:lnTo>
                <a:lnTo>
                  <a:pt x="2199" y="1332"/>
                </a:lnTo>
                <a:lnTo>
                  <a:pt x="2197" y="1337"/>
                </a:lnTo>
                <a:lnTo>
                  <a:pt x="2199" y="1341"/>
                </a:lnTo>
                <a:lnTo>
                  <a:pt x="2202" y="1341"/>
                </a:lnTo>
                <a:lnTo>
                  <a:pt x="2207" y="1339"/>
                </a:lnTo>
                <a:lnTo>
                  <a:pt x="2209" y="1332"/>
                </a:lnTo>
                <a:lnTo>
                  <a:pt x="2209" y="1327"/>
                </a:lnTo>
                <a:lnTo>
                  <a:pt x="2214" y="1322"/>
                </a:lnTo>
                <a:lnTo>
                  <a:pt x="2216" y="1315"/>
                </a:lnTo>
                <a:lnTo>
                  <a:pt x="2218" y="1315"/>
                </a:lnTo>
                <a:lnTo>
                  <a:pt x="2223" y="1315"/>
                </a:lnTo>
                <a:lnTo>
                  <a:pt x="2225" y="1313"/>
                </a:lnTo>
                <a:lnTo>
                  <a:pt x="2225" y="1311"/>
                </a:lnTo>
                <a:lnTo>
                  <a:pt x="2228" y="1308"/>
                </a:lnTo>
                <a:lnTo>
                  <a:pt x="2228" y="1306"/>
                </a:lnTo>
                <a:lnTo>
                  <a:pt x="2233" y="1301"/>
                </a:lnTo>
                <a:lnTo>
                  <a:pt x="2240" y="1301"/>
                </a:lnTo>
                <a:lnTo>
                  <a:pt x="2247" y="1296"/>
                </a:lnTo>
                <a:lnTo>
                  <a:pt x="2252" y="1296"/>
                </a:lnTo>
                <a:lnTo>
                  <a:pt x="2254" y="1301"/>
                </a:lnTo>
                <a:lnTo>
                  <a:pt x="2256" y="1299"/>
                </a:lnTo>
                <a:lnTo>
                  <a:pt x="2261" y="1296"/>
                </a:lnTo>
                <a:lnTo>
                  <a:pt x="2263" y="1296"/>
                </a:lnTo>
                <a:lnTo>
                  <a:pt x="2259" y="1301"/>
                </a:lnTo>
                <a:lnTo>
                  <a:pt x="2256" y="1303"/>
                </a:lnTo>
                <a:lnTo>
                  <a:pt x="2252" y="1311"/>
                </a:lnTo>
                <a:lnTo>
                  <a:pt x="2249" y="1318"/>
                </a:lnTo>
                <a:lnTo>
                  <a:pt x="2244" y="1330"/>
                </a:lnTo>
                <a:lnTo>
                  <a:pt x="2242" y="1337"/>
                </a:lnTo>
                <a:lnTo>
                  <a:pt x="2240" y="1337"/>
                </a:lnTo>
                <a:lnTo>
                  <a:pt x="2240" y="1334"/>
                </a:lnTo>
                <a:lnTo>
                  <a:pt x="2244" y="1320"/>
                </a:lnTo>
                <a:lnTo>
                  <a:pt x="2249" y="1311"/>
                </a:lnTo>
                <a:lnTo>
                  <a:pt x="2252" y="1301"/>
                </a:lnTo>
                <a:lnTo>
                  <a:pt x="2249" y="1299"/>
                </a:lnTo>
                <a:lnTo>
                  <a:pt x="2247" y="1301"/>
                </a:lnTo>
                <a:lnTo>
                  <a:pt x="2247" y="1301"/>
                </a:lnTo>
                <a:lnTo>
                  <a:pt x="2244" y="1306"/>
                </a:lnTo>
                <a:lnTo>
                  <a:pt x="2237" y="1306"/>
                </a:lnTo>
                <a:lnTo>
                  <a:pt x="2235" y="1311"/>
                </a:lnTo>
                <a:lnTo>
                  <a:pt x="2230" y="1311"/>
                </a:lnTo>
                <a:lnTo>
                  <a:pt x="2228" y="1315"/>
                </a:lnTo>
                <a:lnTo>
                  <a:pt x="2225" y="1320"/>
                </a:lnTo>
                <a:lnTo>
                  <a:pt x="2223" y="1320"/>
                </a:lnTo>
                <a:lnTo>
                  <a:pt x="2221" y="1322"/>
                </a:lnTo>
                <a:lnTo>
                  <a:pt x="2221" y="1327"/>
                </a:lnTo>
                <a:lnTo>
                  <a:pt x="2223" y="1332"/>
                </a:lnTo>
                <a:lnTo>
                  <a:pt x="2221" y="1332"/>
                </a:lnTo>
                <a:lnTo>
                  <a:pt x="2214" y="1334"/>
                </a:lnTo>
                <a:lnTo>
                  <a:pt x="2211" y="1341"/>
                </a:lnTo>
                <a:lnTo>
                  <a:pt x="2211" y="1346"/>
                </a:lnTo>
                <a:lnTo>
                  <a:pt x="2209" y="1346"/>
                </a:lnTo>
                <a:lnTo>
                  <a:pt x="2199" y="1346"/>
                </a:lnTo>
                <a:lnTo>
                  <a:pt x="2197" y="1353"/>
                </a:lnTo>
                <a:lnTo>
                  <a:pt x="2192" y="1356"/>
                </a:lnTo>
                <a:lnTo>
                  <a:pt x="2197" y="1358"/>
                </a:lnTo>
                <a:lnTo>
                  <a:pt x="2199" y="1360"/>
                </a:lnTo>
                <a:lnTo>
                  <a:pt x="2202" y="1365"/>
                </a:lnTo>
                <a:lnTo>
                  <a:pt x="2204" y="1363"/>
                </a:lnTo>
                <a:lnTo>
                  <a:pt x="2207" y="1363"/>
                </a:lnTo>
                <a:lnTo>
                  <a:pt x="2207" y="1365"/>
                </a:lnTo>
                <a:lnTo>
                  <a:pt x="2209" y="1370"/>
                </a:lnTo>
                <a:lnTo>
                  <a:pt x="2204" y="1370"/>
                </a:lnTo>
                <a:lnTo>
                  <a:pt x="2199" y="1370"/>
                </a:lnTo>
                <a:lnTo>
                  <a:pt x="2197" y="1374"/>
                </a:lnTo>
                <a:lnTo>
                  <a:pt x="2195" y="1377"/>
                </a:lnTo>
                <a:lnTo>
                  <a:pt x="2192" y="1377"/>
                </a:lnTo>
                <a:lnTo>
                  <a:pt x="2190" y="1377"/>
                </a:lnTo>
                <a:lnTo>
                  <a:pt x="2185" y="1372"/>
                </a:lnTo>
                <a:lnTo>
                  <a:pt x="2183" y="1374"/>
                </a:lnTo>
                <a:lnTo>
                  <a:pt x="2181" y="1374"/>
                </a:lnTo>
                <a:lnTo>
                  <a:pt x="2183" y="1367"/>
                </a:lnTo>
                <a:lnTo>
                  <a:pt x="2181" y="1367"/>
                </a:lnTo>
                <a:lnTo>
                  <a:pt x="2178" y="1370"/>
                </a:lnTo>
                <a:lnTo>
                  <a:pt x="2176" y="1372"/>
                </a:lnTo>
                <a:lnTo>
                  <a:pt x="2173" y="1374"/>
                </a:lnTo>
                <a:lnTo>
                  <a:pt x="2169" y="1374"/>
                </a:lnTo>
                <a:lnTo>
                  <a:pt x="2164" y="1382"/>
                </a:lnTo>
                <a:lnTo>
                  <a:pt x="2164" y="1386"/>
                </a:lnTo>
                <a:lnTo>
                  <a:pt x="2162" y="1396"/>
                </a:lnTo>
                <a:lnTo>
                  <a:pt x="2164" y="1400"/>
                </a:lnTo>
                <a:lnTo>
                  <a:pt x="2164" y="1405"/>
                </a:lnTo>
                <a:lnTo>
                  <a:pt x="2164" y="1412"/>
                </a:lnTo>
                <a:lnTo>
                  <a:pt x="2166" y="1412"/>
                </a:lnTo>
                <a:lnTo>
                  <a:pt x="2171" y="1412"/>
                </a:lnTo>
                <a:lnTo>
                  <a:pt x="2173" y="1415"/>
                </a:lnTo>
                <a:lnTo>
                  <a:pt x="2176" y="1415"/>
                </a:lnTo>
                <a:lnTo>
                  <a:pt x="2181" y="1412"/>
                </a:lnTo>
                <a:lnTo>
                  <a:pt x="2183" y="1415"/>
                </a:lnTo>
                <a:lnTo>
                  <a:pt x="2188" y="1412"/>
                </a:lnTo>
                <a:lnTo>
                  <a:pt x="2192" y="1410"/>
                </a:lnTo>
                <a:lnTo>
                  <a:pt x="2195" y="1410"/>
                </a:lnTo>
                <a:lnTo>
                  <a:pt x="2202" y="1410"/>
                </a:lnTo>
                <a:lnTo>
                  <a:pt x="2204" y="1408"/>
                </a:lnTo>
                <a:lnTo>
                  <a:pt x="2204" y="1410"/>
                </a:lnTo>
                <a:lnTo>
                  <a:pt x="2207" y="1412"/>
                </a:lnTo>
                <a:lnTo>
                  <a:pt x="2209" y="1415"/>
                </a:lnTo>
                <a:lnTo>
                  <a:pt x="2209" y="1422"/>
                </a:lnTo>
                <a:lnTo>
                  <a:pt x="2209" y="1424"/>
                </a:lnTo>
                <a:lnTo>
                  <a:pt x="2204" y="1429"/>
                </a:lnTo>
                <a:lnTo>
                  <a:pt x="2202" y="1434"/>
                </a:lnTo>
                <a:lnTo>
                  <a:pt x="2199" y="1436"/>
                </a:lnTo>
                <a:lnTo>
                  <a:pt x="2197" y="1436"/>
                </a:lnTo>
                <a:lnTo>
                  <a:pt x="2195" y="1436"/>
                </a:lnTo>
                <a:lnTo>
                  <a:pt x="2192" y="1438"/>
                </a:lnTo>
                <a:lnTo>
                  <a:pt x="2195" y="1443"/>
                </a:lnTo>
                <a:lnTo>
                  <a:pt x="2199" y="1443"/>
                </a:lnTo>
                <a:lnTo>
                  <a:pt x="2199" y="1448"/>
                </a:lnTo>
                <a:lnTo>
                  <a:pt x="2197" y="1450"/>
                </a:lnTo>
                <a:lnTo>
                  <a:pt x="2199" y="1455"/>
                </a:lnTo>
                <a:lnTo>
                  <a:pt x="2197" y="1460"/>
                </a:lnTo>
                <a:lnTo>
                  <a:pt x="2195" y="1453"/>
                </a:lnTo>
                <a:lnTo>
                  <a:pt x="2190" y="1450"/>
                </a:lnTo>
                <a:lnTo>
                  <a:pt x="2185" y="1453"/>
                </a:lnTo>
                <a:lnTo>
                  <a:pt x="2183" y="1457"/>
                </a:lnTo>
                <a:lnTo>
                  <a:pt x="2181" y="1455"/>
                </a:lnTo>
                <a:lnTo>
                  <a:pt x="2183" y="1448"/>
                </a:lnTo>
                <a:lnTo>
                  <a:pt x="2176" y="1441"/>
                </a:lnTo>
                <a:lnTo>
                  <a:pt x="2173" y="1441"/>
                </a:lnTo>
                <a:lnTo>
                  <a:pt x="2171" y="1450"/>
                </a:lnTo>
                <a:lnTo>
                  <a:pt x="2171" y="1457"/>
                </a:lnTo>
                <a:lnTo>
                  <a:pt x="2169" y="1464"/>
                </a:lnTo>
                <a:lnTo>
                  <a:pt x="2164" y="1469"/>
                </a:lnTo>
                <a:lnTo>
                  <a:pt x="2166" y="1474"/>
                </a:lnTo>
                <a:lnTo>
                  <a:pt x="2166" y="1481"/>
                </a:lnTo>
                <a:lnTo>
                  <a:pt x="2173" y="1493"/>
                </a:lnTo>
                <a:lnTo>
                  <a:pt x="2178" y="1495"/>
                </a:lnTo>
                <a:lnTo>
                  <a:pt x="2178" y="1498"/>
                </a:lnTo>
                <a:lnTo>
                  <a:pt x="2183" y="1502"/>
                </a:lnTo>
                <a:lnTo>
                  <a:pt x="2185" y="1507"/>
                </a:lnTo>
                <a:lnTo>
                  <a:pt x="2188" y="1512"/>
                </a:lnTo>
                <a:lnTo>
                  <a:pt x="2195" y="1516"/>
                </a:lnTo>
                <a:lnTo>
                  <a:pt x="2207" y="1526"/>
                </a:lnTo>
                <a:lnTo>
                  <a:pt x="2216" y="1533"/>
                </a:lnTo>
                <a:lnTo>
                  <a:pt x="2223" y="1533"/>
                </a:lnTo>
                <a:lnTo>
                  <a:pt x="2225" y="1535"/>
                </a:lnTo>
                <a:lnTo>
                  <a:pt x="2223" y="1540"/>
                </a:lnTo>
                <a:lnTo>
                  <a:pt x="2221" y="1540"/>
                </a:lnTo>
                <a:lnTo>
                  <a:pt x="2218" y="1542"/>
                </a:lnTo>
                <a:lnTo>
                  <a:pt x="2216" y="1547"/>
                </a:lnTo>
                <a:lnTo>
                  <a:pt x="2216" y="1550"/>
                </a:lnTo>
                <a:lnTo>
                  <a:pt x="2221" y="1552"/>
                </a:lnTo>
                <a:lnTo>
                  <a:pt x="2225" y="1554"/>
                </a:lnTo>
                <a:lnTo>
                  <a:pt x="2230" y="1554"/>
                </a:lnTo>
                <a:lnTo>
                  <a:pt x="2235" y="1557"/>
                </a:lnTo>
                <a:lnTo>
                  <a:pt x="2237" y="1559"/>
                </a:lnTo>
                <a:lnTo>
                  <a:pt x="2237" y="1564"/>
                </a:lnTo>
                <a:lnTo>
                  <a:pt x="2240" y="1564"/>
                </a:lnTo>
                <a:lnTo>
                  <a:pt x="2242" y="1561"/>
                </a:lnTo>
                <a:lnTo>
                  <a:pt x="2247" y="1559"/>
                </a:lnTo>
                <a:lnTo>
                  <a:pt x="2252" y="1559"/>
                </a:lnTo>
                <a:lnTo>
                  <a:pt x="2259" y="1561"/>
                </a:lnTo>
                <a:lnTo>
                  <a:pt x="2266" y="1564"/>
                </a:lnTo>
                <a:lnTo>
                  <a:pt x="2275" y="1564"/>
                </a:lnTo>
                <a:lnTo>
                  <a:pt x="2278" y="1561"/>
                </a:lnTo>
                <a:lnTo>
                  <a:pt x="2282" y="1559"/>
                </a:lnTo>
                <a:lnTo>
                  <a:pt x="2292" y="1559"/>
                </a:lnTo>
                <a:lnTo>
                  <a:pt x="2294" y="1557"/>
                </a:lnTo>
                <a:lnTo>
                  <a:pt x="2294" y="1552"/>
                </a:lnTo>
                <a:lnTo>
                  <a:pt x="2299" y="1554"/>
                </a:lnTo>
                <a:lnTo>
                  <a:pt x="2301" y="1557"/>
                </a:lnTo>
                <a:lnTo>
                  <a:pt x="2308" y="1557"/>
                </a:lnTo>
                <a:lnTo>
                  <a:pt x="2311" y="1550"/>
                </a:lnTo>
                <a:lnTo>
                  <a:pt x="2315" y="1545"/>
                </a:lnTo>
                <a:lnTo>
                  <a:pt x="2325" y="1542"/>
                </a:lnTo>
                <a:lnTo>
                  <a:pt x="2330" y="1535"/>
                </a:lnTo>
                <a:lnTo>
                  <a:pt x="2337" y="1533"/>
                </a:lnTo>
                <a:lnTo>
                  <a:pt x="2344" y="1524"/>
                </a:lnTo>
                <a:lnTo>
                  <a:pt x="2348" y="1521"/>
                </a:lnTo>
                <a:lnTo>
                  <a:pt x="2351" y="1519"/>
                </a:lnTo>
                <a:lnTo>
                  <a:pt x="2358" y="1509"/>
                </a:lnTo>
                <a:lnTo>
                  <a:pt x="2365" y="1505"/>
                </a:lnTo>
                <a:lnTo>
                  <a:pt x="2367" y="1500"/>
                </a:lnTo>
                <a:lnTo>
                  <a:pt x="2370" y="1495"/>
                </a:lnTo>
                <a:lnTo>
                  <a:pt x="2375" y="1495"/>
                </a:lnTo>
                <a:lnTo>
                  <a:pt x="2384" y="1490"/>
                </a:lnTo>
                <a:lnTo>
                  <a:pt x="2391" y="1483"/>
                </a:lnTo>
                <a:lnTo>
                  <a:pt x="2393" y="1479"/>
                </a:lnTo>
                <a:lnTo>
                  <a:pt x="2401" y="1471"/>
                </a:lnTo>
                <a:lnTo>
                  <a:pt x="2401" y="1467"/>
                </a:lnTo>
                <a:lnTo>
                  <a:pt x="2403" y="1467"/>
                </a:lnTo>
                <a:lnTo>
                  <a:pt x="2405" y="1467"/>
                </a:lnTo>
                <a:lnTo>
                  <a:pt x="2405" y="1469"/>
                </a:lnTo>
                <a:lnTo>
                  <a:pt x="2408" y="1474"/>
                </a:lnTo>
                <a:lnTo>
                  <a:pt x="2408" y="1476"/>
                </a:lnTo>
                <a:lnTo>
                  <a:pt x="2412" y="1476"/>
                </a:lnTo>
                <a:lnTo>
                  <a:pt x="2417" y="1474"/>
                </a:lnTo>
                <a:lnTo>
                  <a:pt x="2417" y="1471"/>
                </a:lnTo>
                <a:lnTo>
                  <a:pt x="2419" y="1469"/>
                </a:lnTo>
                <a:lnTo>
                  <a:pt x="2422" y="1474"/>
                </a:lnTo>
                <a:lnTo>
                  <a:pt x="2424" y="1471"/>
                </a:lnTo>
                <a:lnTo>
                  <a:pt x="2431" y="1467"/>
                </a:lnTo>
                <a:lnTo>
                  <a:pt x="2431" y="1462"/>
                </a:lnTo>
                <a:lnTo>
                  <a:pt x="2434" y="1460"/>
                </a:lnTo>
                <a:lnTo>
                  <a:pt x="2436" y="1464"/>
                </a:lnTo>
                <a:lnTo>
                  <a:pt x="2436" y="1467"/>
                </a:lnTo>
                <a:lnTo>
                  <a:pt x="2438" y="1467"/>
                </a:lnTo>
                <a:lnTo>
                  <a:pt x="2438" y="1464"/>
                </a:lnTo>
                <a:lnTo>
                  <a:pt x="2438" y="1457"/>
                </a:lnTo>
                <a:lnTo>
                  <a:pt x="2441" y="1455"/>
                </a:lnTo>
                <a:lnTo>
                  <a:pt x="2441" y="1450"/>
                </a:lnTo>
                <a:lnTo>
                  <a:pt x="2445" y="1443"/>
                </a:lnTo>
                <a:lnTo>
                  <a:pt x="2443" y="1436"/>
                </a:lnTo>
                <a:lnTo>
                  <a:pt x="2445" y="1431"/>
                </a:lnTo>
                <a:lnTo>
                  <a:pt x="2438" y="1429"/>
                </a:lnTo>
                <a:lnTo>
                  <a:pt x="2436" y="1424"/>
                </a:lnTo>
                <a:lnTo>
                  <a:pt x="2434" y="1415"/>
                </a:lnTo>
                <a:lnTo>
                  <a:pt x="2436" y="1415"/>
                </a:lnTo>
                <a:lnTo>
                  <a:pt x="2438" y="1417"/>
                </a:lnTo>
                <a:lnTo>
                  <a:pt x="2441" y="1417"/>
                </a:lnTo>
                <a:lnTo>
                  <a:pt x="2443" y="1419"/>
                </a:lnTo>
                <a:lnTo>
                  <a:pt x="2450" y="1417"/>
                </a:lnTo>
                <a:lnTo>
                  <a:pt x="2453" y="1412"/>
                </a:lnTo>
                <a:lnTo>
                  <a:pt x="2453" y="1405"/>
                </a:lnTo>
                <a:lnTo>
                  <a:pt x="2448" y="1400"/>
                </a:lnTo>
                <a:lnTo>
                  <a:pt x="2448" y="1398"/>
                </a:lnTo>
                <a:lnTo>
                  <a:pt x="2448" y="1386"/>
                </a:lnTo>
                <a:lnTo>
                  <a:pt x="2450" y="1382"/>
                </a:lnTo>
                <a:lnTo>
                  <a:pt x="2457" y="1379"/>
                </a:lnTo>
                <a:lnTo>
                  <a:pt x="2462" y="1382"/>
                </a:lnTo>
                <a:lnTo>
                  <a:pt x="2464" y="1384"/>
                </a:lnTo>
                <a:lnTo>
                  <a:pt x="2464" y="1386"/>
                </a:lnTo>
                <a:lnTo>
                  <a:pt x="2462" y="1391"/>
                </a:lnTo>
                <a:lnTo>
                  <a:pt x="2462" y="1396"/>
                </a:lnTo>
                <a:lnTo>
                  <a:pt x="2460" y="1400"/>
                </a:lnTo>
                <a:lnTo>
                  <a:pt x="2460" y="1396"/>
                </a:lnTo>
                <a:lnTo>
                  <a:pt x="2460" y="1389"/>
                </a:lnTo>
                <a:lnTo>
                  <a:pt x="2457" y="1384"/>
                </a:lnTo>
                <a:lnTo>
                  <a:pt x="2455" y="1389"/>
                </a:lnTo>
                <a:lnTo>
                  <a:pt x="2453" y="1396"/>
                </a:lnTo>
                <a:lnTo>
                  <a:pt x="2455" y="1403"/>
                </a:lnTo>
                <a:lnTo>
                  <a:pt x="2457" y="1410"/>
                </a:lnTo>
                <a:lnTo>
                  <a:pt x="2457" y="1419"/>
                </a:lnTo>
                <a:lnTo>
                  <a:pt x="2457" y="1422"/>
                </a:lnTo>
                <a:lnTo>
                  <a:pt x="2455" y="1429"/>
                </a:lnTo>
                <a:lnTo>
                  <a:pt x="2453" y="1441"/>
                </a:lnTo>
                <a:lnTo>
                  <a:pt x="2457" y="1443"/>
                </a:lnTo>
                <a:lnTo>
                  <a:pt x="2457" y="1448"/>
                </a:lnTo>
                <a:lnTo>
                  <a:pt x="2457" y="1453"/>
                </a:lnTo>
                <a:lnTo>
                  <a:pt x="2462" y="1460"/>
                </a:lnTo>
                <a:lnTo>
                  <a:pt x="2464" y="1460"/>
                </a:lnTo>
                <a:lnTo>
                  <a:pt x="2467" y="1460"/>
                </a:lnTo>
                <a:lnTo>
                  <a:pt x="2467" y="1462"/>
                </a:lnTo>
                <a:lnTo>
                  <a:pt x="2469" y="1462"/>
                </a:lnTo>
                <a:lnTo>
                  <a:pt x="2469" y="1460"/>
                </a:lnTo>
                <a:lnTo>
                  <a:pt x="2471" y="1460"/>
                </a:lnTo>
                <a:lnTo>
                  <a:pt x="2474" y="1460"/>
                </a:lnTo>
                <a:lnTo>
                  <a:pt x="2474" y="1464"/>
                </a:lnTo>
                <a:lnTo>
                  <a:pt x="2476" y="1464"/>
                </a:lnTo>
                <a:lnTo>
                  <a:pt x="2479" y="1464"/>
                </a:lnTo>
                <a:lnTo>
                  <a:pt x="2481" y="1467"/>
                </a:lnTo>
                <a:lnTo>
                  <a:pt x="2488" y="1467"/>
                </a:lnTo>
                <a:lnTo>
                  <a:pt x="2490" y="1467"/>
                </a:lnTo>
                <a:lnTo>
                  <a:pt x="2493" y="1471"/>
                </a:lnTo>
                <a:lnTo>
                  <a:pt x="2495" y="1479"/>
                </a:lnTo>
                <a:lnTo>
                  <a:pt x="2493" y="1474"/>
                </a:lnTo>
                <a:lnTo>
                  <a:pt x="2488" y="1469"/>
                </a:lnTo>
                <a:lnTo>
                  <a:pt x="2479" y="1471"/>
                </a:lnTo>
                <a:lnTo>
                  <a:pt x="2474" y="1476"/>
                </a:lnTo>
                <a:lnTo>
                  <a:pt x="2476" y="1481"/>
                </a:lnTo>
                <a:lnTo>
                  <a:pt x="2479" y="1493"/>
                </a:lnTo>
                <a:lnTo>
                  <a:pt x="2479" y="1505"/>
                </a:lnTo>
                <a:lnTo>
                  <a:pt x="2479" y="1524"/>
                </a:lnTo>
                <a:lnTo>
                  <a:pt x="2483" y="1535"/>
                </a:lnTo>
                <a:lnTo>
                  <a:pt x="2479" y="1545"/>
                </a:lnTo>
                <a:lnTo>
                  <a:pt x="2488" y="1550"/>
                </a:lnTo>
                <a:lnTo>
                  <a:pt x="2486" y="1561"/>
                </a:lnTo>
                <a:lnTo>
                  <a:pt x="2500" y="1554"/>
                </a:lnTo>
                <a:lnTo>
                  <a:pt x="2507" y="1550"/>
                </a:lnTo>
                <a:lnTo>
                  <a:pt x="2512" y="1552"/>
                </a:lnTo>
                <a:lnTo>
                  <a:pt x="2514" y="1564"/>
                </a:lnTo>
                <a:lnTo>
                  <a:pt x="2509" y="1576"/>
                </a:lnTo>
                <a:lnTo>
                  <a:pt x="2507" y="1590"/>
                </a:lnTo>
                <a:lnTo>
                  <a:pt x="2497" y="1602"/>
                </a:lnTo>
                <a:lnTo>
                  <a:pt x="2502" y="1609"/>
                </a:lnTo>
                <a:lnTo>
                  <a:pt x="2497" y="1616"/>
                </a:lnTo>
                <a:lnTo>
                  <a:pt x="2507" y="1621"/>
                </a:lnTo>
                <a:lnTo>
                  <a:pt x="2512" y="1628"/>
                </a:lnTo>
                <a:lnTo>
                  <a:pt x="2512" y="1642"/>
                </a:lnTo>
                <a:lnTo>
                  <a:pt x="2512" y="1656"/>
                </a:lnTo>
                <a:lnTo>
                  <a:pt x="2521" y="1656"/>
                </a:lnTo>
                <a:lnTo>
                  <a:pt x="2524" y="1661"/>
                </a:lnTo>
                <a:lnTo>
                  <a:pt x="2521" y="1668"/>
                </a:lnTo>
                <a:lnTo>
                  <a:pt x="2526" y="1680"/>
                </a:lnTo>
                <a:lnTo>
                  <a:pt x="2531" y="1694"/>
                </a:lnTo>
                <a:lnTo>
                  <a:pt x="2533" y="1703"/>
                </a:lnTo>
                <a:lnTo>
                  <a:pt x="2538" y="1708"/>
                </a:lnTo>
                <a:lnTo>
                  <a:pt x="2547" y="1715"/>
                </a:lnTo>
                <a:lnTo>
                  <a:pt x="2547" y="1720"/>
                </a:lnTo>
                <a:lnTo>
                  <a:pt x="2554" y="1734"/>
                </a:lnTo>
                <a:lnTo>
                  <a:pt x="2564" y="1737"/>
                </a:lnTo>
                <a:lnTo>
                  <a:pt x="2566" y="1741"/>
                </a:lnTo>
                <a:lnTo>
                  <a:pt x="2564" y="1748"/>
                </a:lnTo>
                <a:lnTo>
                  <a:pt x="2561" y="1755"/>
                </a:lnTo>
                <a:lnTo>
                  <a:pt x="2552" y="1753"/>
                </a:lnTo>
                <a:lnTo>
                  <a:pt x="2547" y="1755"/>
                </a:lnTo>
                <a:lnTo>
                  <a:pt x="2547" y="1760"/>
                </a:lnTo>
                <a:lnTo>
                  <a:pt x="2554" y="1765"/>
                </a:lnTo>
                <a:lnTo>
                  <a:pt x="2554" y="1772"/>
                </a:lnTo>
                <a:lnTo>
                  <a:pt x="2557" y="1774"/>
                </a:lnTo>
                <a:lnTo>
                  <a:pt x="2557" y="1777"/>
                </a:lnTo>
                <a:lnTo>
                  <a:pt x="2554" y="1777"/>
                </a:lnTo>
                <a:lnTo>
                  <a:pt x="2547" y="1772"/>
                </a:lnTo>
                <a:lnTo>
                  <a:pt x="2538" y="1770"/>
                </a:lnTo>
                <a:lnTo>
                  <a:pt x="2540" y="1779"/>
                </a:lnTo>
                <a:lnTo>
                  <a:pt x="2542" y="1786"/>
                </a:lnTo>
                <a:lnTo>
                  <a:pt x="2547" y="1793"/>
                </a:lnTo>
                <a:lnTo>
                  <a:pt x="2550" y="1803"/>
                </a:lnTo>
                <a:lnTo>
                  <a:pt x="2554" y="1812"/>
                </a:lnTo>
                <a:lnTo>
                  <a:pt x="2554" y="1817"/>
                </a:lnTo>
                <a:lnTo>
                  <a:pt x="2559" y="1819"/>
                </a:lnTo>
                <a:lnTo>
                  <a:pt x="2561" y="1826"/>
                </a:lnTo>
                <a:lnTo>
                  <a:pt x="2559" y="1829"/>
                </a:lnTo>
                <a:lnTo>
                  <a:pt x="2564" y="1834"/>
                </a:lnTo>
                <a:lnTo>
                  <a:pt x="2568" y="1836"/>
                </a:lnTo>
                <a:lnTo>
                  <a:pt x="2564" y="1843"/>
                </a:lnTo>
                <a:lnTo>
                  <a:pt x="2559" y="1848"/>
                </a:lnTo>
                <a:lnTo>
                  <a:pt x="2559" y="1852"/>
                </a:lnTo>
                <a:lnTo>
                  <a:pt x="2561" y="1862"/>
                </a:lnTo>
                <a:lnTo>
                  <a:pt x="2564" y="1867"/>
                </a:lnTo>
                <a:lnTo>
                  <a:pt x="2568" y="1869"/>
                </a:lnTo>
                <a:lnTo>
                  <a:pt x="2576" y="1871"/>
                </a:lnTo>
                <a:lnTo>
                  <a:pt x="2585" y="1874"/>
                </a:lnTo>
                <a:lnTo>
                  <a:pt x="2594" y="1869"/>
                </a:lnTo>
                <a:lnTo>
                  <a:pt x="2597" y="1869"/>
                </a:lnTo>
                <a:lnTo>
                  <a:pt x="2606" y="1864"/>
                </a:lnTo>
                <a:lnTo>
                  <a:pt x="2618" y="1864"/>
                </a:lnTo>
                <a:lnTo>
                  <a:pt x="2628" y="1871"/>
                </a:lnTo>
                <a:lnTo>
                  <a:pt x="2635" y="1871"/>
                </a:lnTo>
                <a:lnTo>
                  <a:pt x="2639" y="1864"/>
                </a:lnTo>
                <a:lnTo>
                  <a:pt x="2644" y="1860"/>
                </a:lnTo>
                <a:lnTo>
                  <a:pt x="2647" y="1852"/>
                </a:lnTo>
                <a:lnTo>
                  <a:pt x="2642" y="1841"/>
                </a:lnTo>
                <a:lnTo>
                  <a:pt x="2637" y="1836"/>
                </a:lnTo>
                <a:lnTo>
                  <a:pt x="2637" y="1829"/>
                </a:lnTo>
                <a:lnTo>
                  <a:pt x="2642" y="1815"/>
                </a:lnTo>
                <a:lnTo>
                  <a:pt x="2654" y="1805"/>
                </a:lnTo>
                <a:lnTo>
                  <a:pt x="2663" y="1807"/>
                </a:lnTo>
                <a:lnTo>
                  <a:pt x="2668" y="1805"/>
                </a:lnTo>
                <a:lnTo>
                  <a:pt x="2670" y="1800"/>
                </a:lnTo>
                <a:lnTo>
                  <a:pt x="2665" y="1796"/>
                </a:lnTo>
                <a:lnTo>
                  <a:pt x="2665" y="1789"/>
                </a:lnTo>
                <a:lnTo>
                  <a:pt x="2677" y="1789"/>
                </a:lnTo>
                <a:lnTo>
                  <a:pt x="2689" y="1789"/>
                </a:lnTo>
                <a:lnTo>
                  <a:pt x="2708" y="1789"/>
                </a:lnTo>
                <a:lnTo>
                  <a:pt x="2727" y="1791"/>
                </a:lnTo>
                <a:lnTo>
                  <a:pt x="2736" y="1798"/>
                </a:lnTo>
                <a:lnTo>
                  <a:pt x="2748" y="1777"/>
                </a:lnTo>
                <a:lnTo>
                  <a:pt x="2751" y="1765"/>
                </a:lnTo>
                <a:lnTo>
                  <a:pt x="2758" y="1741"/>
                </a:lnTo>
                <a:lnTo>
                  <a:pt x="2767" y="1732"/>
                </a:lnTo>
                <a:lnTo>
                  <a:pt x="2765" y="1725"/>
                </a:lnTo>
                <a:lnTo>
                  <a:pt x="2772" y="1703"/>
                </a:lnTo>
                <a:lnTo>
                  <a:pt x="2777" y="1692"/>
                </a:lnTo>
                <a:lnTo>
                  <a:pt x="2772" y="1682"/>
                </a:lnTo>
                <a:lnTo>
                  <a:pt x="2772" y="1670"/>
                </a:lnTo>
                <a:lnTo>
                  <a:pt x="2777" y="1663"/>
                </a:lnTo>
                <a:lnTo>
                  <a:pt x="2784" y="1649"/>
                </a:lnTo>
                <a:lnTo>
                  <a:pt x="2779" y="1637"/>
                </a:lnTo>
                <a:lnTo>
                  <a:pt x="2781" y="1621"/>
                </a:lnTo>
                <a:lnTo>
                  <a:pt x="2784" y="1609"/>
                </a:lnTo>
                <a:lnTo>
                  <a:pt x="2788" y="1592"/>
                </a:lnTo>
                <a:lnTo>
                  <a:pt x="2791" y="1571"/>
                </a:lnTo>
                <a:lnTo>
                  <a:pt x="2791" y="1564"/>
                </a:lnTo>
                <a:lnTo>
                  <a:pt x="2793" y="1557"/>
                </a:lnTo>
                <a:lnTo>
                  <a:pt x="2786" y="1550"/>
                </a:lnTo>
                <a:lnTo>
                  <a:pt x="2798" y="1540"/>
                </a:lnTo>
                <a:lnTo>
                  <a:pt x="2788" y="1531"/>
                </a:lnTo>
                <a:lnTo>
                  <a:pt x="2798" y="1528"/>
                </a:lnTo>
                <a:lnTo>
                  <a:pt x="2803" y="1526"/>
                </a:lnTo>
                <a:lnTo>
                  <a:pt x="2805" y="1519"/>
                </a:lnTo>
                <a:lnTo>
                  <a:pt x="2819" y="1514"/>
                </a:lnTo>
                <a:lnTo>
                  <a:pt x="2826" y="1505"/>
                </a:lnTo>
                <a:lnTo>
                  <a:pt x="2838" y="1490"/>
                </a:lnTo>
                <a:lnTo>
                  <a:pt x="2848" y="1498"/>
                </a:lnTo>
                <a:lnTo>
                  <a:pt x="2850" y="1502"/>
                </a:lnTo>
                <a:lnTo>
                  <a:pt x="2852" y="1495"/>
                </a:lnTo>
                <a:lnTo>
                  <a:pt x="2855" y="1488"/>
                </a:lnTo>
                <a:lnTo>
                  <a:pt x="2866" y="1476"/>
                </a:lnTo>
                <a:lnTo>
                  <a:pt x="2878" y="1469"/>
                </a:lnTo>
                <a:lnTo>
                  <a:pt x="2866" y="1457"/>
                </a:lnTo>
                <a:lnTo>
                  <a:pt x="2859" y="1443"/>
                </a:lnTo>
                <a:lnTo>
                  <a:pt x="2869" y="1441"/>
                </a:lnTo>
                <a:lnTo>
                  <a:pt x="2878" y="1434"/>
                </a:lnTo>
                <a:lnTo>
                  <a:pt x="2893" y="1419"/>
                </a:lnTo>
                <a:lnTo>
                  <a:pt x="2907" y="1408"/>
                </a:lnTo>
                <a:lnTo>
                  <a:pt x="2907" y="1400"/>
                </a:lnTo>
                <a:lnTo>
                  <a:pt x="2902" y="1382"/>
                </a:lnTo>
                <a:lnTo>
                  <a:pt x="2895" y="1365"/>
                </a:lnTo>
                <a:lnTo>
                  <a:pt x="2881" y="1351"/>
                </a:lnTo>
                <a:lnTo>
                  <a:pt x="2874" y="1341"/>
                </a:lnTo>
                <a:lnTo>
                  <a:pt x="2862" y="1337"/>
                </a:lnTo>
                <a:lnTo>
                  <a:pt x="2850" y="1325"/>
                </a:lnTo>
                <a:lnTo>
                  <a:pt x="2848" y="1315"/>
                </a:lnTo>
                <a:lnTo>
                  <a:pt x="2845" y="1315"/>
                </a:lnTo>
                <a:lnTo>
                  <a:pt x="2833" y="1322"/>
                </a:lnTo>
                <a:lnTo>
                  <a:pt x="2829" y="1320"/>
                </a:lnTo>
                <a:lnTo>
                  <a:pt x="2829" y="1313"/>
                </a:lnTo>
                <a:lnTo>
                  <a:pt x="2824" y="1308"/>
                </a:lnTo>
                <a:lnTo>
                  <a:pt x="2819" y="1313"/>
                </a:lnTo>
                <a:lnTo>
                  <a:pt x="2810" y="1306"/>
                </a:lnTo>
                <a:lnTo>
                  <a:pt x="2812" y="1294"/>
                </a:lnTo>
                <a:lnTo>
                  <a:pt x="2807" y="1285"/>
                </a:lnTo>
                <a:lnTo>
                  <a:pt x="2805" y="1275"/>
                </a:lnTo>
                <a:lnTo>
                  <a:pt x="2803" y="1249"/>
                </a:lnTo>
                <a:lnTo>
                  <a:pt x="2800" y="1232"/>
                </a:lnTo>
                <a:lnTo>
                  <a:pt x="2803" y="1214"/>
                </a:lnTo>
                <a:lnTo>
                  <a:pt x="2805" y="1204"/>
                </a:lnTo>
                <a:lnTo>
                  <a:pt x="2810" y="1199"/>
                </a:lnTo>
                <a:lnTo>
                  <a:pt x="2814" y="1206"/>
                </a:lnTo>
                <a:lnTo>
                  <a:pt x="2819" y="1204"/>
                </a:lnTo>
                <a:lnTo>
                  <a:pt x="2822" y="1195"/>
                </a:lnTo>
                <a:lnTo>
                  <a:pt x="2812" y="1190"/>
                </a:lnTo>
                <a:lnTo>
                  <a:pt x="2812" y="1178"/>
                </a:lnTo>
                <a:lnTo>
                  <a:pt x="2814" y="1169"/>
                </a:lnTo>
                <a:lnTo>
                  <a:pt x="2822" y="1143"/>
                </a:lnTo>
                <a:lnTo>
                  <a:pt x="2812" y="1131"/>
                </a:lnTo>
                <a:lnTo>
                  <a:pt x="2810" y="1114"/>
                </a:lnTo>
                <a:lnTo>
                  <a:pt x="2817" y="1114"/>
                </a:lnTo>
                <a:lnTo>
                  <a:pt x="2817" y="1119"/>
                </a:lnTo>
                <a:lnTo>
                  <a:pt x="2824" y="1119"/>
                </a:lnTo>
                <a:lnTo>
                  <a:pt x="2824" y="1117"/>
                </a:lnTo>
                <a:lnTo>
                  <a:pt x="2826" y="1112"/>
                </a:lnTo>
                <a:lnTo>
                  <a:pt x="2833" y="1114"/>
                </a:lnTo>
                <a:lnTo>
                  <a:pt x="2838" y="1098"/>
                </a:lnTo>
                <a:lnTo>
                  <a:pt x="2838" y="1081"/>
                </a:lnTo>
                <a:lnTo>
                  <a:pt x="2845" y="1076"/>
                </a:lnTo>
                <a:lnTo>
                  <a:pt x="2852" y="1081"/>
                </a:lnTo>
                <a:lnTo>
                  <a:pt x="2857" y="1074"/>
                </a:lnTo>
                <a:lnTo>
                  <a:pt x="2864" y="1064"/>
                </a:lnTo>
                <a:lnTo>
                  <a:pt x="2862" y="1057"/>
                </a:lnTo>
                <a:lnTo>
                  <a:pt x="2864" y="1048"/>
                </a:lnTo>
                <a:lnTo>
                  <a:pt x="2876" y="1036"/>
                </a:lnTo>
                <a:lnTo>
                  <a:pt x="2888" y="1034"/>
                </a:lnTo>
                <a:lnTo>
                  <a:pt x="2897" y="1022"/>
                </a:lnTo>
                <a:lnTo>
                  <a:pt x="2902" y="1008"/>
                </a:lnTo>
                <a:lnTo>
                  <a:pt x="2909" y="1008"/>
                </a:lnTo>
                <a:lnTo>
                  <a:pt x="2907" y="996"/>
                </a:lnTo>
                <a:lnTo>
                  <a:pt x="2909" y="996"/>
                </a:lnTo>
                <a:lnTo>
                  <a:pt x="2914" y="1001"/>
                </a:lnTo>
                <a:lnTo>
                  <a:pt x="2916" y="1008"/>
                </a:lnTo>
                <a:lnTo>
                  <a:pt x="2923" y="1005"/>
                </a:lnTo>
                <a:lnTo>
                  <a:pt x="2921" y="998"/>
                </a:lnTo>
                <a:lnTo>
                  <a:pt x="2933" y="986"/>
                </a:lnTo>
                <a:lnTo>
                  <a:pt x="2937" y="984"/>
                </a:lnTo>
                <a:lnTo>
                  <a:pt x="2947" y="982"/>
                </a:lnTo>
                <a:lnTo>
                  <a:pt x="2956" y="970"/>
                </a:lnTo>
                <a:lnTo>
                  <a:pt x="2961" y="965"/>
                </a:lnTo>
                <a:lnTo>
                  <a:pt x="2968" y="951"/>
                </a:lnTo>
                <a:lnTo>
                  <a:pt x="2975" y="932"/>
                </a:lnTo>
                <a:lnTo>
                  <a:pt x="2985" y="915"/>
                </a:lnTo>
                <a:lnTo>
                  <a:pt x="2999" y="894"/>
                </a:lnTo>
                <a:lnTo>
                  <a:pt x="2994" y="892"/>
                </a:lnTo>
                <a:lnTo>
                  <a:pt x="2997" y="885"/>
                </a:lnTo>
                <a:lnTo>
                  <a:pt x="2987" y="880"/>
                </a:lnTo>
                <a:lnTo>
                  <a:pt x="2980" y="875"/>
                </a:lnTo>
                <a:lnTo>
                  <a:pt x="2982" y="868"/>
                </a:lnTo>
                <a:lnTo>
                  <a:pt x="2980" y="863"/>
                </a:lnTo>
                <a:lnTo>
                  <a:pt x="2971" y="856"/>
                </a:lnTo>
                <a:lnTo>
                  <a:pt x="2978" y="847"/>
                </a:lnTo>
                <a:lnTo>
                  <a:pt x="2989" y="833"/>
                </a:lnTo>
                <a:lnTo>
                  <a:pt x="2992" y="821"/>
                </a:lnTo>
                <a:lnTo>
                  <a:pt x="2982" y="804"/>
                </a:lnTo>
                <a:lnTo>
                  <a:pt x="2985" y="797"/>
                </a:lnTo>
                <a:lnTo>
                  <a:pt x="2989" y="795"/>
                </a:lnTo>
                <a:lnTo>
                  <a:pt x="3001" y="795"/>
                </a:lnTo>
                <a:lnTo>
                  <a:pt x="3006" y="790"/>
                </a:lnTo>
                <a:lnTo>
                  <a:pt x="3008" y="785"/>
                </a:lnTo>
                <a:lnTo>
                  <a:pt x="3006" y="781"/>
                </a:lnTo>
                <a:lnTo>
                  <a:pt x="3004" y="778"/>
                </a:lnTo>
                <a:lnTo>
                  <a:pt x="3013" y="776"/>
                </a:lnTo>
                <a:lnTo>
                  <a:pt x="3023" y="776"/>
                </a:lnTo>
                <a:lnTo>
                  <a:pt x="3023" y="769"/>
                </a:lnTo>
                <a:lnTo>
                  <a:pt x="3020" y="757"/>
                </a:lnTo>
                <a:lnTo>
                  <a:pt x="3018" y="740"/>
                </a:lnTo>
                <a:lnTo>
                  <a:pt x="3023" y="740"/>
                </a:lnTo>
                <a:lnTo>
                  <a:pt x="3025" y="747"/>
                </a:lnTo>
                <a:lnTo>
                  <a:pt x="3032" y="747"/>
                </a:lnTo>
                <a:lnTo>
                  <a:pt x="3037" y="745"/>
                </a:lnTo>
                <a:lnTo>
                  <a:pt x="3034" y="740"/>
                </a:lnTo>
                <a:lnTo>
                  <a:pt x="3037" y="740"/>
                </a:lnTo>
                <a:lnTo>
                  <a:pt x="3042" y="745"/>
                </a:lnTo>
                <a:lnTo>
                  <a:pt x="3046" y="747"/>
                </a:lnTo>
                <a:lnTo>
                  <a:pt x="3053" y="750"/>
                </a:lnTo>
                <a:lnTo>
                  <a:pt x="3122" y="752"/>
                </a:lnTo>
                <a:lnTo>
                  <a:pt x="3129" y="750"/>
                </a:lnTo>
                <a:lnTo>
                  <a:pt x="3141" y="755"/>
                </a:lnTo>
                <a:lnTo>
                  <a:pt x="3153" y="764"/>
                </a:lnTo>
                <a:lnTo>
                  <a:pt x="3153" y="773"/>
                </a:lnTo>
                <a:lnTo>
                  <a:pt x="3157" y="788"/>
                </a:lnTo>
                <a:lnTo>
                  <a:pt x="3153" y="799"/>
                </a:lnTo>
                <a:lnTo>
                  <a:pt x="3162" y="807"/>
                </a:lnTo>
                <a:lnTo>
                  <a:pt x="3167" y="814"/>
                </a:lnTo>
                <a:lnTo>
                  <a:pt x="3157" y="816"/>
                </a:lnTo>
                <a:lnTo>
                  <a:pt x="3157" y="821"/>
                </a:lnTo>
                <a:lnTo>
                  <a:pt x="3162" y="823"/>
                </a:lnTo>
                <a:lnTo>
                  <a:pt x="3167" y="826"/>
                </a:lnTo>
                <a:lnTo>
                  <a:pt x="3167" y="830"/>
                </a:lnTo>
                <a:lnTo>
                  <a:pt x="3162" y="833"/>
                </a:lnTo>
                <a:lnTo>
                  <a:pt x="3155" y="828"/>
                </a:lnTo>
                <a:lnTo>
                  <a:pt x="3153" y="823"/>
                </a:lnTo>
                <a:lnTo>
                  <a:pt x="3146" y="828"/>
                </a:lnTo>
                <a:lnTo>
                  <a:pt x="3136" y="833"/>
                </a:lnTo>
                <a:lnTo>
                  <a:pt x="3129" y="840"/>
                </a:lnTo>
                <a:lnTo>
                  <a:pt x="3129" y="844"/>
                </a:lnTo>
                <a:lnTo>
                  <a:pt x="3129" y="852"/>
                </a:lnTo>
                <a:lnTo>
                  <a:pt x="3124" y="861"/>
                </a:lnTo>
                <a:lnTo>
                  <a:pt x="3122" y="870"/>
                </a:lnTo>
                <a:lnTo>
                  <a:pt x="3110" y="889"/>
                </a:lnTo>
                <a:lnTo>
                  <a:pt x="3101" y="911"/>
                </a:lnTo>
                <a:lnTo>
                  <a:pt x="3096" y="920"/>
                </a:lnTo>
                <a:lnTo>
                  <a:pt x="3098" y="923"/>
                </a:lnTo>
                <a:lnTo>
                  <a:pt x="3096" y="925"/>
                </a:lnTo>
                <a:lnTo>
                  <a:pt x="3089" y="923"/>
                </a:lnTo>
                <a:lnTo>
                  <a:pt x="3086" y="923"/>
                </a:lnTo>
                <a:lnTo>
                  <a:pt x="3089" y="932"/>
                </a:lnTo>
                <a:lnTo>
                  <a:pt x="3086" y="939"/>
                </a:lnTo>
                <a:lnTo>
                  <a:pt x="3075" y="946"/>
                </a:lnTo>
                <a:lnTo>
                  <a:pt x="3063" y="946"/>
                </a:lnTo>
                <a:lnTo>
                  <a:pt x="3056" y="956"/>
                </a:lnTo>
                <a:lnTo>
                  <a:pt x="3056" y="965"/>
                </a:lnTo>
                <a:lnTo>
                  <a:pt x="3044" y="982"/>
                </a:lnTo>
                <a:lnTo>
                  <a:pt x="3039" y="994"/>
                </a:lnTo>
                <a:lnTo>
                  <a:pt x="3039" y="1001"/>
                </a:lnTo>
                <a:lnTo>
                  <a:pt x="3046" y="1008"/>
                </a:lnTo>
                <a:lnTo>
                  <a:pt x="3046" y="1012"/>
                </a:lnTo>
                <a:lnTo>
                  <a:pt x="3042" y="1015"/>
                </a:lnTo>
                <a:lnTo>
                  <a:pt x="3030" y="1024"/>
                </a:lnTo>
                <a:lnTo>
                  <a:pt x="3027" y="1017"/>
                </a:lnTo>
                <a:lnTo>
                  <a:pt x="3018" y="1012"/>
                </a:lnTo>
                <a:lnTo>
                  <a:pt x="3011" y="1022"/>
                </a:lnTo>
                <a:lnTo>
                  <a:pt x="3011" y="1038"/>
                </a:lnTo>
                <a:lnTo>
                  <a:pt x="3006" y="1041"/>
                </a:lnTo>
                <a:lnTo>
                  <a:pt x="3004" y="1057"/>
                </a:lnTo>
                <a:lnTo>
                  <a:pt x="2999" y="1060"/>
                </a:lnTo>
                <a:lnTo>
                  <a:pt x="2997" y="1069"/>
                </a:lnTo>
                <a:lnTo>
                  <a:pt x="2992" y="1098"/>
                </a:lnTo>
                <a:lnTo>
                  <a:pt x="3001" y="1112"/>
                </a:lnTo>
                <a:lnTo>
                  <a:pt x="3011" y="1128"/>
                </a:lnTo>
                <a:lnTo>
                  <a:pt x="3008" y="1154"/>
                </a:lnTo>
                <a:lnTo>
                  <a:pt x="3015" y="1162"/>
                </a:lnTo>
                <a:lnTo>
                  <a:pt x="3023" y="1178"/>
                </a:lnTo>
                <a:lnTo>
                  <a:pt x="3025" y="1199"/>
                </a:lnTo>
                <a:lnTo>
                  <a:pt x="3025" y="1221"/>
                </a:lnTo>
                <a:lnTo>
                  <a:pt x="3027" y="1237"/>
                </a:lnTo>
                <a:lnTo>
                  <a:pt x="3018" y="1266"/>
                </a:lnTo>
                <a:lnTo>
                  <a:pt x="3020" y="1287"/>
                </a:lnTo>
                <a:lnTo>
                  <a:pt x="3027" y="1296"/>
                </a:lnTo>
                <a:lnTo>
                  <a:pt x="3037" y="1308"/>
                </a:lnTo>
                <a:lnTo>
                  <a:pt x="3039" y="1306"/>
                </a:lnTo>
                <a:lnTo>
                  <a:pt x="3044" y="1299"/>
                </a:lnTo>
                <a:lnTo>
                  <a:pt x="3046" y="1303"/>
                </a:lnTo>
                <a:lnTo>
                  <a:pt x="3046" y="1313"/>
                </a:lnTo>
                <a:lnTo>
                  <a:pt x="3051" y="1313"/>
                </a:lnTo>
                <a:lnTo>
                  <a:pt x="3056" y="1311"/>
                </a:lnTo>
                <a:lnTo>
                  <a:pt x="3065" y="1318"/>
                </a:lnTo>
                <a:lnTo>
                  <a:pt x="3075" y="1322"/>
                </a:lnTo>
                <a:lnTo>
                  <a:pt x="3086" y="1318"/>
                </a:lnTo>
                <a:lnTo>
                  <a:pt x="3091" y="1320"/>
                </a:lnTo>
                <a:lnTo>
                  <a:pt x="3086" y="1334"/>
                </a:lnTo>
                <a:lnTo>
                  <a:pt x="3089" y="1334"/>
                </a:lnTo>
                <a:lnTo>
                  <a:pt x="3101" y="1334"/>
                </a:lnTo>
                <a:lnTo>
                  <a:pt x="3103" y="1325"/>
                </a:lnTo>
                <a:lnTo>
                  <a:pt x="3110" y="1322"/>
                </a:lnTo>
                <a:lnTo>
                  <a:pt x="3115" y="1325"/>
                </a:lnTo>
                <a:lnTo>
                  <a:pt x="3108" y="1341"/>
                </a:lnTo>
                <a:lnTo>
                  <a:pt x="3115" y="1346"/>
                </a:lnTo>
                <a:lnTo>
                  <a:pt x="3108" y="1356"/>
                </a:lnTo>
                <a:lnTo>
                  <a:pt x="3110" y="1365"/>
                </a:lnTo>
                <a:lnTo>
                  <a:pt x="3120" y="1367"/>
                </a:lnTo>
                <a:lnTo>
                  <a:pt x="3124" y="1367"/>
                </a:lnTo>
                <a:lnTo>
                  <a:pt x="3115" y="1377"/>
                </a:lnTo>
                <a:lnTo>
                  <a:pt x="3115" y="1379"/>
                </a:lnTo>
                <a:lnTo>
                  <a:pt x="3122" y="1379"/>
                </a:lnTo>
                <a:lnTo>
                  <a:pt x="3131" y="1374"/>
                </a:lnTo>
                <a:lnTo>
                  <a:pt x="3134" y="1372"/>
                </a:lnTo>
                <a:lnTo>
                  <a:pt x="3138" y="1367"/>
                </a:lnTo>
                <a:lnTo>
                  <a:pt x="3148" y="1363"/>
                </a:lnTo>
                <a:lnTo>
                  <a:pt x="3157" y="1360"/>
                </a:lnTo>
                <a:lnTo>
                  <a:pt x="3165" y="1353"/>
                </a:lnTo>
                <a:lnTo>
                  <a:pt x="3179" y="1346"/>
                </a:lnTo>
                <a:lnTo>
                  <a:pt x="3188" y="1348"/>
                </a:lnTo>
                <a:lnTo>
                  <a:pt x="3195" y="1348"/>
                </a:lnTo>
                <a:lnTo>
                  <a:pt x="3202" y="1339"/>
                </a:lnTo>
                <a:lnTo>
                  <a:pt x="3209" y="1332"/>
                </a:lnTo>
                <a:lnTo>
                  <a:pt x="3221" y="1327"/>
                </a:lnTo>
                <a:lnTo>
                  <a:pt x="3231" y="1320"/>
                </a:lnTo>
                <a:lnTo>
                  <a:pt x="3238" y="1315"/>
                </a:lnTo>
                <a:lnTo>
                  <a:pt x="3250" y="1313"/>
                </a:lnTo>
                <a:lnTo>
                  <a:pt x="3254" y="1313"/>
                </a:lnTo>
                <a:lnTo>
                  <a:pt x="3264" y="1318"/>
                </a:lnTo>
                <a:lnTo>
                  <a:pt x="3266" y="1313"/>
                </a:lnTo>
                <a:lnTo>
                  <a:pt x="3273" y="1308"/>
                </a:lnTo>
                <a:lnTo>
                  <a:pt x="3273" y="1301"/>
                </a:lnTo>
                <a:lnTo>
                  <a:pt x="3273" y="1294"/>
                </a:lnTo>
                <a:lnTo>
                  <a:pt x="3278" y="1294"/>
                </a:lnTo>
                <a:lnTo>
                  <a:pt x="3288" y="1294"/>
                </a:lnTo>
                <a:lnTo>
                  <a:pt x="3297" y="1294"/>
                </a:lnTo>
                <a:lnTo>
                  <a:pt x="3302" y="1289"/>
                </a:lnTo>
                <a:lnTo>
                  <a:pt x="3314" y="1282"/>
                </a:lnTo>
                <a:lnTo>
                  <a:pt x="3318" y="1277"/>
                </a:lnTo>
                <a:lnTo>
                  <a:pt x="3328" y="1270"/>
                </a:lnTo>
                <a:lnTo>
                  <a:pt x="3337" y="1275"/>
                </a:lnTo>
                <a:lnTo>
                  <a:pt x="3344" y="1273"/>
                </a:lnTo>
                <a:lnTo>
                  <a:pt x="3354" y="1270"/>
                </a:lnTo>
                <a:lnTo>
                  <a:pt x="3361" y="1266"/>
                </a:lnTo>
                <a:lnTo>
                  <a:pt x="3380" y="1270"/>
                </a:lnTo>
                <a:lnTo>
                  <a:pt x="3382" y="1261"/>
                </a:lnTo>
                <a:lnTo>
                  <a:pt x="3387" y="1256"/>
                </a:lnTo>
                <a:lnTo>
                  <a:pt x="3394" y="1247"/>
                </a:lnTo>
                <a:lnTo>
                  <a:pt x="3401" y="1242"/>
                </a:lnTo>
                <a:lnTo>
                  <a:pt x="3406" y="1247"/>
                </a:lnTo>
                <a:lnTo>
                  <a:pt x="3406" y="1251"/>
                </a:lnTo>
                <a:lnTo>
                  <a:pt x="3403" y="1259"/>
                </a:lnTo>
                <a:lnTo>
                  <a:pt x="3406" y="1268"/>
                </a:lnTo>
                <a:lnTo>
                  <a:pt x="3403" y="1270"/>
                </a:lnTo>
                <a:lnTo>
                  <a:pt x="3399" y="1268"/>
                </a:lnTo>
                <a:lnTo>
                  <a:pt x="3396" y="1270"/>
                </a:lnTo>
                <a:lnTo>
                  <a:pt x="3399" y="1273"/>
                </a:lnTo>
                <a:lnTo>
                  <a:pt x="3403" y="1282"/>
                </a:lnTo>
                <a:lnTo>
                  <a:pt x="3418" y="1289"/>
                </a:lnTo>
                <a:lnTo>
                  <a:pt x="3437" y="1301"/>
                </a:lnTo>
                <a:lnTo>
                  <a:pt x="3451" y="1296"/>
                </a:lnTo>
                <a:lnTo>
                  <a:pt x="3458" y="1287"/>
                </a:lnTo>
                <a:lnTo>
                  <a:pt x="3472" y="1287"/>
                </a:lnTo>
                <a:lnTo>
                  <a:pt x="3481" y="1292"/>
                </a:lnTo>
                <a:lnTo>
                  <a:pt x="3486" y="1301"/>
                </a:lnTo>
                <a:lnTo>
                  <a:pt x="3496" y="1303"/>
                </a:lnTo>
                <a:lnTo>
                  <a:pt x="3498" y="1303"/>
                </a:lnTo>
                <a:lnTo>
                  <a:pt x="3500" y="1311"/>
                </a:lnTo>
                <a:lnTo>
                  <a:pt x="3500" y="1315"/>
                </a:lnTo>
                <a:lnTo>
                  <a:pt x="3496" y="1320"/>
                </a:lnTo>
                <a:lnTo>
                  <a:pt x="3489" y="1320"/>
                </a:lnTo>
                <a:lnTo>
                  <a:pt x="3481" y="1315"/>
                </a:lnTo>
                <a:lnTo>
                  <a:pt x="3465" y="1313"/>
                </a:lnTo>
                <a:lnTo>
                  <a:pt x="3444" y="1313"/>
                </a:lnTo>
                <a:lnTo>
                  <a:pt x="3434" y="1318"/>
                </a:lnTo>
                <a:lnTo>
                  <a:pt x="3434" y="1327"/>
                </a:lnTo>
                <a:lnTo>
                  <a:pt x="3437" y="1332"/>
                </a:lnTo>
                <a:lnTo>
                  <a:pt x="3434" y="1337"/>
                </a:lnTo>
                <a:lnTo>
                  <a:pt x="3427" y="1344"/>
                </a:lnTo>
                <a:lnTo>
                  <a:pt x="3425" y="1344"/>
                </a:lnTo>
                <a:lnTo>
                  <a:pt x="3420" y="1337"/>
                </a:lnTo>
                <a:lnTo>
                  <a:pt x="3413" y="1337"/>
                </a:lnTo>
                <a:lnTo>
                  <a:pt x="3410" y="1344"/>
                </a:lnTo>
                <a:lnTo>
                  <a:pt x="3410" y="1356"/>
                </a:lnTo>
                <a:lnTo>
                  <a:pt x="3401" y="1353"/>
                </a:lnTo>
                <a:lnTo>
                  <a:pt x="3392" y="1348"/>
                </a:lnTo>
                <a:lnTo>
                  <a:pt x="3387" y="1351"/>
                </a:lnTo>
                <a:lnTo>
                  <a:pt x="3387" y="1356"/>
                </a:lnTo>
                <a:lnTo>
                  <a:pt x="3392" y="1367"/>
                </a:lnTo>
                <a:lnTo>
                  <a:pt x="3394" y="1374"/>
                </a:lnTo>
                <a:lnTo>
                  <a:pt x="3389" y="1384"/>
                </a:lnTo>
                <a:lnTo>
                  <a:pt x="3382" y="1386"/>
                </a:lnTo>
                <a:lnTo>
                  <a:pt x="3377" y="1386"/>
                </a:lnTo>
                <a:lnTo>
                  <a:pt x="3373" y="1386"/>
                </a:lnTo>
                <a:lnTo>
                  <a:pt x="3363" y="1386"/>
                </a:lnTo>
                <a:lnTo>
                  <a:pt x="3358" y="1386"/>
                </a:lnTo>
                <a:lnTo>
                  <a:pt x="3337" y="1389"/>
                </a:lnTo>
                <a:lnTo>
                  <a:pt x="3332" y="1386"/>
                </a:lnTo>
                <a:lnTo>
                  <a:pt x="3321" y="1384"/>
                </a:lnTo>
                <a:lnTo>
                  <a:pt x="3314" y="1382"/>
                </a:lnTo>
                <a:lnTo>
                  <a:pt x="3311" y="1384"/>
                </a:lnTo>
                <a:lnTo>
                  <a:pt x="3306" y="1382"/>
                </a:lnTo>
                <a:lnTo>
                  <a:pt x="3297" y="1379"/>
                </a:lnTo>
                <a:lnTo>
                  <a:pt x="3288" y="1379"/>
                </a:lnTo>
                <a:lnTo>
                  <a:pt x="3283" y="1379"/>
                </a:lnTo>
                <a:lnTo>
                  <a:pt x="3280" y="1382"/>
                </a:lnTo>
                <a:lnTo>
                  <a:pt x="3271" y="1384"/>
                </a:lnTo>
                <a:lnTo>
                  <a:pt x="3269" y="1379"/>
                </a:lnTo>
                <a:lnTo>
                  <a:pt x="3266" y="1377"/>
                </a:lnTo>
                <a:lnTo>
                  <a:pt x="3266" y="1382"/>
                </a:lnTo>
                <a:lnTo>
                  <a:pt x="3266" y="1386"/>
                </a:lnTo>
                <a:lnTo>
                  <a:pt x="3259" y="1382"/>
                </a:lnTo>
                <a:lnTo>
                  <a:pt x="3254" y="1382"/>
                </a:lnTo>
                <a:lnTo>
                  <a:pt x="3257" y="1386"/>
                </a:lnTo>
                <a:lnTo>
                  <a:pt x="3259" y="1391"/>
                </a:lnTo>
                <a:lnTo>
                  <a:pt x="3252" y="1398"/>
                </a:lnTo>
                <a:lnTo>
                  <a:pt x="3245" y="1396"/>
                </a:lnTo>
                <a:lnTo>
                  <a:pt x="3240" y="1398"/>
                </a:lnTo>
                <a:lnTo>
                  <a:pt x="3231" y="1400"/>
                </a:lnTo>
                <a:lnTo>
                  <a:pt x="3224" y="1396"/>
                </a:lnTo>
                <a:lnTo>
                  <a:pt x="3219" y="1393"/>
                </a:lnTo>
                <a:lnTo>
                  <a:pt x="3221" y="1400"/>
                </a:lnTo>
                <a:lnTo>
                  <a:pt x="3219" y="1408"/>
                </a:lnTo>
                <a:lnTo>
                  <a:pt x="3209" y="1405"/>
                </a:lnTo>
                <a:lnTo>
                  <a:pt x="3195" y="1408"/>
                </a:lnTo>
                <a:lnTo>
                  <a:pt x="3193" y="1412"/>
                </a:lnTo>
                <a:lnTo>
                  <a:pt x="3188" y="1417"/>
                </a:lnTo>
                <a:lnTo>
                  <a:pt x="3181" y="1417"/>
                </a:lnTo>
                <a:lnTo>
                  <a:pt x="3181" y="1424"/>
                </a:lnTo>
                <a:lnTo>
                  <a:pt x="3183" y="1427"/>
                </a:lnTo>
                <a:lnTo>
                  <a:pt x="3183" y="1429"/>
                </a:lnTo>
                <a:lnTo>
                  <a:pt x="3169" y="1431"/>
                </a:lnTo>
                <a:lnTo>
                  <a:pt x="3155" y="1441"/>
                </a:lnTo>
                <a:lnTo>
                  <a:pt x="3153" y="1445"/>
                </a:lnTo>
                <a:lnTo>
                  <a:pt x="3155" y="1453"/>
                </a:lnTo>
                <a:lnTo>
                  <a:pt x="3153" y="1460"/>
                </a:lnTo>
                <a:lnTo>
                  <a:pt x="3155" y="1464"/>
                </a:lnTo>
                <a:lnTo>
                  <a:pt x="3157" y="1464"/>
                </a:lnTo>
                <a:lnTo>
                  <a:pt x="3160" y="1467"/>
                </a:lnTo>
                <a:lnTo>
                  <a:pt x="3153" y="1471"/>
                </a:lnTo>
                <a:lnTo>
                  <a:pt x="3157" y="1479"/>
                </a:lnTo>
                <a:lnTo>
                  <a:pt x="3155" y="1488"/>
                </a:lnTo>
                <a:lnTo>
                  <a:pt x="3162" y="1486"/>
                </a:lnTo>
                <a:lnTo>
                  <a:pt x="3172" y="1483"/>
                </a:lnTo>
                <a:lnTo>
                  <a:pt x="3172" y="1488"/>
                </a:lnTo>
                <a:lnTo>
                  <a:pt x="3165" y="1490"/>
                </a:lnTo>
                <a:lnTo>
                  <a:pt x="3160" y="1495"/>
                </a:lnTo>
                <a:lnTo>
                  <a:pt x="3162" y="1507"/>
                </a:lnTo>
                <a:lnTo>
                  <a:pt x="3172" y="1512"/>
                </a:lnTo>
                <a:lnTo>
                  <a:pt x="3172" y="1521"/>
                </a:lnTo>
                <a:lnTo>
                  <a:pt x="3179" y="1531"/>
                </a:lnTo>
                <a:lnTo>
                  <a:pt x="3193" y="1533"/>
                </a:lnTo>
                <a:lnTo>
                  <a:pt x="3198" y="1540"/>
                </a:lnTo>
                <a:lnTo>
                  <a:pt x="3200" y="1538"/>
                </a:lnTo>
                <a:lnTo>
                  <a:pt x="3205" y="1533"/>
                </a:lnTo>
                <a:lnTo>
                  <a:pt x="3207" y="1524"/>
                </a:lnTo>
                <a:lnTo>
                  <a:pt x="3209" y="1521"/>
                </a:lnTo>
                <a:lnTo>
                  <a:pt x="3212" y="1521"/>
                </a:lnTo>
                <a:lnTo>
                  <a:pt x="3221" y="1524"/>
                </a:lnTo>
                <a:lnTo>
                  <a:pt x="3224" y="1528"/>
                </a:lnTo>
                <a:lnTo>
                  <a:pt x="3219" y="1535"/>
                </a:lnTo>
                <a:lnTo>
                  <a:pt x="3219" y="1545"/>
                </a:lnTo>
                <a:lnTo>
                  <a:pt x="3221" y="1557"/>
                </a:lnTo>
                <a:lnTo>
                  <a:pt x="3219" y="1564"/>
                </a:lnTo>
                <a:lnTo>
                  <a:pt x="3217" y="1578"/>
                </a:lnTo>
                <a:lnTo>
                  <a:pt x="3219" y="1583"/>
                </a:lnTo>
                <a:lnTo>
                  <a:pt x="3219" y="1592"/>
                </a:lnTo>
                <a:lnTo>
                  <a:pt x="3224" y="1604"/>
                </a:lnTo>
                <a:lnTo>
                  <a:pt x="3224" y="1609"/>
                </a:lnTo>
                <a:lnTo>
                  <a:pt x="3228" y="1639"/>
                </a:lnTo>
                <a:lnTo>
                  <a:pt x="3226" y="1644"/>
                </a:lnTo>
                <a:lnTo>
                  <a:pt x="3219" y="1656"/>
                </a:lnTo>
                <a:lnTo>
                  <a:pt x="3209" y="1666"/>
                </a:lnTo>
                <a:lnTo>
                  <a:pt x="3200" y="1675"/>
                </a:lnTo>
                <a:lnTo>
                  <a:pt x="3188" y="1680"/>
                </a:lnTo>
                <a:lnTo>
                  <a:pt x="3183" y="1677"/>
                </a:lnTo>
                <a:lnTo>
                  <a:pt x="3179" y="1673"/>
                </a:lnTo>
                <a:lnTo>
                  <a:pt x="3172" y="1673"/>
                </a:lnTo>
                <a:lnTo>
                  <a:pt x="3162" y="1666"/>
                </a:lnTo>
                <a:lnTo>
                  <a:pt x="3162" y="1658"/>
                </a:lnTo>
                <a:lnTo>
                  <a:pt x="3155" y="1639"/>
                </a:lnTo>
                <a:lnTo>
                  <a:pt x="3150" y="1637"/>
                </a:lnTo>
                <a:lnTo>
                  <a:pt x="3138" y="1630"/>
                </a:lnTo>
                <a:lnTo>
                  <a:pt x="3127" y="1621"/>
                </a:lnTo>
                <a:lnTo>
                  <a:pt x="3120" y="1606"/>
                </a:lnTo>
                <a:lnTo>
                  <a:pt x="3120" y="1602"/>
                </a:lnTo>
                <a:lnTo>
                  <a:pt x="3115" y="1604"/>
                </a:lnTo>
                <a:lnTo>
                  <a:pt x="3108" y="1606"/>
                </a:lnTo>
                <a:lnTo>
                  <a:pt x="3089" y="1618"/>
                </a:lnTo>
                <a:lnTo>
                  <a:pt x="3072" y="1623"/>
                </a:lnTo>
                <a:lnTo>
                  <a:pt x="3070" y="1628"/>
                </a:lnTo>
                <a:lnTo>
                  <a:pt x="3068" y="1630"/>
                </a:lnTo>
                <a:lnTo>
                  <a:pt x="3063" y="1644"/>
                </a:lnTo>
                <a:lnTo>
                  <a:pt x="3056" y="1656"/>
                </a:lnTo>
                <a:lnTo>
                  <a:pt x="3058" y="1677"/>
                </a:lnTo>
                <a:lnTo>
                  <a:pt x="3053" y="1692"/>
                </a:lnTo>
                <a:lnTo>
                  <a:pt x="3039" y="1703"/>
                </a:lnTo>
                <a:lnTo>
                  <a:pt x="3039" y="1706"/>
                </a:lnTo>
                <a:lnTo>
                  <a:pt x="3039" y="1718"/>
                </a:lnTo>
                <a:lnTo>
                  <a:pt x="3037" y="1739"/>
                </a:lnTo>
                <a:lnTo>
                  <a:pt x="3039" y="1753"/>
                </a:lnTo>
                <a:lnTo>
                  <a:pt x="3039" y="1767"/>
                </a:lnTo>
                <a:lnTo>
                  <a:pt x="3046" y="1786"/>
                </a:lnTo>
                <a:lnTo>
                  <a:pt x="3049" y="1793"/>
                </a:lnTo>
                <a:lnTo>
                  <a:pt x="3049" y="1798"/>
                </a:lnTo>
                <a:lnTo>
                  <a:pt x="3046" y="1805"/>
                </a:lnTo>
                <a:lnTo>
                  <a:pt x="3049" y="1810"/>
                </a:lnTo>
                <a:lnTo>
                  <a:pt x="3051" y="1819"/>
                </a:lnTo>
                <a:lnTo>
                  <a:pt x="3051" y="1831"/>
                </a:lnTo>
                <a:lnTo>
                  <a:pt x="3056" y="1831"/>
                </a:lnTo>
                <a:lnTo>
                  <a:pt x="3056" y="1838"/>
                </a:lnTo>
                <a:lnTo>
                  <a:pt x="3058" y="1841"/>
                </a:lnTo>
                <a:lnTo>
                  <a:pt x="3060" y="1848"/>
                </a:lnTo>
                <a:lnTo>
                  <a:pt x="3063" y="1855"/>
                </a:lnTo>
                <a:lnTo>
                  <a:pt x="3060" y="1862"/>
                </a:lnTo>
                <a:lnTo>
                  <a:pt x="3060" y="1869"/>
                </a:lnTo>
                <a:lnTo>
                  <a:pt x="3065" y="1869"/>
                </a:lnTo>
                <a:lnTo>
                  <a:pt x="3065" y="1874"/>
                </a:lnTo>
                <a:lnTo>
                  <a:pt x="3065" y="1878"/>
                </a:lnTo>
                <a:lnTo>
                  <a:pt x="3063" y="1883"/>
                </a:lnTo>
                <a:lnTo>
                  <a:pt x="3063" y="1890"/>
                </a:lnTo>
                <a:lnTo>
                  <a:pt x="3065" y="1909"/>
                </a:lnTo>
                <a:lnTo>
                  <a:pt x="3056" y="1916"/>
                </a:lnTo>
                <a:lnTo>
                  <a:pt x="3046" y="1914"/>
                </a:lnTo>
                <a:lnTo>
                  <a:pt x="3037" y="1912"/>
                </a:lnTo>
                <a:lnTo>
                  <a:pt x="3030" y="1912"/>
                </a:lnTo>
                <a:lnTo>
                  <a:pt x="3018" y="1912"/>
                </a:lnTo>
                <a:lnTo>
                  <a:pt x="3006" y="1914"/>
                </a:lnTo>
                <a:lnTo>
                  <a:pt x="2987" y="1912"/>
                </a:lnTo>
                <a:lnTo>
                  <a:pt x="2985" y="1916"/>
                </a:lnTo>
                <a:lnTo>
                  <a:pt x="2985" y="1933"/>
                </a:lnTo>
                <a:lnTo>
                  <a:pt x="2985" y="1949"/>
                </a:lnTo>
                <a:lnTo>
                  <a:pt x="3001" y="1947"/>
                </a:lnTo>
                <a:lnTo>
                  <a:pt x="3006" y="1940"/>
                </a:lnTo>
                <a:lnTo>
                  <a:pt x="3015" y="1940"/>
                </a:lnTo>
                <a:lnTo>
                  <a:pt x="3015" y="1947"/>
                </a:lnTo>
                <a:lnTo>
                  <a:pt x="2994" y="1957"/>
                </a:lnTo>
                <a:lnTo>
                  <a:pt x="2980" y="1964"/>
                </a:lnTo>
                <a:lnTo>
                  <a:pt x="2978" y="1966"/>
                </a:lnTo>
                <a:lnTo>
                  <a:pt x="2978" y="1968"/>
                </a:lnTo>
                <a:lnTo>
                  <a:pt x="2975" y="1971"/>
                </a:lnTo>
                <a:lnTo>
                  <a:pt x="2973" y="1975"/>
                </a:lnTo>
                <a:lnTo>
                  <a:pt x="2971" y="1975"/>
                </a:lnTo>
                <a:lnTo>
                  <a:pt x="2966" y="1978"/>
                </a:lnTo>
                <a:lnTo>
                  <a:pt x="2961" y="1980"/>
                </a:lnTo>
                <a:lnTo>
                  <a:pt x="2959" y="1985"/>
                </a:lnTo>
                <a:lnTo>
                  <a:pt x="2954" y="1985"/>
                </a:lnTo>
                <a:lnTo>
                  <a:pt x="2949" y="1985"/>
                </a:lnTo>
                <a:lnTo>
                  <a:pt x="2947" y="1983"/>
                </a:lnTo>
                <a:lnTo>
                  <a:pt x="2949" y="1978"/>
                </a:lnTo>
                <a:lnTo>
                  <a:pt x="2947" y="1975"/>
                </a:lnTo>
                <a:lnTo>
                  <a:pt x="2945" y="1975"/>
                </a:lnTo>
                <a:lnTo>
                  <a:pt x="2935" y="1978"/>
                </a:lnTo>
                <a:lnTo>
                  <a:pt x="2930" y="1978"/>
                </a:lnTo>
                <a:lnTo>
                  <a:pt x="2928" y="1975"/>
                </a:lnTo>
                <a:lnTo>
                  <a:pt x="2928" y="1978"/>
                </a:lnTo>
                <a:lnTo>
                  <a:pt x="2923" y="1978"/>
                </a:lnTo>
                <a:lnTo>
                  <a:pt x="2919" y="1975"/>
                </a:lnTo>
                <a:lnTo>
                  <a:pt x="2916" y="1975"/>
                </a:lnTo>
                <a:lnTo>
                  <a:pt x="2914" y="1975"/>
                </a:lnTo>
                <a:lnTo>
                  <a:pt x="2911" y="1973"/>
                </a:lnTo>
                <a:lnTo>
                  <a:pt x="2909" y="1973"/>
                </a:lnTo>
                <a:lnTo>
                  <a:pt x="2904" y="1971"/>
                </a:lnTo>
                <a:lnTo>
                  <a:pt x="2904" y="1966"/>
                </a:lnTo>
                <a:lnTo>
                  <a:pt x="2904" y="1964"/>
                </a:lnTo>
                <a:lnTo>
                  <a:pt x="2902" y="1961"/>
                </a:lnTo>
                <a:lnTo>
                  <a:pt x="2902" y="1957"/>
                </a:lnTo>
                <a:lnTo>
                  <a:pt x="2902" y="1947"/>
                </a:lnTo>
                <a:lnTo>
                  <a:pt x="2900" y="1947"/>
                </a:lnTo>
                <a:lnTo>
                  <a:pt x="2900" y="1942"/>
                </a:lnTo>
                <a:lnTo>
                  <a:pt x="2893" y="1938"/>
                </a:lnTo>
                <a:lnTo>
                  <a:pt x="2895" y="1935"/>
                </a:lnTo>
                <a:lnTo>
                  <a:pt x="2895" y="1933"/>
                </a:lnTo>
                <a:lnTo>
                  <a:pt x="2890" y="1931"/>
                </a:lnTo>
                <a:lnTo>
                  <a:pt x="2888" y="1928"/>
                </a:lnTo>
                <a:lnTo>
                  <a:pt x="2885" y="1928"/>
                </a:lnTo>
                <a:lnTo>
                  <a:pt x="2883" y="1928"/>
                </a:lnTo>
                <a:lnTo>
                  <a:pt x="2874" y="1931"/>
                </a:lnTo>
                <a:lnTo>
                  <a:pt x="2866" y="1928"/>
                </a:lnTo>
                <a:lnTo>
                  <a:pt x="2862" y="1928"/>
                </a:lnTo>
                <a:lnTo>
                  <a:pt x="2852" y="1931"/>
                </a:lnTo>
                <a:lnTo>
                  <a:pt x="2845" y="1935"/>
                </a:lnTo>
                <a:lnTo>
                  <a:pt x="2838" y="1938"/>
                </a:lnTo>
                <a:lnTo>
                  <a:pt x="2829" y="1938"/>
                </a:lnTo>
                <a:lnTo>
                  <a:pt x="2826" y="1940"/>
                </a:lnTo>
                <a:lnTo>
                  <a:pt x="2822" y="1940"/>
                </a:lnTo>
                <a:lnTo>
                  <a:pt x="2819" y="1942"/>
                </a:lnTo>
                <a:lnTo>
                  <a:pt x="2810" y="1947"/>
                </a:lnTo>
                <a:lnTo>
                  <a:pt x="2805" y="1954"/>
                </a:lnTo>
                <a:lnTo>
                  <a:pt x="2800" y="1957"/>
                </a:lnTo>
                <a:lnTo>
                  <a:pt x="2798" y="1957"/>
                </a:lnTo>
                <a:lnTo>
                  <a:pt x="2791" y="1959"/>
                </a:lnTo>
                <a:lnTo>
                  <a:pt x="2786" y="1959"/>
                </a:lnTo>
                <a:lnTo>
                  <a:pt x="2784" y="1959"/>
                </a:lnTo>
                <a:lnTo>
                  <a:pt x="2779" y="1961"/>
                </a:lnTo>
                <a:lnTo>
                  <a:pt x="2774" y="1964"/>
                </a:lnTo>
                <a:lnTo>
                  <a:pt x="2772" y="1968"/>
                </a:lnTo>
                <a:lnTo>
                  <a:pt x="2767" y="1975"/>
                </a:lnTo>
                <a:lnTo>
                  <a:pt x="2762" y="1983"/>
                </a:lnTo>
                <a:lnTo>
                  <a:pt x="2755" y="1987"/>
                </a:lnTo>
                <a:lnTo>
                  <a:pt x="2746" y="1992"/>
                </a:lnTo>
                <a:lnTo>
                  <a:pt x="2739" y="1994"/>
                </a:lnTo>
                <a:lnTo>
                  <a:pt x="2736" y="1994"/>
                </a:lnTo>
                <a:lnTo>
                  <a:pt x="2729" y="1997"/>
                </a:lnTo>
                <a:lnTo>
                  <a:pt x="2725" y="1997"/>
                </a:lnTo>
                <a:lnTo>
                  <a:pt x="2720" y="1997"/>
                </a:lnTo>
                <a:lnTo>
                  <a:pt x="2717" y="1999"/>
                </a:lnTo>
                <a:lnTo>
                  <a:pt x="2715" y="1999"/>
                </a:lnTo>
                <a:lnTo>
                  <a:pt x="2715" y="2002"/>
                </a:lnTo>
                <a:lnTo>
                  <a:pt x="2710" y="2002"/>
                </a:lnTo>
                <a:lnTo>
                  <a:pt x="2701" y="2002"/>
                </a:lnTo>
                <a:lnTo>
                  <a:pt x="2696" y="2004"/>
                </a:lnTo>
                <a:lnTo>
                  <a:pt x="2687" y="2009"/>
                </a:lnTo>
                <a:lnTo>
                  <a:pt x="2677" y="2011"/>
                </a:lnTo>
                <a:lnTo>
                  <a:pt x="2668" y="2016"/>
                </a:lnTo>
                <a:lnTo>
                  <a:pt x="2665" y="2016"/>
                </a:lnTo>
                <a:lnTo>
                  <a:pt x="2661" y="2018"/>
                </a:lnTo>
                <a:lnTo>
                  <a:pt x="2654" y="2023"/>
                </a:lnTo>
                <a:lnTo>
                  <a:pt x="2651" y="2023"/>
                </a:lnTo>
                <a:lnTo>
                  <a:pt x="2649" y="2025"/>
                </a:lnTo>
                <a:lnTo>
                  <a:pt x="2647" y="2028"/>
                </a:lnTo>
                <a:lnTo>
                  <a:pt x="2642" y="2030"/>
                </a:lnTo>
                <a:lnTo>
                  <a:pt x="2639" y="2028"/>
                </a:lnTo>
                <a:lnTo>
                  <a:pt x="2639" y="2028"/>
                </a:lnTo>
                <a:lnTo>
                  <a:pt x="2637" y="2028"/>
                </a:lnTo>
                <a:lnTo>
                  <a:pt x="2639" y="2030"/>
                </a:lnTo>
                <a:lnTo>
                  <a:pt x="2642" y="2030"/>
                </a:lnTo>
                <a:lnTo>
                  <a:pt x="2639" y="2032"/>
                </a:lnTo>
                <a:lnTo>
                  <a:pt x="2642" y="2037"/>
                </a:lnTo>
                <a:lnTo>
                  <a:pt x="2642" y="2035"/>
                </a:lnTo>
                <a:lnTo>
                  <a:pt x="2644" y="2035"/>
                </a:lnTo>
                <a:lnTo>
                  <a:pt x="2647" y="2032"/>
                </a:lnTo>
                <a:lnTo>
                  <a:pt x="2651" y="2032"/>
                </a:lnTo>
                <a:lnTo>
                  <a:pt x="2654" y="2032"/>
                </a:lnTo>
                <a:lnTo>
                  <a:pt x="2656" y="2035"/>
                </a:lnTo>
                <a:lnTo>
                  <a:pt x="2658" y="2035"/>
                </a:lnTo>
                <a:lnTo>
                  <a:pt x="2658" y="2030"/>
                </a:lnTo>
                <a:lnTo>
                  <a:pt x="2663" y="2025"/>
                </a:lnTo>
                <a:lnTo>
                  <a:pt x="2663" y="2020"/>
                </a:lnTo>
                <a:lnTo>
                  <a:pt x="2668" y="2018"/>
                </a:lnTo>
                <a:lnTo>
                  <a:pt x="2668" y="2016"/>
                </a:lnTo>
                <a:lnTo>
                  <a:pt x="2670" y="2016"/>
                </a:lnTo>
                <a:lnTo>
                  <a:pt x="2670" y="2018"/>
                </a:lnTo>
                <a:lnTo>
                  <a:pt x="2668" y="2018"/>
                </a:lnTo>
                <a:lnTo>
                  <a:pt x="2668" y="2020"/>
                </a:lnTo>
                <a:lnTo>
                  <a:pt x="2668" y="2025"/>
                </a:lnTo>
                <a:lnTo>
                  <a:pt x="2665" y="2028"/>
                </a:lnTo>
                <a:lnTo>
                  <a:pt x="2663" y="2030"/>
                </a:lnTo>
                <a:lnTo>
                  <a:pt x="2661" y="2032"/>
                </a:lnTo>
                <a:lnTo>
                  <a:pt x="2658" y="2035"/>
                </a:lnTo>
                <a:lnTo>
                  <a:pt x="2658" y="2037"/>
                </a:lnTo>
                <a:lnTo>
                  <a:pt x="2658" y="2042"/>
                </a:lnTo>
                <a:lnTo>
                  <a:pt x="2654" y="2044"/>
                </a:lnTo>
                <a:lnTo>
                  <a:pt x="2654" y="2049"/>
                </a:lnTo>
                <a:lnTo>
                  <a:pt x="2654" y="2054"/>
                </a:lnTo>
                <a:lnTo>
                  <a:pt x="2656" y="2054"/>
                </a:lnTo>
                <a:lnTo>
                  <a:pt x="2658" y="2054"/>
                </a:lnTo>
                <a:lnTo>
                  <a:pt x="2658" y="2056"/>
                </a:lnTo>
                <a:lnTo>
                  <a:pt x="2656" y="2058"/>
                </a:lnTo>
                <a:lnTo>
                  <a:pt x="2656" y="2061"/>
                </a:lnTo>
                <a:lnTo>
                  <a:pt x="2654" y="2061"/>
                </a:lnTo>
                <a:lnTo>
                  <a:pt x="2651" y="2056"/>
                </a:lnTo>
                <a:lnTo>
                  <a:pt x="2649" y="2054"/>
                </a:lnTo>
                <a:lnTo>
                  <a:pt x="2644" y="2051"/>
                </a:lnTo>
                <a:lnTo>
                  <a:pt x="2642" y="2049"/>
                </a:lnTo>
                <a:lnTo>
                  <a:pt x="2642" y="2046"/>
                </a:lnTo>
                <a:lnTo>
                  <a:pt x="2639" y="2046"/>
                </a:lnTo>
                <a:lnTo>
                  <a:pt x="2639" y="2049"/>
                </a:lnTo>
                <a:lnTo>
                  <a:pt x="2637" y="2049"/>
                </a:lnTo>
                <a:lnTo>
                  <a:pt x="2632" y="2049"/>
                </a:lnTo>
                <a:lnTo>
                  <a:pt x="2616" y="2042"/>
                </a:lnTo>
                <a:lnTo>
                  <a:pt x="2606" y="2032"/>
                </a:lnTo>
                <a:lnTo>
                  <a:pt x="2606" y="2030"/>
                </a:lnTo>
                <a:lnTo>
                  <a:pt x="2611" y="2025"/>
                </a:lnTo>
                <a:lnTo>
                  <a:pt x="2613" y="2023"/>
                </a:lnTo>
                <a:lnTo>
                  <a:pt x="2602" y="2016"/>
                </a:lnTo>
                <a:lnTo>
                  <a:pt x="2606" y="2009"/>
                </a:lnTo>
                <a:lnTo>
                  <a:pt x="2604" y="2004"/>
                </a:lnTo>
                <a:lnTo>
                  <a:pt x="2599" y="2002"/>
                </a:lnTo>
                <a:lnTo>
                  <a:pt x="2594" y="2004"/>
                </a:lnTo>
                <a:lnTo>
                  <a:pt x="2590" y="2004"/>
                </a:lnTo>
                <a:lnTo>
                  <a:pt x="2585" y="1999"/>
                </a:lnTo>
                <a:lnTo>
                  <a:pt x="2578" y="1994"/>
                </a:lnTo>
                <a:lnTo>
                  <a:pt x="2568" y="1990"/>
                </a:lnTo>
                <a:lnTo>
                  <a:pt x="2564" y="1983"/>
                </a:lnTo>
                <a:lnTo>
                  <a:pt x="2559" y="1973"/>
                </a:lnTo>
                <a:lnTo>
                  <a:pt x="2554" y="1968"/>
                </a:lnTo>
                <a:lnTo>
                  <a:pt x="2538" y="1966"/>
                </a:lnTo>
                <a:lnTo>
                  <a:pt x="2531" y="1964"/>
                </a:lnTo>
                <a:lnTo>
                  <a:pt x="2528" y="1964"/>
                </a:lnTo>
                <a:lnTo>
                  <a:pt x="2524" y="1973"/>
                </a:lnTo>
                <a:lnTo>
                  <a:pt x="2519" y="1983"/>
                </a:lnTo>
                <a:lnTo>
                  <a:pt x="2507" y="1987"/>
                </a:lnTo>
                <a:lnTo>
                  <a:pt x="2502" y="1994"/>
                </a:lnTo>
                <a:lnTo>
                  <a:pt x="2495" y="1992"/>
                </a:lnTo>
                <a:lnTo>
                  <a:pt x="2488" y="1997"/>
                </a:lnTo>
                <a:lnTo>
                  <a:pt x="2476" y="1994"/>
                </a:lnTo>
                <a:lnTo>
                  <a:pt x="2467" y="2004"/>
                </a:lnTo>
                <a:lnTo>
                  <a:pt x="2460" y="2016"/>
                </a:lnTo>
                <a:lnTo>
                  <a:pt x="2457" y="2020"/>
                </a:lnTo>
                <a:lnTo>
                  <a:pt x="2448" y="2016"/>
                </a:lnTo>
                <a:lnTo>
                  <a:pt x="2448" y="2011"/>
                </a:lnTo>
                <a:lnTo>
                  <a:pt x="2441" y="2009"/>
                </a:lnTo>
                <a:lnTo>
                  <a:pt x="2436" y="2009"/>
                </a:lnTo>
                <a:lnTo>
                  <a:pt x="2427" y="2013"/>
                </a:lnTo>
                <a:lnTo>
                  <a:pt x="2419" y="2009"/>
                </a:lnTo>
                <a:lnTo>
                  <a:pt x="2419" y="2002"/>
                </a:lnTo>
                <a:lnTo>
                  <a:pt x="2429" y="1997"/>
                </a:lnTo>
                <a:lnTo>
                  <a:pt x="2436" y="1987"/>
                </a:lnTo>
                <a:lnTo>
                  <a:pt x="2438" y="1973"/>
                </a:lnTo>
                <a:lnTo>
                  <a:pt x="2438" y="1968"/>
                </a:lnTo>
                <a:lnTo>
                  <a:pt x="2429" y="1968"/>
                </a:lnTo>
                <a:lnTo>
                  <a:pt x="2424" y="1973"/>
                </a:lnTo>
                <a:lnTo>
                  <a:pt x="2415" y="1973"/>
                </a:lnTo>
                <a:lnTo>
                  <a:pt x="2410" y="1966"/>
                </a:lnTo>
                <a:lnTo>
                  <a:pt x="2396" y="1959"/>
                </a:lnTo>
                <a:lnTo>
                  <a:pt x="2386" y="1961"/>
                </a:lnTo>
                <a:lnTo>
                  <a:pt x="2386" y="1957"/>
                </a:lnTo>
                <a:lnTo>
                  <a:pt x="2384" y="1952"/>
                </a:lnTo>
                <a:lnTo>
                  <a:pt x="2367" y="1954"/>
                </a:lnTo>
                <a:lnTo>
                  <a:pt x="2370" y="1952"/>
                </a:lnTo>
                <a:lnTo>
                  <a:pt x="2377" y="1947"/>
                </a:lnTo>
                <a:lnTo>
                  <a:pt x="2377" y="1933"/>
                </a:lnTo>
                <a:lnTo>
                  <a:pt x="2375" y="1921"/>
                </a:lnTo>
                <a:lnTo>
                  <a:pt x="2360" y="1914"/>
                </a:lnTo>
                <a:lnTo>
                  <a:pt x="2363" y="1907"/>
                </a:lnTo>
                <a:lnTo>
                  <a:pt x="2367" y="1907"/>
                </a:lnTo>
                <a:lnTo>
                  <a:pt x="2377" y="1914"/>
                </a:lnTo>
                <a:lnTo>
                  <a:pt x="2382" y="1909"/>
                </a:lnTo>
                <a:lnTo>
                  <a:pt x="2379" y="1900"/>
                </a:lnTo>
                <a:lnTo>
                  <a:pt x="2372" y="1893"/>
                </a:lnTo>
                <a:lnTo>
                  <a:pt x="2363" y="1888"/>
                </a:lnTo>
                <a:lnTo>
                  <a:pt x="2353" y="1890"/>
                </a:lnTo>
                <a:lnTo>
                  <a:pt x="2348" y="1893"/>
                </a:lnTo>
                <a:lnTo>
                  <a:pt x="2348" y="1890"/>
                </a:lnTo>
                <a:lnTo>
                  <a:pt x="2351" y="1888"/>
                </a:lnTo>
                <a:lnTo>
                  <a:pt x="2351" y="1883"/>
                </a:lnTo>
                <a:lnTo>
                  <a:pt x="2353" y="1878"/>
                </a:lnTo>
                <a:lnTo>
                  <a:pt x="2360" y="1876"/>
                </a:lnTo>
                <a:lnTo>
                  <a:pt x="2363" y="1869"/>
                </a:lnTo>
                <a:lnTo>
                  <a:pt x="2358" y="1867"/>
                </a:lnTo>
                <a:lnTo>
                  <a:pt x="2358" y="1850"/>
                </a:lnTo>
                <a:lnTo>
                  <a:pt x="2363" y="1848"/>
                </a:lnTo>
                <a:lnTo>
                  <a:pt x="2358" y="1838"/>
                </a:lnTo>
                <a:lnTo>
                  <a:pt x="2367" y="1836"/>
                </a:lnTo>
                <a:lnTo>
                  <a:pt x="2372" y="1834"/>
                </a:lnTo>
                <a:lnTo>
                  <a:pt x="2370" y="1831"/>
                </a:lnTo>
                <a:lnTo>
                  <a:pt x="2363" y="1822"/>
                </a:lnTo>
                <a:lnTo>
                  <a:pt x="2370" y="1824"/>
                </a:lnTo>
                <a:lnTo>
                  <a:pt x="2375" y="1826"/>
                </a:lnTo>
                <a:lnTo>
                  <a:pt x="2386" y="1824"/>
                </a:lnTo>
                <a:lnTo>
                  <a:pt x="2386" y="1815"/>
                </a:lnTo>
                <a:lnTo>
                  <a:pt x="2391" y="1805"/>
                </a:lnTo>
                <a:lnTo>
                  <a:pt x="2398" y="1810"/>
                </a:lnTo>
                <a:lnTo>
                  <a:pt x="2401" y="1803"/>
                </a:lnTo>
                <a:lnTo>
                  <a:pt x="2403" y="1798"/>
                </a:lnTo>
                <a:lnTo>
                  <a:pt x="2401" y="1777"/>
                </a:lnTo>
                <a:lnTo>
                  <a:pt x="2412" y="1763"/>
                </a:lnTo>
                <a:lnTo>
                  <a:pt x="2419" y="1765"/>
                </a:lnTo>
                <a:lnTo>
                  <a:pt x="2417" y="1770"/>
                </a:lnTo>
                <a:lnTo>
                  <a:pt x="2412" y="1777"/>
                </a:lnTo>
                <a:lnTo>
                  <a:pt x="2419" y="1777"/>
                </a:lnTo>
                <a:lnTo>
                  <a:pt x="2429" y="1777"/>
                </a:lnTo>
                <a:lnTo>
                  <a:pt x="2431" y="1781"/>
                </a:lnTo>
                <a:lnTo>
                  <a:pt x="2434" y="1777"/>
                </a:lnTo>
                <a:lnTo>
                  <a:pt x="2438" y="1770"/>
                </a:lnTo>
                <a:lnTo>
                  <a:pt x="2445" y="1760"/>
                </a:lnTo>
                <a:lnTo>
                  <a:pt x="2448" y="1748"/>
                </a:lnTo>
                <a:lnTo>
                  <a:pt x="2443" y="1741"/>
                </a:lnTo>
                <a:lnTo>
                  <a:pt x="2438" y="1739"/>
                </a:lnTo>
                <a:lnTo>
                  <a:pt x="2422" y="1739"/>
                </a:lnTo>
                <a:lnTo>
                  <a:pt x="2415" y="1734"/>
                </a:lnTo>
                <a:lnTo>
                  <a:pt x="2412" y="1732"/>
                </a:lnTo>
                <a:lnTo>
                  <a:pt x="2412" y="1720"/>
                </a:lnTo>
                <a:lnTo>
                  <a:pt x="2412" y="1715"/>
                </a:lnTo>
                <a:lnTo>
                  <a:pt x="2410" y="1713"/>
                </a:lnTo>
                <a:lnTo>
                  <a:pt x="2410" y="1710"/>
                </a:lnTo>
                <a:lnTo>
                  <a:pt x="2410" y="1701"/>
                </a:lnTo>
                <a:lnTo>
                  <a:pt x="2412" y="1692"/>
                </a:lnTo>
                <a:lnTo>
                  <a:pt x="2412" y="1689"/>
                </a:lnTo>
                <a:lnTo>
                  <a:pt x="2410" y="1689"/>
                </a:lnTo>
                <a:lnTo>
                  <a:pt x="2408" y="1687"/>
                </a:lnTo>
                <a:lnTo>
                  <a:pt x="2405" y="1684"/>
                </a:lnTo>
                <a:lnTo>
                  <a:pt x="2401" y="1680"/>
                </a:lnTo>
                <a:lnTo>
                  <a:pt x="2398" y="1677"/>
                </a:lnTo>
                <a:lnTo>
                  <a:pt x="2396" y="1680"/>
                </a:lnTo>
                <a:lnTo>
                  <a:pt x="2393" y="1680"/>
                </a:lnTo>
                <a:lnTo>
                  <a:pt x="2391" y="1680"/>
                </a:lnTo>
                <a:lnTo>
                  <a:pt x="2389" y="1680"/>
                </a:lnTo>
                <a:lnTo>
                  <a:pt x="2386" y="1680"/>
                </a:lnTo>
                <a:lnTo>
                  <a:pt x="2384" y="1677"/>
                </a:lnTo>
                <a:lnTo>
                  <a:pt x="2379" y="1680"/>
                </a:lnTo>
                <a:lnTo>
                  <a:pt x="2377" y="1682"/>
                </a:lnTo>
                <a:lnTo>
                  <a:pt x="2375" y="1684"/>
                </a:lnTo>
                <a:lnTo>
                  <a:pt x="2372" y="1687"/>
                </a:lnTo>
                <a:lnTo>
                  <a:pt x="2370" y="1687"/>
                </a:lnTo>
                <a:lnTo>
                  <a:pt x="2372" y="1684"/>
                </a:lnTo>
                <a:lnTo>
                  <a:pt x="2367" y="1682"/>
                </a:lnTo>
                <a:lnTo>
                  <a:pt x="2363" y="1682"/>
                </a:lnTo>
                <a:lnTo>
                  <a:pt x="2358" y="1682"/>
                </a:lnTo>
                <a:lnTo>
                  <a:pt x="2356" y="1684"/>
                </a:lnTo>
                <a:lnTo>
                  <a:pt x="2353" y="1684"/>
                </a:lnTo>
                <a:lnTo>
                  <a:pt x="2348" y="1689"/>
                </a:lnTo>
                <a:lnTo>
                  <a:pt x="2348" y="1694"/>
                </a:lnTo>
                <a:lnTo>
                  <a:pt x="2351" y="1696"/>
                </a:lnTo>
                <a:lnTo>
                  <a:pt x="2351" y="1699"/>
                </a:lnTo>
                <a:lnTo>
                  <a:pt x="2348" y="1701"/>
                </a:lnTo>
                <a:lnTo>
                  <a:pt x="2348" y="1703"/>
                </a:lnTo>
                <a:lnTo>
                  <a:pt x="2348" y="1706"/>
                </a:lnTo>
                <a:lnTo>
                  <a:pt x="2351" y="1708"/>
                </a:lnTo>
                <a:lnTo>
                  <a:pt x="2348" y="1710"/>
                </a:lnTo>
                <a:lnTo>
                  <a:pt x="2348" y="1710"/>
                </a:lnTo>
                <a:lnTo>
                  <a:pt x="2346" y="1713"/>
                </a:lnTo>
                <a:lnTo>
                  <a:pt x="2346" y="1715"/>
                </a:lnTo>
                <a:lnTo>
                  <a:pt x="2346" y="1715"/>
                </a:lnTo>
                <a:lnTo>
                  <a:pt x="2351" y="1713"/>
                </a:lnTo>
                <a:lnTo>
                  <a:pt x="2353" y="1713"/>
                </a:lnTo>
                <a:lnTo>
                  <a:pt x="2353" y="1718"/>
                </a:lnTo>
                <a:lnTo>
                  <a:pt x="2351" y="1722"/>
                </a:lnTo>
                <a:lnTo>
                  <a:pt x="2348" y="1720"/>
                </a:lnTo>
                <a:lnTo>
                  <a:pt x="2346" y="1720"/>
                </a:lnTo>
                <a:lnTo>
                  <a:pt x="2346" y="1720"/>
                </a:lnTo>
                <a:lnTo>
                  <a:pt x="2344" y="1720"/>
                </a:lnTo>
                <a:lnTo>
                  <a:pt x="2339" y="1727"/>
                </a:lnTo>
                <a:lnTo>
                  <a:pt x="2337" y="1722"/>
                </a:lnTo>
                <a:lnTo>
                  <a:pt x="2339" y="1720"/>
                </a:lnTo>
                <a:lnTo>
                  <a:pt x="2341" y="1715"/>
                </a:lnTo>
                <a:lnTo>
                  <a:pt x="2346" y="1710"/>
                </a:lnTo>
                <a:lnTo>
                  <a:pt x="2344" y="1708"/>
                </a:lnTo>
                <a:lnTo>
                  <a:pt x="2344" y="1703"/>
                </a:lnTo>
                <a:lnTo>
                  <a:pt x="2341" y="1703"/>
                </a:lnTo>
                <a:lnTo>
                  <a:pt x="2339" y="1703"/>
                </a:lnTo>
                <a:lnTo>
                  <a:pt x="2334" y="1701"/>
                </a:lnTo>
                <a:lnTo>
                  <a:pt x="2330" y="1706"/>
                </a:lnTo>
                <a:lnTo>
                  <a:pt x="2325" y="1710"/>
                </a:lnTo>
                <a:lnTo>
                  <a:pt x="2322" y="1713"/>
                </a:lnTo>
                <a:lnTo>
                  <a:pt x="2318" y="1718"/>
                </a:lnTo>
                <a:lnTo>
                  <a:pt x="2315" y="1718"/>
                </a:lnTo>
                <a:lnTo>
                  <a:pt x="2315" y="1720"/>
                </a:lnTo>
                <a:lnTo>
                  <a:pt x="2320" y="1725"/>
                </a:lnTo>
                <a:lnTo>
                  <a:pt x="2318" y="1729"/>
                </a:lnTo>
                <a:lnTo>
                  <a:pt x="2318" y="1734"/>
                </a:lnTo>
                <a:lnTo>
                  <a:pt x="2315" y="1734"/>
                </a:lnTo>
                <a:lnTo>
                  <a:pt x="2311" y="1734"/>
                </a:lnTo>
                <a:lnTo>
                  <a:pt x="2308" y="1732"/>
                </a:lnTo>
                <a:lnTo>
                  <a:pt x="2311" y="1729"/>
                </a:lnTo>
                <a:lnTo>
                  <a:pt x="2308" y="1725"/>
                </a:lnTo>
                <a:lnTo>
                  <a:pt x="2308" y="1722"/>
                </a:lnTo>
                <a:lnTo>
                  <a:pt x="2306" y="1725"/>
                </a:lnTo>
                <a:lnTo>
                  <a:pt x="2304" y="1725"/>
                </a:lnTo>
                <a:lnTo>
                  <a:pt x="2301" y="1722"/>
                </a:lnTo>
                <a:lnTo>
                  <a:pt x="2299" y="1720"/>
                </a:lnTo>
                <a:lnTo>
                  <a:pt x="2294" y="1720"/>
                </a:lnTo>
                <a:lnTo>
                  <a:pt x="2292" y="1718"/>
                </a:lnTo>
                <a:lnTo>
                  <a:pt x="2289" y="1718"/>
                </a:lnTo>
                <a:lnTo>
                  <a:pt x="2289" y="1715"/>
                </a:lnTo>
                <a:lnTo>
                  <a:pt x="2289" y="1713"/>
                </a:lnTo>
                <a:lnTo>
                  <a:pt x="2292" y="1708"/>
                </a:lnTo>
                <a:lnTo>
                  <a:pt x="2292" y="1706"/>
                </a:lnTo>
                <a:lnTo>
                  <a:pt x="2289" y="1706"/>
                </a:lnTo>
                <a:lnTo>
                  <a:pt x="2287" y="1710"/>
                </a:lnTo>
                <a:lnTo>
                  <a:pt x="2285" y="1720"/>
                </a:lnTo>
                <a:lnTo>
                  <a:pt x="2282" y="1727"/>
                </a:lnTo>
                <a:lnTo>
                  <a:pt x="2280" y="1741"/>
                </a:lnTo>
                <a:lnTo>
                  <a:pt x="2282" y="1741"/>
                </a:lnTo>
                <a:lnTo>
                  <a:pt x="2282" y="1734"/>
                </a:lnTo>
                <a:lnTo>
                  <a:pt x="2285" y="1737"/>
                </a:lnTo>
                <a:lnTo>
                  <a:pt x="2285" y="1739"/>
                </a:lnTo>
                <a:lnTo>
                  <a:pt x="2282" y="1741"/>
                </a:lnTo>
                <a:lnTo>
                  <a:pt x="2285" y="1744"/>
                </a:lnTo>
                <a:lnTo>
                  <a:pt x="2289" y="1748"/>
                </a:lnTo>
                <a:lnTo>
                  <a:pt x="2289" y="1751"/>
                </a:lnTo>
                <a:lnTo>
                  <a:pt x="2287" y="1751"/>
                </a:lnTo>
                <a:lnTo>
                  <a:pt x="2285" y="1748"/>
                </a:lnTo>
                <a:lnTo>
                  <a:pt x="2285" y="1748"/>
                </a:lnTo>
                <a:lnTo>
                  <a:pt x="2282" y="1748"/>
                </a:lnTo>
                <a:lnTo>
                  <a:pt x="2282" y="1746"/>
                </a:lnTo>
                <a:lnTo>
                  <a:pt x="2282" y="1744"/>
                </a:lnTo>
                <a:lnTo>
                  <a:pt x="2280" y="1744"/>
                </a:lnTo>
                <a:lnTo>
                  <a:pt x="2280" y="1748"/>
                </a:lnTo>
                <a:lnTo>
                  <a:pt x="2278" y="1755"/>
                </a:lnTo>
                <a:lnTo>
                  <a:pt x="2278" y="1760"/>
                </a:lnTo>
                <a:lnTo>
                  <a:pt x="2275" y="1772"/>
                </a:lnTo>
                <a:lnTo>
                  <a:pt x="2273" y="1774"/>
                </a:lnTo>
                <a:lnTo>
                  <a:pt x="2275" y="1779"/>
                </a:lnTo>
                <a:lnTo>
                  <a:pt x="2275" y="1774"/>
                </a:lnTo>
                <a:lnTo>
                  <a:pt x="2278" y="1770"/>
                </a:lnTo>
                <a:lnTo>
                  <a:pt x="2282" y="1772"/>
                </a:lnTo>
                <a:lnTo>
                  <a:pt x="2287" y="1774"/>
                </a:lnTo>
                <a:lnTo>
                  <a:pt x="2287" y="1777"/>
                </a:lnTo>
                <a:lnTo>
                  <a:pt x="2287" y="1784"/>
                </a:lnTo>
                <a:lnTo>
                  <a:pt x="2289" y="1786"/>
                </a:lnTo>
                <a:lnTo>
                  <a:pt x="2289" y="1791"/>
                </a:lnTo>
                <a:lnTo>
                  <a:pt x="2289" y="1793"/>
                </a:lnTo>
                <a:lnTo>
                  <a:pt x="2282" y="1798"/>
                </a:lnTo>
                <a:lnTo>
                  <a:pt x="2280" y="1798"/>
                </a:lnTo>
                <a:lnTo>
                  <a:pt x="2278" y="1791"/>
                </a:lnTo>
                <a:lnTo>
                  <a:pt x="2278" y="1786"/>
                </a:lnTo>
                <a:lnTo>
                  <a:pt x="2275" y="1781"/>
                </a:lnTo>
                <a:lnTo>
                  <a:pt x="2275" y="1789"/>
                </a:lnTo>
                <a:lnTo>
                  <a:pt x="2275" y="1796"/>
                </a:lnTo>
                <a:lnTo>
                  <a:pt x="2275" y="1803"/>
                </a:lnTo>
                <a:lnTo>
                  <a:pt x="2275" y="1807"/>
                </a:lnTo>
                <a:lnTo>
                  <a:pt x="2273" y="1815"/>
                </a:lnTo>
                <a:lnTo>
                  <a:pt x="2270" y="1819"/>
                </a:lnTo>
                <a:lnTo>
                  <a:pt x="2268" y="1826"/>
                </a:lnTo>
                <a:lnTo>
                  <a:pt x="2270" y="1829"/>
                </a:lnTo>
                <a:lnTo>
                  <a:pt x="2273" y="1831"/>
                </a:lnTo>
                <a:lnTo>
                  <a:pt x="2280" y="1838"/>
                </a:lnTo>
                <a:lnTo>
                  <a:pt x="2280" y="1836"/>
                </a:lnTo>
                <a:lnTo>
                  <a:pt x="2280" y="1834"/>
                </a:lnTo>
                <a:lnTo>
                  <a:pt x="2278" y="1831"/>
                </a:lnTo>
                <a:lnTo>
                  <a:pt x="2278" y="1829"/>
                </a:lnTo>
                <a:lnTo>
                  <a:pt x="2280" y="1824"/>
                </a:lnTo>
                <a:lnTo>
                  <a:pt x="2282" y="1826"/>
                </a:lnTo>
                <a:lnTo>
                  <a:pt x="2282" y="1829"/>
                </a:lnTo>
                <a:lnTo>
                  <a:pt x="2285" y="1834"/>
                </a:lnTo>
                <a:lnTo>
                  <a:pt x="2289" y="1841"/>
                </a:lnTo>
                <a:lnTo>
                  <a:pt x="2292" y="1841"/>
                </a:lnTo>
                <a:lnTo>
                  <a:pt x="2296" y="1841"/>
                </a:lnTo>
                <a:lnTo>
                  <a:pt x="2301" y="1845"/>
                </a:lnTo>
                <a:lnTo>
                  <a:pt x="2301" y="1850"/>
                </a:lnTo>
                <a:lnTo>
                  <a:pt x="2301" y="1855"/>
                </a:lnTo>
                <a:lnTo>
                  <a:pt x="2301" y="1860"/>
                </a:lnTo>
                <a:lnTo>
                  <a:pt x="2301" y="1867"/>
                </a:lnTo>
                <a:lnTo>
                  <a:pt x="2299" y="1874"/>
                </a:lnTo>
                <a:lnTo>
                  <a:pt x="2296" y="1878"/>
                </a:lnTo>
                <a:lnTo>
                  <a:pt x="2294" y="1886"/>
                </a:lnTo>
                <a:lnTo>
                  <a:pt x="2294" y="1888"/>
                </a:lnTo>
                <a:lnTo>
                  <a:pt x="2296" y="1890"/>
                </a:lnTo>
                <a:lnTo>
                  <a:pt x="2296" y="1893"/>
                </a:lnTo>
                <a:lnTo>
                  <a:pt x="2294" y="1900"/>
                </a:lnTo>
                <a:lnTo>
                  <a:pt x="2292" y="1902"/>
                </a:lnTo>
                <a:lnTo>
                  <a:pt x="2292" y="1909"/>
                </a:lnTo>
                <a:lnTo>
                  <a:pt x="2296" y="1914"/>
                </a:lnTo>
                <a:lnTo>
                  <a:pt x="2294" y="1919"/>
                </a:lnTo>
                <a:lnTo>
                  <a:pt x="2299" y="1923"/>
                </a:lnTo>
                <a:lnTo>
                  <a:pt x="2304" y="1928"/>
                </a:lnTo>
                <a:lnTo>
                  <a:pt x="2304" y="1933"/>
                </a:lnTo>
                <a:lnTo>
                  <a:pt x="2306" y="1933"/>
                </a:lnTo>
                <a:lnTo>
                  <a:pt x="2306" y="1935"/>
                </a:lnTo>
                <a:lnTo>
                  <a:pt x="2304" y="1940"/>
                </a:lnTo>
                <a:lnTo>
                  <a:pt x="2301" y="1945"/>
                </a:lnTo>
                <a:lnTo>
                  <a:pt x="2301" y="1947"/>
                </a:lnTo>
                <a:lnTo>
                  <a:pt x="2304" y="1949"/>
                </a:lnTo>
                <a:lnTo>
                  <a:pt x="2308" y="1945"/>
                </a:lnTo>
                <a:lnTo>
                  <a:pt x="2313" y="1942"/>
                </a:lnTo>
                <a:lnTo>
                  <a:pt x="2313" y="1945"/>
                </a:lnTo>
                <a:lnTo>
                  <a:pt x="2313" y="1947"/>
                </a:lnTo>
                <a:lnTo>
                  <a:pt x="2308" y="1949"/>
                </a:lnTo>
                <a:lnTo>
                  <a:pt x="2306" y="1952"/>
                </a:lnTo>
                <a:lnTo>
                  <a:pt x="2301" y="1954"/>
                </a:lnTo>
                <a:lnTo>
                  <a:pt x="2289" y="1954"/>
                </a:lnTo>
                <a:lnTo>
                  <a:pt x="2287" y="1954"/>
                </a:lnTo>
                <a:lnTo>
                  <a:pt x="2285" y="1959"/>
                </a:lnTo>
                <a:lnTo>
                  <a:pt x="2285" y="1966"/>
                </a:lnTo>
                <a:lnTo>
                  <a:pt x="2287" y="1968"/>
                </a:lnTo>
                <a:lnTo>
                  <a:pt x="2289" y="1968"/>
                </a:lnTo>
                <a:lnTo>
                  <a:pt x="2294" y="1966"/>
                </a:lnTo>
                <a:lnTo>
                  <a:pt x="2299" y="1968"/>
                </a:lnTo>
                <a:lnTo>
                  <a:pt x="2301" y="1971"/>
                </a:lnTo>
                <a:lnTo>
                  <a:pt x="2299" y="1973"/>
                </a:lnTo>
                <a:lnTo>
                  <a:pt x="2296" y="1980"/>
                </a:lnTo>
                <a:lnTo>
                  <a:pt x="2299" y="1983"/>
                </a:lnTo>
                <a:lnTo>
                  <a:pt x="2304" y="1983"/>
                </a:lnTo>
                <a:lnTo>
                  <a:pt x="2306" y="1990"/>
                </a:lnTo>
                <a:lnTo>
                  <a:pt x="2308" y="1992"/>
                </a:lnTo>
                <a:lnTo>
                  <a:pt x="2304" y="1994"/>
                </a:lnTo>
                <a:lnTo>
                  <a:pt x="2299" y="1992"/>
                </a:lnTo>
                <a:lnTo>
                  <a:pt x="2296" y="1994"/>
                </a:lnTo>
                <a:lnTo>
                  <a:pt x="2287" y="2009"/>
                </a:lnTo>
                <a:lnTo>
                  <a:pt x="2282" y="2009"/>
                </a:lnTo>
                <a:lnTo>
                  <a:pt x="2278" y="2013"/>
                </a:lnTo>
                <a:lnTo>
                  <a:pt x="2275" y="2020"/>
                </a:lnTo>
                <a:lnTo>
                  <a:pt x="2270" y="2025"/>
                </a:lnTo>
                <a:lnTo>
                  <a:pt x="2261" y="2035"/>
                </a:lnTo>
                <a:lnTo>
                  <a:pt x="2256" y="2035"/>
                </a:lnTo>
                <a:lnTo>
                  <a:pt x="2254" y="2037"/>
                </a:lnTo>
                <a:lnTo>
                  <a:pt x="2254" y="2044"/>
                </a:lnTo>
                <a:lnTo>
                  <a:pt x="2256" y="2044"/>
                </a:lnTo>
                <a:lnTo>
                  <a:pt x="2259" y="2044"/>
                </a:lnTo>
                <a:lnTo>
                  <a:pt x="2259" y="2049"/>
                </a:lnTo>
                <a:lnTo>
                  <a:pt x="2256" y="2054"/>
                </a:lnTo>
                <a:lnTo>
                  <a:pt x="2252" y="2058"/>
                </a:lnTo>
                <a:lnTo>
                  <a:pt x="2249" y="2056"/>
                </a:lnTo>
                <a:lnTo>
                  <a:pt x="2247" y="2051"/>
                </a:lnTo>
                <a:lnTo>
                  <a:pt x="2244" y="2051"/>
                </a:lnTo>
                <a:lnTo>
                  <a:pt x="2244" y="2049"/>
                </a:lnTo>
                <a:lnTo>
                  <a:pt x="2244" y="2046"/>
                </a:lnTo>
                <a:lnTo>
                  <a:pt x="2247" y="2044"/>
                </a:lnTo>
                <a:lnTo>
                  <a:pt x="2249" y="2042"/>
                </a:lnTo>
                <a:lnTo>
                  <a:pt x="2249" y="2037"/>
                </a:lnTo>
                <a:lnTo>
                  <a:pt x="2247" y="2030"/>
                </a:lnTo>
                <a:lnTo>
                  <a:pt x="2244" y="2028"/>
                </a:lnTo>
                <a:lnTo>
                  <a:pt x="2244" y="2023"/>
                </a:lnTo>
                <a:lnTo>
                  <a:pt x="2242" y="2020"/>
                </a:lnTo>
                <a:lnTo>
                  <a:pt x="2233" y="2020"/>
                </a:lnTo>
                <a:lnTo>
                  <a:pt x="2221" y="2020"/>
                </a:lnTo>
                <a:lnTo>
                  <a:pt x="2209" y="2020"/>
                </a:lnTo>
                <a:lnTo>
                  <a:pt x="2202" y="2020"/>
                </a:lnTo>
                <a:lnTo>
                  <a:pt x="2197" y="2020"/>
                </a:lnTo>
                <a:lnTo>
                  <a:pt x="2190" y="2023"/>
                </a:lnTo>
                <a:lnTo>
                  <a:pt x="2183" y="2030"/>
                </a:lnTo>
                <a:lnTo>
                  <a:pt x="2185" y="2035"/>
                </a:lnTo>
                <a:lnTo>
                  <a:pt x="2178" y="2039"/>
                </a:lnTo>
                <a:lnTo>
                  <a:pt x="2169" y="2044"/>
                </a:lnTo>
                <a:lnTo>
                  <a:pt x="2166" y="2042"/>
                </a:lnTo>
                <a:lnTo>
                  <a:pt x="2164" y="2042"/>
                </a:lnTo>
                <a:lnTo>
                  <a:pt x="2162" y="2039"/>
                </a:lnTo>
                <a:lnTo>
                  <a:pt x="2159" y="2039"/>
                </a:lnTo>
                <a:lnTo>
                  <a:pt x="2157" y="2039"/>
                </a:lnTo>
                <a:lnTo>
                  <a:pt x="2155" y="2039"/>
                </a:lnTo>
                <a:lnTo>
                  <a:pt x="2147" y="2042"/>
                </a:lnTo>
                <a:lnTo>
                  <a:pt x="2136" y="2042"/>
                </a:lnTo>
                <a:lnTo>
                  <a:pt x="2131" y="2044"/>
                </a:lnTo>
                <a:lnTo>
                  <a:pt x="2129" y="2042"/>
                </a:lnTo>
                <a:lnTo>
                  <a:pt x="2124" y="2042"/>
                </a:lnTo>
                <a:lnTo>
                  <a:pt x="2117" y="2039"/>
                </a:lnTo>
                <a:lnTo>
                  <a:pt x="2107" y="2039"/>
                </a:lnTo>
                <a:lnTo>
                  <a:pt x="2100" y="2039"/>
                </a:lnTo>
                <a:lnTo>
                  <a:pt x="2091" y="2044"/>
                </a:lnTo>
                <a:lnTo>
                  <a:pt x="2081" y="2046"/>
                </a:lnTo>
                <a:lnTo>
                  <a:pt x="2081" y="2049"/>
                </a:lnTo>
                <a:lnTo>
                  <a:pt x="2074" y="2054"/>
                </a:lnTo>
                <a:lnTo>
                  <a:pt x="2072" y="2058"/>
                </a:lnTo>
                <a:lnTo>
                  <a:pt x="2069" y="2063"/>
                </a:lnTo>
                <a:lnTo>
                  <a:pt x="2065" y="2068"/>
                </a:lnTo>
                <a:lnTo>
                  <a:pt x="2062" y="2070"/>
                </a:lnTo>
                <a:lnTo>
                  <a:pt x="2055" y="2073"/>
                </a:lnTo>
                <a:lnTo>
                  <a:pt x="2043" y="2080"/>
                </a:lnTo>
                <a:lnTo>
                  <a:pt x="2039" y="2080"/>
                </a:lnTo>
                <a:lnTo>
                  <a:pt x="2036" y="2082"/>
                </a:lnTo>
                <a:lnTo>
                  <a:pt x="2032" y="2082"/>
                </a:lnTo>
                <a:lnTo>
                  <a:pt x="2027" y="2080"/>
                </a:lnTo>
                <a:lnTo>
                  <a:pt x="2027" y="2073"/>
                </a:lnTo>
                <a:lnTo>
                  <a:pt x="2024" y="2073"/>
                </a:lnTo>
                <a:lnTo>
                  <a:pt x="2022" y="2075"/>
                </a:lnTo>
                <a:lnTo>
                  <a:pt x="2020" y="2084"/>
                </a:lnTo>
                <a:lnTo>
                  <a:pt x="2015" y="2094"/>
                </a:lnTo>
                <a:lnTo>
                  <a:pt x="2010" y="2108"/>
                </a:lnTo>
                <a:lnTo>
                  <a:pt x="2006" y="2120"/>
                </a:lnTo>
                <a:lnTo>
                  <a:pt x="2003" y="2127"/>
                </a:lnTo>
                <a:lnTo>
                  <a:pt x="1998" y="2136"/>
                </a:lnTo>
                <a:lnTo>
                  <a:pt x="1994" y="2143"/>
                </a:lnTo>
                <a:lnTo>
                  <a:pt x="1987" y="2155"/>
                </a:lnTo>
                <a:lnTo>
                  <a:pt x="1970" y="2167"/>
                </a:lnTo>
                <a:lnTo>
                  <a:pt x="1965" y="2170"/>
                </a:lnTo>
                <a:lnTo>
                  <a:pt x="1961" y="2170"/>
                </a:lnTo>
                <a:lnTo>
                  <a:pt x="1961" y="2177"/>
                </a:lnTo>
                <a:lnTo>
                  <a:pt x="1961" y="2181"/>
                </a:lnTo>
                <a:lnTo>
                  <a:pt x="1963" y="2184"/>
                </a:lnTo>
                <a:lnTo>
                  <a:pt x="1961" y="2186"/>
                </a:lnTo>
                <a:lnTo>
                  <a:pt x="1958" y="2184"/>
                </a:lnTo>
                <a:lnTo>
                  <a:pt x="1949" y="2186"/>
                </a:lnTo>
                <a:lnTo>
                  <a:pt x="1949" y="2188"/>
                </a:lnTo>
                <a:lnTo>
                  <a:pt x="1944" y="2193"/>
                </a:lnTo>
                <a:lnTo>
                  <a:pt x="1942" y="2193"/>
                </a:lnTo>
                <a:lnTo>
                  <a:pt x="1937" y="2193"/>
                </a:lnTo>
                <a:lnTo>
                  <a:pt x="1935" y="2196"/>
                </a:lnTo>
                <a:lnTo>
                  <a:pt x="1932" y="2198"/>
                </a:lnTo>
                <a:lnTo>
                  <a:pt x="1935" y="2200"/>
                </a:lnTo>
                <a:lnTo>
                  <a:pt x="1939" y="2200"/>
                </a:lnTo>
                <a:lnTo>
                  <a:pt x="1942" y="2198"/>
                </a:lnTo>
                <a:lnTo>
                  <a:pt x="1946" y="2203"/>
                </a:lnTo>
                <a:lnTo>
                  <a:pt x="1946" y="2205"/>
                </a:lnTo>
                <a:lnTo>
                  <a:pt x="1953" y="2210"/>
                </a:lnTo>
                <a:lnTo>
                  <a:pt x="1958" y="2207"/>
                </a:lnTo>
                <a:lnTo>
                  <a:pt x="1961" y="2207"/>
                </a:lnTo>
                <a:lnTo>
                  <a:pt x="1963" y="2210"/>
                </a:lnTo>
                <a:lnTo>
                  <a:pt x="1961" y="2210"/>
                </a:lnTo>
                <a:lnTo>
                  <a:pt x="1953" y="2212"/>
                </a:lnTo>
                <a:lnTo>
                  <a:pt x="1951" y="2212"/>
                </a:lnTo>
                <a:lnTo>
                  <a:pt x="1956" y="2214"/>
                </a:lnTo>
                <a:lnTo>
                  <a:pt x="1958" y="2219"/>
                </a:lnTo>
                <a:lnTo>
                  <a:pt x="1965" y="2219"/>
                </a:lnTo>
                <a:lnTo>
                  <a:pt x="1965" y="2224"/>
                </a:lnTo>
                <a:lnTo>
                  <a:pt x="1963" y="2226"/>
                </a:lnTo>
                <a:lnTo>
                  <a:pt x="1963" y="2229"/>
                </a:lnTo>
                <a:lnTo>
                  <a:pt x="1961" y="2229"/>
                </a:lnTo>
                <a:lnTo>
                  <a:pt x="1956" y="2224"/>
                </a:lnTo>
                <a:lnTo>
                  <a:pt x="1956" y="2219"/>
                </a:lnTo>
                <a:lnTo>
                  <a:pt x="1951" y="2217"/>
                </a:lnTo>
                <a:lnTo>
                  <a:pt x="1949" y="2217"/>
                </a:lnTo>
                <a:lnTo>
                  <a:pt x="1946" y="2212"/>
                </a:lnTo>
                <a:lnTo>
                  <a:pt x="1944" y="2210"/>
                </a:lnTo>
                <a:lnTo>
                  <a:pt x="1932" y="2207"/>
                </a:lnTo>
                <a:lnTo>
                  <a:pt x="1925" y="2207"/>
                </a:lnTo>
                <a:lnTo>
                  <a:pt x="1916" y="2210"/>
                </a:lnTo>
                <a:lnTo>
                  <a:pt x="1913" y="2212"/>
                </a:lnTo>
                <a:lnTo>
                  <a:pt x="1918" y="2214"/>
                </a:lnTo>
                <a:lnTo>
                  <a:pt x="1920" y="2222"/>
                </a:lnTo>
                <a:lnTo>
                  <a:pt x="1925" y="2222"/>
                </a:lnTo>
                <a:lnTo>
                  <a:pt x="1930" y="2222"/>
                </a:lnTo>
                <a:lnTo>
                  <a:pt x="1932" y="2226"/>
                </a:lnTo>
                <a:lnTo>
                  <a:pt x="1937" y="2229"/>
                </a:lnTo>
                <a:lnTo>
                  <a:pt x="1942" y="2231"/>
                </a:lnTo>
                <a:lnTo>
                  <a:pt x="1946" y="2224"/>
                </a:lnTo>
                <a:lnTo>
                  <a:pt x="1949" y="2224"/>
                </a:lnTo>
                <a:lnTo>
                  <a:pt x="1953" y="2229"/>
                </a:lnTo>
                <a:lnTo>
                  <a:pt x="1961" y="2233"/>
                </a:lnTo>
                <a:lnTo>
                  <a:pt x="1961" y="2236"/>
                </a:lnTo>
                <a:lnTo>
                  <a:pt x="1958" y="2238"/>
                </a:lnTo>
                <a:lnTo>
                  <a:pt x="1953" y="2233"/>
                </a:lnTo>
                <a:lnTo>
                  <a:pt x="1951" y="2231"/>
                </a:lnTo>
                <a:lnTo>
                  <a:pt x="1949" y="2231"/>
                </a:lnTo>
                <a:lnTo>
                  <a:pt x="1946" y="2233"/>
                </a:lnTo>
                <a:lnTo>
                  <a:pt x="1939" y="2236"/>
                </a:lnTo>
                <a:lnTo>
                  <a:pt x="1932" y="2233"/>
                </a:lnTo>
                <a:lnTo>
                  <a:pt x="1920" y="2229"/>
                </a:lnTo>
                <a:lnTo>
                  <a:pt x="1916" y="2224"/>
                </a:lnTo>
                <a:lnTo>
                  <a:pt x="1911" y="2226"/>
                </a:lnTo>
                <a:lnTo>
                  <a:pt x="1906" y="2226"/>
                </a:lnTo>
                <a:lnTo>
                  <a:pt x="1899" y="2226"/>
                </a:lnTo>
                <a:lnTo>
                  <a:pt x="1894" y="2229"/>
                </a:lnTo>
                <a:lnTo>
                  <a:pt x="1887" y="2231"/>
                </a:lnTo>
                <a:lnTo>
                  <a:pt x="1878" y="2236"/>
                </a:lnTo>
                <a:lnTo>
                  <a:pt x="1871" y="2238"/>
                </a:lnTo>
                <a:lnTo>
                  <a:pt x="1859" y="2243"/>
                </a:lnTo>
                <a:lnTo>
                  <a:pt x="1847" y="2245"/>
                </a:lnTo>
                <a:lnTo>
                  <a:pt x="1833" y="2248"/>
                </a:lnTo>
                <a:lnTo>
                  <a:pt x="1814" y="2250"/>
                </a:lnTo>
                <a:lnTo>
                  <a:pt x="1790" y="2252"/>
                </a:lnTo>
                <a:lnTo>
                  <a:pt x="1778" y="2259"/>
                </a:lnTo>
                <a:lnTo>
                  <a:pt x="1778" y="2274"/>
                </a:lnTo>
                <a:lnTo>
                  <a:pt x="1771" y="2295"/>
                </a:lnTo>
                <a:lnTo>
                  <a:pt x="1764" y="2321"/>
                </a:lnTo>
                <a:lnTo>
                  <a:pt x="1755" y="2335"/>
                </a:lnTo>
                <a:lnTo>
                  <a:pt x="1734" y="2347"/>
                </a:lnTo>
                <a:lnTo>
                  <a:pt x="1722" y="2352"/>
                </a:lnTo>
                <a:lnTo>
                  <a:pt x="1696" y="2352"/>
                </a:lnTo>
                <a:lnTo>
                  <a:pt x="1674" y="2359"/>
                </a:lnTo>
                <a:lnTo>
                  <a:pt x="1658" y="2364"/>
                </a:lnTo>
                <a:lnTo>
                  <a:pt x="1648" y="2382"/>
                </a:lnTo>
                <a:lnTo>
                  <a:pt x="1646" y="2394"/>
                </a:lnTo>
                <a:lnTo>
                  <a:pt x="1639" y="2399"/>
                </a:lnTo>
                <a:lnTo>
                  <a:pt x="1622" y="2399"/>
                </a:lnTo>
                <a:lnTo>
                  <a:pt x="1608" y="2392"/>
                </a:lnTo>
                <a:lnTo>
                  <a:pt x="1584" y="2385"/>
                </a:lnTo>
                <a:lnTo>
                  <a:pt x="1575" y="2378"/>
                </a:lnTo>
                <a:lnTo>
                  <a:pt x="1563" y="2380"/>
                </a:lnTo>
                <a:lnTo>
                  <a:pt x="1558" y="2371"/>
                </a:lnTo>
                <a:lnTo>
                  <a:pt x="1554" y="2356"/>
                </a:lnTo>
                <a:lnTo>
                  <a:pt x="1561" y="2347"/>
                </a:lnTo>
                <a:lnTo>
                  <a:pt x="1558" y="2340"/>
                </a:lnTo>
                <a:lnTo>
                  <a:pt x="1549" y="2338"/>
                </a:lnTo>
                <a:lnTo>
                  <a:pt x="1542" y="2340"/>
                </a:lnTo>
                <a:lnTo>
                  <a:pt x="1535" y="2340"/>
                </a:lnTo>
                <a:lnTo>
                  <a:pt x="1528" y="2333"/>
                </a:lnTo>
                <a:lnTo>
                  <a:pt x="1516" y="2326"/>
                </a:lnTo>
                <a:lnTo>
                  <a:pt x="1514" y="2330"/>
                </a:lnTo>
                <a:lnTo>
                  <a:pt x="1518" y="2335"/>
                </a:lnTo>
                <a:lnTo>
                  <a:pt x="1518" y="2342"/>
                </a:lnTo>
                <a:lnTo>
                  <a:pt x="1516" y="2349"/>
                </a:lnTo>
                <a:lnTo>
                  <a:pt x="1516" y="2366"/>
                </a:lnTo>
                <a:lnTo>
                  <a:pt x="1521" y="2373"/>
                </a:lnTo>
                <a:lnTo>
                  <a:pt x="1523" y="2385"/>
                </a:lnTo>
                <a:lnTo>
                  <a:pt x="1521" y="2394"/>
                </a:lnTo>
                <a:lnTo>
                  <a:pt x="1521" y="2420"/>
                </a:lnTo>
                <a:lnTo>
                  <a:pt x="1514" y="2435"/>
                </a:lnTo>
                <a:lnTo>
                  <a:pt x="1521" y="2446"/>
                </a:lnTo>
                <a:lnTo>
                  <a:pt x="1518" y="2451"/>
                </a:lnTo>
                <a:lnTo>
                  <a:pt x="1511" y="2449"/>
                </a:lnTo>
                <a:lnTo>
                  <a:pt x="1495" y="2444"/>
                </a:lnTo>
                <a:lnTo>
                  <a:pt x="1492" y="2435"/>
                </a:lnTo>
                <a:lnTo>
                  <a:pt x="1483" y="2437"/>
                </a:lnTo>
                <a:lnTo>
                  <a:pt x="1466" y="2439"/>
                </a:lnTo>
                <a:lnTo>
                  <a:pt x="1462" y="2430"/>
                </a:lnTo>
                <a:lnTo>
                  <a:pt x="1445" y="2435"/>
                </a:lnTo>
                <a:lnTo>
                  <a:pt x="1431" y="2439"/>
                </a:lnTo>
                <a:lnTo>
                  <a:pt x="1421" y="2420"/>
                </a:lnTo>
                <a:lnTo>
                  <a:pt x="1407" y="2397"/>
                </a:lnTo>
                <a:lnTo>
                  <a:pt x="1391" y="2390"/>
                </a:lnTo>
                <a:lnTo>
                  <a:pt x="1379" y="2394"/>
                </a:lnTo>
                <a:lnTo>
                  <a:pt x="1374" y="2404"/>
                </a:lnTo>
                <a:lnTo>
                  <a:pt x="1367" y="2409"/>
                </a:lnTo>
                <a:lnTo>
                  <a:pt x="1360" y="2401"/>
                </a:lnTo>
                <a:lnTo>
                  <a:pt x="1346" y="2404"/>
                </a:lnTo>
                <a:lnTo>
                  <a:pt x="1346" y="2394"/>
                </a:lnTo>
                <a:lnTo>
                  <a:pt x="1339" y="2397"/>
                </a:lnTo>
                <a:lnTo>
                  <a:pt x="1322" y="2394"/>
                </a:lnTo>
                <a:lnTo>
                  <a:pt x="1303" y="2397"/>
                </a:lnTo>
                <a:lnTo>
                  <a:pt x="1289" y="2399"/>
                </a:lnTo>
                <a:lnTo>
                  <a:pt x="1282" y="2411"/>
                </a:lnTo>
                <a:lnTo>
                  <a:pt x="1282" y="2420"/>
                </a:lnTo>
                <a:lnTo>
                  <a:pt x="1291" y="2430"/>
                </a:lnTo>
                <a:lnTo>
                  <a:pt x="1298" y="2437"/>
                </a:lnTo>
                <a:lnTo>
                  <a:pt x="1310" y="2444"/>
                </a:lnTo>
                <a:lnTo>
                  <a:pt x="1310" y="2451"/>
                </a:lnTo>
                <a:lnTo>
                  <a:pt x="1298" y="2451"/>
                </a:lnTo>
                <a:lnTo>
                  <a:pt x="1277" y="2451"/>
                </a:lnTo>
                <a:lnTo>
                  <a:pt x="1277" y="2456"/>
                </a:lnTo>
                <a:lnTo>
                  <a:pt x="1289" y="2461"/>
                </a:lnTo>
                <a:lnTo>
                  <a:pt x="1296" y="2472"/>
                </a:lnTo>
                <a:lnTo>
                  <a:pt x="1296" y="2484"/>
                </a:lnTo>
                <a:lnTo>
                  <a:pt x="1305" y="2487"/>
                </a:lnTo>
                <a:lnTo>
                  <a:pt x="1312" y="2482"/>
                </a:lnTo>
                <a:lnTo>
                  <a:pt x="1327" y="2484"/>
                </a:lnTo>
                <a:lnTo>
                  <a:pt x="1331" y="2494"/>
                </a:lnTo>
                <a:lnTo>
                  <a:pt x="1339" y="2496"/>
                </a:lnTo>
                <a:lnTo>
                  <a:pt x="1353" y="2503"/>
                </a:lnTo>
                <a:lnTo>
                  <a:pt x="1362" y="2513"/>
                </a:lnTo>
                <a:lnTo>
                  <a:pt x="1369" y="2520"/>
                </a:lnTo>
                <a:lnTo>
                  <a:pt x="1374" y="2532"/>
                </a:lnTo>
                <a:lnTo>
                  <a:pt x="1388" y="2534"/>
                </a:lnTo>
                <a:lnTo>
                  <a:pt x="1393" y="2546"/>
                </a:lnTo>
                <a:lnTo>
                  <a:pt x="1405" y="2548"/>
                </a:lnTo>
                <a:lnTo>
                  <a:pt x="1417" y="2548"/>
                </a:lnTo>
                <a:lnTo>
                  <a:pt x="1421" y="2553"/>
                </a:lnTo>
                <a:lnTo>
                  <a:pt x="1412" y="2562"/>
                </a:lnTo>
                <a:lnTo>
                  <a:pt x="1409" y="2569"/>
                </a:lnTo>
                <a:lnTo>
                  <a:pt x="1417" y="2577"/>
                </a:lnTo>
                <a:lnTo>
                  <a:pt x="1428" y="2581"/>
                </a:lnTo>
                <a:lnTo>
                  <a:pt x="1438" y="2581"/>
                </a:lnTo>
                <a:lnTo>
                  <a:pt x="1428" y="2595"/>
                </a:lnTo>
                <a:lnTo>
                  <a:pt x="1440" y="2600"/>
                </a:lnTo>
                <a:lnTo>
                  <a:pt x="1445" y="2610"/>
                </a:lnTo>
                <a:lnTo>
                  <a:pt x="1428" y="2626"/>
                </a:lnTo>
                <a:lnTo>
                  <a:pt x="1438" y="2645"/>
                </a:lnTo>
                <a:lnTo>
                  <a:pt x="1443" y="2669"/>
                </a:lnTo>
                <a:lnTo>
                  <a:pt x="1464" y="2692"/>
                </a:lnTo>
                <a:lnTo>
                  <a:pt x="1478" y="2700"/>
                </a:lnTo>
                <a:lnTo>
                  <a:pt x="1488" y="2700"/>
                </a:lnTo>
                <a:lnTo>
                  <a:pt x="1483" y="2707"/>
                </a:lnTo>
                <a:lnTo>
                  <a:pt x="1480" y="2716"/>
                </a:lnTo>
                <a:lnTo>
                  <a:pt x="1485" y="2728"/>
                </a:lnTo>
                <a:lnTo>
                  <a:pt x="1480" y="2745"/>
                </a:lnTo>
                <a:lnTo>
                  <a:pt x="1469" y="2752"/>
                </a:lnTo>
                <a:lnTo>
                  <a:pt x="1466" y="2763"/>
                </a:lnTo>
                <a:lnTo>
                  <a:pt x="1471" y="2780"/>
                </a:lnTo>
                <a:lnTo>
                  <a:pt x="1466" y="2785"/>
                </a:lnTo>
                <a:lnTo>
                  <a:pt x="1440" y="2868"/>
                </a:lnTo>
                <a:lnTo>
                  <a:pt x="1433" y="2898"/>
                </a:lnTo>
                <a:lnTo>
                  <a:pt x="1402" y="2972"/>
                </a:lnTo>
                <a:lnTo>
                  <a:pt x="1398" y="2981"/>
                </a:lnTo>
                <a:lnTo>
                  <a:pt x="1383" y="2998"/>
                </a:lnTo>
                <a:lnTo>
                  <a:pt x="1369" y="3002"/>
                </a:lnTo>
                <a:lnTo>
                  <a:pt x="1369" y="3000"/>
                </a:lnTo>
                <a:lnTo>
                  <a:pt x="1365" y="3000"/>
                </a:lnTo>
                <a:lnTo>
                  <a:pt x="1362" y="3002"/>
                </a:lnTo>
                <a:lnTo>
                  <a:pt x="1355" y="3002"/>
                </a:lnTo>
                <a:lnTo>
                  <a:pt x="1341" y="3002"/>
                </a:lnTo>
                <a:lnTo>
                  <a:pt x="1334" y="2998"/>
                </a:lnTo>
                <a:lnTo>
                  <a:pt x="1329" y="2998"/>
                </a:lnTo>
                <a:lnTo>
                  <a:pt x="1324" y="2995"/>
                </a:lnTo>
                <a:lnTo>
                  <a:pt x="1308" y="2986"/>
                </a:lnTo>
                <a:lnTo>
                  <a:pt x="1296" y="2976"/>
                </a:lnTo>
                <a:lnTo>
                  <a:pt x="1282" y="2974"/>
                </a:lnTo>
                <a:lnTo>
                  <a:pt x="1279" y="2976"/>
                </a:lnTo>
                <a:lnTo>
                  <a:pt x="1270" y="2976"/>
                </a:lnTo>
                <a:lnTo>
                  <a:pt x="1260" y="2974"/>
                </a:lnTo>
                <a:lnTo>
                  <a:pt x="1258" y="2972"/>
                </a:lnTo>
                <a:lnTo>
                  <a:pt x="1253" y="2969"/>
                </a:lnTo>
                <a:lnTo>
                  <a:pt x="1244" y="2967"/>
                </a:lnTo>
                <a:lnTo>
                  <a:pt x="1244" y="2962"/>
                </a:lnTo>
                <a:lnTo>
                  <a:pt x="1234" y="2955"/>
                </a:lnTo>
                <a:lnTo>
                  <a:pt x="1230" y="2955"/>
                </a:lnTo>
                <a:lnTo>
                  <a:pt x="1220" y="2955"/>
                </a:lnTo>
                <a:lnTo>
                  <a:pt x="1218" y="2950"/>
                </a:lnTo>
                <a:lnTo>
                  <a:pt x="1206" y="2950"/>
                </a:lnTo>
                <a:lnTo>
                  <a:pt x="1189" y="2953"/>
                </a:lnTo>
                <a:lnTo>
                  <a:pt x="1173" y="2950"/>
                </a:lnTo>
                <a:lnTo>
                  <a:pt x="1161" y="2946"/>
                </a:lnTo>
                <a:lnTo>
                  <a:pt x="1142" y="2939"/>
                </a:lnTo>
                <a:lnTo>
                  <a:pt x="1126" y="2931"/>
                </a:lnTo>
                <a:lnTo>
                  <a:pt x="1116" y="2927"/>
                </a:lnTo>
                <a:lnTo>
                  <a:pt x="1109" y="2927"/>
                </a:lnTo>
                <a:lnTo>
                  <a:pt x="1102" y="2917"/>
                </a:lnTo>
                <a:lnTo>
                  <a:pt x="1095" y="2915"/>
                </a:lnTo>
                <a:lnTo>
                  <a:pt x="1095" y="2913"/>
                </a:lnTo>
                <a:lnTo>
                  <a:pt x="1085" y="2910"/>
                </a:lnTo>
                <a:lnTo>
                  <a:pt x="1074" y="2908"/>
                </a:lnTo>
                <a:lnTo>
                  <a:pt x="1069" y="2903"/>
                </a:lnTo>
                <a:lnTo>
                  <a:pt x="1069" y="2896"/>
                </a:lnTo>
                <a:lnTo>
                  <a:pt x="1064" y="2894"/>
                </a:lnTo>
                <a:lnTo>
                  <a:pt x="1059" y="2894"/>
                </a:lnTo>
                <a:lnTo>
                  <a:pt x="1055" y="2898"/>
                </a:lnTo>
                <a:lnTo>
                  <a:pt x="1048" y="2896"/>
                </a:lnTo>
                <a:lnTo>
                  <a:pt x="1040" y="2898"/>
                </a:lnTo>
                <a:lnTo>
                  <a:pt x="1031" y="2891"/>
                </a:lnTo>
                <a:lnTo>
                  <a:pt x="1022" y="2894"/>
                </a:lnTo>
                <a:lnTo>
                  <a:pt x="1012" y="2891"/>
                </a:lnTo>
                <a:lnTo>
                  <a:pt x="993" y="2884"/>
                </a:lnTo>
                <a:lnTo>
                  <a:pt x="977" y="2879"/>
                </a:lnTo>
                <a:lnTo>
                  <a:pt x="967" y="2877"/>
                </a:lnTo>
                <a:lnTo>
                  <a:pt x="955" y="2870"/>
                </a:lnTo>
                <a:lnTo>
                  <a:pt x="951" y="2865"/>
                </a:lnTo>
                <a:lnTo>
                  <a:pt x="946" y="2856"/>
                </a:lnTo>
                <a:lnTo>
                  <a:pt x="941" y="2849"/>
                </a:lnTo>
                <a:lnTo>
                  <a:pt x="934" y="2846"/>
                </a:lnTo>
                <a:lnTo>
                  <a:pt x="929" y="2849"/>
                </a:lnTo>
                <a:lnTo>
                  <a:pt x="927" y="2842"/>
                </a:lnTo>
                <a:lnTo>
                  <a:pt x="927" y="2837"/>
                </a:lnTo>
                <a:lnTo>
                  <a:pt x="922" y="2842"/>
                </a:lnTo>
                <a:lnTo>
                  <a:pt x="913" y="2842"/>
                </a:lnTo>
                <a:lnTo>
                  <a:pt x="913" y="2834"/>
                </a:lnTo>
                <a:lnTo>
                  <a:pt x="910" y="2834"/>
                </a:lnTo>
                <a:lnTo>
                  <a:pt x="901" y="2839"/>
                </a:lnTo>
                <a:lnTo>
                  <a:pt x="896" y="2837"/>
                </a:lnTo>
                <a:lnTo>
                  <a:pt x="894" y="2842"/>
                </a:lnTo>
                <a:lnTo>
                  <a:pt x="882" y="2844"/>
                </a:lnTo>
                <a:lnTo>
                  <a:pt x="870" y="2851"/>
                </a:lnTo>
                <a:lnTo>
                  <a:pt x="865" y="2853"/>
                </a:lnTo>
                <a:lnTo>
                  <a:pt x="868" y="2858"/>
                </a:lnTo>
                <a:lnTo>
                  <a:pt x="875" y="2865"/>
                </a:lnTo>
                <a:lnTo>
                  <a:pt x="873" y="2872"/>
                </a:lnTo>
                <a:lnTo>
                  <a:pt x="868" y="2870"/>
                </a:lnTo>
                <a:lnTo>
                  <a:pt x="865" y="2863"/>
                </a:lnTo>
                <a:lnTo>
                  <a:pt x="863" y="2863"/>
                </a:lnTo>
                <a:lnTo>
                  <a:pt x="861" y="2865"/>
                </a:lnTo>
                <a:lnTo>
                  <a:pt x="858" y="2868"/>
                </a:lnTo>
                <a:lnTo>
                  <a:pt x="858" y="2863"/>
                </a:lnTo>
                <a:lnTo>
                  <a:pt x="854" y="2865"/>
                </a:lnTo>
                <a:lnTo>
                  <a:pt x="847" y="2868"/>
                </a:lnTo>
                <a:lnTo>
                  <a:pt x="842" y="2865"/>
                </a:lnTo>
                <a:lnTo>
                  <a:pt x="830" y="2865"/>
                </a:lnTo>
                <a:lnTo>
                  <a:pt x="823" y="2856"/>
                </a:lnTo>
                <a:lnTo>
                  <a:pt x="811" y="2860"/>
                </a:lnTo>
                <a:lnTo>
                  <a:pt x="811" y="2868"/>
                </a:lnTo>
                <a:lnTo>
                  <a:pt x="802" y="2868"/>
                </a:lnTo>
                <a:lnTo>
                  <a:pt x="794" y="2865"/>
                </a:lnTo>
                <a:lnTo>
                  <a:pt x="790" y="2868"/>
                </a:lnTo>
                <a:lnTo>
                  <a:pt x="787" y="2875"/>
                </a:lnTo>
                <a:lnTo>
                  <a:pt x="785" y="2875"/>
                </a:lnTo>
                <a:lnTo>
                  <a:pt x="780" y="2879"/>
                </a:lnTo>
                <a:lnTo>
                  <a:pt x="776" y="2891"/>
                </a:lnTo>
                <a:lnTo>
                  <a:pt x="785" y="2896"/>
                </a:lnTo>
                <a:lnTo>
                  <a:pt x="785" y="2903"/>
                </a:lnTo>
                <a:lnTo>
                  <a:pt x="783" y="2905"/>
                </a:lnTo>
                <a:lnTo>
                  <a:pt x="785" y="2915"/>
                </a:lnTo>
                <a:lnTo>
                  <a:pt x="792" y="2913"/>
                </a:lnTo>
                <a:lnTo>
                  <a:pt x="797" y="2913"/>
                </a:lnTo>
                <a:lnTo>
                  <a:pt x="799" y="2915"/>
                </a:lnTo>
                <a:lnTo>
                  <a:pt x="790" y="2917"/>
                </a:lnTo>
                <a:lnTo>
                  <a:pt x="783" y="2927"/>
                </a:lnTo>
                <a:lnTo>
                  <a:pt x="780" y="2931"/>
                </a:lnTo>
                <a:lnTo>
                  <a:pt x="780" y="2941"/>
                </a:lnTo>
                <a:lnTo>
                  <a:pt x="790" y="2934"/>
                </a:lnTo>
                <a:lnTo>
                  <a:pt x="799" y="2931"/>
                </a:lnTo>
                <a:lnTo>
                  <a:pt x="806" y="2934"/>
                </a:lnTo>
                <a:lnTo>
                  <a:pt x="804" y="2936"/>
                </a:lnTo>
                <a:lnTo>
                  <a:pt x="797" y="2943"/>
                </a:lnTo>
                <a:lnTo>
                  <a:pt x="790" y="2948"/>
                </a:lnTo>
                <a:lnTo>
                  <a:pt x="790" y="2957"/>
                </a:lnTo>
                <a:lnTo>
                  <a:pt x="799" y="2957"/>
                </a:lnTo>
                <a:lnTo>
                  <a:pt x="804" y="2957"/>
                </a:lnTo>
                <a:lnTo>
                  <a:pt x="802" y="2960"/>
                </a:lnTo>
                <a:lnTo>
                  <a:pt x="797" y="2965"/>
                </a:lnTo>
                <a:lnTo>
                  <a:pt x="787" y="2967"/>
                </a:lnTo>
                <a:lnTo>
                  <a:pt x="787" y="2972"/>
                </a:lnTo>
                <a:lnTo>
                  <a:pt x="794" y="2974"/>
                </a:lnTo>
                <a:lnTo>
                  <a:pt x="799" y="2972"/>
                </a:lnTo>
                <a:lnTo>
                  <a:pt x="802" y="2974"/>
                </a:lnTo>
                <a:lnTo>
                  <a:pt x="792" y="2979"/>
                </a:lnTo>
                <a:lnTo>
                  <a:pt x="785" y="2984"/>
                </a:lnTo>
                <a:lnTo>
                  <a:pt x="778" y="2986"/>
                </a:lnTo>
                <a:lnTo>
                  <a:pt x="773" y="2998"/>
                </a:lnTo>
                <a:lnTo>
                  <a:pt x="771" y="3012"/>
                </a:lnTo>
                <a:lnTo>
                  <a:pt x="766" y="3024"/>
                </a:lnTo>
                <a:lnTo>
                  <a:pt x="768" y="3033"/>
                </a:lnTo>
                <a:lnTo>
                  <a:pt x="768" y="3043"/>
                </a:lnTo>
                <a:lnTo>
                  <a:pt x="766" y="3057"/>
                </a:lnTo>
                <a:lnTo>
                  <a:pt x="764" y="3064"/>
                </a:lnTo>
                <a:lnTo>
                  <a:pt x="764" y="3073"/>
                </a:lnTo>
                <a:lnTo>
                  <a:pt x="764" y="3083"/>
                </a:lnTo>
                <a:lnTo>
                  <a:pt x="764" y="3090"/>
                </a:lnTo>
                <a:lnTo>
                  <a:pt x="764" y="3097"/>
                </a:lnTo>
                <a:lnTo>
                  <a:pt x="764" y="3107"/>
                </a:lnTo>
                <a:lnTo>
                  <a:pt x="754" y="3123"/>
                </a:lnTo>
                <a:lnTo>
                  <a:pt x="745" y="3142"/>
                </a:lnTo>
                <a:lnTo>
                  <a:pt x="735" y="3156"/>
                </a:lnTo>
                <a:lnTo>
                  <a:pt x="726" y="3173"/>
                </a:lnTo>
                <a:lnTo>
                  <a:pt x="714" y="3192"/>
                </a:lnTo>
                <a:lnTo>
                  <a:pt x="716" y="3196"/>
                </a:lnTo>
                <a:lnTo>
                  <a:pt x="709" y="3208"/>
                </a:lnTo>
                <a:lnTo>
                  <a:pt x="690" y="3232"/>
                </a:lnTo>
                <a:lnTo>
                  <a:pt x="683" y="3249"/>
                </a:lnTo>
                <a:lnTo>
                  <a:pt x="683" y="3251"/>
                </a:lnTo>
                <a:lnTo>
                  <a:pt x="676" y="3256"/>
                </a:lnTo>
                <a:lnTo>
                  <a:pt x="664" y="3263"/>
                </a:lnTo>
                <a:lnTo>
                  <a:pt x="653" y="3267"/>
                </a:lnTo>
                <a:lnTo>
                  <a:pt x="650" y="3267"/>
                </a:lnTo>
                <a:lnTo>
                  <a:pt x="648" y="3267"/>
                </a:lnTo>
                <a:lnTo>
                  <a:pt x="650" y="3270"/>
                </a:lnTo>
                <a:lnTo>
                  <a:pt x="650" y="3275"/>
                </a:lnTo>
                <a:lnTo>
                  <a:pt x="650" y="3277"/>
                </a:lnTo>
                <a:lnTo>
                  <a:pt x="648" y="3284"/>
                </a:lnTo>
                <a:lnTo>
                  <a:pt x="643" y="3291"/>
                </a:lnTo>
                <a:lnTo>
                  <a:pt x="636" y="3296"/>
                </a:lnTo>
                <a:lnTo>
                  <a:pt x="634" y="3303"/>
                </a:lnTo>
                <a:lnTo>
                  <a:pt x="631" y="3312"/>
                </a:lnTo>
                <a:lnTo>
                  <a:pt x="627" y="3320"/>
                </a:lnTo>
                <a:lnTo>
                  <a:pt x="619" y="3329"/>
                </a:lnTo>
                <a:lnTo>
                  <a:pt x="622" y="3331"/>
                </a:lnTo>
                <a:lnTo>
                  <a:pt x="619" y="3336"/>
                </a:lnTo>
                <a:lnTo>
                  <a:pt x="624" y="3338"/>
                </a:lnTo>
                <a:lnTo>
                  <a:pt x="627" y="3338"/>
                </a:lnTo>
                <a:lnTo>
                  <a:pt x="636" y="3348"/>
                </a:lnTo>
                <a:lnTo>
                  <a:pt x="638" y="3350"/>
                </a:lnTo>
                <a:lnTo>
                  <a:pt x="641" y="3357"/>
                </a:lnTo>
                <a:lnTo>
                  <a:pt x="638" y="3364"/>
                </a:lnTo>
                <a:lnTo>
                  <a:pt x="634" y="3374"/>
                </a:lnTo>
                <a:lnTo>
                  <a:pt x="638" y="3374"/>
                </a:lnTo>
                <a:lnTo>
                  <a:pt x="643" y="3374"/>
                </a:lnTo>
                <a:lnTo>
                  <a:pt x="645" y="3374"/>
                </a:lnTo>
                <a:lnTo>
                  <a:pt x="655" y="3372"/>
                </a:lnTo>
                <a:lnTo>
                  <a:pt x="660" y="3372"/>
                </a:lnTo>
                <a:lnTo>
                  <a:pt x="662" y="3374"/>
                </a:lnTo>
                <a:lnTo>
                  <a:pt x="664" y="3381"/>
                </a:lnTo>
                <a:lnTo>
                  <a:pt x="667" y="3393"/>
                </a:lnTo>
                <a:lnTo>
                  <a:pt x="664" y="3405"/>
                </a:lnTo>
                <a:lnTo>
                  <a:pt x="660" y="3414"/>
                </a:lnTo>
                <a:lnTo>
                  <a:pt x="650" y="3426"/>
                </a:lnTo>
                <a:lnTo>
                  <a:pt x="645" y="3431"/>
                </a:lnTo>
                <a:lnTo>
                  <a:pt x="650" y="3435"/>
                </a:lnTo>
                <a:lnTo>
                  <a:pt x="653" y="3438"/>
                </a:lnTo>
                <a:lnTo>
                  <a:pt x="650" y="3445"/>
                </a:lnTo>
                <a:lnTo>
                  <a:pt x="645" y="3457"/>
                </a:lnTo>
                <a:lnTo>
                  <a:pt x="648" y="3461"/>
                </a:lnTo>
                <a:lnTo>
                  <a:pt x="641" y="3471"/>
                </a:lnTo>
                <a:lnTo>
                  <a:pt x="643" y="3476"/>
                </a:lnTo>
                <a:lnTo>
                  <a:pt x="641" y="3483"/>
                </a:lnTo>
                <a:lnTo>
                  <a:pt x="636" y="3492"/>
                </a:lnTo>
                <a:lnTo>
                  <a:pt x="627" y="3502"/>
                </a:lnTo>
                <a:lnTo>
                  <a:pt x="627" y="3506"/>
                </a:lnTo>
                <a:lnTo>
                  <a:pt x="622" y="3514"/>
                </a:lnTo>
                <a:lnTo>
                  <a:pt x="619" y="3516"/>
                </a:lnTo>
                <a:lnTo>
                  <a:pt x="617" y="3518"/>
                </a:lnTo>
                <a:lnTo>
                  <a:pt x="608" y="3528"/>
                </a:lnTo>
                <a:lnTo>
                  <a:pt x="612" y="3532"/>
                </a:lnTo>
                <a:lnTo>
                  <a:pt x="617" y="3530"/>
                </a:lnTo>
                <a:lnTo>
                  <a:pt x="622" y="3528"/>
                </a:lnTo>
                <a:lnTo>
                  <a:pt x="631" y="3528"/>
                </a:lnTo>
                <a:lnTo>
                  <a:pt x="638" y="3530"/>
                </a:lnTo>
                <a:lnTo>
                  <a:pt x="641" y="3528"/>
                </a:lnTo>
                <a:lnTo>
                  <a:pt x="645" y="3525"/>
                </a:lnTo>
                <a:lnTo>
                  <a:pt x="650" y="3528"/>
                </a:lnTo>
                <a:lnTo>
                  <a:pt x="657" y="3535"/>
                </a:lnTo>
                <a:lnTo>
                  <a:pt x="664" y="3535"/>
                </a:lnTo>
                <a:lnTo>
                  <a:pt x="669" y="3540"/>
                </a:lnTo>
                <a:lnTo>
                  <a:pt x="674" y="3540"/>
                </a:lnTo>
                <a:lnTo>
                  <a:pt x="683" y="3542"/>
                </a:lnTo>
                <a:lnTo>
                  <a:pt x="690" y="3547"/>
                </a:lnTo>
                <a:lnTo>
                  <a:pt x="698" y="3556"/>
                </a:lnTo>
                <a:lnTo>
                  <a:pt x="702" y="3561"/>
                </a:lnTo>
                <a:lnTo>
                  <a:pt x="709" y="3558"/>
                </a:lnTo>
                <a:lnTo>
                  <a:pt x="721" y="3554"/>
                </a:lnTo>
                <a:lnTo>
                  <a:pt x="733" y="3551"/>
                </a:lnTo>
                <a:lnTo>
                  <a:pt x="745" y="3549"/>
                </a:lnTo>
                <a:lnTo>
                  <a:pt x="752" y="3551"/>
                </a:lnTo>
                <a:lnTo>
                  <a:pt x="754" y="3551"/>
                </a:lnTo>
                <a:lnTo>
                  <a:pt x="759" y="3551"/>
                </a:lnTo>
                <a:lnTo>
                  <a:pt x="766" y="3551"/>
                </a:lnTo>
                <a:lnTo>
                  <a:pt x="780" y="3556"/>
                </a:lnTo>
                <a:lnTo>
                  <a:pt x="785" y="3558"/>
                </a:lnTo>
                <a:lnTo>
                  <a:pt x="794" y="3566"/>
                </a:lnTo>
                <a:lnTo>
                  <a:pt x="806" y="3573"/>
                </a:lnTo>
                <a:lnTo>
                  <a:pt x="813" y="3582"/>
                </a:lnTo>
                <a:lnTo>
                  <a:pt x="821" y="3592"/>
                </a:lnTo>
                <a:lnTo>
                  <a:pt x="825" y="3601"/>
                </a:lnTo>
                <a:lnTo>
                  <a:pt x="828" y="3615"/>
                </a:lnTo>
                <a:lnTo>
                  <a:pt x="823" y="3618"/>
                </a:lnTo>
                <a:lnTo>
                  <a:pt x="821" y="3620"/>
                </a:lnTo>
                <a:lnTo>
                  <a:pt x="823" y="3629"/>
                </a:lnTo>
                <a:lnTo>
                  <a:pt x="825" y="3634"/>
                </a:lnTo>
                <a:lnTo>
                  <a:pt x="830" y="3634"/>
                </a:lnTo>
                <a:lnTo>
                  <a:pt x="832" y="3639"/>
                </a:lnTo>
                <a:lnTo>
                  <a:pt x="835" y="3639"/>
                </a:lnTo>
                <a:lnTo>
                  <a:pt x="837" y="3641"/>
                </a:lnTo>
                <a:lnTo>
                  <a:pt x="835" y="3644"/>
                </a:lnTo>
                <a:lnTo>
                  <a:pt x="830" y="3651"/>
                </a:lnTo>
                <a:lnTo>
                  <a:pt x="832" y="3660"/>
                </a:lnTo>
                <a:lnTo>
                  <a:pt x="837" y="3672"/>
                </a:lnTo>
                <a:lnTo>
                  <a:pt x="839" y="3674"/>
                </a:lnTo>
                <a:lnTo>
                  <a:pt x="842" y="3686"/>
                </a:lnTo>
                <a:lnTo>
                  <a:pt x="844" y="3689"/>
                </a:lnTo>
                <a:lnTo>
                  <a:pt x="851" y="3689"/>
                </a:lnTo>
                <a:lnTo>
                  <a:pt x="854" y="3691"/>
                </a:lnTo>
                <a:lnTo>
                  <a:pt x="858" y="3696"/>
                </a:lnTo>
                <a:lnTo>
                  <a:pt x="861" y="3703"/>
                </a:lnTo>
                <a:lnTo>
                  <a:pt x="863" y="3703"/>
                </a:lnTo>
                <a:lnTo>
                  <a:pt x="868" y="3705"/>
                </a:lnTo>
                <a:lnTo>
                  <a:pt x="870" y="3708"/>
                </a:lnTo>
                <a:lnTo>
                  <a:pt x="875" y="3708"/>
                </a:lnTo>
                <a:lnTo>
                  <a:pt x="875" y="3712"/>
                </a:lnTo>
                <a:lnTo>
                  <a:pt x="875" y="3715"/>
                </a:lnTo>
                <a:lnTo>
                  <a:pt x="891" y="3712"/>
                </a:lnTo>
                <a:lnTo>
                  <a:pt x="891" y="3703"/>
                </a:lnTo>
                <a:lnTo>
                  <a:pt x="896" y="3700"/>
                </a:lnTo>
                <a:lnTo>
                  <a:pt x="899" y="3700"/>
                </a:lnTo>
                <a:lnTo>
                  <a:pt x="901" y="3705"/>
                </a:lnTo>
                <a:lnTo>
                  <a:pt x="899" y="3705"/>
                </a:lnTo>
                <a:lnTo>
                  <a:pt x="899" y="3710"/>
                </a:lnTo>
                <a:lnTo>
                  <a:pt x="901" y="3710"/>
                </a:lnTo>
                <a:lnTo>
                  <a:pt x="901" y="3705"/>
                </a:lnTo>
                <a:lnTo>
                  <a:pt x="908" y="3693"/>
                </a:lnTo>
                <a:lnTo>
                  <a:pt x="925" y="3679"/>
                </a:lnTo>
                <a:lnTo>
                  <a:pt x="948" y="3674"/>
                </a:lnTo>
                <a:lnTo>
                  <a:pt x="962" y="3679"/>
                </a:lnTo>
                <a:lnTo>
                  <a:pt x="984" y="3674"/>
                </a:lnTo>
                <a:lnTo>
                  <a:pt x="993" y="3665"/>
                </a:lnTo>
                <a:lnTo>
                  <a:pt x="1000" y="3663"/>
                </a:lnTo>
                <a:lnTo>
                  <a:pt x="1012" y="3665"/>
                </a:lnTo>
                <a:lnTo>
                  <a:pt x="1024" y="3665"/>
                </a:lnTo>
                <a:lnTo>
                  <a:pt x="1036" y="3670"/>
                </a:lnTo>
                <a:lnTo>
                  <a:pt x="1048" y="3670"/>
                </a:lnTo>
                <a:lnTo>
                  <a:pt x="1057" y="3674"/>
                </a:lnTo>
                <a:lnTo>
                  <a:pt x="1067" y="3674"/>
                </a:lnTo>
                <a:lnTo>
                  <a:pt x="1074" y="3679"/>
                </a:lnTo>
                <a:lnTo>
                  <a:pt x="1081" y="3684"/>
                </a:lnTo>
                <a:lnTo>
                  <a:pt x="1090" y="3679"/>
                </a:lnTo>
                <a:lnTo>
                  <a:pt x="1102" y="3682"/>
                </a:lnTo>
                <a:lnTo>
                  <a:pt x="1126" y="3686"/>
                </a:lnTo>
                <a:lnTo>
                  <a:pt x="1133" y="3691"/>
                </a:lnTo>
                <a:lnTo>
                  <a:pt x="1137" y="3696"/>
                </a:lnTo>
                <a:lnTo>
                  <a:pt x="1147" y="3696"/>
                </a:lnTo>
                <a:lnTo>
                  <a:pt x="1156" y="3686"/>
                </a:lnTo>
                <a:lnTo>
                  <a:pt x="1163" y="3684"/>
                </a:lnTo>
                <a:lnTo>
                  <a:pt x="1175" y="3686"/>
                </a:lnTo>
                <a:lnTo>
                  <a:pt x="1182" y="3691"/>
                </a:lnTo>
                <a:lnTo>
                  <a:pt x="1189" y="3700"/>
                </a:lnTo>
                <a:lnTo>
                  <a:pt x="1197" y="3698"/>
                </a:lnTo>
                <a:lnTo>
                  <a:pt x="1211" y="3686"/>
                </a:lnTo>
                <a:lnTo>
                  <a:pt x="1223" y="3674"/>
                </a:lnTo>
                <a:lnTo>
                  <a:pt x="1232" y="3653"/>
                </a:lnTo>
                <a:lnTo>
                  <a:pt x="1246" y="3644"/>
                </a:lnTo>
                <a:lnTo>
                  <a:pt x="1265" y="3637"/>
                </a:lnTo>
                <a:lnTo>
                  <a:pt x="1275" y="3629"/>
                </a:lnTo>
                <a:lnTo>
                  <a:pt x="1289" y="3627"/>
                </a:lnTo>
                <a:lnTo>
                  <a:pt x="1298" y="3632"/>
                </a:lnTo>
                <a:lnTo>
                  <a:pt x="1310" y="3629"/>
                </a:lnTo>
                <a:lnTo>
                  <a:pt x="1315" y="3632"/>
                </a:lnTo>
                <a:lnTo>
                  <a:pt x="1327" y="3632"/>
                </a:lnTo>
                <a:lnTo>
                  <a:pt x="1334" y="3627"/>
                </a:lnTo>
                <a:lnTo>
                  <a:pt x="1324" y="3625"/>
                </a:lnTo>
                <a:lnTo>
                  <a:pt x="1322" y="3618"/>
                </a:lnTo>
                <a:lnTo>
                  <a:pt x="1329" y="3613"/>
                </a:lnTo>
                <a:lnTo>
                  <a:pt x="1336" y="3599"/>
                </a:lnTo>
                <a:lnTo>
                  <a:pt x="1346" y="3592"/>
                </a:lnTo>
                <a:lnTo>
                  <a:pt x="1350" y="3573"/>
                </a:lnTo>
                <a:lnTo>
                  <a:pt x="1362" y="3570"/>
                </a:lnTo>
                <a:lnTo>
                  <a:pt x="1365" y="3558"/>
                </a:lnTo>
                <a:lnTo>
                  <a:pt x="1374" y="3554"/>
                </a:lnTo>
                <a:lnTo>
                  <a:pt x="1379" y="3549"/>
                </a:lnTo>
                <a:lnTo>
                  <a:pt x="1383" y="3544"/>
                </a:lnTo>
                <a:lnTo>
                  <a:pt x="1405" y="3542"/>
                </a:lnTo>
                <a:lnTo>
                  <a:pt x="1414" y="3532"/>
                </a:lnTo>
                <a:lnTo>
                  <a:pt x="1435" y="3525"/>
                </a:lnTo>
                <a:lnTo>
                  <a:pt x="1431" y="3518"/>
                </a:lnTo>
                <a:lnTo>
                  <a:pt x="1414" y="3506"/>
                </a:lnTo>
                <a:lnTo>
                  <a:pt x="1407" y="3488"/>
                </a:lnTo>
                <a:lnTo>
                  <a:pt x="1402" y="3459"/>
                </a:lnTo>
                <a:lnTo>
                  <a:pt x="1405" y="3433"/>
                </a:lnTo>
                <a:lnTo>
                  <a:pt x="1421" y="3412"/>
                </a:lnTo>
                <a:lnTo>
                  <a:pt x="1454" y="3376"/>
                </a:lnTo>
                <a:lnTo>
                  <a:pt x="1480" y="3353"/>
                </a:lnTo>
                <a:lnTo>
                  <a:pt x="1499" y="3331"/>
                </a:lnTo>
                <a:lnTo>
                  <a:pt x="1518" y="3329"/>
                </a:lnTo>
                <a:lnTo>
                  <a:pt x="1523" y="3324"/>
                </a:lnTo>
                <a:lnTo>
                  <a:pt x="1516" y="3310"/>
                </a:lnTo>
                <a:lnTo>
                  <a:pt x="1537" y="3291"/>
                </a:lnTo>
                <a:lnTo>
                  <a:pt x="1551" y="3289"/>
                </a:lnTo>
                <a:lnTo>
                  <a:pt x="1570" y="3286"/>
                </a:lnTo>
                <a:lnTo>
                  <a:pt x="1589" y="3284"/>
                </a:lnTo>
                <a:lnTo>
                  <a:pt x="1615" y="3282"/>
                </a:lnTo>
                <a:lnTo>
                  <a:pt x="1634" y="3279"/>
                </a:lnTo>
                <a:lnTo>
                  <a:pt x="1639" y="3275"/>
                </a:lnTo>
                <a:lnTo>
                  <a:pt x="1651" y="3263"/>
                </a:lnTo>
                <a:lnTo>
                  <a:pt x="1667" y="3258"/>
                </a:lnTo>
                <a:lnTo>
                  <a:pt x="1698" y="3249"/>
                </a:lnTo>
                <a:lnTo>
                  <a:pt x="1724" y="3232"/>
                </a:lnTo>
                <a:lnTo>
                  <a:pt x="1734" y="3225"/>
                </a:lnTo>
                <a:lnTo>
                  <a:pt x="1731" y="3204"/>
                </a:lnTo>
                <a:lnTo>
                  <a:pt x="1731" y="3192"/>
                </a:lnTo>
                <a:lnTo>
                  <a:pt x="1743" y="3192"/>
                </a:lnTo>
                <a:lnTo>
                  <a:pt x="1748" y="3185"/>
                </a:lnTo>
                <a:lnTo>
                  <a:pt x="1736" y="3180"/>
                </a:lnTo>
                <a:lnTo>
                  <a:pt x="1738" y="3173"/>
                </a:lnTo>
                <a:lnTo>
                  <a:pt x="1736" y="3163"/>
                </a:lnTo>
                <a:lnTo>
                  <a:pt x="1731" y="3159"/>
                </a:lnTo>
                <a:lnTo>
                  <a:pt x="1734" y="3140"/>
                </a:lnTo>
                <a:lnTo>
                  <a:pt x="1736" y="3125"/>
                </a:lnTo>
                <a:lnTo>
                  <a:pt x="1741" y="3109"/>
                </a:lnTo>
                <a:lnTo>
                  <a:pt x="1748" y="3097"/>
                </a:lnTo>
                <a:lnTo>
                  <a:pt x="1757" y="3090"/>
                </a:lnTo>
                <a:lnTo>
                  <a:pt x="1767" y="3083"/>
                </a:lnTo>
                <a:lnTo>
                  <a:pt x="1776" y="3085"/>
                </a:lnTo>
                <a:lnTo>
                  <a:pt x="1786" y="3078"/>
                </a:lnTo>
                <a:lnTo>
                  <a:pt x="1797" y="3076"/>
                </a:lnTo>
                <a:lnTo>
                  <a:pt x="1816" y="3064"/>
                </a:lnTo>
                <a:lnTo>
                  <a:pt x="1828" y="3064"/>
                </a:lnTo>
                <a:lnTo>
                  <a:pt x="1828" y="3071"/>
                </a:lnTo>
                <a:lnTo>
                  <a:pt x="1835" y="3076"/>
                </a:lnTo>
                <a:lnTo>
                  <a:pt x="1849" y="3078"/>
                </a:lnTo>
                <a:lnTo>
                  <a:pt x="1864" y="3085"/>
                </a:lnTo>
                <a:lnTo>
                  <a:pt x="1871" y="3092"/>
                </a:lnTo>
                <a:lnTo>
                  <a:pt x="1880" y="3097"/>
                </a:lnTo>
                <a:lnTo>
                  <a:pt x="1885" y="3088"/>
                </a:lnTo>
                <a:lnTo>
                  <a:pt x="1894" y="3090"/>
                </a:lnTo>
                <a:lnTo>
                  <a:pt x="1899" y="3097"/>
                </a:lnTo>
                <a:lnTo>
                  <a:pt x="1911" y="3099"/>
                </a:lnTo>
                <a:lnTo>
                  <a:pt x="1920" y="3099"/>
                </a:lnTo>
                <a:lnTo>
                  <a:pt x="1923" y="3107"/>
                </a:lnTo>
                <a:lnTo>
                  <a:pt x="1920" y="3114"/>
                </a:lnTo>
                <a:lnTo>
                  <a:pt x="1935" y="3118"/>
                </a:lnTo>
                <a:lnTo>
                  <a:pt x="1944" y="3121"/>
                </a:lnTo>
                <a:lnTo>
                  <a:pt x="1961" y="3133"/>
                </a:lnTo>
                <a:lnTo>
                  <a:pt x="1977" y="3135"/>
                </a:lnTo>
                <a:lnTo>
                  <a:pt x="1998" y="3130"/>
                </a:lnTo>
                <a:lnTo>
                  <a:pt x="2017" y="3128"/>
                </a:lnTo>
                <a:lnTo>
                  <a:pt x="2022" y="3123"/>
                </a:lnTo>
                <a:lnTo>
                  <a:pt x="2022" y="3114"/>
                </a:lnTo>
                <a:lnTo>
                  <a:pt x="2029" y="3104"/>
                </a:lnTo>
                <a:lnTo>
                  <a:pt x="2046" y="3099"/>
                </a:lnTo>
                <a:lnTo>
                  <a:pt x="2058" y="3092"/>
                </a:lnTo>
                <a:lnTo>
                  <a:pt x="2069" y="3083"/>
                </a:lnTo>
                <a:lnTo>
                  <a:pt x="2086" y="3076"/>
                </a:lnTo>
                <a:lnTo>
                  <a:pt x="2095" y="3071"/>
                </a:lnTo>
                <a:lnTo>
                  <a:pt x="2105" y="3073"/>
                </a:lnTo>
                <a:lnTo>
                  <a:pt x="2121" y="3069"/>
                </a:lnTo>
                <a:lnTo>
                  <a:pt x="2138" y="3066"/>
                </a:lnTo>
                <a:lnTo>
                  <a:pt x="2147" y="3057"/>
                </a:lnTo>
                <a:lnTo>
                  <a:pt x="2152" y="3047"/>
                </a:lnTo>
                <a:lnTo>
                  <a:pt x="2157" y="3038"/>
                </a:lnTo>
                <a:lnTo>
                  <a:pt x="2169" y="3036"/>
                </a:lnTo>
                <a:lnTo>
                  <a:pt x="2169" y="3031"/>
                </a:lnTo>
                <a:lnTo>
                  <a:pt x="2176" y="3021"/>
                </a:lnTo>
                <a:lnTo>
                  <a:pt x="2190" y="3014"/>
                </a:lnTo>
                <a:lnTo>
                  <a:pt x="2197" y="3014"/>
                </a:lnTo>
                <a:lnTo>
                  <a:pt x="2209" y="3014"/>
                </a:lnTo>
                <a:lnTo>
                  <a:pt x="2223" y="3021"/>
                </a:lnTo>
                <a:lnTo>
                  <a:pt x="2225" y="3024"/>
                </a:lnTo>
                <a:lnTo>
                  <a:pt x="2225" y="3028"/>
                </a:lnTo>
                <a:lnTo>
                  <a:pt x="2230" y="3028"/>
                </a:lnTo>
                <a:lnTo>
                  <a:pt x="2230" y="3026"/>
                </a:lnTo>
                <a:lnTo>
                  <a:pt x="2230" y="3026"/>
                </a:lnTo>
                <a:lnTo>
                  <a:pt x="2240" y="3031"/>
                </a:lnTo>
                <a:lnTo>
                  <a:pt x="2249" y="3038"/>
                </a:lnTo>
                <a:lnTo>
                  <a:pt x="2259" y="3047"/>
                </a:lnTo>
                <a:lnTo>
                  <a:pt x="2268" y="3052"/>
                </a:lnTo>
                <a:lnTo>
                  <a:pt x="2275" y="3057"/>
                </a:lnTo>
                <a:lnTo>
                  <a:pt x="2275" y="3054"/>
                </a:lnTo>
                <a:lnTo>
                  <a:pt x="2278" y="3054"/>
                </a:lnTo>
                <a:lnTo>
                  <a:pt x="2280" y="3057"/>
                </a:lnTo>
                <a:lnTo>
                  <a:pt x="2282" y="3059"/>
                </a:lnTo>
                <a:lnTo>
                  <a:pt x="2287" y="3059"/>
                </a:lnTo>
                <a:lnTo>
                  <a:pt x="2292" y="3064"/>
                </a:lnTo>
                <a:lnTo>
                  <a:pt x="2299" y="3069"/>
                </a:lnTo>
                <a:lnTo>
                  <a:pt x="2304" y="3081"/>
                </a:lnTo>
                <a:lnTo>
                  <a:pt x="2306" y="3102"/>
                </a:lnTo>
                <a:lnTo>
                  <a:pt x="2308" y="3123"/>
                </a:lnTo>
                <a:lnTo>
                  <a:pt x="2313" y="3130"/>
                </a:lnTo>
                <a:lnTo>
                  <a:pt x="2320" y="3147"/>
                </a:lnTo>
                <a:lnTo>
                  <a:pt x="2322" y="3156"/>
                </a:lnTo>
                <a:lnTo>
                  <a:pt x="2320" y="3173"/>
                </a:lnTo>
                <a:lnTo>
                  <a:pt x="2315" y="3180"/>
                </a:lnTo>
                <a:lnTo>
                  <a:pt x="2318" y="3182"/>
                </a:lnTo>
                <a:lnTo>
                  <a:pt x="2320" y="3185"/>
                </a:lnTo>
                <a:lnTo>
                  <a:pt x="2322" y="3180"/>
                </a:lnTo>
                <a:lnTo>
                  <a:pt x="2332" y="3182"/>
                </a:lnTo>
                <a:lnTo>
                  <a:pt x="2339" y="3187"/>
                </a:lnTo>
                <a:lnTo>
                  <a:pt x="2339" y="3192"/>
                </a:lnTo>
                <a:lnTo>
                  <a:pt x="2337" y="3196"/>
                </a:lnTo>
                <a:lnTo>
                  <a:pt x="2339" y="3199"/>
                </a:lnTo>
                <a:lnTo>
                  <a:pt x="2346" y="3201"/>
                </a:lnTo>
                <a:lnTo>
                  <a:pt x="2353" y="3206"/>
                </a:lnTo>
                <a:lnTo>
                  <a:pt x="2356" y="3213"/>
                </a:lnTo>
                <a:lnTo>
                  <a:pt x="2360" y="3215"/>
                </a:lnTo>
                <a:lnTo>
                  <a:pt x="2363" y="3225"/>
                </a:lnTo>
                <a:lnTo>
                  <a:pt x="2367" y="3225"/>
                </a:lnTo>
                <a:lnTo>
                  <a:pt x="2367" y="3227"/>
                </a:lnTo>
                <a:lnTo>
                  <a:pt x="2370" y="3232"/>
                </a:lnTo>
                <a:lnTo>
                  <a:pt x="2367" y="3237"/>
                </a:lnTo>
                <a:lnTo>
                  <a:pt x="2360" y="3237"/>
                </a:lnTo>
                <a:lnTo>
                  <a:pt x="2360" y="3239"/>
                </a:lnTo>
                <a:lnTo>
                  <a:pt x="2360" y="3241"/>
                </a:lnTo>
                <a:lnTo>
                  <a:pt x="2365" y="3246"/>
                </a:lnTo>
                <a:lnTo>
                  <a:pt x="2367" y="3246"/>
                </a:lnTo>
                <a:lnTo>
                  <a:pt x="2370" y="3244"/>
                </a:lnTo>
                <a:lnTo>
                  <a:pt x="2370" y="3241"/>
                </a:lnTo>
                <a:lnTo>
                  <a:pt x="2375" y="3241"/>
                </a:lnTo>
                <a:lnTo>
                  <a:pt x="2389" y="3246"/>
                </a:lnTo>
                <a:lnTo>
                  <a:pt x="2396" y="3251"/>
                </a:lnTo>
                <a:lnTo>
                  <a:pt x="2401" y="3256"/>
                </a:lnTo>
                <a:lnTo>
                  <a:pt x="2408" y="3263"/>
                </a:lnTo>
                <a:lnTo>
                  <a:pt x="2410" y="3270"/>
                </a:lnTo>
                <a:lnTo>
                  <a:pt x="2417" y="3282"/>
                </a:lnTo>
                <a:lnTo>
                  <a:pt x="2424" y="3282"/>
                </a:lnTo>
                <a:lnTo>
                  <a:pt x="2438" y="3296"/>
                </a:lnTo>
                <a:lnTo>
                  <a:pt x="2443" y="3303"/>
                </a:lnTo>
                <a:lnTo>
                  <a:pt x="2445" y="3315"/>
                </a:lnTo>
                <a:lnTo>
                  <a:pt x="2457" y="3322"/>
                </a:lnTo>
                <a:lnTo>
                  <a:pt x="2469" y="3336"/>
                </a:lnTo>
                <a:lnTo>
                  <a:pt x="2476" y="3346"/>
                </a:lnTo>
                <a:lnTo>
                  <a:pt x="2479" y="3346"/>
                </a:lnTo>
                <a:lnTo>
                  <a:pt x="2488" y="3350"/>
                </a:lnTo>
                <a:lnTo>
                  <a:pt x="2493" y="3350"/>
                </a:lnTo>
                <a:lnTo>
                  <a:pt x="2505" y="3360"/>
                </a:lnTo>
                <a:lnTo>
                  <a:pt x="2509" y="3372"/>
                </a:lnTo>
                <a:lnTo>
                  <a:pt x="2514" y="3372"/>
                </a:lnTo>
                <a:lnTo>
                  <a:pt x="2516" y="3369"/>
                </a:lnTo>
                <a:lnTo>
                  <a:pt x="2521" y="3367"/>
                </a:lnTo>
                <a:lnTo>
                  <a:pt x="2528" y="3364"/>
                </a:lnTo>
                <a:lnTo>
                  <a:pt x="2533" y="3367"/>
                </a:lnTo>
                <a:lnTo>
                  <a:pt x="2542" y="3372"/>
                </a:lnTo>
                <a:lnTo>
                  <a:pt x="2550" y="3374"/>
                </a:lnTo>
                <a:lnTo>
                  <a:pt x="2554" y="3372"/>
                </a:lnTo>
                <a:lnTo>
                  <a:pt x="2561" y="3372"/>
                </a:lnTo>
                <a:lnTo>
                  <a:pt x="2576" y="3381"/>
                </a:lnTo>
                <a:lnTo>
                  <a:pt x="2583" y="3402"/>
                </a:lnTo>
                <a:lnTo>
                  <a:pt x="2590" y="3417"/>
                </a:lnTo>
                <a:lnTo>
                  <a:pt x="2585" y="3424"/>
                </a:lnTo>
                <a:lnTo>
                  <a:pt x="2592" y="3424"/>
                </a:lnTo>
                <a:lnTo>
                  <a:pt x="2592" y="3421"/>
                </a:lnTo>
                <a:lnTo>
                  <a:pt x="2594" y="3417"/>
                </a:lnTo>
                <a:lnTo>
                  <a:pt x="2599" y="3419"/>
                </a:lnTo>
                <a:lnTo>
                  <a:pt x="2604" y="3419"/>
                </a:lnTo>
                <a:lnTo>
                  <a:pt x="2606" y="3417"/>
                </a:lnTo>
                <a:lnTo>
                  <a:pt x="2611" y="3419"/>
                </a:lnTo>
                <a:lnTo>
                  <a:pt x="2618" y="3426"/>
                </a:lnTo>
                <a:lnTo>
                  <a:pt x="2620" y="3426"/>
                </a:lnTo>
                <a:lnTo>
                  <a:pt x="2623" y="3431"/>
                </a:lnTo>
                <a:lnTo>
                  <a:pt x="2620" y="3433"/>
                </a:lnTo>
                <a:lnTo>
                  <a:pt x="2613" y="3440"/>
                </a:lnTo>
                <a:lnTo>
                  <a:pt x="2611" y="3443"/>
                </a:lnTo>
                <a:lnTo>
                  <a:pt x="2613" y="3445"/>
                </a:lnTo>
                <a:lnTo>
                  <a:pt x="2616" y="3443"/>
                </a:lnTo>
                <a:lnTo>
                  <a:pt x="2623" y="3440"/>
                </a:lnTo>
                <a:lnTo>
                  <a:pt x="2628" y="3443"/>
                </a:lnTo>
                <a:lnTo>
                  <a:pt x="2632" y="3440"/>
                </a:lnTo>
                <a:lnTo>
                  <a:pt x="2635" y="3438"/>
                </a:lnTo>
                <a:lnTo>
                  <a:pt x="2639" y="3440"/>
                </a:lnTo>
                <a:lnTo>
                  <a:pt x="2642" y="3438"/>
                </a:lnTo>
                <a:lnTo>
                  <a:pt x="2647" y="3435"/>
                </a:lnTo>
                <a:lnTo>
                  <a:pt x="2649" y="3435"/>
                </a:lnTo>
                <a:lnTo>
                  <a:pt x="2654" y="3440"/>
                </a:lnTo>
                <a:lnTo>
                  <a:pt x="2656" y="3445"/>
                </a:lnTo>
                <a:lnTo>
                  <a:pt x="2665" y="3466"/>
                </a:lnTo>
                <a:lnTo>
                  <a:pt x="2663" y="3469"/>
                </a:lnTo>
                <a:lnTo>
                  <a:pt x="2661" y="3473"/>
                </a:lnTo>
                <a:lnTo>
                  <a:pt x="2658" y="3478"/>
                </a:lnTo>
                <a:lnTo>
                  <a:pt x="2661" y="3480"/>
                </a:lnTo>
                <a:lnTo>
                  <a:pt x="2663" y="3483"/>
                </a:lnTo>
                <a:lnTo>
                  <a:pt x="2668" y="3488"/>
                </a:lnTo>
                <a:lnTo>
                  <a:pt x="2675" y="3488"/>
                </a:lnTo>
                <a:lnTo>
                  <a:pt x="2684" y="3497"/>
                </a:lnTo>
                <a:lnTo>
                  <a:pt x="2689" y="3504"/>
                </a:lnTo>
                <a:lnTo>
                  <a:pt x="2699" y="3506"/>
                </a:lnTo>
                <a:lnTo>
                  <a:pt x="2701" y="3506"/>
                </a:lnTo>
                <a:lnTo>
                  <a:pt x="2706" y="3499"/>
                </a:lnTo>
                <a:lnTo>
                  <a:pt x="2710" y="3499"/>
                </a:lnTo>
                <a:lnTo>
                  <a:pt x="2715" y="3499"/>
                </a:lnTo>
                <a:lnTo>
                  <a:pt x="2722" y="3509"/>
                </a:lnTo>
                <a:lnTo>
                  <a:pt x="2729" y="3521"/>
                </a:lnTo>
                <a:lnTo>
                  <a:pt x="2727" y="3525"/>
                </a:lnTo>
                <a:lnTo>
                  <a:pt x="2732" y="3540"/>
                </a:lnTo>
                <a:lnTo>
                  <a:pt x="2736" y="3556"/>
                </a:lnTo>
                <a:lnTo>
                  <a:pt x="2739" y="3556"/>
                </a:lnTo>
                <a:lnTo>
                  <a:pt x="2743" y="3563"/>
                </a:lnTo>
                <a:lnTo>
                  <a:pt x="2746" y="3566"/>
                </a:lnTo>
                <a:lnTo>
                  <a:pt x="2751" y="3582"/>
                </a:lnTo>
                <a:lnTo>
                  <a:pt x="2751" y="3594"/>
                </a:lnTo>
                <a:lnTo>
                  <a:pt x="2753" y="3603"/>
                </a:lnTo>
                <a:lnTo>
                  <a:pt x="2755" y="3611"/>
                </a:lnTo>
                <a:lnTo>
                  <a:pt x="2760" y="3618"/>
                </a:lnTo>
                <a:lnTo>
                  <a:pt x="2765" y="3622"/>
                </a:lnTo>
                <a:lnTo>
                  <a:pt x="2765" y="3629"/>
                </a:lnTo>
                <a:lnTo>
                  <a:pt x="2762" y="3639"/>
                </a:lnTo>
                <a:lnTo>
                  <a:pt x="2755" y="3644"/>
                </a:lnTo>
                <a:lnTo>
                  <a:pt x="2748" y="3644"/>
                </a:lnTo>
                <a:lnTo>
                  <a:pt x="2743" y="3644"/>
                </a:lnTo>
                <a:lnTo>
                  <a:pt x="2741" y="3646"/>
                </a:lnTo>
                <a:lnTo>
                  <a:pt x="2732" y="3651"/>
                </a:lnTo>
                <a:lnTo>
                  <a:pt x="2732" y="3653"/>
                </a:lnTo>
                <a:lnTo>
                  <a:pt x="2741" y="3660"/>
                </a:lnTo>
                <a:lnTo>
                  <a:pt x="2739" y="3667"/>
                </a:lnTo>
                <a:lnTo>
                  <a:pt x="2732" y="3682"/>
                </a:lnTo>
                <a:lnTo>
                  <a:pt x="2729" y="3689"/>
                </a:lnTo>
                <a:lnTo>
                  <a:pt x="2717" y="3696"/>
                </a:lnTo>
                <a:lnTo>
                  <a:pt x="2715" y="3698"/>
                </a:lnTo>
                <a:lnTo>
                  <a:pt x="2715" y="3700"/>
                </a:lnTo>
                <a:lnTo>
                  <a:pt x="2717" y="3703"/>
                </a:lnTo>
                <a:lnTo>
                  <a:pt x="2715" y="3710"/>
                </a:lnTo>
                <a:lnTo>
                  <a:pt x="2715" y="3717"/>
                </a:lnTo>
                <a:lnTo>
                  <a:pt x="2720" y="3724"/>
                </a:lnTo>
                <a:lnTo>
                  <a:pt x="2727" y="3729"/>
                </a:lnTo>
                <a:lnTo>
                  <a:pt x="2743" y="3726"/>
                </a:lnTo>
                <a:lnTo>
                  <a:pt x="2751" y="3726"/>
                </a:lnTo>
                <a:lnTo>
                  <a:pt x="2755" y="3722"/>
                </a:lnTo>
                <a:lnTo>
                  <a:pt x="2758" y="3715"/>
                </a:lnTo>
                <a:lnTo>
                  <a:pt x="2762" y="3705"/>
                </a:lnTo>
                <a:lnTo>
                  <a:pt x="2772" y="3689"/>
                </a:lnTo>
                <a:lnTo>
                  <a:pt x="2784" y="3684"/>
                </a:lnTo>
                <a:lnTo>
                  <a:pt x="2793" y="3674"/>
                </a:lnTo>
                <a:lnTo>
                  <a:pt x="2793" y="3670"/>
                </a:lnTo>
                <a:lnTo>
                  <a:pt x="2791" y="3648"/>
                </a:lnTo>
                <a:lnTo>
                  <a:pt x="2791" y="3641"/>
                </a:lnTo>
                <a:lnTo>
                  <a:pt x="2798" y="3632"/>
                </a:lnTo>
                <a:lnTo>
                  <a:pt x="2814" y="3620"/>
                </a:lnTo>
                <a:lnTo>
                  <a:pt x="2829" y="3620"/>
                </a:lnTo>
                <a:lnTo>
                  <a:pt x="2831" y="3625"/>
                </a:lnTo>
                <a:lnTo>
                  <a:pt x="2838" y="3625"/>
                </a:lnTo>
                <a:lnTo>
                  <a:pt x="2843" y="3618"/>
                </a:lnTo>
                <a:lnTo>
                  <a:pt x="2845" y="3611"/>
                </a:lnTo>
                <a:lnTo>
                  <a:pt x="2843" y="3608"/>
                </a:lnTo>
                <a:lnTo>
                  <a:pt x="2840" y="3603"/>
                </a:lnTo>
                <a:lnTo>
                  <a:pt x="2838" y="3599"/>
                </a:lnTo>
                <a:lnTo>
                  <a:pt x="2840" y="3589"/>
                </a:lnTo>
                <a:lnTo>
                  <a:pt x="2838" y="3585"/>
                </a:lnTo>
                <a:lnTo>
                  <a:pt x="2838" y="3580"/>
                </a:lnTo>
                <a:lnTo>
                  <a:pt x="2840" y="3570"/>
                </a:lnTo>
                <a:lnTo>
                  <a:pt x="2833" y="3566"/>
                </a:lnTo>
                <a:lnTo>
                  <a:pt x="2829" y="3563"/>
                </a:lnTo>
                <a:lnTo>
                  <a:pt x="2814" y="3556"/>
                </a:lnTo>
                <a:lnTo>
                  <a:pt x="2810" y="3549"/>
                </a:lnTo>
                <a:lnTo>
                  <a:pt x="2807" y="3547"/>
                </a:lnTo>
                <a:lnTo>
                  <a:pt x="2798" y="3547"/>
                </a:lnTo>
                <a:lnTo>
                  <a:pt x="2788" y="3544"/>
                </a:lnTo>
                <a:lnTo>
                  <a:pt x="2788" y="3535"/>
                </a:lnTo>
                <a:lnTo>
                  <a:pt x="2786" y="3532"/>
                </a:lnTo>
                <a:lnTo>
                  <a:pt x="2788" y="3525"/>
                </a:lnTo>
                <a:lnTo>
                  <a:pt x="2798" y="3511"/>
                </a:lnTo>
                <a:lnTo>
                  <a:pt x="2796" y="3504"/>
                </a:lnTo>
                <a:lnTo>
                  <a:pt x="2796" y="3502"/>
                </a:lnTo>
                <a:lnTo>
                  <a:pt x="2796" y="3499"/>
                </a:lnTo>
                <a:lnTo>
                  <a:pt x="2800" y="3495"/>
                </a:lnTo>
                <a:lnTo>
                  <a:pt x="2805" y="3488"/>
                </a:lnTo>
                <a:lnTo>
                  <a:pt x="2807" y="3480"/>
                </a:lnTo>
                <a:lnTo>
                  <a:pt x="2819" y="3459"/>
                </a:lnTo>
                <a:lnTo>
                  <a:pt x="2826" y="3454"/>
                </a:lnTo>
                <a:lnTo>
                  <a:pt x="2833" y="3452"/>
                </a:lnTo>
                <a:lnTo>
                  <a:pt x="2840" y="3454"/>
                </a:lnTo>
                <a:lnTo>
                  <a:pt x="2843" y="3457"/>
                </a:lnTo>
                <a:lnTo>
                  <a:pt x="2848" y="3459"/>
                </a:lnTo>
                <a:lnTo>
                  <a:pt x="2845" y="3459"/>
                </a:lnTo>
                <a:lnTo>
                  <a:pt x="2843" y="3461"/>
                </a:lnTo>
                <a:lnTo>
                  <a:pt x="2859" y="3471"/>
                </a:lnTo>
                <a:lnTo>
                  <a:pt x="2871" y="3473"/>
                </a:lnTo>
                <a:lnTo>
                  <a:pt x="2881" y="3473"/>
                </a:lnTo>
                <a:lnTo>
                  <a:pt x="2895" y="3476"/>
                </a:lnTo>
                <a:lnTo>
                  <a:pt x="2902" y="3480"/>
                </a:lnTo>
                <a:lnTo>
                  <a:pt x="2902" y="3485"/>
                </a:lnTo>
                <a:lnTo>
                  <a:pt x="2909" y="3495"/>
                </a:lnTo>
                <a:lnTo>
                  <a:pt x="2909" y="3497"/>
                </a:lnTo>
                <a:lnTo>
                  <a:pt x="2909" y="3506"/>
                </a:lnTo>
                <a:lnTo>
                  <a:pt x="2914" y="3514"/>
                </a:lnTo>
                <a:lnTo>
                  <a:pt x="2928" y="3523"/>
                </a:lnTo>
                <a:lnTo>
                  <a:pt x="2933" y="3523"/>
                </a:lnTo>
                <a:lnTo>
                  <a:pt x="2937" y="3528"/>
                </a:lnTo>
                <a:lnTo>
                  <a:pt x="2940" y="3525"/>
                </a:lnTo>
                <a:lnTo>
                  <a:pt x="2940" y="3514"/>
                </a:lnTo>
                <a:lnTo>
                  <a:pt x="2942" y="3504"/>
                </a:lnTo>
                <a:lnTo>
                  <a:pt x="2952" y="3492"/>
                </a:lnTo>
                <a:lnTo>
                  <a:pt x="2949" y="3490"/>
                </a:lnTo>
                <a:lnTo>
                  <a:pt x="2945" y="3476"/>
                </a:lnTo>
                <a:lnTo>
                  <a:pt x="2935" y="3466"/>
                </a:lnTo>
                <a:lnTo>
                  <a:pt x="2928" y="3457"/>
                </a:lnTo>
                <a:lnTo>
                  <a:pt x="2921" y="3454"/>
                </a:lnTo>
                <a:lnTo>
                  <a:pt x="2911" y="3447"/>
                </a:lnTo>
                <a:lnTo>
                  <a:pt x="2909" y="3438"/>
                </a:lnTo>
                <a:lnTo>
                  <a:pt x="2902" y="3433"/>
                </a:lnTo>
                <a:lnTo>
                  <a:pt x="2897" y="3433"/>
                </a:lnTo>
                <a:lnTo>
                  <a:pt x="2885" y="3426"/>
                </a:lnTo>
                <a:lnTo>
                  <a:pt x="2871" y="3421"/>
                </a:lnTo>
                <a:lnTo>
                  <a:pt x="2864" y="3417"/>
                </a:lnTo>
                <a:lnTo>
                  <a:pt x="2852" y="3402"/>
                </a:lnTo>
                <a:lnTo>
                  <a:pt x="2840" y="3398"/>
                </a:lnTo>
                <a:lnTo>
                  <a:pt x="2831" y="3393"/>
                </a:lnTo>
                <a:lnTo>
                  <a:pt x="2810" y="3386"/>
                </a:lnTo>
                <a:lnTo>
                  <a:pt x="2777" y="3369"/>
                </a:lnTo>
                <a:lnTo>
                  <a:pt x="2746" y="3355"/>
                </a:lnTo>
                <a:lnTo>
                  <a:pt x="2741" y="3348"/>
                </a:lnTo>
                <a:lnTo>
                  <a:pt x="2739" y="3341"/>
                </a:lnTo>
                <a:lnTo>
                  <a:pt x="2739" y="3334"/>
                </a:lnTo>
                <a:lnTo>
                  <a:pt x="2748" y="3329"/>
                </a:lnTo>
                <a:lnTo>
                  <a:pt x="2760" y="3320"/>
                </a:lnTo>
                <a:lnTo>
                  <a:pt x="2762" y="3315"/>
                </a:lnTo>
                <a:lnTo>
                  <a:pt x="2760" y="3308"/>
                </a:lnTo>
                <a:lnTo>
                  <a:pt x="2753" y="3301"/>
                </a:lnTo>
                <a:lnTo>
                  <a:pt x="2746" y="3301"/>
                </a:lnTo>
                <a:lnTo>
                  <a:pt x="2722" y="3305"/>
                </a:lnTo>
                <a:lnTo>
                  <a:pt x="2715" y="3303"/>
                </a:lnTo>
                <a:lnTo>
                  <a:pt x="2699" y="3305"/>
                </a:lnTo>
                <a:lnTo>
                  <a:pt x="2684" y="3303"/>
                </a:lnTo>
                <a:lnTo>
                  <a:pt x="2675" y="3301"/>
                </a:lnTo>
                <a:lnTo>
                  <a:pt x="2665" y="3293"/>
                </a:lnTo>
                <a:lnTo>
                  <a:pt x="2651" y="3286"/>
                </a:lnTo>
                <a:lnTo>
                  <a:pt x="2647" y="3284"/>
                </a:lnTo>
                <a:lnTo>
                  <a:pt x="2644" y="3277"/>
                </a:lnTo>
                <a:lnTo>
                  <a:pt x="2635" y="3272"/>
                </a:lnTo>
                <a:lnTo>
                  <a:pt x="2628" y="3267"/>
                </a:lnTo>
                <a:lnTo>
                  <a:pt x="2620" y="3256"/>
                </a:lnTo>
                <a:lnTo>
                  <a:pt x="2609" y="3244"/>
                </a:lnTo>
                <a:lnTo>
                  <a:pt x="2599" y="3234"/>
                </a:lnTo>
                <a:lnTo>
                  <a:pt x="2585" y="3208"/>
                </a:lnTo>
                <a:lnTo>
                  <a:pt x="2583" y="3199"/>
                </a:lnTo>
                <a:lnTo>
                  <a:pt x="2580" y="3175"/>
                </a:lnTo>
                <a:lnTo>
                  <a:pt x="2564" y="3133"/>
                </a:lnTo>
                <a:lnTo>
                  <a:pt x="2561" y="3130"/>
                </a:lnTo>
                <a:lnTo>
                  <a:pt x="2554" y="3121"/>
                </a:lnTo>
                <a:lnTo>
                  <a:pt x="2547" y="3121"/>
                </a:lnTo>
                <a:lnTo>
                  <a:pt x="2538" y="3114"/>
                </a:lnTo>
                <a:lnTo>
                  <a:pt x="2509" y="3085"/>
                </a:lnTo>
                <a:lnTo>
                  <a:pt x="2502" y="3083"/>
                </a:lnTo>
                <a:lnTo>
                  <a:pt x="2495" y="3081"/>
                </a:lnTo>
                <a:lnTo>
                  <a:pt x="2479" y="3064"/>
                </a:lnTo>
                <a:lnTo>
                  <a:pt x="2469" y="3050"/>
                </a:lnTo>
                <a:lnTo>
                  <a:pt x="2462" y="3026"/>
                </a:lnTo>
                <a:lnTo>
                  <a:pt x="2462" y="3002"/>
                </a:lnTo>
                <a:lnTo>
                  <a:pt x="2464" y="2995"/>
                </a:lnTo>
                <a:lnTo>
                  <a:pt x="2467" y="2991"/>
                </a:lnTo>
                <a:lnTo>
                  <a:pt x="2471" y="2993"/>
                </a:lnTo>
                <a:lnTo>
                  <a:pt x="2474" y="2993"/>
                </a:lnTo>
                <a:lnTo>
                  <a:pt x="2479" y="2988"/>
                </a:lnTo>
                <a:lnTo>
                  <a:pt x="2486" y="2974"/>
                </a:lnTo>
                <a:lnTo>
                  <a:pt x="2483" y="2972"/>
                </a:lnTo>
                <a:lnTo>
                  <a:pt x="2476" y="2967"/>
                </a:lnTo>
                <a:lnTo>
                  <a:pt x="2471" y="2960"/>
                </a:lnTo>
                <a:lnTo>
                  <a:pt x="2471" y="2953"/>
                </a:lnTo>
                <a:lnTo>
                  <a:pt x="2469" y="2943"/>
                </a:lnTo>
                <a:lnTo>
                  <a:pt x="2464" y="2948"/>
                </a:lnTo>
                <a:lnTo>
                  <a:pt x="2460" y="2941"/>
                </a:lnTo>
                <a:lnTo>
                  <a:pt x="2460" y="2936"/>
                </a:lnTo>
                <a:lnTo>
                  <a:pt x="2464" y="2931"/>
                </a:lnTo>
                <a:lnTo>
                  <a:pt x="2469" y="2920"/>
                </a:lnTo>
                <a:lnTo>
                  <a:pt x="2474" y="2917"/>
                </a:lnTo>
                <a:lnTo>
                  <a:pt x="2481" y="2920"/>
                </a:lnTo>
                <a:lnTo>
                  <a:pt x="2479" y="2924"/>
                </a:lnTo>
                <a:lnTo>
                  <a:pt x="2495" y="2917"/>
                </a:lnTo>
                <a:lnTo>
                  <a:pt x="2514" y="2905"/>
                </a:lnTo>
                <a:lnTo>
                  <a:pt x="2531" y="2905"/>
                </a:lnTo>
                <a:lnTo>
                  <a:pt x="2533" y="2901"/>
                </a:lnTo>
                <a:lnTo>
                  <a:pt x="2528" y="2898"/>
                </a:lnTo>
                <a:lnTo>
                  <a:pt x="2531" y="2894"/>
                </a:lnTo>
                <a:lnTo>
                  <a:pt x="2538" y="2891"/>
                </a:lnTo>
                <a:lnTo>
                  <a:pt x="2545" y="2894"/>
                </a:lnTo>
                <a:lnTo>
                  <a:pt x="2554" y="2898"/>
                </a:lnTo>
                <a:lnTo>
                  <a:pt x="2554" y="2901"/>
                </a:lnTo>
                <a:lnTo>
                  <a:pt x="2554" y="2901"/>
                </a:lnTo>
                <a:lnTo>
                  <a:pt x="2561" y="2896"/>
                </a:lnTo>
                <a:lnTo>
                  <a:pt x="2561" y="2889"/>
                </a:lnTo>
                <a:lnTo>
                  <a:pt x="2568" y="2891"/>
                </a:lnTo>
                <a:lnTo>
                  <a:pt x="2576" y="2898"/>
                </a:lnTo>
                <a:lnTo>
                  <a:pt x="2580" y="2908"/>
                </a:lnTo>
                <a:lnTo>
                  <a:pt x="2583" y="2908"/>
                </a:lnTo>
                <a:lnTo>
                  <a:pt x="2583" y="2910"/>
                </a:lnTo>
                <a:lnTo>
                  <a:pt x="2578" y="2910"/>
                </a:lnTo>
                <a:lnTo>
                  <a:pt x="2576" y="2910"/>
                </a:lnTo>
                <a:lnTo>
                  <a:pt x="2576" y="2913"/>
                </a:lnTo>
                <a:lnTo>
                  <a:pt x="2578" y="2913"/>
                </a:lnTo>
                <a:lnTo>
                  <a:pt x="2576" y="2917"/>
                </a:lnTo>
                <a:lnTo>
                  <a:pt x="2564" y="2917"/>
                </a:lnTo>
                <a:lnTo>
                  <a:pt x="2564" y="2917"/>
                </a:lnTo>
                <a:lnTo>
                  <a:pt x="2566" y="2922"/>
                </a:lnTo>
                <a:lnTo>
                  <a:pt x="2564" y="2920"/>
                </a:lnTo>
                <a:lnTo>
                  <a:pt x="2559" y="2920"/>
                </a:lnTo>
                <a:lnTo>
                  <a:pt x="2559" y="2922"/>
                </a:lnTo>
                <a:lnTo>
                  <a:pt x="2559" y="2924"/>
                </a:lnTo>
                <a:lnTo>
                  <a:pt x="2561" y="2927"/>
                </a:lnTo>
                <a:lnTo>
                  <a:pt x="2561" y="2934"/>
                </a:lnTo>
                <a:lnTo>
                  <a:pt x="2564" y="2939"/>
                </a:lnTo>
                <a:lnTo>
                  <a:pt x="2566" y="2941"/>
                </a:lnTo>
                <a:lnTo>
                  <a:pt x="2564" y="2946"/>
                </a:lnTo>
                <a:lnTo>
                  <a:pt x="2566" y="2948"/>
                </a:lnTo>
                <a:lnTo>
                  <a:pt x="2566" y="2953"/>
                </a:lnTo>
                <a:lnTo>
                  <a:pt x="2566" y="2955"/>
                </a:lnTo>
                <a:lnTo>
                  <a:pt x="2566" y="2960"/>
                </a:lnTo>
                <a:lnTo>
                  <a:pt x="2568" y="2960"/>
                </a:lnTo>
                <a:lnTo>
                  <a:pt x="2566" y="2962"/>
                </a:lnTo>
                <a:lnTo>
                  <a:pt x="2568" y="2965"/>
                </a:lnTo>
                <a:lnTo>
                  <a:pt x="2568" y="2967"/>
                </a:lnTo>
                <a:lnTo>
                  <a:pt x="2571" y="2967"/>
                </a:lnTo>
                <a:lnTo>
                  <a:pt x="2573" y="2969"/>
                </a:lnTo>
                <a:lnTo>
                  <a:pt x="2573" y="2972"/>
                </a:lnTo>
                <a:lnTo>
                  <a:pt x="2576" y="2974"/>
                </a:lnTo>
                <a:lnTo>
                  <a:pt x="2576" y="2976"/>
                </a:lnTo>
                <a:lnTo>
                  <a:pt x="2578" y="2976"/>
                </a:lnTo>
                <a:lnTo>
                  <a:pt x="2583" y="2984"/>
                </a:lnTo>
                <a:lnTo>
                  <a:pt x="2580" y="2984"/>
                </a:lnTo>
                <a:lnTo>
                  <a:pt x="2580" y="2988"/>
                </a:lnTo>
                <a:lnTo>
                  <a:pt x="2583" y="2991"/>
                </a:lnTo>
                <a:lnTo>
                  <a:pt x="2585" y="2995"/>
                </a:lnTo>
                <a:lnTo>
                  <a:pt x="2587" y="2995"/>
                </a:lnTo>
                <a:lnTo>
                  <a:pt x="2590" y="2993"/>
                </a:lnTo>
                <a:lnTo>
                  <a:pt x="2592" y="2995"/>
                </a:lnTo>
                <a:lnTo>
                  <a:pt x="2594" y="2995"/>
                </a:lnTo>
                <a:lnTo>
                  <a:pt x="2594" y="2993"/>
                </a:lnTo>
                <a:lnTo>
                  <a:pt x="2594" y="2991"/>
                </a:lnTo>
                <a:lnTo>
                  <a:pt x="2594" y="2986"/>
                </a:lnTo>
                <a:lnTo>
                  <a:pt x="2599" y="2981"/>
                </a:lnTo>
                <a:lnTo>
                  <a:pt x="2604" y="2979"/>
                </a:lnTo>
                <a:lnTo>
                  <a:pt x="2606" y="2979"/>
                </a:lnTo>
                <a:lnTo>
                  <a:pt x="2609" y="2976"/>
                </a:lnTo>
                <a:lnTo>
                  <a:pt x="2609" y="2974"/>
                </a:lnTo>
                <a:lnTo>
                  <a:pt x="2606" y="2969"/>
                </a:lnTo>
                <a:lnTo>
                  <a:pt x="2609" y="2965"/>
                </a:lnTo>
                <a:lnTo>
                  <a:pt x="2611" y="2962"/>
                </a:lnTo>
                <a:lnTo>
                  <a:pt x="2613" y="2953"/>
                </a:lnTo>
                <a:lnTo>
                  <a:pt x="2618" y="2941"/>
                </a:lnTo>
                <a:lnTo>
                  <a:pt x="2620" y="2936"/>
                </a:lnTo>
                <a:lnTo>
                  <a:pt x="2623" y="2939"/>
                </a:lnTo>
                <a:lnTo>
                  <a:pt x="2628" y="2939"/>
                </a:lnTo>
                <a:lnTo>
                  <a:pt x="2632" y="2941"/>
                </a:lnTo>
                <a:lnTo>
                  <a:pt x="2635" y="2943"/>
                </a:lnTo>
                <a:lnTo>
                  <a:pt x="2639" y="2946"/>
                </a:lnTo>
                <a:lnTo>
                  <a:pt x="2639" y="2948"/>
                </a:lnTo>
                <a:lnTo>
                  <a:pt x="2637" y="2948"/>
                </a:lnTo>
                <a:lnTo>
                  <a:pt x="2637" y="2953"/>
                </a:lnTo>
                <a:lnTo>
                  <a:pt x="2637" y="2957"/>
                </a:lnTo>
                <a:lnTo>
                  <a:pt x="2637" y="2962"/>
                </a:lnTo>
                <a:lnTo>
                  <a:pt x="2635" y="2962"/>
                </a:lnTo>
                <a:lnTo>
                  <a:pt x="2632" y="2962"/>
                </a:lnTo>
                <a:lnTo>
                  <a:pt x="2632" y="2965"/>
                </a:lnTo>
                <a:lnTo>
                  <a:pt x="2628" y="2967"/>
                </a:lnTo>
                <a:lnTo>
                  <a:pt x="2630" y="2969"/>
                </a:lnTo>
                <a:lnTo>
                  <a:pt x="2635" y="2974"/>
                </a:lnTo>
                <a:lnTo>
                  <a:pt x="2639" y="2974"/>
                </a:lnTo>
                <a:lnTo>
                  <a:pt x="2642" y="2974"/>
                </a:lnTo>
                <a:lnTo>
                  <a:pt x="2644" y="2974"/>
                </a:lnTo>
                <a:lnTo>
                  <a:pt x="2644" y="2976"/>
                </a:lnTo>
                <a:lnTo>
                  <a:pt x="2647" y="2981"/>
                </a:lnTo>
                <a:lnTo>
                  <a:pt x="2649" y="2984"/>
                </a:lnTo>
                <a:lnTo>
                  <a:pt x="2651" y="2981"/>
                </a:lnTo>
                <a:lnTo>
                  <a:pt x="2651" y="2979"/>
                </a:lnTo>
                <a:lnTo>
                  <a:pt x="2656" y="2979"/>
                </a:lnTo>
                <a:lnTo>
                  <a:pt x="2654" y="2974"/>
                </a:lnTo>
                <a:lnTo>
                  <a:pt x="2651" y="2972"/>
                </a:lnTo>
                <a:lnTo>
                  <a:pt x="2651" y="2967"/>
                </a:lnTo>
                <a:lnTo>
                  <a:pt x="2647" y="2967"/>
                </a:lnTo>
                <a:lnTo>
                  <a:pt x="2647" y="2962"/>
                </a:lnTo>
                <a:lnTo>
                  <a:pt x="2649" y="2960"/>
                </a:lnTo>
                <a:lnTo>
                  <a:pt x="2644" y="2957"/>
                </a:lnTo>
                <a:lnTo>
                  <a:pt x="2642" y="2950"/>
                </a:lnTo>
                <a:lnTo>
                  <a:pt x="2639" y="2948"/>
                </a:lnTo>
                <a:lnTo>
                  <a:pt x="2644" y="2950"/>
                </a:lnTo>
                <a:lnTo>
                  <a:pt x="2647" y="2953"/>
                </a:lnTo>
                <a:lnTo>
                  <a:pt x="2649" y="2960"/>
                </a:lnTo>
                <a:lnTo>
                  <a:pt x="2656" y="2962"/>
                </a:lnTo>
                <a:lnTo>
                  <a:pt x="2658" y="2965"/>
                </a:lnTo>
                <a:lnTo>
                  <a:pt x="2661" y="2969"/>
                </a:lnTo>
                <a:lnTo>
                  <a:pt x="2663" y="2976"/>
                </a:lnTo>
                <a:lnTo>
                  <a:pt x="2665" y="2981"/>
                </a:lnTo>
                <a:lnTo>
                  <a:pt x="2663" y="2984"/>
                </a:lnTo>
                <a:lnTo>
                  <a:pt x="2663" y="2991"/>
                </a:lnTo>
                <a:lnTo>
                  <a:pt x="2661" y="3000"/>
                </a:lnTo>
                <a:lnTo>
                  <a:pt x="2663" y="3005"/>
                </a:lnTo>
                <a:lnTo>
                  <a:pt x="2663" y="3007"/>
                </a:lnTo>
                <a:lnTo>
                  <a:pt x="2665" y="3012"/>
                </a:lnTo>
                <a:lnTo>
                  <a:pt x="2668" y="3014"/>
                </a:lnTo>
                <a:lnTo>
                  <a:pt x="2670" y="3019"/>
                </a:lnTo>
                <a:lnTo>
                  <a:pt x="2675" y="3024"/>
                </a:lnTo>
                <a:lnTo>
                  <a:pt x="2680" y="3028"/>
                </a:lnTo>
                <a:lnTo>
                  <a:pt x="2682" y="3031"/>
                </a:lnTo>
                <a:lnTo>
                  <a:pt x="2684" y="3036"/>
                </a:lnTo>
                <a:lnTo>
                  <a:pt x="2691" y="3043"/>
                </a:lnTo>
                <a:lnTo>
                  <a:pt x="2696" y="3047"/>
                </a:lnTo>
                <a:lnTo>
                  <a:pt x="2701" y="3047"/>
                </a:lnTo>
                <a:lnTo>
                  <a:pt x="2703" y="3050"/>
                </a:lnTo>
                <a:lnTo>
                  <a:pt x="2703" y="3052"/>
                </a:lnTo>
                <a:lnTo>
                  <a:pt x="2706" y="3052"/>
                </a:lnTo>
                <a:lnTo>
                  <a:pt x="2706" y="3054"/>
                </a:lnTo>
                <a:lnTo>
                  <a:pt x="2701" y="3054"/>
                </a:lnTo>
                <a:lnTo>
                  <a:pt x="2694" y="3050"/>
                </a:lnTo>
                <a:lnTo>
                  <a:pt x="2691" y="3047"/>
                </a:lnTo>
                <a:lnTo>
                  <a:pt x="2689" y="3047"/>
                </a:lnTo>
                <a:lnTo>
                  <a:pt x="2689" y="3050"/>
                </a:lnTo>
                <a:lnTo>
                  <a:pt x="2691" y="3052"/>
                </a:lnTo>
                <a:lnTo>
                  <a:pt x="2691" y="3054"/>
                </a:lnTo>
                <a:lnTo>
                  <a:pt x="2691" y="3057"/>
                </a:lnTo>
                <a:lnTo>
                  <a:pt x="2689" y="3054"/>
                </a:lnTo>
                <a:lnTo>
                  <a:pt x="2687" y="3052"/>
                </a:lnTo>
                <a:lnTo>
                  <a:pt x="2684" y="3052"/>
                </a:lnTo>
                <a:lnTo>
                  <a:pt x="2684" y="3054"/>
                </a:lnTo>
                <a:lnTo>
                  <a:pt x="2684" y="3057"/>
                </a:lnTo>
                <a:lnTo>
                  <a:pt x="2682" y="3057"/>
                </a:lnTo>
                <a:lnTo>
                  <a:pt x="2680" y="3052"/>
                </a:lnTo>
                <a:lnTo>
                  <a:pt x="2677" y="3054"/>
                </a:lnTo>
                <a:lnTo>
                  <a:pt x="2680" y="3057"/>
                </a:lnTo>
                <a:lnTo>
                  <a:pt x="2680" y="3062"/>
                </a:lnTo>
                <a:lnTo>
                  <a:pt x="2687" y="3069"/>
                </a:lnTo>
                <a:lnTo>
                  <a:pt x="2694" y="3076"/>
                </a:lnTo>
                <a:lnTo>
                  <a:pt x="2715" y="3097"/>
                </a:lnTo>
                <a:lnTo>
                  <a:pt x="2722" y="3107"/>
                </a:lnTo>
                <a:lnTo>
                  <a:pt x="2734" y="3111"/>
                </a:lnTo>
                <a:lnTo>
                  <a:pt x="2741" y="3118"/>
                </a:lnTo>
                <a:lnTo>
                  <a:pt x="2741" y="3128"/>
                </a:lnTo>
                <a:lnTo>
                  <a:pt x="2748" y="3137"/>
                </a:lnTo>
                <a:lnTo>
                  <a:pt x="2755" y="3140"/>
                </a:lnTo>
                <a:lnTo>
                  <a:pt x="2767" y="3135"/>
                </a:lnTo>
                <a:lnTo>
                  <a:pt x="2774" y="3130"/>
                </a:lnTo>
                <a:lnTo>
                  <a:pt x="2781" y="3133"/>
                </a:lnTo>
                <a:lnTo>
                  <a:pt x="2779" y="3135"/>
                </a:lnTo>
                <a:lnTo>
                  <a:pt x="2786" y="3135"/>
                </a:lnTo>
                <a:lnTo>
                  <a:pt x="2796" y="3142"/>
                </a:lnTo>
                <a:lnTo>
                  <a:pt x="2803" y="3144"/>
                </a:lnTo>
                <a:lnTo>
                  <a:pt x="2817" y="3147"/>
                </a:lnTo>
                <a:lnTo>
                  <a:pt x="2824" y="3159"/>
                </a:lnTo>
                <a:lnTo>
                  <a:pt x="2833" y="3168"/>
                </a:lnTo>
                <a:lnTo>
                  <a:pt x="2845" y="3173"/>
                </a:lnTo>
                <a:lnTo>
                  <a:pt x="2855" y="3180"/>
                </a:lnTo>
                <a:lnTo>
                  <a:pt x="2862" y="3189"/>
                </a:lnTo>
                <a:lnTo>
                  <a:pt x="2862" y="3196"/>
                </a:lnTo>
                <a:lnTo>
                  <a:pt x="2859" y="3192"/>
                </a:lnTo>
                <a:lnTo>
                  <a:pt x="2848" y="3187"/>
                </a:lnTo>
                <a:lnTo>
                  <a:pt x="2836" y="3185"/>
                </a:lnTo>
                <a:lnTo>
                  <a:pt x="2824" y="3185"/>
                </a:lnTo>
                <a:lnTo>
                  <a:pt x="2826" y="3187"/>
                </a:lnTo>
                <a:lnTo>
                  <a:pt x="2840" y="3189"/>
                </a:lnTo>
                <a:lnTo>
                  <a:pt x="2852" y="3194"/>
                </a:lnTo>
                <a:lnTo>
                  <a:pt x="2859" y="3196"/>
                </a:lnTo>
                <a:lnTo>
                  <a:pt x="2859" y="3201"/>
                </a:lnTo>
                <a:lnTo>
                  <a:pt x="2881" y="3208"/>
                </a:lnTo>
                <a:lnTo>
                  <a:pt x="2890" y="3208"/>
                </a:lnTo>
                <a:lnTo>
                  <a:pt x="2895" y="3213"/>
                </a:lnTo>
                <a:lnTo>
                  <a:pt x="2909" y="3222"/>
                </a:lnTo>
                <a:lnTo>
                  <a:pt x="2916" y="3227"/>
                </a:lnTo>
                <a:lnTo>
                  <a:pt x="2919" y="3232"/>
                </a:lnTo>
                <a:lnTo>
                  <a:pt x="2937" y="3246"/>
                </a:lnTo>
                <a:lnTo>
                  <a:pt x="2945" y="3249"/>
                </a:lnTo>
                <a:lnTo>
                  <a:pt x="2956" y="3251"/>
                </a:lnTo>
                <a:lnTo>
                  <a:pt x="2961" y="3256"/>
                </a:lnTo>
                <a:lnTo>
                  <a:pt x="2963" y="3263"/>
                </a:lnTo>
                <a:lnTo>
                  <a:pt x="2971" y="3263"/>
                </a:lnTo>
                <a:lnTo>
                  <a:pt x="2978" y="3272"/>
                </a:lnTo>
                <a:lnTo>
                  <a:pt x="2989" y="3277"/>
                </a:lnTo>
                <a:lnTo>
                  <a:pt x="2997" y="3286"/>
                </a:lnTo>
                <a:lnTo>
                  <a:pt x="2997" y="3293"/>
                </a:lnTo>
                <a:lnTo>
                  <a:pt x="2999" y="3301"/>
                </a:lnTo>
                <a:lnTo>
                  <a:pt x="3001" y="3303"/>
                </a:lnTo>
                <a:lnTo>
                  <a:pt x="3008" y="3303"/>
                </a:lnTo>
                <a:lnTo>
                  <a:pt x="3018" y="3303"/>
                </a:lnTo>
                <a:lnTo>
                  <a:pt x="3025" y="3308"/>
                </a:lnTo>
                <a:lnTo>
                  <a:pt x="3032" y="3312"/>
                </a:lnTo>
                <a:lnTo>
                  <a:pt x="3032" y="3320"/>
                </a:lnTo>
                <a:lnTo>
                  <a:pt x="3032" y="3334"/>
                </a:lnTo>
                <a:lnTo>
                  <a:pt x="3025" y="3341"/>
                </a:lnTo>
                <a:lnTo>
                  <a:pt x="3020" y="3353"/>
                </a:lnTo>
                <a:lnTo>
                  <a:pt x="3025" y="3381"/>
                </a:lnTo>
                <a:lnTo>
                  <a:pt x="3027" y="3400"/>
                </a:lnTo>
                <a:lnTo>
                  <a:pt x="3030" y="3405"/>
                </a:lnTo>
                <a:lnTo>
                  <a:pt x="3015" y="3424"/>
                </a:lnTo>
                <a:lnTo>
                  <a:pt x="3013" y="3443"/>
                </a:lnTo>
                <a:lnTo>
                  <a:pt x="3018" y="3443"/>
                </a:lnTo>
                <a:lnTo>
                  <a:pt x="3020" y="3440"/>
                </a:lnTo>
                <a:lnTo>
                  <a:pt x="3023" y="3443"/>
                </a:lnTo>
                <a:lnTo>
                  <a:pt x="3025" y="3447"/>
                </a:lnTo>
                <a:lnTo>
                  <a:pt x="3025" y="3457"/>
                </a:lnTo>
                <a:lnTo>
                  <a:pt x="3023" y="3457"/>
                </a:lnTo>
                <a:lnTo>
                  <a:pt x="3013" y="3454"/>
                </a:lnTo>
                <a:lnTo>
                  <a:pt x="3011" y="3457"/>
                </a:lnTo>
                <a:lnTo>
                  <a:pt x="3011" y="3461"/>
                </a:lnTo>
                <a:lnTo>
                  <a:pt x="3020" y="3473"/>
                </a:lnTo>
                <a:lnTo>
                  <a:pt x="3039" y="3485"/>
                </a:lnTo>
                <a:lnTo>
                  <a:pt x="3063" y="3497"/>
                </a:lnTo>
                <a:lnTo>
                  <a:pt x="3065" y="3506"/>
                </a:lnTo>
                <a:lnTo>
                  <a:pt x="3075" y="3514"/>
                </a:lnTo>
                <a:lnTo>
                  <a:pt x="3072" y="3528"/>
                </a:lnTo>
                <a:lnTo>
                  <a:pt x="3075" y="3532"/>
                </a:lnTo>
                <a:lnTo>
                  <a:pt x="3079" y="3535"/>
                </a:lnTo>
                <a:lnTo>
                  <a:pt x="3084" y="3535"/>
                </a:lnTo>
                <a:lnTo>
                  <a:pt x="3086" y="3537"/>
                </a:lnTo>
                <a:lnTo>
                  <a:pt x="3089" y="3537"/>
                </a:lnTo>
                <a:lnTo>
                  <a:pt x="3089" y="3542"/>
                </a:lnTo>
                <a:lnTo>
                  <a:pt x="3089" y="3551"/>
                </a:lnTo>
                <a:lnTo>
                  <a:pt x="3091" y="3549"/>
                </a:lnTo>
                <a:lnTo>
                  <a:pt x="3094" y="3551"/>
                </a:lnTo>
                <a:lnTo>
                  <a:pt x="3096" y="3556"/>
                </a:lnTo>
                <a:lnTo>
                  <a:pt x="3091" y="3558"/>
                </a:lnTo>
                <a:lnTo>
                  <a:pt x="3098" y="3570"/>
                </a:lnTo>
                <a:lnTo>
                  <a:pt x="3103" y="3575"/>
                </a:lnTo>
                <a:lnTo>
                  <a:pt x="3115" y="3575"/>
                </a:lnTo>
                <a:lnTo>
                  <a:pt x="3115" y="3582"/>
                </a:lnTo>
                <a:lnTo>
                  <a:pt x="3127" y="3592"/>
                </a:lnTo>
                <a:lnTo>
                  <a:pt x="3134" y="3596"/>
                </a:lnTo>
                <a:lnTo>
                  <a:pt x="3136" y="3603"/>
                </a:lnTo>
                <a:lnTo>
                  <a:pt x="3136" y="3606"/>
                </a:lnTo>
                <a:lnTo>
                  <a:pt x="3138" y="3608"/>
                </a:lnTo>
                <a:lnTo>
                  <a:pt x="3141" y="3606"/>
                </a:lnTo>
                <a:lnTo>
                  <a:pt x="3143" y="3606"/>
                </a:lnTo>
                <a:lnTo>
                  <a:pt x="3146" y="3608"/>
                </a:lnTo>
                <a:lnTo>
                  <a:pt x="3141" y="3606"/>
                </a:lnTo>
                <a:lnTo>
                  <a:pt x="3138" y="3601"/>
                </a:lnTo>
                <a:lnTo>
                  <a:pt x="3141" y="3596"/>
                </a:lnTo>
                <a:lnTo>
                  <a:pt x="3146" y="3601"/>
                </a:lnTo>
                <a:lnTo>
                  <a:pt x="3153" y="3601"/>
                </a:lnTo>
                <a:lnTo>
                  <a:pt x="3155" y="3599"/>
                </a:lnTo>
                <a:lnTo>
                  <a:pt x="3162" y="3601"/>
                </a:lnTo>
                <a:lnTo>
                  <a:pt x="3167" y="3599"/>
                </a:lnTo>
                <a:lnTo>
                  <a:pt x="3167" y="3596"/>
                </a:lnTo>
                <a:lnTo>
                  <a:pt x="3174" y="3606"/>
                </a:lnTo>
                <a:lnTo>
                  <a:pt x="3176" y="3615"/>
                </a:lnTo>
                <a:lnTo>
                  <a:pt x="3169" y="3613"/>
                </a:lnTo>
                <a:lnTo>
                  <a:pt x="3167" y="3613"/>
                </a:lnTo>
                <a:lnTo>
                  <a:pt x="3160" y="3611"/>
                </a:lnTo>
                <a:lnTo>
                  <a:pt x="3155" y="3611"/>
                </a:lnTo>
                <a:lnTo>
                  <a:pt x="3148" y="3608"/>
                </a:lnTo>
                <a:lnTo>
                  <a:pt x="3146" y="3611"/>
                </a:lnTo>
                <a:lnTo>
                  <a:pt x="3141" y="3608"/>
                </a:lnTo>
                <a:lnTo>
                  <a:pt x="3138" y="3613"/>
                </a:lnTo>
                <a:lnTo>
                  <a:pt x="3141" y="3615"/>
                </a:lnTo>
                <a:lnTo>
                  <a:pt x="3138" y="3620"/>
                </a:lnTo>
                <a:lnTo>
                  <a:pt x="3138" y="3625"/>
                </a:lnTo>
                <a:lnTo>
                  <a:pt x="3143" y="3629"/>
                </a:lnTo>
                <a:lnTo>
                  <a:pt x="3148" y="3625"/>
                </a:lnTo>
                <a:lnTo>
                  <a:pt x="3150" y="3627"/>
                </a:lnTo>
                <a:lnTo>
                  <a:pt x="3155" y="3637"/>
                </a:lnTo>
                <a:lnTo>
                  <a:pt x="3162" y="3639"/>
                </a:lnTo>
                <a:lnTo>
                  <a:pt x="3165" y="3644"/>
                </a:lnTo>
                <a:lnTo>
                  <a:pt x="3165" y="3651"/>
                </a:lnTo>
                <a:lnTo>
                  <a:pt x="3167" y="3658"/>
                </a:lnTo>
                <a:lnTo>
                  <a:pt x="3172" y="3653"/>
                </a:lnTo>
                <a:lnTo>
                  <a:pt x="3172" y="3667"/>
                </a:lnTo>
                <a:lnTo>
                  <a:pt x="3172" y="3672"/>
                </a:lnTo>
                <a:lnTo>
                  <a:pt x="3174" y="3674"/>
                </a:lnTo>
                <a:lnTo>
                  <a:pt x="3179" y="3677"/>
                </a:lnTo>
                <a:lnTo>
                  <a:pt x="3183" y="3677"/>
                </a:lnTo>
                <a:lnTo>
                  <a:pt x="3191" y="3665"/>
                </a:lnTo>
                <a:lnTo>
                  <a:pt x="3191" y="3663"/>
                </a:lnTo>
                <a:lnTo>
                  <a:pt x="3193" y="3663"/>
                </a:lnTo>
                <a:lnTo>
                  <a:pt x="3198" y="3670"/>
                </a:lnTo>
                <a:lnTo>
                  <a:pt x="3200" y="3674"/>
                </a:lnTo>
                <a:lnTo>
                  <a:pt x="3209" y="3674"/>
                </a:lnTo>
                <a:lnTo>
                  <a:pt x="3214" y="3672"/>
                </a:lnTo>
                <a:lnTo>
                  <a:pt x="3219" y="3670"/>
                </a:lnTo>
                <a:lnTo>
                  <a:pt x="3224" y="3670"/>
                </a:lnTo>
                <a:lnTo>
                  <a:pt x="3228" y="3670"/>
                </a:lnTo>
                <a:lnTo>
                  <a:pt x="3228" y="3665"/>
                </a:lnTo>
                <a:lnTo>
                  <a:pt x="3233" y="3663"/>
                </a:lnTo>
                <a:lnTo>
                  <a:pt x="3233" y="3665"/>
                </a:lnTo>
                <a:lnTo>
                  <a:pt x="3238" y="3665"/>
                </a:lnTo>
                <a:lnTo>
                  <a:pt x="3240" y="3663"/>
                </a:lnTo>
                <a:lnTo>
                  <a:pt x="3252" y="3665"/>
                </a:lnTo>
                <a:lnTo>
                  <a:pt x="3257" y="3665"/>
                </a:lnTo>
                <a:lnTo>
                  <a:pt x="3264" y="3670"/>
                </a:lnTo>
                <a:lnTo>
                  <a:pt x="3266" y="3665"/>
                </a:lnTo>
                <a:lnTo>
                  <a:pt x="3271" y="3665"/>
                </a:lnTo>
                <a:lnTo>
                  <a:pt x="3278" y="3665"/>
                </a:lnTo>
                <a:lnTo>
                  <a:pt x="3280" y="3665"/>
                </a:lnTo>
                <a:lnTo>
                  <a:pt x="3283" y="3663"/>
                </a:lnTo>
                <a:lnTo>
                  <a:pt x="3280" y="3658"/>
                </a:lnTo>
                <a:lnTo>
                  <a:pt x="3283" y="3656"/>
                </a:lnTo>
                <a:lnTo>
                  <a:pt x="3288" y="3656"/>
                </a:lnTo>
                <a:lnTo>
                  <a:pt x="3292" y="3663"/>
                </a:lnTo>
                <a:lnTo>
                  <a:pt x="3292" y="3670"/>
                </a:lnTo>
                <a:lnTo>
                  <a:pt x="3295" y="3672"/>
                </a:lnTo>
                <a:lnTo>
                  <a:pt x="3297" y="3670"/>
                </a:lnTo>
                <a:lnTo>
                  <a:pt x="3297" y="3665"/>
                </a:lnTo>
                <a:lnTo>
                  <a:pt x="3297" y="3663"/>
                </a:lnTo>
                <a:lnTo>
                  <a:pt x="3302" y="3658"/>
                </a:lnTo>
                <a:lnTo>
                  <a:pt x="3304" y="3660"/>
                </a:lnTo>
                <a:lnTo>
                  <a:pt x="3304" y="3663"/>
                </a:lnTo>
                <a:lnTo>
                  <a:pt x="3306" y="3665"/>
                </a:lnTo>
                <a:lnTo>
                  <a:pt x="3314" y="3670"/>
                </a:lnTo>
                <a:lnTo>
                  <a:pt x="3314" y="3674"/>
                </a:lnTo>
                <a:lnTo>
                  <a:pt x="3318" y="3674"/>
                </a:lnTo>
                <a:lnTo>
                  <a:pt x="3321" y="3674"/>
                </a:lnTo>
                <a:lnTo>
                  <a:pt x="3325" y="3674"/>
                </a:lnTo>
                <a:lnTo>
                  <a:pt x="3328" y="3677"/>
                </a:lnTo>
                <a:lnTo>
                  <a:pt x="3330" y="3674"/>
                </a:lnTo>
                <a:lnTo>
                  <a:pt x="3337" y="3677"/>
                </a:lnTo>
                <a:lnTo>
                  <a:pt x="3337" y="3679"/>
                </a:lnTo>
                <a:lnTo>
                  <a:pt x="3340" y="3679"/>
                </a:lnTo>
                <a:lnTo>
                  <a:pt x="3340" y="3674"/>
                </a:lnTo>
                <a:lnTo>
                  <a:pt x="3342" y="3674"/>
                </a:lnTo>
                <a:lnTo>
                  <a:pt x="3347" y="3679"/>
                </a:lnTo>
                <a:lnTo>
                  <a:pt x="3351" y="3679"/>
                </a:lnTo>
                <a:lnTo>
                  <a:pt x="3351" y="3684"/>
                </a:lnTo>
                <a:lnTo>
                  <a:pt x="3351" y="3686"/>
                </a:lnTo>
                <a:lnTo>
                  <a:pt x="3347" y="3691"/>
                </a:lnTo>
                <a:lnTo>
                  <a:pt x="3337" y="3693"/>
                </a:lnTo>
                <a:lnTo>
                  <a:pt x="3332" y="3691"/>
                </a:lnTo>
                <a:lnTo>
                  <a:pt x="3328" y="3693"/>
                </a:lnTo>
                <a:lnTo>
                  <a:pt x="3325" y="3698"/>
                </a:lnTo>
                <a:lnTo>
                  <a:pt x="3332" y="3700"/>
                </a:lnTo>
                <a:lnTo>
                  <a:pt x="3332" y="3703"/>
                </a:lnTo>
                <a:lnTo>
                  <a:pt x="3328" y="3705"/>
                </a:lnTo>
                <a:lnTo>
                  <a:pt x="3323" y="3705"/>
                </a:lnTo>
                <a:lnTo>
                  <a:pt x="3314" y="3698"/>
                </a:lnTo>
                <a:lnTo>
                  <a:pt x="3304" y="3693"/>
                </a:lnTo>
                <a:lnTo>
                  <a:pt x="3290" y="3686"/>
                </a:lnTo>
                <a:lnTo>
                  <a:pt x="3283" y="3686"/>
                </a:lnTo>
                <a:lnTo>
                  <a:pt x="3278" y="3684"/>
                </a:lnTo>
                <a:lnTo>
                  <a:pt x="3269" y="3684"/>
                </a:lnTo>
                <a:lnTo>
                  <a:pt x="3261" y="3677"/>
                </a:lnTo>
                <a:lnTo>
                  <a:pt x="3250" y="3672"/>
                </a:lnTo>
                <a:lnTo>
                  <a:pt x="3243" y="3670"/>
                </a:lnTo>
                <a:lnTo>
                  <a:pt x="3235" y="3667"/>
                </a:lnTo>
                <a:lnTo>
                  <a:pt x="3228" y="3672"/>
                </a:lnTo>
                <a:lnTo>
                  <a:pt x="3226" y="3677"/>
                </a:lnTo>
                <a:lnTo>
                  <a:pt x="3224" y="3682"/>
                </a:lnTo>
                <a:lnTo>
                  <a:pt x="3224" y="3686"/>
                </a:lnTo>
                <a:lnTo>
                  <a:pt x="3217" y="3689"/>
                </a:lnTo>
                <a:lnTo>
                  <a:pt x="3212" y="3689"/>
                </a:lnTo>
                <a:lnTo>
                  <a:pt x="3205" y="3684"/>
                </a:lnTo>
                <a:lnTo>
                  <a:pt x="3200" y="3684"/>
                </a:lnTo>
                <a:lnTo>
                  <a:pt x="3195" y="3682"/>
                </a:lnTo>
                <a:lnTo>
                  <a:pt x="3195" y="3686"/>
                </a:lnTo>
                <a:lnTo>
                  <a:pt x="3195" y="3693"/>
                </a:lnTo>
                <a:lnTo>
                  <a:pt x="3191" y="3708"/>
                </a:lnTo>
                <a:lnTo>
                  <a:pt x="3183" y="3715"/>
                </a:lnTo>
                <a:lnTo>
                  <a:pt x="3179" y="3715"/>
                </a:lnTo>
                <a:lnTo>
                  <a:pt x="3176" y="3717"/>
                </a:lnTo>
                <a:lnTo>
                  <a:pt x="3176" y="3724"/>
                </a:lnTo>
                <a:lnTo>
                  <a:pt x="3176" y="3726"/>
                </a:lnTo>
                <a:lnTo>
                  <a:pt x="3183" y="3729"/>
                </a:lnTo>
                <a:lnTo>
                  <a:pt x="3191" y="3731"/>
                </a:lnTo>
                <a:lnTo>
                  <a:pt x="3195" y="3736"/>
                </a:lnTo>
                <a:lnTo>
                  <a:pt x="3195" y="3743"/>
                </a:lnTo>
                <a:lnTo>
                  <a:pt x="3202" y="3743"/>
                </a:lnTo>
                <a:lnTo>
                  <a:pt x="3212" y="3750"/>
                </a:lnTo>
                <a:lnTo>
                  <a:pt x="3221" y="3762"/>
                </a:lnTo>
                <a:lnTo>
                  <a:pt x="3228" y="3774"/>
                </a:lnTo>
                <a:lnTo>
                  <a:pt x="3228" y="3783"/>
                </a:lnTo>
                <a:lnTo>
                  <a:pt x="3221" y="3788"/>
                </a:lnTo>
                <a:lnTo>
                  <a:pt x="3219" y="3795"/>
                </a:lnTo>
                <a:lnTo>
                  <a:pt x="3221" y="3802"/>
                </a:lnTo>
                <a:lnTo>
                  <a:pt x="3228" y="3816"/>
                </a:lnTo>
                <a:lnTo>
                  <a:pt x="3233" y="3819"/>
                </a:lnTo>
                <a:lnTo>
                  <a:pt x="3231" y="3826"/>
                </a:lnTo>
                <a:lnTo>
                  <a:pt x="3235" y="3833"/>
                </a:lnTo>
                <a:lnTo>
                  <a:pt x="3238" y="3833"/>
                </a:lnTo>
                <a:lnTo>
                  <a:pt x="3243" y="3831"/>
                </a:lnTo>
                <a:lnTo>
                  <a:pt x="3247" y="3840"/>
                </a:lnTo>
                <a:lnTo>
                  <a:pt x="3252" y="3835"/>
                </a:lnTo>
                <a:lnTo>
                  <a:pt x="3254" y="3831"/>
                </a:lnTo>
                <a:lnTo>
                  <a:pt x="3250" y="3824"/>
                </a:lnTo>
                <a:lnTo>
                  <a:pt x="3250" y="3812"/>
                </a:lnTo>
                <a:lnTo>
                  <a:pt x="3254" y="3809"/>
                </a:lnTo>
                <a:lnTo>
                  <a:pt x="3264" y="3807"/>
                </a:lnTo>
                <a:lnTo>
                  <a:pt x="3269" y="3807"/>
                </a:lnTo>
                <a:lnTo>
                  <a:pt x="3271" y="3812"/>
                </a:lnTo>
                <a:lnTo>
                  <a:pt x="3269" y="3816"/>
                </a:lnTo>
                <a:lnTo>
                  <a:pt x="3271" y="3819"/>
                </a:lnTo>
                <a:lnTo>
                  <a:pt x="3276" y="3819"/>
                </a:lnTo>
                <a:lnTo>
                  <a:pt x="3283" y="3828"/>
                </a:lnTo>
                <a:lnTo>
                  <a:pt x="3290" y="3842"/>
                </a:lnTo>
                <a:lnTo>
                  <a:pt x="3292" y="3857"/>
                </a:lnTo>
                <a:lnTo>
                  <a:pt x="3288" y="3859"/>
                </a:lnTo>
                <a:lnTo>
                  <a:pt x="3292" y="3864"/>
                </a:lnTo>
                <a:lnTo>
                  <a:pt x="3297" y="3866"/>
                </a:lnTo>
                <a:lnTo>
                  <a:pt x="3302" y="3873"/>
                </a:lnTo>
                <a:lnTo>
                  <a:pt x="3302" y="3871"/>
                </a:lnTo>
                <a:lnTo>
                  <a:pt x="3302" y="3861"/>
                </a:lnTo>
                <a:lnTo>
                  <a:pt x="3299" y="3857"/>
                </a:lnTo>
                <a:lnTo>
                  <a:pt x="3299" y="3850"/>
                </a:lnTo>
                <a:lnTo>
                  <a:pt x="3302" y="3842"/>
                </a:lnTo>
                <a:lnTo>
                  <a:pt x="3304" y="3838"/>
                </a:lnTo>
                <a:lnTo>
                  <a:pt x="3306" y="3833"/>
                </a:lnTo>
                <a:lnTo>
                  <a:pt x="3306" y="3828"/>
                </a:lnTo>
                <a:lnTo>
                  <a:pt x="3311" y="3828"/>
                </a:lnTo>
                <a:lnTo>
                  <a:pt x="3321" y="3828"/>
                </a:lnTo>
                <a:lnTo>
                  <a:pt x="3325" y="3828"/>
                </a:lnTo>
                <a:lnTo>
                  <a:pt x="3328" y="3835"/>
                </a:lnTo>
                <a:lnTo>
                  <a:pt x="3328" y="3838"/>
                </a:lnTo>
                <a:lnTo>
                  <a:pt x="3332" y="3840"/>
                </a:lnTo>
                <a:lnTo>
                  <a:pt x="3335" y="3842"/>
                </a:lnTo>
                <a:lnTo>
                  <a:pt x="3342" y="3850"/>
                </a:lnTo>
                <a:lnTo>
                  <a:pt x="3342" y="3857"/>
                </a:lnTo>
                <a:lnTo>
                  <a:pt x="3347" y="3854"/>
                </a:lnTo>
                <a:lnTo>
                  <a:pt x="3351" y="3857"/>
                </a:lnTo>
                <a:lnTo>
                  <a:pt x="3351" y="3861"/>
                </a:lnTo>
                <a:lnTo>
                  <a:pt x="3356" y="3864"/>
                </a:lnTo>
                <a:lnTo>
                  <a:pt x="3363" y="3864"/>
                </a:lnTo>
                <a:lnTo>
                  <a:pt x="3361" y="3859"/>
                </a:lnTo>
                <a:lnTo>
                  <a:pt x="3358" y="3857"/>
                </a:lnTo>
                <a:lnTo>
                  <a:pt x="3358" y="3852"/>
                </a:lnTo>
                <a:lnTo>
                  <a:pt x="3351" y="3847"/>
                </a:lnTo>
                <a:lnTo>
                  <a:pt x="3347" y="3840"/>
                </a:lnTo>
                <a:lnTo>
                  <a:pt x="3347" y="3838"/>
                </a:lnTo>
                <a:lnTo>
                  <a:pt x="3349" y="3833"/>
                </a:lnTo>
                <a:lnTo>
                  <a:pt x="3351" y="3828"/>
                </a:lnTo>
                <a:lnTo>
                  <a:pt x="3347" y="3819"/>
                </a:lnTo>
                <a:lnTo>
                  <a:pt x="3342" y="3800"/>
                </a:lnTo>
                <a:lnTo>
                  <a:pt x="3337" y="3793"/>
                </a:lnTo>
                <a:lnTo>
                  <a:pt x="3332" y="3790"/>
                </a:lnTo>
                <a:lnTo>
                  <a:pt x="3332" y="3783"/>
                </a:lnTo>
                <a:lnTo>
                  <a:pt x="3316" y="3764"/>
                </a:lnTo>
                <a:lnTo>
                  <a:pt x="3316" y="3753"/>
                </a:lnTo>
                <a:lnTo>
                  <a:pt x="3316" y="3745"/>
                </a:lnTo>
                <a:lnTo>
                  <a:pt x="3318" y="3743"/>
                </a:lnTo>
                <a:lnTo>
                  <a:pt x="3321" y="3745"/>
                </a:lnTo>
                <a:lnTo>
                  <a:pt x="3325" y="3750"/>
                </a:lnTo>
                <a:lnTo>
                  <a:pt x="3328" y="3748"/>
                </a:lnTo>
                <a:lnTo>
                  <a:pt x="3335" y="3750"/>
                </a:lnTo>
                <a:lnTo>
                  <a:pt x="3340" y="3753"/>
                </a:lnTo>
                <a:lnTo>
                  <a:pt x="3344" y="3755"/>
                </a:lnTo>
                <a:lnTo>
                  <a:pt x="3349" y="3760"/>
                </a:lnTo>
                <a:lnTo>
                  <a:pt x="3347" y="3762"/>
                </a:lnTo>
                <a:lnTo>
                  <a:pt x="3344" y="3767"/>
                </a:lnTo>
                <a:lnTo>
                  <a:pt x="3354" y="3774"/>
                </a:lnTo>
                <a:lnTo>
                  <a:pt x="3356" y="3771"/>
                </a:lnTo>
                <a:lnTo>
                  <a:pt x="3356" y="3767"/>
                </a:lnTo>
                <a:lnTo>
                  <a:pt x="3361" y="3764"/>
                </a:lnTo>
                <a:lnTo>
                  <a:pt x="3361" y="3760"/>
                </a:lnTo>
                <a:lnTo>
                  <a:pt x="3373" y="3757"/>
                </a:lnTo>
                <a:lnTo>
                  <a:pt x="3382" y="3753"/>
                </a:lnTo>
                <a:lnTo>
                  <a:pt x="3380" y="3750"/>
                </a:lnTo>
                <a:lnTo>
                  <a:pt x="3375" y="3745"/>
                </a:lnTo>
                <a:lnTo>
                  <a:pt x="3370" y="3743"/>
                </a:lnTo>
                <a:lnTo>
                  <a:pt x="3366" y="3745"/>
                </a:lnTo>
                <a:lnTo>
                  <a:pt x="3358" y="3741"/>
                </a:lnTo>
                <a:lnTo>
                  <a:pt x="3351" y="3734"/>
                </a:lnTo>
                <a:lnTo>
                  <a:pt x="3351" y="3726"/>
                </a:lnTo>
                <a:lnTo>
                  <a:pt x="3349" y="3726"/>
                </a:lnTo>
                <a:lnTo>
                  <a:pt x="3351" y="3722"/>
                </a:lnTo>
                <a:lnTo>
                  <a:pt x="3349" y="3717"/>
                </a:lnTo>
                <a:lnTo>
                  <a:pt x="3344" y="3715"/>
                </a:lnTo>
                <a:lnTo>
                  <a:pt x="3335" y="3715"/>
                </a:lnTo>
                <a:lnTo>
                  <a:pt x="3335" y="3712"/>
                </a:lnTo>
                <a:lnTo>
                  <a:pt x="3335" y="3708"/>
                </a:lnTo>
                <a:lnTo>
                  <a:pt x="3342" y="3708"/>
                </a:lnTo>
                <a:lnTo>
                  <a:pt x="3349" y="3703"/>
                </a:lnTo>
                <a:lnTo>
                  <a:pt x="3354" y="3700"/>
                </a:lnTo>
                <a:lnTo>
                  <a:pt x="3363" y="3698"/>
                </a:lnTo>
                <a:lnTo>
                  <a:pt x="3370" y="3698"/>
                </a:lnTo>
                <a:lnTo>
                  <a:pt x="3375" y="3700"/>
                </a:lnTo>
                <a:lnTo>
                  <a:pt x="3373" y="3703"/>
                </a:lnTo>
                <a:lnTo>
                  <a:pt x="3370" y="3708"/>
                </a:lnTo>
                <a:lnTo>
                  <a:pt x="3375" y="3708"/>
                </a:lnTo>
                <a:lnTo>
                  <a:pt x="3380" y="3705"/>
                </a:lnTo>
                <a:lnTo>
                  <a:pt x="3384" y="3698"/>
                </a:lnTo>
                <a:lnTo>
                  <a:pt x="3389" y="3700"/>
                </a:lnTo>
                <a:lnTo>
                  <a:pt x="3392" y="3700"/>
                </a:lnTo>
                <a:lnTo>
                  <a:pt x="3401" y="3712"/>
                </a:lnTo>
                <a:lnTo>
                  <a:pt x="3406" y="3712"/>
                </a:lnTo>
                <a:lnTo>
                  <a:pt x="3413" y="3717"/>
                </a:lnTo>
                <a:lnTo>
                  <a:pt x="3413" y="3724"/>
                </a:lnTo>
                <a:lnTo>
                  <a:pt x="3418" y="3726"/>
                </a:lnTo>
                <a:lnTo>
                  <a:pt x="3425" y="3729"/>
                </a:lnTo>
                <a:lnTo>
                  <a:pt x="3427" y="3726"/>
                </a:lnTo>
                <a:lnTo>
                  <a:pt x="3429" y="3712"/>
                </a:lnTo>
                <a:lnTo>
                  <a:pt x="3425" y="3703"/>
                </a:lnTo>
                <a:lnTo>
                  <a:pt x="3420" y="3691"/>
                </a:lnTo>
                <a:lnTo>
                  <a:pt x="3415" y="3682"/>
                </a:lnTo>
                <a:lnTo>
                  <a:pt x="3422" y="3677"/>
                </a:lnTo>
                <a:lnTo>
                  <a:pt x="3422" y="3672"/>
                </a:lnTo>
                <a:lnTo>
                  <a:pt x="3410" y="3660"/>
                </a:lnTo>
                <a:lnTo>
                  <a:pt x="3403" y="3660"/>
                </a:lnTo>
                <a:lnTo>
                  <a:pt x="3396" y="3658"/>
                </a:lnTo>
                <a:lnTo>
                  <a:pt x="3387" y="3656"/>
                </a:lnTo>
                <a:lnTo>
                  <a:pt x="3382" y="3651"/>
                </a:lnTo>
                <a:lnTo>
                  <a:pt x="3380" y="3646"/>
                </a:lnTo>
                <a:lnTo>
                  <a:pt x="3382" y="3646"/>
                </a:lnTo>
                <a:lnTo>
                  <a:pt x="3387" y="3651"/>
                </a:lnTo>
                <a:lnTo>
                  <a:pt x="3392" y="3648"/>
                </a:lnTo>
                <a:lnTo>
                  <a:pt x="3399" y="3651"/>
                </a:lnTo>
                <a:lnTo>
                  <a:pt x="3403" y="3648"/>
                </a:lnTo>
                <a:lnTo>
                  <a:pt x="3406" y="3651"/>
                </a:lnTo>
                <a:lnTo>
                  <a:pt x="3413" y="3648"/>
                </a:lnTo>
                <a:lnTo>
                  <a:pt x="3418" y="3648"/>
                </a:lnTo>
                <a:lnTo>
                  <a:pt x="3420" y="3653"/>
                </a:lnTo>
                <a:lnTo>
                  <a:pt x="3418" y="3656"/>
                </a:lnTo>
                <a:lnTo>
                  <a:pt x="3422" y="3656"/>
                </a:lnTo>
                <a:lnTo>
                  <a:pt x="3425" y="3656"/>
                </a:lnTo>
                <a:lnTo>
                  <a:pt x="3425" y="3658"/>
                </a:lnTo>
                <a:lnTo>
                  <a:pt x="3425" y="3660"/>
                </a:lnTo>
                <a:lnTo>
                  <a:pt x="3429" y="3663"/>
                </a:lnTo>
                <a:lnTo>
                  <a:pt x="3427" y="3667"/>
                </a:lnTo>
                <a:lnTo>
                  <a:pt x="3429" y="3667"/>
                </a:lnTo>
                <a:lnTo>
                  <a:pt x="3434" y="3667"/>
                </a:lnTo>
                <a:lnTo>
                  <a:pt x="3434" y="3670"/>
                </a:lnTo>
                <a:lnTo>
                  <a:pt x="3434" y="3677"/>
                </a:lnTo>
                <a:lnTo>
                  <a:pt x="3437" y="3677"/>
                </a:lnTo>
                <a:lnTo>
                  <a:pt x="3437" y="3679"/>
                </a:lnTo>
                <a:lnTo>
                  <a:pt x="3441" y="3679"/>
                </a:lnTo>
                <a:lnTo>
                  <a:pt x="3444" y="3682"/>
                </a:lnTo>
                <a:lnTo>
                  <a:pt x="3446" y="3686"/>
                </a:lnTo>
                <a:lnTo>
                  <a:pt x="3446" y="3689"/>
                </a:lnTo>
                <a:lnTo>
                  <a:pt x="3448" y="3691"/>
                </a:lnTo>
                <a:lnTo>
                  <a:pt x="3451" y="3693"/>
                </a:lnTo>
                <a:lnTo>
                  <a:pt x="3451" y="3691"/>
                </a:lnTo>
                <a:lnTo>
                  <a:pt x="3451" y="3689"/>
                </a:lnTo>
                <a:lnTo>
                  <a:pt x="3453" y="3689"/>
                </a:lnTo>
                <a:lnTo>
                  <a:pt x="3455" y="3689"/>
                </a:lnTo>
                <a:lnTo>
                  <a:pt x="3458" y="3691"/>
                </a:lnTo>
                <a:lnTo>
                  <a:pt x="3458" y="3693"/>
                </a:lnTo>
                <a:lnTo>
                  <a:pt x="3460" y="3693"/>
                </a:lnTo>
                <a:lnTo>
                  <a:pt x="3465" y="3689"/>
                </a:lnTo>
                <a:lnTo>
                  <a:pt x="3467" y="3682"/>
                </a:lnTo>
                <a:lnTo>
                  <a:pt x="3467" y="3677"/>
                </a:lnTo>
                <a:lnTo>
                  <a:pt x="3467" y="3670"/>
                </a:lnTo>
                <a:lnTo>
                  <a:pt x="3465" y="3670"/>
                </a:lnTo>
                <a:lnTo>
                  <a:pt x="3465" y="3672"/>
                </a:lnTo>
                <a:lnTo>
                  <a:pt x="3455" y="3672"/>
                </a:lnTo>
                <a:lnTo>
                  <a:pt x="3453" y="3672"/>
                </a:lnTo>
                <a:lnTo>
                  <a:pt x="3448" y="3672"/>
                </a:lnTo>
                <a:lnTo>
                  <a:pt x="3439" y="3667"/>
                </a:lnTo>
                <a:lnTo>
                  <a:pt x="3439" y="3663"/>
                </a:lnTo>
                <a:lnTo>
                  <a:pt x="3439" y="3658"/>
                </a:lnTo>
                <a:lnTo>
                  <a:pt x="3432" y="3646"/>
                </a:lnTo>
                <a:lnTo>
                  <a:pt x="3429" y="3637"/>
                </a:lnTo>
                <a:lnTo>
                  <a:pt x="3432" y="3634"/>
                </a:lnTo>
                <a:lnTo>
                  <a:pt x="3422" y="3627"/>
                </a:lnTo>
                <a:lnTo>
                  <a:pt x="3422" y="3625"/>
                </a:lnTo>
                <a:lnTo>
                  <a:pt x="3425" y="3620"/>
                </a:lnTo>
                <a:lnTo>
                  <a:pt x="3415" y="3618"/>
                </a:lnTo>
                <a:lnTo>
                  <a:pt x="3408" y="3622"/>
                </a:lnTo>
                <a:lnTo>
                  <a:pt x="3401" y="3622"/>
                </a:lnTo>
                <a:lnTo>
                  <a:pt x="3392" y="3618"/>
                </a:lnTo>
                <a:lnTo>
                  <a:pt x="3387" y="3613"/>
                </a:lnTo>
                <a:lnTo>
                  <a:pt x="3382" y="3615"/>
                </a:lnTo>
                <a:lnTo>
                  <a:pt x="3368" y="3608"/>
                </a:lnTo>
                <a:lnTo>
                  <a:pt x="3363" y="3603"/>
                </a:lnTo>
                <a:lnTo>
                  <a:pt x="3363" y="3599"/>
                </a:lnTo>
                <a:lnTo>
                  <a:pt x="3366" y="3594"/>
                </a:lnTo>
                <a:lnTo>
                  <a:pt x="3361" y="3594"/>
                </a:lnTo>
                <a:lnTo>
                  <a:pt x="3358" y="3589"/>
                </a:lnTo>
                <a:lnTo>
                  <a:pt x="3351" y="3585"/>
                </a:lnTo>
                <a:lnTo>
                  <a:pt x="3347" y="3587"/>
                </a:lnTo>
                <a:lnTo>
                  <a:pt x="3342" y="3589"/>
                </a:lnTo>
                <a:lnTo>
                  <a:pt x="3337" y="3589"/>
                </a:lnTo>
                <a:lnTo>
                  <a:pt x="3335" y="3594"/>
                </a:lnTo>
                <a:lnTo>
                  <a:pt x="3335" y="3596"/>
                </a:lnTo>
                <a:lnTo>
                  <a:pt x="3330" y="3599"/>
                </a:lnTo>
                <a:lnTo>
                  <a:pt x="3325" y="3603"/>
                </a:lnTo>
                <a:lnTo>
                  <a:pt x="3318" y="3603"/>
                </a:lnTo>
                <a:lnTo>
                  <a:pt x="3314" y="3606"/>
                </a:lnTo>
                <a:lnTo>
                  <a:pt x="3314" y="3608"/>
                </a:lnTo>
                <a:lnTo>
                  <a:pt x="3314" y="3611"/>
                </a:lnTo>
                <a:lnTo>
                  <a:pt x="3323" y="3608"/>
                </a:lnTo>
                <a:lnTo>
                  <a:pt x="3325" y="3606"/>
                </a:lnTo>
                <a:lnTo>
                  <a:pt x="3325" y="3606"/>
                </a:lnTo>
                <a:lnTo>
                  <a:pt x="3330" y="3606"/>
                </a:lnTo>
                <a:lnTo>
                  <a:pt x="3330" y="3606"/>
                </a:lnTo>
                <a:lnTo>
                  <a:pt x="3335" y="3608"/>
                </a:lnTo>
                <a:lnTo>
                  <a:pt x="3340" y="3608"/>
                </a:lnTo>
                <a:lnTo>
                  <a:pt x="3344" y="3608"/>
                </a:lnTo>
                <a:lnTo>
                  <a:pt x="3354" y="3613"/>
                </a:lnTo>
                <a:lnTo>
                  <a:pt x="3358" y="3620"/>
                </a:lnTo>
                <a:lnTo>
                  <a:pt x="3363" y="3622"/>
                </a:lnTo>
                <a:lnTo>
                  <a:pt x="3370" y="3627"/>
                </a:lnTo>
                <a:lnTo>
                  <a:pt x="3373" y="3632"/>
                </a:lnTo>
                <a:lnTo>
                  <a:pt x="3377" y="3632"/>
                </a:lnTo>
                <a:lnTo>
                  <a:pt x="3380" y="3634"/>
                </a:lnTo>
                <a:lnTo>
                  <a:pt x="3382" y="3639"/>
                </a:lnTo>
                <a:lnTo>
                  <a:pt x="3382" y="3644"/>
                </a:lnTo>
                <a:lnTo>
                  <a:pt x="3380" y="3646"/>
                </a:lnTo>
                <a:lnTo>
                  <a:pt x="3375" y="3641"/>
                </a:lnTo>
                <a:lnTo>
                  <a:pt x="3373" y="3641"/>
                </a:lnTo>
                <a:lnTo>
                  <a:pt x="3370" y="3641"/>
                </a:lnTo>
                <a:lnTo>
                  <a:pt x="3361" y="3641"/>
                </a:lnTo>
                <a:lnTo>
                  <a:pt x="3356" y="3637"/>
                </a:lnTo>
                <a:lnTo>
                  <a:pt x="3356" y="3629"/>
                </a:lnTo>
                <a:lnTo>
                  <a:pt x="3354" y="3627"/>
                </a:lnTo>
                <a:lnTo>
                  <a:pt x="3354" y="3627"/>
                </a:lnTo>
                <a:lnTo>
                  <a:pt x="3347" y="3627"/>
                </a:lnTo>
                <a:lnTo>
                  <a:pt x="3344" y="3629"/>
                </a:lnTo>
                <a:lnTo>
                  <a:pt x="3337" y="3629"/>
                </a:lnTo>
                <a:lnTo>
                  <a:pt x="3335" y="3622"/>
                </a:lnTo>
                <a:lnTo>
                  <a:pt x="3330" y="3618"/>
                </a:lnTo>
                <a:lnTo>
                  <a:pt x="3325" y="3618"/>
                </a:lnTo>
                <a:lnTo>
                  <a:pt x="3321" y="3615"/>
                </a:lnTo>
                <a:lnTo>
                  <a:pt x="3314" y="3618"/>
                </a:lnTo>
                <a:lnTo>
                  <a:pt x="3311" y="3615"/>
                </a:lnTo>
                <a:lnTo>
                  <a:pt x="3309" y="3615"/>
                </a:lnTo>
                <a:lnTo>
                  <a:pt x="3302" y="3611"/>
                </a:lnTo>
                <a:lnTo>
                  <a:pt x="3295" y="3611"/>
                </a:lnTo>
                <a:lnTo>
                  <a:pt x="3292" y="3611"/>
                </a:lnTo>
                <a:lnTo>
                  <a:pt x="3292" y="3606"/>
                </a:lnTo>
                <a:lnTo>
                  <a:pt x="3297" y="3603"/>
                </a:lnTo>
                <a:lnTo>
                  <a:pt x="3299" y="3606"/>
                </a:lnTo>
                <a:lnTo>
                  <a:pt x="3306" y="3606"/>
                </a:lnTo>
                <a:lnTo>
                  <a:pt x="3314" y="3603"/>
                </a:lnTo>
                <a:lnTo>
                  <a:pt x="3314" y="3601"/>
                </a:lnTo>
                <a:lnTo>
                  <a:pt x="3316" y="3601"/>
                </a:lnTo>
                <a:lnTo>
                  <a:pt x="3318" y="3601"/>
                </a:lnTo>
                <a:lnTo>
                  <a:pt x="3325" y="3599"/>
                </a:lnTo>
                <a:lnTo>
                  <a:pt x="3325" y="3596"/>
                </a:lnTo>
                <a:lnTo>
                  <a:pt x="3328" y="3592"/>
                </a:lnTo>
                <a:lnTo>
                  <a:pt x="3325" y="3589"/>
                </a:lnTo>
                <a:lnTo>
                  <a:pt x="3323" y="3592"/>
                </a:lnTo>
                <a:lnTo>
                  <a:pt x="3323" y="3589"/>
                </a:lnTo>
                <a:lnTo>
                  <a:pt x="3325" y="3587"/>
                </a:lnTo>
                <a:lnTo>
                  <a:pt x="3323" y="3582"/>
                </a:lnTo>
                <a:lnTo>
                  <a:pt x="3316" y="3575"/>
                </a:lnTo>
                <a:lnTo>
                  <a:pt x="3314" y="3577"/>
                </a:lnTo>
                <a:lnTo>
                  <a:pt x="3314" y="3573"/>
                </a:lnTo>
                <a:lnTo>
                  <a:pt x="3309" y="3568"/>
                </a:lnTo>
                <a:lnTo>
                  <a:pt x="3311" y="3563"/>
                </a:lnTo>
                <a:lnTo>
                  <a:pt x="3314" y="3561"/>
                </a:lnTo>
                <a:lnTo>
                  <a:pt x="3318" y="3561"/>
                </a:lnTo>
                <a:lnTo>
                  <a:pt x="3318" y="3556"/>
                </a:lnTo>
                <a:lnTo>
                  <a:pt x="3318" y="3554"/>
                </a:lnTo>
                <a:lnTo>
                  <a:pt x="3321" y="3554"/>
                </a:lnTo>
                <a:lnTo>
                  <a:pt x="3325" y="3556"/>
                </a:lnTo>
                <a:lnTo>
                  <a:pt x="3332" y="3558"/>
                </a:lnTo>
                <a:lnTo>
                  <a:pt x="3337" y="3563"/>
                </a:lnTo>
                <a:lnTo>
                  <a:pt x="3342" y="3568"/>
                </a:lnTo>
                <a:lnTo>
                  <a:pt x="3342" y="3573"/>
                </a:lnTo>
                <a:lnTo>
                  <a:pt x="3337" y="3577"/>
                </a:lnTo>
                <a:lnTo>
                  <a:pt x="3332" y="3575"/>
                </a:lnTo>
                <a:lnTo>
                  <a:pt x="3330" y="3580"/>
                </a:lnTo>
                <a:lnTo>
                  <a:pt x="3332" y="3582"/>
                </a:lnTo>
                <a:lnTo>
                  <a:pt x="3335" y="3582"/>
                </a:lnTo>
                <a:lnTo>
                  <a:pt x="3344" y="3577"/>
                </a:lnTo>
                <a:lnTo>
                  <a:pt x="3351" y="3575"/>
                </a:lnTo>
                <a:lnTo>
                  <a:pt x="3354" y="3570"/>
                </a:lnTo>
                <a:lnTo>
                  <a:pt x="3344" y="3554"/>
                </a:lnTo>
                <a:lnTo>
                  <a:pt x="3332" y="3544"/>
                </a:lnTo>
                <a:lnTo>
                  <a:pt x="3325" y="3535"/>
                </a:lnTo>
                <a:lnTo>
                  <a:pt x="3316" y="3530"/>
                </a:lnTo>
                <a:lnTo>
                  <a:pt x="3306" y="3506"/>
                </a:lnTo>
                <a:lnTo>
                  <a:pt x="3297" y="3502"/>
                </a:lnTo>
                <a:lnTo>
                  <a:pt x="3295" y="3495"/>
                </a:lnTo>
                <a:lnTo>
                  <a:pt x="3292" y="3490"/>
                </a:lnTo>
                <a:lnTo>
                  <a:pt x="3285" y="3485"/>
                </a:lnTo>
                <a:lnTo>
                  <a:pt x="3280" y="3471"/>
                </a:lnTo>
                <a:lnTo>
                  <a:pt x="3285" y="3450"/>
                </a:lnTo>
                <a:lnTo>
                  <a:pt x="3280" y="3438"/>
                </a:lnTo>
                <a:lnTo>
                  <a:pt x="3288" y="3435"/>
                </a:lnTo>
                <a:lnTo>
                  <a:pt x="3288" y="3431"/>
                </a:lnTo>
                <a:lnTo>
                  <a:pt x="3292" y="3431"/>
                </a:lnTo>
                <a:lnTo>
                  <a:pt x="3299" y="3426"/>
                </a:lnTo>
                <a:lnTo>
                  <a:pt x="3302" y="3424"/>
                </a:lnTo>
                <a:lnTo>
                  <a:pt x="3302" y="3419"/>
                </a:lnTo>
                <a:lnTo>
                  <a:pt x="3304" y="3419"/>
                </a:lnTo>
                <a:lnTo>
                  <a:pt x="3309" y="3419"/>
                </a:lnTo>
                <a:lnTo>
                  <a:pt x="3306" y="3424"/>
                </a:lnTo>
                <a:lnTo>
                  <a:pt x="3311" y="3426"/>
                </a:lnTo>
                <a:lnTo>
                  <a:pt x="3311" y="3431"/>
                </a:lnTo>
                <a:lnTo>
                  <a:pt x="3304" y="3431"/>
                </a:lnTo>
                <a:lnTo>
                  <a:pt x="3302" y="3431"/>
                </a:lnTo>
                <a:lnTo>
                  <a:pt x="3299" y="3435"/>
                </a:lnTo>
                <a:lnTo>
                  <a:pt x="3299" y="3435"/>
                </a:lnTo>
                <a:lnTo>
                  <a:pt x="3304" y="3440"/>
                </a:lnTo>
                <a:lnTo>
                  <a:pt x="3306" y="3445"/>
                </a:lnTo>
                <a:lnTo>
                  <a:pt x="3309" y="3445"/>
                </a:lnTo>
                <a:lnTo>
                  <a:pt x="3314" y="3447"/>
                </a:lnTo>
                <a:lnTo>
                  <a:pt x="3316" y="3450"/>
                </a:lnTo>
                <a:lnTo>
                  <a:pt x="3321" y="3452"/>
                </a:lnTo>
                <a:lnTo>
                  <a:pt x="3335" y="3457"/>
                </a:lnTo>
                <a:lnTo>
                  <a:pt x="3342" y="3461"/>
                </a:lnTo>
                <a:lnTo>
                  <a:pt x="3344" y="3466"/>
                </a:lnTo>
                <a:lnTo>
                  <a:pt x="3344" y="3473"/>
                </a:lnTo>
                <a:lnTo>
                  <a:pt x="3344" y="3478"/>
                </a:lnTo>
                <a:lnTo>
                  <a:pt x="3349" y="3483"/>
                </a:lnTo>
                <a:lnTo>
                  <a:pt x="3347" y="3488"/>
                </a:lnTo>
                <a:lnTo>
                  <a:pt x="3351" y="3488"/>
                </a:lnTo>
                <a:lnTo>
                  <a:pt x="3354" y="3485"/>
                </a:lnTo>
                <a:lnTo>
                  <a:pt x="3361" y="3488"/>
                </a:lnTo>
                <a:lnTo>
                  <a:pt x="3368" y="3490"/>
                </a:lnTo>
                <a:lnTo>
                  <a:pt x="3375" y="3490"/>
                </a:lnTo>
                <a:lnTo>
                  <a:pt x="3380" y="3490"/>
                </a:lnTo>
                <a:lnTo>
                  <a:pt x="3380" y="3488"/>
                </a:lnTo>
                <a:lnTo>
                  <a:pt x="3373" y="3483"/>
                </a:lnTo>
                <a:lnTo>
                  <a:pt x="3356" y="3478"/>
                </a:lnTo>
                <a:lnTo>
                  <a:pt x="3349" y="3469"/>
                </a:lnTo>
                <a:lnTo>
                  <a:pt x="3347" y="3466"/>
                </a:lnTo>
                <a:lnTo>
                  <a:pt x="3344" y="3459"/>
                </a:lnTo>
                <a:lnTo>
                  <a:pt x="3347" y="3454"/>
                </a:lnTo>
                <a:lnTo>
                  <a:pt x="3351" y="3452"/>
                </a:lnTo>
                <a:lnTo>
                  <a:pt x="3354" y="3454"/>
                </a:lnTo>
                <a:lnTo>
                  <a:pt x="3363" y="3457"/>
                </a:lnTo>
                <a:lnTo>
                  <a:pt x="3368" y="3457"/>
                </a:lnTo>
                <a:lnTo>
                  <a:pt x="3373" y="3459"/>
                </a:lnTo>
                <a:lnTo>
                  <a:pt x="3380" y="3469"/>
                </a:lnTo>
                <a:lnTo>
                  <a:pt x="3384" y="3478"/>
                </a:lnTo>
                <a:lnTo>
                  <a:pt x="3396" y="3485"/>
                </a:lnTo>
                <a:lnTo>
                  <a:pt x="3399" y="3483"/>
                </a:lnTo>
                <a:lnTo>
                  <a:pt x="3401" y="3476"/>
                </a:lnTo>
                <a:lnTo>
                  <a:pt x="3399" y="3466"/>
                </a:lnTo>
                <a:lnTo>
                  <a:pt x="3392" y="3461"/>
                </a:lnTo>
                <a:lnTo>
                  <a:pt x="3382" y="3457"/>
                </a:lnTo>
                <a:lnTo>
                  <a:pt x="3373" y="3450"/>
                </a:lnTo>
                <a:lnTo>
                  <a:pt x="3375" y="3443"/>
                </a:lnTo>
                <a:lnTo>
                  <a:pt x="3380" y="3445"/>
                </a:lnTo>
                <a:lnTo>
                  <a:pt x="3384" y="3440"/>
                </a:lnTo>
                <a:lnTo>
                  <a:pt x="3394" y="3443"/>
                </a:lnTo>
                <a:lnTo>
                  <a:pt x="3394" y="3445"/>
                </a:lnTo>
                <a:lnTo>
                  <a:pt x="3401" y="3447"/>
                </a:lnTo>
                <a:lnTo>
                  <a:pt x="3410" y="3447"/>
                </a:lnTo>
                <a:lnTo>
                  <a:pt x="3415" y="3454"/>
                </a:lnTo>
                <a:lnTo>
                  <a:pt x="3420" y="3459"/>
                </a:lnTo>
                <a:lnTo>
                  <a:pt x="3425" y="3464"/>
                </a:lnTo>
                <a:lnTo>
                  <a:pt x="3432" y="3461"/>
                </a:lnTo>
                <a:lnTo>
                  <a:pt x="3429" y="3459"/>
                </a:lnTo>
                <a:lnTo>
                  <a:pt x="3427" y="3454"/>
                </a:lnTo>
                <a:lnTo>
                  <a:pt x="3420" y="3450"/>
                </a:lnTo>
                <a:lnTo>
                  <a:pt x="3415" y="3443"/>
                </a:lnTo>
                <a:lnTo>
                  <a:pt x="3413" y="3440"/>
                </a:lnTo>
                <a:lnTo>
                  <a:pt x="3406" y="3438"/>
                </a:lnTo>
                <a:lnTo>
                  <a:pt x="3401" y="3438"/>
                </a:lnTo>
                <a:lnTo>
                  <a:pt x="3399" y="3435"/>
                </a:lnTo>
                <a:lnTo>
                  <a:pt x="3394" y="3438"/>
                </a:lnTo>
                <a:lnTo>
                  <a:pt x="3387" y="3438"/>
                </a:lnTo>
                <a:lnTo>
                  <a:pt x="3384" y="3435"/>
                </a:lnTo>
                <a:lnTo>
                  <a:pt x="3380" y="3428"/>
                </a:lnTo>
                <a:lnTo>
                  <a:pt x="3382" y="3424"/>
                </a:lnTo>
                <a:lnTo>
                  <a:pt x="3387" y="3424"/>
                </a:lnTo>
                <a:lnTo>
                  <a:pt x="3389" y="3421"/>
                </a:lnTo>
                <a:lnTo>
                  <a:pt x="3384" y="3419"/>
                </a:lnTo>
                <a:lnTo>
                  <a:pt x="3380" y="3419"/>
                </a:lnTo>
                <a:lnTo>
                  <a:pt x="3375" y="3414"/>
                </a:lnTo>
                <a:lnTo>
                  <a:pt x="3370" y="3409"/>
                </a:lnTo>
                <a:lnTo>
                  <a:pt x="3368" y="3407"/>
                </a:lnTo>
                <a:lnTo>
                  <a:pt x="3368" y="3402"/>
                </a:lnTo>
                <a:lnTo>
                  <a:pt x="3370" y="3398"/>
                </a:lnTo>
                <a:lnTo>
                  <a:pt x="3380" y="3395"/>
                </a:lnTo>
                <a:lnTo>
                  <a:pt x="3387" y="3398"/>
                </a:lnTo>
                <a:lnTo>
                  <a:pt x="3396" y="3400"/>
                </a:lnTo>
                <a:lnTo>
                  <a:pt x="3399" y="3400"/>
                </a:lnTo>
                <a:lnTo>
                  <a:pt x="3403" y="3400"/>
                </a:lnTo>
                <a:lnTo>
                  <a:pt x="3408" y="3398"/>
                </a:lnTo>
                <a:lnTo>
                  <a:pt x="3418" y="3388"/>
                </a:lnTo>
                <a:lnTo>
                  <a:pt x="3420" y="3386"/>
                </a:lnTo>
                <a:lnTo>
                  <a:pt x="3418" y="3381"/>
                </a:lnTo>
                <a:lnTo>
                  <a:pt x="3422" y="3379"/>
                </a:lnTo>
                <a:lnTo>
                  <a:pt x="3429" y="3374"/>
                </a:lnTo>
                <a:lnTo>
                  <a:pt x="3434" y="3372"/>
                </a:lnTo>
                <a:lnTo>
                  <a:pt x="3441" y="3381"/>
                </a:lnTo>
                <a:lnTo>
                  <a:pt x="3448" y="3381"/>
                </a:lnTo>
                <a:lnTo>
                  <a:pt x="3455" y="3381"/>
                </a:lnTo>
                <a:lnTo>
                  <a:pt x="3460" y="3376"/>
                </a:lnTo>
                <a:lnTo>
                  <a:pt x="3467" y="3372"/>
                </a:lnTo>
                <a:lnTo>
                  <a:pt x="3472" y="3369"/>
                </a:lnTo>
                <a:lnTo>
                  <a:pt x="3474" y="3364"/>
                </a:lnTo>
                <a:lnTo>
                  <a:pt x="3481" y="3362"/>
                </a:lnTo>
                <a:lnTo>
                  <a:pt x="3484" y="3364"/>
                </a:lnTo>
                <a:lnTo>
                  <a:pt x="3484" y="3369"/>
                </a:lnTo>
                <a:lnTo>
                  <a:pt x="3486" y="3369"/>
                </a:lnTo>
                <a:lnTo>
                  <a:pt x="3493" y="3369"/>
                </a:lnTo>
                <a:lnTo>
                  <a:pt x="3496" y="3367"/>
                </a:lnTo>
                <a:lnTo>
                  <a:pt x="3498" y="3369"/>
                </a:lnTo>
                <a:lnTo>
                  <a:pt x="3500" y="3372"/>
                </a:lnTo>
                <a:lnTo>
                  <a:pt x="3510" y="3372"/>
                </a:lnTo>
                <a:lnTo>
                  <a:pt x="3519" y="3374"/>
                </a:lnTo>
                <a:lnTo>
                  <a:pt x="3522" y="3374"/>
                </a:lnTo>
                <a:lnTo>
                  <a:pt x="3529" y="3374"/>
                </a:lnTo>
                <a:lnTo>
                  <a:pt x="3545" y="3374"/>
                </a:lnTo>
                <a:lnTo>
                  <a:pt x="3555" y="3374"/>
                </a:lnTo>
                <a:lnTo>
                  <a:pt x="3557" y="3383"/>
                </a:lnTo>
                <a:lnTo>
                  <a:pt x="3560" y="3393"/>
                </a:lnTo>
                <a:lnTo>
                  <a:pt x="3564" y="3395"/>
                </a:lnTo>
                <a:lnTo>
                  <a:pt x="3576" y="3398"/>
                </a:lnTo>
                <a:lnTo>
                  <a:pt x="3586" y="3393"/>
                </a:lnTo>
                <a:lnTo>
                  <a:pt x="3597" y="3393"/>
                </a:lnTo>
                <a:lnTo>
                  <a:pt x="3616" y="3383"/>
                </a:lnTo>
                <a:lnTo>
                  <a:pt x="3628" y="3383"/>
                </a:lnTo>
                <a:lnTo>
                  <a:pt x="3628" y="3390"/>
                </a:lnTo>
                <a:lnTo>
                  <a:pt x="3614" y="3400"/>
                </a:lnTo>
                <a:lnTo>
                  <a:pt x="3602" y="3402"/>
                </a:lnTo>
                <a:lnTo>
                  <a:pt x="3593" y="3409"/>
                </a:lnTo>
                <a:lnTo>
                  <a:pt x="3578" y="3421"/>
                </a:lnTo>
                <a:lnTo>
                  <a:pt x="3578" y="3424"/>
                </a:lnTo>
                <a:lnTo>
                  <a:pt x="3578" y="3433"/>
                </a:lnTo>
                <a:lnTo>
                  <a:pt x="3578" y="3452"/>
                </a:lnTo>
                <a:lnTo>
                  <a:pt x="3588" y="3445"/>
                </a:lnTo>
                <a:lnTo>
                  <a:pt x="3600" y="3428"/>
                </a:lnTo>
                <a:lnTo>
                  <a:pt x="3609" y="3412"/>
                </a:lnTo>
                <a:lnTo>
                  <a:pt x="3621" y="3400"/>
                </a:lnTo>
                <a:lnTo>
                  <a:pt x="3633" y="3390"/>
                </a:lnTo>
                <a:lnTo>
                  <a:pt x="3652" y="3381"/>
                </a:lnTo>
                <a:lnTo>
                  <a:pt x="3661" y="3374"/>
                </a:lnTo>
                <a:lnTo>
                  <a:pt x="3666" y="3367"/>
                </a:lnTo>
                <a:lnTo>
                  <a:pt x="3673" y="3350"/>
                </a:lnTo>
                <a:lnTo>
                  <a:pt x="3678" y="3334"/>
                </a:lnTo>
                <a:lnTo>
                  <a:pt x="3685" y="3331"/>
                </a:lnTo>
                <a:lnTo>
                  <a:pt x="3692" y="3331"/>
                </a:lnTo>
                <a:lnTo>
                  <a:pt x="3701" y="3329"/>
                </a:lnTo>
                <a:lnTo>
                  <a:pt x="3716" y="3327"/>
                </a:lnTo>
                <a:lnTo>
                  <a:pt x="3730" y="3324"/>
                </a:lnTo>
                <a:lnTo>
                  <a:pt x="3739" y="3324"/>
                </a:lnTo>
                <a:lnTo>
                  <a:pt x="3746" y="3327"/>
                </a:lnTo>
                <a:lnTo>
                  <a:pt x="3756" y="3329"/>
                </a:lnTo>
                <a:lnTo>
                  <a:pt x="3768" y="3329"/>
                </a:lnTo>
                <a:lnTo>
                  <a:pt x="3782" y="3329"/>
                </a:lnTo>
                <a:lnTo>
                  <a:pt x="3794" y="3322"/>
                </a:lnTo>
                <a:lnTo>
                  <a:pt x="3798" y="3296"/>
                </a:lnTo>
                <a:lnTo>
                  <a:pt x="3794" y="3293"/>
                </a:lnTo>
                <a:lnTo>
                  <a:pt x="3787" y="3296"/>
                </a:lnTo>
                <a:lnTo>
                  <a:pt x="3765" y="3289"/>
                </a:lnTo>
                <a:lnTo>
                  <a:pt x="3744" y="3284"/>
                </a:lnTo>
                <a:lnTo>
                  <a:pt x="3718" y="3275"/>
                </a:lnTo>
                <a:lnTo>
                  <a:pt x="3713" y="3267"/>
                </a:lnTo>
                <a:lnTo>
                  <a:pt x="3711" y="3267"/>
                </a:lnTo>
                <a:lnTo>
                  <a:pt x="3709" y="3256"/>
                </a:lnTo>
                <a:lnTo>
                  <a:pt x="3704" y="3244"/>
                </a:lnTo>
                <a:lnTo>
                  <a:pt x="3701" y="3230"/>
                </a:lnTo>
                <a:lnTo>
                  <a:pt x="3697" y="3220"/>
                </a:lnTo>
                <a:lnTo>
                  <a:pt x="3692" y="3218"/>
                </a:lnTo>
                <a:lnTo>
                  <a:pt x="3675" y="3204"/>
                </a:lnTo>
                <a:lnTo>
                  <a:pt x="3673" y="3199"/>
                </a:lnTo>
                <a:lnTo>
                  <a:pt x="3675" y="3199"/>
                </a:lnTo>
                <a:lnTo>
                  <a:pt x="3675" y="3196"/>
                </a:lnTo>
                <a:lnTo>
                  <a:pt x="3671" y="3194"/>
                </a:lnTo>
                <a:lnTo>
                  <a:pt x="3668" y="3189"/>
                </a:lnTo>
                <a:lnTo>
                  <a:pt x="3666" y="3187"/>
                </a:lnTo>
                <a:lnTo>
                  <a:pt x="3659" y="3185"/>
                </a:lnTo>
                <a:lnTo>
                  <a:pt x="3652" y="3187"/>
                </a:lnTo>
                <a:lnTo>
                  <a:pt x="3649" y="3182"/>
                </a:lnTo>
                <a:lnTo>
                  <a:pt x="3652" y="3178"/>
                </a:lnTo>
                <a:lnTo>
                  <a:pt x="3656" y="3173"/>
                </a:lnTo>
                <a:lnTo>
                  <a:pt x="3661" y="3173"/>
                </a:lnTo>
                <a:lnTo>
                  <a:pt x="3661" y="3168"/>
                </a:lnTo>
                <a:lnTo>
                  <a:pt x="3664" y="3163"/>
                </a:lnTo>
                <a:lnTo>
                  <a:pt x="3668" y="3161"/>
                </a:lnTo>
                <a:lnTo>
                  <a:pt x="3666" y="3156"/>
                </a:lnTo>
                <a:lnTo>
                  <a:pt x="3668" y="3154"/>
                </a:lnTo>
                <a:lnTo>
                  <a:pt x="3678" y="3154"/>
                </a:lnTo>
                <a:lnTo>
                  <a:pt x="3678" y="3152"/>
                </a:lnTo>
                <a:lnTo>
                  <a:pt x="3675" y="3144"/>
                </a:lnTo>
                <a:lnTo>
                  <a:pt x="3675" y="3123"/>
                </a:lnTo>
                <a:lnTo>
                  <a:pt x="3675" y="3104"/>
                </a:lnTo>
                <a:lnTo>
                  <a:pt x="3673" y="3102"/>
                </a:lnTo>
                <a:lnTo>
                  <a:pt x="3675" y="3099"/>
                </a:lnTo>
                <a:lnTo>
                  <a:pt x="3680" y="3097"/>
                </a:lnTo>
                <a:lnTo>
                  <a:pt x="3685" y="3083"/>
                </a:lnTo>
                <a:lnTo>
                  <a:pt x="3690" y="3076"/>
                </a:lnTo>
                <a:lnTo>
                  <a:pt x="3694" y="3076"/>
                </a:lnTo>
                <a:lnTo>
                  <a:pt x="3699" y="3073"/>
                </a:lnTo>
                <a:lnTo>
                  <a:pt x="3706" y="3073"/>
                </a:lnTo>
                <a:lnTo>
                  <a:pt x="3713" y="3076"/>
                </a:lnTo>
                <a:lnTo>
                  <a:pt x="3716" y="3071"/>
                </a:lnTo>
                <a:lnTo>
                  <a:pt x="3718" y="3069"/>
                </a:lnTo>
                <a:lnTo>
                  <a:pt x="3720" y="3057"/>
                </a:lnTo>
                <a:lnTo>
                  <a:pt x="3718" y="3047"/>
                </a:lnTo>
                <a:lnTo>
                  <a:pt x="3716" y="3038"/>
                </a:lnTo>
                <a:lnTo>
                  <a:pt x="3716" y="3026"/>
                </a:lnTo>
                <a:lnTo>
                  <a:pt x="3718" y="3010"/>
                </a:lnTo>
                <a:lnTo>
                  <a:pt x="3716" y="3002"/>
                </a:lnTo>
                <a:lnTo>
                  <a:pt x="3716" y="2986"/>
                </a:lnTo>
                <a:lnTo>
                  <a:pt x="3711" y="2979"/>
                </a:lnTo>
                <a:lnTo>
                  <a:pt x="3716" y="2969"/>
                </a:lnTo>
                <a:lnTo>
                  <a:pt x="3723" y="2955"/>
                </a:lnTo>
                <a:lnTo>
                  <a:pt x="3730" y="2934"/>
                </a:lnTo>
                <a:lnTo>
                  <a:pt x="3742" y="2920"/>
                </a:lnTo>
                <a:lnTo>
                  <a:pt x="3753" y="2913"/>
                </a:lnTo>
                <a:lnTo>
                  <a:pt x="3775" y="2905"/>
                </a:lnTo>
                <a:lnTo>
                  <a:pt x="3775" y="2898"/>
                </a:lnTo>
                <a:lnTo>
                  <a:pt x="3775" y="2879"/>
                </a:lnTo>
                <a:lnTo>
                  <a:pt x="3775" y="2870"/>
                </a:lnTo>
                <a:lnTo>
                  <a:pt x="3772" y="2872"/>
                </a:lnTo>
                <a:lnTo>
                  <a:pt x="3770" y="2865"/>
                </a:lnTo>
                <a:lnTo>
                  <a:pt x="3775" y="2865"/>
                </a:lnTo>
                <a:lnTo>
                  <a:pt x="3777" y="2865"/>
                </a:lnTo>
                <a:lnTo>
                  <a:pt x="3777" y="2863"/>
                </a:lnTo>
                <a:lnTo>
                  <a:pt x="3777" y="2860"/>
                </a:lnTo>
                <a:lnTo>
                  <a:pt x="3777" y="2858"/>
                </a:lnTo>
                <a:lnTo>
                  <a:pt x="3777" y="2851"/>
                </a:lnTo>
                <a:lnTo>
                  <a:pt x="3775" y="2837"/>
                </a:lnTo>
                <a:lnTo>
                  <a:pt x="3772" y="2834"/>
                </a:lnTo>
                <a:lnTo>
                  <a:pt x="3770" y="2837"/>
                </a:lnTo>
                <a:lnTo>
                  <a:pt x="3768" y="2839"/>
                </a:lnTo>
                <a:lnTo>
                  <a:pt x="3765" y="2837"/>
                </a:lnTo>
                <a:lnTo>
                  <a:pt x="3765" y="2837"/>
                </a:lnTo>
                <a:lnTo>
                  <a:pt x="3765" y="2832"/>
                </a:lnTo>
                <a:lnTo>
                  <a:pt x="3770" y="2830"/>
                </a:lnTo>
                <a:lnTo>
                  <a:pt x="3770" y="2827"/>
                </a:lnTo>
                <a:lnTo>
                  <a:pt x="3775" y="2820"/>
                </a:lnTo>
                <a:lnTo>
                  <a:pt x="3782" y="2811"/>
                </a:lnTo>
                <a:lnTo>
                  <a:pt x="3789" y="2801"/>
                </a:lnTo>
                <a:lnTo>
                  <a:pt x="3798" y="2792"/>
                </a:lnTo>
                <a:lnTo>
                  <a:pt x="3803" y="2787"/>
                </a:lnTo>
                <a:lnTo>
                  <a:pt x="3808" y="2780"/>
                </a:lnTo>
                <a:lnTo>
                  <a:pt x="3810" y="2773"/>
                </a:lnTo>
                <a:lnTo>
                  <a:pt x="3817" y="2763"/>
                </a:lnTo>
                <a:lnTo>
                  <a:pt x="3820" y="2754"/>
                </a:lnTo>
                <a:lnTo>
                  <a:pt x="3824" y="2745"/>
                </a:lnTo>
                <a:lnTo>
                  <a:pt x="3827" y="2735"/>
                </a:lnTo>
                <a:lnTo>
                  <a:pt x="3829" y="2730"/>
                </a:lnTo>
                <a:lnTo>
                  <a:pt x="3832" y="2726"/>
                </a:lnTo>
                <a:lnTo>
                  <a:pt x="3832" y="2718"/>
                </a:lnTo>
                <a:lnTo>
                  <a:pt x="3829" y="2716"/>
                </a:lnTo>
                <a:lnTo>
                  <a:pt x="3827" y="2714"/>
                </a:lnTo>
                <a:lnTo>
                  <a:pt x="3827" y="2709"/>
                </a:lnTo>
                <a:lnTo>
                  <a:pt x="3832" y="2707"/>
                </a:lnTo>
                <a:lnTo>
                  <a:pt x="3834" y="2707"/>
                </a:lnTo>
                <a:lnTo>
                  <a:pt x="3839" y="2704"/>
                </a:lnTo>
                <a:lnTo>
                  <a:pt x="3846" y="2700"/>
                </a:lnTo>
                <a:lnTo>
                  <a:pt x="3855" y="2695"/>
                </a:lnTo>
                <a:lnTo>
                  <a:pt x="3858" y="2692"/>
                </a:lnTo>
                <a:lnTo>
                  <a:pt x="3865" y="2695"/>
                </a:lnTo>
                <a:lnTo>
                  <a:pt x="3867" y="2692"/>
                </a:lnTo>
                <a:lnTo>
                  <a:pt x="3869" y="2692"/>
                </a:lnTo>
                <a:lnTo>
                  <a:pt x="3872" y="2690"/>
                </a:lnTo>
                <a:lnTo>
                  <a:pt x="3874" y="2692"/>
                </a:lnTo>
                <a:lnTo>
                  <a:pt x="3881" y="2690"/>
                </a:lnTo>
                <a:lnTo>
                  <a:pt x="3884" y="2692"/>
                </a:lnTo>
                <a:lnTo>
                  <a:pt x="3886" y="2690"/>
                </a:lnTo>
                <a:lnTo>
                  <a:pt x="3888" y="2688"/>
                </a:lnTo>
                <a:lnTo>
                  <a:pt x="3893" y="2685"/>
                </a:lnTo>
                <a:lnTo>
                  <a:pt x="3898" y="2685"/>
                </a:lnTo>
                <a:lnTo>
                  <a:pt x="3900" y="2685"/>
                </a:lnTo>
                <a:lnTo>
                  <a:pt x="3902" y="2688"/>
                </a:lnTo>
                <a:lnTo>
                  <a:pt x="3907" y="2685"/>
                </a:lnTo>
                <a:lnTo>
                  <a:pt x="3910" y="2683"/>
                </a:lnTo>
                <a:lnTo>
                  <a:pt x="3910" y="2678"/>
                </a:lnTo>
                <a:lnTo>
                  <a:pt x="3910" y="2674"/>
                </a:lnTo>
                <a:lnTo>
                  <a:pt x="3905" y="2669"/>
                </a:lnTo>
                <a:lnTo>
                  <a:pt x="3905" y="2664"/>
                </a:lnTo>
                <a:lnTo>
                  <a:pt x="3907" y="2659"/>
                </a:lnTo>
                <a:lnTo>
                  <a:pt x="3910" y="2657"/>
                </a:lnTo>
                <a:lnTo>
                  <a:pt x="3912" y="2657"/>
                </a:lnTo>
                <a:lnTo>
                  <a:pt x="3910" y="2659"/>
                </a:lnTo>
                <a:lnTo>
                  <a:pt x="3910" y="2662"/>
                </a:lnTo>
                <a:lnTo>
                  <a:pt x="3910" y="2666"/>
                </a:lnTo>
                <a:lnTo>
                  <a:pt x="3910" y="2669"/>
                </a:lnTo>
                <a:lnTo>
                  <a:pt x="3914" y="2671"/>
                </a:lnTo>
                <a:lnTo>
                  <a:pt x="3914" y="2674"/>
                </a:lnTo>
                <a:lnTo>
                  <a:pt x="3914" y="2676"/>
                </a:lnTo>
                <a:lnTo>
                  <a:pt x="3917" y="2681"/>
                </a:lnTo>
                <a:lnTo>
                  <a:pt x="3919" y="2681"/>
                </a:lnTo>
                <a:lnTo>
                  <a:pt x="3921" y="2683"/>
                </a:lnTo>
                <a:lnTo>
                  <a:pt x="3924" y="2683"/>
                </a:lnTo>
                <a:lnTo>
                  <a:pt x="3926" y="2683"/>
                </a:lnTo>
                <a:lnTo>
                  <a:pt x="3928" y="2683"/>
                </a:lnTo>
                <a:lnTo>
                  <a:pt x="3928" y="2688"/>
                </a:lnTo>
                <a:lnTo>
                  <a:pt x="3928" y="2685"/>
                </a:lnTo>
                <a:lnTo>
                  <a:pt x="3931" y="2685"/>
                </a:lnTo>
                <a:lnTo>
                  <a:pt x="3933" y="2683"/>
                </a:lnTo>
                <a:lnTo>
                  <a:pt x="3936" y="2683"/>
                </a:lnTo>
                <a:lnTo>
                  <a:pt x="3938" y="2683"/>
                </a:lnTo>
                <a:lnTo>
                  <a:pt x="3940" y="2683"/>
                </a:lnTo>
                <a:lnTo>
                  <a:pt x="3940" y="2685"/>
                </a:lnTo>
                <a:lnTo>
                  <a:pt x="3940" y="2688"/>
                </a:lnTo>
                <a:lnTo>
                  <a:pt x="3940" y="2690"/>
                </a:lnTo>
                <a:lnTo>
                  <a:pt x="3943" y="2690"/>
                </a:lnTo>
                <a:lnTo>
                  <a:pt x="3943" y="2692"/>
                </a:lnTo>
                <a:lnTo>
                  <a:pt x="3936" y="2695"/>
                </a:lnTo>
                <a:lnTo>
                  <a:pt x="3926" y="2695"/>
                </a:lnTo>
                <a:lnTo>
                  <a:pt x="3921" y="2697"/>
                </a:lnTo>
                <a:lnTo>
                  <a:pt x="3902" y="2695"/>
                </a:lnTo>
                <a:lnTo>
                  <a:pt x="3888" y="2697"/>
                </a:lnTo>
                <a:lnTo>
                  <a:pt x="3898" y="2704"/>
                </a:lnTo>
                <a:lnTo>
                  <a:pt x="3902" y="2700"/>
                </a:lnTo>
                <a:lnTo>
                  <a:pt x="3921" y="2702"/>
                </a:lnTo>
                <a:lnTo>
                  <a:pt x="3921" y="2702"/>
                </a:lnTo>
                <a:lnTo>
                  <a:pt x="3926" y="2707"/>
                </a:lnTo>
                <a:lnTo>
                  <a:pt x="3924" y="2709"/>
                </a:lnTo>
                <a:lnTo>
                  <a:pt x="3919" y="2714"/>
                </a:lnTo>
                <a:lnTo>
                  <a:pt x="3912" y="2716"/>
                </a:lnTo>
                <a:lnTo>
                  <a:pt x="3907" y="2718"/>
                </a:lnTo>
                <a:lnTo>
                  <a:pt x="3910" y="2723"/>
                </a:lnTo>
                <a:lnTo>
                  <a:pt x="3917" y="2721"/>
                </a:lnTo>
                <a:lnTo>
                  <a:pt x="3928" y="2721"/>
                </a:lnTo>
                <a:lnTo>
                  <a:pt x="3945" y="2726"/>
                </a:lnTo>
                <a:lnTo>
                  <a:pt x="3945" y="2730"/>
                </a:lnTo>
                <a:lnTo>
                  <a:pt x="3969" y="2733"/>
                </a:lnTo>
                <a:lnTo>
                  <a:pt x="3973" y="2728"/>
                </a:lnTo>
                <a:lnTo>
                  <a:pt x="3985" y="2726"/>
                </a:lnTo>
                <a:lnTo>
                  <a:pt x="4002" y="2721"/>
                </a:lnTo>
                <a:lnTo>
                  <a:pt x="4004" y="2716"/>
                </a:lnTo>
                <a:lnTo>
                  <a:pt x="4014" y="2718"/>
                </a:lnTo>
                <a:lnTo>
                  <a:pt x="4016" y="2709"/>
                </a:lnTo>
                <a:lnTo>
                  <a:pt x="4021" y="2716"/>
                </a:lnTo>
                <a:lnTo>
                  <a:pt x="4025" y="2714"/>
                </a:lnTo>
                <a:lnTo>
                  <a:pt x="4035" y="2723"/>
                </a:lnTo>
                <a:lnTo>
                  <a:pt x="4044" y="2707"/>
                </a:lnTo>
                <a:lnTo>
                  <a:pt x="4047" y="2707"/>
                </a:lnTo>
                <a:lnTo>
                  <a:pt x="4049" y="2711"/>
                </a:lnTo>
                <a:lnTo>
                  <a:pt x="4049" y="2718"/>
                </a:lnTo>
                <a:lnTo>
                  <a:pt x="4054" y="2726"/>
                </a:lnTo>
                <a:lnTo>
                  <a:pt x="4063" y="2726"/>
                </a:lnTo>
                <a:lnTo>
                  <a:pt x="4063" y="2728"/>
                </a:lnTo>
                <a:lnTo>
                  <a:pt x="4059" y="2733"/>
                </a:lnTo>
                <a:lnTo>
                  <a:pt x="4061" y="2737"/>
                </a:lnTo>
                <a:lnTo>
                  <a:pt x="4054" y="2735"/>
                </a:lnTo>
                <a:lnTo>
                  <a:pt x="4042" y="2742"/>
                </a:lnTo>
                <a:lnTo>
                  <a:pt x="4037" y="2747"/>
                </a:lnTo>
                <a:lnTo>
                  <a:pt x="4028" y="2754"/>
                </a:lnTo>
                <a:lnTo>
                  <a:pt x="4021" y="2754"/>
                </a:lnTo>
                <a:lnTo>
                  <a:pt x="4021" y="2761"/>
                </a:lnTo>
                <a:lnTo>
                  <a:pt x="4011" y="2771"/>
                </a:lnTo>
                <a:lnTo>
                  <a:pt x="4002" y="2780"/>
                </a:lnTo>
                <a:lnTo>
                  <a:pt x="3988" y="2794"/>
                </a:lnTo>
                <a:lnTo>
                  <a:pt x="3981" y="2804"/>
                </a:lnTo>
                <a:lnTo>
                  <a:pt x="3983" y="2811"/>
                </a:lnTo>
                <a:lnTo>
                  <a:pt x="3995" y="2811"/>
                </a:lnTo>
                <a:lnTo>
                  <a:pt x="4002" y="2804"/>
                </a:lnTo>
                <a:lnTo>
                  <a:pt x="4011" y="2801"/>
                </a:lnTo>
                <a:lnTo>
                  <a:pt x="4018" y="2804"/>
                </a:lnTo>
                <a:lnTo>
                  <a:pt x="4047" y="2818"/>
                </a:lnTo>
                <a:lnTo>
                  <a:pt x="4056" y="2811"/>
                </a:lnTo>
                <a:lnTo>
                  <a:pt x="4063" y="2816"/>
                </a:lnTo>
                <a:lnTo>
                  <a:pt x="4073" y="2825"/>
                </a:lnTo>
                <a:lnTo>
                  <a:pt x="4078" y="2844"/>
                </a:lnTo>
                <a:lnTo>
                  <a:pt x="4075" y="2849"/>
                </a:lnTo>
                <a:lnTo>
                  <a:pt x="4078" y="2868"/>
                </a:lnTo>
                <a:lnTo>
                  <a:pt x="4085" y="2870"/>
                </a:lnTo>
                <a:lnTo>
                  <a:pt x="4075" y="2872"/>
                </a:lnTo>
                <a:lnTo>
                  <a:pt x="4068" y="2877"/>
                </a:lnTo>
                <a:lnTo>
                  <a:pt x="4078" y="2884"/>
                </a:lnTo>
                <a:lnTo>
                  <a:pt x="4087" y="2882"/>
                </a:lnTo>
                <a:lnTo>
                  <a:pt x="4096" y="2891"/>
                </a:lnTo>
                <a:lnTo>
                  <a:pt x="4113" y="2886"/>
                </a:lnTo>
                <a:lnTo>
                  <a:pt x="4127" y="2882"/>
                </a:lnTo>
                <a:lnTo>
                  <a:pt x="4141" y="2865"/>
                </a:lnTo>
                <a:lnTo>
                  <a:pt x="4148" y="2842"/>
                </a:lnTo>
                <a:lnTo>
                  <a:pt x="4167" y="2830"/>
                </a:lnTo>
                <a:lnTo>
                  <a:pt x="4179" y="2823"/>
                </a:lnTo>
                <a:lnTo>
                  <a:pt x="4191" y="2823"/>
                </a:lnTo>
                <a:lnTo>
                  <a:pt x="4203" y="2801"/>
                </a:lnTo>
                <a:lnTo>
                  <a:pt x="4208" y="2801"/>
                </a:lnTo>
                <a:lnTo>
                  <a:pt x="4210" y="2794"/>
                </a:lnTo>
                <a:lnTo>
                  <a:pt x="4208" y="2792"/>
                </a:lnTo>
                <a:lnTo>
                  <a:pt x="4212" y="2785"/>
                </a:lnTo>
                <a:lnTo>
                  <a:pt x="4219" y="2780"/>
                </a:lnTo>
                <a:lnTo>
                  <a:pt x="4231" y="2780"/>
                </a:lnTo>
                <a:lnTo>
                  <a:pt x="4243" y="2787"/>
                </a:lnTo>
                <a:lnTo>
                  <a:pt x="4255" y="2780"/>
                </a:lnTo>
                <a:lnTo>
                  <a:pt x="4271" y="2778"/>
                </a:lnTo>
                <a:lnTo>
                  <a:pt x="4288" y="2766"/>
                </a:lnTo>
                <a:lnTo>
                  <a:pt x="4279" y="2747"/>
                </a:lnTo>
                <a:lnTo>
                  <a:pt x="4286" y="2737"/>
                </a:lnTo>
                <a:lnTo>
                  <a:pt x="4290" y="2737"/>
                </a:lnTo>
                <a:lnTo>
                  <a:pt x="4293" y="2733"/>
                </a:lnTo>
                <a:lnTo>
                  <a:pt x="4288" y="2728"/>
                </a:lnTo>
                <a:lnTo>
                  <a:pt x="4279" y="2728"/>
                </a:lnTo>
                <a:lnTo>
                  <a:pt x="4264" y="2728"/>
                </a:lnTo>
                <a:lnTo>
                  <a:pt x="4250" y="2737"/>
                </a:lnTo>
                <a:lnTo>
                  <a:pt x="4250" y="2742"/>
                </a:lnTo>
                <a:lnTo>
                  <a:pt x="4245" y="2747"/>
                </a:lnTo>
                <a:lnTo>
                  <a:pt x="4238" y="2747"/>
                </a:lnTo>
                <a:lnTo>
                  <a:pt x="4229" y="2742"/>
                </a:lnTo>
                <a:lnTo>
                  <a:pt x="4224" y="2754"/>
                </a:lnTo>
                <a:lnTo>
                  <a:pt x="4203" y="2771"/>
                </a:lnTo>
                <a:lnTo>
                  <a:pt x="4179" y="2766"/>
                </a:lnTo>
                <a:lnTo>
                  <a:pt x="4170" y="2756"/>
                </a:lnTo>
                <a:lnTo>
                  <a:pt x="4174" y="2749"/>
                </a:lnTo>
                <a:lnTo>
                  <a:pt x="4170" y="2740"/>
                </a:lnTo>
                <a:lnTo>
                  <a:pt x="4160" y="2733"/>
                </a:lnTo>
                <a:lnTo>
                  <a:pt x="4156" y="2733"/>
                </a:lnTo>
                <a:lnTo>
                  <a:pt x="4148" y="2730"/>
                </a:lnTo>
                <a:lnTo>
                  <a:pt x="4151" y="2726"/>
                </a:lnTo>
                <a:lnTo>
                  <a:pt x="4141" y="2730"/>
                </a:lnTo>
                <a:lnTo>
                  <a:pt x="4141" y="2723"/>
                </a:lnTo>
                <a:lnTo>
                  <a:pt x="4141" y="2721"/>
                </a:lnTo>
                <a:lnTo>
                  <a:pt x="4137" y="2723"/>
                </a:lnTo>
                <a:lnTo>
                  <a:pt x="4134" y="2718"/>
                </a:lnTo>
                <a:lnTo>
                  <a:pt x="4137" y="2716"/>
                </a:lnTo>
                <a:lnTo>
                  <a:pt x="4139" y="2716"/>
                </a:lnTo>
                <a:lnTo>
                  <a:pt x="4141" y="2714"/>
                </a:lnTo>
                <a:lnTo>
                  <a:pt x="4139" y="2714"/>
                </a:lnTo>
                <a:lnTo>
                  <a:pt x="4132" y="2716"/>
                </a:lnTo>
                <a:lnTo>
                  <a:pt x="4125" y="2728"/>
                </a:lnTo>
                <a:lnTo>
                  <a:pt x="4120" y="2730"/>
                </a:lnTo>
                <a:lnTo>
                  <a:pt x="4125" y="2721"/>
                </a:lnTo>
                <a:lnTo>
                  <a:pt x="4130" y="2716"/>
                </a:lnTo>
                <a:lnTo>
                  <a:pt x="4130" y="2711"/>
                </a:lnTo>
                <a:lnTo>
                  <a:pt x="4122" y="2709"/>
                </a:lnTo>
                <a:lnTo>
                  <a:pt x="4120" y="2709"/>
                </a:lnTo>
                <a:lnTo>
                  <a:pt x="4125" y="2714"/>
                </a:lnTo>
                <a:lnTo>
                  <a:pt x="4120" y="2714"/>
                </a:lnTo>
                <a:lnTo>
                  <a:pt x="4115" y="2714"/>
                </a:lnTo>
                <a:lnTo>
                  <a:pt x="4108" y="2709"/>
                </a:lnTo>
                <a:lnTo>
                  <a:pt x="4104" y="2704"/>
                </a:lnTo>
                <a:lnTo>
                  <a:pt x="4099" y="2707"/>
                </a:lnTo>
                <a:lnTo>
                  <a:pt x="4094" y="2707"/>
                </a:lnTo>
                <a:lnTo>
                  <a:pt x="4080" y="2704"/>
                </a:lnTo>
                <a:lnTo>
                  <a:pt x="4075" y="2707"/>
                </a:lnTo>
                <a:lnTo>
                  <a:pt x="4075" y="2709"/>
                </a:lnTo>
                <a:lnTo>
                  <a:pt x="4070" y="2711"/>
                </a:lnTo>
                <a:lnTo>
                  <a:pt x="4063" y="2707"/>
                </a:lnTo>
                <a:lnTo>
                  <a:pt x="4051" y="2702"/>
                </a:lnTo>
                <a:lnTo>
                  <a:pt x="4047" y="2697"/>
                </a:lnTo>
                <a:lnTo>
                  <a:pt x="4059" y="2692"/>
                </a:lnTo>
                <a:lnTo>
                  <a:pt x="4070" y="2695"/>
                </a:lnTo>
                <a:lnTo>
                  <a:pt x="4080" y="2702"/>
                </a:lnTo>
                <a:lnTo>
                  <a:pt x="4092" y="2702"/>
                </a:lnTo>
                <a:lnTo>
                  <a:pt x="4092" y="2695"/>
                </a:lnTo>
                <a:lnTo>
                  <a:pt x="4085" y="2683"/>
                </a:lnTo>
                <a:lnTo>
                  <a:pt x="4087" y="2683"/>
                </a:lnTo>
                <a:lnTo>
                  <a:pt x="4096" y="2692"/>
                </a:lnTo>
                <a:lnTo>
                  <a:pt x="4101" y="2688"/>
                </a:lnTo>
                <a:lnTo>
                  <a:pt x="4111" y="2692"/>
                </a:lnTo>
                <a:lnTo>
                  <a:pt x="4111" y="2707"/>
                </a:lnTo>
                <a:lnTo>
                  <a:pt x="4115" y="2709"/>
                </a:lnTo>
                <a:lnTo>
                  <a:pt x="4120" y="2707"/>
                </a:lnTo>
                <a:lnTo>
                  <a:pt x="4125" y="2695"/>
                </a:lnTo>
                <a:lnTo>
                  <a:pt x="4122" y="2688"/>
                </a:lnTo>
                <a:lnTo>
                  <a:pt x="4125" y="2683"/>
                </a:lnTo>
                <a:lnTo>
                  <a:pt x="4130" y="2685"/>
                </a:lnTo>
                <a:lnTo>
                  <a:pt x="4137" y="2683"/>
                </a:lnTo>
                <a:lnTo>
                  <a:pt x="4137" y="2678"/>
                </a:lnTo>
                <a:lnTo>
                  <a:pt x="4139" y="2674"/>
                </a:lnTo>
                <a:lnTo>
                  <a:pt x="4151" y="2666"/>
                </a:lnTo>
                <a:lnTo>
                  <a:pt x="4158" y="2657"/>
                </a:lnTo>
                <a:lnTo>
                  <a:pt x="4158" y="2652"/>
                </a:lnTo>
                <a:lnTo>
                  <a:pt x="4151" y="2643"/>
                </a:lnTo>
                <a:lnTo>
                  <a:pt x="4153" y="2640"/>
                </a:lnTo>
                <a:lnTo>
                  <a:pt x="4156" y="2645"/>
                </a:lnTo>
                <a:lnTo>
                  <a:pt x="4163" y="2647"/>
                </a:lnTo>
                <a:lnTo>
                  <a:pt x="4163" y="2652"/>
                </a:lnTo>
                <a:lnTo>
                  <a:pt x="4167" y="2657"/>
                </a:lnTo>
                <a:lnTo>
                  <a:pt x="4174" y="2643"/>
                </a:lnTo>
                <a:lnTo>
                  <a:pt x="4182" y="2636"/>
                </a:lnTo>
                <a:lnTo>
                  <a:pt x="4201" y="2614"/>
                </a:lnTo>
                <a:lnTo>
                  <a:pt x="4219" y="2605"/>
                </a:lnTo>
                <a:lnTo>
                  <a:pt x="4227" y="2605"/>
                </a:lnTo>
                <a:lnTo>
                  <a:pt x="4231" y="2610"/>
                </a:lnTo>
                <a:lnTo>
                  <a:pt x="4236" y="2595"/>
                </a:lnTo>
                <a:lnTo>
                  <a:pt x="4250" y="2584"/>
                </a:lnTo>
                <a:lnTo>
                  <a:pt x="4257" y="2581"/>
                </a:lnTo>
                <a:lnTo>
                  <a:pt x="4262" y="2584"/>
                </a:lnTo>
                <a:lnTo>
                  <a:pt x="4267" y="2588"/>
                </a:lnTo>
                <a:lnTo>
                  <a:pt x="4269" y="2574"/>
                </a:lnTo>
                <a:lnTo>
                  <a:pt x="4290" y="2553"/>
                </a:lnTo>
                <a:lnTo>
                  <a:pt x="4295" y="2553"/>
                </a:lnTo>
                <a:lnTo>
                  <a:pt x="4300" y="2558"/>
                </a:lnTo>
                <a:lnTo>
                  <a:pt x="4307" y="2536"/>
                </a:lnTo>
                <a:lnTo>
                  <a:pt x="4314" y="2532"/>
                </a:lnTo>
                <a:lnTo>
                  <a:pt x="4316" y="2532"/>
                </a:lnTo>
                <a:lnTo>
                  <a:pt x="4326" y="2527"/>
                </a:lnTo>
                <a:lnTo>
                  <a:pt x="4331" y="2522"/>
                </a:lnTo>
                <a:lnTo>
                  <a:pt x="4338" y="2524"/>
                </a:lnTo>
                <a:lnTo>
                  <a:pt x="4347" y="2520"/>
                </a:lnTo>
                <a:lnTo>
                  <a:pt x="4352" y="2524"/>
                </a:lnTo>
                <a:lnTo>
                  <a:pt x="4359" y="2513"/>
                </a:lnTo>
                <a:lnTo>
                  <a:pt x="4366" y="2510"/>
                </a:lnTo>
                <a:lnTo>
                  <a:pt x="4378" y="2510"/>
                </a:lnTo>
                <a:lnTo>
                  <a:pt x="4383" y="2506"/>
                </a:lnTo>
                <a:lnTo>
                  <a:pt x="4404" y="2494"/>
                </a:lnTo>
                <a:lnTo>
                  <a:pt x="4404" y="2484"/>
                </a:lnTo>
                <a:lnTo>
                  <a:pt x="4413" y="2479"/>
                </a:lnTo>
                <a:lnTo>
                  <a:pt x="4430" y="2477"/>
                </a:lnTo>
                <a:lnTo>
                  <a:pt x="4435" y="2482"/>
                </a:lnTo>
                <a:lnTo>
                  <a:pt x="4437" y="2491"/>
                </a:lnTo>
                <a:lnTo>
                  <a:pt x="4437" y="2501"/>
                </a:lnTo>
                <a:lnTo>
                  <a:pt x="4432" y="2506"/>
                </a:lnTo>
                <a:lnTo>
                  <a:pt x="4423" y="2506"/>
                </a:lnTo>
                <a:lnTo>
                  <a:pt x="4399" y="2529"/>
                </a:lnTo>
                <a:lnTo>
                  <a:pt x="4383" y="2539"/>
                </a:lnTo>
                <a:lnTo>
                  <a:pt x="4378" y="2550"/>
                </a:lnTo>
                <a:lnTo>
                  <a:pt x="4397" y="2553"/>
                </a:lnTo>
                <a:lnTo>
                  <a:pt x="4397" y="2562"/>
                </a:lnTo>
                <a:lnTo>
                  <a:pt x="4390" y="2562"/>
                </a:lnTo>
                <a:lnTo>
                  <a:pt x="4368" y="2558"/>
                </a:lnTo>
                <a:lnTo>
                  <a:pt x="4347" y="2577"/>
                </a:lnTo>
                <a:lnTo>
                  <a:pt x="4338" y="2574"/>
                </a:lnTo>
                <a:lnTo>
                  <a:pt x="4338" y="2581"/>
                </a:lnTo>
                <a:lnTo>
                  <a:pt x="4357" y="2600"/>
                </a:lnTo>
                <a:lnTo>
                  <a:pt x="4364" y="2595"/>
                </a:lnTo>
                <a:lnTo>
                  <a:pt x="4371" y="2595"/>
                </a:lnTo>
                <a:lnTo>
                  <a:pt x="4380" y="2600"/>
                </a:lnTo>
                <a:lnTo>
                  <a:pt x="4406" y="2610"/>
                </a:lnTo>
                <a:lnTo>
                  <a:pt x="4413" y="2617"/>
                </a:lnTo>
                <a:lnTo>
                  <a:pt x="4416" y="2626"/>
                </a:lnTo>
                <a:lnTo>
                  <a:pt x="4404" y="2624"/>
                </a:lnTo>
                <a:lnTo>
                  <a:pt x="4397" y="2621"/>
                </a:lnTo>
                <a:lnTo>
                  <a:pt x="4385" y="2619"/>
                </a:lnTo>
                <a:lnTo>
                  <a:pt x="4371" y="2638"/>
                </a:lnTo>
                <a:lnTo>
                  <a:pt x="4371" y="2666"/>
                </a:lnTo>
                <a:lnTo>
                  <a:pt x="4359" y="2678"/>
                </a:lnTo>
                <a:lnTo>
                  <a:pt x="4357" y="2681"/>
                </a:lnTo>
                <a:lnTo>
                  <a:pt x="4359" y="2692"/>
                </a:lnTo>
                <a:lnTo>
                  <a:pt x="4359" y="2714"/>
                </a:lnTo>
                <a:lnTo>
                  <a:pt x="4352" y="2726"/>
                </a:lnTo>
                <a:lnTo>
                  <a:pt x="4347" y="2733"/>
                </a:lnTo>
                <a:lnTo>
                  <a:pt x="4328" y="2737"/>
                </a:lnTo>
                <a:lnTo>
                  <a:pt x="4328" y="2728"/>
                </a:lnTo>
                <a:lnTo>
                  <a:pt x="4307" y="2723"/>
                </a:lnTo>
                <a:lnTo>
                  <a:pt x="4302" y="2730"/>
                </a:lnTo>
                <a:lnTo>
                  <a:pt x="4302" y="2735"/>
                </a:lnTo>
                <a:lnTo>
                  <a:pt x="4316" y="2735"/>
                </a:lnTo>
                <a:lnTo>
                  <a:pt x="4319" y="2735"/>
                </a:lnTo>
                <a:lnTo>
                  <a:pt x="4319" y="2740"/>
                </a:lnTo>
                <a:lnTo>
                  <a:pt x="4307" y="2747"/>
                </a:lnTo>
                <a:lnTo>
                  <a:pt x="4300" y="2754"/>
                </a:lnTo>
                <a:lnTo>
                  <a:pt x="4297" y="2761"/>
                </a:lnTo>
                <a:lnTo>
                  <a:pt x="4309" y="2763"/>
                </a:lnTo>
                <a:lnTo>
                  <a:pt x="4314" y="2761"/>
                </a:lnTo>
                <a:lnTo>
                  <a:pt x="4333" y="2759"/>
                </a:lnTo>
                <a:lnTo>
                  <a:pt x="4347" y="2766"/>
                </a:lnTo>
                <a:lnTo>
                  <a:pt x="4357" y="2771"/>
                </a:lnTo>
                <a:lnTo>
                  <a:pt x="4364" y="2785"/>
                </a:lnTo>
                <a:lnTo>
                  <a:pt x="4376" y="2789"/>
                </a:lnTo>
                <a:lnTo>
                  <a:pt x="4397" y="2789"/>
                </a:lnTo>
                <a:lnTo>
                  <a:pt x="4404" y="2782"/>
                </a:lnTo>
                <a:lnTo>
                  <a:pt x="4423" y="2789"/>
                </a:lnTo>
                <a:lnTo>
                  <a:pt x="4437" y="2801"/>
                </a:lnTo>
                <a:lnTo>
                  <a:pt x="4444" y="2804"/>
                </a:lnTo>
                <a:lnTo>
                  <a:pt x="4461" y="2801"/>
                </a:lnTo>
                <a:lnTo>
                  <a:pt x="4468" y="2799"/>
                </a:lnTo>
                <a:lnTo>
                  <a:pt x="4487" y="2804"/>
                </a:lnTo>
                <a:lnTo>
                  <a:pt x="4491" y="2808"/>
                </a:lnTo>
                <a:lnTo>
                  <a:pt x="4517" y="2820"/>
                </a:lnTo>
                <a:lnTo>
                  <a:pt x="4551" y="2837"/>
                </a:lnTo>
                <a:lnTo>
                  <a:pt x="4558" y="2844"/>
                </a:lnTo>
                <a:lnTo>
                  <a:pt x="4569" y="2851"/>
                </a:lnTo>
                <a:lnTo>
                  <a:pt x="4588" y="2860"/>
                </a:lnTo>
                <a:lnTo>
                  <a:pt x="4610" y="2870"/>
                </a:lnTo>
                <a:lnTo>
                  <a:pt x="4619" y="2870"/>
                </a:lnTo>
                <a:lnTo>
                  <a:pt x="4631" y="2872"/>
                </a:lnTo>
                <a:lnTo>
                  <a:pt x="4638" y="2882"/>
                </a:lnTo>
                <a:lnTo>
                  <a:pt x="4645" y="2884"/>
                </a:lnTo>
                <a:lnTo>
                  <a:pt x="4666" y="2886"/>
                </a:lnTo>
                <a:lnTo>
                  <a:pt x="4688" y="2884"/>
                </a:lnTo>
                <a:lnTo>
                  <a:pt x="4697" y="2886"/>
                </a:lnTo>
                <a:lnTo>
                  <a:pt x="4707" y="2889"/>
                </a:lnTo>
                <a:lnTo>
                  <a:pt x="4714" y="2896"/>
                </a:lnTo>
                <a:lnTo>
                  <a:pt x="4721" y="2905"/>
                </a:lnTo>
                <a:lnTo>
                  <a:pt x="4726" y="2901"/>
                </a:lnTo>
                <a:lnTo>
                  <a:pt x="4742" y="2903"/>
                </a:lnTo>
                <a:lnTo>
                  <a:pt x="4752" y="2913"/>
                </a:lnTo>
                <a:lnTo>
                  <a:pt x="4763" y="2934"/>
                </a:lnTo>
                <a:lnTo>
                  <a:pt x="4768" y="2941"/>
                </a:lnTo>
                <a:lnTo>
                  <a:pt x="4775" y="2950"/>
                </a:lnTo>
                <a:lnTo>
                  <a:pt x="4780" y="2960"/>
                </a:lnTo>
                <a:lnTo>
                  <a:pt x="4794" y="2972"/>
                </a:lnTo>
                <a:lnTo>
                  <a:pt x="4801" y="2988"/>
                </a:lnTo>
                <a:lnTo>
                  <a:pt x="4801" y="3010"/>
                </a:lnTo>
                <a:lnTo>
                  <a:pt x="4799" y="3017"/>
                </a:lnTo>
                <a:lnTo>
                  <a:pt x="4797" y="3014"/>
                </a:lnTo>
                <a:lnTo>
                  <a:pt x="4794" y="3021"/>
                </a:lnTo>
                <a:lnTo>
                  <a:pt x="4794" y="3024"/>
                </a:lnTo>
                <a:lnTo>
                  <a:pt x="4794" y="3031"/>
                </a:lnTo>
                <a:lnTo>
                  <a:pt x="4794" y="3031"/>
                </a:lnTo>
                <a:lnTo>
                  <a:pt x="4778" y="3062"/>
                </a:lnTo>
                <a:lnTo>
                  <a:pt x="4752" y="3085"/>
                </a:lnTo>
                <a:lnTo>
                  <a:pt x="4728" y="3109"/>
                </a:lnTo>
                <a:lnTo>
                  <a:pt x="4700" y="3130"/>
                </a:lnTo>
                <a:lnTo>
                  <a:pt x="4652" y="3133"/>
                </a:lnTo>
                <a:lnTo>
                  <a:pt x="4643" y="3125"/>
                </a:lnTo>
                <a:lnTo>
                  <a:pt x="4636" y="3125"/>
                </a:lnTo>
                <a:lnTo>
                  <a:pt x="4591" y="3147"/>
                </a:lnTo>
                <a:lnTo>
                  <a:pt x="4577" y="3159"/>
                </a:lnTo>
                <a:lnTo>
                  <a:pt x="4562" y="3168"/>
                </a:lnTo>
                <a:lnTo>
                  <a:pt x="4520" y="3173"/>
                </a:lnTo>
                <a:lnTo>
                  <a:pt x="4506" y="3170"/>
                </a:lnTo>
                <a:lnTo>
                  <a:pt x="4482" y="3173"/>
                </a:lnTo>
                <a:lnTo>
                  <a:pt x="4425" y="3156"/>
                </a:lnTo>
                <a:lnTo>
                  <a:pt x="4411" y="3154"/>
                </a:lnTo>
                <a:lnTo>
                  <a:pt x="4404" y="3156"/>
                </a:lnTo>
                <a:lnTo>
                  <a:pt x="4399" y="3163"/>
                </a:lnTo>
                <a:lnTo>
                  <a:pt x="4392" y="3175"/>
                </a:lnTo>
                <a:lnTo>
                  <a:pt x="4390" y="3175"/>
                </a:lnTo>
                <a:lnTo>
                  <a:pt x="4354" y="3154"/>
                </a:lnTo>
                <a:lnTo>
                  <a:pt x="4357" y="3140"/>
                </a:lnTo>
                <a:lnTo>
                  <a:pt x="4340" y="3133"/>
                </a:lnTo>
                <a:lnTo>
                  <a:pt x="4335" y="3133"/>
                </a:lnTo>
                <a:lnTo>
                  <a:pt x="4316" y="3149"/>
                </a:lnTo>
                <a:lnTo>
                  <a:pt x="4295" y="3147"/>
                </a:lnTo>
                <a:lnTo>
                  <a:pt x="4276" y="3140"/>
                </a:lnTo>
                <a:lnTo>
                  <a:pt x="4264" y="3128"/>
                </a:lnTo>
                <a:lnTo>
                  <a:pt x="4248" y="3125"/>
                </a:lnTo>
                <a:lnTo>
                  <a:pt x="4236" y="3135"/>
                </a:lnTo>
                <a:lnTo>
                  <a:pt x="4196" y="3140"/>
                </a:lnTo>
                <a:lnTo>
                  <a:pt x="4144" y="3149"/>
                </a:lnTo>
                <a:lnTo>
                  <a:pt x="4132" y="3152"/>
                </a:lnTo>
                <a:lnTo>
                  <a:pt x="4125" y="3149"/>
                </a:lnTo>
                <a:lnTo>
                  <a:pt x="4082" y="3175"/>
                </a:lnTo>
                <a:lnTo>
                  <a:pt x="4063" y="3180"/>
                </a:lnTo>
                <a:lnTo>
                  <a:pt x="4054" y="3192"/>
                </a:lnTo>
                <a:lnTo>
                  <a:pt x="4014" y="3230"/>
                </a:lnTo>
                <a:lnTo>
                  <a:pt x="3981" y="3253"/>
                </a:lnTo>
                <a:lnTo>
                  <a:pt x="3981" y="3258"/>
                </a:lnTo>
                <a:lnTo>
                  <a:pt x="3983" y="3260"/>
                </a:lnTo>
                <a:lnTo>
                  <a:pt x="3981" y="3272"/>
                </a:lnTo>
                <a:lnTo>
                  <a:pt x="3964" y="3286"/>
                </a:lnTo>
                <a:lnTo>
                  <a:pt x="3952" y="3284"/>
                </a:lnTo>
                <a:lnTo>
                  <a:pt x="3943" y="3291"/>
                </a:lnTo>
                <a:lnTo>
                  <a:pt x="3933" y="3289"/>
                </a:lnTo>
                <a:lnTo>
                  <a:pt x="3914" y="3284"/>
                </a:lnTo>
                <a:lnTo>
                  <a:pt x="3905" y="3282"/>
                </a:lnTo>
                <a:lnTo>
                  <a:pt x="3888" y="3286"/>
                </a:lnTo>
                <a:lnTo>
                  <a:pt x="3879" y="3293"/>
                </a:lnTo>
                <a:lnTo>
                  <a:pt x="3858" y="3296"/>
                </a:lnTo>
                <a:lnTo>
                  <a:pt x="3848" y="3293"/>
                </a:lnTo>
                <a:lnTo>
                  <a:pt x="3824" y="3291"/>
                </a:lnTo>
                <a:lnTo>
                  <a:pt x="3817" y="3293"/>
                </a:lnTo>
                <a:lnTo>
                  <a:pt x="3803" y="3293"/>
                </a:lnTo>
                <a:lnTo>
                  <a:pt x="3798" y="3324"/>
                </a:lnTo>
                <a:lnTo>
                  <a:pt x="3803" y="3329"/>
                </a:lnTo>
                <a:lnTo>
                  <a:pt x="3815" y="3334"/>
                </a:lnTo>
                <a:lnTo>
                  <a:pt x="3827" y="3338"/>
                </a:lnTo>
                <a:lnTo>
                  <a:pt x="3834" y="3341"/>
                </a:lnTo>
                <a:lnTo>
                  <a:pt x="3839" y="3341"/>
                </a:lnTo>
                <a:lnTo>
                  <a:pt x="3841" y="3336"/>
                </a:lnTo>
                <a:lnTo>
                  <a:pt x="3855" y="3336"/>
                </a:lnTo>
                <a:lnTo>
                  <a:pt x="3869" y="3336"/>
                </a:lnTo>
                <a:lnTo>
                  <a:pt x="3874" y="3338"/>
                </a:lnTo>
                <a:lnTo>
                  <a:pt x="3869" y="3341"/>
                </a:lnTo>
                <a:lnTo>
                  <a:pt x="3848" y="3346"/>
                </a:lnTo>
                <a:lnTo>
                  <a:pt x="3829" y="3353"/>
                </a:lnTo>
                <a:lnTo>
                  <a:pt x="3806" y="3355"/>
                </a:lnTo>
                <a:lnTo>
                  <a:pt x="3798" y="3360"/>
                </a:lnTo>
                <a:lnTo>
                  <a:pt x="3782" y="3374"/>
                </a:lnTo>
                <a:lnTo>
                  <a:pt x="3782" y="3376"/>
                </a:lnTo>
                <a:lnTo>
                  <a:pt x="3791" y="3379"/>
                </a:lnTo>
                <a:lnTo>
                  <a:pt x="3798" y="3381"/>
                </a:lnTo>
                <a:lnTo>
                  <a:pt x="3806" y="3376"/>
                </a:lnTo>
                <a:lnTo>
                  <a:pt x="3813" y="3376"/>
                </a:lnTo>
                <a:lnTo>
                  <a:pt x="3815" y="3379"/>
                </a:lnTo>
                <a:lnTo>
                  <a:pt x="3808" y="3388"/>
                </a:lnTo>
                <a:lnTo>
                  <a:pt x="3777" y="3395"/>
                </a:lnTo>
                <a:lnTo>
                  <a:pt x="3749" y="3395"/>
                </a:lnTo>
                <a:lnTo>
                  <a:pt x="3732" y="3395"/>
                </a:lnTo>
                <a:lnTo>
                  <a:pt x="3723" y="3393"/>
                </a:lnTo>
                <a:lnTo>
                  <a:pt x="3723" y="3386"/>
                </a:lnTo>
                <a:lnTo>
                  <a:pt x="3697" y="3386"/>
                </a:lnTo>
                <a:lnTo>
                  <a:pt x="3697" y="3393"/>
                </a:lnTo>
                <a:lnTo>
                  <a:pt x="3711" y="3400"/>
                </a:lnTo>
                <a:lnTo>
                  <a:pt x="3713" y="3402"/>
                </a:lnTo>
                <a:lnTo>
                  <a:pt x="3704" y="3412"/>
                </a:lnTo>
                <a:lnTo>
                  <a:pt x="3697" y="3414"/>
                </a:lnTo>
                <a:lnTo>
                  <a:pt x="3680" y="3417"/>
                </a:lnTo>
                <a:lnTo>
                  <a:pt x="3675" y="3414"/>
                </a:lnTo>
                <a:lnTo>
                  <a:pt x="3671" y="3409"/>
                </a:lnTo>
                <a:lnTo>
                  <a:pt x="3668" y="3402"/>
                </a:lnTo>
                <a:lnTo>
                  <a:pt x="3664" y="3400"/>
                </a:lnTo>
                <a:lnTo>
                  <a:pt x="3640" y="3407"/>
                </a:lnTo>
                <a:lnTo>
                  <a:pt x="3623" y="3409"/>
                </a:lnTo>
                <a:lnTo>
                  <a:pt x="3619" y="3412"/>
                </a:lnTo>
                <a:lnTo>
                  <a:pt x="3607" y="3433"/>
                </a:lnTo>
                <a:lnTo>
                  <a:pt x="3595" y="3457"/>
                </a:lnTo>
                <a:lnTo>
                  <a:pt x="3590" y="3459"/>
                </a:lnTo>
                <a:lnTo>
                  <a:pt x="3581" y="3459"/>
                </a:lnTo>
                <a:lnTo>
                  <a:pt x="3576" y="3461"/>
                </a:lnTo>
                <a:lnTo>
                  <a:pt x="3578" y="3488"/>
                </a:lnTo>
                <a:lnTo>
                  <a:pt x="3576" y="3516"/>
                </a:lnTo>
                <a:lnTo>
                  <a:pt x="3578" y="3518"/>
                </a:lnTo>
                <a:lnTo>
                  <a:pt x="3590" y="3516"/>
                </a:lnTo>
                <a:lnTo>
                  <a:pt x="3602" y="3516"/>
                </a:lnTo>
                <a:lnTo>
                  <a:pt x="3621" y="3506"/>
                </a:lnTo>
                <a:lnTo>
                  <a:pt x="3640" y="3499"/>
                </a:lnTo>
                <a:lnTo>
                  <a:pt x="3649" y="3499"/>
                </a:lnTo>
                <a:lnTo>
                  <a:pt x="3649" y="3509"/>
                </a:lnTo>
                <a:lnTo>
                  <a:pt x="3630" y="3528"/>
                </a:lnTo>
                <a:lnTo>
                  <a:pt x="3628" y="3530"/>
                </a:lnTo>
                <a:lnTo>
                  <a:pt x="3642" y="3544"/>
                </a:lnTo>
                <a:lnTo>
                  <a:pt x="3656" y="3566"/>
                </a:lnTo>
                <a:lnTo>
                  <a:pt x="3664" y="3566"/>
                </a:lnTo>
                <a:lnTo>
                  <a:pt x="3668" y="3573"/>
                </a:lnTo>
                <a:lnTo>
                  <a:pt x="3656" y="3592"/>
                </a:lnTo>
                <a:lnTo>
                  <a:pt x="3649" y="3587"/>
                </a:lnTo>
                <a:lnTo>
                  <a:pt x="3642" y="3589"/>
                </a:lnTo>
                <a:lnTo>
                  <a:pt x="3642" y="3596"/>
                </a:lnTo>
                <a:lnTo>
                  <a:pt x="3645" y="3603"/>
                </a:lnTo>
                <a:lnTo>
                  <a:pt x="3661" y="3618"/>
                </a:lnTo>
                <a:lnTo>
                  <a:pt x="3668" y="3618"/>
                </a:lnTo>
                <a:lnTo>
                  <a:pt x="3671" y="3611"/>
                </a:lnTo>
                <a:lnTo>
                  <a:pt x="3680" y="3613"/>
                </a:lnTo>
                <a:lnTo>
                  <a:pt x="3680" y="3618"/>
                </a:lnTo>
                <a:lnTo>
                  <a:pt x="3642" y="3637"/>
                </a:lnTo>
                <a:lnTo>
                  <a:pt x="3635" y="3627"/>
                </a:lnTo>
                <a:lnTo>
                  <a:pt x="3635" y="3622"/>
                </a:lnTo>
                <a:lnTo>
                  <a:pt x="3640" y="3620"/>
                </a:lnTo>
                <a:lnTo>
                  <a:pt x="3635" y="3611"/>
                </a:lnTo>
                <a:lnTo>
                  <a:pt x="3619" y="3601"/>
                </a:lnTo>
                <a:lnTo>
                  <a:pt x="3616" y="3603"/>
                </a:lnTo>
                <a:lnTo>
                  <a:pt x="3612" y="3603"/>
                </a:lnTo>
                <a:lnTo>
                  <a:pt x="3612" y="3613"/>
                </a:lnTo>
                <a:lnTo>
                  <a:pt x="3619" y="3625"/>
                </a:lnTo>
                <a:lnTo>
                  <a:pt x="3628" y="3625"/>
                </a:lnTo>
                <a:lnTo>
                  <a:pt x="3630" y="3634"/>
                </a:lnTo>
                <a:lnTo>
                  <a:pt x="3623" y="3639"/>
                </a:lnTo>
                <a:lnTo>
                  <a:pt x="3616" y="3641"/>
                </a:lnTo>
                <a:lnTo>
                  <a:pt x="3614" y="3637"/>
                </a:lnTo>
                <a:lnTo>
                  <a:pt x="3612" y="3634"/>
                </a:lnTo>
                <a:lnTo>
                  <a:pt x="3607" y="3637"/>
                </a:lnTo>
                <a:lnTo>
                  <a:pt x="3607" y="3646"/>
                </a:lnTo>
                <a:lnTo>
                  <a:pt x="3614" y="3653"/>
                </a:lnTo>
                <a:lnTo>
                  <a:pt x="3626" y="3656"/>
                </a:lnTo>
                <a:lnTo>
                  <a:pt x="3638" y="3663"/>
                </a:lnTo>
                <a:lnTo>
                  <a:pt x="3640" y="3658"/>
                </a:lnTo>
                <a:lnTo>
                  <a:pt x="3640" y="3651"/>
                </a:lnTo>
                <a:lnTo>
                  <a:pt x="3645" y="3646"/>
                </a:lnTo>
                <a:lnTo>
                  <a:pt x="3654" y="3646"/>
                </a:lnTo>
                <a:lnTo>
                  <a:pt x="3664" y="3653"/>
                </a:lnTo>
                <a:lnTo>
                  <a:pt x="3678" y="3660"/>
                </a:lnTo>
                <a:lnTo>
                  <a:pt x="3692" y="3660"/>
                </a:lnTo>
                <a:lnTo>
                  <a:pt x="3694" y="3677"/>
                </a:lnTo>
                <a:lnTo>
                  <a:pt x="3697" y="3689"/>
                </a:lnTo>
                <a:lnTo>
                  <a:pt x="3692" y="3693"/>
                </a:lnTo>
                <a:lnTo>
                  <a:pt x="3692" y="3700"/>
                </a:lnTo>
                <a:lnTo>
                  <a:pt x="3694" y="3712"/>
                </a:lnTo>
                <a:lnTo>
                  <a:pt x="3697" y="3729"/>
                </a:lnTo>
                <a:lnTo>
                  <a:pt x="3701" y="3731"/>
                </a:lnTo>
                <a:lnTo>
                  <a:pt x="3711" y="3731"/>
                </a:lnTo>
                <a:lnTo>
                  <a:pt x="3725" y="3738"/>
                </a:lnTo>
                <a:lnTo>
                  <a:pt x="3732" y="3734"/>
                </a:lnTo>
                <a:lnTo>
                  <a:pt x="3735" y="3736"/>
                </a:lnTo>
                <a:lnTo>
                  <a:pt x="3732" y="3745"/>
                </a:lnTo>
                <a:lnTo>
                  <a:pt x="3725" y="3755"/>
                </a:lnTo>
                <a:lnTo>
                  <a:pt x="3720" y="3755"/>
                </a:lnTo>
                <a:lnTo>
                  <a:pt x="3716" y="3750"/>
                </a:lnTo>
                <a:lnTo>
                  <a:pt x="3711" y="3748"/>
                </a:lnTo>
                <a:lnTo>
                  <a:pt x="3704" y="3755"/>
                </a:lnTo>
                <a:lnTo>
                  <a:pt x="3704" y="3764"/>
                </a:lnTo>
                <a:lnTo>
                  <a:pt x="3709" y="3771"/>
                </a:lnTo>
                <a:lnTo>
                  <a:pt x="3723" y="3769"/>
                </a:lnTo>
                <a:lnTo>
                  <a:pt x="3737" y="3767"/>
                </a:lnTo>
                <a:lnTo>
                  <a:pt x="3751" y="3762"/>
                </a:lnTo>
                <a:lnTo>
                  <a:pt x="3761" y="3755"/>
                </a:lnTo>
                <a:lnTo>
                  <a:pt x="3772" y="3750"/>
                </a:lnTo>
                <a:lnTo>
                  <a:pt x="3796" y="3750"/>
                </a:lnTo>
                <a:lnTo>
                  <a:pt x="3801" y="3750"/>
                </a:lnTo>
                <a:lnTo>
                  <a:pt x="3798" y="3755"/>
                </a:lnTo>
                <a:lnTo>
                  <a:pt x="3775" y="3767"/>
                </a:lnTo>
                <a:lnTo>
                  <a:pt x="3777" y="3776"/>
                </a:lnTo>
                <a:lnTo>
                  <a:pt x="3775" y="3776"/>
                </a:lnTo>
                <a:lnTo>
                  <a:pt x="3761" y="3779"/>
                </a:lnTo>
                <a:lnTo>
                  <a:pt x="3742" y="3783"/>
                </a:lnTo>
                <a:lnTo>
                  <a:pt x="3725" y="3788"/>
                </a:lnTo>
                <a:lnTo>
                  <a:pt x="3720" y="3795"/>
                </a:lnTo>
                <a:lnTo>
                  <a:pt x="3723" y="3797"/>
                </a:lnTo>
                <a:lnTo>
                  <a:pt x="3732" y="3797"/>
                </a:lnTo>
                <a:lnTo>
                  <a:pt x="3746" y="3795"/>
                </a:lnTo>
                <a:lnTo>
                  <a:pt x="3756" y="3790"/>
                </a:lnTo>
                <a:lnTo>
                  <a:pt x="3772" y="3786"/>
                </a:lnTo>
                <a:lnTo>
                  <a:pt x="3777" y="3790"/>
                </a:lnTo>
                <a:lnTo>
                  <a:pt x="3775" y="3802"/>
                </a:lnTo>
                <a:lnTo>
                  <a:pt x="3784" y="3802"/>
                </a:lnTo>
                <a:lnTo>
                  <a:pt x="3798" y="3783"/>
                </a:lnTo>
                <a:lnTo>
                  <a:pt x="3798" y="3779"/>
                </a:lnTo>
                <a:lnTo>
                  <a:pt x="3794" y="3779"/>
                </a:lnTo>
                <a:lnTo>
                  <a:pt x="3794" y="3771"/>
                </a:lnTo>
                <a:lnTo>
                  <a:pt x="3808" y="3767"/>
                </a:lnTo>
                <a:lnTo>
                  <a:pt x="3815" y="3764"/>
                </a:lnTo>
                <a:lnTo>
                  <a:pt x="3829" y="3774"/>
                </a:lnTo>
                <a:lnTo>
                  <a:pt x="3829" y="3781"/>
                </a:lnTo>
                <a:lnTo>
                  <a:pt x="3850" y="3790"/>
                </a:lnTo>
                <a:lnTo>
                  <a:pt x="3855" y="3786"/>
                </a:lnTo>
                <a:lnTo>
                  <a:pt x="3855" y="3779"/>
                </a:lnTo>
                <a:lnTo>
                  <a:pt x="3862" y="3774"/>
                </a:lnTo>
                <a:lnTo>
                  <a:pt x="3872" y="3779"/>
                </a:lnTo>
                <a:lnTo>
                  <a:pt x="3874" y="3786"/>
                </a:lnTo>
                <a:lnTo>
                  <a:pt x="3872" y="3795"/>
                </a:lnTo>
                <a:lnTo>
                  <a:pt x="3884" y="3819"/>
                </a:lnTo>
                <a:lnTo>
                  <a:pt x="3898" y="3828"/>
                </a:lnTo>
                <a:lnTo>
                  <a:pt x="3926" y="3831"/>
                </a:lnTo>
                <a:lnTo>
                  <a:pt x="3945" y="3824"/>
                </a:lnTo>
                <a:lnTo>
                  <a:pt x="3966" y="3812"/>
                </a:lnTo>
                <a:lnTo>
                  <a:pt x="3985" y="3812"/>
                </a:lnTo>
                <a:lnTo>
                  <a:pt x="3995" y="3807"/>
                </a:lnTo>
                <a:lnTo>
                  <a:pt x="3999" y="3797"/>
                </a:lnTo>
                <a:lnTo>
                  <a:pt x="3997" y="3771"/>
                </a:lnTo>
                <a:lnTo>
                  <a:pt x="3997" y="3748"/>
                </a:lnTo>
                <a:lnTo>
                  <a:pt x="4004" y="3738"/>
                </a:lnTo>
                <a:lnTo>
                  <a:pt x="4028" y="3736"/>
                </a:lnTo>
                <a:lnTo>
                  <a:pt x="4056" y="3736"/>
                </a:lnTo>
                <a:lnTo>
                  <a:pt x="4063" y="3736"/>
                </a:lnTo>
                <a:lnTo>
                  <a:pt x="4089" y="3745"/>
                </a:lnTo>
                <a:lnTo>
                  <a:pt x="4125" y="3757"/>
                </a:lnTo>
                <a:lnTo>
                  <a:pt x="4144" y="3769"/>
                </a:lnTo>
                <a:lnTo>
                  <a:pt x="4160" y="3790"/>
                </a:lnTo>
                <a:lnTo>
                  <a:pt x="4179" y="3795"/>
                </a:lnTo>
                <a:lnTo>
                  <a:pt x="4203" y="3795"/>
                </a:lnTo>
                <a:lnTo>
                  <a:pt x="4231" y="3781"/>
                </a:lnTo>
                <a:lnTo>
                  <a:pt x="4269" y="3771"/>
                </a:lnTo>
                <a:lnTo>
                  <a:pt x="4302" y="3753"/>
                </a:lnTo>
                <a:lnTo>
                  <a:pt x="4309" y="3745"/>
                </a:lnTo>
                <a:lnTo>
                  <a:pt x="4307" y="3736"/>
                </a:lnTo>
                <a:lnTo>
                  <a:pt x="4312" y="3722"/>
                </a:lnTo>
                <a:lnTo>
                  <a:pt x="4326" y="3708"/>
                </a:lnTo>
                <a:lnTo>
                  <a:pt x="4338" y="3689"/>
                </a:lnTo>
                <a:lnTo>
                  <a:pt x="4352" y="3682"/>
                </a:lnTo>
                <a:lnTo>
                  <a:pt x="4359" y="3682"/>
                </a:lnTo>
                <a:lnTo>
                  <a:pt x="4371" y="3684"/>
                </a:lnTo>
                <a:lnTo>
                  <a:pt x="4397" y="3691"/>
                </a:lnTo>
                <a:lnTo>
                  <a:pt x="4409" y="3698"/>
                </a:lnTo>
                <a:lnTo>
                  <a:pt x="4413" y="3700"/>
                </a:lnTo>
                <a:lnTo>
                  <a:pt x="4437" y="3689"/>
                </a:lnTo>
                <a:lnTo>
                  <a:pt x="4444" y="3674"/>
                </a:lnTo>
                <a:lnTo>
                  <a:pt x="4439" y="3670"/>
                </a:lnTo>
                <a:lnTo>
                  <a:pt x="4449" y="3660"/>
                </a:lnTo>
                <a:lnTo>
                  <a:pt x="4461" y="3648"/>
                </a:lnTo>
                <a:lnTo>
                  <a:pt x="4473" y="3651"/>
                </a:lnTo>
                <a:lnTo>
                  <a:pt x="4482" y="3658"/>
                </a:lnTo>
                <a:lnTo>
                  <a:pt x="4482" y="3667"/>
                </a:lnTo>
                <a:lnTo>
                  <a:pt x="4480" y="3674"/>
                </a:lnTo>
                <a:lnTo>
                  <a:pt x="4475" y="3679"/>
                </a:lnTo>
                <a:lnTo>
                  <a:pt x="4468" y="3689"/>
                </a:lnTo>
                <a:lnTo>
                  <a:pt x="4458" y="3700"/>
                </a:lnTo>
                <a:lnTo>
                  <a:pt x="4454" y="3710"/>
                </a:lnTo>
                <a:lnTo>
                  <a:pt x="4456" y="3719"/>
                </a:lnTo>
                <a:lnTo>
                  <a:pt x="4465" y="3726"/>
                </a:lnTo>
                <a:lnTo>
                  <a:pt x="4475" y="3734"/>
                </a:lnTo>
                <a:lnTo>
                  <a:pt x="4477" y="3760"/>
                </a:lnTo>
                <a:lnTo>
                  <a:pt x="4473" y="3774"/>
                </a:lnTo>
                <a:lnTo>
                  <a:pt x="4473" y="3797"/>
                </a:lnTo>
                <a:lnTo>
                  <a:pt x="4489" y="3821"/>
                </a:lnTo>
                <a:lnTo>
                  <a:pt x="4494" y="3835"/>
                </a:lnTo>
                <a:lnTo>
                  <a:pt x="4491" y="3852"/>
                </a:lnTo>
                <a:lnTo>
                  <a:pt x="4494" y="3878"/>
                </a:lnTo>
                <a:lnTo>
                  <a:pt x="4508" y="3897"/>
                </a:lnTo>
                <a:lnTo>
                  <a:pt x="4513" y="3904"/>
                </a:lnTo>
                <a:lnTo>
                  <a:pt x="4510" y="3911"/>
                </a:lnTo>
                <a:lnTo>
                  <a:pt x="4506" y="3916"/>
                </a:lnTo>
                <a:lnTo>
                  <a:pt x="4491" y="3939"/>
                </a:lnTo>
                <a:lnTo>
                  <a:pt x="4491" y="3951"/>
                </a:lnTo>
                <a:lnTo>
                  <a:pt x="4496" y="3970"/>
                </a:lnTo>
                <a:lnTo>
                  <a:pt x="4494" y="3994"/>
                </a:lnTo>
                <a:lnTo>
                  <a:pt x="4475" y="4034"/>
                </a:lnTo>
                <a:lnTo>
                  <a:pt x="4470" y="4072"/>
                </a:lnTo>
                <a:lnTo>
                  <a:pt x="4468" y="4107"/>
                </a:lnTo>
                <a:lnTo>
                  <a:pt x="4456" y="4110"/>
                </a:lnTo>
                <a:lnTo>
                  <a:pt x="4458" y="4129"/>
                </a:lnTo>
                <a:lnTo>
                  <a:pt x="4458" y="4178"/>
                </a:lnTo>
                <a:lnTo>
                  <a:pt x="4454" y="4216"/>
                </a:lnTo>
                <a:lnTo>
                  <a:pt x="4442" y="4247"/>
                </a:lnTo>
                <a:lnTo>
                  <a:pt x="4439" y="4254"/>
                </a:lnTo>
                <a:lnTo>
                  <a:pt x="4418" y="4283"/>
                </a:lnTo>
                <a:lnTo>
                  <a:pt x="4399" y="4304"/>
                </a:lnTo>
                <a:lnTo>
                  <a:pt x="3396" y="4304"/>
                </a:lnTo>
                <a:lnTo>
                  <a:pt x="3389" y="4268"/>
                </a:lnTo>
                <a:lnTo>
                  <a:pt x="3297" y="4242"/>
                </a:lnTo>
                <a:lnTo>
                  <a:pt x="3257" y="4242"/>
                </a:lnTo>
                <a:lnTo>
                  <a:pt x="3235" y="4257"/>
                </a:lnTo>
                <a:lnTo>
                  <a:pt x="3219" y="4259"/>
                </a:lnTo>
                <a:lnTo>
                  <a:pt x="3195" y="4261"/>
                </a:lnTo>
                <a:lnTo>
                  <a:pt x="3186" y="4271"/>
                </a:lnTo>
                <a:lnTo>
                  <a:pt x="3146" y="4290"/>
                </a:lnTo>
                <a:lnTo>
                  <a:pt x="3141" y="4301"/>
                </a:lnTo>
                <a:lnTo>
                  <a:pt x="2620" y="4299"/>
                </a:lnTo>
                <a:lnTo>
                  <a:pt x="2590" y="4280"/>
                </a:lnTo>
                <a:lnTo>
                  <a:pt x="2552" y="4266"/>
                </a:lnTo>
                <a:lnTo>
                  <a:pt x="2497" y="4254"/>
                </a:lnTo>
                <a:lnTo>
                  <a:pt x="2481" y="4259"/>
                </a:lnTo>
                <a:lnTo>
                  <a:pt x="2448" y="4261"/>
                </a:lnTo>
                <a:lnTo>
                  <a:pt x="2417" y="4257"/>
                </a:lnTo>
                <a:lnTo>
                  <a:pt x="2398" y="4245"/>
                </a:lnTo>
                <a:lnTo>
                  <a:pt x="2389" y="4235"/>
                </a:lnTo>
                <a:lnTo>
                  <a:pt x="2379" y="4228"/>
                </a:lnTo>
                <a:lnTo>
                  <a:pt x="2351" y="4221"/>
                </a:lnTo>
                <a:lnTo>
                  <a:pt x="2341" y="4214"/>
                </a:lnTo>
                <a:lnTo>
                  <a:pt x="2339" y="4221"/>
                </a:lnTo>
                <a:lnTo>
                  <a:pt x="2320" y="4214"/>
                </a:lnTo>
                <a:lnTo>
                  <a:pt x="2318" y="4207"/>
                </a:lnTo>
                <a:lnTo>
                  <a:pt x="2325" y="4207"/>
                </a:lnTo>
                <a:lnTo>
                  <a:pt x="2315" y="4200"/>
                </a:lnTo>
                <a:lnTo>
                  <a:pt x="2313" y="4188"/>
                </a:lnTo>
                <a:lnTo>
                  <a:pt x="2313" y="4174"/>
                </a:lnTo>
                <a:lnTo>
                  <a:pt x="2306" y="4169"/>
                </a:lnTo>
                <a:lnTo>
                  <a:pt x="2301" y="4181"/>
                </a:lnTo>
                <a:lnTo>
                  <a:pt x="2289" y="4186"/>
                </a:lnTo>
                <a:lnTo>
                  <a:pt x="2275" y="4183"/>
                </a:lnTo>
                <a:lnTo>
                  <a:pt x="2280" y="4171"/>
                </a:lnTo>
                <a:lnTo>
                  <a:pt x="2280" y="4164"/>
                </a:lnTo>
                <a:lnTo>
                  <a:pt x="2261" y="4167"/>
                </a:lnTo>
                <a:lnTo>
                  <a:pt x="2247" y="4160"/>
                </a:lnTo>
                <a:lnTo>
                  <a:pt x="2230" y="4133"/>
                </a:lnTo>
                <a:lnTo>
                  <a:pt x="2223" y="4112"/>
                </a:lnTo>
                <a:lnTo>
                  <a:pt x="2237" y="4084"/>
                </a:lnTo>
                <a:lnTo>
                  <a:pt x="2278" y="4070"/>
                </a:lnTo>
                <a:lnTo>
                  <a:pt x="2306" y="4039"/>
                </a:lnTo>
                <a:lnTo>
                  <a:pt x="2322" y="4013"/>
                </a:lnTo>
                <a:lnTo>
                  <a:pt x="2322" y="3994"/>
                </a:lnTo>
                <a:lnTo>
                  <a:pt x="2322" y="3961"/>
                </a:lnTo>
                <a:lnTo>
                  <a:pt x="2306" y="3956"/>
                </a:lnTo>
                <a:lnTo>
                  <a:pt x="2289" y="3939"/>
                </a:lnTo>
                <a:lnTo>
                  <a:pt x="2278" y="3921"/>
                </a:lnTo>
                <a:lnTo>
                  <a:pt x="2275" y="3899"/>
                </a:lnTo>
                <a:lnTo>
                  <a:pt x="2285" y="3883"/>
                </a:lnTo>
                <a:lnTo>
                  <a:pt x="2306" y="3878"/>
                </a:lnTo>
                <a:lnTo>
                  <a:pt x="2334" y="3842"/>
                </a:lnTo>
                <a:lnTo>
                  <a:pt x="2330" y="3814"/>
                </a:lnTo>
                <a:lnTo>
                  <a:pt x="2318" y="3816"/>
                </a:lnTo>
                <a:lnTo>
                  <a:pt x="2311" y="3828"/>
                </a:lnTo>
                <a:lnTo>
                  <a:pt x="2289" y="3845"/>
                </a:lnTo>
                <a:lnTo>
                  <a:pt x="2282" y="3850"/>
                </a:lnTo>
                <a:lnTo>
                  <a:pt x="2266" y="3850"/>
                </a:lnTo>
                <a:lnTo>
                  <a:pt x="2256" y="3845"/>
                </a:lnTo>
                <a:lnTo>
                  <a:pt x="2256" y="3835"/>
                </a:lnTo>
                <a:lnTo>
                  <a:pt x="2254" y="3807"/>
                </a:lnTo>
                <a:lnTo>
                  <a:pt x="2266" y="3802"/>
                </a:lnTo>
                <a:lnTo>
                  <a:pt x="2228" y="3783"/>
                </a:lnTo>
                <a:lnTo>
                  <a:pt x="2207" y="3788"/>
                </a:lnTo>
                <a:lnTo>
                  <a:pt x="2171" y="3788"/>
                </a:lnTo>
                <a:lnTo>
                  <a:pt x="2133" y="3812"/>
                </a:lnTo>
                <a:lnTo>
                  <a:pt x="2117" y="3814"/>
                </a:lnTo>
                <a:lnTo>
                  <a:pt x="2095" y="3816"/>
                </a:lnTo>
                <a:lnTo>
                  <a:pt x="2055" y="3819"/>
                </a:lnTo>
                <a:lnTo>
                  <a:pt x="2029" y="3795"/>
                </a:lnTo>
                <a:lnTo>
                  <a:pt x="2006" y="3790"/>
                </a:lnTo>
                <a:lnTo>
                  <a:pt x="2003" y="3793"/>
                </a:lnTo>
                <a:lnTo>
                  <a:pt x="2003" y="3800"/>
                </a:lnTo>
                <a:lnTo>
                  <a:pt x="1996" y="3805"/>
                </a:lnTo>
                <a:lnTo>
                  <a:pt x="1977" y="3807"/>
                </a:lnTo>
                <a:lnTo>
                  <a:pt x="1949" y="3793"/>
                </a:lnTo>
                <a:lnTo>
                  <a:pt x="1944" y="3781"/>
                </a:lnTo>
                <a:lnTo>
                  <a:pt x="1932" y="3781"/>
                </a:lnTo>
                <a:lnTo>
                  <a:pt x="1918" y="3788"/>
                </a:lnTo>
                <a:lnTo>
                  <a:pt x="1918" y="3797"/>
                </a:lnTo>
                <a:lnTo>
                  <a:pt x="1883" y="3805"/>
                </a:lnTo>
                <a:lnTo>
                  <a:pt x="1873" y="3802"/>
                </a:lnTo>
                <a:lnTo>
                  <a:pt x="1835" y="3819"/>
                </a:lnTo>
                <a:lnTo>
                  <a:pt x="1821" y="3814"/>
                </a:lnTo>
                <a:lnTo>
                  <a:pt x="1814" y="3807"/>
                </a:lnTo>
                <a:lnTo>
                  <a:pt x="1819" y="3802"/>
                </a:lnTo>
                <a:lnTo>
                  <a:pt x="1797" y="3786"/>
                </a:lnTo>
                <a:lnTo>
                  <a:pt x="1771" y="3786"/>
                </a:lnTo>
                <a:lnTo>
                  <a:pt x="1719" y="3771"/>
                </a:lnTo>
                <a:lnTo>
                  <a:pt x="1686" y="3783"/>
                </a:lnTo>
                <a:lnTo>
                  <a:pt x="1641" y="3776"/>
                </a:lnTo>
                <a:lnTo>
                  <a:pt x="1613" y="3781"/>
                </a:lnTo>
                <a:lnTo>
                  <a:pt x="1592" y="3793"/>
                </a:lnTo>
                <a:lnTo>
                  <a:pt x="1582" y="3783"/>
                </a:lnTo>
                <a:lnTo>
                  <a:pt x="1542" y="3788"/>
                </a:lnTo>
                <a:lnTo>
                  <a:pt x="1497" y="3783"/>
                </a:lnTo>
                <a:lnTo>
                  <a:pt x="1485" y="3779"/>
                </a:lnTo>
                <a:lnTo>
                  <a:pt x="1462" y="3781"/>
                </a:lnTo>
                <a:lnTo>
                  <a:pt x="1398" y="3802"/>
                </a:lnTo>
                <a:lnTo>
                  <a:pt x="1379" y="3812"/>
                </a:lnTo>
                <a:lnTo>
                  <a:pt x="1367" y="3828"/>
                </a:lnTo>
                <a:lnTo>
                  <a:pt x="1357" y="3838"/>
                </a:lnTo>
                <a:lnTo>
                  <a:pt x="1286" y="3831"/>
                </a:lnTo>
                <a:lnTo>
                  <a:pt x="1268" y="3833"/>
                </a:lnTo>
                <a:lnTo>
                  <a:pt x="1251" y="3847"/>
                </a:lnTo>
                <a:lnTo>
                  <a:pt x="1242" y="3864"/>
                </a:lnTo>
                <a:lnTo>
                  <a:pt x="1182" y="3883"/>
                </a:lnTo>
                <a:lnTo>
                  <a:pt x="1156" y="3876"/>
                </a:lnTo>
                <a:lnTo>
                  <a:pt x="1135" y="3866"/>
                </a:lnTo>
                <a:lnTo>
                  <a:pt x="1130" y="3871"/>
                </a:lnTo>
                <a:lnTo>
                  <a:pt x="1104" y="3866"/>
                </a:lnTo>
                <a:lnTo>
                  <a:pt x="1095" y="3857"/>
                </a:lnTo>
                <a:lnTo>
                  <a:pt x="1093" y="3845"/>
                </a:lnTo>
                <a:lnTo>
                  <a:pt x="1090" y="3833"/>
                </a:lnTo>
                <a:lnTo>
                  <a:pt x="1078" y="3838"/>
                </a:lnTo>
                <a:lnTo>
                  <a:pt x="1055" y="3845"/>
                </a:lnTo>
                <a:lnTo>
                  <a:pt x="1029" y="3833"/>
                </a:lnTo>
                <a:lnTo>
                  <a:pt x="1012" y="3828"/>
                </a:lnTo>
                <a:lnTo>
                  <a:pt x="965" y="3833"/>
                </a:lnTo>
                <a:lnTo>
                  <a:pt x="934" y="3819"/>
                </a:lnTo>
                <a:lnTo>
                  <a:pt x="913" y="3795"/>
                </a:lnTo>
                <a:lnTo>
                  <a:pt x="896" y="3771"/>
                </a:lnTo>
                <a:lnTo>
                  <a:pt x="891" y="3743"/>
                </a:lnTo>
                <a:lnTo>
                  <a:pt x="901" y="3734"/>
                </a:lnTo>
                <a:lnTo>
                  <a:pt x="891" y="3729"/>
                </a:lnTo>
                <a:lnTo>
                  <a:pt x="870" y="3734"/>
                </a:lnTo>
                <a:lnTo>
                  <a:pt x="842" y="3734"/>
                </a:lnTo>
                <a:lnTo>
                  <a:pt x="804" y="3788"/>
                </a:lnTo>
                <a:lnTo>
                  <a:pt x="776" y="3828"/>
                </a:lnTo>
                <a:lnTo>
                  <a:pt x="724" y="3892"/>
                </a:lnTo>
                <a:lnTo>
                  <a:pt x="700" y="3916"/>
                </a:lnTo>
                <a:lnTo>
                  <a:pt x="641" y="3925"/>
                </a:lnTo>
                <a:lnTo>
                  <a:pt x="619" y="3937"/>
                </a:lnTo>
                <a:lnTo>
                  <a:pt x="565" y="3944"/>
                </a:lnTo>
                <a:lnTo>
                  <a:pt x="527" y="3963"/>
                </a:lnTo>
                <a:lnTo>
                  <a:pt x="452" y="4013"/>
                </a:lnTo>
                <a:lnTo>
                  <a:pt x="440" y="4048"/>
                </a:lnTo>
                <a:lnTo>
                  <a:pt x="430" y="4060"/>
                </a:lnTo>
                <a:lnTo>
                  <a:pt x="385" y="4096"/>
                </a:lnTo>
                <a:lnTo>
                  <a:pt x="369" y="4122"/>
                </a:lnTo>
                <a:lnTo>
                  <a:pt x="352" y="4164"/>
                </a:lnTo>
                <a:lnTo>
                  <a:pt x="345" y="4219"/>
                </a:lnTo>
                <a:lnTo>
                  <a:pt x="355" y="4228"/>
                </a:lnTo>
                <a:lnTo>
                  <a:pt x="355" y="4249"/>
                </a:lnTo>
                <a:lnTo>
                  <a:pt x="338" y="4280"/>
                </a:lnTo>
                <a:lnTo>
                  <a:pt x="321" y="4294"/>
                </a:lnTo>
                <a:lnTo>
                  <a:pt x="0" y="4294"/>
                </a:lnTo>
                <a:lnTo>
                  <a:pt x="4" y="0"/>
                </a:lnTo>
                <a:close/>
                <a:moveTo>
                  <a:pt x="2204" y="1266"/>
                </a:moveTo>
                <a:lnTo>
                  <a:pt x="2202" y="1266"/>
                </a:lnTo>
                <a:lnTo>
                  <a:pt x="2202" y="1268"/>
                </a:lnTo>
                <a:lnTo>
                  <a:pt x="2202" y="1268"/>
                </a:lnTo>
                <a:lnTo>
                  <a:pt x="2199" y="1273"/>
                </a:lnTo>
                <a:lnTo>
                  <a:pt x="2197" y="1273"/>
                </a:lnTo>
                <a:lnTo>
                  <a:pt x="2195" y="1275"/>
                </a:lnTo>
                <a:lnTo>
                  <a:pt x="2190" y="1277"/>
                </a:lnTo>
                <a:lnTo>
                  <a:pt x="2188" y="1277"/>
                </a:lnTo>
                <a:lnTo>
                  <a:pt x="2188" y="1280"/>
                </a:lnTo>
                <a:lnTo>
                  <a:pt x="2190" y="1282"/>
                </a:lnTo>
                <a:lnTo>
                  <a:pt x="2192" y="1289"/>
                </a:lnTo>
                <a:lnTo>
                  <a:pt x="2195" y="1292"/>
                </a:lnTo>
                <a:lnTo>
                  <a:pt x="2197" y="1292"/>
                </a:lnTo>
                <a:lnTo>
                  <a:pt x="2199" y="1289"/>
                </a:lnTo>
                <a:lnTo>
                  <a:pt x="2202" y="1287"/>
                </a:lnTo>
                <a:lnTo>
                  <a:pt x="2204" y="1282"/>
                </a:lnTo>
                <a:lnTo>
                  <a:pt x="2207" y="1270"/>
                </a:lnTo>
                <a:lnTo>
                  <a:pt x="2207" y="1268"/>
                </a:lnTo>
                <a:lnTo>
                  <a:pt x="2204" y="1266"/>
                </a:lnTo>
                <a:close/>
                <a:moveTo>
                  <a:pt x="2159" y="1259"/>
                </a:moveTo>
                <a:lnTo>
                  <a:pt x="2159" y="1263"/>
                </a:lnTo>
                <a:lnTo>
                  <a:pt x="2159" y="1268"/>
                </a:lnTo>
                <a:lnTo>
                  <a:pt x="2159" y="1270"/>
                </a:lnTo>
                <a:lnTo>
                  <a:pt x="2162" y="1275"/>
                </a:lnTo>
                <a:lnTo>
                  <a:pt x="2162" y="1280"/>
                </a:lnTo>
                <a:lnTo>
                  <a:pt x="2164" y="1285"/>
                </a:lnTo>
                <a:lnTo>
                  <a:pt x="2164" y="1287"/>
                </a:lnTo>
                <a:lnTo>
                  <a:pt x="2164" y="1294"/>
                </a:lnTo>
                <a:lnTo>
                  <a:pt x="2162" y="1296"/>
                </a:lnTo>
                <a:lnTo>
                  <a:pt x="2162" y="1301"/>
                </a:lnTo>
                <a:lnTo>
                  <a:pt x="2162" y="1308"/>
                </a:lnTo>
                <a:lnTo>
                  <a:pt x="2164" y="1313"/>
                </a:lnTo>
                <a:lnTo>
                  <a:pt x="2164" y="1315"/>
                </a:lnTo>
                <a:lnTo>
                  <a:pt x="2169" y="1315"/>
                </a:lnTo>
                <a:lnTo>
                  <a:pt x="2171" y="1315"/>
                </a:lnTo>
                <a:lnTo>
                  <a:pt x="2171" y="1313"/>
                </a:lnTo>
                <a:lnTo>
                  <a:pt x="2171" y="1306"/>
                </a:lnTo>
                <a:lnTo>
                  <a:pt x="2173" y="1301"/>
                </a:lnTo>
                <a:lnTo>
                  <a:pt x="2173" y="1296"/>
                </a:lnTo>
                <a:lnTo>
                  <a:pt x="2173" y="1294"/>
                </a:lnTo>
                <a:lnTo>
                  <a:pt x="2171" y="1292"/>
                </a:lnTo>
                <a:lnTo>
                  <a:pt x="2166" y="1289"/>
                </a:lnTo>
                <a:lnTo>
                  <a:pt x="2166" y="1287"/>
                </a:lnTo>
                <a:lnTo>
                  <a:pt x="2166" y="1280"/>
                </a:lnTo>
                <a:lnTo>
                  <a:pt x="2164" y="1275"/>
                </a:lnTo>
                <a:lnTo>
                  <a:pt x="2162" y="1270"/>
                </a:lnTo>
                <a:lnTo>
                  <a:pt x="2162" y="1266"/>
                </a:lnTo>
                <a:lnTo>
                  <a:pt x="2162" y="1261"/>
                </a:lnTo>
                <a:lnTo>
                  <a:pt x="2159" y="1259"/>
                </a:lnTo>
                <a:close/>
                <a:moveTo>
                  <a:pt x="2176" y="1225"/>
                </a:moveTo>
                <a:lnTo>
                  <a:pt x="2173" y="1225"/>
                </a:lnTo>
                <a:lnTo>
                  <a:pt x="2171" y="1230"/>
                </a:lnTo>
                <a:lnTo>
                  <a:pt x="2169" y="1232"/>
                </a:lnTo>
                <a:lnTo>
                  <a:pt x="2164" y="1235"/>
                </a:lnTo>
                <a:lnTo>
                  <a:pt x="2166" y="1237"/>
                </a:lnTo>
                <a:lnTo>
                  <a:pt x="2166" y="1242"/>
                </a:lnTo>
                <a:lnTo>
                  <a:pt x="2169" y="1242"/>
                </a:lnTo>
                <a:lnTo>
                  <a:pt x="2173" y="1242"/>
                </a:lnTo>
                <a:lnTo>
                  <a:pt x="2173" y="1244"/>
                </a:lnTo>
                <a:lnTo>
                  <a:pt x="2176" y="1244"/>
                </a:lnTo>
                <a:lnTo>
                  <a:pt x="2176" y="1237"/>
                </a:lnTo>
                <a:lnTo>
                  <a:pt x="2173" y="1235"/>
                </a:lnTo>
                <a:lnTo>
                  <a:pt x="2176" y="1232"/>
                </a:lnTo>
                <a:lnTo>
                  <a:pt x="2178" y="1230"/>
                </a:lnTo>
                <a:lnTo>
                  <a:pt x="2176" y="1225"/>
                </a:lnTo>
                <a:close/>
                <a:moveTo>
                  <a:pt x="1868" y="1202"/>
                </a:moveTo>
                <a:lnTo>
                  <a:pt x="1866" y="1202"/>
                </a:lnTo>
                <a:lnTo>
                  <a:pt x="1864" y="1204"/>
                </a:lnTo>
                <a:lnTo>
                  <a:pt x="1866" y="1209"/>
                </a:lnTo>
                <a:lnTo>
                  <a:pt x="1868" y="1206"/>
                </a:lnTo>
                <a:lnTo>
                  <a:pt x="1868" y="1209"/>
                </a:lnTo>
                <a:lnTo>
                  <a:pt x="1871" y="1211"/>
                </a:lnTo>
                <a:lnTo>
                  <a:pt x="1873" y="1206"/>
                </a:lnTo>
                <a:lnTo>
                  <a:pt x="1871" y="1204"/>
                </a:lnTo>
                <a:lnTo>
                  <a:pt x="1868" y="1202"/>
                </a:lnTo>
                <a:close/>
                <a:moveTo>
                  <a:pt x="1845" y="1195"/>
                </a:moveTo>
                <a:lnTo>
                  <a:pt x="1838" y="1199"/>
                </a:lnTo>
                <a:lnTo>
                  <a:pt x="1830" y="1202"/>
                </a:lnTo>
                <a:lnTo>
                  <a:pt x="1823" y="1209"/>
                </a:lnTo>
                <a:lnTo>
                  <a:pt x="1830" y="1211"/>
                </a:lnTo>
                <a:lnTo>
                  <a:pt x="1835" y="1218"/>
                </a:lnTo>
                <a:lnTo>
                  <a:pt x="1833" y="1225"/>
                </a:lnTo>
                <a:lnTo>
                  <a:pt x="1826" y="1225"/>
                </a:lnTo>
                <a:lnTo>
                  <a:pt x="1816" y="1225"/>
                </a:lnTo>
                <a:lnTo>
                  <a:pt x="1814" y="1228"/>
                </a:lnTo>
                <a:lnTo>
                  <a:pt x="1814" y="1232"/>
                </a:lnTo>
                <a:lnTo>
                  <a:pt x="1819" y="1237"/>
                </a:lnTo>
                <a:lnTo>
                  <a:pt x="1823" y="1244"/>
                </a:lnTo>
                <a:lnTo>
                  <a:pt x="1828" y="1237"/>
                </a:lnTo>
                <a:lnTo>
                  <a:pt x="1833" y="1244"/>
                </a:lnTo>
                <a:lnTo>
                  <a:pt x="1830" y="1251"/>
                </a:lnTo>
                <a:lnTo>
                  <a:pt x="1828" y="1259"/>
                </a:lnTo>
                <a:lnTo>
                  <a:pt x="1823" y="1266"/>
                </a:lnTo>
                <a:lnTo>
                  <a:pt x="1821" y="1273"/>
                </a:lnTo>
                <a:lnTo>
                  <a:pt x="1826" y="1277"/>
                </a:lnTo>
                <a:lnTo>
                  <a:pt x="1830" y="1263"/>
                </a:lnTo>
                <a:lnTo>
                  <a:pt x="1835" y="1256"/>
                </a:lnTo>
                <a:lnTo>
                  <a:pt x="1840" y="1247"/>
                </a:lnTo>
                <a:lnTo>
                  <a:pt x="1840" y="1240"/>
                </a:lnTo>
                <a:lnTo>
                  <a:pt x="1847" y="1232"/>
                </a:lnTo>
                <a:lnTo>
                  <a:pt x="1849" y="1232"/>
                </a:lnTo>
                <a:lnTo>
                  <a:pt x="1849" y="1225"/>
                </a:lnTo>
                <a:lnTo>
                  <a:pt x="1845" y="1214"/>
                </a:lnTo>
                <a:lnTo>
                  <a:pt x="1842" y="1214"/>
                </a:lnTo>
                <a:lnTo>
                  <a:pt x="1840" y="1211"/>
                </a:lnTo>
                <a:lnTo>
                  <a:pt x="1842" y="1204"/>
                </a:lnTo>
                <a:lnTo>
                  <a:pt x="1845" y="1197"/>
                </a:lnTo>
                <a:lnTo>
                  <a:pt x="1845" y="1195"/>
                </a:lnTo>
                <a:close/>
                <a:moveTo>
                  <a:pt x="2188" y="1131"/>
                </a:moveTo>
                <a:lnTo>
                  <a:pt x="2188" y="1133"/>
                </a:lnTo>
                <a:lnTo>
                  <a:pt x="2183" y="1135"/>
                </a:lnTo>
                <a:lnTo>
                  <a:pt x="2183" y="1138"/>
                </a:lnTo>
                <a:lnTo>
                  <a:pt x="2185" y="1138"/>
                </a:lnTo>
                <a:lnTo>
                  <a:pt x="2185" y="1143"/>
                </a:lnTo>
                <a:lnTo>
                  <a:pt x="2181" y="1143"/>
                </a:lnTo>
                <a:lnTo>
                  <a:pt x="2181" y="1143"/>
                </a:lnTo>
                <a:lnTo>
                  <a:pt x="2181" y="1147"/>
                </a:lnTo>
                <a:lnTo>
                  <a:pt x="2190" y="1145"/>
                </a:lnTo>
                <a:lnTo>
                  <a:pt x="2197" y="1143"/>
                </a:lnTo>
                <a:lnTo>
                  <a:pt x="2204" y="1143"/>
                </a:lnTo>
                <a:lnTo>
                  <a:pt x="2204" y="1140"/>
                </a:lnTo>
                <a:lnTo>
                  <a:pt x="2202" y="1138"/>
                </a:lnTo>
                <a:lnTo>
                  <a:pt x="2195" y="1135"/>
                </a:lnTo>
                <a:lnTo>
                  <a:pt x="2190" y="1133"/>
                </a:lnTo>
                <a:lnTo>
                  <a:pt x="2188" y="1131"/>
                </a:lnTo>
                <a:close/>
                <a:moveTo>
                  <a:pt x="2197" y="1119"/>
                </a:moveTo>
                <a:lnTo>
                  <a:pt x="2192" y="1119"/>
                </a:lnTo>
                <a:lnTo>
                  <a:pt x="2192" y="1124"/>
                </a:lnTo>
                <a:lnTo>
                  <a:pt x="2195" y="1126"/>
                </a:lnTo>
                <a:lnTo>
                  <a:pt x="2192" y="1128"/>
                </a:lnTo>
                <a:lnTo>
                  <a:pt x="2195" y="1133"/>
                </a:lnTo>
                <a:lnTo>
                  <a:pt x="2199" y="1128"/>
                </a:lnTo>
                <a:lnTo>
                  <a:pt x="2199" y="1126"/>
                </a:lnTo>
                <a:lnTo>
                  <a:pt x="2202" y="1124"/>
                </a:lnTo>
                <a:lnTo>
                  <a:pt x="2199" y="1121"/>
                </a:lnTo>
                <a:lnTo>
                  <a:pt x="2197" y="1121"/>
                </a:lnTo>
                <a:lnTo>
                  <a:pt x="2197" y="1119"/>
                </a:lnTo>
                <a:close/>
                <a:moveTo>
                  <a:pt x="2252" y="1086"/>
                </a:moveTo>
                <a:lnTo>
                  <a:pt x="2249" y="1086"/>
                </a:lnTo>
                <a:lnTo>
                  <a:pt x="2244" y="1086"/>
                </a:lnTo>
                <a:lnTo>
                  <a:pt x="2242" y="1088"/>
                </a:lnTo>
                <a:lnTo>
                  <a:pt x="2242" y="1091"/>
                </a:lnTo>
                <a:lnTo>
                  <a:pt x="2240" y="1093"/>
                </a:lnTo>
                <a:lnTo>
                  <a:pt x="2237" y="1091"/>
                </a:lnTo>
                <a:lnTo>
                  <a:pt x="2235" y="1091"/>
                </a:lnTo>
                <a:lnTo>
                  <a:pt x="2233" y="1088"/>
                </a:lnTo>
                <a:lnTo>
                  <a:pt x="2230" y="1093"/>
                </a:lnTo>
                <a:lnTo>
                  <a:pt x="2230" y="1095"/>
                </a:lnTo>
                <a:lnTo>
                  <a:pt x="2228" y="1098"/>
                </a:lnTo>
                <a:lnTo>
                  <a:pt x="2225" y="1100"/>
                </a:lnTo>
                <a:lnTo>
                  <a:pt x="2225" y="1102"/>
                </a:lnTo>
                <a:lnTo>
                  <a:pt x="2225" y="1105"/>
                </a:lnTo>
                <a:lnTo>
                  <a:pt x="2228" y="1107"/>
                </a:lnTo>
                <a:lnTo>
                  <a:pt x="2235" y="1107"/>
                </a:lnTo>
                <a:lnTo>
                  <a:pt x="2237" y="1107"/>
                </a:lnTo>
                <a:lnTo>
                  <a:pt x="2240" y="1105"/>
                </a:lnTo>
                <a:lnTo>
                  <a:pt x="2242" y="1105"/>
                </a:lnTo>
                <a:lnTo>
                  <a:pt x="2244" y="1105"/>
                </a:lnTo>
                <a:lnTo>
                  <a:pt x="2249" y="1100"/>
                </a:lnTo>
                <a:lnTo>
                  <a:pt x="2254" y="1095"/>
                </a:lnTo>
                <a:lnTo>
                  <a:pt x="2254" y="1095"/>
                </a:lnTo>
                <a:lnTo>
                  <a:pt x="2254" y="1091"/>
                </a:lnTo>
                <a:lnTo>
                  <a:pt x="2252" y="1086"/>
                </a:lnTo>
                <a:close/>
                <a:moveTo>
                  <a:pt x="2261" y="1083"/>
                </a:moveTo>
                <a:lnTo>
                  <a:pt x="2259" y="1086"/>
                </a:lnTo>
                <a:lnTo>
                  <a:pt x="2256" y="1083"/>
                </a:lnTo>
                <a:lnTo>
                  <a:pt x="2256" y="1086"/>
                </a:lnTo>
                <a:lnTo>
                  <a:pt x="2254" y="1088"/>
                </a:lnTo>
                <a:lnTo>
                  <a:pt x="2259" y="1091"/>
                </a:lnTo>
                <a:lnTo>
                  <a:pt x="2263" y="1091"/>
                </a:lnTo>
                <a:lnTo>
                  <a:pt x="2266" y="1091"/>
                </a:lnTo>
                <a:lnTo>
                  <a:pt x="2268" y="1088"/>
                </a:lnTo>
                <a:lnTo>
                  <a:pt x="2266" y="1086"/>
                </a:lnTo>
                <a:lnTo>
                  <a:pt x="2263" y="1086"/>
                </a:lnTo>
                <a:lnTo>
                  <a:pt x="2261" y="1083"/>
                </a:lnTo>
                <a:close/>
                <a:moveTo>
                  <a:pt x="2289" y="1057"/>
                </a:moveTo>
                <a:lnTo>
                  <a:pt x="2287" y="1060"/>
                </a:lnTo>
                <a:lnTo>
                  <a:pt x="2282" y="1064"/>
                </a:lnTo>
                <a:lnTo>
                  <a:pt x="2282" y="1064"/>
                </a:lnTo>
                <a:lnTo>
                  <a:pt x="2285" y="1067"/>
                </a:lnTo>
                <a:lnTo>
                  <a:pt x="2289" y="1067"/>
                </a:lnTo>
                <a:lnTo>
                  <a:pt x="2294" y="1064"/>
                </a:lnTo>
                <a:lnTo>
                  <a:pt x="2299" y="1064"/>
                </a:lnTo>
                <a:lnTo>
                  <a:pt x="2301" y="1062"/>
                </a:lnTo>
                <a:lnTo>
                  <a:pt x="2301" y="1060"/>
                </a:lnTo>
                <a:lnTo>
                  <a:pt x="2296" y="1060"/>
                </a:lnTo>
                <a:lnTo>
                  <a:pt x="2292" y="1060"/>
                </a:lnTo>
                <a:lnTo>
                  <a:pt x="2289" y="1057"/>
                </a:lnTo>
                <a:close/>
                <a:moveTo>
                  <a:pt x="2351" y="1024"/>
                </a:moveTo>
                <a:lnTo>
                  <a:pt x="2344" y="1024"/>
                </a:lnTo>
                <a:lnTo>
                  <a:pt x="2341" y="1024"/>
                </a:lnTo>
                <a:lnTo>
                  <a:pt x="2337" y="1024"/>
                </a:lnTo>
                <a:lnTo>
                  <a:pt x="2337" y="1027"/>
                </a:lnTo>
                <a:lnTo>
                  <a:pt x="2334" y="1027"/>
                </a:lnTo>
                <a:lnTo>
                  <a:pt x="2332" y="1027"/>
                </a:lnTo>
                <a:lnTo>
                  <a:pt x="2330" y="1029"/>
                </a:lnTo>
                <a:lnTo>
                  <a:pt x="2330" y="1031"/>
                </a:lnTo>
                <a:lnTo>
                  <a:pt x="2327" y="1034"/>
                </a:lnTo>
                <a:lnTo>
                  <a:pt x="2330" y="1038"/>
                </a:lnTo>
                <a:lnTo>
                  <a:pt x="2330" y="1041"/>
                </a:lnTo>
                <a:lnTo>
                  <a:pt x="2332" y="1041"/>
                </a:lnTo>
                <a:lnTo>
                  <a:pt x="2339" y="1038"/>
                </a:lnTo>
                <a:lnTo>
                  <a:pt x="2341" y="1036"/>
                </a:lnTo>
                <a:lnTo>
                  <a:pt x="2348" y="1034"/>
                </a:lnTo>
                <a:lnTo>
                  <a:pt x="2351" y="1031"/>
                </a:lnTo>
                <a:lnTo>
                  <a:pt x="2353" y="1029"/>
                </a:lnTo>
                <a:lnTo>
                  <a:pt x="2351" y="1024"/>
                </a:lnTo>
                <a:close/>
                <a:moveTo>
                  <a:pt x="1599" y="1003"/>
                </a:moveTo>
                <a:lnTo>
                  <a:pt x="1599" y="1003"/>
                </a:lnTo>
                <a:lnTo>
                  <a:pt x="1596" y="1008"/>
                </a:lnTo>
                <a:lnTo>
                  <a:pt x="1596" y="1017"/>
                </a:lnTo>
                <a:lnTo>
                  <a:pt x="1594" y="1020"/>
                </a:lnTo>
                <a:lnTo>
                  <a:pt x="1599" y="1029"/>
                </a:lnTo>
                <a:lnTo>
                  <a:pt x="1601" y="1034"/>
                </a:lnTo>
                <a:lnTo>
                  <a:pt x="1603" y="1024"/>
                </a:lnTo>
                <a:lnTo>
                  <a:pt x="1606" y="1017"/>
                </a:lnTo>
                <a:lnTo>
                  <a:pt x="1603" y="1012"/>
                </a:lnTo>
                <a:lnTo>
                  <a:pt x="1599" y="1010"/>
                </a:lnTo>
                <a:lnTo>
                  <a:pt x="1601" y="1008"/>
                </a:lnTo>
                <a:lnTo>
                  <a:pt x="1599" y="1003"/>
                </a:lnTo>
                <a:close/>
                <a:moveTo>
                  <a:pt x="2360" y="986"/>
                </a:moveTo>
                <a:lnTo>
                  <a:pt x="2353" y="991"/>
                </a:lnTo>
                <a:lnTo>
                  <a:pt x="2351" y="994"/>
                </a:lnTo>
                <a:lnTo>
                  <a:pt x="2351" y="998"/>
                </a:lnTo>
                <a:lnTo>
                  <a:pt x="2353" y="1001"/>
                </a:lnTo>
                <a:lnTo>
                  <a:pt x="2356" y="1003"/>
                </a:lnTo>
                <a:lnTo>
                  <a:pt x="2358" y="1001"/>
                </a:lnTo>
                <a:lnTo>
                  <a:pt x="2360" y="1005"/>
                </a:lnTo>
                <a:lnTo>
                  <a:pt x="2363" y="1005"/>
                </a:lnTo>
                <a:lnTo>
                  <a:pt x="2370" y="1003"/>
                </a:lnTo>
                <a:lnTo>
                  <a:pt x="2372" y="998"/>
                </a:lnTo>
                <a:lnTo>
                  <a:pt x="2370" y="994"/>
                </a:lnTo>
                <a:lnTo>
                  <a:pt x="2370" y="989"/>
                </a:lnTo>
                <a:lnTo>
                  <a:pt x="2367" y="989"/>
                </a:lnTo>
                <a:lnTo>
                  <a:pt x="2360" y="986"/>
                </a:lnTo>
                <a:close/>
                <a:moveTo>
                  <a:pt x="2417" y="972"/>
                </a:moveTo>
                <a:lnTo>
                  <a:pt x="2415" y="972"/>
                </a:lnTo>
                <a:lnTo>
                  <a:pt x="2410" y="975"/>
                </a:lnTo>
                <a:lnTo>
                  <a:pt x="2405" y="975"/>
                </a:lnTo>
                <a:lnTo>
                  <a:pt x="2403" y="972"/>
                </a:lnTo>
                <a:lnTo>
                  <a:pt x="2401" y="975"/>
                </a:lnTo>
                <a:lnTo>
                  <a:pt x="2396" y="975"/>
                </a:lnTo>
                <a:lnTo>
                  <a:pt x="2393" y="977"/>
                </a:lnTo>
                <a:lnTo>
                  <a:pt x="2389" y="982"/>
                </a:lnTo>
                <a:lnTo>
                  <a:pt x="2382" y="982"/>
                </a:lnTo>
                <a:lnTo>
                  <a:pt x="2379" y="984"/>
                </a:lnTo>
                <a:lnTo>
                  <a:pt x="2377" y="989"/>
                </a:lnTo>
                <a:lnTo>
                  <a:pt x="2377" y="991"/>
                </a:lnTo>
                <a:lnTo>
                  <a:pt x="2382" y="994"/>
                </a:lnTo>
                <a:lnTo>
                  <a:pt x="2389" y="996"/>
                </a:lnTo>
                <a:lnTo>
                  <a:pt x="2391" y="991"/>
                </a:lnTo>
                <a:lnTo>
                  <a:pt x="2398" y="991"/>
                </a:lnTo>
                <a:lnTo>
                  <a:pt x="2403" y="991"/>
                </a:lnTo>
                <a:lnTo>
                  <a:pt x="2410" y="991"/>
                </a:lnTo>
                <a:lnTo>
                  <a:pt x="2415" y="989"/>
                </a:lnTo>
                <a:lnTo>
                  <a:pt x="2419" y="984"/>
                </a:lnTo>
                <a:lnTo>
                  <a:pt x="2417" y="982"/>
                </a:lnTo>
                <a:lnTo>
                  <a:pt x="2417" y="979"/>
                </a:lnTo>
                <a:lnTo>
                  <a:pt x="2419" y="977"/>
                </a:lnTo>
                <a:lnTo>
                  <a:pt x="2417" y="972"/>
                </a:lnTo>
                <a:close/>
                <a:moveTo>
                  <a:pt x="2528" y="873"/>
                </a:moveTo>
                <a:lnTo>
                  <a:pt x="2524" y="873"/>
                </a:lnTo>
                <a:lnTo>
                  <a:pt x="2521" y="875"/>
                </a:lnTo>
                <a:lnTo>
                  <a:pt x="2521" y="880"/>
                </a:lnTo>
                <a:lnTo>
                  <a:pt x="2519" y="878"/>
                </a:lnTo>
                <a:lnTo>
                  <a:pt x="2516" y="878"/>
                </a:lnTo>
                <a:lnTo>
                  <a:pt x="2514" y="882"/>
                </a:lnTo>
                <a:lnTo>
                  <a:pt x="2519" y="882"/>
                </a:lnTo>
                <a:lnTo>
                  <a:pt x="2521" y="887"/>
                </a:lnTo>
                <a:lnTo>
                  <a:pt x="2519" y="889"/>
                </a:lnTo>
                <a:lnTo>
                  <a:pt x="2521" y="892"/>
                </a:lnTo>
                <a:lnTo>
                  <a:pt x="2524" y="892"/>
                </a:lnTo>
                <a:lnTo>
                  <a:pt x="2526" y="894"/>
                </a:lnTo>
                <a:lnTo>
                  <a:pt x="2528" y="896"/>
                </a:lnTo>
                <a:lnTo>
                  <a:pt x="2531" y="896"/>
                </a:lnTo>
                <a:lnTo>
                  <a:pt x="2533" y="894"/>
                </a:lnTo>
                <a:lnTo>
                  <a:pt x="2535" y="892"/>
                </a:lnTo>
                <a:lnTo>
                  <a:pt x="2535" y="887"/>
                </a:lnTo>
                <a:lnTo>
                  <a:pt x="2531" y="880"/>
                </a:lnTo>
                <a:lnTo>
                  <a:pt x="2531" y="878"/>
                </a:lnTo>
                <a:lnTo>
                  <a:pt x="2531" y="875"/>
                </a:lnTo>
                <a:lnTo>
                  <a:pt x="2528" y="873"/>
                </a:lnTo>
                <a:close/>
                <a:moveTo>
                  <a:pt x="2524" y="842"/>
                </a:moveTo>
                <a:lnTo>
                  <a:pt x="2519" y="842"/>
                </a:lnTo>
                <a:lnTo>
                  <a:pt x="2509" y="847"/>
                </a:lnTo>
                <a:lnTo>
                  <a:pt x="2502" y="849"/>
                </a:lnTo>
                <a:lnTo>
                  <a:pt x="2502" y="852"/>
                </a:lnTo>
                <a:lnTo>
                  <a:pt x="2505" y="854"/>
                </a:lnTo>
                <a:lnTo>
                  <a:pt x="2507" y="854"/>
                </a:lnTo>
                <a:lnTo>
                  <a:pt x="2512" y="854"/>
                </a:lnTo>
                <a:lnTo>
                  <a:pt x="2514" y="854"/>
                </a:lnTo>
                <a:lnTo>
                  <a:pt x="2519" y="856"/>
                </a:lnTo>
                <a:lnTo>
                  <a:pt x="2521" y="856"/>
                </a:lnTo>
                <a:lnTo>
                  <a:pt x="2524" y="856"/>
                </a:lnTo>
                <a:lnTo>
                  <a:pt x="2528" y="854"/>
                </a:lnTo>
                <a:lnTo>
                  <a:pt x="2531" y="849"/>
                </a:lnTo>
                <a:lnTo>
                  <a:pt x="2526" y="847"/>
                </a:lnTo>
                <a:lnTo>
                  <a:pt x="2524" y="842"/>
                </a:lnTo>
                <a:close/>
                <a:moveTo>
                  <a:pt x="2554" y="828"/>
                </a:moveTo>
                <a:lnTo>
                  <a:pt x="2550" y="828"/>
                </a:lnTo>
                <a:lnTo>
                  <a:pt x="2545" y="830"/>
                </a:lnTo>
                <a:lnTo>
                  <a:pt x="2540" y="833"/>
                </a:lnTo>
                <a:lnTo>
                  <a:pt x="2542" y="835"/>
                </a:lnTo>
                <a:lnTo>
                  <a:pt x="2545" y="837"/>
                </a:lnTo>
                <a:lnTo>
                  <a:pt x="2547" y="837"/>
                </a:lnTo>
                <a:lnTo>
                  <a:pt x="2552" y="833"/>
                </a:lnTo>
                <a:lnTo>
                  <a:pt x="2554" y="828"/>
                </a:lnTo>
                <a:close/>
                <a:moveTo>
                  <a:pt x="2573" y="785"/>
                </a:moveTo>
                <a:lnTo>
                  <a:pt x="2568" y="790"/>
                </a:lnTo>
                <a:lnTo>
                  <a:pt x="2568" y="795"/>
                </a:lnTo>
                <a:lnTo>
                  <a:pt x="2568" y="797"/>
                </a:lnTo>
                <a:lnTo>
                  <a:pt x="2568" y="799"/>
                </a:lnTo>
                <a:lnTo>
                  <a:pt x="2568" y="802"/>
                </a:lnTo>
                <a:lnTo>
                  <a:pt x="2571" y="802"/>
                </a:lnTo>
                <a:lnTo>
                  <a:pt x="2571" y="797"/>
                </a:lnTo>
                <a:lnTo>
                  <a:pt x="2573" y="795"/>
                </a:lnTo>
                <a:lnTo>
                  <a:pt x="2573" y="792"/>
                </a:lnTo>
                <a:lnTo>
                  <a:pt x="2573" y="790"/>
                </a:lnTo>
                <a:lnTo>
                  <a:pt x="2573" y="785"/>
                </a:lnTo>
                <a:close/>
                <a:moveTo>
                  <a:pt x="2594" y="712"/>
                </a:moveTo>
                <a:lnTo>
                  <a:pt x="2590" y="717"/>
                </a:lnTo>
                <a:lnTo>
                  <a:pt x="2590" y="719"/>
                </a:lnTo>
                <a:lnTo>
                  <a:pt x="2594" y="719"/>
                </a:lnTo>
                <a:lnTo>
                  <a:pt x="2590" y="724"/>
                </a:lnTo>
                <a:lnTo>
                  <a:pt x="2587" y="726"/>
                </a:lnTo>
                <a:lnTo>
                  <a:pt x="2585" y="728"/>
                </a:lnTo>
                <a:lnTo>
                  <a:pt x="2585" y="731"/>
                </a:lnTo>
                <a:lnTo>
                  <a:pt x="2580" y="733"/>
                </a:lnTo>
                <a:lnTo>
                  <a:pt x="2580" y="738"/>
                </a:lnTo>
                <a:lnTo>
                  <a:pt x="2580" y="740"/>
                </a:lnTo>
                <a:lnTo>
                  <a:pt x="2583" y="740"/>
                </a:lnTo>
                <a:lnTo>
                  <a:pt x="2585" y="736"/>
                </a:lnTo>
                <a:lnTo>
                  <a:pt x="2587" y="736"/>
                </a:lnTo>
                <a:lnTo>
                  <a:pt x="2590" y="733"/>
                </a:lnTo>
                <a:lnTo>
                  <a:pt x="2592" y="731"/>
                </a:lnTo>
                <a:lnTo>
                  <a:pt x="2594" y="728"/>
                </a:lnTo>
                <a:lnTo>
                  <a:pt x="2597" y="726"/>
                </a:lnTo>
                <a:lnTo>
                  <a:pt x="2597" y="721"/>
                </a:lnTo>
                <a:lnTo>
                  <a:pt x="2594" y="719"/>
                </a:lnTo>
                <a:lnTo>
                  <a:pt x="2594" y="717"/>
                </a:lnTo>
                <a:lnTo>
                  <a:pt x="2597" y="714"/>
                </a:lnTo>
                <a:lnTo>
                  <a:pt x="2594" y="712"/>
                </a:lnTo>
                <a:close/>
                <a:moveTo>
                  <a:pt x="2620" y="710"/>
                </a:moveTo>
                <a:lnTo>
                  <a:pt x="2616" y="710"/>
                </a:lnTo>
                <a:lnTo>
                  <a:pt x="2611" y="710"/>
                </a:lnTo>
                <a:lnTo>
                  <a:pt x="2609" y="712"/>
                </a:lnTo>
                <a:lnTo>
                  <a:pt x="2611" y="712"/>
                </a:lnTo>
                <a:lnTo>
                  <a:pt x="2616" y="712"/>
                </a:lnTo>
                <a:lnTo>
                  <a:pt x="2620" y="710"/>
                </a:lnTo>
                <a:close/>
                <a:moveTo>
                  <a:pt x="2611" y="691"/>
                </a:moveTo>
                <a:lnTo>
                  <a:pt x="2609" y="691"/>
                </a:lnTo>
                <a:lnTo>
                  <a:pt x="2606" y="691"/>
                </a:lnTo>
                <a:lnTo>
                  <a:pt x="2606" y="693"/>
                </a:lnTo>
                <a:lnTo>
                  <a:pt x="2604" y="695"/>
                </a:lnTo>
                <a:lnTo>
                  <a:pt x="2604" y="698"/>
                </a:lnTo>
                <a:lnTo>
                  <a:pt x="2606" y="700"/>
                </a:lnTo>
                <a:lnTo>
                  <a:pt x="2609" y="698"/>
                </a:lnTo>
                <a:lnTo>
                  <a:pt x="2611" y="698"/>
                </a:lnTo>
                <a:lnTo>
                  <a:pt x="2611" y="693"/>
                </a:lnTo>
                <a:lnTo>
                  <a:pt x="2611" y="691"/>
                </a:lnTo>
                <a:close/>
                <a:moveTo>
                  <a:pt x="2635" y="658"/>
                </a:moveTo>
                <a:lnTo>
                  <a:pt x="2632" y="658"/>
                </a:lnTo>
                <a:lnTo>
                  <a:pt x="2630" y="658"/>
                </a:lnTo>
                <a:lnTo>
                  <a:pt x="2625" y="658"/>
                </a:lnTo>
                <a:lnTo>
                  <a:pt x="2630" y="660"/>
                </a:lnTo>
                <a:lnTo>
                  <a:pt x="2635" y="660"/>
                </a:lnTo>
                <a:lnTo>
                  <a:pt x="2635" y="658"/>
                </a:lnTo>
                <a:close/>
                <a:moveTo>
                  <a:pt x="2639" y="650"/>
                </a:moveTo>
                <a:lnTo>
                  <a:pt x="2635" y="650"/>
                </a:lnTo>
                <a:lnTo>
                  <a:pt x="2632" y="650"/>
                </a:lnTo>
                <a:lnTo>
                  <a:pt x="2630" y="650"/>
                </a:lnTo>
                <a:lnTo>
                  <a:pt x="2630" y="653"/>
                </a:lnTo>
                <a:lnTo>
                  <a:pt x="2632" y="653"/>
                </a:lnTo>
                <a:lnTo>
                  <a:pt x="2637" y="653"/>
                </a:lnTo>
                <a:lnTo>
                  <a:pt x="2639" y="653"/>
                </a:lnTo>
                <a:lnTo>
                  <a:pt x="2639" y="650"/>
                </a:lnTo>
                <a:close/>
                <a:moveTo>
                  <a:pt x="2670" y="613"/>
                </a:moveTo>
                <a:lnTo>
                  <a:pt x="2668" y="613"/>
                </a:lnTo>
                <a:lnTo>
                  <a:pt x="2668" y="615"/>
                </a:lnTo>
                <a:lnTo>
                  <a:pt x="2668" y="617"/>
                </a:lnTo>
                <a:lnTo>
                  <a:pt x="2665" y="620"/>
                </a:lnTo>
                <a:lnTo>
                  <a:pt x="2663" y="615"/>
                </a:lnTo>
                <a:lnTo>
                  <a:pt x="2661" y="615"/>
                </a:lnTo>
                <a:lnTo>
                  <a:pt x="2661" y="620"/>
                </a:lnTo>
                <a:lnTo>
                  <a:pt x="2658" y="620"/>
                </a:lnTo>
                <a:lnTo>
                  <a:pt x="2661" y="622"/>
                </a:lnTo>
                <a:lnTo>
                  <a:pt x="2663" y="624"/>
                </a:lnTo>
                <a:lnTo>
                  <a:pt x="2665" y="629"/>
                </a:lnTo>
                <a:lnTo>
                  <a:pt x="2665" y="631"/>
                </a:lnTo>
                <a:lnTo>
                  <a:pt x="2668" y="629"/>
                </a:lnTo>
                <a:lnTo>
                  <a:pt x="2668" y="627"/>
                </a:lnTo>
                <a:lnTo>
                  <a:pt x="2668" y="622"/>
                </a:lnTo>
                <a:lnTo>
                  <a:pt x="2670" y="620"/>
                </a:lnTo>
                <a:lnTo>
                  <a:pt x="2670" y="615"/>
                </a:lnTo>
                <a:lnTo>
                  <a:pt x="2673" y="615"/>
                </a:lnTo>
                <a:lnTo>
                  <a:pt x="2670" y="613"/>
                </a:lnTo>
                <a:close/>
                <a:moveTo>
                  <a:pt x="2677" y="587"/>
                </a:moveTo>
                <a:lnTo>
                  <a:pt x="2675" y="587"/>
                </a:lnTo>
                <a:lnTo>
                  <a:pt x="2673" y="589"/>
                </a:lnTo>
                <a:lnTo>
                  <a:pt x="2670" y="591"/>
                </a:lnTo>
                <a:lnTo>
                  <a:pt x="2668" y="594"/>
                </a:lnTo>
                <a:lnTo>
                  <a:pt x="2670" y="594"/>
                </a:lnTo>
                <a:lnTo>
                  <a:pt x="2675" y="591"/>
                </a:lnTo>
                <a:lnTo>
                  <a:pt x="2677" y="589"/>
                </a:lnTo>
                <a:lnTo>
                  <a:pt x="2677" y="587"/>
                </a:lnTo>
                <a:close/>
                <a:moveTo>
                  <a:pt x="2710" y="523"/>
                </a:moveTo>
                <a:lnTo>
                  <a:pt x="2710" y="525"/>
                </a:lnTo>
                <a:lnTo>
                  <a:pt x="2708" y="530"/>
                </a:lnTo>
                <a:lnTo>
                  <a:pt x="2708" y="532"/>
                </a:lnTo>
                <a:lnTo>
                  <a:pt x="2706" y="530"/>
                </a:lnTo>
                <a:lnTo>
                  <a:pt x="2706" y="527"/>
                </a:lnTo>
                <a:lnTo>
                  <a:pt x="2701" y="530"/>
                </a:lnTo>
                <a:lnTo>
                  <a:pt x="2701" y="532"/>
                </a:lnTo>
                <a:lnTo>
                  <a:pt x="2701" y="537"/>
                </a:lnTo>
                <a:lnTo>
                  <a:pt x="2708" y="537"/>
                </a:lnTo>
                <a:lnTo>
                  <a:pt x="2710" y="537"/>
                </a:lnTo>
                <a:lnTo>
                  <a:pt x="2713" y="532"/>
                </a:lnTo>
                <a:lnTo>
                  <a:pt x="2710" y="532"/>
                </a:lnTo>
                <a:lnTo>
                  <a:pt x="2713" y="530"/>
                </a:lnTo>
                <a:lnTo>
                  <a:pt x="2710" y="527"/>
                </a:lnTo>
                <a:lnTo>
                  <a:pt x="2710" y="523"/>
                </a:lnTo>
                <a:close/>
                <a:moveTo>
                  <a:pt x="2637" y="508"/>
                </a:moveTo>
                <a:lnTo>
                  <a:pt x="2635" y="508"/>
                </a:lnTo>
                <a:lnTo>
                  <a:pt x="2635" y="511"/>
                </a:lnTo>
                <a:lnTo>
                  <a:pt x="2635" y="513"/>
                </a:lnTo>
                <a:lnTo>
                  <a:pt x="2632" y="516"/>
                </a:lnTo>
                <a:lnTo>
                  <a:pt x="2630" y="516"/>
                </a:lnTo>
                <a:lnTo>
                  <a:pt x="2628" y="516"/>
                </a:lnTo>
                <a:lnTo>
                  <a:pt x="2628" y="513"/>
                </a:lnTo>
                <a:lnTo>
                  <a:pt x="2625" y="513"/>
                </a:lnTo>
                <a:lnTo>
                  <a:pt x="2623" y="518"/>
                </a:lnTo>
                <a:lnTo>
                  <a:pt x="2620" y="523"/>
                </a:lnTo>
                <a:lnTo>
                  <a:pt x="2616" y="530"/>
                </a:lnTo>
                <a:lnTo>
                  <a:pt x="2613" y="537"/>
                </a:lnTo>
                <a:lnTo>
                  <a:pt x="2613" y="542"/>
                </a:lnTo>
                <a:lnTo>
                  <a:pt x="2616" y="542"/>
                </a:lnTo>
                <a:lnTo>
                  <a:pt x="2618" y="542"/>
                </a:lnTo>
                <a:lnTo>
                  <a:pt x="2623" y="537"/>
                </a:lnTo>
                <a:lnTo>
                  <a:pt x="2625" y="532"/>
                </a:lnTo>
                <a:lnTo>
                  <a:pt x="2630" y="527"/>
                </a:lnTo>
                <a:lnTo>
                  <a:pt x="2637" y="523"/>
                </a:lnTo>
                <a:lnTo>
                  <a:pt x="2637" y="516"/>
                </a:lnTo>
                <a:lnTo>
                  <a:pt x="2639" y="511"/>
                </a:lnTo>
                <a:lnTo>
                  <a:pt x="2637" y="508"/>
                </a:lnTo>
                <a:close/>
                <a:moveTo>
                  <a:pt x="2699" y="494"/>
                </a:moveTo>
                <a:lnTo>
                  <a:pt x="2696" y="497"/>
                </a:lnTo>
                <a:lnTo>
                  <a:pt x="2694" y="499"/>
                </a:lnTo>
                <a:lnTo>
                  <a:pt x="2694" y="504"/>
                </a:lnTo>
                <a:lnTo>
                  <a:pt x="2691" y="504"/>
                </a:lnTo>
                <a:lnTo>
                  <a:pt x="2691" y="506"/>
                </a:lnTo>
                <a:lnTo>
                  <a:pt x="2694" y="506"/>
                </a:lnTo>
                <a:lnTo>
                  <a:pt x="2696" y="504"/>
                </a:lnTo>
                <a:lnTo>
                  <a:pt x="2699" y="501"/>
                </a:lnTo>
                <a:lnTo>
                  <a:pt x="2701" y="497"/>
                </a:lnTo>
                <a:lnTo>
                  <a:pt x="2699" y="494"/>
                </a:lnTo>
                <a:close/>
                <a:moveTo>
                  <a:pt x="2710" y="478"/>
                </a:moveTo>
                <a:lnTo>
                  <a:pt x="2703" y="478"/>
                </a:lnTo>
                <a:lnTo>
                  <a:pt x="2699" y="480"/>
                </a:lnTo>
                <a:lnTo>
                  <a:pt x="2696" y="482"/>
                </a:lnTo>
                <a:lnTo>
                  <a:pt x="2694" y="482"/>
                </a:lnTo>
                <a:lnTo>
                  <a:pt x="2689" y="480"/>
                </a:lnTo>
                <a:lnTo>
                  <a:pt x="2687" y="480"/>
                </a:lnTo>
                <a:lnTo>
                  <a:pt x="2682" y="482"/>
                </a:lnTo>
                <a:lnTo>
                  <a:pt x="2684" y="485"/>
                </a:lnTo>
                <a:lnTo>
                  <a:pt x="2682" y="485"/>
                </a:lnTo>
                <a:lnTo>
                  <a:pt x="2677" y="485"/>
                </a:lnTo>
                <a:lnTo>
                  <a:pt x="2677" y="487"/>
                </a:lnTo>
                <a:lnTo>
                  <a:pt x="2680" y="489"/>
                </a:lnTo>
                <a:lnTo>
                  <a:pt x="2680" y="492"/>
                </a:lnTo>
                <a:lnTo>
                  <a:pt x="2680" y="494"/>
                </a:lnTo>
                <a:lnTo>
                  <a:pt x="2677" y="494"/>
                </a:lnTo>
                <a:lnTo>
                  <a:pt x="2675" y="492"/>
                </a:lnTo>
                <a:lnTo>
                  <a:pt x="2673" y="494"/>
                </a:lnTo>
                <a:lnTo>
                  <a:pt x="2675" y="497"/>
                </a:lnTo>
                <a:lnTo>
                  <a:pt x="2673" y="499"/>
                </a:lnTo>
                <a:lnTo>
                  <a:pt x="2673" y="501"/>
                </a:lnTo>
                <a:lnTo>
                  <a:pt x="2670" y="501"/>
                </a:lnTo>
                <a:lnTo>
                  <a:pt x="2670" y="506"/>
                </a:lnTo>
                <a:lnTo>
                  <a:pt x="2670" y="508"/>
                </a:lnTo>
                <a:lnTo>
                  <a:pt x="2675" y="506"/>
                </a:lnTo>
                <a:lnTo>
                  <a:pt x="2677" y="504"/>
                </a:lnTo>
                <a:lnTo>
                  <a:pt x="2680" y="504"/>
                </a:lnTo>
                <a:lnTo>
                  <a:pt x="2684" y="504"/>
                </a:lnTo>
                <a:lnTo>
                  <a:pt x="2687" y="501"/>
                </a:lnTo>
                <a:lnTo>
                  <a:pt x="2689" y="501"/>
                </a:lnTo>
                <a:lnTo>
                  <a:pt x="2689" y="499"/>
                </a:lnTo>
                <a:lnTo>
                  <a:pt x="2691" y="499"/>
                </a:lnTo>
                <a:lnTo>
                  <a:pt x="2696" y="494"/>
                </a:lnTo>
                <a:lnTo>
                  <a:pt x="2701" y="489"/>
                </a:lnTo>
                <a:lnTo>
                  <a:pt x="2706" y="485"/>
                </a:lnTo>
                <a:lnTo>
                  <a:pt x="2708" y="482"/>
                </a:lnTo>
                <a:lnTo>
                  <a:pt x="2710" y="478"/>
                </a:lnTo>
                <a:close/>
                <a:moveTo>
                  <a:pt x="2755" y="471"/>
                </a:moveTo>
                <a:lnTo>
                  <a:pt x="2751" y="468"/>
                </a:lnTo>
                <a:lnTo>
                  <a:pt x="2746" y="473"/>
                </a:lnTo>
                <a:lnTo>
                  <a:pt x="2746" y="478"/>
                </a:lnTo>
                <a:lnTo>
                  <a:pt x="2743" y="482"/>
                </a:lnTo>
                <a:lnTo>
                  <a:pt x="2746" y="485"/>
                </a:lnTo>
                <a:lnTo>
                  <a:pt x="2748" y="485"/>
                </a:lnTo>
                <a:lnTo>
                  <a:pt x="2751" y="482"/>
                </a:lnTo>
                <a:lnTo>
                  <a:pt x="2755" y="482"/>
                </a:lnTo>
                <a:lnTo>
                  <a:pt x="2758" y="482"/>
                </a:lnTo>
                <a:lnTo>
                  <a:pt x="2760" y="480"/>
                </a:lnTo>
                <a:lnTo>
                  <a:pt x="2758" y="478"/>
                </a:lnTo>
                <a:lnTo>
                  <a:pt x="2760" y="478"/>
                </a:lnTo>
                <a:lnTo>
                  <a:pt x="2758" y="473"/>
                </a:lnTo>
                <a:lnTo>
                  <a:pt x="2758" y="471"/>
                </a:lnTo>
                <a:lnTo>
                  <a:pt x="2755" y="471"/>
                </a:lnTo>
                <a:close/>
                <a:moveTo>
                  <a:pt x="2701" y="428"/>
                </a:moveTo>
                <a:lnTo>
                  <a:pt x="2699" y="428"/>
                </a:lnTo>
                <a:lnTo>
                  <a:pt x="2696" y="428"/>
                </a:lnTo>
                <a:lnTo>
                  <a:pt x="2696" y="433"/>
                </a:lnTo>
                <a:lnTo>
                  <a:pt x="2696" y="435"/>
                </a:lnTo>
                <a:lnTo>
                  <a:pt x="2699" y="435"/>
                </a:lnTo>
                <a:lnTo>
                  <a:pt x="2701" y="433"/>
                </a:lnTo>
                <a:lnTo>
                  <a:pt x="2701" y="428"/>
                </a:lnTo>
                <a:close/>
                <a:moveTo>
                  <a:pt x="2781" y="435"/>
                </a:moveTo>
                <a:lnTo>
                  <a:pt x="2779" y="435"/>
                </a:lnTo>
                <a:lnTo>
                  <a:pt x="2777" y="440"/>
                </a:lnTo>
                <a:lnTo>
                  <a:pt x="2777" y="445"/>
                </a:lnTo>
                <a:lnTo>
                  <a:pt x="2774" y="445"/>
                </a:lnTo>
                <a:lnTo>
                  <a:pt x="2772" y="449"/>
                </a:lnTo>
                <a:lnTo>
                  <a:pt x="2774" y="449"/>
                </a:lnTo>
                <a:lnTo>
                  <a:pt x="2781" y="447"/>
                </a:lnTo>
                <a:lnTo>
                  <a:pt x="2784" y="447"/>
                </a:lnTo>
                <a:lnTo>
                  <a:pt x="2786" y="447"/>
                </a:lnTo>
                <a:lnTo>
                  <a:pt x="2786" y="445"/>
                </a:lnTo>
                <a:lnTo>
                  <a:pt x="2784" y="440"/>
                </a:lnTo>
                <a:lnTo>
                  <a:pt x="2784" y="437"/>
                </a:lnTo>
                <a:lnTo>
                  <a:pt x="2781" y="435"/>
                </a:lnTo>
                <a:close/>
                <a:moveTo>
                  <a:pt x="2796" y="428"/>
                </a:moveTo>
                <a:lnTo>
                  <a:pt x="2788" y="428"/>
                </a:lnTo>
                <a:lnTo>
                  <a:pt x="2786" y="430"/>
                </a:lnTo>
                <a:lnTo>
                  <a:pt x="2786" y="428"/>
                </a:lnTo>
                <a:lnTo>
                  <a:pt x="2784" y="428"/>
                </a:lnTo>
                <a:lnTo>
                  <a:pt x="2784" y="430"/>
                </a:lnTo>
                <a:lnTo>
                  <a:pt x="2786" y="437"/>
                </a:lnTo>
                <a:lnTo>
                  <a:pt x="2786" y="440"/>
                </a:lnTo>
                <a:lnTo>
                  <a:pt x="2788" y="442"/>
                </a:lnTo>
                <a:lnTo>
                  <a:pt x="2791" y="442"/>
                </a:lnTo>
                <a:lnTo>
                  <a:pt x="2793" y="437"/>
                </a:lnTo>
                <a:lnTo>
                  <a:pt x="2796" y="435"/>
                </a:lnTo>
                <a:lnTo>
                  <a:pt x="2796" y="433"/>
                </a:lnTo>
                <a:lnTo>
                  <a:pt x="2796" y="430"/>
                </a:lnTo>
                <a:lnTo>
                  <a:pt x="2796" y="428"/>
                </a:lnTo>
                <a:close/>
                <a:moveTo>
                  <a:pt x="2736" y="423"/>
                </a:moveTo>
                <a:lnTo>
                  <a:pt x="2734" y="426"/>
                </a:lnTo>
                <a:lnTo>
                  <a:pt x="2732" y="423"/>
                </a:lnTo>
                <a:lnTo>
                  <a:pt x="2727" y="426"/>
                </a:lnTo>
                <a:lnTo>
                  <a:pt x="2725" y="433"/>
                </a:lnTo>
                <a:lnTo>
                  <a:pt x="2725" y="437"/>
                </a:lnTo>
                <a:lnTo>
                  <a:pt x="2727" y="440"/>
                </a:lnTo>
                <a:lnTo>
                  <a:pt x="2727" y="442"/>
                </a:lnTo>
                <a:lnTo>
                  <a:pt x="2725" y="440"/>
                </a:lnTo>
                <a:lnTo>
                  <a:pt x="2720" y="442"/>
                </a:lnTo>
                <a:lnTo>
                  <a:pt x="2720" y="447"/>
                </a:lnTo>
                <a:lnTo>
                  <a:pt x="2722" y="449"/>
                </a:lnTo>
                <a:lnTo>
                  <a:pt x="2720" y="452"/>
                </a:lnTo>
                <a:lnTo>
                  <a:pt x="2720" y="454"/>
                </a:lnTo>
                <a:lnTo>
                  <a:pt x="2722" y="459"/>
                </a:lnTo>
                <a:lnTo>
                  <a:pt x="2725" y="461"/>
                </a:lnTo>
                <a:lnTo>
                  <a:pt x="2720" y="461"/>
                </a:lnTo>
                <a:lnTo>
                  <a:pt x="2715" y="463"/>
                </a:lnTo>
                <a:lnTo>
                  <a:pt x="2715" y="466"/>
                </a:lnTo>
                <a:lnTo>
                  <a:pt x="2710" y="466"/>
                </a:lnTo>
                <a:lnTo>
                  <a:pt x="2710" y="471"/>
                </a:lnTo>
                <a:lnTo>
                  <a:pt x="2713" y="471"/>
                </a:lnTo>
                <a:lnTo>
                  <a:pt x="2710" y="473"/>
                </a:lnTo>
                <a:lnTo>
                  <a:pt x="2713" y="475"/>
                </a:lnTo>
                <a:lnTo>
                  <a:pt x="2708" y="485"/>
                </a:lnTo>
                <a:lnTo>
                  <a:pt x="2706" y="489"/>
                </a:lnTo>
                <a:lnTo>
                  <a:pt x="2701" y="494"/>
                </a:lnTo>
                <a:lnTo>
                  <a:pt x="2703" y="497"/>
                </a:lnTo>
                <a:lnTo>
                  <a:pt x="2701" y="499"/>
                </a:lnTo>
                <a:lnTo>
                  <a:pt x="2703" y="499"/>
                </a:lnTo>
                <a:lnTo>
                  <a:pt x="2706" y="497"/>
                </a:lnTo>
                <a:lnTo>
                  <a:pt x="2708" y="494"/>
                </a:lnTo>
                <a:lnTo>
                  <a:pt x="2713" y="492"/>
                </a:lnTo>
                <a:lnTo>
                  <a:pt x="2713" y="489"/>
                </a:lnTo>
                <a:lnTo>
                  <a:pt x="2717" y="485"/>
                </a:lnTo>
                <a:lnTo>
                  <a:pt x="2720" y="480"/>
                </a:lnTo>
                <a:lnTo>
                  <a:pt x="2722" y="480"/>
                </a:lnTo>
                <a:lnTo>
                  <a:pt x="2722" y="482"/>
                </a:lnTo>
                <a:lnTo>
                  <a:pt x="2717" y="487"/>
                </a:lnTo>
                <a:lnTo>
                  <a:pt x="2717" y="489"/>
                </a:lnTo>
                <a:lnTo>
                  <a:pt x="2720" y="492"/>
                </a:lnTo>
                <a:lnTo>
                  <a:pt x="2722" y="492"/>
                </a:lnTo>
                <a:lnTo>
                  <a:pt x="2722" y="494"/>
                </a:lnTo>
                <a:lnTo>
                  <a:pt x="2725" y="494"/>
                </a:lnTo>
                <a:lnTo>
                  <a:pt x="2729" y="489"/>
                </a:lnTo>
                <a:lnTo>
                  <a:pt x="2729" y="485"/>
                </a:lnTo>
                <a:lnTo>
                  <a:pt x="2732" y="485"/>
                </a:lnTo>
                <a:lnTo>
                  <a:pt x="2734" y="480"/>
                </a:lnTo>
                <a:lnTo>
                  <a:pt x="2736" y="480"/>
                </a:lnTo>
                <a:lnTo>
                  <a:pt x="2734" y="485"/>
                </a:lnTo>
                <a:lnTo>
                  <a:pt x="2734" y="487"/>
                </a:lnTo>
                <a:lnTo>
                  <a:pt x="2736" y="487"/>
                </a:lnTo>
                <a:lnTo>
                  <a:pt x="2741" y="482"/>
                </a:lnTo>
                <a:lnTo>
                  <a:pt x="2741" y="480"/>
                </a:lnTo>
                <a:lnTo>
                  <a:pt x="2743" y="478"/>
                </a:lnTo>
                <a:lnTo>
                  <a:pt x="2743" y="471"/>
                </a:lnTo>
                <a:lnTo>
                  <a:pt x="2746" y="471"/>
                </a:lnTo>
                <a:lnTo>
                  <a:pt x="2748" y="468"/>
                </a:lnTo>
                <a:lnTo>
                  <a:pt x="2751" y="468"/>
                </a:lnTo>
                <a:lnTo>
                  <a:pt x="2753" y="468"/>
                </a:lnTo>
                <a:lnTo>
                  <a:pt x="2755" y="468"/>
                </a:lnTo>
                <a:lnTo>
                  <a:pt x="2760" y="468"/>
                </a:lnTo>
                <a:lnTo>
                  <a:pt x="2760" y="466"/>
                </a:lnTo>
                <a:lnTo>
                  <a:pt x="2760" y="463"/>
                </a:lnTo>
                <a:lnTo>
                  <a:pt x="2762" y="459"/>
                </a:lnTo>
                <a:lnTo>
                  <a:pt x="2765" y="456"/>
                </a:lnTo>
                <a:lnTo>
                  <a:pt x="2762" y="454"/>
                </a:lnTo>
                <a:lnTo>
                  <a:pt x="2765" y="452"/>
                </a:lnTo>
                <a:lnTo>
                  <a:pt x="2762" y="447"/>
                </a:lnTo>
                <a:lnTo>
                  <a:pt x="2765" y="442"/>
                </a:lnTo>
                <a:lnTo>
                  <a:pt x="2762" y="437"/>
                </a:lnTo>
                <a:lnTo>
                  <a:pt x="2758" y="435"/>
                </a:lnTo>
                <a:lnTo>
                  <a:pt x="2753" y="433"/>
                </a:lnTo>
                <a:lnTo>
                  <a:pt x="2751" y="430"/>
                </a:lnTo>
                <a:lnTo>
                  <a:pt x="2748" y="430"/>
                </a:lnTo>
                <a:lnTo>
                  <a:pt x="2751" y="433"/>
                </a:lnTo>
                <a:lnTo>
                  <a:pt x="2753" y="435"/>
                </a:lnTo>
                <a:lnTo>
                  <a:pt x="2751" y="435"/>
                </a:lnTo>
                <a:lnTo>
                  <a:pt x="2746" y="435"/>
                </a:lnTo>
                <a:lnTo>
                  <a:pt x="2743" y="440"/>
                </a:lnTo>
                <a:lnTo>
                  <a:pt x="2743" y="442"/>
                </a:lnTo>
                <a:lnTo>
                  <a:pt x="2746" y="445"/>
                </a:lnTo>
                <a:lnTo>
                  <a:pt x="2748" y="447"/>
                </a:lnTo>
                <a:lnTo>
                  <a:pt x="2746" y="449"/>
                </a:lnTo>
                <a:lnTo>
                  <a:pt x="2741" y="449"/>
                </a:lnTo>
                <a:lnTo>
                  <a:pt x="2741" y="454"/>
                </a:lnTo>
                <a:lnTo>
                  <a:pt x="2741" y="456"/>
                </a:lnTo>
                <a:lnTo>
                  <a:pt x="2736" y="459"/>
                </a:lnTo>
                <a:lnTo>
                  <a:pt x="2734" y="463"/>
                </a:lnTo>
                <a:lnTo>
                  <a:pt x="2732" y="461"/>
                </a:lnTo>
                <a:lnTo>
                  <a:pt x="2736" y="456"/>
                </a:lnTo>
                <a:lnTo>
                  <a:pt x="2739" y="449"/>
                </a:lnTo>
                <a:lnTo>
                  <a:pt x="2741" y="445"/>
                </a:lnTo>
                <a:lnTo>
                  <a:pt x="2739" y="445"/>
                </a:lnTo>
                <a:lnTo>
                  <a:pt x="2736" y="445"/>
                </a:lnTo>
                <a:lnTo>
                  <a:pt x="2736" y="447"/>
                </a:lnTo>
                <a:lnTo>
                  <a:pt x="2736" y="445"/>
                </a:lnTo>
                <a:lnTo>
                  <a:pt x="2736" y="440"/>
                </a:lnTo>
                <a:lnTo>
                  <a:pt x="2739" y="435"/>
                </a:lnTo>
                <a:lnTo>
                  <a:pt x="2739" y="433"/>
                </a:lnTo>
                <a:lnTo>
                  <a:pt x="2739" y="430"/>
                </a:lnTo>
                <a:lnTo>
                  <a:pt x="2739" y="426"/>
                </a:lnTo>
                <a:lnTo>
                  <a:pt x="2736" y="423"/>
                </a:lnTo>
                <a:close/>
                <a:moveTo>
                  <a:pt x="2800" y="411"/>
                </a:moveTo>
                <a:lnTo>
                  <a:pt x="2796" y="411"/>
                </a:lnTo>
                <a:lnTo>
                  <a:pt x="2793" y="419"/>
                </a:lnTo>
                <a:lnTo>
                  <a:pt x="2793" y="421"/>
                </a:lnTo>
                <a:lnTo>
                  <a:pt x="2793" y="423"/>
                </a:lnTo>
                <a:lnTo>
                  <a:pt x="2796" y="421"/>
                </a:lnTo>
                <a:lnTo>
                  <a:pt x="2798" y="419"/>
                </a:lnTo>
                <a:lnTo>
                  <a:pt x="2798" y="416"/>
                </a:lnTo>
                <a:lnTo>
                  <a:pt x="2800" y="414"/>
                </a:lnTo>
                <a:lnTo>
                  <a:pt x="2800" y="411"/>
                </a:lnTo>
                <a:close/>
                <a:moveTo>
                  <a:pt x="2746" y="388"/>
                </a:moveTo>
                <a:lnTo>
                  <a:pt x="2741" y="390"/>
                </a:lnTo>
                <a:lnTo>
                  <a:pt x="2736" y="395"/>
                </a:lnTo>
                <a:lnTo>
                  <a:pt x="2734" y="402"/>
                </a:lnTo>
                <a:lnTo>
                  <a:pt x="2734" y="407"/>
                </a:lnTo>
                <a:lnTo>
                  <a:pt x="2729" y="407"/>
                </a:lnTo>
                <a:lnTo>
                  <a:pt x="2727" y="407"/>
                </a:lnTo>
                <a:lnTo>
                  <a:pt x="2725" y="411"/>
                </a:lnTo>
                <a:lnTo>
                  <a:pt x="2720" y="419"/>
                </a:lnTo>
                <a:lnTo>
                  <a:pt x="2717" y="423"/>
                </a:lnTo>
                <a:lnTo>
                  <a:pt x="2720" y="430"/>
                </a:lnTo>
                <a:lnTo>
                  <a:pt x="2720" y="433"/>
                </a:lnTo>
                <a:lnTo>
                  <a:pt x="2722" y="435"/>
                </a:lnTo>
                <a:lnTo>
                  <a:pt x="2725" y="428"/>
                </a:lnTo>
                <a:lnTo>
                  <a:pt x="2725" y="423"/>
                </a:lnTo>
                <a:lnTo>
                  <a:pt x="2729" y="421"/>
                </a:lnTo>
                <a:lnTo>
                  <a:pt x="2736" y="419"/>
                </a:lnTo>
                <a:lnTo>
                  <a:pt x="2739" y="411"/>
                </a:lnTo>
                <a:lnTo>
                  <a:pt x="2741" y="409"/>
                </a:lnTo>
                <a:lnTo>
                  <a:pt x="2746" y="404"/>
                </a:lnTo>
                <a:lnTo>
                  <a:pt x="2746" y="397"/>
                </a:lnTo>
                <a:lnTo>
                  <a:pt x="2746" y="395"/>
                </a:lnTo>
                <a:lnTo>
                  <a:pt x="2748" y="392"/>
                </a:lnTo>
                <a:lnTo>
                  <a:pt x="2746" y="388"/>
                </a:lnTo>
                <a:close/>
                <a:moveTo>
                  <a:pt x="2803" y="357"/>
                </a:moveTo>
                <a:lnTo>
                  <a:pt x="2796" y="357"/>
                </a:lnTo>
                <a:lnTo>
                  <a:pt x="2788" y="364"/>
                </a:lnTo>
                <a:lnTo>
                  <a:pt x="2786" y="366"/>
                </a:lnTo>
                <a:lnTo>
                  <a:pt x="2784" y="366"/>
                </a:lnTo>
                <a:lnTo>
                  <a:pt x="2786" y="371"/>
                </a:lnTo>
                <a:lnTo>
                  <a:pt x="2788" y="371"/>
                </a:lnTo>
                <a:lnTo>
                  <a:pt x="2793" y="374"/>
                </a:lnTo>
                <a:lnTo>
                  <a:pt x="2791" y="376"/>
                </a:lnTo>
                <a:lnTo>
                  <a:pt x="2784" y="378"/>
                </a:lnTo>
                <a:lnTo>
                  <a:pt x="2777" y="376"/>
                </a:lnTo>
                <a:lnTo>
                  <a:pt x="2774" y="378"/>
                </a:lnTo>
                <a:lnTo>
                  <a:pt x="2772" y="381"/>
                </a:lnTo>
                <a:lnTo>
                  <a:pt x="2774" y="381"/>
                </a:lnTo>
                <a:lnTo>
                  <a:pt x="2774" y="388"/>
                </a:lnTo>
                <a:lnTo>
                  <a:pt x="2777" y="390"/>
                </a:lnTo>
                <a:lnTo>
                  <a:pt x="2779" y="392"/>
                </a:lnTo>
                <a:lnTo>
                  <a:pt x="2781" y="392"/>
                </a:lnTo>
                <a:lnTo>
                  <a:pt x="2779" y="395"/>
                </a:lnTo>
                <a:lnTo>
                  <a:pt x="2774" y="395"/>
                </a:lnTo>
                <a:lnTo>
                  <a:pt x="2774" y="397"/>
                </a:lnTo>
                <a:lnTo>
                  <a:pt x="2774" y="400"/>
                </a:lnTo>
                <a:lnTo>
                  <a:pt x="2777" y="400"/>
                </a:lnTo>
                <a:lnTo>
                  <a:pt x="2781" y="402"/>
                </a:lnTo>
                <a:lnTo>
                  <a:pt x="2781" y="404"/>
                </a:lnTo>
                <a:lnTo>
                  <a:pt x="2779" y="404"/>
                </a:lnTo>
                <a:lnTo>
                  <a:pt x="2774" y="407"/>
                </a:lnTo>
                <a:lnTo>
                  <a:pt x="2772" y="409"/>
                </a:lnTo>
                <a:lnTo>
                  <a:pt x="2770" y="411"/>
                </a:lnTo>
                <a:lnTo>
                  <a:pt x="2770" y="416"/>
                </a:lnTo>
                <a:lnTo>
                  <a:pt x="2774" y="416"/>
                </a:lnTo>
                <a:lnTo>
                  <a:pt x="2777" y="416"/>
                </a:lnTo>
                <a:lnTo>
                  <a:pt x="2779" y="414"/>
                </a:lnTo>
                <a:lnTo>
                  <a:pt x="2781" y="416"/>
                </a:lnTo>
                <a:lnTo>
                  <a:pt x="2781" y="419"/>
                </a:lnTo>
                <a:lnTo>
                  <a:pt x="2781" y="421"/>
                </a:lnTo>
                <a:lnTo>
                  <a:pt x="2784" y="421"/>
                </a:lnTo>
                <a:lnTo>
                  <a:pt x="2788" y="419"/>
                </a:lnTo>
                <a:lnTo>
                  <a:pt x="2788" y="416"/>
                </a:lnTo>
                <a:lnTo>
                  <a:pt x="2786" y="414"/>
                </a:lnTo>
                <a:lnTo>
                  <a:pt x="2791" y="407"/>
                </a:lnTo>
                <a:lnTo>
                  <a:pt x="2793" y="404"/>
                </a:lnTo>
                <a:lnTo>
                  <a:pt x="2796" y="402"/>
                </a:lnTo>
                <a:lnTo>
                  <a:pt x="2796" y="400"/>
                </a:lnTo>
                <a:lnTo>
                  <a:pt x="2798" y="400"/>
                </a:lnTo>
                <a:lnTo>
                  <a:pt x="2800" y="402"/>
                </a:lnTo>
                <a:lnTo>
                  <a:pt x="2803" y="404"/>
                </a:lnTo>
                <a:lnTo>
                  <a:pt x="2807" y="402"/>
                </a:lnTo>
                <a:lnTo>
                  <a:pt x="2812" y="402"/>
                </a:lnTo>
                <a:lnTo>
                  <a:pt x="2814" y="400"/>
                </a:lnTo>
                <a:lnTo>
                  <a:pt x="2812" y="397"/>
                </a:lnTo>
                <a:lnTo>
                  <a:pt x="2810" y="395"/>
                </a:lnTo>
                <a:lnTo>
                  <a:pt x="2810" y="385"/>
                </a:lnTo>
                <a:lnTo>
                  <a:pt x="2812" y="383"/>
                </a:lnTo>
                <a:lnTo>
                  <a:pt x="2814" y="381"/>
                </a:lnTo>
                <a:lnTo>
                  <a:pt x="2817" y="378"/>
                </a:lnTo>
                <a:lnTo>
                  <a:pt x="2817" y="376"/>
                </a:lnTo>
                <a:lnTo>
                  <a:pt x="2817" y="374"/>
                </a:lnTo>
                <a:lnTo>
                  <a:pt x="2817" y="369"/>
                </a:lnTo>
                <a:lnTo>
                  <a:pt x="2817" y="369"/>
                </a:lnTo>
                <a:lnTo>
                  <a:pt x="2817" y="366"/>
                </a:lnTo>
                <a:lnTo>
                  <a:pt x="2814" y="364"/>
                </a:lnTo>
                <a:lnTo>
                  <a:pt x="2812" y="364"/>
                </a:lnTo>
                <a:lnTo>
                  <a:pt x="2812" y="362"/>
                </a:lnTo>
                <a:lnTo>
                  <a:pt x="2812" y="359"/>
                </a:lnTo>
                <a:lnTo>
                  <a:pt x="2803" y="357"/>
                </a:lnTo>
                <a:close/>
                <a:moveTo>
                  <a:pt x="2852" y="340"/>
                </a:moveTo>
                <a:lnTo>
                  <a:pt x="2848" y="345"/>
                </a:lnTo>
                <a:lnTo>
                  <a:pt x="2848" y="350"/>
                </a:lnTo>
                <a:lnTo>
                  <a:pt x="2850" y="348"/>
                </a:lnTo>
                <a:lnTo>
                  <a:pt x="2852" y="343"/>
                </a:lnTo>
                <a:lnTo>
                  <a:pt x="2852" y="340"/>
                </a:lnTo>
                <a:close/>
                <a:moveTo>
                  <a:pt x="2914" y="317"/>
                </a:moveTo>
                <a:lnTo>
                  <a:pt x="2909" y="317"/>
                </a:lnTo>
                <a:lnTo>
                  <a:pt x="2907" y="317"/>
                </a:lnTo>
                <a:lnTo>
                  <a:pt x="2907" y="319"/>
                </a:lnTo>
                <a:lnTo>
                  <a:pt x="2907" y="324"/>
                </a:lnTo>
                <a:lnTo>
                  <a:pt x="2907" y="329"/>
                </a:lnTo>
                <a:lnTo>
                  <a:pt x="2909" y="331"/>
                </a:lnTo>
                <a:lnTo>
                  <a:pt x="2909" y="329"/>
                </a:lnTo>
                <a:lnTo>
                  <a:pt x="2914" y="326"/>
                </a:lnTo>
                <a:lnTo>
                  <a:pt x="2914" y="324"/>
                </a:lnTo>
                <a:lnTo>
                  <a:pt x="2911" y="321"/>
                </a:lnTo>
                <a:lnTo>
                  <a:pt x="2911" y="319"/>
                </a:lnTo>
                <a:lnTo>
                  <a:pt x="2914" y="317"/>
                </a:lnTo>
                <a:close/>
                <a:moveTo>
                  <a:pt x="2840" y="326"/>
                </a:moveTo>
                <a:lnTo>
                  <a:pt x="2838" y="324"/>
                </a:lnTo>
                <a:lnTo>
                  <a:pt x="2836" y="326"/>
                </a:lnTo>
                <a:lnTo>
                  <a:pt x="2838" y="329"/>
                </a:lnTo>
                <a:lnTo>
                  <a:pt x="2840" y="331"/>
                </a:lnTo>
                <a:lnTo>
                  <a:pt x="2840" y="333"/>
                </a:lnTo>
                <a:lnTo>
                  <a:pt x="2840" y="338"/>
                </a:lnTo>
                <a:lnTo>
                  <a:pt x="2840" y="340"/>
                </a:lnTo>
                <a:lnTo>
                  <a:pt x="2838" y="340"/>
                </a:lnTo>
                <a:lnTo>
                  <a:pt x="2836" y="338"/>
                </a:lnTo>
                <a:lnTo>
                  <a:pt x="2838" y="333"/>
                </a:lnTo>
                <a:lnTo>
                  <a:pt x="2833" y="333"/>
                </a:lnTo>
                <a:lnTo>
                  <a:pt x="2831" y="336"/>
                </a:lnTo>
                <a:lnTo>
                  <a:pt x="2826" y="333"/>
                </a:lnTo>
                <a:lnTo>
                  <a:pt x="2826" y="336"/>
                </a:lnTo>
                <a:lnTo>
                  <a:pt x="2824" y="340"/>
                </a:lnTo>
                <a:lnTo>
                  <a:pt x="2824" y="343"/>
                </a:lnTo>
                <a:lnTo>
                  <a:pt x="2822" y="345"/>
                </a:lnTo>
                <a:lnTo>
                  <a:pt x="2822" y="348"/>
                </a:lnTo>
                <a:lnTo>
                  <a:pt x="2822" y="352"/>
                </a:lnTo>
                <a:lnTo>
                  <a:pt x="2817" y="355"/>
                </a:lnTo>
                <a:lnTo>
                  <a:pt x="2817" y="357"/>
                </a:lnTo>
                <a:lnTo>
                  <a:pt x="2817" y="359"/>
                </a:lnTo>
                <a:lnTo>
                  <a:pt x="2817" y="362"/>
                </a:lnTo>
                <a:lnTo>
                  <a:pt x="2819" y="362"/>
                </a:lnTo>
                <a:lnTo>
                  <a:pt x="2819" y="364"/>
                </a:lnTo>
                <a:lnTo>
                  <a:pt x="2822" y="364"/>
                </a:lnTo>
                <a:lnTo>
                  <a:pt x="2826" y="364"/>
                </a:lnTo>
                <a:lnTo>
                  <a:pt x="2829" y="364"/>
                </a:lnTo>
                <a:lnTo>
                  <a:pt x="2831" y="362"/>
                </a:lnTo>
                <a:lnTo>
                  <a:pt x="2838" y="357"/>
                </a:lnTo>
                <a:lnTo>
                  <a:pt x="2843" y="357"/>
                </a:lnTo>
                <a:lnTo>
                  <a:pt x="2845" y="355"/>
                </a:lnTo>
                <a:lnTo>
                  <a:pt x="2845" y="350"/>
                </a:lnTo>
                <a:lnTo>
                  <a:pt x="2843" y="350"/>
                </a:lnTo>
                <a:lnTo>
                  <a:pt x="2840" y="350"/>
                </a:lnTo>
                <a:lnTo>
                  <a:pt x="2843" y="345"/>
                </a:lnTo>
                <a:lnTo>
                  <a:pt x="2850" y="340"/>
                </a:lnTo>
                <a:lnTo>
                  <a:pt x="2852" y="336"/>
                </a:lnTo>
                <a:lnTo>
                  <a:pt x="2852" y="333"/>
                </a:lnTo>
                <a:lnTo>
                  <a:pt x="2848" y="329"/>
                </a:lnTo>
                <a:lnTo>
                  <a:pt x="2843" y="326"/>
                </a:lnTo>
                <a:lnTo>
                  <a:pt x="2840" y="326"/>
                </a:lnTo>
                <a:close/>
                <a:moveTo>
                  <a:pt x="2881" y="310"/>
                </a:moveTo>
                <a:lnTo>
                  <a:pt x="2878" y="310"/>
                </a:lnTo>
                <a:lnTo>
                  <a:pt x="2876" y="312"/>
                </a:lnTo>
                <a:lnTo>
                  <a:pt x="2874" y="317"/>
                </a:lnTo>
                <a:lnTo>
                  <a:pt x="2871" y="317"/>
                </a:lnTo>
                <a:lnTo>
                  <a:pt x="2869" y="319"/>
                </a:lnTo>
                <a:lnTo>
                  <a:pt x="2866" y="326"/>
                </a:lnTo>
                <a:lnTo>
                  <a:pt x="2866" y="329"/>
                </a:lnTo>
                <a:lnTo>
                  <a:pt x="2874" y="326"/>
                </a:lnTo>
                <a:lnTo>
                  <a:pt x="2878" y="326"/>
                </a:lnTo>
                <a:lnTo>
                  <a:pt x="2878" y="324"/>
                </a:lnTo>
                <a:lnTo>
                  <a:pt x="2881" y="317"/>
                </a:lnTo>
                <a:lnTo>
                  <a:pt x="2883" y="312"/>
                </a:lnTo>
                <a:lnTo>
                  <a:pt x="2881" y="310"/>
                </a:lnTo>
                <a:close/>
                <a:moveTo>
                  <a:pt x="2845" y="300"/>
                </a:moveTo>
                <a:lnTo>
                  <a:pt x="2843" y="300"/>
                </a:lnTo>
                <a:lnTo>
                  <a:pt x="2843" y="303"/>
                </a:lnTo>
                <a:lnTo>
                  <a:pt x="2840" y="300"/>
                </a:lnTo>
                <a:lnTo>
                  <a:pt x="2838" y="300"/>
                </a:lnTo>
                <a:lnTo>
                  <a:pt x="2838" y="300"/>
                </a:lnTo>
                <a:lnTo>
                  <a:pt x="2838" y="303"/>
                </a:lnTo>
                <a:lnTo>
                  <a:pt x="2836" y="307"/>
                </a:lnTo>
                <a:lnTo>
                  <a:pt x="2836" y="310"/>
                </a:lnTo>
                <a:lnTo>
                  <a:pt x="2836" y="312"/>
                </a:lnTo>
                <a:lnTo>
                  <a:pt x="2838" y="314"/>
                </a:lnTo>
                <a:lnTo>
                  <a:pt x="2840" y="310"/>
                </a:lnTo>
                <a:lnTo>
                  <a:pt x="2843" y="307"/>
                </a:lnTo>
                <a:lnTo>
                  <a:pt x="2845" y="307"/>
                </a:lnTo>
                <a:lnTo>
                  <a:pt x="2848" y="303"/>
                </a:lnTo>
                <a:lnTo>
                  <a:pt x="2845" y="303"/>
                </a:lnTo>
                <a:lnTo>
                  <a:pt x="2845" y="300"/>
                </a:lnTo>
                <a:close/>
                <a:moveTo>
                  <a:pt x="2916" y="303"/>
                </a:moveTo>
                <a:lnTo>
                  <a:pt x="2914" y="303"/>
                </a:lnTo>
                <a:lnTo>
                  <a:pt x="2911" y="305"/>
                </a:lnTo>
                <a:lnTo>
                  <a:pt x="2911" y="307"/>
                </a:lnTo>
                <a:lnTo>
                  <a:pt x="2914" y="310"/>
                </a:lnTo>
                <a:lnTo>
                  <a:pt x="2916" y="314"/>
                </a:lnTo>
                <a:lnTo>
                  <a:pt x="2921" y="312"/>
                </a:lnTo>
                <a:lnTo>
                  <a:pt x="2921" y="310"/>
                </a:lnTo>
                <a:lnTo>
                  <a:pt x="2923" y="307"/>
                </a:lnTo>
                <a:lnTo>
                  <a:pt x="2923" y="305"/>
                </a:lnTo>
                <a:lnTo>
                  <a:pt x="2921" y="307"/>
                </a:lnTo>
                <a:lnTo>
                  <a:pt x="2919" y="307"/>
                </a:lnTo>
                <a:lnTo>
                  <a:pt x="2919" y="305"/>
                </a:lnTo>
                <a:lnTo>
                  <a:pt x="2916" y="303"/>
                </a:lnTo>
                <a:close/>
                <a:moveTo>
                  <a:pt x="2864" y="293"/>
                </a:moveTo>
                <a:lnTo>
                  <a:pt x="2862" y="293"/>
                </a:lnTo>
                <a:lnTo>
                  <a:pt x="2859" y="295"/>
                </a:lnTo>
                <a:lnTo>
                  <a:pt x="2862" y="298"/>
                </a:lnTo>
                <a:lnTo>
                  <a:pt x="2864" y="300"/>
                </a:lnTo>
                <a:lnTo>
                  <a:pt x="2866" y="300"/>
                </a:lnTo>
                <a:lnTo>
                  <a:pt x="2869" y="300"/>
                </a:lnTo>
                <a:lnTo>
                  <a:pt x="2869" y="298"/>
                </a:lnTo>
                <a:lnTo>
                  <a:pt x="2864" y="293"/>
                </a:lnTo>
                <a:close/>
                <a:moveTo>
                  <a:pt x="2855" y="281"/>
                </a:moveTo>
                <a:lnTo>
                  <a:pt x="2850" y="286"/>
                </a:lnTo>
                <a:lnTo>
                  <a:pt x="2850" y="288"/>
                </a:lnTo>
                <a:lnTo>
                  <a:pt x="2850" y="293"/>
                </a:lnTo>
                <a:lnTo>
                  <a:pt x="2848" y="293"/>
                </a:lnTo>
                <a:lnTo>
                  <a:pt x="2848" y="295"/>
                </a:lnTo>
                <a:lnTo>
                  <a:pt x="2850" y="298"/>
                </a:lnTo>
                <a:lnTo>
                  <a:pt x="2852" y="298"/>
                </a:lnTo>
                <a:lnTo>
                  <a:pt x="2855" y="298"/>
                </a:lnTo>
                <a:lnTo>
                  <a:pt x="2857" y="291"/>
                </a:lnTo>
                <a:lnTo>
                  <a:pt x="2857" y="286"/>
                </a:lnTo>
                <a:lnTo>
                  <a:pt x="2855" y="281"/>
                </a:lnTo>
                <a:close/>
                <a:moveTo>
                  <a:pt x="3245" y="265"/>
                </a:moveTo>
                <a:lnTo>
                  <a:pt x="3243" y="265"/>
                </a:lnTo>
                <a:lnTo>
                  <a:pt x="3243" y="274"/>
                </a:lnTo>
                <a:lnTo>
                  <a:pt x="3243" y="277"/>
                </a:lnTo>
                <a:lnTo>
                  <a:pt x="3240" y="279"/>
                </a:lnTo>
                <a:lnTo>
                  <a:pt x="3243" y="281"/>
                </a:lnTo>
                <a:lnTo>
                  <a:pt x="3247" y="279"/>
                </a:lnTo>
                <a:lnTo>
                  <a:pt x="3250" y="277"/>
                </a:lnTo>
                <a:lnTo>
                  <a:pt x="3252" y="274"/>
                </a:lnTo>
                <a:lnTo>
                  <a:pt x="3254" y="272"/>
                </a:lnTo>
                <a:lnTo>
                  <a:pt x="3252" y="272"/>
                </a:lnTo>
                <a:lnTo>
                  <a:pt x="3250" y="269"/>
                </a:lnTo>
                <a:lnTo>
                  <a:pt x="3247" y="267"/>
                </a:lnTo>
                <a:lnTo>
                  <a:pt x="3245" y="265"/>
                </a:lnTo>
                <a:close/>
                <a:moveTo>
                  <a:pt x="3004" y="229"/>
                </a:moveTo>
                <a:lnTo>
                  <a:pt x="2999" y="232"/>
                </a:lnTo>
                <a:lnTo>
                  <a:pt x="3001" y="234"/>
                </a:lnTo>
                <a:lnTo>
                  <a:pt x="3001" y="236"/>
                </a:lnTo>
                <a:lnTo>
                  <a:pt x="3001" y="239"/>
                </a:lnTo>
                <a:lnTo>
                  <a:pt x="2999" y="239"/>
                </a:lnTo>
                <a:lnTo>
                  <a:pt x="2994" y="241"/>
                </a:lnTo>
                <a:lnTo>
                  <a:pt x="2994" y="243"/>
                </a:lnTo>
                <a:lnTo>
                  <a:pt x="2994" y="246"/>
                </a:lnTo>
                <a:lnTo>
                  <a:pt x="2992" y="243"/>
                </a:lnTo>
                <a:lnTo>
                  <a:pt x="2989" y="246"/>
                </a:lnTo>
                <a:lnTo>
                  <a:pt x="2985" y="253"/>
                </a:lnTo>
                <a:lnTo>
                  <a:pt x="2985" y="255"/>
                </a:lnTo>
                <a:lnTo>
                  <a:pt x="2982" y="255"/>
                </a:lnTo>
                <a:lnTo>
                  <a:pt x="2982" y="255"/>
                </a:lnTo>
                <a:lnTo>
                  <a:pt x="2987" y="258"/>
                </a:lnTo>
                <a:lnTo>
                  <a:pt x="2987" y="260"/>
                </a:lnTo>
                <a:lnTo>
                  <a:pt x="2992" y="262"/>
                </a:lnTo>
                <a:lnTo>
                  <a:pt x="2994" y="265"/>
                </a:lnTo>
                <a:lnTo>
                  <a:pt x="2994" y="267"/>
                </a:lnTo>
                <a:lnTo>
                  <a:pt x="2997" y="269"/>
                </a:lnTo>
                <a:lnTo>
                  <a:pt x="3004" y="265"/>
                </a:lnTo>
                <a:lnTo>
                  <a:pt x="3004" y="262"/>
                </a:lnTo>
                <a:lnTo>
                  <a:pt x="3004" y="260"/>
                </a:lnTo>
                <a:lnTo>
                  <a:pt x="3006" y="262"/>
                </a:lnTo>
                <a:lnTo>
                  <a:pt x="3008" y="255"/>
                </a:lnTo>
                <a:lnTo>
                  <a:pt x="3013" y="251"/>
                </a:lnTo>
                <a:lnTo>
                  <a:pt x="3011" y="243"/>
                </a:lnTo>
                <a:lnTo>
                  <a:pt x="3008" y="241"/>
                </a:lnTo>
                <a:lnTo>
                  <a:pt x="3008" y="234"/>
                </a:lnTo>
                <a:lnTo>
                  <a:pt x="3006" y="232"/>
                </a:lnTo>
                <a:lnTo>
                  <a:pt x="3004" y="229"/>
                </a:lnTo>
                <a:close/>
                <a:moveTo>
                  <a:pt x="3013" y="215"/>
                </a:moveTo>
                <a:lnTo>
                  <a:pt x="3008" y="215"/>
                </a:lnTo>
                <a:lnTo>
                  <a:pt x="3008" y="220"/>
                </a:lnTo>
                <a:lnTo>
                  <a:pt x="3008" y="222"/>
                </a:lnTo>
                <a:lnTo>
                  <a:pt x="3011" y="224"/>
                </a:lnTo>
                <a:lnTo>
                  <a:pt x="3008" y="227"/>
                </a:lnTo>
                <a:lnTo>
                  <a:pt x="3011" y="229"/>
                </a:lnTo>
                <a:lnTo>
                  <a:pt x="3011" y="232"/>
                </a:lnTo>
                <a:lnTo>
                  <a:pt x="3013" y="236"/>
                </a:lnTo>
                <a:lnTo>
                  <a:pt x="3015" y="241"/>
                </a:lnTo>
                <a:lnTo>
                  <a:pt x="3018" y="241"/>
                </a:lnTo>
                <a:lnTo>
                  <a:pt x="3020" y="241"/>
                </a:lnTo>
                <a:lnTo>
                  <a:pt x="3025" y="239"/>
                </a:lnTo>
                <a:lnTo>
                  <a:pt x="3025" y="234"/>
                </a:lnTo>
                <a:lnTo>
                  <a:pt x="3027" y="229"/>
                </a:lnTo>
                <a:lnTo>
                  <a:pt x="3027" y="224"/>
                </a:lnTo>
                <a:lnTo>
                  <a:pt x="3023" y="220"/>
                </a:lnTo>
                <a:lnTo>
                  <a:pt x="3020" y="220"/>
                </a:lnTo>
                <a:lnTo>
                  <a:pt x="3015" y="220"/>
                </a:lnTo>
                <a:lnTo>
                  <a:pt x="3015" y="217"/>
                </a:lnTo>
                <a:lnTo>
                  <a:pt x="3013" y="215"/>
                </a:lnTo>
                <a:close/>
                <a:moveTo>
                  <a:pt x="2997" y="206"/>
                </a:moveTo>
                <a:lnTo>
                  <a:pt x="2994" y="206"/>
                </a:lnTo>
                <a:lnTo>
                  <a:pt x="2994" y="208"/>
                </a:lnTo>
                <a:lnTo>
                  <a:pt x="2994" y="210"/>
                </a:lnTo>
                <a:lnTo>
                  <a:pt x="2992" y="213"/>
                </a:lnTo>
                <a:lnTo>
                  <a:pt x="2987" y="210"/>
                </a:lnTo>
                <a:lnTo>
                  <a:pt x="2985" y="215"/>
                </a:lnTo>
                <a:lnTo>
                  <a:pt x="2987" y="217"/>
                </a:lnTo>
                <a:lnTo>
                  <a:pt x="2989" y="220"/>
                </a:lnTo>
                <a:lnTo>
                  <a:pt x="2987" y="222"/>
                </a:lnTo>
                <a:lnTo>
                  <a:pt x="2985" y="224"/>
                </a:lnTo>
                <a:lnTo>
                  <a:pt x="2982" y="227"/>
                </a:lnTo>
                <a:lnTo>
                  <a:pt x="2982" y="224"/>
                </a:lnTo>
                <a:lnTo>
                  <a:pt x="2982" y="222"/>
                </a:lnTo>
                <a:lnTo>
                  <a:pt x="2980" y="222"/>
                </a:lnTo>
                <a:lnTo>
                  <a:pt x="2978" y="220"/>
                </a:lnTo>
                <a:lnTo>
                  <a:pt x="2978" y="217"/>
                </a:lnTo>
                <a:lnTo>
                  <a:pt x="2975" y="220"/>
                </a:lnTo>
                <a:lnTo>
                  <a:pt x="2975" y="222"/>
                </a:lnTo>
                <a:lnTo>
                  <a:pt x="2975" y="224"/>
                </a:lnTo>
                <a:lnTo>
                  <a:pt x="2978" y="227"/>
                </a:lnTo>
                <a:lnTo>
                  <a:pt x="2978" y="229"/>
                </a:lnTo>
                <a:lnTo>
                  <a:pt x="2978" y="232"/>
                </a:lnTo>
                <a:lnTo>
                  <a:pt x="2975" y="232"/>
                </a:lnTo>
                <a:lnTo>
                  <a:pt x="2971" y="234"/>
                </a:lnTo>
                <a:lnTo>
                  <a:pt x="2971" y="232"/>
                </a:lnTo>
                <a:lnTo>
                  <a:pt x="2973" y="229"/>
                </a:lnTo>
                <a:lnTo>
                  <a:pt x="2973" y="227"/>
                </a:lnTo>
                <a:lnTo>
                  <a:pt x="2973" y="227"/>
                </a:lnTo>
                <a:lnTo>
                  <a:pt x="2971" y="224"/>
                </a:lnTo>
                <a:lnTo>
                  <a:pt x="2968" y="227"/>
                </a:lnTo>
                <a:lnTo>
                  <a:pt x="2966" y="224"/>
                </a:lnTo>
                <a:lnTo>
                  <a:pt x="2963" y="227"/>
                </a:lnTo>
                <a:lnTo>
                  <a:pt x="2966" y="232"/>
                </a:lnTo>
                <a:lnTo>
                  <a:pt x="2966" y="234"/>
                </a:lnTo>
                <a:lnTo>
                  <a:pt x="2961" y="232"/>
                </a:lnTo>
                <a:lnTo>
                  <a:pt x="2961" y="234"/>
                </a:lnTo>
                <a:lnTo>
                  <a:pt x="2959" y="236"/>
                </a:lnTo>
                <a:lnTo>
                  <a:pt x="2956" y="234"/>
                </a:lnTo>
                <a:lnTo>
                  <a:pt x="2952" y="234"/>
                </a:lnTo>
                <a:lnTo>
                  <a:pt x="2952" y="232"/>
                </a:lnTo>
                <a:lnTo>
                  <a:pt x="2949" y="234"/>
                </a:lnTo>
                <a:lnTo>
                  <a:pt x="2949" y="236"/>
                </a:lnTo>
                <a:lnTo>
                  <a:pt x="2952" y="236"/>
                </a:lnTo>
                <a:lnTo>
                  <a:pt x="2952" y="239"/>
                </a:lnTo>
                <a:lnTo>
                  <a:pt x="2954" y="241"/>
                </a:lnTo>
                <a:lnTo>
                  <a:pt x="2956" y="241"/>
                </a:lnTo>
                <a:lnTo>
                  <a:pt x="2959" y="239"/>
                </a:lnTo>
                <a:lnTo>
                  <a:pt x="2961" y="239"/>
                </a:lnTo>
                <a:lnTo>
                  <a:pt x="2963" y="239"/>
                </a:lnTo>
                <a:lnTo>
                  <a:pt x="2961" y="243"/>
                </a:lnTo>
                <a:lnTo>
                  <a:pt x="2961" y="246"/>
                </a:lnTo>
                <a:lnTo>
                  <a:pt x="2959" y="248"/>
                </a:lnTo>
                <a:lnTo>
                  <a:pt x="2959" y="248"/>
                </a:lnTo>
                <a:lnTo>
                  <a:pt x="2959" y="251"/>
                </a:lnTo>
                <a:lnTo>
                  <a:pt x="2963" y="251"/>
                </a:lnTo>
                <a:lnTo>
                  <a:pt x="2963" y="248"/>
                </a:lnTo>
                <a:lnTo>
                  <a:pt x="2966" y="248"/>
                </a:lnTo>
                <a:lnTo>
                  <a:pt x="2968" y="251"/>
                </a:lnTo>
                <a:lnTo>
                  <a:pt x="2973" y="248"/>
                </a:lnTo>
                <a:lnTo>
                  <a:pt x="2975" y="248"/>
                </a:lnTo>
                <a:lnTo>
                  <a:pt x="2973" y="243"/>
                </a:lnTo>
                <a:lnTo>
                  <a:pt x="2975" y="243"/>
                </a:lnTo>
                <a:lnTo>
                  <a:pt x="2978" y="248"/>
                </a:lnTo>
                <a:lnTo>
                  <a:pt x="2982" y="246"/>
                </a:lnTo>
                <a:lnTo>
                  <a:pt x="2985" y="243"/>
                </a:lnTo>
                <a:lnTo>
                  <a:pt x="2985" y="241"/>
                </a:lnTo>
                <a:lnTo>
                  <a:pt x="2987" y="239"/>
                </a:lnTo>
                <a:lnTo>
                  <a:pt x="2989" y="236"/>
                </a:lnTo>
                <a:lnTo>
                  <a:pt x="2992" y="234"/>
                </a:lnTo>
                <a:lnTo>
                  <a:pt x="2992" y="229"/>
                </a:lnTo>
                <a:lnTo>
                  <a:pt x="2992" y="227"/>
                </a:lnTo>
                <a:lnTo>
                  <a:pt x="2994" y="224"/>
                </a:lnTo>
                <a:lnTo>
                  <a:pt x="2997" y="222"/>
                </a:lnTo>
                <a:lnTo>
                  <a:pt x="2999" y="220"/>
                </a:lnTo>
                <a:lnTo>
                  <a:pt x="3001" y="215"/>
                </a:lnTo>
                <a:lnTo>
                  <a:pt x="3001" y="210"/>
                </a:lnTo>
                <a:lnTo>
                  <a:pt x="2999" y="208"/>
                </a:lnTo>
                <a:lnTo>
                  <a:pt x="2997" y="206"/>
                </a:lnTo>
                <a:close/>
                <a:moveTo>
                  <a:pt x="3020" y="180"/>
                </a:moveTo>
                <a:lnTo>
                  <a:pt x="3018" y="180"/>
                </a:lnTo>
                <a:lnTo>
                  <a:pt x="3013" y="180"/>
                </a:lnTo>
                <a:lnTo>
                  <a:pt x="3013" y="184"/>
                </a:lnTo>
                <a:lnTo>
                  <a:pt x="3013" y="187"/>
                </a:lnTo>
                <a:lnTo>
                  <a:pt x="3011" y="189"/>
                </a:lnTo>
                <a:lnTo>
                  <a:pt x="3013" y="191"/>
                </a:lnTo>
                <a:lnTo>
                  <a:pt x="3015" y="191"/>
                </a:lnTo>
                <a:lnTo>
                  <a:pt x="3013" y="194"/>
                </a:lnTo>
                <a:lnTo>
                  <a:pt x="3015" y="196"/>
                </a:lnTo>
                <a:lnTo>
                  <a:pt x="3018" y="198"/>
                </a:lnTo>
                <a:lnTo>
                  <a:pt x="3020" y="198"/>
                </a:lnTo>
                <a:lnTo>
                  <a:pt x="3025" y="194"/>
                </a:lnTo>
                <a:lnTo>
                  <a:pt x="3025" y="191"/>
                </a:lnTo>
                <a:lnTo>
                  <a:pt x="3023" y="191"/>
                </a:lnTo>
                <a:lnTo>
                  <a:pt x="3020" y="191"/>
                </a:lnTo>
                <a:lnTo>
                  <a:pt x="3023" y="189"/>
                </a:lnTo>
                <a:lnTo>
                  <a:pt x="3020" y="189"/>
                </a:lnTo>
                <a:lnTo>
                  <a:pt x="3018" y="187"/>
                </a:lnTo>
                <a:lnTo>
                  <a:pt x="3018" y="184"/>
                </a:lnTo>
                <a:lnTo>
                  <a:pt x="3020" y="182"/>
                </a:lnTo>
                <a:lnTo>
                  <a:pt x="3018" y="182"/>
                </a:lnTo>
                <a:lnTo>
                  <a:pt x="3020" y="180"/>
                </a:lnTo>
                <a:close/>
                <a:moveTo>
                  <a:pt x="3075" y="161"/>
                </a:moveTo>
                <a:lnTo>
                  <a:pt x="3075" y="163"/>
                </a:lnTo>
                <a:lnTo>
                  <a:pt x="3072" y="163"/>
                </a:lnTo>
                <a:lnTo>
                  <a:pt x="3070" y="161"/>
                </a:lnTo>
                <a:lnTo>
                  <a:pt x="3068" y="163"/>
                </a:lnTo>
                <a:lnTo>
                  <a:pt x="3068" y="165"/>
                </a:lnTo>
                <a:lnTo>
                  <a:pt x="3070" y="168"/>
                </a:lnTo>
                <a:lnTo>
                  <a:pt x="3070" y="168"/>
                </a:lnTo>
                <a:lnTo>
                  <a:pt x="3068" y="168"/>
                </a:lnTo>
                <a:lnTo>
                  <a:pt x="3065" y="168"/>
                </a:lnTo>
                <a:lnTo>
                  <a:pt x="3063" y="170"/>
                </a:lnTo>
                <a:lnTo>
                  <a:pt x="3058" y="170"/>
                </a:lnTo>
                <a:lnTo>
                  <a:pt x="3060" y="172"/>
                </a:lnTo>
                <a:lnTo>
                  <a:pt x="3058" y="175"/>
                </a:lnTo>
                <a:lnTo>
                  <a:pt x="3058" y="180"/>
                </a:lnTo>
                <a:lnTo>
                  <a:pt x="3060" y="180"/>
                </a:lnTo>
                <a:lnTo>
                  <a:pt x="3065" y="177"/>
                </a:lnTo>
                <a:lnTo>
                  <a:pt x="3068" y="177"/>
                </a:lnTo>
                <a:lnTo>
                  <a:pt x="3068" y="180"/>
                </a:lnTo>
                <a:lnTo>
                  <a:pt x="3065" y="182"/>
                </a:lnTo>
                <a:lnTo>
                  <a:pt x="3068" y="184"/>
                </a:lnTo>
                <a:lnTo>
                  <a:pt x="3072" y="187"/>
                </a:lnTo>
                <a:lnTo>
                  <a:pt x="3077" y="184"/>
                </a:lnTo>
                <a:lnTo>
                  <a:pt x="3077" y="182"/>
                </a:lnTo>
                <a:lnTo>
                  <a:pt x="3079" y="182"/>
                </a:lnTo>
                <a:lnTo>
                  <a:pt x="3084" y="182"/>
                </a:lnTo>
                <a:lnTo>
                  <a:pt x="3086" y="180"/>
                </a:lnTo>
                <a:lnTo>
                  <a:pt x="3091" y="175"/>
                </a:lnTo>
                <a:lnTo>
                  <a:pt x="3094" y="175"/>
                </a:lnTo>
                <a:lnTo>
                  <a:pt x="3094" y="170"/>
                </a:lnTo>
                <a:lnTo>
                  <a:pt x="3091" y="172"/>
                </a:lnTo>
                <a:lnTo>
                  <a:pt x="3089" y="172"/>
                </a:lnTo>
                <a:lnTo>
                  <a:pt x="3089" y="175"/>
                </a:lnTo>
                <a:lnTo>
                  <a:pt x="3086" y="175"/>
                </a:lnTo>
                <a:lnTo>
                  <a:pt x="3082" y="172"/>
                </a:lnTo>
                <a:lnTo>
                  <a:pt x="3079" y="170"/>
                </a:lnTo>
                <a:lnTo>
                  <a:pt x="3084" y="168"/>
                </a:lnTo>
                <a:lnTo>
                  <a:pt x="3084" y="165"/>
                </a:lnTo>
                <a:lnTo>
                  <a:pt x="3082" y="163"/>
                </a:lnTo>
                <a:lnTo>
                  <a:pt x="3082" y="165"/>
                </a:lnTo>
                <a:lnTo>
                  <a:pt x="3079" y="165"/>
                </a:lnTo>
                <a:lnTo>
                  <a:pt x="3077" y="168"/>
                </a:lnTo>
                <a:lnTo>
                  <a:pt x="3075" y="168"/>
                </a:lnTo>
                <a:lnTo>
                  <a:pt x="3077" y="163"/>
                </a:lnTo>
                <a:lnTo>
                  <a:pt x="3075" y="161"/>
                </a:lnTo>
                <a:close/>
                <a:moveTo>
                  <a:pt x="2592" y="3921"/>
                </a:moveTo>
                <a:lnTo>
                  <a:pt x="2587" y="3923"/>
                </a:lnTo>
                <a:lnTo>
                  <a:pt x="2587" y="3925"/>
                </a:lnTo>
                <a:lnTo>
                  <a:pt x="2592" y="3928"/>
                </a:lnTo>
                <a:lnTo>
                  <a:pt x="2602" y="3942"/>
                </a:lnTo>
                <a:lnTo>
                  <a:pt x="2606" y="3947"/>
                </a:lnTo>
                <a:lnTo>
                  <a:pt x="2618" y="3951"/>
                </a:lnTo>
                <a:lnTo>
                  <a:pt x="2623" y="3944"/>
                </a:lnTo>
                <a:lnTo>
                  <a:pt x="2604" y="3930"/>
                </a:lnTo>
                <a:lnTo>
                  <a:pt x="2592" y="3921"/>
                </a:lnTo>
                <a:close/>
                <a:moveTo>
                  <a:pt x="3796" y="3819"/>
                </a:moveTo>
                <a:lnTo>
                  <a:pt x="3787" y="3824"/>
                </a:lnTo>
                <a:lnTo>
                  <a:pt x="3768" y="3838"/>
                </a:lnTo>
                <a:lnTo>
                  <a:pt x="3761" y="3847"/>
                </a:lnTo>
                <a:lnTo>
                  <a:pt x="3753" y="3857"/>
                </a:lnTo>
                <a:lnTo>
                  <a:pt x="3761" y="3861"/>
                </a:lnTo>
                <a:lnTo>
                  <a:pt x="3761" y="3876"/>
                </a:lnTo>
                <a:lnTo>
                  <a:pt x="3763" y="3885"/>
                </a:lnTo>
                <a:lnTo>
                  <a:pt x="3770" y="3880"/>
                </a:lnTo>
                <a:lnTo>
                  <a:pt x="3775" y="3871"/>
                </a:lnTo>
                <a:lnTo>
                  <a:pt x="3782" y="3864"/>
                </a:lnTo>
                <a:lnTo>
                  <a:pt x="3784" y="3859"/>
                </a:lnTo>
                <a:lnTo>
                  <a:pt x="3791" y="3861"/>
                </a:lnTo>
                <a:lnTo>
                  <a:pt x="3791" y="3850"/>
                </a:lnTo>
                <a:lnTo>
                  <a:pt x="3798" y="3833"/>
                </a:lnTo>
                <a:lnTo>
                  <a:pt x="3798" y="3821"/>
                </a:lnTo>
                <a:lnTo>
                  <a:pt x="3796" y="3819"/>
                </a:lnTo>
                <a:close/>
                <a:moveTo>
                  <a:pt x="3638" y="3814"/>
                </a:moveTo>
                <a:lnTo>
                  <a:pt x="3635" y="3816"/>
                </a:lnTo>
                <a:lnTo>
                  <a:pt x="3635" y="3821"/>
                </a:lnTo>
                <a:lnTo>
                  <a:pt x="3633" y="3824"/>
                </a:lnTo>
                <a:lnTo>
                  <a:pt x="3630" y="3821"/>
                </a:lnTo>
                <a:lnTo>
                  <a:pt x="3626" y="3821"/>
                </a:lnTo>
                <a:lnTo>
                  <a:pt x="3626" y="3826"/>
                </a:lnTo>
                <a:lnTo>
                  <a:pt x="3630" y="3828"/>
                </a:lnTo>
                <a:lnTo>
                  <a:pt x="3633" y="3831"/>
                </a:lnTo>
                <a:lnTo>
                  <a:pt x="3635" y="3831"/>
                </a:lnTo>
                <a:lnTo>
                  <a:pt x="3635" y="3824"/>
                </a:lnTo>
                <a:lnTo>
                  <a:pt x="3638" y="3824"/>
                </a:lnTo>
                <a:lnTo>
                  <a:pt x="3642" y="3821"/>
                </a:lnTo>
                <a:lnTo>
                  <a:pt x="3642" y="3819"/>
                </a:lnTo>
                <a:lnTo>
                  <a:pt x="3638" y="3816"/>
                </a:lnTo>
                <a:lnTo>
                  <a:pt x="3638" y="3814"/>
                </a:lnTo>
                <a:close/>
                <a:moveTo>
                  <a:pt x="3479" y="3812"/>
                </a:moveTo>
                <a:lnTo>
                  <a:pt x="3477" y="3812"/>
                </a:lnTo>
                <a:lnTo>
                  <a:pt x="3472" y="3814"/>
                </a:lnTo>
                <a:lnTo>
                  <a:pt x="3472" y="3816"/>
                </a:lnTo>
                <a:lnTo>
                  <a:pt x="3474" y="3819"/>
                </a:lnTo>
                <a:lnTo>
                  <a:pt x="3472" y="3819"/>
                </a:lnTo>
                <a:lnTo>
                  <a:pt x="3472" y="3821"/>
                </a:lnTo>
                <a:lnTo>
                  <a:pt x="3470" y="3821"/>
                </a:lnTo>
                <a:lnTo>
                  <a:pt x="3467" y="3821"/>
                </a:lnTo>
                <a:lnTo>
                  <a:pt x="3467" y="3819"/>
                </a:lnTo>
                <a:lnTo>
                  <a:pt x="3465" y="3821"/>
                </a:lnTo>
                <a:lnTo>
                  <a:pt x="3465" y="3824"/>
                </a:lnTo>
                <a:lnTo>
                  <a:pt x="3467" y="3824"/>
                </a:lnTo>
                <a:lnTo>
                  <a:pt x="3470" y="3824"/>
                </a:lnTo>
                <a:lnTo>
                  <a:pt x="3470" y="3826"/>
                </a:lnTo>
                <a:lnTo>
                  <a:pt x="3467" y="3826"/>
                </a:lnTo>
                <a:lnTo>
                  <a:pt x="3465" y="3826"/>
                </a:lnTo>
                <a:lnTo>
                  <a:pt x="3465" y="3826"/>
                </a:lnTo>
                <a:lnTo>
                  <a:pt x="3465" y="3824"/>
                </a:lnTo>
                <a:lnTo>
                  <a:pt x="3465" y="3821"/>
                </a:lnTo>
                <a:lnTo>
                  <a:pt x="3463" y="3824"/>
                </a:lnTo>
                <a:lnTo>
                  <a:pt x="3463" y="3821"/>
                </a:lnTo>
                <a:lnTo>
                  <a:pt x="3460" y="3821"/>
                </a:lnTo>
                <a:lnTo>
                  <a:pt x="3460" y="3824"/>
                </a:lnTo>
                <a:lnTo>
                  <a:pt x="3460" y="3828"/>
                </a:lnTo>
                <a:lnTo>
                  <a:pt x="3458" y="3831"/>
                </a:lnTo>
                <a:lnTo>
                  <a:pt x="3460" y="3833"/>
                </a:lnTo>
                <a:lnTo>
                  <a:pt x="3460" y="3831"/>
                </a:lnTo>
                <a:lnTo>
                  <a:pt x="3463" y="3831"/>
                </a:lnTo>
                <a:lnTo>
                  <a:pt x="3465" y="3831"/>
                </a:lnTo>
                <a:lnTo>
                  <a:pt x="3467" y="3831"/>
                </a:lnTo>
                <a:lnTo>
                  <a:pt x="3467" y="3828"/>
                </a:lnTo>
                <a:lnTo>
                  <a:pt x="3470" y="3828"/>
                </a:lnTo>
                <a:lnTo>
                  <a:pt x="3470" y="3831"/>
                </a:lnTo>
                <a:lnTo>
                  <a:pt x="3472" y="3828"/>
                </a:lnTo>
                <a:lnTo>
                  <a:pt x="3474" y="3828"/>
                </a:lnTo>
                <a:lnTo>
                  <a:pt x="3477" y="3826"/>
                </a:lnTo>
                <a:lnTo>
                  <a:pt x="3477" y="3824"/>
                </a:lnTo>
                <a:lnTo>
                  <a:pt x="3474" y="3821"/>
                </a:lnTo>
                <a:lnTo>
                  <a:pt x="3474" y="3821"/>
                </a:lnTo>
                <a:lnTo>
                  <a:pt x="3474" y="3819"/>
                </a:lnTo>
                <a:lnTo>
                  <a:pt x="3477" y="3819"/>
                </a:lnTo>
                <a:lnTo>
                  <a:pt x="3479" y="3816"/>
                </a:lnTo>
                <a:lnTo>
                  <a:pt x="3479" y="3814"/>
                </a:lnTo>
                <a:lnTo>
                  <a:pt x="3479" y="3812"/>
                </a:lnTo>
                <a:close/>
                <a:moveTo>
                  <a:pt x="3541" y="3809"/>
                </a:moveTo>
                <a:lnTo>
                  <a:pt x="3538" y="3809"/>
                </a:lnTo>
                <a:lnTo>
                  <a:pt x="3536" y="3812"/>
                </a:lnTo>
                <a:lnTo>
                  <a:pt x="3538" y="3819"/>
                </a:lnTo>
                <a:lnTo>
                  <a:pt x="3541" y="3819"/>
                </a:lnTo>
                <a:lnTo>
                  <a:pt x="3548" y="3826"/>
                </a:lnTo>
                <a:lnTo>
                  <a:pt x="3550" y="3824"/>
                </a:lnTo>
                <a:lnTo>
                  <a:pt x="3550" y="3816"/>
                </a:lnTo>
                <a:lnTo>
                  <a:pt x="3543" y="3812"/>
                </a:lnTo>
                <a:lnTo>
                  <a:pt x="3541" y="3809"/>
                </a:lnTo>
                <a:close/>
                <a:moveTo>
                  <a:pt x="3713" y="3781"/>
                </a:moveTo>
                <a:lnTo>
                  <a:pt x="3711" y="3781"/>
                </a:lnTo>
                <a:lnTo>
                  <a:pt x="3709" y="3781"/>
                </a:lnTo>
                <a:lnTo>
                  <a:pt x="3706" y="3781"/>
                </a:lnTo>
                <a:lnTo>
                  <a:pt x="3701" y="3781"/>
                </a:lnTo>
                <a:lnTo>
                  <a:pt x="3692" y="3788"/>
                </a:lnTo>
                <a:lnTo>
                  <a:pt x="3687" y="3797"/>
                </a:lnTo>
                <a:lnTo>
                  <a:pt x="3683" y="3797"/>
                </a:lnTo>
                <a:lnTo>
                  <a:pt x="3680" y="3800"/>
                </a:lnTo>
                <a:lnTo>
                  <a:pt x="3683" y="3805"/>
                </a:lnTo>
                <a:lnTo>
                  <a:pt x="3683" y="3807"/>
                </a:lnTo>
                <a:lnTo>
                  <a:pt x="3687" y="3807"/>
                </a:lnTo>
                <a:lnTo>
                  <a:pt x="3685" y="3800"/>
                </a:lnTo>
                <a:lnTo>
                  <a:pt x="3692" y="3797"/>
                </a:lnTo>
                <a:lnTo>
                  <a:pt x="3697" y="3797"/>
                </a:lnTo>
                <a:lnTo>
                  <a:pt x="3701" y="3790"/>
                </a:lnTo>
                <a:lnTo>
                  <a:pt x="3716" y="3783"/>
                </a:lnTo>
                <a:lnTo>
                  <a:pt x="3713" y="3781"/>
                </a:lnTo>
                <a:close/>
                <a:moveTo>
                  <a:pt x="3557" y="3764"/>
                </a:moveTo>
                <a:lnTo>
                  <a:pt x="3555" y="3764"/>
                </a:lnTo>
                <a:lnTo>
                  <a:pt x="3552" y="3767"/>
                </a:lnTo>
                <a:lnTo>
                  <a:pt x="3550" y="3769"/>
                </a:lnTo>
                <a:lnTo>
                  <a:pt x="3550" y="3771"/>
                </a:lnTo>
                <a:lnTo>
                  <a:pt x="3545" y="3774"/>
                </a:lnTo>
                <a:lnTo>
                  <a:pt x="3543" y="3776"/>
                </a:lnTo>
                <a:lnTo>
                  <a:pt x="3543" y="3779"/>
                </a:lnTo>
                <a:lnTo>
                  <a:pt x="3541" y="3779"/>
                </a:lnTo>
                <a:lnTo>
                  <a:pt x="3541" y="3781"/>
                </a:lnTo>
                <a:lnTo>
                  <a:pt x="3543" y="3783"/>
                </a:lnTo>
                <a:lnTo>
                  <a:pt x="3543" y="3786"/>
                </a:lnTo>
                <a:lnTo>
                  <a:pt x="3545" y="3786"/>
                </a:lnTo>
                <a:lnTo>
                  <a:pt x="3545" y="3788"/>
                </a:lnTo>
                <a:lnTo>
                  <a:pt x="3548" y="3788"/>
                </a:lnTo>
                <a:lnTo>
                  <a:pt x="3550" y="3790"/>
                </a:lnTo>
                <a:lnTo>
                  <a:pt x="3550" y="3793"/>
                </a:lnTo>
                <a:lnTo>
                  <a:pt x="3552" y="3795"/>
                </a:lnTo>
                <a:lnTo>
                  <a:pt x="3555" y="3790"/>
                </a:lnTo>
                <a:lnTo>
                  <a:pt x="3557" y="3790"/>
                </a:lnTo>
                <a:lnTo>
                  <a:pt x="3560" y="3790"/>
                </a:lnTo>
                <a:lnTo>
                  <a:pt x="3562" y="3788"/>
                </a:lnTo>
                <a:lnTo>
                  <a:pt x="3562" y="3786"/>
                </a:lnTo>
                <a:lnTo>
                  <a:pt x="3562" y="3783"/>
                </a:lnTo>
                <a:lnTo>
                  <a:pt x="3562" y="3779"/>
                </a:lnTo>
                <a:lnTo>
                  <a:pt x="3564" y="3776"/>
                </a:lnTo>
                <a:lnTo>
                  <a:pt x="3562" y="3776"/>
                </a:lnTo>
                <a:lnTo>
                  <a:pt x="3562" y="3774"/>
                </a:lnTo>
                <a:lnTo>
                  <a:pt x="3562" y="3769"/>
                </a:lnTo>
                <a:lnTo>
                  <a:pt x="3560" y="3767"/>
                </a:lnTo>
                <a:lnTo>
                  <a:pt x="3557" y="3764"/>
                </a:lnTo>
                <a:close/>
                <a:moveTo>
                  <a:pt x="3678" y="3767"/>
                </a:moveTo>
                <a:lnTo>
                  <a:pt x="3673" y="3767"/>
                </a:lnTo>
                <a:lnTo>
                  <a:pt x="3675" y="3769"/>
                </a:lnTo>
                <a:lnTo>
                  <a:pt x="3678" y="3769"/>
                </a:lnTo>
                <a:lnTo>
                  <a:pt x="3680" y="3769"/>
                </a:lnTo>
                <a:lnTo>
                  <a:pt x="3680" y="3771"/>
                </a:lnTo>
                <a:lnTo>
                  <a:pt x="3678" y="3769"/>
                </a:lnTo>
                <a:lnTo>
                  <a:pt x="3678" y="3774"/>
                </a:lnTo>
                <a:lnTo>
                  <a:pt x="3678" y="3776"/>
                </a:lnTo>
                <a:lnTo>
                  <a:pt x="3680" y="3779"/>
                </a:lnTo>
                <a:lnTo>
                  <a:pt x="3685" y="3779"/>
                </a:lnTo>
                <a:lnTo>
                  <a:pt x="3685" y="3776"/>
                </a:lnTo>
                <a:lnTo>
                  <a:pt x="3687" y="3776"/>
                </a:lnTo>
                <a:lnTo>
                  <a:pt x="3690" y="3776"/>
                </a:lnTo>
                <a:lnTo>
                  <a:pt x="3687" y="3774"/>
                </a:lnTo>
                <a:lnTo>
                  <a:pt x="3690" y="3774"/>
                </a:lnTo>
                <a:lnTo>
                  <a:pt x="3687" y="3771"/>
                </a:lnTo>
                <a:lnTo>
                  <a:pt x="3685" y="3771"/>
                </a:lnTo>
                <a:lnTo>
                  <a:pt x="3683" y="3771"/>
                </a:lnTo>
                <a:lnTo>
                  <a:pt x="3683" y="3769"/>
                </a:lnTo>
                <a:lnTo>
                  <a:pt x="3678" y="3767"/>
                </a:lnTo>
                <a:close/>
                <a:moveTo>
                  <a:pt x="3141" y="3717"/>
                </a:moveTo>
                <a:lnTo>
                  <a:pt x="3138" y="3719"/>
                </a:lnTo>
                <a:lnTo>
                  <a:pt x="3136" y="3724"/>
                </a:lnTo>
                <a:lnTo>
                  <a:pt x="3136" y="3729"/>
                </a:lnTo>
                <a:lnTo>
                  <a:pt x="3143" y="3736"/>
                </a:lnTo>
                <a:lnTo>
                  <a:pt x="3150" y="3745"/>
                </a:lnTo>
                <a:lnTo>
                  <a:pt x="3153" y="3748"/>
                </a:lnTo>
                <a:lnTo>
                  <a:pt x="3155" y="3745"/>
                </a:lnTo>
                <a:lnTo>
                  <a:pt x="3153" y="3741"/>
                </a:lnTo>
                <a:lnTo>
                  <a:pt x="3155" y="3738"/>
                </a:lnTo>
                <a:lnTo>
                  <a:pt x="3160" y="3736"/>
                </a:lnTo>
                <a:lnTo>
                  <a:pt x="3167" y="3738"/>
                </a:lnTo>
                <a:lnTo>
                  <a:pt x="3167" y="3736"/>
                </a:lnTo>
                <a:lnTo>
                  <a:pt x="3157" y="3731"/>
                </a:lnTo>
                <a:lnTo>
                  <a:pt x="3157" y="3729"/>
                </a:lnTo>
                <a:lnTo>
                  <a:pt x="3150" y="3724"/>
                </a:lnTo>
                <a:lnTo>
                  <a:pt x="3146" y="3722"/>
                </a:lnTo>
                <a:lnTo>
                  <a:pt x="3143" y="3719"/>
                </a:lnTo>
                <a:lnTo>
                  <a:pt x="3141" y="3717"/>
                </a:lnTo>
                <a:close/>
                <a:moveTo>
                  <a:pt x="3602" y="3523"/>
                </a:moveTo>
                <a:lnTo>
                  <a:pt x="3597" y="3525"/>
                </a:lnTo>
                <a:lnTo>
                  <a:pt x="3593" y="3525"/>
                </a:lnTo>
                <a:lnTo>
                  <a:pt x="3586" y="3528"/>
                </a:lnTo>
                <a:lnTo>
                  <a:pt x="3586" y="3532"/>
                </a:lnTo>
                <a:lnTo>
                  <a:pt x="3581" y="3535"/>
                </a:lnTo>
                <a:lnTo>
                  <a:pt x="3571" y="3540"/>
                </a:lnTo>
                <a:lnTo>
                  <a:pt x="3562" y="3540"/>
                </a:lnTo>
                <a:lnTo>
                  <a:pt x="3560" y="3547"/>
                </a:lnTo>
                <a:lnTo>
                  <a:pt x="3560" y="3551"/>
                </a:lnTo>
                <a:lnTo>
                  <a:pt x="3571" y="3558"/>
                </a:lnTo>
                <a:lnTo>
                  <a:pt x="3578" y="3558"/>
                </a:lnTo>
                <a:lnTo>
                  <a:pt x="3583" y="3554"/>
                </a:lnTo>
                <a:lnTo>
                  <a:pt x="3588" y="3547"/>
                </a:lnTo>
                <a:lnTo>
                  <a:pt x="3593" y="3544"/>
                </a:lnTo>
                <a:lnTo>
                  <a:pt x="3600" y="3547"/>
                </a:lnTo>
                <a:lnTo>
                  <a:pt x="3597" y="3549"/>
                </a:lnTo>
                <a:lnTo>
                  <a:pt x="3590" y="3554"/>
                </a:lnTo>
                <a:lnTo>
                  <a:pt x="3586" y="3558"/>
                </a:lnTo>
                <a:lnTo>
                  <a:pt x="3586" y="3561"/>
                </a:lnTo>
                <a:lnTo>
                  <a:pt x="3590" y="3568"/>
                </a:lnTo>
                <a:lnTo>
                  <a:pt x="3593" y="3566"/>
                </a:lnTo>
                <a:lnTo>
                  <a:pt x="3602" y="3568"/>
                </a:lnTo>
                <a:lnTo>
                  <a:pt x="3609" y="3568"/>
                </a:lnTo>
                <a:lnTo>
                  <a:pt x="3619" y="3568"/>
                </a:lnTo>
                <a:lnTo>
                  <a:pt x="3621" y="3566"/>
                </a:lnTo>
                <a:lnTo>
                  <a:pt x="3621" y="3563"/>
                </a:lnTo>
                <a:lnTo>
                  <a:pt x="3621" y="3561"/>
                </a:lnTo>
                <a:lnTo>
                  <a:pt x="3626" y="3561"/>
                </a:lnTo>
                <a:lnTo>
                  <a:pt x="3626" y="3558"/>
                </a:lnTo>
                <a:lnTo>
                  <a:pt x="3619" y="3544"/>
                </a:lnTo>
                <a:lnTo>
                  <a:pt x="3612" y="3540"/>
                </a:lnTo>
                <a:lnTo>
                  <a:pt x="3607" y="3535"/>
                </a:lnTo>
                <a:lnTo>
                  <a:pt x="3604" y="3532"/>
                </a:lnTo>
                <a:lnTo>
                  <a:pt x="3607" y="3528"/>
                </a:lnTo>
                <a:lnTo>
                  <a:pt x="3602" y="3528"/>
                </a:lnTo>
                <a:lnTo>
                  <a:pt x="3602" y="3523"/>
                </a:lnTo>
                <a:close/>
                <a:moveTo>
                  <a:pt x="1776" y="3431"/>
                </a:moveTo>
                <a:lnTo>
                  <a:pt x="1755" y="3433"/>
                </a:lnTo>
                <a:lnTo>
                  <a:pt x="1750" y="3435"/>
                </a:lnTo>
                <a:lnTo>
                  <a:pt x="1752" y="3445"/>
                </a:lnTo>
                <a:lnTo>
                  <a:pt x="1762" y="3447"/>
                </a:lnTo>
                <a:lnTo>
                  <a:pt x="1774" y="3454"/>
                </a:lnTo>
                <a:lnTo>
                  <a:pt x="1786" y="3464"/>
                </a:lnTo>
                <a:lnTo>
                  <a:pt x="1793" y="3457"/>
                </a:lnTo>
                <a:lnTo>
                  <a:pt x="1788" y="3443"/>
                </a:lnTo>
                <a:lnTo>
                  <a:pt x="1776" y="3431"/>
                </a:lnTo>
                <a:close/>
                <a:moveTo>
                  <a:pt x="2050" y="2039"/>
                </a:moveTo>
                <a:lnTo>
                  <a:pt x="2048" y="2042"/>
                </a:lnTo>
                <a:lnTo>
                  <a:pt x="2043" y="2044"/>
                </a:lnTo>
                <a:lnTo>
                  <a:pt x="2041" y="2046"/>
                </a:lnTo>
                <a:lnTo>
                  <a:pt x="2034" y="2049"/>
                </a:lnTo>
                <a:lnTo>
                  <a:pt x="2036" y="2049"/>
                </a:lnTo>
                <a:lnTo>
                  <a:pt x="2039" y="2049"/>
                </a:lnTo>
                <a:lnTo>
                  <a:pt x="2046" y="2044"/>
                </a:lnTo>
                <a:lnTo>
                  <a:pt x="2053" y="2042"/>
                </a:lnTo>
                <a:lnTo>
                  <a:pt x="2050" y="2039"/>
                </a:lnTo>
                <a:close/>
                <a:moveTo>
                  <a:pt x="2088" y="2030"/>
                </a:moveTo>
                <a:lnTo>
                  <a:pt x="2086" y="2030"/>
                </a:lnTo>
                <a:lnTo>
                  <a:pt x="2086" y="2030"/>
                </a:lnTo>
                <a:lnTo>
                  <a:pt x="2088" y="2032"/>
                </a:lnTo>
                <a:lnTo>
                  <a:pt x="2093" y="2032"/>
                </a:lnTo>
                <a:lnTo>
                  <a:pt x="2095" y="2032"/>
                </a:lnTo>
                <a:lnTo>
                  <a:pt x="2098" y="2035"/>
                </a:lnTo>
                <a:lnTo>
                  <a:pt x="2110" y="2035"/>
                </a:lnTo>
                <a:lnTo>
                  <a:pt x="2110" y="2032"/>
                </a:lnTo>
                <a:lnTo>
                  <a:pt x="2100" y="2032"/>
                </a:lnTo>
                <a:lnTo>
                  <a:pt x="2093" y="2032"/>
                </a:lnTo>
                <a:lnTo>
                  <a:pt x="2088" y="2030"/>
                </a:lnTo>
                <a:close/>
                <a:moveTo>
                  <a:pt x="2126" y="2030"/>
                </a:moveTo>
                <a:lnTo>
                  <a:pt x="2121" y="2030"/>
                </a:lnTo>
                <a:lnTo>
                  <a:pt x="2121" y="2035"/>
                </a:lnTo>
                <a:lnTo>
                  <a:pt x="2121" y="2037"/>
                </a:lnTo>
                <a:lnTo>
                  <a:pt x="2124" y="2035"/>
                </a:lnTo>
                <a:lnTo>
                  <a:pt x="2131" y="2035"/>
                </a:lnTo>
                <a:lnTo>
                  <a:pt x="2136" y="2032"/>
                </a:lnTo>
                <a:lnTo>
                  <a:pt x="2126" y="2030"/>
                </a:lnTo>
                <a:close/>
                <a:moveTo>
                  <a:pt x="2441" y="1952"/>
                </a:moveTo>
                <a:lnTo>
                  <a:pt x="2438" y="1954"/>
                </a:lnTo>
                <a:lnTo>
                  <a:pt x="2436" y="1961"/>
                </a:lnTo>
                <a:lnTo>
                  <a:pt x="2438" y="1964"/>
                </a:lnTo>
                <a:lnTo>
                  <a:pt x="2443" y="1964"/>
                </a:lnTo>
                <a:lnTo>
                  <a:pt x="2441" y="1966"/>
                </a:lnTo>
                <a:lnTo>
                  <a:pt x="2448" y="1966"/>
                </a:lnTo>
                <a:lnTo>
                  <a:pt x="2455" y="1968"/>
                </a:lnTo>
                <a:lnTo>
                  <a:pt x="2450" y="1957"/>
                </a:lnTo>
                <a:lnTo>
                  <a:pt x="2445" y="1954"/>
                </a:lnTo>
                <a:lnTo>
                  <a:pt x="2441" y="1952"/>
                </a:lnTo>
                <a:close/>
                <a:moveTo>
                  <a:pt x="2275" y="1919"/>
                </a:moveTo>
                <a:lnTo>
                  <a:pt x="2273" y="1921"/>
                </a:lnTo>
                <a:lnTo>
                  <a:pt x="2270" y="1923"/>
                </a:lnTo>
                <a:lnTo>
                  <a:pt x="2273" y="1926"/>
                </a:lnTo>
                <a:lnTo>
                  <a:pt x="2275" y="1928"/>
                </a:lnTo>
                <a:lnTo>
                  <a:pt x="2278" y="1928"/>
                </a:lnTo>
                <a:lnTo>
                  <a:pt x="2278" y="1926"/>
                </a:lnTo>
                <a:lnTo>
                  <a:pt x="2275" y="1926"/>
                </a:lnTo>
                <a:lnTo>
                  <a:pt x="2275" y="1921"/>
                </a:lnTo>
                <a:lnTo>
                  <a:pt x="2275" y="1919"/>
                </a:lnTo>
                <a:close/>
                <a:moveTo>
                  <a:pt x="2287" y="1916"/>
                </a:moveTo>
                <a:lnTo>
                  <a:pt x="2285" y="1916"/>
                </a:lnTo>
                <a:lnTo>
                  <a:pt x="2280" y="1916"/>
                </a:lnTo>
                <a:lnTo>
                  <a:pt x="2280" y="1919"/>
                </a:lnTo>
                <a:lnTo>
                  <a:pt x="2278" y="1919"/>
                </a:lnTo>
                <a:lnTo>
                  <a:pt x="2282" y="1921"/>
                </a:lnTo>
                <a:lnTo>
                  <a:pt x="2285" y="1921"/>
                </a:lnTo>
                <a:lnTo>
                  <a:pt x="2287" y="1923"/>
                </a:lnTo>
                <a:lnTo>
                  <a:pt x="2289" y="1921"/>
                </a:lnTo>
                <a:lnTo>
                  <a:pt x="2289" y="1919"/>
                </a:lnTo>
                <a:lnTo>
                  <a:pt x="2287" y="1916"/>
                </a:lnTo>
                <a:close/>
                <a:moveTo>
                  <a:pt x="2285" y="1883"/>
                </a:moveTo>
                <a:lnTo>
                  <a:pt x="2282" y="1883"/>
                </a:lnTo>
                <a:lnTo>
                  <a:pt x="2278" y="1893"/>
                </a:lnTo>
                <a:lnTo>
                  <a:pt x="2273" y="1900"/>
                </a:lnTo>
                <a:lnTo>
                  <a:pt x="2273" y="1909"/>
                </a:lnTo>
                <a:lnTo>
                  <a:pt x="2270" y="1914"/>
                </a:lnTo>
                <a:lnTo>
                  <a:pt x="2273" y="1916"/>
                </a:lnTo>
                <a:lnTo>
                  <a:pt x="2273" y="1914"/>
                </a:lnTo>
                <a:lnTo>
                  <a:pt x="2275" y="1907"/>
                </a:lnTo>
                <a:lnTo>
                  <a:pt x="2275" y="1902"/>
                </a:lnTo>
                <a:lnTo>
                  <a:pt x="2278" y="1902"/>
                </a:lnTo>
                <a:lnTo>
                  <a:pt x="2280" y="1905"/>
                </a:lnTo>
                <a:lnTo>
                  <a:pt x="2282" y="1905"/>
                </a:lnTo>
                <a:lnTo>
                  <a:pt x="2285" y="1905"/>
                </a:lnTo>
                <a:lnTo>
                  <a:pt x="2285" y="1902"/>
                </a:lnTo>
                <a:lnTo>
                  <a:pt x="2282" y="1902"/>
                </a:lnTo>
                <a:lnTo>
                  <a:pt x="2280" y="1900"/>
                </a:lnTo>
                <a:lnTo>
                  <a:pt x="2280" y="1893"/>
                </a:lnTo>
                <a:lnTo>
                  <a:pt x="2280" y="1890"/>
                </a:lnTo>
                <a:lnTo>
                  <a:pt x="2282" y="1888"/>
                </a:lnTo>
                <a:lnTo>
                  <a:pt x="2285" y="1886"/>
                </a:lnTo>
                <a:lnTo>
                  <a:pt x="2285" y="1883"/>
                </a:lnTo>
                <a:close/>
                <a:moveTo>
                  <a:pt x="2460" y="1907"/>
                </a:moveTo>
                <a:lnTo>
                  <a:pt x="2443" y="1912"/>
                </a:lnTo>
                <a:lnTo>
                  <a:pt x="2443" y="1916"/>
                </a:lnTo>
                <a:lnTo>
                  <a:pt x="2436" y="1921"/>
                </a:lnTo>
                <a:lnTo>
                  <a:pt x="2438" y="1926"/>
                </a:lnTo>
                <a:lnTo>
                  <a:pt x="2450" y="1935"/>
                </a:lnTo>
                <a:lnTo>
                  <a:pt x="2464" y="1947"/>
                </a:lnTo>
                <a:lnTo>
                  <a:pt x="2474" y="1942"/>
                </a:lnTo>
                <a:lnTo>
                  <a:pt x="2486" y="1942"/>
                </a:lnTo>
                <a:lnTo>
                  <a:pt x="2488" y="1933"/>
                </a:lnTo>
                <a:lnTo>
                  <a:pt x="2486" y="1923"/>
                </a:lnTo>
                <a:lnTo>
                  <a:pt x="2479" y="1919"/>
                </a:lnTo>
                <a:lnTo>
                  <a:pt x="2471" y="1921"/>
                </a:lnTo>
                <a:lnTo>
                  <a:pt x="2462" y="1919"/>
                </a:lnTo>
                <a:lnTo>
                  <a:pt x="2460" y="1907"/>
                </a:lnTo>
                <a:close/>
                <a:moveTo>
                  <a:pt x="2393" y="1902"/>
                </a:moveTo>
                <a:lnTo>
                  <a:pt x="2391" y="1902"/>
                </a:lnTo>
                <a:lnTo>
                  <a:pt x="2396" y="1909"/>
                </a:lnTo>
                <a:lnTo>
                  <a:pt x="2403" y="1919"/>
                </a:lnTo>
                <a:lnTo>
                  <a:pt x="2408" y="1916"/>
                </a:lnTo>
                <a:lnTo>
                  <a:pt x="2405" y="1912"/>
                </a:lnTo>
                <a:lnTo>
                  <a:pt x="2401" y="1909"/>
                </a:lnTo>
                <a:lnTo>
                  <a:pt x="2396" y="1905"/>
                </a:lnTo>
                <a:lnTo>
                  <a:pt x="2393" y="1902"/>
                </a:lnTo>
                <a:close/>
                <a:moveTo>
                  <a:pt x="2438" y="1886"/>
                </a:moveTo>
                <a:lnTo>
                  <a:pt x="2436" y="1886"/>
                </a:lnTo>
                <a:lnTo>
                  <a:pt x="2434" y="1888"/>
                </a:lnTo>
                <a:lnTo>
                  <a:pt x="2424" y="1905"/>
                </a:lnTo>
                <a:lnTo>
                  <a:pt x="2419" y="1912"/>
                </a:lnTo>
                <a:lnTo>
                  <a:pt x="2415" y="1919"/>
                </a:lnTo>
                <a:lnTo>
                  <a:pt x="2417" y="1926"/>
                </a:lnTo>
                <a:lnTo>
                  <a:pt x="2417" y="1931"/>
                </a:lnTo>
                <a:lnTo>
                  <a:pt x="2422" y="1931"/>
                </a:lnTo>
                <a:lnTo>
                  <a:pt x="2429" y="1909"/>
                </a:lnTo>
                <a:lnTo>
                  <a:pt x="2434" y="1900"/>
                </a:lnTo>
                <a:lnTo>
                  <a:pt x="2438" y="1886"/>
                </a:lnTo>
                <a:close/>
                <a:moveTo>
                  <a:pt x="2673" y="1878"/>
                </a:moveTo>
                <a:lnTo>
                  <a:pt x="2670" y="1881"/>
                </a:lnTo>
                <a:lnTo>
                  <a:pt x="2668" y="1886"/>
                </a:lnTo>
                <a:lnTo>
                  <a:pt x="2665" y="1902"/>
                </a:lnTo>
                <a:lnTo>
                  <a:pt x="2670" y="1907"/>
                </a:lnTo>
                <a:lnTo>
                  <a:pt x="2682" y="1912"/>
                </a:lnTo>
                <a:lnTo>
                  <a:pt x="2687" y="1914"/>
                </a:lnTo>
                <a:lnTo>
                  <a:pt x="2689" y="1912"/>
                </a:lnTo>
                <a:lnTo>
                  <a:pt x="2691" y="1905"/>
                </a:lnTo>
                <a:lnTo>
                  <a:pt x="2691" y="1900"/>
                </a:lnTo>
                <a:lnTo>
                  <a:pt x="2691" y="1897"/>
                </a:lnTo>
                <a:lnTo>
                  <a:pt x="2687" y="1893"/>
                </a:lnTo>
                <a:lnTo>
                  <a:pt x="2682" y="1888"/>
                </a:lnTo>
                <a:lnTo>
                  <a:pt x="2675" y="1883"/>
                </a:lnTo>
                <a:lnTo>
                  <a:pt x="2673" y="1878"/>
                </a:lnTo>
                <a:close/>
                <a:moveTo>
                  <a:pt x="2524" y="1786"/>
                </a:moveTo>
                <a:lnTo>
                  <a:pt x="2512" y="1793"/>
                </a:lnTo>
                <a:lnTo>
                  <a:pt x="2500" y="1800"/>
                </a:lnTo>
                <a:lnTo>
                  <a:pt x="2500" y="1805"/>
                </a:lnTo>
                <a:lnTo>
                  <a:pt x="2502" y="1817"/>
                </a:lnTo>
                <a:lnTo>
                  <a:pt x="2495" y="1826"/>
                </a:lnTo>
                <a:lnTo>
                  <a:pt x="2493" y="1831"/>
                </a:lnTo>
                <a:lnTo>
                  <a:pt x="2486" y="1826"/>
                </a:lnTo>
                <a:lnTo>
                  <a:pt x="2488" y="1812"/>
                </a:lnTo>
                <a:lnTo>
                  <a:pt x="2493" y="1805"/>
                </a:lnTo>
                <a:lnTo>
                  <a:pt x="2490" y="1805"/>
                </a:lnTo>
                <a:lnTo>
                  <a:pt x="2479" y="1805"/>
                </a:lnTo>
                <a:lnTo>
                  <a:pt x="2479" y="1807"/>
                </a:lnTo>
                <a:lnTo>
                  <a:pt x="2469" y="1815"/>
                </a:lnTo>
                <a:lnTo>
                  <a:pt x="2464" y="1822"/>
                </a:lnTo>
                <a:lnTo>
                  <a:pt x="2453" y="1822"/>
                </a:lnTo>
                <a:lnTo>
                  <a:pt x="2443" y="1824"/>
                </a:lnTo>
                <a:lnTo>
                  <a:pt x="2445" y="1826"/>
                </a:lnTo>
                <a:lnTo>
                  <a:pt x="2448" y="1836"/>
                </a:lnTo>
                <a:lnTo>
                  <a:pt x="2453" y="1848"/>
                </a:lnTo>
                <a:lnTo>
                  <a:pt x="2455" y="1857"/>
                </a:lnTo>
                <a:lnTo>
                  <a:pt x="2450" y="1864"/>
                </a:lnTo>
                <a:lnTo>
                  <a:pt x="2450" y="1867"/>
                </a:lnTo>
                <a:lnTo>
                  <a:pt x="2457" y="1874"/>
                </a:lnTo>
                <a:lnTo>
                  <a:pt x="2455" y="1881"/>
                </a:lnTo>
                <a:lnTo>
                  <a:pt x="2467" y="1881"/>
                </a:lnTo>
                <a:lnTo>
                  <a:pt x="2481" y="1886"/>
                </a:lnTo>
                <a:lnTo>
                  <a:pt x="2486" y="1893"/>
                </a:lnTo>
                <a:lnTo>
                  <a:pt x="2490" y="1905"/>
                </a:lnTo>
                <a:lnTo>
                  <a:pt x="2497" y="1907"/>
                </a:lnTo>
                <a:lnTo>
                  <a:pt x="2505" y="1912"/>
                </a:lnTo>
                <a:lnTo>
                  <a:pt x="2509" y="1909"/>
                </a:lnTo>
                <a:lnTo>
                  <a:pt x="2512" y="1905"/>
                </a:lnTo>
                <a:lnTo>
                  <a:pt x="2509" y="1900"/>
                </a:lnTo>
                <a:lnTo>
                  <a:pt x="2512" y="1895"/>
                </a:lnTo>
                <a:lnTo>
                  <a:pt x="2509" y="1893"/>
                </a:lnTo>
                <a:lnTo>
                  <a:pt x="2509" y="1886"/>
                </a:lnTo>
                <a:lnTo>
                  <a:pt x="2514" y="1883"/>
                </a:lnTo>
                <a:lnTo>
                  <a:pt x="2519" y="1881"/>
                </a:lnTo>
                <a:lnTo>
                  <a:pt x="2524" y="1881"/>
                </a:lnTo>
                <a:lnTo>
                  <a:pt x="2528" y="1878"/>
                </a:lnTo>
                <a:lnTo>
                  <a:pt x="2528" y="1871"/>
                </a:lnTo>
                <a:lnTo>
                  <a:pt x="2528" y="1867"/>
                </a:lnTo>
                <a:lnTo>
                  <a:pt x="2524" y="1864"/>
                </a:lnTo>
                <a:lnTo>
                  <a:pt x="2516" y="1862"/>
                </a:lnTo>
                <a:lnTo>
                  <a:pt x="2516" y="1860"/>
                </a:lnTo>
                <a:lnTo>
                  <a:pt x="2519" y="1848"/>
                </a:lnTo>
                <a:lnTo>
                  <a:pt x="2526" y="1843"/>
                </a:lnTo>
                <a:lnTo>
                  <a:pt x="2535" y="1843"/>
                </a:lnTo>
                <a:lnTo>
                  <a:pt x="2538" y="1848"/>
                </a:lnTo>
                <a:lnTo>
                  <a:pt x="2545" y="1845"/>
                </a:lnTo>
                <a:lnTo>
                  <a:pt x="2542" y="1834"/>
                </a:lnTo>
                <a:lnTo>
                  <a:pt x="2542" y="1824"/>
                </a:lnTo>
                <a:lnTo>
                  <a:pt x="2538" y="1810"/>
                </a:lnTo>
                <a:lnTo>
                  <a:pt x="2540" y="1803"/>
                </a:lnTo>
                <a:lnTo>
                  <a:pt x="2542" y="1796"/>
                </a:lnTo>
                <a:lnTo>
                  <a:pt x="2538" y="1791"/>
                </a:lnTo>
                <a:lnTo>
                  <a:pt x="2524" y="1786"/>
                </a:lnTo>
                <a:close/>
                <a:moveTo>
                  <a:pt x="1480" y="1642"/>
                </a:moveTo>
                <a:lnTo>
                  <a:pt x="1478" y="1642"/>
                </a:lnTo>
                <a:lnTo>
                  <a:pt x="1471" y="1644"/>
                </a:lnTo>
                <a:lnTo>
                  <a:pt x="1469" y="1651"/>
                </a:lnTo>
                <a:lnTo>
                  <a:pt x="1469" y="1654"/>
                </a:lnTo>
                <a:lnTo>
                  <a:pt x="1469" y="1661"/>
                </a:lnTo>
                <a:lnTo>
                  <a:pt x="1469" y="1668"/>
                </a:lnTo>
                <a:lnTo>
                  <a:pt x="1469" y="1670"/>
                </a:lnTo>
                <a:lnTo>
                  <a:pt x="1478" y="1673"/>
                </a:lnTo>
                <a:lnTo>
                  <a:pt x="1483" y="1673"/>
                </a:lnTo>
                <a:lnTo>
                  <a:pt x="1485" y="1668"/>
                </a:lnTo>
                <a:lnTo>
                  <a:pt x="1485" y="1656"/>
                </a:lnTo>
                <a:lnTo>
                  <a:pt x="1485" y="1647"/>
                </a:lnTo>
                <a:lnTo>
                  <a:pt x="1480" y="1642"/>
                </a:lnTo>
                <a:close/>
                <a:moveTo>
                  <a:pt x="2434" y="1606"/>
                </a:moveTo>
                <a:lnTo>
                  <a:pt x="2427" y="1616"/>
                </a:lnTo>
                <a:lnTo>
                  <a:pt x="2412" y="1621"/>
                </a:lnTo>
                <a:lnTo>
                  <a:pt x="2401" y="1621"/>
                </a:lnTo>
                <a:lnTo>
                  <a:pt x="2398" y="1623"/>
                </a:lnTo>
                <a:lnTo>
                  <a:pt x="2389" y="1632"/>
                </a:lnTo>
                <a:lnTo>
                  <a:pt x="2382" y="1644"/>
                </a:lnTo>
                <a:lnTo>
                  <a:pt x="2372" y="1658"/>
                </a:lnTo>
                <a:lnTo>
                  <a:pt x="2363" y="1663"/>
                </a:lnTo>
                <a:lnTo>
                  <a:pt x="2360" y="1666"/>
                </a:lnTo>
                <a:lnTo>
                  <a:pt x="2348" y="1666"/>
                </a:lnTo>
                <a:lnTo>
                  <a:pt x="2341" y="1663"/>
                </a:lnTo>
                <a:lnTo>
                  <a:pt x="2339" y="1663"/>
                </a:lnTo>
                <a:lnTo>
                  <a:pt x="2332" y="1666"/>
                </a:lnTo>
                <a:lnTo>
                  <a:pt x="2325" y="1668"/>
                </a:lnTo>
                <a:lnTo>
                  <a:pt x="2318" y="1663"/>
                </a:lnTo>
                <a:lnTo>
                  <a:pt x="2315" y="1666"/>
                </a:lnTo>
                <a:lnTo>
                  <a:pt x="2308" y="1673"/>
                </a:lnTo>
                <a:lnTo>
                  <a:pt x="2301" y="1682"/>
                </a:lnTo>
                <a:lnTo>
                  <a:pt x="2292" y="1694"/>
                </a:lnTo>
                <a:lnTo>
                  <a:pt x="2292" y="1703"/>
                </a:lnTo>
                <a:lnTo>
                  <a:pt x="2294" y="1703"/>
                </a:lnTo>
                <a:lnTo>
                  <a:pt x="2294" y="1699"/>
                </a:lnTo>
                <a:lnTo>
                  <a:pt x="2294" y="1699"/>
                </a:lnTo>
                <a:lnTo>
                  <a:pt x="2296" y="1710"/>
                </a:lnTo>
                <a:lnTo>
                  <a:pt x="2304" y="1715"/>
                </a:lnTo>
                <a:lnTo>
                  <a:pt x="2306" y="1720"/>
                </a:lnTo>
                <a:lnTo>
                  <a:pt x="2308" y="1720"/>
                </a:lnTo>
                <a:lnTo>
                  <a:pt x="2311" y="1715"/>
                </a:lnTo>
                <a:lnTo>
                  <a:pt x="2306" y="1708"/>
                </a:lnTo>
                <a:lnTo>
                  <a:pt x="2304" y="1706"/>
                </a:lnTo>
                <a:lnTo>
                  <a:pt x="2306" y="1699"/>
                </a:lnTo>
                <a:lnTo>
                  <a:pt x="2311" y="1699"/>
                </a:lnTo>
                <a:lnTo>
                  <a:pt x="2315" y="1689"/>
                </a:lnTo>
                <a:lnTo>
                  <a:pt x="2318" y="1684"/>
                </a:lnTo>
                <a:lnTo>
                  <a:pt x="2330" y="1680"/>
                </a:lnTo>
                <a:lnTo>
                  <a:pt x="2339" y="1677"/>
                </a:lnTo>
                <a:lnTo>
                  <a:pt x="2348" y="1677"/>
                </a:lnTo>
                <a:lnTo>
                  <a:pt x="2351" y="1682"/>
                </a:lnTo>
                <a:lnTo>
                  <a:pt x="2363" y="1677"/>
                </a:lnTo>
                <a:lnTo>
                  <a:pt x="2377" y="1675"/>
                </a:lnTo>
                <a:lnTo>
                  <a:pt x="2386" y="1673"/>
                </a:lnTo>
                <a:lnTo>
                  <a:pt x="2393" y="1675"/>
                </a:lnTo>
                <a:lnTo>
                  <a:pt x="2401" y="1673"/>
                </a:lnTo>
                <a:lnTo>
                  <a:pt x="2408" y="1684"/>
                </a:lnTo>
                <a:lnTo>
                  <a:pt x="2415" y="1687"/>
                </a:lnTo>
                <a:lnTo>
                  <a:pt x="2417" y="1684"/>
                </a:lnTo>
                <a:lnTo>
                  <a:pt x="2422" y="1673"/>
                </a:lnTo>
                <a:lnTo>
                  <a:pt x="2427" y="1666"/>
                </a:lnTo>
                <a:lnTo>
                  <a:pt x="2429" y="1658"/>
                </a:lnTo>
                <a:lnTo>
                  <a:pt x="2429" y="1649"/>
                </a:lnTo>
                <a:lnTo>
                  <a:pt x="2431" y="1639"/>
                </a:lnTo>
                <a:lnTo>
                  <a:pt x="2427" y="1628"/>
                </a:lnTo>
                <a:lnTo>
                  <a:pt x="2429" y="1621"/>
                </a:lnTo>
                <a:lnTo>
                  <a:pt x="2436" y="1611"/>
                </a:lnTo>
                <a:lnTo>
                  <a:pt x="2436" y="1609"/>
                </a:lnTo>
                <a:lnTo>
                  <a:pt x="2434" y="1606"/>
                </a:lnTo>
                <a:close/>
                <a:moveTo>
                  <a:pt x="1471" y="1590"/>
                </a:moveTo>
                <a:lnTo>
                  <a:pt x="1469" y="1590"/>
                </a:lnTo>
                <a:lnTo>
                  <a:pt x="1462" y="1592"/>
                </a:lnTo>
                <a:lnTo>
                  <a:pt x="1454" y="1597"/>
                </a:lnTo>
                <a:lnTo>
                  <a:pt x="1447" y="1599"/>
                </a:lnTo>
                <a:lnTo>
                  <a:pt x="1443" y="1604"/>
                </a:lnTo>
                <a:lnTo>
                  <a:pt x="1438" y="1609"/>
                </a:lnTo>
                <a:lnTo>
                  <a:pt x="1435" y="1616"/>
                </a:lnTo>
                <a:lnTo>
                  <a:pt x="1443" y="1621"/>
                </a:lnTo>
                <a:lnTo>
                  <a:pt x="1443" y="1618"/>
                </a:lnTo>
                <a:lnTo>
                  <a:pt x="1450" y="1613"/>
                </a:lnTo>
                <a:lnTo>
                  <a:pt x="1454" y="1609"/>
                </a:lnTo>
                <a:lnTo>
                  <a:pt x="1459" y="1604"/>
                </a:lnTo>
                <a:lnTo>
                  <a:pt x="1464" y="1597"/>
                </a:lnTo>
                <a:lnTo>
                  <a:pt x="1469" y="1595"/>
                </a:lnTo>
                <a:lnTo>
                  <a:pt x="1469" y="1592"/>
                </a:lnTo>
                <a:lnTo>
                  <a:pt x="1471" y="1590"/>
                </a:lnTo>
                <a:close/>
                <a:moveTo>
                  <a:pt x="1459" y="1528"/>
                </a:moveTo>
                <a:lnTo>
                  <a:pt x="1447" y="1531"/>
                </a:lnTo>
                <a:lnTo>
                  <a:pt x="1445" y="1538"/>
                </a:lnTo>
                <a:lnTo>
                  <a:pt x="1452" y="1542"/>
                </a:lnTo>
                <a:lnTo>
                  <a:pt x="1457" y="1550"/>
                </a:lnTo>
                <a:lnTo>
                  <a:pt x="1462" y="1550"/>
                </a:lnTo>
                <a:lnTo>
                  <a:pt x="1459" y="1552"/>
                </a:lnTo>
                <a:lnTo>
                  <a:pt x="1454" y="1552"/>
                </a:lnTo>
                <a:lnTo>
                  <a:pt x="1447" y="1554"/>
                </a:lnTo>
                <a:lnTo>
                  <a:pt x="1447" y="1557"/>
                </a:lnTo>
                <a:lnTo>
                  <a:pt x="1450" y="1557"/>
                </a:lnTo>
                <a:lnTo>
                  <a:pt x="1459" y="1557"/>
                </a:lnTo>
                <a:lnTo>
                  <a:pt x="1459" y="1559"/>
                </a:lnTo>
                <a:lnTo>
                  <a:pt x="1450" y="1561"/>
                </a:lnTo>
                <a:lnTo>
                  <a:pt x="1438" y="1557"/>
                </a:lnTo>
                <a:lnTo>
                  <a:pt x="1435" y="1561"/>
                </a:lnTo>
                <a:lnTo>
                  <a:pt x="1440" y="1564"/>
                </a:lnTo>
                <a:lnTo>
                  <a:pt x="1450" y="1566"/>
                </a:lnTo>
                <a:lnTo>
                  <a:pt x="1457" y="1568"/>
                </a:lnTo>
                <a:lnTo>
                  <a:pt x="1466" y="1568"/>
                </a:lnTo>
                <a:lnTo>
                  <a:pt x="1473" y="1568"/>
                </a:lnTo>
                <a:lnTo>
                  <a:pt x="1480" y="1564"/>
                </a:lnTo>
                <a:lnTo>
                  <a:pt x="1483" y="1559"/>
                </a:lnTo>
                <a:lnTo>
                  <a:pt x="1473" y="1550"/>
                </a:lnTo>
                <a:lnTo>
                  <a:pt x="1469" y="1547"/>
                </a:lnTo>
                <a:lnTo>
                  <a:pt x="1466" y="1538"/>
                </a:lnTo>
                <a:lnTo>
                  <a:pt x="1464" y="1531"/>
                </a:lnTo>
                <a:lnTo>
                  <a:pt x="1459" y="1528"/>
                </a:lnTo>
                <a:close/>
                <a:moveTo>
                  <a:pt x="1414" y="1427"/>
                </a:moveTo>
                <a:lnTo>
                  <a:pt x="1412" y="1434"/>
                </a:lnTo>
                <a:lnTo>
                  <a:pt x="1409" y="1443"/>
                </a:lnTo>
                <a:lnTo>
                  <a:pt x="1407" y="1450"/>
                </a:lnTo>
                <a:lnTo>
                  <a:pt x="1409" y="1460"/>
                </a:lnTo>
                <a:lnTo>
                  <a:pt x="1414" y="1462"/>
                </a:lnTo>
                <a:lnTo>
                  <a:pt x="1417" y="1455"/>
                </a:lnTo>
                <a:lnTo>
                  <a:pt x="1417" y="1448"/>
                </a:lnTo>
                <a:lnTo>
                  <a:pt x="1424" y="1443"/>
                </a:lnTo>
                <a:lnTo>
                  <a:pt x="1424" y="1434"/>
                </a:lnTo>
                <a:lnTo>
                  <a:pt x="1414" y="1427"/>
                </a:lnTo>
                <a:close/>
                <a:moveTo>
                  <a:pt x="2178" y="1429"/>
                </a:moveTo>
                <a:lnTo>
                  <a:pt x="2176" y="1431"/>
                </a:lnTo>
                <a:lnTo>
                  <a:pt x="2176" y="1431"/>
                </a:lnTo>
                <a:lnTo>
                  <a:pt x="2178" y="1431"/>
                </a:lnTo>
                <a:lnTo>
                  <a:pt x="2183" y="1434"/>
                </a:lnTo>
                <a:lnTo>
                  <a:pt x="2183" y="1436"/>
                </a:lnTo>
                <a:lnTo>
                  <a:pt x="2185" y="1436"/>
                </a:lnTo>
                <a:lnTo>
                  <a:pt x="2188" y="1434"/>
                </a:lnTo>
                <a:lnTo>
                  <a:pt x="2185" y="1434"/>
                </a:lnTo>
                <a:lnTo>
                  <a:pt x="2183" y="1434"/>
                </a:lnTo>
                <a:lnTo>
                  <a:pt x="2181" y="1434"/>
                </a:lnTo>
                <a:lnTo>
                  <a:pt x="2178" y="1431"/>
                </a:lnTo>
                <a:lnTo>
                  <a:pt x="2178" y="1429"/>
                </a:lnTo>
                <a:close/>
                <a:moveTo>
                  <a:pt x="2173" y="1417"/>
                </a:moveTo>
                <a:lnTo>
                  <a:pt x="2171" y="1417"/>
                </a:lnTo>
                <a:lnTo>
                  <a:pt x="2169" y="1417"/>
                </a:lnTo>
                <a:lnTo>
                  <a:pt x="2166" y="1417"/>
                </a:lnTo>
                <a:lnTo>
                  <a:pt x="2164" y="1422"/>
                </a:lnTo>
                <a:lnTo>
                  <a:pt x="2164" y="1424"/>
                </a:lnTo>
                <a:lnTo>
                  <a:pt x="2166" y="1427"/>
                </a:lnTo>
                <a:lnTo>
                  <a:pt x="2169" y="1427"/>
                </a:lnTo>
                <a:lnTo>
                  <a:pt x="2171" y="1424"/>
                </a:lnTo>
                <a:lnTo>
                  <a:pt x="2173" y="1422"/>
                </a:lnTo>
                <a:lnTo>
                  <a:pt x="2173" y="1417"/>
                </a:lnTo>
                <a:close/>
                <a:moveTo>
                  <a:pt x="2204" y="1417"/>
                </a:moveTo>
                <a:lnTo>
                  <a:pt x="2199" y="1417"/>
                </a:lnTo>
                <a:lnTo>
                  <a:pt x="2197" y="1417"/>
                </a:lnTo>
                <a:lnTo>
                  <a:pt x="2197" y="1419"/>
                </a:lnTo>
                <a:lnTo>
                  <a:pt x="2197" y="1424"/>
                </a:lnTo>
                <a:lnTo>
                  <a:pt x="2199" y="1424"/>
                </a:lnTo>
                <a:lnTo>
                  <a:pt x="2204" y="1422"/>
                </a:lnTo>
                <a:lnTo>
                  <a:pt x="2207" y="1422"/>
                </a:lnTo>
                <a:lnTo>
                  <a:pt x="2207" y="1419"/>
                </a:lnTo>
                <a:lnTo>
                  <a:pt x="2204" y="1417"/>
                </a:lnTo>
                <a:close/>
                <a:moveTo>
                  <a:pt x="2164" y="1344"/>
                </a:moveTo>
                <a:lnTo>
                  <a:pt x="2162" y="1344"/>
                </a:lnTo>
                <a:lnTo>
                  <a:pt x="2162" y="1348"/>
                </a:lnTo>
                <a:lnTo>
                  <a:pt x="2162" y="1353"/>
                </a:lnTo>
                <a:lnTo>
                  <a:pt x="2164" y="1356"/>
                </a:lnTo>
                <a:lnTo>
                  <a:pt x="2162" y="1360"/>
                </a:lnTo>
                <a:lnTo>
                  <a:pt x="2166" y="1363"/>
                </a:lnTo>
                <a:lnTo>
                  <a:pt x="2164" y="1365"/>
                </a:lnTo>
                <a:lnTo>
                  <a:pt x="2162" y="1370"/>
                </a:lnTo>
                <a:lnTo>
                  <a:pt x="2162" y="1374"/>
                </a:lnTo>
                <a:lnTo>
                  <a:pt x="2162" y="1379"/>
                </a:lnTo>
                <a:lnTo>
                  <a:pt x="2166" y="1377"/>
                </a:lnTo>
                <a:lnTo>
                  <a:pt x="2166" y="1372"/>
                </a:lnTo>
                <a:lnTo>
                  <a:pt x="2169" y="1372"/>
                </a:lnTo>
                <a:lnTo>
                  <a:pt x="2169" y="1372"/>
                </a:lnTo>
                <a:lnTo>
                  <a:pt x="2173" y="1370"/>
                </a:lnTo>
                <a:lnTo>
                  <a:pt x="2173" y="1367"/>
                </a:lnTo>
                <a:lnTo>
                  <a:pt x="2171" y="1363"/>
                </a:lnTo>
                <a:lnTo>
                  <a:pt x="2171" y="1356"/>
                </a:lnTo>
                <a:lnTo>
                  <a:pt x="2171" y="1353"/>
                </a:lnTo>
                <a:lnTo>
                  <a:pt x="2169" y="1348"/>
                </a:lnTo>
                <a:lnTo>
                  <a:pt x="2166" y="1346"/>
                </a:lnTo>
                <a:lnTo>
                  <a:pt x="2164" y="1344"/>
                </a:lnTo>
                <a:close/>
                <a:moveTo>
                  <a:pt x="2183" y="1327"/>
                </a:moveTo>
                <a:lnTo>
                  <a:pt x="2181" y="1327"/>
                </a:lnTo>
                <a:lnTo>
                  <a:pt x="2178" y="1332"/>
                </a:lnTo>
                <a:lnTo>
                  <a:pt x="2178" y="1339"/>
                </a:lnTo>
                <a:lnTo>
                  <a:pt x="2183" y="1341"/>
                </a:lnTo>
                <a:lnTo>
                  <a:pt x="2185" y="1346"/>
                </a:lnTo>
                <a:lnTo>
                  <a:pt x="2185" y="1351"/>
                </a:lnTo>
                <a:lnTo>
                  <a:pt x="2185" y="1353"/>
                </a:lnTo>
                <a:lnTo>
                  <a:pt x="2185" y="1358"/>
                </a:lnTo>
                <a:lnTo>
                  <a:pt x="2188" y="1358"/>
                </a:lnTo>
                <a:lnTo>
                  <a:pt x="2190" y="1351"/>
                </a:lnTo>
                <a:lnTo>
                  <a:pt x="2192" y="1348"/>
                </a:lnTo>
                <a:lnTo>
                  <a:pt x="2190" y="1344"/>
                </a:lnTo>
                <a:lnTo>
                  <a:pt x="2192" y="1341"/>
                </a:lnTo>
                <a:lnTo>
                  <a:pt x="2195" y="1339"/>
                </a:lnTo>
                <a:lnTo>
                  <a:pt x="2195" y="1337"/>
                </a:lnTo>
                <a:lnTo>
                  <a:pt x="2197" y="1332"/>
                </a:lnTo>
                <a:lnTo>
                  <a:pt x="2195" y="1330"/>
                </a:lnTo>
                <a:lnTo>
                  <a:pt x="2190" y="1330"/>
                </a:lnTo>
                <a:lnTo>
                  <a:pt x="2185" y="1332"/>
                </a:lnTo>
                <a:lnTo>
                  <a:pt x="2183" y="1334"/>
                </a:lnTo>
                <a:lnTo>
                  <a:pt x="2183" y="1327"/>
                </a:lnTo>
                <a:close/>
                <a:moveTo>
                  <a:pt x="3101" y="1337"/>
                </a:moveTo>
                <a:lnTo>
                  <a:pt x="3091" y="1339"/>
                </a:lnTo>
                <a:lnTo>
                  <a:pt x="3086" y="1341"/>
                </a:lnTo>
                <a:lnTo>
                  <a:pt x="3084" y="1353"/>
                </a:lnTo>
                <a:lnTo>
                  <a:pt x="3082" y="1365"/>
                </a:lnTo>
                <a:lnTo>
                  <a:pt x="3091" y="1365"/>
                </a:lnTo>
                <a:lnTo>
                  <a:pt x="3098" y="1358"/>
                </a:lnTo>
                <a:lnTo>
                  <a:pt x="3103" y="1358"/>
                </a:lnTo>
                <a:lnTo>
                  <a:pt x="3103" y="1353"/>
                </a:lnTo>
                <a:lnTo>
                  <a:pt x="3108" y="1346"/>
                </a:lnTo>
                <a:lnTo>
                  <a:pt x="3101" y="1337"/>
                </a:lnTo>
                <a:close/>
                <a:moveTo>
                  <a:pt x="3084" y="1325"/>
                </a:moveTo>
                <a:lnTo>
                  <a:pt x="3079" y="1325"/>
                </a:lnTo>
                <a:lnTo>
                  <a:pt x="3065" y="1330"/>
                </a:lnTo>
                <a:lnTo>
                  <a:pt x="3065" y="1334"/>
                </a:lnTo>
                <a:lnTo>
                  <a:pt x="3060" y="1344"/>
                </a:lnTo>
                <a:lnTo>
                  <a:pt x="3056" y="1344"/>
                </a:lnTo>
                <a:lnTo>
                  <a:pt x="3046" y="1344"/>
                </a:lnTo>
                <a:lnTo>
                  <a:pt x="3042" y="1346"/>
                </a:lnTo>
                <a:lnTo>
                  <a:pt x="3034" y="1351"/>
                </a:lnTo>
                <a:lnTo>
                  <a:pt x="3034" y="1356"/>
                </a:lnTo>
                <a:lnTo>
                  <a:pt x="3053" y="1353"/>
                </a:lnTo>
                <a:lnTo>
                  <a:pt x="3060" y="1353"/>
                </a:lnTo>
                <a:lnTo>
                  <a:pt x="3063" y="1351"/>
                </a:lnTo>
                <a:lnTo>
                  <a:pt x="3068" y="1346"/>
                </a:lnTo>
                <a:lnTo>
                  <a:pt x="3077" y="1351"/>
                </a:lnTo>
                <a:lnTo>
                  <a:pt x="3079" y="1344"/>
                </a:lnTo>
                <a:lnTo>
                  <a:pt x="3082" y="1337"/>
                </a:lnTo>
                <a:lnTo>
                  <a:pt x="3084" y="1325"/>
                </a:lnTo>
                <a:close/>
                <a:moveTo>
                  <a:pt x="2178" y="1204"/>
                </a:moveTo>
                <a:lnTo>
                  <a:pt x="2176" y="1204"/>
                </a:lnTo>
                <a:lnTo>
                  <a:pt x="2173" y="1204"/>
                </a:lnTo>
                <a:lnTo>
                  <a:pt x="2166" y="1211"/>
                </a:lnTo>
                <a:lnTo>
                  <a:pt x="2162" y="1214"/>
                </a:lnTo>
                <a:lnTo>
                  <a:pt x="2159" y="1218"/>
                </a:lnTo>
                <a:lnTo>
                  <a:pt x="2159" y="1223"/>
                </a:lnTo>
                <a:lnTo>
                  <a:pt x="2159" y="1225"/>
                </a:lnTo>
                <a:lnTo>
                  <a:pt x="2162" y="1225"/>
                </a:lnTo>
                <a:lnTo>
                  <a:pt x="2164" y="1223"/>
                </a:lnTo>
                <a:lnTo>
                  <a:pt x="2166" y="1221"/>
                </a:lnTo>
                <a:lnTo>
                  <a:pt x="2169" y="1223"/>
                </a:lnTo>
                <a:lnTo>
                  <a:pt x="2173" y="1221"/>
                </a:lnTo>
                <a:lnTo>
                  <a:pt x="2176" y="1218"/>
                </a:lnTo>
                <a:lnTo>
                  <a:pt x="2178" y="1218"/>
                </a:lnTo>
                <a:lnTo>
                  <a:pt x="2181" y="1216"/>
                </a:lnTo>
                <a:lnTo>
                  <a:pt x="2183" y="1216"/>
                </a:lnTo>
                <a:lnTo>
                  <a:pt x="2183" y="1214"/>
                </a:lnTo>
                <a:lnTo>
                  <a:pt x="2183" y="1211"/>
                </a:lnTo>
                <a:lnTo>
                  <a:pt x="2183" y="1206"/>
                </a:lnTo>
                <a:lnTo>
                  <a:pt x="2178" y="1204"/>
                </a:lnTo>
                <a:close/>
                <a:moveTo>
                  <a:pt x="1864" y="1190"/>
                </a:moveTo>
                <a:lnTo>
                  <a:pt x="1861" y="1190"/>
                </a:lnTo>
                <a:lnTo>
                  <a:pt x="1859" y="1190"/>
                </a:lnTo>
                <a:lnTo>
                  <a:pt x="1857" y="1195"/>
                </a:lnTo>
                <a:lnTo>
                  <a:pt x="1852" y="1197"/>
                </a:lnTo>
                <a:lnTo>
                  <a:pt x="1849" y="1204"/>
                </a:lnTo>
                <a:lnTo>
                  <a:pt x="1849" y="1214"/>
                </a:lnTo>
                <a:lnTo>
                  <a:pt x="1857" y="1216"/>
                </a:lnTo>
                <a:lnTo>
                  <a:pt x="1857" y="1211"/>
                </a:lnTo>
                <a:lnTo>
                  <a:pt x="1861" y="1206"/>
                </a:lnTo>
                <a:lnTo>
                  <a:pt x="1859" y="1204"/>
                </a:lnTo>
                <a:lnTo>
                  <a:pt x="1861" y="1202"/>
                </a:lnTo>
                <a:lnTo>
                  <a:pt x="1859" y="1199"/>
                </a:lnTo>
                <a:lnTo>
                  <a:pt x="1864" y="1199"/>
                </a:lnTo>
                <a:lnTo>
                  <a:pt x="1864" y="1195"/>
                </a:lnTo>
                <a:lnTo>
                  <a:pt x="1864" y="1190"/>
                </a:lnTo>
                <a:close/>
                <a:moveTo>
                  <a:pt x="2183" y="1188"/>
                </a:moveTo>
                <a:lnTo>
                  <a:pt x="2181" y="1188"/>
                </a:lnTo>
                <a:lnTo>
                  <a:pt x="2176" y="1188"/>
                </a:lnTo>
                <a:lnTo>
                  <a:pt x="2176" y="1190"/>
                </a:lnTo>
                <a:lnTo>
                  <a:pt x="2178" y="1195"/>
                </a:lnTo>
                <a:lnTo>
                  <a:pt x="2181" y="1195"/>
                </a:lnTo>
                <a:lnTo>
                  <a:pt x="2183" y="1195"/>
                </a:lnTo>
                <a:lnTo>
                  <a:pt x="2183" y="1188"/>
                </a:lnTo>
                <a:close/>
                <a:moveTo>
                  <a:pt x="1873" y="1178"/>
                </a:moveTo>
                <a:lnTo>
                  <a:pt x="1868" y="1183"/>
                </a:lnTo>
                <a:lnTo>
                  <a:pt x="1868" y="1188"/>
                </a:lnTo>
                <a:lnTo>
                  <a:pt x="1866" y="1192"/>
                </a:lnTo>
                <a:lnTo>
                  <a:pt x="1866" y="1197"/>
                </a:lnTo>
                <a:lnTo>
                  <a:pt x="1868" y="1197"/>
                </a:lnTo>
                <a:lnTo>
                  <a:pt x="1871" y="1197"/>
                </a:lnTo>
                <a:lnTo>
                  <a:pt x="1873" y="1197"/>
                </a:lnTo>
                <a:lnTo>
                  <a:pt x="1871" y="1195"/>
                </a:lnTo>
                <a:lnTo>
                  <a:pt x="1875" y="1190"/>
                </a:lnTo>
                <a:lnTo>
                  <a:pt x="1875" y="1188"/>
                </a:lnTo>
                <a:lnTo>
                  <a:pt x="1878" y="1188"/>
                </a:lnTo>
                <a:lnTo>
                  <a:pt x="1878" y="1185"/>
                </a:lnTo>
                <a:lnTo>
                  <a:pt x="1880" y="1183"/>
                </a:lnTo>
                <a:lnTo>
                  <a:pt x="1875" y="1180"/>
                </a:lnTo>
                <a:lnTo>
                  <a:pt x="1873" y="1178"/>
                </a:lnTo>
                <a:close/>
                <a:moveTo>
                  <a:pt x="2296" y="1046"/>
                </a:moveTo>
                <a:lnTo>
                  <a:pt x="2294" y="1048"/>
                </a:lnTo>
                <a:lnTo>
                  <a:pt x="2294" y="1050"/>
                </a:lnTo>
                <a:lnTo>
                  <a:pt x="2296" y="1053"/>
                </a:lnTo>
                <a:lnTo>
                  <a:pt x="2299" y="1055"/>
                </a:lnTo>
                <a:lnTo>
                  <a:pt x="2301" y="1055"/>
                </a:lnTo>
                <a:lnTo>
                  <a:pt x="2301" y="1053"/>
                </a:lnTo>
                <a:lnTo>
                  <a:pt x="2304" y="1050"/>
                </a:lnTo>
                <a:lnTo>
                  <a:pt x="2304" y="1048"/>
                </a:lnTo>
                <a:lnTo>
                  <a:pt x="2301" y="1048"/>
                </a:lnTo>
                <a:lnTo>
                  <a:pt x="2296" y="1046"/>
                </a:lnTo>
                <a:close/>
                <a:moveTo>
                  <a:pt x="2382" y="1010"/>
                </a:moveTo>
                <a:lnTo>
                  <a:pt x="2377" y="1010"/>
                </a:lnTo>
                <a:lnTo>
                  <a:pt x="2372" y="1010"/>
                </a:lnTo>
                <a:lnTo>
                  <a:pt x="2367" y="1012"/>
                </a:lnTo>
                <a:lnTo>
                  <a:pt x="2363" y="1015"/>
                </a:lnTo>
                <a:lnTo>
                  <a:pt x="2358" y="1017"/>
                </a:lnTo>
                <a:lnTo>
                  <a:pt x="2356" y="1020"/>
                </a:lnTo>
                <a:lnTo>
                  <a:pt x="2353" y="1022"/>
                </a:lnTo>
                <a:lnTo>
                  <a:pt x="2356" y="1022"/>
                </a:lnTo>
                <a:lnTo>
                  <a:pt x="2360" y="1024"/>
                </a:lnTo>
                <a:lnTo>
                  <a:pt x="2365" y="1022"/>
                </a:lnTo>
                <a:lnTo>
                  <a:pt x="2370" y="1024"/>
                </a:lnTo>
                <a:lnTo>
                  <a:pt x="2375" y="1022"/>
                </a:lnTo>
                <a:lnTo>
                  <a:pt x="2377" y="1024"/>
                </a:lnTo>
                <a:lnTo>
                  <a:pt x="2382" y="1024"/>
                </a:lnTo>
                <a:lnTo>
                  <a:pt x="2384" y="1024"/>
                </a:lnTo>
                <a:lnTo>
                  <a:pt x="2386" y="1022"/>
                </a:lnTo>
                <a:lnTo>
                  <a:pt x="2386" y="1017"/>
                </a:lnTo>
                <a:lnTo>
                  <a:pt x="2384" y="1015"/>
                </a:lnTo>
                <a:lnTo>
                  <a:pt x="2384" y="1012"/>
                </a:lnTo>
                <a:lnTo>
                  <a:pt x="2382" y="1010"/>
                </a:lnTo>
                <a:close/>
                <a:moveTo>
                  <a:pt x="3001" y="1010"/>
                </a:moveTo>
                <a:lnTo>
                  <a:pt x="2999" y="1010"/>
                </a:lnTo>
                <a:lnTo>
                  <a:pt x="2997" y="1010"/>
                </a:lnTo>
                <a:lnTo>
                  <a:pt x="2989" y="1012"/>
                </a:lnTo>
                <a:lnTo>
                  <a:pt x="2987" y="1015"/>
                </a:lnTo>
                <a:lnTo>
                  <a:pt x="2987" y="1020"/>
                </a:lnTo>
                <a:lnTo>
                  <a:pt x="2989" y="1029"/>
                </a:lnTo>
                <a:lnTo>
                  <a:pt x="2994" y="1031"/>
                </a:lnTo>
                <a:lnTo>
                  <a:pt x="2999" y="1031"/>
                </a:lnTo>
                <a:lnTo>
                  <a:pt x="3001" y="1029"/>
                </a:lnTo>
                <a:lnTo>
                  <a:pt x="3006" y="1027"/>
                </a:lnTo>
                <a:lnTo>
                  <a:pt x="3004" y="1020"/>
                </a:lnTo>
                <a:lnTo>
                  <a:pt x="3001" y="1017"/>
                </a:lnTo>
                <a:lnTo>
                  <a:pt x="3001" y="1010"/>
                </a:lnTo>
                <a:close/>
                <a:moveTo>
                  <a:pt x="1608" y="975"/>
                </a:moveTo>
                <a:lnTo>
                  <a:pt x="1606" y="986"/>
                </a:lnTo>
                <a:lnTo>
                  <a:pt x="1613" y="986"/>
                </a:lnTo>
                <a:lnTo>
                  <a:pt x="1613" y="991"/>
                </a:lnTo>
                <a:lnTo>
                  <a:pt x="1615" y="996"/>
                </a:lnTo>
                <a:lnTo>
                  <a:pt x="1620" y="989"/>
                </a:lnTo>
                <a:lnTo>
                  <a:pt x="1618" y="984"/>
                </a:lnTo>
                <a:lnTo>
                  <a:pt x="1615" y="982"/>
                </a:lnTo>
                <a:lnTo>
                  <a:pt x="1613" y="979"/>
                </a:lnTo>
                <a:lnTo>
                  <a:pt x="1608" y="975"/>
                </a:lnTo>
                <a:close/>
                <a:moveTo>
                  <a:pt x="2405" y="956"/>
                </a:moveTo>
                <a:lnTo>
                  <a:pt x="2398" y="958"/>
                </a:lnTo>
                <a:lnTo>
                  <a:pt x="2396" y="963"/>
                </a:lnTo>
                <a:lnTo>
                  <a:pt x="2391" y="965"/>
                </a:lnTo>
                <a:lnTo>
                  <a:pt x="2386" y="967"/>
                </a:lnTo>
                <a:lnTo>
                  <a:pt x="2382" y="967"/>
                </a:lnTo>
                <a:lnTo>
                  <a:pt x="2379" y="967"/>
                </a:lnTo>
                <a:lnTo>
                  <a:pt x="2379" y="970"/>
                </a:lnTo>
                <a:lnTo>
                  <a:pt x="2384" y="972"/>
                </a:lnTo>
                <a:lnTo>
                  <a:pt x="2391" y="970"/>
                </a:lnTo>
                <a:lnTo>
                  <a:pt x="2398" y="970"/>
                </a:lnTo>
                <a:lnTo>
                  <a:pt x="2403" y="970"/>
                </a:lnTo>
                <a:lnTo>
                  <a:pt x="2405" y="967"/>
                </a:lnTo>
                <a:lnTo>
                  <a:pt x="2405" y="963"/>
                </a:lnTo>
                <a:lnTo>
                  <a:pt x="2405" y="958"/>
                </a:lnTo>
                <a:lnTo>
                  <a:pt x="2405" y="956"/>
                </a:lnTo>
                <a:close/>
                <a:moveTo>
                  <a:pt x="1622" y="932"/>
                </a:moveTo>
                <a:lnTo>
                  <a:pt x="1613" y="932"/>
                </a:lnTo>
                <a:lnTo>
                  <a:pt x="1608" y="939"/>
                </a:lnTo>
                <a:lnTo>
                  <a:pt x="1603" y="946"/>
                </a:lnTo>
                <a:lnTo>
                  <a:pt x="1599" y="946"/>
                </a:lnTo>
                <a:lnTo>
                  <a:pt x="1594" y="944"/>
                </a:lnTo>
                <a:lnTo>
                  <a:pt x="1592" y="946"/>
                </a:lnTo>
                <a:lnTo>
                  <a:pt x="1594" y="953"/>
                </a:lnTo>
                <a:lnTo>
                  <a:pt x="1599" y="960"/>
                </a:lnTo>
                <a:lnTo>
                  <a:pt x="1608" y="960"/>
                </a:lnTo>
                <a:lnTo>
                  <a:pt x="1613" y="965"/>
                </a:lnTo>
                <a:lnTo>
                  <a:pt x="1613" y="970"/>
                </a:lnTo>
                <a:lnTo>
                  <a:pt x="1618" y="975"/>
                </a:lnTo>
                <a:lnTo>
                  <a:pt x="1620" y="977"/>
                </a:lnTo>
                <a:lnTo>
                  <a:pt x="1622" y="970"/>
                </a:lnTo>
                <a:lnTo>
                  <a:pt x="1627" y="965"/>
                </a:lnTo>
                <a:lnTo>
                  <a:pt x="1632" y="960"/>
                </a:lnTo>
                <a:lnTo>
                  <a:pt x="1634" y="953"/>
                </a:lnTo>
                <a:lnTo>
                  <a:pt x="1629" y="941"/>
                </a:lnTo>
                <a:lnTo>
                  <a:pt x="1625" y="937"/>
                </a:lnTo>
                <a:lnTo>
                  <a:pt x="1622" y="932"/>
                </a:lnTo>
                <a:close/>
                <a:moveTo>
                  <a:pt x="1644" y="932"/>
                </a:moveTo>
                <a:lnTo>
                  <a:pt x="1641" y="937"/>
                </a:lnTo>
                <a:lnTo>
                  <a:pt x="1637" y="934"/>
                </a:lnTo>
                <a:lnTo>
                  <a:pt x="1634" y="937"/>
                </a:lnTo>
                <a:lnTo>
                  <a:pt x="1637" y="951"/>
                </a:lnTo>
                <a:lnTo>
                  <a:pt x="1637" y="958"/>
                </a:lnTo>
                <a:lnTo>
                  <a:pt x="1644" y="958"/>
                </a:lnTo>
                <a:lnTo>
                  <a:pt x="1644" y="953"/>
                </a:lnTo>
                <a:lnTo>
                  <a:pt x="1651" y="953"/>
                </a:lnTo>
                <a:lnTo>
                  <a:pt x="1653" y="946"/>
                </a:lnTo>
                <a:lnTo>
                  <a:pt x="1648" y="944"/>
                </a:lnTo>
                <a:lnTo>
                  <a:pt x="1646" y="941"/>
                </a:lnTo>
                <a:lnTo>
                  <a:pt x="1646" y="937"/>
                </a:lnTo>
                <a:lnTo>
                  <a:pt x="1644" y="932"/>
                </a:lnTo>
                <a:close/>
                <a:moveTo>
                  <a:pt x="2568" y="766"/>
                </a:moveTo>
                <a:lnTo>
                  <a:pt x="2564" y="766"/>
                </a:lnTo>
                <a:lnTo>
                  <a:pt x="2561" y="766"/>
                </a:lnTo>
                <a:lnTo>
                  <a:pt x="2557" y="769"/>
                </a:lnTo>
                <a:lnTo>
                  <a:pt x="2557" y="776"/>
                </a:lnTo>
                <a:lnTo>
                  <a:pt x="2554" y="776"/>
                </a:lnTo>
                <a:lnTo>
                  <a:pt x="2559" y="778"/>
                </a:lnTo>
                <a:lnTo>
                  <a:pt x="2561" y="781"/>
                </a:lnTo>
                <a:lnTo>
                  <a:pt x="2566" y="773"/>
                </a:lnTo>
                <a:lnTo>
                  <a:pt x="2571" y="771"/>
                </a:lnTo>
                <a:lnTo>
                  <a:pt x="2573" y="769"/>
                </a:lnTo>
                <a:lnTo>
                  <a:pt x="2571" y="769"/>
                </a:lnTo>
                <a:lnTo>
                  <a:pt x="2568" y="766"/>
                </a:lnTo>
                <a:close/>
                <a:moveTo>
                  <a:pt x="2606" y="707"/>
                </a:moveTo>
                <a:lnTo>
                  <a:pt x="2604" y="707"/>
                </a:lnTo>
                <a:lnTo>
                  <a:pt x="2599" y="707"/>
                </a:lnTo>
                <a:lnTo>
                  <a:pt x="2599" y="710"/>
                </a:lnTo>
                <a:lnTo>
                  <a:pt x="2602" y="712"/>
                </a:lnTo>
                <a:lnTo>
                  <a:pt x="2604" y="714"/>
                </a:lnTo>
                <a:lnTo>
                  <a:pt x="2606" y="712"/>
                </a:lnTo>
                <a:lnTo>
                  <a:pt x="2606" y="710"/>
                </a:lnTo>
                <a:lnTo>
                  <a:pt x="2606" y="707"/>
                </a:lnTo>
                <a:close/>
                <a:moveTo>
                  <a:pt x="2583" y="575"/>
                </a:moveTo>
                <a:lnTo>
                  <a:pt x="2583" y="575"/>
                </a:lnTo>
                <a:lnTo>
                  <a:pt x="2583" y="577"/>
                </a:lnTo>
                <a:lnTo>
                  <a:pt x="2583" y="575"/>
                </a:lnTo>
                <a:close/>
                <a:moveTo>
                  <a:pt x="2606" y="556"/>
                </a:moveTo>
                <a:lnTo>
                  <a:pt x="2602" y="560"/>
                </a:lnTo>
                <a:lnTo>
                  <a:pt x="2602" y="563"/>
                </a:lnTo>
                <a:lnTo>
                  <a:pt x="2604" y="563"/>
                </a:lnTo>
                <a:lnTo>
                  <a:pt x="2609" y="560"/>
                </a:lnTo>
                <a:lnTo>
                  <a:pt x="2609" y="558"/>
                </a:lnTo>
                <a:lnTo>
                  <a:pt x="2606" y="556"/>
                </a:lnTo>
                <a:close/>
                <a:moveTo>
                  <a:pt x="2668" y="492"/>
                </a:moveTo>
                <a:lnTo>
                  <a:pt x="2665" y="492"/>
                </a:lnTo>
                <a:lnTo>
                  <a:pt x="2663" y="494"/>
                </a:lnTo>
                <a:lnTo>
                  <a:pt x="2663" y="497"/>
                </a:lnTo>
                <a:lnTo>
                  <a:pt x="2663" y="497"/>
                </a:lnTo>
                <a:lnTo>
                  <a:pt x="2663" y="492"/>
                </a:lnTo>
                <a:lnTo>
                  <a:pt x="2658" y="492"/>
                </a:lnTo>
                <a:lnTo>
                  <a:pt x="2656" y="494"/>
                </a:lnTo>
                <a:lnTo>
                  <a:pt x="2654" y="494"/>
                </a:lnTo>
                <a:lnTo>
                  <a:pt x="2654" y="497"/>
                </a:lnTo>
                <a:lnTo>
                  <a:pt x="2651" y="494"/>
                </a:lnTo>
                <a:lnTo>
                  <a:pt x="2649" y="494"/>
                </a:lnTo>
                <a:lnTo>
                  <a:pt x="2647" y="494"/>
                </a:lnTo>
                <a:lnTo>
                  <a:pt x="2644" y="499"/>
                </a:lnTo>
                <a:lnTo>
                  <a:pt x="2644" y="501"/>
                </a:lnTo>
                <a:lnTo>
                  <a:pt x="2642" y="504"/>
                </a:lnTo>
                <a:lnTo>
                  <a:pt x="2642" y="511"/>
                </a:lnTo>
                <a:lnTo>
                  <a:pt x="2642" y="513"/>
                </a:lnTo>
                <a:lnTo>
                  <a:pt x="2639" y="518"/>
                </a:lnTo>
                <a:lnTo>
                  <a:pt x="2642" y="520"/>
                </a:lnTo>
                <a:lnTo>
                  <a:pt x="2644" y="518"/>
                </a:lnTo>
                <a:lnTo>
                  <a:pt x="2647" y="516"/>
                </a:lnTo>
                <a:lnTo>
                  <a:pt x="2647" y="513"/>
                </a:lnTo>
                <a:lnTo>
                  <a:pt x="2649" y="516"/>
                </a:lnTo>
                <a:lnTo>
                  <a:pt x="2651" y="518"/>
                </a:lnTo>
                <a:lnTo>
                  <a:pt x="2651" y="513"/>
                </a:lnTo>
                <a:lnTo>
                  <a:pt x="2656" y="513"/>
                </a:lnTo>
                <a:lnTo>
                  <a:pt x="2656" y="508"/>
                </a:lnTo>
                <a:lnTo>
                  <a:pt x="2656" y="506"/>
                </a:lnTo>
                <a:lnTo>
                  <a:pt x="2661" y="506"/>
                </a:lnTo>
                <a:lnTo>
                  <a:pt x="2663" y="506"/>
                </a:lnTo>
                <a:lnTo>
                  <a:pt x="2665" y="501"/>
                </a:lnTo>
                <a:lnTo>
                  <a:pt x="2668" y="501"/>
                </a:lnTo>
                <a:lnTo>
                  <a:pt x="2670" y="501"/>
                </a:lnTo>
                <a:lnTo>
                  <a:pt x="2673" y="497"/>
                </a:lnTo>
                <a:lnTo>
                  <a:pt x="2670" y="494"/>
                </a:lnTo>
                <a:lnTo>
                  <a:pt x="2668" y="492"/>
                </a:lnTo>
                <a:close/>
                <a:moveTo>
                  <a:pt x="2755" y="421"/>
                </a:moveTo>
                <a:lnTo>
                  <a:pt x="2751" y="421"/>
                </a:lnTo>
                <a:lnTo>
                  <a:pt x="2751" y="423"/>
                </a:lnTo>
                <a:lnTo>
                  <a:pt x="2751" y="426"/>
                </a:lnTo>
                <a:lnTo>
                  <a:pt x="2753" y="428"/>
                </a:lnTo>
                <a:lnTo>
                  <a:pt x="2753" y="430"/>
                </a:lnTo>
                <a:lnTo>
                  <a:pt x="2758" y="433"/>
                </a:lnTo>
                <a:lnTo>
                  <a:pt x="2760" y="433"/>
                </a:lnTo>
                <a:lnTo>
                  <a:pt x="2765" y="433"/>
                </a:lnTo>
                <a:lnTo>
                  <a:pt x="2765" y="428"/>
                </a:lnTo>
                <a:lnTo>
                  <a:pt x="2762" y="423"/>
                </a:lnTo>
                <a:lnTo>
                  <a:pt x="2760" y="426"/>
                </a:lnTo>
                <a:lnTo>
                  <a:pt x="2758" y="426"/>
                </a:lnTo>
                <a:lnTo>
                  <a:pt x="2755" y="421"/>
                </a:lnTo>
                <a:close/>
                <a:moveTo>
                  <a:pt x="2708" y="419"/>
                </a:moveTo>
                <a:lnTo>
                  <a:pt x="2706" y="419"/>
                </a:lnTo>
                <a:lnTo>
                  <a:pt x="2701" y="421"/>
                </a:lnTo>
                <a:lnTo>
                  <a:pt x="2703" y="426"/>
                </a:lnTo>
                <a:lnTo>
                  <a:pt x="2703" y="430"/>
                </a:lnTo>
                <a:lnTo>
                  <a:pt x="2706" y="435"/>
                </a:lnTo>
                <a:lnTo>
                  <a:pt x="2703" y="437"/>
                </a:lnTo>
                <a:lnTo>
                  <a:pt x="2701" y="437"/>
                </a:lnTo>
                <a:lnTo>
                  <a:pt x="2701" y="435"/>
                </a:lnTo>
                <a:lnTo>
                  <a:pt x="2699" y="440"/>
                </a:lnTo>
                <a:lnTo>
                  <a:pt x="2701" y="440"/>
                </a:lnTo>
                <a:lnTo>
                  <a:pt x="2696" y="445"/>
                </a:lnTo>
                <a:lnTo>
                  <a:pt x="2691" y="447"/>
                </a:lnTo>
                <a:lnTo>
                  <a:pt x="2689" y="447"/>
                </a:lnTo>
                <a:lnTo>
                  <a:pt x="2689" y="442"/>
                </a:lnTo>
                <a:lnTo>
                  <a:pt x="2689" y="440"/>
                </a:lnTo>
                <a:lnTo>
                  <a:pt x="2687" y="442"/>
                </a:lnTo>
                <a:lnTo>
                  <a:pt x="2684" y="442"/>
                </a:lnTo>
                <a:lnTo>
                  <a:pt x="2680" y="445"/>
                </a:lnTo>
                <a:lnTo>
                  <a:pt x="2680" y="447"/>
                </a:lnTo>
                <a:lnTo>
                  <a:pt x="2682" y="447"/>
                </a:lnTo>
                <a:lnTo>
                  <a:pt x="2682" y="449"/>
                </a:lnTo>
                <a:lnTo>
                  <a:pt x="2680" y="452"/>
                </a:lnTo>
                <a:lnTo>
                  <a:pt x="2677" y="454"/>
                </a:lnTo>
                <a:lnTo>
                  <a:pt x="2677" y="456"/>
                </a:lnTo>
                <a:lnTo>
                  <a:pt x="2680" y="459"/>
                </a:lnTo>
                <a:lnTo>
                  <a:pt x="2680" y="461"/>
                </a:lnTo>
                <a:lnTo>
                  <a:pt x="2684" y="461"/>
                </a:lnTo>
                <a:lnTo>
                  <a:pt x="2687" y="459"/>
                </a:lnTo>
                <a:lnTo>
                  <a:pt x="2689" y="456"/>
                </a:lnTo>
                <a:lnTo>
                  <a:pt x="2691" y="456"/>
                </a:lnTo>
                <a:lnTo>
                  <a:pt x="2696" y="454"/>
                </a:lnTo>
                <a:lnTo>
                  <a:pt x="2699" y="454"/>
                </a:lnTo>
                <a:lnTo>
                  <a:pt x="2701" y="452"/>
                </a:lnTo>
                <a:lnTo>
                  <a:pt x="2703" y="454"/>
                </a:lnTo>
                <a:lnTo>
                  <a:pt x="2706" y="454"/>
                </a:lnTo>
                <a:lnTo>
                  <a:pt x="2703" y="454"/>
                </a:lnTo>
                <a:lnTo>
                  <a:pt x="2701" y="456"/>
                </a:lnTo>
                <a:lnTo>
                  <a:pt x="2694" y="459"/>
                </a:lnTo>
                <a:lnTo>
                  <a:pt x="2696" y="461"/>
                </a:lnTo>
                <a:lnTo>
                  <a:pt x="2696" y="463"/>
                </a:lnTo>
                <a:lnTo>
                  <a:pt x="2696" y="466"/>
                </a:lnTo>
                <a:lnTo>
                  <a:pt x="2689" y="463"/>
                </a:lnTo>
                <a:lnTo>
                  <a:pt x="2689" y="466"/>
                </a:lnTo>
                <a:lnTo>
                  <a:pt x="2687" y="468"/>
                </a:lnTo>
                <a:lnTo>
                  <a:pt x="2689" y="473"/>
                </a:lnTo>
                <a:lnTo>
                  <a:pt x="2691" y="475"/>
                </a:lnTo>
                <a:lnTo>
                  <a:pt x="2699" y="473"/>
                </a:lnTo>
                <a:lnTo>
                  <a:pt x="2701" y="471"/>
                </a:lnTo>
                <a:lnTo>
                  <a:pt x="2701" y="468"/>
                </a:lnTo>
                <a:lnTo>
                  <a:pt x="2699" y="466"/>
                </a:lnTo>
                <a:lnTo>
                  <a:pt x="2699" y="463"/>
                </a:lnTo>
                <a:lnTo>
                  <a:pt x="2703" y="466"/>
                </a:lnTo>
                <a:lnTo>
                  <a:pt x="2708" y="461"/>
                </a:lnTo>
                <a:lnTo>
                  <a:pt x="2713" y="459"/>
                </a:lnTo>
                <a:lnTo>
                  <a:pt x="2717" y="456"/>
                </a:lnTo>
                <a:lnTo>
                  <a:pt x="2717" y="454"/>
                </a:lnTo>
                <a:lnTo>
                  <a:pt x="2717" y="449"/>
                </a:lnTo>
                <a:lnTo>
                  <a:pt x="2713" y="449"/>
                </a:lnTo>
                <a:lnTo>
                  <a:pt x="2713" y="447"/>
                </a:lnTo>
                <a:lnTo>
                  <a:pt x="2713" y="445"/>
                </a:lnTo>
                <a:lnTo>
                  <a:pt x="2715" y="442"/>
                </a:lnTo>
                <a:lnTo>
                  <a:pt x="2717" y="437"/>
                </a:lnTo>
                <a:lnTo>
                  <a:pt x="2715" y="437"/>
                </a:lnTo>
                <a:lnTo>
                  <a:pt x="2713" y="435"/>
                </a:lnTo>
                <a:lnTo>
                  <a:pt x="2713" y="430"/>
                </a:lnTo>
                <a:lnTo>
                  <a:pt x="2710" y="428"/>
                </a:lnTo>
                <a:lnTo>
                  <a:pt x="2708" y="426"/>
                </a:lnTo>
                <a:lnTo>
                  <a:pt x="2710" y="421"/>
                </a:lnTo>
                <a:lnTo>
                  <a:pt x="2708" y="419"/>
                </a:lnTo>
                <a:close/>
                <a:moveTo>
                  <a:pt x="2857" y="300"/>
                </a:moveTo>
                <a:lnTo>
                  <a:pt x="2852" y="303"/>
                </a:lnTo>
                <a:lnTo>
                  <a:pt x="2850" y="305"/>
                </a:lnTo>
                <a:lnTo>
                  <a:pt x="2852" y="307"/>
                </a:lnTo>
                <a:lnTo>
                  <a:pt x="2850" y="310"/>
                </a:lnTo>
                <a:lnTo>
                  <a:pt x="2848" y="307"/>
                </a:lnTo>
                <a:lnTo>
                  <a:pt x="2848" y="310"/>
                </a:lnTo>
                <a:lnTo>
                  <a:pt x="2843" y="310"/>
                </a:lnTo>
                <a:lnTo>
                  <a:pt x="2843" y="312"/>
                </a:lnTo>
                <a:lnTo>
                  <a:pt x="2840" y="314"/>
                </a:lnTo>
                <a:lnTo>
                  <a:pt x="2840" y="317"/>
                </a:lnTo>
                <a:lnTo>
                  <a:pt x="2838" y="319"/>
                </a:lnTo>
                <a:lnTo>
                  <a:pt x="2838" y="321"/>
                </a:lnTo>
                <a:lnTo>
                  <a:pt x="2840" y="324"/>
                </a:lnTo>
                <a:lnTo>
                  <a:pt x="2845" y="326"/>
                </a:lnTo>
                <a:lnTo>
                  <a:pt x="2850" y="329"/>
                </a:lnTo>
                <a:lnTo>
                  <a:pt x="2855" y="333"/>
                </a:lnTo>
                <a:lnTo>
                  <a:pt x="2859" y="331"/>
                </a:lnTo>
                <a:lnTo>
                  <a:pt x="2864" y="331"/>
                </a:lnTo>
                <a:lnTo>
                  <a:pt x="2866" y="317"/>
                </a:lnTo>
                <a:lnTo>
                  <a:pt x="2874" y="310"/>
                </a:lnTo>
                <a:lnTo>
                  <a:pt x="2871" y="307"/>
                </a:lnTo>
                <a:lnTo>
                  <a:pt x="2869" y="307"/>
                </a:lnTo>
                <a:lnTo>
                  <a:pt x="2869" y="305"/>
                </a:lnTo>
                <a:lnTo>
                  <a:pt x="2866" y="305"/>
                </a:lnTo>
                <a:lnTo>
                  <a:pt x="2864" y="307"/>
                </a:lnTo>
                <a:lnTo>
                  <a:pt x="2864" y="310"/>
                </a:lnTo>
                <a:lnTo>
                  <a:pt x="2862" y="312"/>
                </a:lnTo>
                <a:lnTo>
                  <a:pt x="2859" y="307"/>
                </a:lnTo>
                <a:lnTo>
                  <a:pt x="2859" y="305"/>
                </a:lnTo>
                <a:lnTo>
                  <a:pt x="2859" y="303"/>
                </a:lnTo>
                <a:lnTo>
                  <a:pt x="2857" y="303"/>
                </a:lnTo>
                <a:lnTo>
                  <a:pt x="2857" y="300"/>
                </a:lnTo>
                <a:close/>
                <a:moveTo>
                  <a:pt x="2911" y="284"/>
                </a:moveTo>
                <a:lnTo>
                  <a:pt x="2909" y="284"/>
                </a:lnTo>
                <a:lnTo>
                  <a:pt x="2904" y="284"/>
                </a:lnTo>
                <a:lnTo>
                  <a:pt x="2902" y="286"/>
                </a:lnTo>
                <a:lnTo>
                  <a:pt x="2900" y="288"/>
                </a:lnTo>
                <a:lnTo>
                  <a:pt x="2897" y="293"/>
                </a:lnTo>
                <a:lnTo>
                  <a:pt x="2897" y="298"/>
                </a:lnTo>
                <a:lnTo>
                  <a:pt x="2900" y="300"/>
                </a:lnTo>
                <a:lnTo>
                  <a:pt x="2900" y="303"/>
                </a:lnTo>
                <a:lnTo>
                  <a:pt x="2902" y="303"/>
                </a:lnTo>
                <a:lnTo>
                  <a:pt x="2902" y="300"/>
                </a:lnTo>
                <a:lnTo>
                  <a:pt x="2904" y="298"/>
                </a:lnTo>
                <a:lnTo>
                  <a:pt x="2904" y="303"/>
                </a:lnTo>
                <a:lnTo>
                  <a:pt x="2907" y="303"/>
                </a:lnTo>
                <a:lnTo>
                  <a:pt x="2909" y="303"/>
                </a:lnTo>
                <a:lnTo>
                  <a:pt x="2914" y="300"/>
                </a:lnTo>
                <a:lnTo>
                  <a:pt x="2916" y="298"/>
                </a:lnTo>
                <a:lnTo>
                  <a:pt x="2919" y="295"/>
                </a:lnTo>
                <a:lnTo>
                  <a:pt x="2916" y="291"/>
                </a:lnTo>
                <a:lnTo>
                  <a:pt x="2911" y="291"/>
                </a:lnTo>
                <a:lnTo>
                  <a:pt x="2914" y="288"/>
                </a:lnTo>
                <a:lnTo>
                  <a:pt x="2914" y="286"/>
                </a:lnTo>
                <a:lnTo>
                  <a:pt x="2911" y="284"/>
                </a:lnTo>
                <a:close/>
                <a:moveTo>
                  <a:pt x="2871" y="279"/>
                </a:moveTo>
                <a:lnTo>
                  <a:pt x="2869" y="279"/>
                </a:lnTo>
                <a:lnTo>
                  <a:pt x="2866" y="284"/>
                </a:lnTo>
                <a:lnTo>
                  <a:pt x="2866" y="286"/>
                </a:lnTo>
                <a:lnTo>
                  <a:pt x="2874" y="293"/>
                </a:lnTo>
                <a:lnTo>
                  <a:pt x="2874" y="295"/>
                </a:lnTo>
                <a:lnTo>
                  <a:pt x="2876" y="298"/>
                </a:lnTo>
                <a:lnTo>
                  <a:pt x="2876" y="303"/>
                </a:lnTo>
                <a:lnTo>
                  <a:pt x="2878" y="303"/>
                </a:lnTo>
                <a:lnTo>
                  <a:pt x="2883" y="305"/>
                </a:lnTo>
                <a:lnTo>
                  <a:pt x="2885" y="303"/>
                </a:lnTo>
                <a:lnTo>
                  <a:pt x="2890" y="298"/>
                </a:lnTo>
                <a:lnTo>
                  <a:pt x="2888" y="291"/>
                </a:lnTo>
                <a:lnTo>
                  <a:pt x="2885" y="288"/>
                </a:lnTo>
                <a:lnTo>
                  <a:pt x="2881" y="288"/>
                </a:lnTo>
                <a:lnTo>
                  <a:pt x="2878" y="286"/>
                </a:lnTo>
                <a:lnTo>
                  <a:pt x="2876" y="284"/>
                </a:lnTo>
                <a:lnTo>
                  <a:pt x="2876" y="281"/>
                </a:lnTo>
                <a:lnTo>
                  <a:pt x="2871" y="279"/>
                </a:lnTo>
                <a:close/>
                <a:moveTo>
                  <a:pt x="2893" y="277"/>
                </a:moveTo>
                <a:lnTo>
                  <a:pt x="2890" y="277"/>
                </a:lnTo>
                <a:lnTo>
                  <a:pt x="2890" y="279"/>
                </a:lnTo>
                <a:lnTo>
                  <a:pt x="2893" y="281"/>
                </a:lnTo>
                <a:lnTo>
                  <a:pt x="2893" y="284"/>
                </a:lnTo>
                <a:lnTo>
                  <a:pt x="2895" y="284"/>
                </a:lnTo>
                <a:lnTo>
                  <a:pt x="2895" y="281"/>
                </a:lnTo>
                <a:lnTo>
                  <a:pt x="2893" y="279"/>
                </a:lnTo>
                <a:lnTo>
                  <a:pt x="2893" y="277"/>
                </a:lnTo>
                <a:close/>
                <a:moveTo>
                  <a:pt x="2982" y="258"/>
                </a:moveTo>
                <a:lnTo>
                  <a:pt x="2980" y="258"/>
                </a:lnTo>
                <a:lnTo>
                  <a:pt x="2975" y="258"/>
                </a:lnTo>
                <a:lnTo>
                  <a:pt x="2971" y="260"/>
                </a:lnTo>
                <a:lnTo>
                  <a:pt x="2968" y="262"/>
                </a:lnTo>
                <a:lnTo>
                  <a:pt x="2966" y="265"/>
                </a:lnTo>
                <a:lnTo>
                  <a:pt x="2968" y="269"/>
                </a:lnTo>
                <a:lnTo>
                  <a:pt x="2975" y="272"/>
                </a:lnTo>
                <a:lnTo>
                  <a:pt x="2982" y="274"/>
                </a:lnTo>
                <a:lnTo>
                  <a:pt x="2987" y="272"/>
                </a:lnTo>
                <a:lnTo>
                  <a:pt x="2992" y="272"/>
                </a:lnTo>
                <a:lnTo>
                  <a:pt x="2989" y="267"/>
                </a:lnTo>
                <a:lnTo>
                  <a:pt x="2987" y="265"/>
                </a:lnTo>
                <a:lnTo>
                  <a:pt x="2982" y="262"/>
                </a:lnTo>
                <a:lnTo>
                  <a:pt x="2982" y="258"/>
                </a:lnTo>
                <a:close/>
              </a:path>
            </a:pathLst>
          </a:custGeom>
          <a:solidFill>
            <a:srgbClr val="F4FB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733"/>
          <p:cNvSpPr>
            <a:spLocks/>
          </p:cNvSpPr>
          <p:nvPr/>
        </p:nvSpPr>
        <p:spPr bwMode="auto">
          <a:xfrm>
            <a:off x="6175376" y="4859338"/>
            <a:ext cx="6350" cy="4763"/>
          </a:xfrm>
          <a:custGeom>
            <a:avLst/>
            <a:gdLst>
              <a:gd name="T0" fmla="*/ 2 w 4"/>
              <a:gd name="T1" fmla="*/ 3 h 3"/>
              <a:gd name="T2" fmla="*/ 0 w 4"/>
              <a:gd name="T3" fmla="*/ 0 h 3"/>
              <a:gd name="T4" fmla="*/ 2 w 4"/>
              <a:gd name="T5" fmla="*/ 0 h 3"/>
              <a:gd name="T6" fmla="*/ 4 w 4"/>
              <a:gd name="T7" fmla="*/ 0 h 3"/>
              <a:gd name="T8" fmla="*/ 4 w 4"/>
              <a:gd name="T9" fmla="*/ 3 h 3"/>
              <a:gd name="T10" fmla="*/ 2 w 4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3"/>
                </a:lnTo>
                <a:lnTo>
                  <a:pt x="2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734"/>
          <p:cNvSpPr>
            <a:spLocks/>
          </p:cNvSpPr>
          <p:nvPr/>
        </p:nvSpPr>
        <p:spPr bwMode="auto">
          <a:xfrm>
            <a:off x="6073776" y="3233738"/>
            <a:ext cx="7938" cy="3175"/>
          </a:xfrm>
          <a:custGeom>
            <a:avLst/>
            <a:gdLst>
              <a:gd name="T0" fmla="*/ 2 w 5"/>
              <a:gd name="T1" fmla="*/ 2 h 2"/>
              <a:gd name="T2" fmla="*/ 0 w 5"/>
              <a:gd name="T3" fmla="*/ 0 h 2"/>
              <a:gd name="T4" fmla="*/ 2 w 5"/>
              <a:gd name="T5" fmla="*/ 0 h 2"/>
              <a:gd name="T6" fmla="*/ 2 w 5"/>
              <a:gd name="T7" fmla="*/ 0 h 2"/>
              <a:gd name="T8" fmla="*/ 5 w 5"/>
              <a:gd name="T9" fmla="*/ 0 h 2"/>
              <a:gd name="T10" fmla="*/ 5 w 5"/>
              <a:gd name="T11" fmla="*/ 0 h 2"/>
              <a:gd name="T12" fmla="*/ 5 w 5"/>
              <a:gd name="T13" fmla="*/ 2 h 2"/>
              <a:gd name="T14" fmla="*/ 5 w 5"/>
              <a:gd name="T15" fmla="*/ 2 h 2"/>
              <a:gd name="T16" fmla="*/ 2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2" y="2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5" y="2"/>
                </a:lnTo>
                <a:lnTo>
                  <a:pt x="2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735"/>
          <p:cNvSpPr>
            <a:spLocks/>
          </p:cNvSpPr>
          <p:nvPr/>
        </p:nvSpPr>
        <p:spPr bwMode="auto">
          <a:xfrm>
            <a:off x="5334001" y="2027238"/>
            <a:ext cx="3175" cy="4763"/>
          </a:xfrm>
          <a:custGeom>
            <a:avLst/>
            <a:gdLst>
              <a:gd name="T0" fmla="*/ 2 w 2"/>
              <a:gd name="T1" fmla="*/ 3 h 3"/>
              <a:gd name="T2" fmla="*/ 0 w 2"/>
              <a:gd name="T3" fmla="*/ 0 h 3"/>
              <a:gd name="T4" fmla="*/ 2 w 2"/>
              <a:gd name="T5" fmla="*/ 0 h 3"/>
              <a:gd name="T6" fmla="*/ 2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0"/>
                </a:lnTo>
                <a:lnTo>
                  <a:pt x="2" y="0"/>
                </a:lnTo>
                <a:lnTo>
                  <a:pt x="2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736"/>
          <p:cNvSpPr>
            <a:spLocks/>
          </p:cNvSpPr>
          <p:nvPr/>
        </p:nvSpPr>
        <p:spPr bwMode="auto">
          <a:xfrm>
            <a:off x="5922964" y="1350963"/>
            <a:ext cx="7938" cy="4763"/>
          </a:xfrm>
          <a:custGeom>
            <a:avLst/>
            <a:gdLst>
              <a:gd name="T0" fmla="*/ 3 w 5"/>
              <a:gd name="T1" fmla="*/ 3 h 3"/>
              <a:gd name="T2" fmla="*/ 0 w 5"/>
              <a:gd name="T3" fmla="*/ 0 h 3"/>
              <a:gd name="T4" fmla="*/ 3 w 5"/>
              <a:gd name="T5" fmla="*/ 0 h 3"/>
              <a:gd name="T6" fmla="*/ 5 w 5"/>
              <a:gd name="T7" fmla="*/ 0 h 3"/>
              <a:gd name="T8" fmla="*/ 3 w 5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3" y="3"/>
                </a:move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737"/>
          <p:cNvSpPr>
            <a:spLocks/>
          </p:cNvSpPr>
          <p:nvPr/>
        </p:nvSpPr>
        <p:spPr bwMode="auto">
          <a:xfrm>
            <a:off x="5942014" y="1336676"/>
            <a:ext cx="19050" cy="3175"/>
          </a:xfrm>
          <a:custGeom>
            <a:avLst/>
            <a:gdLst>
              <a:gd name="T0" fmla="*/ 7 w 12"/>
              <a:gd name="T1" fmla="*/ 2 h 2"/>
              <a:gd name="T2" fmla="*/ 0 w 12"/>
              <a:gd name="T3" fmla="*/ 0 h 2"/>
              <a:gd name="T4" fmla="*/ 5 w 12"/>
              <a:gd name="T5" fmla="*/ 0 h 2"/>
              <a:gd name="T6" fmla="*/ 7 w 12"/>
              <a:gd name="T7" fmla="*/ 0 h 2"/>
              <a:gd name="T8" fmla="*/ 12 w 12"/>
              <a:gd name="T9" fmla="*/ 2 h 2"/>
              <a:gd name="T10" fmla="*/ 9 w 12"/>
              <a:gd name="T11" fmla="*/ 2 h 2"/>
              <a:gd name="T12" fmla="*/ 7 w 12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">
                <a:moveTo>
                  <a:pt x="7" y="2"/>
                </a:moveTo>
                <a:lnTo>
                  <a:pt x="0" y="0"/>
                </a:lnTo>
                <a:lnTo>
                  <a:pt x="5" y="0"/>
                </a:lnTo>
                <a:lnTo>
                  <a:pt x="7" y="0"/>
                </a:lnTo>
                <a:lnTo>
                  <a:pt x="12" y="2"/>
                </a:lnTo>
                <a:lnTo>
                  <a:pt x="9" y="2"/>
                </a:lnTo>
                <a:lnTo>
                  <a:pt x="7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738"/>
          <p:cNvSpPr>
            <a:spLocks/>
          </p:cNvSpPr>
          <p:nvPr/>
        </p:nvSpPr>
        <p:spPr bwMode="auto">
          <a:xfrm>
            <a:off x="6175376" y="723901"/>
            <a:ext cx="0" cy="7938"/>
          </a:xfrm>
          <a:custGeom>
            <a:avLst/>
            <a:gdLst>
              <a:gd name="T0" fmla="*/ 5 h 5"/>
              <a:gd name="T1" fmla="*/ 0 h 5"/>
              <a:gd name="T2" fmla="*/ 3 h 5"/>
              <a:gd name="T3" fmla="*/ 5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739"/>
          <p:cNvSpPr>
            <a:spLocks/>
          </p:cNvSpPr>
          <p:nvPr/>
        </p:nvSpPr>
        <p:spPr bwMode="auto">
          <a:xfrm>
            <a:off x="9955214" y="4518026"/>
            <a:ext cx="354013" cy="454025"/>
          </a:xfrm>
          <a:custGeom>
            <a:avLst/>
            <a:gdLst>
              <a:gd name="T0" fmla="*/ 206 w 223"/>
              <a:gd name="T1" fmla="*/ 286 h 286"/>
              <a:gd name="T2" fmla="*/ 164 w 223"/>
              <a:gd name="T3" fmla="*/ 249 h 286"/>
              <a:gd name="T4" fmla="*/ 126 w 223"/>
              <a:gd name="T5" fmla="*/ 244 h 286"/>
              <a:gd name="T6" fmla="*/ 95 w 223"/>
              <a:gd name="T7" fmla="*/ 232 h 286"/>
              <a:gd name="T8" fmla="*/ 105 w 223"/>
              <a:gd name="T9" fmla="*/ 199 h 286"/>
              <a:gd name="T10" fmla="*/ 48 w 223"/>
              <a:gd name="T11" fmla="*/ 166 h 286"/>
              <a:gd name="T12" fmla="*/ 43 w 223"/>
              <a:gd name="T13" fmla="*/ 130 h 286"/>
              <a:gd name="T14" fmla="*/ 10 w 223"/>
              <a:gd name="T15" fmla="*/ 128 h 286"/>
              <a:gd name="T16" fmla="*/ 3 w 223"/>
              <a:gd name="T17" fmla="*/ 111 h 286"/>
              <a:gd name="T18" fmla="*/ 5 w 223"/>
              <a:gd name="T19" fmla="*/ 104 h 286"/>
              <a:gd name="T20" fmla="*/ 10 w 223"/>
              <a:gd name="T21" fmla="*/ 102 h 286"/>
              <a:gd name="T22" fmla="*/ 10 w 223"/>
              <a:gd name="T23" fmla="*/ 95 h 286"/>
              <a:gd name="T24" fmla="*/ 17 w 223"/>
              <a:gd name="T25" fmla="*/ 92 h 286"/>
              <a:gd name="T26" fmla="*/ 24 w 223"/>
              <a:gd name="T27" fmla="*/ 95 h 286"/>
              <a:gd name="T28" fmla="*/ 27 w 223"/>
              <a:gd name="T29" fmla="*/ 90 h 286"/>
              <a:gd name="T30" fmla="*/ 34 w 223"/>
              <a:gd name="T31" fmla="*/ 92 h 286"/>
              <a:gd name="T32" fmla="*/ 41 w 223"/>
              <a:gd name="T33" fmla="*/ 95 h 286"/>
              <a:gd name="T34" fmla="*/ 48 w 223"/>
              <a:gd name="T35" fmla="*/ 95 h 286"/>
              <a:gd name="T36" fmla="*/ 55 w 223"/>
              <a:gd name="T37" fmla="*/ 92 h 286"/>
              <a:gd name="T38" fmla="*/ 53 w 223"/>
              <a:gd name="T39" fmla="*/ 97 h 286"/>
              <a:gd name="T40" fmla="*/ 55 w 223"/>
              <a:gd name="T41" fmla="*/ 102 h 286"/>
              <a:gd name="T42" fmla="*/ 64 w 223"/>
              <a:gd name="T43" fmla="*/ 104 h 286"/>
              <a:gd name="T44" fmla="*/ 71 w 223"/>
              <a:gd name="T45" fmla="*/ 104 h 286"/>
              <a:gd name="T46" fmla="*/ 79 w 223"/>
              <a:gd name="T47" fmla="*/ 104 h 286"/>
              <a:gd name="T48" fmla="*/ 88 w 223"/>
              <a:gd name="T49" fmla="*/ 102 h 286"/>
              <a:gd name="T50" fmla="*/ 93 w 223"/>
              <a:gd name="T51" fmla="*/ 95 h 286"/>
              <a:gd name="T52" fmla="*/ 100 w 223"/>
              <a:gd name="T53" fmla="*/ 95 h 286"/>
              <a:gd name="T54" fmla="*/ 107 w 223"/>
              <a:gd name="T55" fmla="*/ 95 h 286"/>
              <a:gd name="T56" fmla="*/ 119 w 223"/>
              <a:gd name="T57" fmla="*/ 97 h 286"/>
              <a:gd name="T58" fmla="*/ 123 w 223"/>
              <a:gd name="T59" fmla="*/ 100 h 286"/>
              <a:gd name="T60" fmla="*/ 128 w 223"/>
              <a:gd name="T61" fmla="*/ 95 h 286"/>
              <a:gd name="T62" fmla="*/ 131 w 223"/>
              <a:gd name="T63" fmla="*/ 92 h 286"/>
              <a:gd name="T64" fmla="*/ 135 w 223"/>
              <a:gd name="T65" fmla="*/ 92 h 286"/>
              <a:gd name="T66" fmla="*/ 135 w 223"/>
              <a:gd name="T67" fmla="*/ 85 h 286"/>
              <a:gd name="T68" fmla="*/ 133 w 223"/>
              <a:gd name="T69" fmla="*/ 78 h 286"/>
              <a:gd name="T70" fmla="*/ 135 w 223"/>
              <a:gd name="T71" fmla="*/ 69 h 286"/>
              <a:gd name="T72" fmla="*/ 133 w 223"/>
              <a:gd name="T73" fmla="*/ 66 h 286"/>
              <a:gd name="T74" fmla="*/ 131 w 223"/>
              <a:gd name="T75" fmla="*/ 66 h 286"/>
              <a:gd name="T76" fmla="*/ 123 w 223"/>
              <a:gd name="T77" fmla="*/ 62 h 286"/>
              <a:gd name="T78" fmla="*/ 112 w 223"/>
              <a:gd name="T79" fmla="*/ 62 h 286"/>
              <a:gd name="T80" fmla="*/ 107 w 223"/>
              <a:gd name="T81" fmla="*/ 59 h 286"/>
              <a:gd name="T82" fmla="*/ 97 w 223"/>
              <a:gd name="T83" fmla="*/ 59 h 286"/>
              <a:gd name="T84" fmla="*/ 90 w 223"/>
              <a:gd name="T85" fmla="*/ 52 h 286"/>
              <a:gd name="T86" fmla="*/ 93 w 223"/>
              <a:gd name="T87" fmla="*/ 50 h 286"/>
              <a:gd name="T88" fmla="*/ 88 w 223"/>
              <a:gd name="T89" fmla="*/ 47 h 286"/>
              <a:gd name="T90" fmla="*/ 86 w 223"/>
              <a:gd name="T91" fmla="*/ 47 h 286"/>
              <a:gd name="T92" fmla="*/ 79 w 223"/>
              <a:gd name="T93" fmla="*/ 50 h 286"/>
              <a:gd name="T94" fmla="*/ 76 w 223"/>
              <a:gd name="T95" fmla="*/ 40 h 286"/>
              <a:gd name="T96" fmla="*/ 74 w 223"/>
              <a:gd name="T97" fmla="*/ 36 h 286"/>
              <a:gd name="T98" fmla="*/ 76 w 223"/>
              <a:gd name="T99" fmla="*/ 31 h 286"/>
              <a:gd name="T100" fmla="*/ 81 w 223"/>
              <a:gd name="T101" fmla="*/ 29 h 286"/>
              <a:gd name="T102" fmla="*/ 86 w 223"/>
              <a:gd name="T103" fmla="*/ 21 h 286"/>
              <a:gd name="T104" fmla="*/ 86 w 223"/>
              <a:gd name="T105" fmla="*/ 12 h 286"/>
              <a:gd name="T106" fmla="*/ 142 w 223"/>
              <a:gd name="T107" fmla="*/ 17 h 286"/>
              <a:gd name="T108" fmla="*/ 202 w 223"/>
              <a:gd name="T109" fmla="*/ 2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3" h="286">
                <a:moveTo>
                  <a:pt x="223" y="5"/>
                </a:moveTo>
                <a:lnTo>
                  <a:pt x="223" y="284"/>
                </a:lnTo>
                <a:lnTo>
                  <a:pt x="206" y="286"/>
                </a:lnTo>
                <a:lnTo>
                  <a:pt x="190" y="279"/>
                </a:lnTo>
                <a:lnTo>
                  <a:pt x="187" y="256"/>
                </a:lnTo>
                <a:lnTo>
                  <a:pt x="164" y="249"/>
                </a:lnTo>
                <a:lnTo>
                  <a:pt x="145" y="258"/>
                </a:lnTo>
                <a:lnTo>
                  <a:pt x="138" y="249"/>
                </a:lnTo>
                <a:lnTo>
                  <a:pt x="126" y="244"/>
                </a:lnTo>
                <a:lnTo>
                  <a:pt x="107" y="246"/>
                </a:lnTo>
                <a:lnTo>
                  <a:pt x="93" y="239"/>
                </a:lnTo>
                <a:lnTo>
                  <a:pt x="95" y="232"/>
                </a:lnTo>
                <a:lnTo>
                  <a:pt x="112" y="225"/>
                </a:lnTo>
                <a:lnTo>
                  <a:pt x="114" y="218"/>
                </a:lnTo>
                <a:lnTo>
                  <a:pt x="105" y="199"/>
                </a:lnTo>
                <a:lnTo>
                  <a:pt x="60" y="187"/>
                </a:lnTo>
                <a:lnTo>
                  <a:pt x="50" y="182"/>
                </a:lnTo>
                <a:lnTo>
                  <a:pt x="48" y="166"/>
                </a:lnTo>
                <a:lnTo>
                  <a:pt x="57" y="149"/>
                </a:lnTo>
                <a:lnTo>
                  <a:pt x="57" y="140"/>
                </a:lnTo>
                <a:lnTo>
                  <a:pt x="43" y="130"/>
                </a:lnTo>
                <a:lnTo>
                  <a:pt x="31" y="130"/>
                </a:lnTo>
                <a:lnTo>
                  <a:pt x="17" y="140"/>
                </a:lnTo>
                <a:lnTo>
                  <a:pt x="10" y="128"/>
                </a:lnTo>
                <a:lnTo>
                  <a:pt x="0" y="114"/>
                </a:lnTo>
                <a:lnTo>
                  <a:pt x="3" y="114"/>
                </a:lnTo>
                <a:lnTo>
                  <a:pt x="3" y="111"/>
                </a:lnTo>
                <a:lnTo>
                  <a:pt x="3" y="111"/>
                </a:lnTo>
                <a:lnTo>
                  <a:pt x="5" y="109"/>
                </a:lnTo>
                <a:lnTo>
                  <a:pt x="5" y="104"/>
                </a:lnTo>
                <a:lnTo>
                  <a:pt x="8" y="104"/>
                </a:lnTo>
                <a:lnTo>
                  <a:pt x="8" y="102"/>
                </a:lnTo>
                <a:lnTo>
                  <a:pt x="10" y="102"/>
                </a:lnTo>
                <a:lnTo>
                  <a:pt x="10" y="100"/>
                </a:lnTo>
                <a:lnTo>
                  <a:pt x="10" y="97"/>
                </a:lnTo>
                <a:lnTo>
                  <a:pt x="10" y="95"/>
                </a:lnTo>
                <a:lnTo>
                  <a:pt x="15" y="92"/>
                </a:lnTo>
                <a:lnTo>
                  <a:pt x="15" y="92"/>
                </a:lnTo>
                <a:lnTo>
                  <a:pt x="17" y="92"/>
                </a:lnTo>
                <a:lnTo>
                  <a:pt x="19" y="95"/>
                </a:lnTo>
                <a:lnTo>
                  <a:pt x="22" y="95"/>
                </a:lnTo>
                <a:lnTo>
                  <a:pt x="24" y="95"/>
                </a:lnTo>
                <a:lnTo>
                  <a:pt x="24" y="92"/>
                </a:lnTo>
                <a:lnTo>
                  <a:pt x="24" y="90"/>
                </a:lnTo>
                <a:lnTo>
                  <a:pt x="27" y="90"/>
                </a:lnTo>
                <a:lnTo>
                  <a:pt x="29" y="92"/>
                </a:lnTo>
                <a:lnTo>
                  <a:pt x="31" y="92"/>
                </a:lnTo>
                <a:lnTo>
                  <a:pt x="34" y="92"/>
                </a:lnTo>
                <a:lnTo>
                  <a:pt x="36" y="92"/>
                </a:lnTo>
                <a:lnTo>
                  <a:pt x="38" y="95"/>
                </a:lnTo>
                <a:lnTo>
                  <a:pt x="41" y="95"/>
                </a:lnTo>
                <a:lnTo>
                  <a:pt x="43" y="92"/>
                </a:lnTo>
                <a:lnTo>
                  <a:pt x="45" y="92"/>
                </a:lnTo>
                <a:lnTo>
                  <a:pt x="48" y="95"/>
                </a:lnTo>
                <a:lnTo>
                  <a:pt x="50" y="92"/>
                </a:lnTo>
                <a:lnTo>
                  <a:pt x="53" y="92"/>
                </a:lnTo>
                <a:lnTo>
                  <a:pt x="55" y="92"/>
                </a:lnTo>
                <a:lnTo>
                  <a:pt x="55" y="95"/>
                </a:lnTo>
                <a:lnTo>
                  <a:pt x="53" y="95"/>
                </a:lnTo>
                <a:lnTo>
                  <a:pt x="53" y="97"/>
                </a:lnTo>
                <a:lnTo>
                  <a:pt x="53" y="100"/>
                </a:lnTo>
                <a:lnTo>
                  <a:pt x="55" y="100"/>
                </a:lnTo>
                <a:lnTo>
                  <a:pt x="55" y="102"/>
                </a:lnTo>
                <a:lnTo>
                  <a:pt x="57" y="102"/>
                </a:lnTo>
                <a:lnTo>
                  <a:pt x="60" y="104"/>
                </a:lnTo>
                <a:lnTo>
                  <a:pt x="64" y="104"/>
                </a:lnTo>
                <a:lnTo>
                  <a:pt x="67" y="104"/>
                </a:lnTo>
                <a:lnTo>
                  <a:pt x="69" y="104"/>
                </a:lnTo>
                <a:lnTo>
                  <a:pt x="71" y="104"/>
                </a:lnTo>
                <a:lnTo>
                  <a:pt x="74" y="104"/>
                </a:lnTo>
                <a:lnTo>
                  <a:pt x="76" y="104"/>
                </a:lnTo>
                <a:lnTo>
                  <a:pt x="79" y="104"/>
                </a:lnTo>
                <a:lnTo>
                  <a:pt x="81" y="102"/>
                </a:lnTo>
                <a:lnTo>
                  <a:pt x="83" y="102"/>
                </a:lnTo>
                <a:lnTo>
                  <a:pt x="88" y="102"/>
                </a:lnTo>
                <a:lnTo>
                  <a:pt x="90" y="100"/>
                </a:lnTo>
                <a:lnTo>
                  <a:pt x="90" y="97"/>
                </a:lnTo>
                <a:lnTo>
                  <a:pt x="93" y="95"/>
                </a:lnTo>
                <a:lnTo>
                  <a:pt x="95" y="95"/>
                </a:lnTo>
                <a:lnTo>
                  <a:pt x="97" y="95"/>
                </a:lnTo>
                <a:lnTo>
                  <a:pt x="100" y="95"/>
                </a:lnTo>
                <a:lnTo>
                  <a:pt x="102" y="95"/>
                </a:lnTo>
                <a:lnTo>
                  <a:pt x="105" y="92"/>
                </a:lnTo>
                <a:lnTo>
                  <a:pt x="107" y="95"/>
                </a:lnTo>
                <a:lnTo>
                  <a:pt x="114" y="97"/>
                </a:lnTo>
                <a:lnTo>
                  <a:pt x="116" y="100"/>
                </a:lnTo>
                <a:lnTo>
                  <a:pt x="119" y="97"/>
                </a:lnTo>
                <a:lnTo>
                  <a:pt x="121" y="97"/>
                </a:lnTo>
                <a:lnTo>
                  <a:pt x="123" y="97"/>
                </a:lnTo>
                <a:lnTo>
                  <a:pt x="123" y="100"/>
                </a:lnTo>
                <a:lnTo>
                  <a:pt x="126" y="100"/>
                </a:lnTo>
                <a:lnTo>
                  <a:pt x="126" y="100"/>
                </a:lnTo>
                <a:lnTo>
                  <a:pt x="128" y="95"/>
                </a:lnTo>
                <a:lnTo>
                  <a:pt x="128" y="95"/>
                </a:lnTo>
                <a:lnTo>
                  <a:pt x="128" y="92"/>
                </a:lnTo>
                <a:lnTo>
                  <a:pt x="131" y="92"/>
                </a:lnTo>
                <a:lnTo>
                  <a:pt x="133" y="92"/>
                </a:lnTo>
                <a:lnTo>
                  <a:pt x="135" y="95"/>
                </a:lnTo>
                <a:lnTo>
                  <a:pt x="135" y="92"/>
                </a:lnTo>
                <a:lnTo>
                  <a:pt x="135" y="90"/>
                </a:lnTo>
                <a:lnTo>
                  <a:pt x="135" y="88"/>
                </a:lnTo>
                <a:lnTo>
                  <a:pt x="135" y="85"/>
                </a:lnTo>
                <a:lnTo>
                  <a:pt x="133" y="83"/>
                </a:lnTo>
                <a:lnTo>
                  <a:pt x="133" y="81"/>
                </a:lnTo>
                <a:lnTo>
                  <a:pt x="133" y="78"/>
                </a:lnTo>
                <a:lnTo>
                  <a:pt x="135" y="76"/>
                </a:lnTo>
                <a:lnTo>
                  <a:pt x="135" y="71"/>
                </a:lnTo>
                <a:lnTo>
                  <a:pt x="135" y="69"/>
                </a:lnTo>
                <a:lnTo>
                  <a:pt x="135" y="69"/>
                </a:lnTo>
                <a:lnTo>
                  <a:pt x="133" y="69"/>
                </a:lnTo>
                <a:lnTo>
                  <a:pt x="133" y="66"/>
                </a:lnTo>
                <a:lnTo>
                  <a:pt x="133" y="64"/>
                </a:lnTo>
                <a:lnTo>
                  <a:pt x="131" y="64"/>
                </a:lnTo>
                <a:lnTo>
                  <a:pt x="131" y="66"/>
                </a:lnTo>
                <a:lnTo>
                  <a:pt x="128" y="64"/>
                </a:lnTo>
                <a:lnTo>
                  <a:pt x="126" y="62"/>
                </a:lnTo>
                <a:lnTo>
                  <a:pt x="123" y="62"/>
                </a:lnTo>
                <a:lnTo>
                  <a:pt x="121" y="62"/>
                </a:lnTo>
                <a:lnTo>
                  <a:pt x="119" y="62"/>
                </a:lnTo>
                <a:lnTo>
                  <a:pt x="112" y="62"/>
                </a:lnTo>
                <a:lnTo>
                  <a:pt x="109" y="62"/>
                </a:lnTo>
                <a:lnTo>
                  <a:pt x="107" y="62"/>
                </a:lnTo>
                <a:lnTo>
                  <a:pt x="107" y="59"/>
                </a:lnTo>
                <a:lnTo>
                  <a:pt x="105" y="59"/>
                </a:lnTo>
                <a:lnTo>
                  <a:pt x="100" y="59"/>
                </a:lnTo>
                <a:lnTo>
                  <a:pt x="97" y="59"/>
                </a:lnTo>
                <a:lnTo>
                  <a:pt x="95" y="59"/>
                </a:lnTo>
                <a:lnTo>
                  <a:pt x="90" y="55"/>
                </a:lnTo>
                <a:lnTo>
                  <a:pt x="90" y="52"/>
                </a:lnTo>
                <a:lnTo>
                  <a:pt x="88" y="52"/>
                </a:lnTo>
                <a:lnTo>
                  <a:pt x="90" y="50"/>
                </a:lnTo>
                <a:lnTo>
                  <a:pt x="93" y="50"/>
                </a:lnTo>
                <a:lnTo>
                  <a:pt x="90" y="50"/>
                </a:lnTo>
                <a:lnTo>
                  <a:pt x="90" y="47"/>
                </a:lnTo>
                <a:lnTo>
                  <a:pt x="88" y="47"/>
                </a:lnTo>
                <a:lnTo>
                  <a:pt x="86" y="50"/>
                </a:lnTo>
                <a:lnTo>
                  <a:pt x="86" y="47"/>
                </a:lnTo>
                <a:lnTo>
                  <a:pt x="86" y="47"/>
                </a:lnTo>
                <a:lnTo>
                  <a:pt x="83" y="50"/>
                </a:lnTo>
                <a:lnTo>
                  <a:pt x="81" y="50"/>
                </a:lnTo>
                <a:lnTo>
                  <a:pt x="79" y="50"/>
                </a:lnTo>
                <a:lnTo>
                  <a:pt x="79" y="47"/>
                </a:lnTo>
                <a:lnTo>
                  <a:pt x="76" y="43"/>
                </a:lnTo>
                <a:lnTo>
                  <a:pt x="76" y="40"/>
                </a:lnTo>
                <a:lnTo>
                  <a:pt x="74" y="40"/>
                </a:lnTo>
                <a:lnTo>
                  <a:pt x="74" y="38"/>
                </a:lnTo>
                <a:lnTo>
                  <a:pt x="74" y="36"/>
                </a:lnTo>
                <a:lnTo>
                  <a:pt x="74" y="33"/>
                </a:lnTo>
                <a:lnTo>
                  <a:pt x="76" y="33"/>
                </a:lnTo>
                <a:lnTo>
                  <a:pt x="76" y="31"/>
                </a:lnTo>
                <a:lnTo>
                  <a:pt x="79" y="31"/>
                </a:lnTo>
                <a:lnTo>
                  <a:pt x="81" y="31"/>
                </a:lnTo>
                <a:lnTo>
                  <a:pt x="81" y="29"/>
                </a:lnTo>
                <a:lnTo>
                  <a:pt x="83" y="26"/>
                </a:lnTo>
                <a:lnTo>
                  <a:pt x="86" y="21"/>
                </a:lnTo>
                <a:lnTo>
                  <a:pt x="86" y="21"/>
                </a:lnTo>
                <a:lnTo>
                  <a:pt x="86" y="19"/>
                </a:lnTo>
                <a:lnTo>
                  <a:pt x="88" y="17"/>
                </a:lnTo>
                <a:lnTo>
                  <a:pt x="86" y="12"/>
                </a:lnTo>
                <a:lnTo>
                  <a:pt x="95" y="7"/>
                </a:lnTo>
                <a:lnTo>
                  <a:pt x="109" y="0"/>
                </a:lnTo>
                <a:lnTo>
                  <a:pt x="142" y="17"/>
                </a:lnTo>
                <a:lnTo>
                  <a:pt x="168" y="31"/>
                </a:lnTo>
                <a:lnTo>
                  <a:pt x="183" y="38"/>
                </a:lnTo>
                <a:lnTo>
                  <a:pt x="202" y="29"/>
                </a:lnTo>
                <a:lnTo>
                  <a:pt x="22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740"/>
          <p:cNvSpPr>
            <a:spLocks/>
          </p:cNvSpPr>
          <p:nvPr/>
        </p:nvSpPr>
        <p:spPr bwMode="auto">
          <a:xfrm>
            <a:off x="9955214" y="4518026"/>
            <a:ext cx="354013" cy="454025"/>
          </a:xfrm>
          <a:custGeom>
            <a:avLst/>
            <a:gdLst>
              <a:gd name="T0" fmla="*/ 206 w 223"/>
              <a:gd name="T1" fmla="*/ 286 h 286"/>
              <a:gd name="T2" fmla="*/ 164 w 223"/>
              <a:gd name="T3" fmla="*/ 249 h 286"/>
              <a:gd name="T4" fmla="*/ 126 w 223"/>
              <a:gd name="T5" fmla="*/ 244 h 286"/>
              <a:gd name="T6" fmla="*/ 95 w 223"/>
              <a:gd name="T7" fmla="*/ 232 h 286"/>
              <a:gd name="T8" fmla="*/ 105 w 223"/>
              <a:gd name="T9" fmla="*/ 199 h 286"/>
              <a:gd name="T10" fmla="*/ 48 w 223"/>
              <a:gd name="T11" fmla="*/ 166 h 286"/>
              <a:gd name="T12" fmla="*/ 43 w 223"/>
              <a:gd name="T13" fmla="*/ 130 h 286"/>
              <a:gd name="T14" fmla="*/ 10 w 223"/>
              <a:gd name="T15" fmla="*/ 128 h 286"/>
              <a:gd name="T16" fmla="*/ 3 w 223"/>
              <a:gd name="T17" fmla="*/ 111 h 286"/>
              <a:gd name="T18" fmla="*/ 5 w 223"/>
              <a:gd name="T19" fmla="*/ 104 h 286"/>
              <a:gd name="T20" fmla="*/ 10 w 223"/>
              <a:gd name="T21" fmla="*/ 102 h 286"/>
              <a:gd name="T22" fmla="*/ 10 w 223"/>
              <a:gd name="T23" fmla="*/ 95 h 286"/>
              <a:gd name="T24" fmla="*/ 17 w 223"/>
              <a:gd name="T25" fmla="*/ 92 h 286"/>
              <a:gd name="T26" fmla="*/ 24 w 223"/>
              <a:gd name="T27" fmla="*/ 95 h 286"/>
              <a:gd name="T28" fmla="*/ 27 w 223"/>
              <a:gd name="T29" fmla="*/ 90 h 286"/>
              <a:gd name="T30" fmla="*/ 34 w 223"/>
              <a:gd name="T31" fmla="*/ 92 h 286"/>
              <a:gd name="T32" fmla="*/ 41 w 223"/>
              <a:gd name="T33" fmla="*/ 95 h 286"/>
              <a:gd name="T34" fmla="*/ 48 w 223"/>
              <a:gd name="T35" fmla="*/ 95 h 286"/>
              <a:gd name="T36" fmla="*/ 55 w 223"/>
              <a:gd name="T37" fmla="*/ 92 h 286"/>
              <a:gd name="T38" fmla="*/ 53 w 223"/>
              <a:gd name="T39" fmla="*/ 97 h 286"/>
              <a:gd name="T40" fmla="*/ 55 w 223"/>
              <a:gd name="T41" fmla="*/ 102 h 286"/>
              <a:gd name="T42" fmla="*/ 64 w 223"/>
              <a:gd name="T43" fmla="*/ 104 h 286"/>
              <a:gd name="T44" fmla="*/ 71 w 223"/>
              <a:gd name="T45" fmla="*/ 104 h 286"/>
              <a:gd name="T46" fmla="*/ 79 w 223"/>
              <a:gd name="T47" fmla="*/ 104 h 286"/>
              <a:gd name="T48" fmla="*/ 88 w 223"/>
              <a:gd name="T49" fmla="*/ 102 h 286"/>
              <a:gd name="T50" fmla="*/ 93 w 223"/>
              <a:gd name="T51" fmla="*/ 95 h 286"/>
              <a:gd name="T52" fmla="*/ 100 w 223"/>
              <a:gd name="T53" fmla="*/ 95 h 286"/>
              <a:gd name="T54" fmla="*/ 107 w 223"/>
              <a:gd name="T55" fmla="*/ 95 h 286"/>
              <a:gd name="T56" fmla="*/ 119 w 223"/>
              <a:gd name="T57" fmla="*/ 97 h 286"/>
              <a:gd name="T58" fmla="*/ 123 w 223"/>
              <a:gd name="T59" fmla="*/ 100 h 286"/>
              <a:gd name="T60" fmla="*/ 128 w 223"/>
              <a:gd name="T61" fmla="*/ 95 h 286"/>
              <a:gd name="T62" fmla="*/ 131 w 223"/>
              <a:gd name="T63" fmla="*/ 92 h 286"/>
              <a:gd name="T64" fmla="*/ 135 w 223"/>
              <a:gd name="T65" fmla="*/ 92 h 286"/>
              <a:gd name="T66" fmla="*/ 135 w 223"/>
              <a:gd name="T67" fmla="*/ 85 h 286"/>
              <a:gd name="T68" fmla="*/ 133 w 223"/>
              <a:gd name="T69" fmla="*/ 78 h 286"/>
              <a:gd name="T70" fmla="*/ 135 w 223"/>
              <a:gd name="T71" fmla="*/ 69 h 286"/>
              <a:gd name="T72" fmla="*/ 133 w 223"/>
              <a:gd name="T73" fmla="*/ 66 h 286"/>
              <a:gd name="T74" fmla="*/ 131 w 223"/>
              <a:gd name="T75" fmla="*/ 66 h 286"/>
              <a:gd name="T76" fmla="*/ 123 w 223"/>
              <a:gd name="T77" fmla="*/ 62 h 286"/>
              <a:gd name="T78" fmla="*/ 112 w 223"/>
              <a:gd name="T79" fmla="*/ 62 h 286"/>
              <a:gd name="T80" fmla="*/ 107 w 223"/>
              <a:gd name="T81" fmla="*/ 59 h 286"/>
              <a:gd name="T82" fmla="*/ 97 w 223"/>
              <a:gd name="T83" fmla="*/ 59 h 286"/>
              <a:gd name="T84" fmla="*/ 90 w 223"/>
              <a:gd name="T85" fmla="*/ 52 h 286"/>
              <a:gd name="T86" fmla="*/ 93 w 223"/>
              <a:gd name="T87" fmla="*/ 50 h 286"/>
              <a:gd name="T88" fmla="*/ 88 w 223"/>
              <a:gd name="T89" fmla="*/ 47 h 286"/>
              <a:gd name="T90" fmla="*/ 86 w 223"/>
              <a:gd name="T91" fmla="*/ 47 h 286"/>
              <a:gd name="T92" fmla="*/ 79 w 223"/>
              <a:gd name="T93" fmla="*/ 50 h 286"/>
              <a:gd name="T94" fmla="*/ 76 w 223"/>
              <a:gd name="T95" fmla="*/ 40 h 286"/>
              <a:gd name="T96" fmla="*/ 74 w 223"/>
              <a:gd name="T97" fmla="*/ 36 h 286"/>
              <a:gd name="T98" fmla="*/ 76 w 223"/>
              <a:gd name="T99" fmla="*/ 31 h 286"/>
              <a:gd name="T100" fmla="*/ 81 w 223"/>
              <a:gd name="T101" fmla="*/ 29 h 286"/>
              <a:gd name="T102" fmla="*/ 86 w 223"/>
              <a:gd name="T103" fmla="*/ 21 h 286"/>
              <a:gd name="T104" fmla="*/ 86 w 223"/>
              <a:gd name="T105" fmla="*/ 12 h 286"/>
              <a:gd name="T106" fmla="*/ 142 w 223"/>
              <a:gd name="T107" fmla="*/ 17 h 286"/>
              <a:gd name="T108" fmla="*/ 202 w 223"/>
              <a:gd name="T109" fmla="*/ 2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3" h="286">
                <a:moveTo>
                  <a:pt x="223" y="5"/>
                </a:moveTo>
                <a:lnTo>
                  <a:pt x="223" y="284"/>
                </a:lnTo>
                <a:lnTo>
                  <a:pt x="206" y="286"/>
                </a:lnTo>
                <a:lnTo>
                  <a:pt x="190" y="279"/>
                </a:lnTo>
                <a:lnTo>
                  <a:pt x="187" y="256"/>
                </a:lnTo>
                <a:lnTo>
                  <a:pt x="164" y="249"/>
                </a:lnTo>
                <a:lnTo>
                  <a:pt x="145" y="258"/>
                </a:lnTo>
                <a:lnTo>
                  <a:pt x="138" y="249"/>
                </a:lnTo>
                <a:lnTo>
                  <a:pt x="126" y="244"/>
                </a:lnTo>
                <a:lnTo>
                  <a:pt x="107" y="246"/>
                </a:lnTo>
                <a:lnTo>
                  <a:pt x="93" y="239"/>
                </a:lnTo>
                <a:lnTo>
                  <a:pt x="95" y="232"/>
                </a:lnTo>
                <a:lnTo>
                  <a:pt x="112" y="225"/>
                </a:lnTo>
                <a:lnTo>
                  <a:pt x="114" y="218"/>
                </a:lnTo>
                <a:lnTo>
                  <a:pt x="105" y="199"/>
                </a:lnTo>
                <a:lnTo>
                  <a:pt x="60" y="187"/>
                </a:lnTo>
                <a:lnTo>
                  <a:pt x="50" y="182"/>
                </a:lnTo>
                <a:lnTo>
                  <a:pt x="48" y="166"/>
                </a:lnTo>
                <a:lnTo>
                  <a:pt x="57" y="149"/>
                </a:lnTo>
                <a:lnTo>
                  <a:pt x="57" y="140"/>
                </a:lnTo>
                <a:lnTo>
                  <a:pt x="43" y="130"/>
                </a:lnTo>
                <a:lnTo>
                  <a:pt x="31" y="130"/>
                </a:lnTo>
                <a:lnTo>
                  <a:pt x="17" y="140"/>
                </a:lnTo>
                <a:lnTo>
                  <a:pt x="10" y="128"/>
                </a:lnTo>
                <a:lnTo>
                  <a:pt x="0" y="114"/>
                </a:lnTo>
                <a:lnTo>
                  <a:pt x="3" y="114"/>
                </a:lnTo>
                <a:lnTo>
                  <a:pt x="3" y="111"/>
                </a:lnTo>
                <a:lnTo>
                  <a:pt x="3" y="111"/>
                </a:lnTo>
                <a:lnTo>
                  <a:pt x="5" y="109"/>
                </a:lnTo>
                <a:lnTo>
                  <a:pt x="5" y="104"/>
                </a:lnTo>
                <a:lnTo>
                  <a:pt x="8" y="104"/>
                </a:lnTo>
                <a:lnTo>
                  <a:pt x="8" y="102"/>
                </a:lnTo>
                <a:lnTo>
                  <a:pt x="10" y="102"/>
                </a:lnTo>
                <a:lnTo>
                  <a:pt x="10" y="100"/>
                </a:lnTo>
                <a:lnTo>
                  <a:pt x="10" y="97"/>
                </a:lnTo>
                <a:lnTo>
                  <a:pt x="10" y="95"/>
                </a:lnTo>
                <a:lnTo>
                  <a:pt x="15" y="92"/>
                </a:lnTo>
                <a:lnTo>
                  <a:pt x="15" y="92"/>
                </a:lnTo>
                <a:lnTo>
                  <a:pt x="17" y="92"/>
                </a:lnTo>
                <a:lnTo>
                  <a:pt x="19" y="95"/>
                </a:lnTo>
                <a:lnTo>
                  <a:pt x="22" y="95"/>
                </a:lnTo>
                <a:lnTo>
                  <a:pt x="24" y="95"/>
                </a:lnTo>
                <a:lnTo>
                  <a:pt x="24" y="92"/>
                </a:lnTo>
                <a:lnTo>
                  <a:pt x="24" y="90"/>
                </a:lnTo>
                <a:lnTo>
                  <a:pt x="27" y="90"/>
                </a:lnTo>
                <a:lnTo>
                  <a:pt x="29" y="92"/>
                </a:lnTo>
                <a:lnTo>
                  <a:pt x="31" y="92"/>
                </a:lnTo>
                <a:lnTo>
                  <a:pt x="34" y="92"/>
                </a:lnTo>
                <a:lnTo>
                  <a:pt x="36" y="92"/>
                </a:lnTo>
                <a:lnTo>
                  <a:pt x="38" y="95"/>
                </a:lnTo>
                <a:lnTo>
                  <a:pt x="41" y="95"/>
                </a:lnTo>
                <a:lnTo>
                  <a:pt x="43" y="92"/>
                </a:lnTo>
                <a:lnTo>
                  <a:pt x="45" y="92"/>
                </a:lnTo>
                <a:lnTo>
                  <a:pt x="48" y="95"/>
                </a:lnTo>
                <a:lnTo>
                  <a:pt x="50" y="92"/>
                </a:lnTo>
                <a:lnTo>
                  <a:pt x="53" y="92"/>
                </a:lnTo>
                <a:lnTo>
                  <a:pt x="55" y="92"/>
                </a:lnTo>
                <a:lnTo>
                  <a:pt x="55" y="95"/>
                </a:lnTo>
                <a:lnTo>
                  <a:pt x="53" y="95"/>
                </a:lnTo>
                <a:lnTo>
                  <a:pt x="53" y="97"/>
                </a:lnTo>
                <a:lnTo>
                  <a:pt x="53" y="100"/>
                </a:lnTo>
                <a:lnTo>
                  <a:pt x="55" y="100"/>
                </a:lnTo>
                <a:lnTo>
                  <a:pt x="55" y="102"/>
                </a:lnTo>
                <a:lnTo>
                  <a:pt x="57" y="102"/>
                </a:lnTo>
                <a:lnTo>
                  <a:pt x="60" y="104"/>
                </a:lnTo>
                <a:lnTo>
                  <a:pt x="64" y="104"/>
                </a:lnTo>
                <a:lnTo>
                  <a:pt x="67" y="104"/>
                </a:lnTo>
                <a:lnTo>
                  <a:pt x="69" y="104"/>
                </a:lnTo>
                <a:lnTo>
                  <a:pt x="71" y="104"/>
                </a:lnTo>
                <a:lnTo>
                  <a:pt x="74" y="104"/>
                </a:lnTo>
                <a:lnTo>
                  <a:pt x="76" y="104"/>
                </a:lnTo>
                <a:lnTo>
                  <a:pt x="79" y="104"/>
                </a:lnTo>
                <a:lnTo>
                  <a:pt x="81" y="102"/>
                </a:lnTo>
                <a:lnTo>
                  <a:pt x="83" y="102"/>
                </a:lnTo>
                <a:lnTo>
                  <a:pt x="88" y="102"/>
                </a:lnTo>
                <a:lnTo>
                  <a:pt x="90" y="100"/>
                </a:lnTo>
                <a:lnTo>
                  <a:pt x="90" y="97"/>
                </a:lnTo>
                <a:lnTo>
                  <a:pt x="93" y="95"/>
                </a:lnTo>
                <a:lnTo>
                  <a:pt x="95" y="95"/>
                </a:lnTo>
                <a:lnTo>
                  <a:pt x="97" y="95"/>
                </a:lnTo>
                <a:lnTo>
                  <a:pt x="100" y="95"/>
                </a:lnTo>
                <a:lnTo>
                  <a:pt x="102" y="95"/>
                </a:lnTo>
                <a:lnTo>
                  <a:pt x="105" y="92"/>
                </a:lnTo>
                <a:lnTo>
                  <a:pt x="107" y="95"/>
                </a:lnTo>
                <a:lnTo>
                  <a:pt x="114" y="97"/>
                </a:lnTo>
                <a:lnTo>
                  <a:pt x="116" y="100"/>
                </a:lnTo>
                <a:lnTo>
                  <a:pt x="119" y="97"/>
                </a:lnTo>
                <a:lnTo>
                  <a:pt x="121" y="97"/>
                </a:lnTo>
                <a:lnTo>
                  <a:pt x="123" y="97"/>
                </a:lnTo>
                <a:lnTo>
                  <a:pt x="123" y="100"/>
                </a:lnTo>
                <a:lnTo>
                  <a:pt x="126" y="100"/>
                </a:lnTo>
                <a:lnTo>
                  <a:pt x="126" y="100"/>
                </a:lnTo>
                <a:lnTo>
                  <a:pt x="128" y="95"/>
                </a:lnTo>
                <a:lnTo>
                  <a:pt x="128" y="95"/>
                </a:lnTo>
                <a:lnTo>
                  <a:pt x="128" y="92"/>
                </a:lnTo>
                <a:lnTo>
                  <a:pt x="131" y="92"/>
                </a:lnTo>
                <a:lnTo>
                  <a:pt x="133" y="92"/>
                </a:lnTo>
                <a:lnTo>
                  <a:pt x="135" y="95"/>
                </a:lnTo>
                <a:lnTo>
                  <a:pt x="135" y="92"/>
                </a:lnTo>
                <a:lnTo>
                  <a:pt x="135" y="90"/>
                </a:lnTo>
                <a:lnTo>
                  <a:pt x="135" y="88"/>
                </a:lnTo>
                <a:lnTo>
                  <a:pt x="135" y="85"/>
                </a:lnTo>
                <a:lnTo>
                  <a:pt x="133" y="83"/>
                </a:lnTo>
                <a:lnTo>
                  <a:pt x="133" y="81"/>
                </a:lnTo>
                <a:lnTo>
                  <a:pt x="133" y="78"/>
                </a:lnTo>
                <a:lnTo>
                  <a:pt x="135" y="76"/>
                </a:lnTo>
                <a:lnTo>
                  <a:pt x="135" y="71"/>
                </a:lnTo>
                <a:lnTo>
                  <a:pt x="135" y="69"/>
                </a:lnTo>
                <a:lnTo>
                  <a:pt x="135" y="69"/>
                </a:lnTo>
                <a:lnTo>
                  <a:pt x="133" y="69"/>
                </a:lnTo>
                <a:lnTo>
                  <a:pt x="133" y="66"/>
                </a:lnTo>
                <a:lnTo>
                  <a:pt x="133" y="64"/>
                </a:lnTo>
                <a:lnTo>
                  <a:pt x="131" y="64"/>
                </a:lnTo>
                <a:lnTo>
                  <a:pt x="131" y="66"/>
                </a:lnTo>
                <a:lnTo>
                  <a:pt x="128" y="64"/>
                </a:lnTo>
                <a:lnTo>
                  <a:pt x="126" y="62"/>
                </a:lnTo>
                <a:lnTo>
                  <a:pt x="123" y="62"/>
                </a:lnTo>
                <a:lnTo>
                  <a:pt x="121" y="62"/>
                </a:lnTo>
                <a:lnTo>
                  <a:pt x="119" y="62"/>
                </a:lnTo>
                <a:lnTo>
                  <a:pt x="112" y="62"/>
                </a:lnTo>
                <a:lnTo>
                  <a:pt x="109" y="62"/>
                </a:lnTo>
                <a:lnTo>
                  <a:pt x="107" y="62"/>
                </a:lnTo>
                <a:lnTo>
                  <a:pt x="107" y="59"/>
                </a:lnTo>
                <a:lnTo>
                  <a:pt x="105" y="59"/>
                </a:lnTo>
                <a:lnTo>
                  <a:pt x="100" y="59"/>
                </a:lnTo>
                <a:lnTo>
                  <a:pt x="97" y="59"/>
                </a:lnTo>
                <a:lnTo>
                  <a:pt x="95" y="59"/>
                </a:lnTo>
                <a:lnTo>
                  <a:pt x="90" y="55"/>
                </a:lnTo>
                <a:lnTo>
                  <a:pt x="90" y="52"/>
                </a:lnTo>
                <a:lnTo>
                  <a:pt x="88" y="52"/>
                </a:lnTo>
                <a:lnTo>
                  <a:pt x="90" y="50"/>
                </a:lnTo>
                <a:lnTo>
                  <a:pt x="93" y="50"/>
                </a:lnTo>
                <a:lnTo>
                  <a:pt x="90" y="50"/>
                </a:lnTo>
                <a:lnTo>
                  <a:pt x="90" y="47"/>
                </a:lnTo>
                <a:lnTo>
                  <a:pt x="88" y="47"/>
                </a:lnTo>
                <a:lnTo>
                  <a:pt x="86" y="50"/>
                </a:lnTo>
                <a:lnTo>
                  <a:pt x="86" y="47"/>
                </a:lnTo>
                <a:lnTo>
                  <a:pt x="86" y="47"/>
                </a:lnTo>
                <a:lnTo>
                  <a:pt x="83" y="50"/>
                </a:lnTo>
                <a:lnTo>
                  <a:pt x="81" y="50"/>
                </a:lnTo>
                <a:lnTo>
                  <a:pt x="79" y="50"/>
                </a:lnTo>
                <a:lnTo>
                  <a:pt x="79" y="47"/>
                </a:lnTo>
                <a:lnTo>
                  <a:pt x="76" y="43"/>
                </a:lnTo>
                <a:lnTo>
                  <a:pt x="76" y="40"/>
                </a:lnTo>
                <a:lnTo>
                  <a:pt x="74" y="40"/>
                </a:lnTo>
                <a:lnTo>
                  <a:pt x="74" y="38"/>
                </a:lnTo>
                <a:lnTo>
                  <a:pt x="74" y="36"/>
                </a:lnTo>
                <a:lnTo>
                  <a:pt x="74" y="33"/>
                </a:lnTo>
                <a:lnTo>
                  <a:pt x="76" y="33"/>
                </a:lnTo>
                <a:lnTo>
                  <a:pt x="76" y="31"/>
                </a:lnTo>
                <a:lnTo>
                  <a:pt x="79" y="31"/>
                </a:lnTo>
                <a:lnTo>
                  <a:pt x="81" y="31"/>
                </a:lnTo>
                <a:lnTo>
                  <a:pt x="81" y="29"/>
                </a:lnTo>
                <a:lnTo>
                  <a:pt x="83" y="26"/>
                </a:lnTo>
                <a:lnTo>
                  <a:pt x="86" y="21"/>
                </a:lnTo>
                <a:lnTo>
                  <a:pt x="86" y="21"/>
                </a:lnTo>
                <a:lnTo>
                  <a:pt x="86" y="19"/>
                </a:lnTo>
                <a:lnTo>
                  <a:pt x="88" y="17"/>
                </a:lnTo>
                <a:lnTo>
                  <a:pt x="86" y="12"/>
                </a:lnTo>
                <a:lnTo>
                  <a:pt x="95" y="7"/>
                </a:lnTo>
                <a:lnTo>
                  <a:pt x="109" y="0"/>
                </a:lnTo>
                <a:lnTo>
                  <a:pt x="142" y="17"/>
                </a:lnTo>
                <a:lnTo>
                  <a:pt x="168" y="31"/>
                </a:lnTo>
                <a:lnTo>
                  <a:pt x="183" y="38"/>
                </a:lnTo>
                <a:lnTo>
                  <a:pt x="202" y="29"/>
                </a:lnTo>
                <a:lnTo>
                  <a:pt x="223" y="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741"/>
          <p:cNvSpPr>
            <a:spLocks/>
          </p:cNvSpPr>
          <p:nvPr/>
        </p:nvSpPr>
        <p:spPr bwMode="auto">
          <a:xfrm>
            <a:off x="9955214" y="4518026"/>
            <a:ext cx="354013" cy="454025"/>
          </a:xfrm>
          <a:custGeom>
            <a:avLst/>
            <a:gdLst>
              <a:gd name="T0" fmla="*/ 206 w 223"/>
              <a:gd name="T1" fmla="*/ 286 h 286"/>
              <a:gd name="T2" fmla="*/ 164 w 223"/>
              <a:gd name="T3" fmla="*/ 249 h 286"/>
              <a:gd name="T4" fmla="*/ 126 w 223"/>
              <a:gd name="T5" fmla="*/ 244 h 286"/>
              <a:gd name="T6" fmla="*/ 95 w 223"/>
              <a:gd name="T7" fmla="*/ 232 h 286"/>
              <a:gd name="T8" fmla="*/ 105 w 223"/>
              <a:gd name="T9" fmla="*/ 199 h 286"/>
              <a:gd name="T10" fmla="*/ 48 w 223"/>
              <a:gd name="T11" fmla="*/ 166 h 286"/>
              <a:gd name="T12" fmla="*/ 43 w 223"/>
              <a:gd name="T13" fmla="*/ 130 h 286"/>
              <a:gd name="T14" fmla="*/ 10 w 223"/>
              <a:gd name="T15" fmla="*/ 128 h 286"/>
              <a:gd name="T16" fmla="*/ 3 w 223"/>
              <a:gd name="T17" fmla="*/ 111 h 286"/>
              <a:gd name="T18" fmla="*/ 5 w 223"/>
              <a:gd name="T19" fmla="*/ 104 h 286"/>
              <a:gd name="T20" fmla="*/ 10 w 223"/>
              <a:gd name="T21" fmla="*/ 102 h 286"/>
              <a:gd name="T22" fmla="*/ 10 w 223"/>
              <a:gd name="T23" fmla="*/ 95 h 286"/>
              <a:gd name="T24" fmla="*/ 17 w 223"/>
              <a:gd name="T25" fmla="*/ 92 h 286"/>
              <a:gd name="T26" fmla="*/ 24 w 223"/>
              <a:gd name="T27" fmla="*/ 95 h 286"/>
              <a:gd name="T28" fmla="*/ 27 w 223"/>
              <a:gd name="T29" fmla="*/ 90 h 286"/>
              <a:gd name="T30" fmla="*/ 34 w 223"/>
              <a:gd name="T31" fmla="*/ 92 h 286"/>
              <a:gd name="T32" fmla="*/ 41 w 223"/>
              <a:gd name="T33" fmla="*/ 95 h 286"/>
              <a:gd name="T34" fmla="*/ 48 w 223"/>
              <a:gd name="T35" fmla="*/ 95 h 286"/>
              <a:gd name="T36" fmla="*/ 55 w 223"/>
              <a:gd name="T37" fmla="*/ 92 h 286"/>
              <a:gd name="T38" fmla="*/ 53 w 223"/>
              <a:gd name="T39" fmla="*/ 97 h 286"/>
              <a:gd name="T40" fmla="*/ 55 w 223"/>
              <a:gd name="T41" fmla="*/ 102 h 286"/>
              <a:gd name="T42" fmla="*/ 64 w 223"/>
              <a:gd name="T43" fmla="*/ 104 h 286"/>
              <a:gd name="T44" fmla="*/ 71 w 223"/>
              <a:gd name="T45" fmla="*/ 104 h 286"/>
              <a:gd name="T46" fmla="*/ 79 w 223"/>
              <a:gd name="T47" fmla="*/ 104 h 286"/>
              <a:gd name="T48" fmla="*/ 88 w 223"/>
              <a:gd name="T49" fmla="*/ 102 h 286"/>
              <a:gd name="T50" fmla="*/ 93 w 223"/>
              <a:gd name="T51" fmla="*/ 95 h 286"/>
              <a:gd name="T52" fmla="*/ 100 w 223"/>
              <a:gd name="T53" fmla="*/ 95 h 286"/>
              <a:gd name="T54" fmla="*/ 107 w 223"/>
              <a:gd name="T55" fmla="*/ 95 h 286"/>
              <a:gd name="T56" fmla="*/ 119 w 223"/>
              <a:gd name="T57" fmla="*/ 97 h 286"/>
              <a:gd name="T58" fmla="*/ 123 w 223"/>
              <a:gd name="T59" fmla="*/ 100 h 286"/>
              <a:gd name="T60" fmla="*/ 128 w 223"/>
              <a:gd name="T61" fmla="*/ 95 h 286"/>
              <a:gd name="T62" fmla="*/ 131 w 223"/>
              <a:gd name="T63" fmla="*/ 92 h 286"/>
              <a:gd name="T64" fmla="*/ 135 w 223"/>
              <a:gd name="T65" fmla="*/ 92 h 286"/>
              <a:gd name="T66" fmla="*/ 135 w 223"/>
              <a:gd name="T67" fmla="*/ 85 h 286"/>
              <a:gd name="T68" fmla="*/ 133 w 223"/>
              <a:gd name="T69" fmla="*/ 78 h 286"/>
              <a:gd name="T70" fmla="*/ 135 w 223"/>
              <a:gd name="T71" fmla="*/ 69 h 286"/>
              <a:gd name="T72" fmla="*/ 133 w 223"/>
              <a:gd name="T73" fmla="*/ 66 h 286"/>
              <a:gd name="T74" fmla="*/ 131 w 223"/>
              <a:gd name="T75" fmla="*/ 66 h 286"/>
              <a:gd name="T76" fmla="*/ 123 w 223"/>
              <a:gd name="T77" fmla="*/ 62 h 286"/>
              <a:gd name="T78" fmla="*/ 112 w 223"/>
              <a:gd name="T79" fmla="*/ 62 h 286"/>
              <a:gd name="T80" fmla="*/ 107 w 223"/>
              <a:gd name="T81" fmla="*/ 59 h 286"/>
              <a:gd name="T82" fmla="*/ 97 w 223"/>
              <a:gd name="T83" fmla="*/ 59 h 286"/>
              <a:gd name="T84" fmla="*/ 90 w 223"/>
              <a:gd name="T85" fmla="*/ 52 h 286"/>
              <a:gd name="T86" fmla="*/ 93 w 223"/>
              <a:gd name="T87" fmla="*/ 50 h 286"/>
              <a:gd name="T88" fmla="*/ 88 w 223"/>
              <a:gd name="T89" fmla="*/ 47 h 286"/>
              <a:gd name="T90" fmla="*/ 86 w 223"/>
              <a:gd name="T91" fmla="*/ 47 h 286"/>
              <a:gd name="T92" fmla="*/ 79 w 223"/>
              <a:gd name="T93" fmla="*/ 50 h 286"/>
              <a:gd name="T94" fmla="*/ 76 w 223"/>
              <a:gd name="T95" fmla="*/ 40 h 286"/>
              <a:gd name="T96" fmla="*/ 74 w 223"/>
              <a:gd name="T97" fmla="*/ 36 h 286"/>
              <a:gd name="T98" fmla="*/ 76 w 223"/>
              <a:gd name="T99" fmla="*/ 31 h 286"/>
              <a:gd name="T100" fmla="*/ 81 w 223"/>
              <a:gd name="T101" fmla="*/ 29 h 286"/>
              <a:gd name="T102" fmla="*/ 86 w 223"/>
              <a:gd name="T103" fmla="*/ 21 h 286"/>
              <a:gd name="T104" fmla="*/ 86 w 223"/>
              <a:gd name="T105" fmla="*/ 12 h 286"/>
              <a:gd name="T106" fmla="*/ 142 w 223"/>
              <a:gd name="T107" fmla="*/ 17 h 286"/>
              <a:gd name="T108" fmla="*/ 202 w 223"/>
              <a:gd name="T109" fmla="*/ 2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3" h="286">
                <a:moveTo>
                  <a:pt x="223" y="5"/>
                </a:moveTo>
                <a:lnTo>
                  <a:pt x="223" y="284"/>
                </a:lnTo>
                <a:lnTo>
                  <a:pt x="206" y="286"/>
                </a:lnTo>
                <a:lnTo>
                  <a:pt x="190" y="279"/>
                </a:lnTo>
                <a:lnTo>
                  <a:pt x="187" y="256"/>
                </a:lnTo>
                <a:lnTo>
                  <a:pt x="164" y="249"/>
                </a:lnTo>
                <a:lnTo>
                  <a:pt x="145" y="258"/>
                </a:lnTo>
                <a:lnTo>
                  <a:pt x="138" y="249"/>
                </a:lnTo>
                <a:lnTo>
                  <a:pt x="126" y="244"/>
                </a:lnTo>
                <a:lnTo>
                  <a:pt x="107" y="246"/>
                </a:lnTo>
                <a:lnTo>
                  <a:pt x="93" y="239"/>
                </a:lnTo>
                <a:lnTo>
                  <a:pt x="95" y="232"/>
                </a:lnTo>
                <a:lnTo>
                  <a:pt x="112" y="225"/>
                </a:lnTo>
                <a:lnTo>
                  <a:pt x="114" y="218"/>
                </a:lnTo>
                <a:lnTo>
                  <a:pt x="105" y="199"/>
                </a:lnTo>
                <a:lnTo>
                  <a:pt x="60" y="187"/>
                </a:lnTo>
                <a:lnTo>
                  <a:pt x="50" y="182"/>
                </a:lnTo>
                <a:lnTo>
                  <a:pt x="48" y="166"/>
                </a:lnTo>
                <a:lnTo>
                  <a:pt x="57" y="149"/>
                </a:lnTo>
                <a:lnTo>
                  <a:pt x="57" y="140"/>
                </a:lnTo>
                <a:lnTo>
                  <a:pt x="43" y="130"/>
                </a:lnTo>
                <a:lnTo>
                  <a:pt x="31" y="130"/>
                </a:lnTo>
                <a:lnTo>
                  <a:pt x="17" y="140"/>
                </a:lnTo>
                <a:lnTo>
                  <a:pt x="10" y="128"/>
                </a:lnTo>
                <a:lnTo>
                  <a:pt x="0" y="114"/>
                </a:lnTo>
                <a:lnTo>
                  <a:pt x="3" y="114"/>
                </a:lnTo>
                <a:lnTo>
                  <a:pt x="3" y="111"/>
                </a:lnTo>
                <a:lnTo>
                  <a:pt x="3" y="111"/>
                </a:lnTo>
                <a:lnTo>
                  <a:pt x="5" y="109"/>
                </a:lnTo>
                <a:lnTo>
                  <a:pt x="5" y="104"/>
                </a:lnTo>
                <a:lnTo>
                  <a:pt x="8" y="104"/>
                </a:lnTo>
                <a:lnTo>
                  <a:pt x="8" y="102"/>
                </a:lnTo>
                <a:lnTo>
                  <a:pt x="10" y="102"/>
                </a:lnTo>
                <a:lnTo>
                  <a:pt x="10" y="100"/>
                </a:lnTo>
                <a:lnTo>
                  <a:pt x="10" y="97"/>
                </a:lnTo>
                <a:lnTo>
                  <a:pt x="10" y="95"/>
                </a:lnTo>
                <a:lnTo>
                  <a:pt x="15" y="92"/>
                </a:lnTo>
                <a:lnTo>
                  <a:pt x="15" y="92"/>
                </a:lnTo>
                <a:lnTo>
                  <a:pt x="17" y="92"/>
                </a:lnTo>
                <a:lnTo>
                  <a:pt x="19" y="95"/>
                </a:lnTo>
                <a:lnTo>
                  <a:pt x="22" y="95"/>
                </a:lnTo>
                <a:lnTo>
                  <a:pt x="24" y="95"/>
                </a:lnTo>
                <a:lnTo>
                  <a:pt x="24" y="92"/>
                </a:lnTo>
                <a:lnTo>
                  <a:pt x="24" y="90"/>
                </a:lnTo>
                <a:lnTo>
                  <a:pt x="27" y="90"/>
                </a:lnTo>
                <a:lnTo>
                  <a:pt x="29" y="92"/>
                </a:lnTo>
                <a:lnTo>
                  <a:pt x="31" y="92"/>
                </a:lnTo>
                <a:lnTo>
                  <a:pt x="34" y="92"/>
                </a:lnTo>
                <a:lnTo>
                  <a:pt x="36" y="92"/>
                </a:lnTo>
                <a:lnTo>
                  <a:pt x="38" y="95"/>
                </a:lnTo>
                <a:lnTo>
                  <a:pt x="41" y="95"/>
                </a:lnTo>
                <a:lnTo>
                  <a:pt x="43" y="92"/>
                </a:lnTo>
                <a:lnTo>
                  <a:pt x="45" y="92"/>
                </a:lnTo>
                <a:lnTo>
                  <a:pt x="48" y="95"/>
                </a:lnTo>
                <a:lnTo>
                  <a:pt x="50" y="92"/>
                </a:lnTo>
                <a:lnTo>
                  <a:pt x="53" y="92"/>
                </a:lnTo>
                <a:lnTo>
                  <a:pt x="55" y="92"/>
                </a:lnTo>
                <a:lnTo>
                  <a:pt x="55" y="95"/>
                </a:lnTo>
                <a:lnTo>
                  <a:pt x="53" y="95"/>
                </a:lnTo>
                <a:lnTo>
                  <a:pt x="53" y="97"/>
                </a:lnTo>
                <a:lnTo>
                  <a:pt x="53" y="100"/>
                </a:lnTo>
                <a:lnTo>
                  <a:pt x="55" y="100"/>
                </a:lnTo>
                <a:lnTo>
                  <a:pt x="55" y="102"/>
                </a:lnTo>
                <a:lnTo>
                  <a:pt x="57" y="102"/>
                </a:lnTo>
                <a:lnTo>
                  <a:pt x="60" y="104"/>
                </a:lnTo>
                <a:lnTo>
                  <a:pt x="64" y="104"/>
                </a:lnTo>
                <a:lnTo>
                  <a:pt x="67" y="104"/>
                </a:lnTo>
                <a:lnTo>
                  <a:pt x="69" y="104"/>
                </a:lnTo>
                <a:lnTo>
                  <a:pt x="71" y="104"/>
                </a:lnTo>
                <a:lnTo>
                  <a:pt x="74" y="104"/>
                </a:lnTo>
                <a:lnTo>
                  <a:pt x="76" y="104"/>
                </a:lnTo>
                <a:lnTo>
                  <a:pt x="79" y="104"/>
                </a:lnTo>
                <a:lnTo>
                  <a:pt x="81" y="102"/>
                </a:lnTo>
                <a:lnTo>
                  <a:pt x="83" y="102"/>
                </a:lnTo>
                <a:lnTo>
                  <a:pt x="88" y="102"/>
                </a:lnTo>
                <a:lnTo>
                  <a:pt x="90" y="100"/>
                </a:lnTo>
                <a:lnTo>
                  <a:pt x="90" y="97"/>
                </a:lnTo>
                <a:lnTo>
                  <a:pt x="93" y="95"/>
                </a:lnTo>
                <a:lnTo>
                  <a:pt x="95" y="95"/>
                </a:lnTo>
                <a:lnTo>
                  <a:pt x="97" y="95"/>
                </a:lnTo>
                <a:lnTo>
                  <a:pt x="100" y="95"/>
                </a:lnTo>
                <a:lnTo>
                  <a:pt x="102" y="95"/>
                </a:lnTo>
                <a:lnTo>
                  <a:pt x="105" y="92"/>
                </a:lnTo>
                <a:lnTo>
                  <a:pt x="107" y="95"/>
                </a:lnTo>
                <a:lnTo>
                  <a:pt x="114" y="97"/>
                </a:lnTo>
                <a:lnTo>
                  <a:pt x="116" y="100"/>
                </a:lnTo>
                <a:lnTo>
                  <a:pt x="119" y="97"/>
                </a:lnTo>
                <a:lnTo>
                  <a:pt x="121" y="97"/>
                </a:lnTo>
                <a:lnTo>
                  <a:pt x="123" y="97"/>
                </a:lnTo>
                <a:lnTo>
                  <a:pt x="123" y="100"/>
                </a:lnTo>
                <a:lnTo>
                  <a:pt x="126" y="100"/>
                </a:lnTo>
                <a:lnTo>
                  <a:pt x="126" y="100"/>
                </a:lnTo>
                <a:lnTo>
                  <a:pt x="128" y="95"/>
                </a:lnTo>
                <a:lnTo>
                  <a:pt x="128" y="95"/>
                </a:lnTo>
                <a:lnTo>
                  <a:pt x="128" y="92"/>
                </a:lnTo>
                <a:lnTo>
                  <a:pt x="131" y="92"/>
                </a:lnTo>
                <a:lnTo>
                  <a:pt x="133" y="92"/>
                </a:lnTo>
                <a:lnTo>
                  <a:pt x="135" y="95"/>
                </a:lnTo>
                <a:lnTo>
                  <a:pt x="135" y="92"/>
                </a:lnTo>
                <a:lnTo>
                  <a:pt x="135" y="90"/>
                </a:lnTo>
                <a:lnTo>
                  <a:pt x="135" y="88"/>
                </a:lnTo>
                <a:lnTo>
                  <a:pt x="135" y="85"/>
                </a:lnTo>
                <a:lnTo>
                  <a:pt x="133" y="83"/>
                </a:lnTo>
                <a:lnTo>
                  <a:pt x="133" y="81"/>
                </a:lnTo>
                <a:lnTo>
                  <a:pt x="133" y="78"/>
                </a:lnTo>
                <a:lnTo>
                  <a:pt x="135" y="76"/>
                </a:lnTo>
                <a:lnTo>
                  <a:pt x="135" y="71"/>
                </a:lnTo>
                <a:lnTo>
                  <a:pt x="135" y="69"/>
                </a:lnTo>
                <a:lnTo>
                  <a:pt x="135" y="69"/>
                </a:lnTo>
                <a:lnTo>
                  <a:pt x="133" y="69"/>
                </a:lnTo>
                <a:lnTo>
                  <a:pt x="133" y="66"/>
                </a:lnTo>
                <a:lnTo>
                  <a:pt x="133" y="64"/>
                </a:lnTo>
                <a:lnTo>
                  <a:pt x="131" y="64"/>
                </a:lnTo>
                <a:lnTo>
                  <a:pt x="131" y="66"/>
                </a:lnTo>
                <a:lnTo>
                  <a:pt x="128" y="64"/>
                </a:lnTo>
                <a:lnTo>
                  <a:pt x="126" y="62"/>
                </a:lnTo>
                <a:lnTo>
                  <a:pt x="123" y="62"/>
                </a:lnTo>
                <a:lnTo>
                  <a:pt x="121" y="62"/>
                </a:lnTo>
                <a:lnTo>
                  <a:pt x="119" y="62"/>
                </a:lnTo>
                <a:lnTo>
                  <a:pt x="112" y="62"/>
                </a:lnTo>
                <a:lnTo>
                  <a:pt x="109" y="62"/>
                </a:lnTo>
                <a:lnTo>
                  <a:pt x="107" y="62"/>
                </a:lnTo>
                <a:lnTo>
                  <a:pt x="107" y="59"/>
                </a:lnTo>
                <a:lnTo>
                  <a:pt x="105" y="59"/>
                </a:lnTo>
                <a:lnTo>
                  <a:pt x="100" y="59"/>
                </a:lnTo>
                <a:lnTo>
                  <a:pt x="97" y="59"/>
                </a:lnTo>
                <a:lnTo>
                  <a:pt x="95" y="59"/>
                </a:lnTo>
                <a:lnTo>
                  <a:pt x="90" y="55"/>
                </a:lnTo>
                <a:lnTo>
                  <a:pt x="90" y="52"/>
                </a:lnTo>
                <a:lnTo>
                  <a:pt x="88" y="52"/>
                </a:lnTo>
                <a:lnTo>
                  <a:pt x="90" y="50"/>
                </a:lnTo>
                <a:lnTo>
                  <a:pt x="93" y="50"/>
                </a:lnTo>
                <a:lnTo>
                  <a:pt x="90" y="50"/>
                </a:lnTo>
                <a:lnTo>
                  <a:pt x="90" y="47"/>
                </a:lnTo>
                <a:lnTo>
                  <a:pt x="88" y="47"/>
                </a:lnTo>
                <a:lnTo>
                  <a:pt x="86" y="50"/>
                </a:lnTo>
                <a:lnTo>
                  <a:pt x="86" y="47"/>
                </a:lnTo>
                <a:lnTo>
                  <a:pt x="86" y="47"/>
                </a:lnTo>
                <a:lnTo>
                  <a:pt x="83" y="50"/>
                </a:lnTo>
                <a:lnTo>
                  <a:pt x="81" y="50"/>
                </a:lnTo>
                <a:lnTo>
                  <a:pt x="79" y="50"/>
                </a:lnTo>
                <a:lnTo>
                  <a:pt x="79" y="47"/>
                </a:lnTo>
                <a:lnTo>
                  <a:pt x="76" y="43"/>
                </a:lnTo>
                <a:lnTo>
                  <a:pt x="76" y="40"/>
                </a:lnTo>
                <a:lnTo>
                  <a:pt x="74" y="40"/>
                </a:lnTo>
                <a:lnTo>
                  <a:pt x="74" y="38"/>
                </a:lnTo>
                <a:lnTo>
                  <a:pt x="74" y="36"/>
                </a:lnTo>
                <a:lnTo>
                  <a:pt x="74" y="33"/>
                </a:lnTo>
                <a:lnTo>
                  <a:pt x="76" y="33"/>
                </a:lnTo>
                <a:lnTo>
                  <a:pt x="76" y="31"/>
                </a:lnTo>
                <a:lnTo>
                  <a:pt x="79" y="31"/>
                </a:lnTo>
                <a:lnTo>
                  <a:pt x="81" y="31"/>
                </a:lnTo>
                <a:lnTo>
                  <a:pt x="81" y="29"/>
                </a:lnTo>
                <a:lnTo>
                  <a:pt x="83" y="26"/>
                </a:lnTo>
                <a:lnTo>
                  <a:pt x="86" y="21"/>
                </a:lnTo>
                <a:lnTo>
                  <a:pt x="86" y="21"/>
                </a:lnTo>
                <a:lnTo>
                  <a:pt x="86" y="19"/>
                </a:lnTo>
                <a:lnTo>
                  <a:pt x="88" y="17"/>
                </a:lnTo>
                <a:lnTo>
                  <a:pt x="86" y="12"/>
                </a:lnTo>
                <a:lnTo>
                  <a:pt x="95" y="7"/>
                </a:lnTo>
                <a:lnTo>
                  <a:pt x="109" y="0"/>
                </a:lnTo>
                <a:lnTo>
                  <a:pt x="142" y="17"/>
                </a:lnTo>
                <a:lnTo>
                  <a:pt x="168" y="31"/>
                </a:lnTo>
                <a:lnTo>
                  <a:pt x="183" y="38"/>
                </a:lnTo>
                <a:lnTo>
                  <a:pt x="202" y="29"/>
                </a:lnTo>
                <a:lnTo>
                  <a:pt x="223" y="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742"/>
          <p:cNvSpPr>
            <a:spLocks/>
          </p:cNvSpPr>
          <p:nvPr/>
        </p:nvSpPr>
        <p:spPr bwMode="auto">
          <a:xfrm>
            <a:off x="9759951" y="4699001"/>
            <a:ext cx="522288" cy="344488"/>
          </a:xfrm>
          <a:custGeom>
            <a:avLst/>
            <a:gdLst>
              <a:gd name="T0" fmla="*/ 310 w 329"/>
              <a:gd name="T1" fmla="*/ 199 h 217"/>
              <a:gd name="T2" fmla="*/ 261 w 329"/>
              <a:gd name="T3" fmla="*/ 182 h 217"/>
              <a:gd name="T4" fmla="*/ 232 w 329"/>
              <a:gd name="T5" fmla="*/ 163 h 217"/>
              <a:gd name="T6" fmla="*/ 204 w 329"/>
              <a:gd name="T7" fmla="*/ 172 h 217"/>
              <a:gd name="T8" fmla="*/ 178 w 329"/>
              <a:gd name="T9" fmla="*/ 158 h 217"/>
              <a:gd name="T10" fmla="*/ 154 w 329"/>
              <a:gd name="T11" fmla="*/ 180 h 217"/>
              <a:gd name="T12" fmla="*/ 90 w 329"/>
              <a:gd name="T13" fmla="*/ 156 h 217"/>
              <a:gd name="T14" fmla="*/ 29 w 329"/>
              <a:gd name="T15" fmla="*/ 123 h 217"/>
              <a:gd name="T16" fmla="*/ 3 w 329"/>
              <a:gd name="T17" fmla="*/ 71 h 217"/>
              <a:gd name="T18" fmla="*/ 8 w 329"/>
              <a:gd name="T19" fmla="*/ 66 h 217"/>
              <a:gd name="T20" fmla="*/ 17 w 329"/>
              <a:gd name="T21" fmla="*/ 64 h 217"/>
              <a:gd name="T22" fmla="*/ 24 w 329"/>
              <a:gd name="T23" fmla="*/ 61 h 217"/>
              <a:gd name="T24" fmla="*/ 31 w 329"/>
              <a:gd name="T25" fmla="*/ 54 h 217"/>
              <a:gd name="T26" fmla="*/ 38 w 329"/>
              <a:gd name="T27" fmla="*/ 52 h 217"/>
              <a:gd name="T28" fmla="*/ 48 w 329"/>
              <a:gd name="T29" fmla="*/ 42 h 217"/>
              <a:gd name="T30" fmla="*/ 55 w 329"/>
              <a:gd name="T31" fmla="*/ 42 h 217"/>
              <a:gd name="T32" fmla="*/ 55 w 329"/>
              <a:gd name="T33" fmla="*/ 38 h 217"/>
              <a:gd name="T34" fmla="*/ 60 w 329"/>
              <a:gd name="T35" fmla="*/ 35 h 217"/>
              <a:gd name="T36" fmla="*/ 64 w 329"/>
              <a:gd name="T37" fmla="*/ 35 h 217"/>
              <a:gd name="T38" fmla="*/ 67 w 329"/>
              <a:gd name="T39" fmla="*/ 35 h 217"/>
              <a:gd name="T40" fmla="*/ 74 w 329"/>
              <a:gd name="T41" fmla="*/ 35 h 217"/>
              <a:gd name="T42" fmla="*/ 81 w 329"/>
              <a:gd name="T43" fmla="*/ 33 h 217"/>
              <a:gd name="T44" fmla="*/ 83 w 329"/>
              <a:gd name="T45" fmla="*/ 31 h 217"/>
              <a:gd name="T46" fmla="*/ 88 w 329"/>
              <a:gd name="T47" fmla="*/ 33 h 217"/>
              <a:gd name="T48" fmla="*/ 90 w 329"/>
              <a:gd name="T49" fmla="*/ 28 h 217"/>
              <a:gd name="T50" fmla="*/ 93 w 329"/>
              <a:gd name="T51" fmla="*/ 26 h 217"/>
              <a:gd name="T52" fmla="*/ 95 w 329"/>
              <a:gd name="T53" fmla="*/ 26 h 217"/>
              <a:gd name="T54" fmla="*/ 100 w 329"/>
              <a:gd name="T55" fmla="*/ 23 h 217"/>
              <a:gd name="T56" fmla="*/ 102 w 329"/>
              <a:gd name="T57" fmla="*/ 23 h 217"/>
              <a:gd name="T58" fmla="*/ 109 w 329"/>
              <a:gd name="T59" fmla="*/ 21 h 217"/>
              <a:gd name="T60" fmla="*/ 114 w 329"/>
              <a:gd name="T61" fmla="*/ 19 h 217"/>
              <a:gd name="T62" fmla="*/ 107 w 329"/>
              <a:gd name="T63" fmla="*/ 19 h 217"/>
              <a:gd name="T64" fmla="*/ 102 w 329"/>
              <a:gd name="T65" fmla="*/ 14 h 217"/>
              <a:gd name="T66" fmla="*/ 107 w 329"/>
              <a:gd name="T67" fmla="*/ 14 h 217"/>
              <a:gd name="T68" fmla="*/ 112 w 329"/>
              <a:gd name="T69" fmla="*/ 12 h 217"/>
              <a:gd name="T70" fmla="*/ 116 w 329"/>
              <a:gd name="T71" fmla="*/ 12 h 217"/>
              <a:gd name="T72" fmla="*/ 121 w 329"/>
              <a:gd name="T73" fmla="*/ 7 h 217"/>
              <a:gd name="T74" fmla="*/ 133 w 329"/>
              <a:gd name="T75" fmla="*/ 14 h 217"/>
              <a:gd name="T76" fmla="*/ 166 w 329"/>
              <a:gd name="T77" fmla="*/ 16 h 217"/>
              <a:gd name="T78" fmla="*/ 171 w 329"/>
              <a:gd name="T79" fmla="*/ 52 h 217"/>
              <a:gd name="T80" fmla="*/ 228 w 329"/>
              <a:gd name="T81" fmla="*/ 85 h 217"/>
              <a:gd name="T82" fmla="*/ 218 w 329"/>
              <a:gd name="T83" fmla="*/ 118 h 217"/>
              <a:gd name="T84" fmla="*/ 249 w 329"/>
              <a:gd name="T85" fmla="*/ 130 h 217"/>
              <a:gd name="T86" fmla="*/ 287 w 329"/>
              <a:gd name="T87" fmla="*/ 135 h 217"/>
              <a:gd name="T88" fmla="*/ 329 w 329"/>
              <a:gd name="T89" fmla="*/ 17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9" h="217">
                <a:moveTo>
                  <a:pt x="329" y="172"/>
                </a:moveTo>
                <a:lnTo>
                  <a:pt x="317" y="177"/>
                </a:lnTo>
                <a:lnTo>
                  <a:pt x="310" y="199"/>
                </a:lnTo>
                <a:lnTo>
                  <a:pt x="299" y="217"/>
                </a:lnTo>
                <a:lnTo>
                  <a:pt x="294" y="215"/>
                </a:lnTo>
                <a:lnTo>
                  <a:pt x="261" y="182"/>
                </a:lnTo>
                <a:lnTo>
                  <a:pt x="256" y="168"/>
                </a:lnTo>
                <a:lnTo>
                  <a:pt x="244" y="158"/>
                </a:lnTo>
                <a:lnTo>
                  <a:pt x="232" y="163"/>
                </a:lnTo>
                <a:lnTo>
                  <a:pt x="230" y="170"/>
                </a:lnTo>
                <a:lnTo>
                  <a:pt x="220" y="177"/>
                </a:lnTo>
                <a:lnTo>
                  <a:pt x="204" y="172"/>
                </a:lnTo>
                <a:lnTo>
                  <a:pt x="192" y="177"/>
                </a:lnTo>
                <a:lnTo>
                  <a:pt x="190" y="165"/>
                </a:lnTo>
                <a:lnTo>
                  <a:pt x="178" y="158"/>
                </a:lnTo>
                <a:lnTo>
                  <a:pt x="171" y="165"/>
                </a:lnTo>
                <a:lnTo>
                  <a:pt x="166" y="172"/>
                </a:lnTo>
                <a:lnTo>
                  <a:pt x="154" y="180"/>
                </a:lnTo>
                <a:lnTo>
                  <a:pt x="140" y="172"/>
                </a:lnTo>
                <a:lnTo>
                  <a:pt x="126" y="163"/>
                </a:lnTo>
                <a:lnTo>
                  <a:pt x="90" y="156"/>
                </a:lnTo>
                <a:lnTo>
                  <a:pt x="57" y="163"/>
                </a:lnTo>
                <a:lnTo>
                  <a:pt x="45" y="146"/>
                </a:lnTo>
                <a:lnTo>
                  <a:pt x="29" y="123"/>
                </a:lnTo>
                <a:lnTo>
                  <a:pt x="36" y="94"/>
                </a:lnTo>
                <a:lnTo>
                  <a:pt x="0" y="71"/>
                </a:lnTo>
                <a:lnTo>
                  <a:pt x="3" y="71"/>
                </a:lnTo>
                <a:lnTo>
                  <a:pt x="5" y="68"/>
                </a:lnTo>
                <a:lnTo>
                  <a:pt x="5" y="66"/>
                </a:lnTo>
                <a:lnTo>
                  <a:pt x="8" y="66"/>
                </a:lnTo>
                <a:lnTo>
                  <a:pt x="10" y="66"/>
                </a:lnTo>
                <a:lnTo>
                  <a:pt x="12" y="66"/>
                </a:lnTo>
                <a:lnTo>
                  <a:pt x="17" y="64"/>
                </a:lnTo>
                <a:lnTo>
                  <a:pt x="22" y="64"/>
                </a:lnTo>
                <a:lnTo>
                  <a:pt x="24" y="64"/>
                </a:lnTo>
                <a:lnTo>
                  <a:pt x="24" y="61"/>
                </a:lnTo>
                <a:lnTo>
                  <a:pt x="27" y="59"/>
                </a:lnTo>
                <a:lnTo>
                  <a:pt x="29" y="57"/>
                </a:lnTo>
                <a:lnTo>
                  <a:pt x="31" y="54"/>
                </a:lnTo>
                <a:lnTo>
                  <a:pt x="34" y="54"/>
                </a:lnTo>
                <a:lnTo>
                  <a:pt x="36" y="52"/>
                </a:lnTo>
                <a:lnTo>
                  <a:pt x="38" y="52"/>
                </a:lnTo>
                <a:lnTo>
                  <a:pt x="41" y="49"/>
                </a:lnTo>
                <a:lnTo>
                  <a:pt x="45" y="47"/>
                </a:lnTo>
                <a:lnTo>
                  <a:pt x="48" y="42"/>
                </a:lnTo>
                <a:lnTo>
                  <a:pt x="50" y="45"/>
                </a:lnTo>
                <a:lnTo>
                  <a:pt x="53" y="42"/>
                </a:lnTo>
                <a:lnTo>
                  <a:pt x="55" y="42"/>
                </a:lnTo>
                <a:lnTo>
                  <a:pt x="57" y="42"/>
                </a:lnTo>
                <a:lnTo>
                  <a:pt x="57" y="40"/>
                </a:lnTo>
                <a:lnTo>
                  <a:pt x="55" y="38"/>
                </a:lnTo>
                <a:lnTo>
                  <a:pt x="55" y="35"/>
                </a:lnTo>
                <a:lnTo>
                  <a:pt x="57" y="35"/>
                </a:lnTo>
                <a:lnTo>
                  <a:pt x="60" y="35"/>
                </a:lnTo>
                <a:lnTo>
                  <a:pt x="62" y="35"/>
                </a:lnTo>
                <a:lnTo>
                  <a:pt x="64" y="35"/>
                </a:lnTo>
                <a:lnTo>
                  <a:pt x="64" y="35"/>
                </a:lnTo>
                <a:lnTo>
                  <a:pt x="67" y="35"/>
                </a:lnTo>
                <a:lnTo>
                  <a:pt x="69" y="38"/>
                </a:lnTo>
                <a:lnTo>
                  <a:pt x="67" y="35"/>
                </a:lnTo>
                <a:lnTo>
                  <a:pt x="69" y="35"/>
                </a:lnTo>
                <a:lnTo>
                  <a:pt x="71" y="35"/>
                </a:lnTo>
                <a:lnTo>
                  <a:pt x="74" y="35"/>
                </a:lnTo>
                <a:lnTo>
                  <a:pt x="79" y="35"/>
                </a:lnTo>
                <a:lnTo>
                  <a:pt x="81" y="35"/>
                </a:lnTo>
                <a:lnTo>
                  <a:pt x="81" y="33"/>
                </a:lnTo>
                <a:lnTo>
                  <a:pt x="83" y="31"/>
                </a:lnTo>
                <a:lnTo>
                  <a:pt x="83" y="28"/>
                </a:lnTo>
                <a:lnTo>
                  <a:pt x="83" y="31"/>
                </a:lnTo>
                <a:lnTo>
                  <a:pt x="83" y="33"/>
                </a:lnTo>
                <a:lnTo>
                  <a:pt x="86" y="33"/>
                </a:lnTo>
                <a:lnTo>
                  <a:pt x="88" y="33"/>
                </a:lnTo>
                <a:lnTo>
                  <a:pt x="88" y="31"/>
                </a:lnTo>
                <a:lnTo>
                  <a:pt x="90" y="31"/>
                </a:lnTo>
                <a:lnTo>
                  <a:pt x="90" y="28"/>
                </a:lnTo>
                <a:lnTo>
                  <a:pt x="88" y="26"/>
                </a:lnTo>
                <a:lnTo>
                  <a:pt x="90" y="26"/>
                </a:lnTo>
                <a:lnTo>
                  <a:pt x="93" y="26"/>
                </a:lnTo>
                <a:lnTo>
                  <a:pt x="93" y="23"/>
                </a:lnTo>
                <a:lnTo>
                  <a:pt x="95" y="23"/>
                </a:lnTo>
                <a:lnTo>
                  <a:pt x="95" y="26"/>
                </a:lnTo>
                <a:lnTo>
                  <a:pt x="97" y="26"/>
                </a:lnTo>
                <a:lnTo>
                  <a:pt x="97" y="23"/>
                </a:lnTo>
                <a:lnTo>
                  <a:pt x="100" y="23"/>
                </a:lnTo>
                <a:lnTo>
                  <a:pt x="100" y="26"/>
                </a:lnTo>
                <a:lnTo>
                  <a:pt x="100" y="23"/>
                </a:lnTo>
                <a:lnTo>
                  <a:pt x="102" y="23"/>
                </a:lnTo>
                <a:lnTo>
                  <a:pt x="105" y="21"/>
                </a:lnTo>
                <a:lnTo>
                  <a:pt x="107" y="21"/>
                </a:lnTo>
                <a:lnTo>
                  <a:pt x="109" y="21"/>
                </a:lnTo>
                <a:lnTo>
                  <a:pt x="112" y="21"/>
                </a:lnTo>
                <a:lnTo>
                  <a:pt x="114" y="21"/>
                </a:lnTo>
                <a:lnTo>
                  <a:pt x="114" y="19"/>
                </a:lnTo>
                <a:lnTo>
                  <a:pt x="112" y="19"/>
                </a:lnTo>
                <a:lnTo>
                  <a:pt x="109" y="19"/>
                </a:lnTo>
                <a:lnTo>
                  <a:pt x="107" y="19"/>
                </a:lnTo>
                <a:lnTo>
                  <a:pt x="105" y="19"/>
                </a:lnTo>
                <a:lnTo>
                  <a:pt x="105" y="16"/>
                </a:lnTo>
                <a:lnTo>
                  <a:pt x="102" y="14"/>
                </a:lnTo>
                <a:lnTo>
                  <a:pt x="105" y="12"/>
                </a:lnTo>
                <a:lnTo>
                  <a:pt x="107" y="12"/>
                </a:lnTo>
                <a:lnTo>
                  <a:pt x="107" y="14"/>
                </a:lnTo>
                <a:lnTo>
                  <a:pt x="109" y="14"/>
                </a:lnTo>
                <a:lnTo>
                  <a:pt x="112" y="14"/>
                </a:lnTo>
                <a:lnTo>
                  <a:pt x="112" y="12"/>
                </a:lnTo>
                <a:lnTo>
                  <a:pt x="112" y="14"/>
                </a:lnTo>
                <a:lnTo>
                  <a:pt x="114" y="14"/>
                </a:lnTo>
                <a:lnTo>
                  <a:pt x="116" y="12"/>
                </a:lnTo>
                <a:lnTo>
                  <a:pt x="119" y="12"/>
                </a:lnTo>
                <a:lnTo>
                  <a:pt x="119" y="9"/>
                </a:lnTo>
                <a:lnTo>
                  <a:pt x="121" y="7"/>
                </a:lnTo>
                <a:lnTo>
                  <a:pt x="121" y="4"/>
                </a:lnTo>
                <a:lnTo>
                  <a:pt x="123" y="0"/>
                </a:lnTo>
                <a:lnTo>
                  <a:pt x="133" y="14"/>
                </a:lnTo>
                <a:lnTo>
                  <a:pt x="140" y="26"/>
                </a:lnTo>
                <a:lnTo>
                  <a:pt x="154" y="16"/>
                </a:lnTo>
                <a:lnTo>
                  <a:pt x="166" y="16"/>
                </a:lnTo>
                <a:lnTo>
                  <a:pt x="180" y="26"/>
                </a:lnTo>
                <a:lnTo>
                  <a:pt x="180" y="35"/>
                </a:lnTo>
                <a:lnTo>
                  <a:pt x="171" y="52"/>
                </a:lnTo>
                <a:lnTo>
                  <a:pt x="173" y="68"/>
                </a:lnTo>
                <a:lnTo>
                  <a:pt x="183" y="73"/>
                </a:lnTo>
                <a:lnTo>
                  <a:pt x="228" y="85"/>
                </a:lnTo>
                <a:lnTo>
                  <a:pt x="237" y="104"/>
                </a:lnTo>
                <a:lnTo>
                  <a:pt x="235" y="111"/>
                </a:lnTo>
                <a:lnTo>
                  <a:pt x="218" y="118"/>
                </a:lnTo>
                <a:lnTo>
                  <a:pt x="216" y="125"/>
                </a:lnTo>
                <a:lnTo>
                  <a:pt x="230" y="132"/>
                </a:lnTo>
                <a:lnTo>
                  <a:pt x="249" y="130"/>
                </a:lnTo>
                <a:lnTo>
                  <a:pt x="261" y="135"/>
                </a:lnTo>
                <a:lnTo>
                  <a:pt x="268" y="144"/>
                </a:lnTo>
                <a:lnTo>
                  <a:pt x="287" y="135"/>
                </a:lnTo>
                <a:lnTo>
                  <a:pt x="310" y="142"/>
                </a:lnTo>
                <a:lnTo>
                  <a:pt x="313" y="165"/>
                </a:lnTo>
                <a:lnTo>
                  <a:pt x="329" y="17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743"/>
          <p:cNvSpPr>
            <a:spLocks/>
          </p:cNvSpPr>
          <p:nvPr/>
        </p:nvSpPr>
        <p:spPr bwMode="auto">
          <a:xfrm>
            <a:off x="9759951" y="4699001"/>
            <a:ext cx="522288" cy="344488"/>
          </a:xfrm>
          <a:custGeom>
            <a:avLst/>
            <a:gdLst>
              <a:gd name="T0" fmla="*/ 310 w 329"/>
              <a:gd name="T1" fmla="*/ 199 h 217"/>
              <a:gd name="T2" fmla="*/ 261 w 329"/>
              <a:gd name="T3" fmla="*/ 182 h 217"/>
              <a:gd name="T4" fmla="*/ 232 w 329"/>
              <a:gd name="T5" fmla="*/ 163 h 217"/>
              <a:gd name="T6" fmla="*/ 204 w 329"/>
              <a:gd name="T7" fmla="*/ 172 h 217"/>
              <a:gd name="T8" fmla="*/ 178 w 329"/>
              <a:gd name="T9" fmla="*/ 158 h 217"/>
              <a:gd name="T10" fmla="*/ 154 w 329"/>
              <a:gd name="T11" fmla="*/ 180 h 217"/>
              <a:gd name="T12" fmla="*/ 90 w 329"/>
              <a:gd name="T13" fmla="*/ 156 h 217"/>
              <a:gd name="T14" fmla="*/ 29 w 329"/>
              <a:gd name="T15" fmla="*/ 123 h 217"/>
              <a:gd name="T16" fmla="*/ 3 w 329"/>
              <a:gd name="T17" fmla="*/ 71 h 217"/>
              <a:gd name="T18" fmla="*/ 8 w 329"/>
              <a:gd name="T19" fmla="*/ 66 h 217"/>
              <a:gd name="T20" fmla="*/ 17 w 329"/>
              <a:gd name="T21" fmla="*/ 64 h 217"/>
              <a:gd name="T22" fmla="*/ 24 w 329"/>
              <a:gd name="T23" fmla="*/ 61 h 217"/>
              <a:gd name="T24" fmla="*/ 31 w 329"/>
              <a:gd name="T25" fmla="*/ 54 h 217"/>
              <a:gd name="T26" fmla="*/ 38 w 329"/>
              <a:gd name="T27" fmla="*/ 52 h 217"/>
              <a:gd name="T28" fmla="*/ 48 w 329"/>
              <a:gd name="T29" fmla="*/ 42 h 217"/>
              <a:gd name="T30" fmla="*/ 55 w 329"/>
              <a:gd name="T31" fmla="*/ 42 h 217"/>
              <a:gd name="T32" fmla="*/ 55 w 329"/>
              <a:gd name="T33" fmla="*/ 38 h 217"/>
              <a:gd name="T34" fmla="*/ 60 w 329"/>
              <a:gd name="T35" fmla="*/ 35 h 217"/>
              <a:gd name="T36" fmla="*/ 64 w 329"/>
              <a:gd name="T37" fmla="*/ 35 h 217"/>
              <a:gd name="T38" fmla="*/ 67 w 329"/>
              <a:gd name="T39" fmla="*/ 35 h 217"/>
              <a:gd name="T40" fmla="*/ 74 w 329"/>
              <a:gd name="T41" fmla="*/ 35 h 217"/>
              <a:gd name="T42" fmla="*/ 81 w 329"/>
              <a:gd name="T43" fmla="*/ 33 h 217"/>
              <a:gd name="T44" fmla="*/ 83 w 329"/>
              <a:gd name="T45" fmla="*/ 31 h 217"/>
              <a:gd name="T46" fmla="*/ 88 w 329"/>
              <a:gd name="T47" fmla="*/ 33 h 217"/>
              <a:gd name="T48" fmla="*/ 90 w 329"/>
              <a:gd name="T49" fmla="*/ 28 h 217"/>
              <a:gd name="T50" fmla="*/ 93 w 329"/>
              <a:gd name="T51" fmla="*/ 26 h 217"/>
              <a:gd name="T52" fmla="*/ 95 w 329"/>
              <a:gd name="T53" fmla="*/ 26 h 217"/>
              <a:gd name="T54" fmla="*/ 100 w 329"/>
              <a:gd name="T55" fmla="*/ 23 h 217"/>
              <a:gd name="T56" fmla="*/ 102 w 329"/>
              <a:gd name="T57" fmla="*/ 23 h 217"/>
              <a:gd name="T58" fmla="*/ 109 w 329"/>
              <a:gd name="T59" fmla="*/ 21 h 217"/>
              <a:gd name="T60" fmla="*/ 114 w 329"/>
              <a:gd name="T61" fmla="*/ 19 h 217"/>
              <a:gd name="T62" fmla="*/ 107 w 329"/>
              <a:gd name="T63" fmla="*/ 19 h 217"/>
              <a:gd name="T64" fmla="*/ 102 w 329"/>
              <a:gd name="T65" fmla="*/ 14 h 217"/>
              <a:gd name="T66" fmla="*/ 107 w 329"/>
              <a:gd name="T67" fmla="*/ 14 h 217"/>
              <a:gd name="T68" fmla="*/ 112 w 329"/>
              <a:gd name="T69" fmla="*/ 12 h 217"/>
              <a:gd name="T70" fmla="*/ 116 w 329"/>
              <a:gd name="T71" fmla="*/ 12 h 217"/>
              <a:gd name="T72" fmla="*/ 121 w 329"/>
              <a:gd name="T73" fmla="*/ 7 h 217"/>
              <a:gd name="T74" fmla="*/ 133 w 329"/>
              <a:gd name="T75" fmla="*/ 14 h 217"/>
              <a:gd name="T76" fmla="*/ 166 w 329"/>
              <a:gd name="T77" fmla="*/ 16 h 217"/>
              <a:gd name="T78" fmla="*/ 171 w 329"/>
              <a:gd name="T79" fmla="*/ 52 h 217"/>
              <a:gd name="T80" fmla="*/ 228 w 329"/>
              <a:gd name="T81" fmla="*/ 85 h 217"/>
              <a:gd name="T82" fmla="*/ 218 w 329"/>
              <a:gd name="T83" fmla="*/ 118 h 217"/>
              <a:gd name="T84" fmla="*/ 249 w 329"/>
              <a:gd name="T85" fmla="*/ 130 h 217"/>
              <a:gd name="T86" fmla="*/ 287 w 329"/>
              <a:gd name="T87" fmla="*/ 135 h 217"/>
              <a:gd name="T88" fmla="*/ 329 w 329"/>
              <a:gd name="T89" fmla="*/ 17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9" h="217">
                <a:moveTo>
                  <a:pt x="329" y="172"/>
                </a:moveTo>
                <a:lnTo>
                  <a:pt x="317" y="177"/>
                </a:lnTo>
                <a:lnTo>
                  <a:pt x="310" y="199"/>
                </a:lnTo>
                <a:lnTo>
                  <a:pt x="299" y="217"/>
                </a:lnTo>
                <a:lnTo>
                  <a:pt x="294" y="215"/>
                </a:lnTo>
                <a:lnTo>
                  <a:pt x="261" y="182"/>
                </a:lnTo>
                <a:lnTo>
                  <a:pt x="256" y="168"/>
                </a:lnTo>
                <a:lnTo>
                  <a:pt x="244" y="158"/>
                </a:lnTo>
                <a:lnTo>
                  <a:pt x="232" y="163"/>
                </a:lnTo>
                <a:lnTo>
                  <a:pt x="230" y="170"/>
                </a:lnTo>
                <a:lnTo>
                  <a:pt x="220" y="177"/>
                </a:lnTo>
                <a:lnTo>
                  <a:pt x="204" y="172"/>
                </a:lnTo>
                <a:lnTo>
                  <a:pt x="192" y="177"/>
                </a:lnTo>
                <a:lnTo>
                  <a:pt x="190" y="165"/>
                </a:lnTo>
                <a:lnTo>
                  <a:pt x="178" y="158"/>
                </a:lnTo>
                <a:lnTo>
                  <a:pt x="171" y="165"/>
                </a:lnTo>
                <a:lnTo>
                  <a:pt x="166" y="172"/>
                </a:lnTo>
                <a:lnTo>
                  <a:pt x="154" y="180"/>
                </a:lnTo>
                <a:lnTo>
                  <a:pt x="140" y="172"/>
                </a:lnTo>
                <a:lnTo>
                  <a:pt x="126" y="163"/>
                </a:lnTo>
                <a:lnTo>
                  <a:pt x="90" y="156"/>
                </a:lnTo>
                <a:lnTo>
                  <a:pt x="57" y="163"/>
                </a:lnTo>
                <a:lnTo>
                  <a:pt x="45" y="146"/>
                </a:lnTo>
                <a:lnTo>
                  <a:pt x="29" y="123"/>
                </a:lnTo>
                <a:lnTo>
                  <a:pt x="36" y="94"/>
                </a:lnTo>
                <a:lnTo>
                  <a:pt x="0" y="71"/>
                </a:lnTo>
                <a:lnTo>
                  <a:pt x="3" y="71"/>
                </a:lnTo>
                <a:lnTo>
                  <a:pt x="5" y="68"/>
                </a:lnTo>
                <a:lnTo>
                  <a:pt x="5" y="66"/>
                </a:lnTo>
                <a:lnTo>
                  <a:pt x="8" y="66"/>
                </a:lnTo>
                <a:lnTo>
                  <a:pt x="10" y="66"/>
                </a:lnTo>
                <a:lnTo>
                  <a:pt x="12" y="66"/>
                </a:lnTo>
                <a:lnTo>
                  <a:pt x="17" y="64"/>
                </a:lnTo>
                <a:lnTo>
                  <a:pt x="22" y="64"/>
                </a:lnTo>
                <a:lnTo>
                  <a:pt x="24" y="64"/>
                </a:lnTo>
                <a:lnTo>
                  <a:pt x="24" y="61"/>
                </a:lnTo>
                <a:lnTo>
                  <a:pt x="27" y="59"/>
                </a:lnTo>
                <a:lnTo>
                  <a:pt x="29" y="57"/>
                </a:lnTo>
                <a:lnTo>
                  <a:pt x="31" y="54"/>
                </a:lnTo>
                <a:lnTo>
                  <a:pt x="34" y="54"/>
                </a:lnTo>
                <a:lnTo>
                  <a:pt x="36" y="52"/>
                </a:lnTo>
                <a:lnTo>
                  <a:pt x="38" y="52"/>
                </a:lnTo>
                <a:lnTo>
                  <a:pt x="41" y="49"/>
                </a:lnTo>
                <a:lnTo>
                  <a:pt x="45" y="47"/>
                </a:lnTo>
                <a:lnTo>
                  <a:pt x="48" y="42"/>
                </a:lnTo>
                <a:lnTo>
                  <a:pt x="50" y="45"/>
                </a:lnTo>
                <a:lnTo>
                  <a:pt x="53" y="42"/>
                </a:lnTo>
                <a:lnTo>
                  <a:pt x="55" y="42"/>
                </a:lnTo>
                <a:lnTo>
                  <a:pt x="57" y="42"/>
                </a:lnTo>
                <a:lnTo>
                  <a:pt x="57" y="40"/>
                </a:lnTo>
                <a:lnTo>
                  <a:pt x="55" y="38"/>
                </a:lnTo>
                <a:lnTo>
                  <a:pt x="55" y="35"/>
                </a:lnTo>
                <a:lnTo>
                  <a:pt x="57" y="35"/>
                </a:lnTo>
                <a:lnTo>
                  <a:pt x="60" y="35"/>
                </a:lnTo>
                <a:lnTo>
                  <a:pt x="62" y="35"/>
                </a:lnTo>
                <a:lnTo>
                  <a:pt x="64" y="35"/>
                </a:lnTo>
                <a:lnTo>
                  <a:pt x="64" y="35"/>
                </a:lnTo>
                <a:lnTo>
                  <a:pt x="67" y="35"/>
                </a:lnTo>
                <a:lnTo>
                  <a:pt x="69" y="38"/>
                </a:lnTo>
                <a:lnTo>
                  <a:pt x="67" y="35"/>
                </a:lnTo>
                <a:lnTo>
                  <a:pt x="69" y="35"/>
                </a:lnTo>
                <a:lnTo>
                  <a:pt x="71" y="35"/>
                </a:lnTo>
                <a:lnTo>
                  <a:pt x="74" y="35"/>
                </a:lnTo>
                <a:lnTo>
                  <a:pt x="79" y="35"/>
                </a:lnTo>
                <a:lnTo>
                  <a:pt x="81" y="35"/>
                </a:lnTo>
                <a:lnTo>
                  <a:pt x="81" y="33"/>
                </a:lnTo>
                <a:lnTo>
                  <a:pt x="83" y="31"/>
                </a:lnTo>
                <a:lnTo>
                  <a:pt x="83" y="28"/>
                </a:lnTo>
                <a:lnTo>
                  <a:pt x="83" y="31"/>
                </a:lnTo>
                <a:lnTo>
                  <a:pt x="83" y="33"/>
                </a:lnTo>
                <a:lnTo>
                  <a:pt x="86" y="33"/>
                </a:lnTo>
                <a:lnTo>
                  <a:pt x="88" y="33"/>
                </a:lnTo>
                <a:lnTo>
                  <a:pt x="88" y="31"/>
                </a:lnTo>
                <a:lnTo>
                  <a:pt x="90" y="31"/>
                </a:lnTo>
                <a:lnTo>
                  <a:pt x="90" y="28"/>
                </a:lnTo>
                <a:lnTo>
                  <a:pt x="88" y="26"/>
                </a:lnTo>
                <a:lnTo>
                  <a:pt x="90" y="26"/>
                </a:lnTo>
                <a:lnTo>
                  <a:pt x="93" y="26"/>
                </a:lnTo>
                <a:lnTo>
                  <a:pt x="93" y="23"/>
                </a:lnTo>
                <a:lnTo>
                  <a:pt x="95" y="23"/>
                </a:lnTo>
                <a:lnTo>
                  <a:pt x="95" y="26"/>
                </a:lnTo>
                <a:lnTo>
                  <a:pt x="97" y="26"/>
                </a:lnTo>
                <a:lnTo>
                  <a:pt x="97" y="23"/>
                </a:lnTo>
                <a:lnTo>
                  <a:pt x="100" y="23"/>
                </a:lnTo>
                <a:lnTo>
                  <a:pt x="100" y="26"/>
                </a:lnTo>
                <a:lnTo>
                  <a:pt x="100" y="23"/>
                </a:lnTo>
                <a:lnTo>
                  <a:pt x="102" y="23"/>
                </a:lnTo>
                <a:lnTo>
                  <a:pt x="105" y="21"/>
                </a:lnTo>
                <a:lnTo>
                  <a:pt x="107" y="21"/>
                </a:lnTo>
                <a:lnTo>
                  <a:pt x="109" y="21"/>
                </a:lnTo>
                <a:lnTo>
                  <a:pt x="112" y="21"/>
                </a:lnTo>
                <a:lnTo>
                  <a:pt x="114" y="21"/>
                </a:lnTo>
                <a:lnTo>
                  <a:pt x="114" y="19"/>
                </a:lnTo>
                <a:lnTo>
                  <a:pt x="112" y="19"/>
                </a:lnTo>
                <a:lnTo>
                  <a:pt x="109" y="19"/>
                </a:lnTo>
                <a:lnTo>
                  <a:pt x="107" y="19"/>
                </a:lnTo>
                <a:lnTo>
                  <a:pt x="105" y="19"/>
                </a:lnTo>
                <a:lnTo>
                  <a:pt x="105" y="16"/>
                </a:lnTo>
                <a:lnTo>
                  <a:pt x="102" y="14"/>
                </a:lnTo>
                <a:lnTo>
                  <a:pt x="105" y="12"/>
                </a:lnTo>
                <a:lnTo>
                  <a:pt x="107" y="12"/>
                </a:lnTo>
                <a:lnTo>
                  <a:pt x="107" y="14"/>
                </a:lnTo>
                <a:lnTo>
                  <a:pt x="109" y="14"/>
                </a:lnTo>
                <a:lnTo>
                  <a:pt x="112" y="14"/>
                </a:lnTo>
                <a:lnTo>
                  <a:pt x="112" y="12"/>
                </a:lnTo>
                <a:lnTo>
                  <a:pt x="112" y="14"/>
                </a:lnTo>
                <a:lnTo>
                  <a:pt x="114" y="14"/>
                </a:lnTo>
                <a:lnTo>
                  <a:pt x="116" y="12"/>
                </a:lnTo>
                <a:lnTo>
                  <a:pt x="119" y="12"/>
                </a:lnTo>
                <a:lnTo>
                  <a:pt x="119" y="9"/>
                </a:lnTo>
                <a:lnTo>
                  <a:pt x="121" y="7"/>
                </a:lnTo>
                <a:lnTo>
                  <a:pt x="121" y="4"/>
                </a:lnTo>
                <a:lnTo>
                  <a:pt x="123" y="0"/>
                </a:lnTo>
                <a:lnTo>
                  <a:pt x="133" y="14"/>
                </a:lnTo>
                <a:lnTo>
                  <a:pt x="140" y="26"/>
                </a:lnTo>
                <a:lnTo>
                  <a:pt x="154" y="16"/>
                </a:lnTo>
                <a:lnTo>
                  <a:pt x="166" y="16"/>
                </a:lnTo>
                <a:lnTo>
                  <a:pt x="180" y="26"/>
                </a:lnTo>
                <a:lnTo>
                  <a:pt x="180" y="35"/>
                </a:lnTo>
                <a:lnTo>
                  <a:pt x="171" y="52"/>
                </a:lnTo>
                <a:lnTo>
                  <a:pt x="173" y="68"/>
                </a:lnTo>
                <a:lnTo>
                  <a:pt x="183" y="73"/>
                </a:lnTo>
                <a:lnTo>
                  <a:pt x="228" y="85"/>
                </a:lnTo>
                <a:lnTo>
                  <a:pt x="237" y="104"/>
                </a:lnTo>
                <a:lnTo>
                  <a:pt x="235" y="111"/>
                </a:lnTo>
                <a:lnTo>
                  <a:pt x="218" y="118"/>
                </a:lnTo>
                <a:lnTo>
                  <a:pt x="216" y="125"/>
                </a:lnTo>
                <a:lnTo>
                  <a:pt x="230" y="132"/>
                </a:lnTo>
                <a:lnTo>
                  <a:pt x="249" y="130"/>
                </a:lnTo>
                <a:lnTo>
                  <a:pt x="261" y="135"/>
                </a:lnTo>
                <a:lnTo>
                  <a:pt x="268" y="144"/>
                </a:lnTo>
                <a:lnTo>
                  <a:pt x="287" y="135"/>
                </a:lnTo>
                <a:lnTo>
                  <a:pt x="310" y="142"/>
                </a:lnTo>
                <a:lnTo>
                  <a:pt x="313" y="165"/>
                </a:lnTo>
                <a:lnTo>
                  <a:pt x="329" y="17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744"/>
          <p:cNvSpPr>
            <a:spLocks/>
          </p:cNvSpPr>
          <p:nvPr/>
        </p:nvSpPr>
        <p:spPr bwMode="auto">
          <a:xfrm>
            <a:off x="9759951" y="4699001"/>
            <a:ext cx="522288" cy="344488"/>
          </a:xfrm>
          <a:custGeom>
            <a:avLst/>
            <a:gdLst>
              <a:gd name="T0" fmla="*/ 310 w 329"/>
              <a:gd name="T1" fmla="*/ 199 h 217"/>
              <a:gd name="T2" fmla="*/ 261 w 329"/>
              <a:gd name="T3" fmla="*/ 182 h 217"/>
              <a:gd name="T4" fmla="*/ 232 w 329"/>
              <a:gd name="T5" fmla="*/ 163 h 217"/>
              <a:gd name="T6" fmla="*/ 204 w 329"/>
              <a:gd name="T7" fmla="*/ 172 h 217"/>
              <a:gd name="T8" fmla="*/ 178 w 329"/>
              <a:gd name="T9" fmla="*/ 158 h 217"/>
              <a:gd name="T10" fmla="*/ 154 w 329"/>
              <a:gd name="T11" fmla="*/ 180 h 217"/>
              <a:gd name="T12" fmla="*/ 90 w 329"/>
              <a:gd name="T13" fmla="*/ 156 h 217"/>
              <a:gd name="T14" fmla="*/ 29 w 329"/>
              <a:gd name="T15" fmla="*/ 123 h 217"/>
              <a:gd name="T16" fmla="*/ 3 w 329"/>
              <a:gd name="T17" fmla="*/ 71 h 217"/>
              <a:gd name="T18" fmla="*/ 8 w 329"/>
              <a:gd name="T19" fmla="*/ 66 h 217"/>
              <a:gd name="T20" fmla="*/ 17 w 329"/>
              <a:gd name="T21" fmla="*/ 64 h 217"/>
              <a:gd name="T22" fmla="*/ 24 w 329"/>
              <a:gd name="T23" fmla="*/ 61 h 217"/>
              <a:gd name="T24" fmla="*/ 31 w 329"/>
              <a:gd name="T25" fmla="*/ 54 h 217"/>
              <a:gd name="T26" fmla="*/ 38 w 329"/>
              <a:gd name="T27" fmla="*/ 52 h 217"/>
              <a:gd name="T28" fmla="*/ 48 w 329"/>
              <a:gd name="T29" fmla="*/ 42 h 217"/>
              <a:gd name="T30" fmla="*/ 55 w 329"/>
              <a:gd name="T31" fmla="*/ 42 h 217"/>
              <a:gd name="T32" fmla="*/ 55 w 329"/>
              <a:gd name="T33" fmla="*/ 38 h 217"/>
              <a:gd name="T34" fmla="*/ 60 w 329"/>
              <a:gd name="T35" fmla="*/ 35 h 217"/>
              <a:gd name="T36" fmla="*/ 64 w 329"/>
              <a:gd name="T37" fmla="*/ 35 h 217"/>
              <a:gd name="T38" fmla="*/ 67 w 329"/>
              <a:gd name="T39" fmla="*/ 35 h 217"/>
              <a:gd name="T40" fmla="*/ 74 w 329"/>
              <a:gd name="T41" fmla="*/ 35 h 217"/>
              <a:gd name="T42" fmla="*/ 81 w 329"/>
              <a:gd name="T43" fmla="*/ 33 h 217"/>
              <a:gd name="T44" fmla="*/ 83 w 329"/>
              <a:gd name="T45" fmla="*/ 31 h 217"/>
              <a:gd name="T46" fmla="*/ 88 w 329"/>
              <a:gd name="T47" fmla="*/ 33 h 217"/>
              <a:gd name="T48" fmla="*/ 90 w 329"/>
              <a:gd name="T49" fmla="*/ 28 h 217"/>
              <a:gd name="T50" fmla="*/ 93 w 329"/>
              <a:gd name="T51" fmla="*/ 26 h 217"/>
              <a:gd name="T52" fmla="*/ 95 w 329"/>
              <a:gd name="T53" fmla="*/ 26 h 217"/>
              <a:gd name="T54" fmla="*/ 100 w 329"/>
              <a:gd name="T55" fmla="*/ 23 h 217"/>
              <a:gd name="T56" fmla="*/ 102 w 329"/>
              <a:gd name="T57" fmla="*/ 23 h 217"/>
              <a:gd name="T58" fmla="*/ 109 w 329"/>
              <a:gd name="T59" fmla="*/ 21 h 217"/>
              <a:gd name="T60" fmla="*/ 114 w 329"/>
              <a:gd name="T61" fmla="*/ 19 h 217"/>
              <a:gd name="T62" fmla="*/ 107 w 329"/>
              <a:gd name="T63" fmla="*/ 19 h 217"/>
              <a:gd name="T64" fmla="*/ 102 w 329"/>
              <a:gd name="T65" fmla="*/ 14 h 217"/>
              <a:gd name="T66" fmla="*/ 107 w 329"/>
              <a:gd name="T67" fmla="*/ 14 h 217"/>
              <a:gd name="T68" fmla="*/ 112 w 329"/>
              <a:gd name="T69" fmla="*/ 12 h 217"/>
              <a:gd name="T70" fmla="*/ 116 w 329"/>
              <a:gd name="T71" fmla="*/ 12 h 217"/>
              <a:gd name="T72" fmla="*/ 121 w 329"/>
              <a:gd name="T73" fmla="*/ 7 h 217"/>
              <a:gd name="T74" fmla="*/ 133 w 329"/>
              <a:gd name="T75" fmla="*/ 14 h 217"/>
              <a:gd name="T76" fmla="*/ 166 w 329"/>
              <a:gd name="T77" fmla="*/ 16 h 217"/>
              <a:gd name="T78" fmla="*/ 171 w 329"/>
              <a:gd name="T79" fmla="*/ 52 h 217"/>
              <a:gd name="T80" fmla="*/ 228 w 329"/>
              <a:gd name="T81" fmla="*/ 85 h 217"/>
              <a:gd name="T82" fmla="*/ 218 w 329"/>
              <a:gd name="T83" fmla="*/ 118 h 217"/>
              <a:gd name="T84" fmla="*/ 249 w 329"/>
              <a:gd name="T85" fmla="*/ 130 h 217"/>
              <a:gd name="T86" fmla="*/ 287 w 329"/>
              <a:gd name="T87" fmla="*/ 135 h 217"/>
              <a:gd name="T88" fmla="*/ 329 w 329"/>
              <a:gd name="T89" fmla="*/ 17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9" h="217">
                <a:moveTo>
                  <a:pt x="329" y="172"/>
                </a:moveTo>
                <a:lnTo>
                  <a:pt x="317" y="177"/>
                </a:lnTo>
                <a:lnTo>
                  <a:pt x="310" y="199"/>
                </a:lnTo>
                <a:lnTo>
                  <a:pt x="299" y="217"/>
                </a:lnTo>
                <a:lnTo>
                  <a:pt x="294" y="215"/>
                </a:lnTo>
                <a:lnTo>
                  <a:pt x="261" y="182"/>
                </a:lnTo>
                <a:lnTo>
                  <a:pt x="256" y="168"/>
                </a:lnTo>
                <a:lnTo>
                  <a:pt x="244" y="158"/>
                </a:lnTo>
                <a:lnTo>
                  <a:pt x="232" y="163"/>
                </a:lnTo>
                <a:lnTo>
                  <a:pt x="230" y="170"/>
                </a:lnTo>
                <a:lnTo>
                  <a:pt x="220" y="177"/>
                </a:lnTo>
                <a:lnTo>
                  <a:pt x="204" y="172"/>
                </a:lnTo>
                <a:lnTo>
                  <a:pt x="192" y="177"/>
                </a:lnTo>
                <a:lnTo>
                  <a:pt x="190" y="165"/>
                </a:lnTo>
                <a:lnTo>
                  <a:pt x="178" y="158"/>
                </a:lnTo>
                <a:lnTo>
                  <a:pt x="171" y="165"/>
                </a:lnTo>
                <a:lnTo>
                  <a:pt x="166" y="172"/>
                </a:lnTo>
                <a:lnTo>
                  <a:pt x="154" y="180"/>
                </a:lnTo>
                <a:lnTo>
                  <a:pt x="140" y="172"/>
                </a:lnTo>
                <a:lnTo>
                  <a:pt x="126" y="163"/>
                </a:lnTo>
                <a:lnTo>
                  <a:pt x="90" y="156"/>
                </a:lnTo>
                <a:lnTo>
                  <a:pt x="57" y="163"/>
                </a:lnTo>
                <a:lnTo>
                  <a:pt x="45" y="146"/>
                </a:lnTo>
                <a:lnTo>
                  <a:pt x="29" y="123"/>
                </a:lnTo>
                <a:lnTo>
                  <a:pt x="36" y="94"/>
                </a:lnTo>
                <a:lnTo>
                  <a:pt x="0" y="71"/>
                </a:lnTo>
                <a:lnTo>
                  <a:pt x="3" y="71"/>
                </a:lnTo>
                <a:lnTo>
                  <a:pt x="5" y="68"/>
                </a:lnTo>
                <a:lnTo>
                  <a:pt x="5" y="66"/>
                </a:lnTo>
                <a:lnTo>
                  <a:pt x="8" y="66"/>
                </a:lnTo>
                <a:lnTo>
                  <a:pt x="10" y="66"/>
                </a:lnTo>
                <a:lnTo>
                  <a:pt x="12" y="66"/>
                </a:lnTo>
                <a:lnTo>
                  <a:pt x="17" y="64"/>
                </a:lnTo>
                <a:lnTo>
                  <a:pt x="22" y="64"/>
                </a:lnTo>
                <a:lnTo>
                  <a:pt x="24" y="64"/>
                </a:lnTo>
                <a:lnTo>
                  <a:pt x="24" y="61"/>
                </a:lnTo>
                <a:lnTo>
                  <a:pt x="27" y="59"/>
                </a:lnTo>
                <a:lnTo>
                  <a:pt x="29" y="57"/>
                </a:lnTo>
                <a:lnTo>
                  <a:pt x="31" y="54"/>
                </a:lnTo>
                <a:lnTo>
                  <a:pt x="34" y="54"/>
                </a:lnTo>
                <a:lnTo>
                  <a:pt x="36" y="52"/>
                </a:lnTo>
                <a:lnTo>
                  <a:pt x="38" y="52"/>
                </a:lnTo>
                <a:lnTo>
                  <a:pt x="41" y="49"/>
                </a:lnTo>
                <a:lnTo>
                  <a:pt x="45" y="47"/>
                </a:lnTo>
                <a:lnTo>
                  <a:pt x="48" y="42"/>
                </a:lnTo>
                <a:lnTo>
                  <a:pt x="50" y="45"/>
                </a:lnTo>
                <a:lnTo>
                  <a:pt x="53" y="42"/>
                </a:lnTo>
                <a:lnTo>
                  <a:pt x="55" y="42"/>
                </a:lnTo>
                <a:lnTo>
                  <a:pt x="57" y="42"/>
                </a:lnTo>
                <a:lnTo>
                  <a:pt x="57" y="40"/>
                </a:lnTo>
                <a:lnTo>
                  <a:pt x="55" y="38"/>
                </a:lnTo>
                <a:lnTo>
                  <a:pt x="55" y="35"/>
                </a:lnTo>
                <a:lnTo>
                  <a:pt x="57" y="35"/>
                </a:lnTo>
                <a:lnTo>
                  <a:pt x="60" y="35"/>
                </a:lnTo>
                <a:lnTo>
                  <a:pt x="62" y="35"/>
                </a:lnTo>
                <a:lnTo>
                  <a:pt x="64" y="35"/>
                </a:lnTo>
                <a:lnTo>
                  <a:pt x="64" y="35"/>
                </a:lnTo>
                <a:lnTo>
                  <a:pt x="67" y="35"/>
                </a:lnTo>
                <a:lnTo>
                  <a:pt x="69" y="38"/>
                </a:lnTo>
                <a:lnTo>
                  <a:pt x="67" y="35"/>
                </a:lnTo>
                <a:lnTo>
                  <a:pt x="69" y="35"/>
                </a:lnTo>
                <a:lnTo>
                  <a:pt x="71" y="35"/>
                </a:lnTo>
                <a:lnTo>
                  <a:pt x="74" y="35"/>
                </a:lnTo>
                <a:lnTo>
                  <a:pt x="79" y="35"/>
                </a:lnTo>
                <a:lnTo>
                  <a:pt x="81" y="35"/>
                </a:lnTo>
                <a:lnTo>
                  <a:pt x="81" y="33"/>
                </a:lnTo>
                <a:lnTo>
                  <a:pt x="83" y="31"/>
                </a:lnTo>
                <a:lnTo>
                  <a:pt x="83" y="28"/>
                </a:lnTo>
                <a:lnTo>
                  <a:pt x="83" y="31"/>
                </a:lnTo>
                <a:lnTo>
                  <a:pt x="83" y="33"/>
                </a:lnTo>
                <a:lnTo>
                  <a:pt x="86" y="33"/>
                </a:lnTo>
                <a:lnTo>
                  <a:pt x="88" y="33"/>
                </a:lnTo>
                <a:lnTo>
                  <a:pt x="88" y="31"/>
                </a:lnTo>
                <a:lnTo>
                  <a:pt x="90" y="31"/>
                </a:lnTo>
                <a:lnTo>
                  <a:pt x="90" y="28"/>
                </a:lnTo>
                <a:lnTo>
                  <a:pt x="88" y="26"/>
                </a:lnTo>
                <a:lnTo>
                  <a:pt x="90" y="26"/>
                </a:lnTo>
                <a:lnTo>
                  <a:pt x="93" y="26"/>
                </a:lnTo>
                <a:lnTo>
                  <a:pt x="93" y="23"/>
                </a:lnTo>
                <a:lnTo>
                  <a:pt x="95" y="23"/>
                </a:lnTo>
                <a:lnTo>
                  <a:pt x="95" y="26"/>
                </a:lnTo>
                <a:lnTo>
                  <a:pt x="97" y="26"/>
                </a:lnTo>
                <a:lnTo>
                  <a:pt x="97" y="23"/>
                </a:lnTo>
                <a:lnTo>
                  <a:pt x="100" y="23"/>
                </a:lnTo>
                <a:lnTo>
                  <a:pt x="100" y="26"/>
                </a:lnTo>
                <a:lnTo>
                  <a:pt x="100" y="23"/>
                </a:lnTo>
                <a:lnTo>
                  <a:pt x="102" y="23"/>
                </a:lnTo>
                <a:lnTo>
                  <a:pt x="105" y="21"/>
                </a:lnTo>
                <a:lnTo>
                  <a:pt x="107" y="21"/>
                </a:lnTo>
                <a:lnTo>
                  <a:pt x="109" y="21"/>
                </a:lnTo>
                <a:lnTo>
                  <a:pt x="112" y="21"/>
                </a:lnTo>
                <a:lnTo>
                  <a:pt x="114" y="21"/>
                </a:lnTo>
                <a:lnTo>
                  <a:pt x="114" y="19"/>
                </a:lnTo>
                <a:lnTo>
                  <a:pt x="112" y="19"/>
                </a:lnTo>
                <a:lnTo>
                  <a:pt x="109" y="19"/>
                </a:lnTo>
                <a:lnTo>
                  <a:pt x="107" y="19"/>
                </a:lnTo>
                <a:lnTo>
                  <a:pt x="105" y="19"/>
                </a:lnTo>
                <a:lnTo>
                  <a:pt x="105" y="16"/>
                </a:lnTo>
                <a:lnTo>
                  <a:pt x="102" y="14"/>
                </a:lnTo>
                <a:lnTo>
                  <a:pt x="105" y="12"/>
                </a:lnTo>
                <a:lnTo>
                  <a:pt x="107" y="12"/>
                </a:lnTo>
                <a:lnTo>
                  <a:pt x="107" y="14"/>
                </a:lnTo>
                <a:lnTo>
                  <a:pt x="109" y="14"/>
                </a:lnTo>
                <a:lnTo>
                  <a:pt x="112" y="14"/>
                </a:lnTo>
                <a:lnTo>
                  <a:pt x="112" y="12"/>
                </a:lnTo>
                <a:lnTo>
                  <a:pt x="112" y="14"/>
                </a:lnTo>
                <a:lnTo>
                  <a:pt x="114" y="14"/>
                </a:lnTo>
                <a:lnTo>
                  <a:pt x="116" y="12"/>
                </a:lnTo>
                <a:lnTo>
                  <a:pt x="119" y="12"/>
                </a:lnTo>
                <a:lnTo>
                  <a:pt x="119" y="9"/>
                </a:lnTo>
                <a:lnTo>
                  <a:pt x="121" y="7"/>
                </a:lnTo>
                <a:lnTo>
                  <a:pt x="121" y="4"/>
                </a:lnTo>
                <a:lnTo>
                  <a:pt x="123" y="0"/>
                </a:lnTo>
                <a:lnTo>
                  <a:pt x="133" y="14"/>
                </a:lnTo>
                <a:lnTo>
                  <a:pt x="140" y="26"/>
                </a:lnTo>
                <a:lnTo>
                  <a:pt x="154" y="16"/>
                </a:lnTo>
                <a:lnTo>
                  <a:pt x="166" y="16"/>
                </a:lnTo>
                <a:lnTo>
                  <a:pt x="180" y="26"/>
                </a:lnTo>
                <a:lnTo>
                  <a:pt x="180" y="35"/>
                </a:lnTo>
                <a:lnTo>
                  <a:pt x="171" y="52"/>
                </a:lnTo>
                <a:lnTo>
                  <a:pt x="173" y="68"/>
                </a:lnTo>
                <a:lnTo>
                  <a:pt x="183" y="73"/>
                </a:lnTo>
                <a:lnTo>
                  <a:pt x="228" y="85"/>
                </a:lnTo>
                <a:lnTo>
                  <a:pt x="237" y="104"/>
                </a:lnTo>
                <a:lnTo>
                  <a:pt x="235" y="111"/>
                </a:lnTo>
                <a:lnTo>
                  <a:pt x="218" y="118"/>
                </a:lnTo>
                <a:lnTo>
                  <a:pt x="216" y="125"/>
                </a:lnTo>
                <a:lnTo>
                  <a:pt x="230" y="132"/>
                </a:lnTo>
                <a:lnTo>
                  <a:pt x="249" y="130"/>
                </a:lnTo>
                <a:lnTo>
                  <a:pt x="261" y="135"/>
                </a:lnTo>
                <a:lnTo>
                  <a:pt x="268" y="144"/>
                </a:lnTo>
                <a:lnTo>
                  <a:pt x="287" y="135"/>
                </a:lnTo>
                <a:lnTo>
                  <a:pt x="310" y="142"/>
                </a:lnTo>
                <a:lnTo>
                  <a:pt x="313" y="165"/>
                </a:lnTo>
                <a:lnTo>
                  <a:pt x="329" y="1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745"/>
          <p:cNvSpPr>
            <a:spLocks/>
          </p:cNvSpPr>
          <p:nvPr/>
        </p:nvSpPr>
        <p:spPr bwMode="auto">
          <a:xfrm>
            <a:off x="10004426" y="4949826"/>
            <a:ext cx="222250" cy="123825"/>
          </a:xfrm>
          <a:custGeom>
            <a:avLst/>
            <a:gdLst>
              <a:gd name="T0" fmla="*/ 140 w 140"/>
              <a:gd name="T1" fmla="*/ 57 h 78"/>
              <a:gd name="T2" fmla="*/ 121 w 140"/>
              <a:gd name="T3" fmla="*/ 67 h 78"/>
              <a:gd name="T4" fmla="*/ 97 w 140"/>
              <a:gd name="T5" fmla="*/ 78 h 78"/>
              <a:gd name="T6" fmla="*/ 83 w 140"/>
              <a:gd name="T7" fmla="*/ 74 h 78"/>
              <a:gd name="T8" fmla="*/ 76 w 140"/>
              <a:gd name="T9" fmla="*/ 59 h 78"/>
              <a:gd name="T10" fmla="*/ 57 w 140"/>
              <a:gd name="T11" fmla="*/ 59 h 78"/>
              <a:gd name="T12" fmla="*/ 38 w 140"/>
              <a:gd name="T13" fmla="*/ 50 h 78"/>
              <a:gd name="T14" fmla="*/ 22 w 140"/>
              <a:gd name="T15" fmla="*/ 33 h 78"/>
              <a:gd name="T16" fmla="*/ 0 w 140"/>
              <a:gd name="T17" fmla="*/ 22 h 78"/>
              <a:gd name="T18" fmla="*/ 12 w 140"/>
              <a:gd name="T19" fmla="*/ 14 h 78"/>
              <a:gd name="T20" fmla="*/ 17 w 140"/>
              <a:gd name="T21" fmla="*/ 7 h 78"/>
              <a:gd name="T22" fmla="*/ 24 w 140"/>
              <a:gd name="T23" fmla="*/ 0 h 78"/>
              <a:gd name="T24" fmla="*/ 36 w 140"/>
              <a:gd name="T25" fmla="*/ 7 h 78"/>
              <a:gd name="T26" fmla="*/ 38 w 140"/>
              <a:gd name="T27" fmla="*/ 19 h 78"/>
              <a:gd name="T28" fmla="*/ 50 w 140"/>
              <a:gd name="T29" fmla="*/ 14 h 78"/>
              <a:gd name="T30" fmla="*/ 66 w 140"/>
              <a:gd name="T31" fmla="*/ 19 h 78"/>
              <a:gd name="T32" fmla="*/ 76 w 140"/>
              <a:gd name="T33" fmla="*/ 12 h 78"/>
              <a:gd name="T34" fmla="*/ 78 w 140"/>
              <a:gd name="T35" fmla="*/ 5 h 78"/>
              <a:gd name="T36" fmla="*/ 90 w 140"/>
              <a:gd name="T37" fmla="*/ 0 h 78"/>
              <a:gd name="T38" fmla="*/ 102 w 140"/>
              <a:gd name="T39" fmla="*/ 10 h 78"/>
              <a:gd name="T40" fmla="*/ 107 w 140"/>
              <a:gd name="T41" fmla="*/ 24 h 78"/>
              <a:gd name="T42" fmla="*/ 140 w 140"/>
              <a:gd name="T43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" h="78">
                <a:moveTo>
                  <a:pt x="140" y="57"/>
                </a:moveTo>
                <a:lnTo>
                  <a:pt x="121" y="67"/>
                </a:lnTo>
                <a:lnTo>
                  <a:pt x="97" y="78"/>
                </a:lnTo>
                <a:lnTo>
                  <a:pt x="83" y="74"/>
                </a:lnTo>
                <a:lnTo>
                  <a:pt x="76" y="59"/>
                </a:lnTo>
                <a:lnTo>
                  <a:pt x="57" y="59"/>
                </a:lnTo>
                <a:lnTo>
                  <a:pt x="38" y="50"/>
                </a:lnTo>
                <a:lnTo>
                  <a:pt x="22" y="33"/>
                </a:lnTo>
                <a:lnTo>
                  <a:pt x="0" y="22"/>
                </a:lnTo>
                <a:lnTo>
                  <a:pt x="12" y="14"/>
                </a:lnTo>
                <a:lnTo>
                  <a:pt x="17" y="7"/>
                </a:lnTo>
                <a:lnTo>
                  <a:pt x="24" y="0"/>
                </a:lnTo>
                <a:lnTo>
                  <a:pt x="36" y="7"/>
                </a:lnTo>
                <a:lnTo>
                  <a:pt x="38" y="19"/>
                </a:lnTo>
                <a:lnTo>
                  <a:pt x="50" y="14"/>
                </a:lnTo>
                <a:lnTo>
                  <a:pt x="66" y="19"/>
                </a:lnTo>
                <a:lnTo>
                  <a:pt x="76" y="12"/>
                </a:lnTo>
                <a:lnTo>
                  <a:pt x="78" y="5"/>
                </a:lnTo>
                <a:lnTo>
                  <a:pt x="90" y="0"/>
                </a:lnTo>
                <a:lnTo>
                  <a:pt x="102" y="10"/>
                </a:lnTo>
                <a:lnTo>
                  <a:pt x="107" y="24"/>
                </a:lnTo>
                <a:lnTo>
                  <a:pt x="140" y="5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746"/>
          <p:cNvSpPr>
            <a:spLocks/>
          </p:cNvSpPr>
          <p:nvPr/>
        </p:nvSpPr>
        <p:spPr bwMode="auto">
          <a:xfrm>
            <a:off x="10004426" y="4949826"/>
            <a:ext cx="222250" cy="123825"/>
          </a:xfrm>
          <a:custGeom>
            <a:avLst/>
            <a:gdLst>
              <a:gd name="T0" fmla="*/ 140 w 140"/>
              <a:gd name="T1" fmla="*/ 57 h 78"/>
              <a:gd name="T2" fmla="*/ 121 w 140"/>
              <a:gd name="T3" fmla="*/ 67 h 78"/>
              <a:gd name="T4" fmla="*/ 97 w 140"/>
              <a:gd name="T5" fmla="*/ 78 h 78"/>
              <a:gd name="T6" fmla="*/ 83 w 140"/>
              <a:gd name="T7" fmla="*/ 74 h 78"/>
              <a:gd name="T8" fmla="*/ 76 w 140"/>
              <a:gd name="T9" fmla="*/ 59 h 78"/>
              <a:gd name="T10" fmla="*/ 57 w 140"/>
              <a:gd name="T11" fmla="*/ 59 h 78"/>
              <a:gd name="T12" fmla="*/ 38 w 140"/>
              <a:gd name="T13" fmla="*/ 50 h 78"/>
              <a:gd name="T14" fmla="*/ 22 w 140"/>
              <a:gd name="T15" fmla="*/ 33 h 78"/>
              <a:gd name="T16" fmla="*/ 0 w 140"/>
              <a:gd name="T17" fmla="*/ 22 h 78"/>
              <a:gd name="T18" fmla="*/ 12 w 140"/>
              <a:gd name="T19" fmla="*/ 14 h 78"/>
              <a:gd name="T20" fmla="*/ 17 w 140"/>
              <a:gd name="T21" fmla="*/ 7 h 78"/>
              <a:gd name="T22" fmla="*/ 24 w 140"/>
              <a:gd name="T23" fmla="*/ 0 h 78"/>
              <a:gd name="T24" fmla="*/ 36 w 140"/>
              <a:gd name="T25" fmla="*/ 7 h 78"/>
              <a:gd name="T26" fmla="*/ 38 w 140"/>
              <a:gd name="T27" fmla="*/ 19 h 78"/>
              <a:gd name="T28" fmla="*/ 50 w 140"/>
              <a:gd name="T29" fmla="*/ 14 h 78"/>
              <a:gd name="T30" fmla="*/ 66 w 140"/>
              <a:gd name="T31" fmla="*/ 19 h 78"/>
              <a:gd name="T32" fmla="*/ 76 w 140"/>
              <a:gd name="T33" fmla="*/ 12 h 78"/>
              <a:gd name="T34" fmla="*/ 78 w 140"/>
              <a:gd name="T35" fmla="*/ 5 h 78"/>
              <a:gd name="T36" fmla="*/ 90 w 140"/>
              <a:gd name="T37" fmla="*/ 0 h 78"/>
              <a:gd name="T38" fmla="*/ 102 w 140"/>
              <a:gd name="T39" fmla="*/ 10 h 78"/>
              <a:gd name="T40" fmla="*/ 107 w 140"/>
              <a:gd name="T41" fmla="*/ 24 h 78"/>
              <a:gd name="T42" fmla="*/ 140 w 140"/>
              <a:gd name="T43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" h="78">
                <a:moveTo>
                  <a:pt x="140" y="57"/>
                </a:moveTo>
                <a:lnTo>
                  <a:pt x="121" y="67"/>
                </a:lnTo>
                <a:lnTo>
                  <a:pt x="97" y="78"/>
                </a:lnTo>
                <a:lnTo>
                  <a:pt x="83" y="74"/>
                </a:lnTo>
                <a:lnTo>
                  <a:pt x="76" y="59"/>
                </a:lnTo>
                <a:lnTo>
                  <a:pt x="57" y="59"/>
                </a:lnTo>
                <a:lnTo>
                  <a:pt x="38" y="50"/>
                </a:lnTo>
                <a:lnTo>
                  <a:pt x="22" y="33"/>
                </a:lnTo>
                <a:lnTo>
                  <a:pt x="0" y="22"/>
                </a:lnTo>
                <a:lnTo>
                  <a:pt x="12" y="14"/>
                </a:lnTo>
                <a:lnTo>
                  <a:pt x="17" y="7"/>
                </a:lnTo>
                <a:lnTo>
                  <a:pt x="24" y="0"/>
                </a:lnTo>
                <a:lnTo>
                  <a:pt x="36" y="7"/>
                </a:lnTo>
                <a:lnTo>
                  <a:pt x="38" y="19"/>
                </a:lnTo>
                <a:lnTo>
                  <a:pt x="50" y="14"/>
                </a:lnTo>
                <a:lnTo>
                  <a:pt x="66" y="19"/>
                </a:lnTo>
                <a:lnTo>
                  <a:pt x="76" y="12"/>
                </a:lnTo>
                <a:lnTo>
                  <a:pt x="78" y="5"/>
                </a:lnTo>
                <a:lnTo>
                  <a:pt x="90" y="0"/>
                </a:lnTo>
                <a:lnTo>
                  <a:pt x="102" y="10"/>
                </a:lnTo>
                <a:lnTo>
                  <a:pt x="107" y="24"/>
                </a:lnTo>
                <a:lnTo>
                  <a:pt x="140" y="5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747"/>
          <p:cNvSpPr>
            <a:spLocks/>
          </p:cNvSpPr>
          <p:nvPr/>
        </p:nvSpPr>
        <p:spPr bwMode="auto">
          <a:xfrm>
            <a:off x="10004426" y="4949826"/>
            <a:ext cx="222250" cy="123825"/>
          </a:xfrm>
          <a:custGeom>
            <a:avLst/>
            <a:gdLst>
              <a:gd name="T0" fmla="*/ 140 w 140"/>
              <a:gd name="T1" fmla="*/ 57 h 78"/>
              <a:gd name="T2" fmla="*/ 121 w 140"/>
              <a:gd name="T3" fmla="*/ 67 h 78"/>
              <a:gd name="T4" fmla="*/ 97 w 140"/>
              <a:gd name="T5" fmla="*/ 78 h 78"/>
              <a:gd name="T6" fmla="*/ 83 w 140"/>
              <a:gd name="T7" fmla="*/ 74 h 78"/>
              <a:gd name="T8" fmla="*/ 76 w 140"/>
              <a:gd name="T9" fmla="*/ 59 h 78"/>
              <a:gd name="T10" fmla="*/ 57 w 140"/>
              <a:gd name="T11" fmla="*/ 59 h 78"/>
              <a:gd name="T12" fmla="*/ 38 w 140"/>
              <a:gd name="T13" fmla="*/ 50 h 78"/>
              <a:gd name="T14" fmla="*/ 22 w 140"/>
              <a:gd name="T15" fmla="*/ 33 h 78"/>
              <a:gd name="T16" fmla="*/ 0 w 140"/>
              <a:gd name="T17" fmla="*/ 22 h 78"/>
              <a:gd name="T18" fmla="*/ 12 w 140"/>
              <a:gd name="T19" fmla="*/ 14 h 78"/>
              <a:gd name="T20" fmla="*/ 17 w 140"/>
              <a:gd name="T21" fmla="*/ 7 h 78"/>
              <a:gd name="T22" fmla="*/ 24 w 140"/>
              <a:gd name="T23" fmla="*/ 0 h 78"/>
              <a:gd name="T24" fmla="*/ 36 w 140"/>
              <a:gd name="T25" fmla="*/ 7 h 78"/>
              <a:gd name="T26" fmla="*/ 38 w 140"/>
              <a:gd name="T27" fmla="*/ 19 h 78"/>
              <a:gd name="T28" fmla="*/ 50 w 140"/>
              <a:gd name="T29" fmla="*/ 14 h 78"/>
              <a:gd name="T30" fmla="*/ 66 w 140"/>
              <a:gd name="T31" fmla="*/ 19 h 78"/>
              <a:gd name="T32" fmla="*/ 76 w 140"/>
              <a:gd name="T33" fmla="*/ 12 h 78"/>
              <a:gd name="T34" fmla="*/ 78 w 140"/>
              <a:gd name="T35" fmla="*/ 5 h 78"/>
              <a:gd name="T36" fmla="*/ 90 w 140"/>
              <a:gd name="T37" fmla="*/ 0 h 78"/>
              <a:gd name="T38" fmla="*/ 102 w 140"/>
              <a:gd name="T39" fmla="*/ 10 h 78"/>
              <a:gd name="T40" fmla="*/ 107 w 140"/>
              <a:gd name="T41" fmla="*/ 24 h 78"/>
              <a:gd name="T42" fmla="*/ 140 w 140"/>
              <a:gd name="T43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" h="78">
                <a:moveTo>
                  <a:pt x="140" y="57"/>
                </a:moveTo>
                <a:lnTo>
                  <a:pt x="121" y="67"/>
                </a:lnTo>
                <a:lnTo>
                  <a:pt x="97" y="78"/>
                </a:lnTo>
                <a:lnTo>
                  <a:pt x="83" y="74"/>
                </a:lnTo>
                <a:lnTo>
                  <a:pt x="76" y="59"/>
                </a:lnTo>
                <a:lnTo>
                  <a:pt x="57" y="59"/>
                </a:lnTo>
                <a:lnTo>
                  <a:pt x="38" y="50"/>
                </a:lnTo>
                <a:lnTo>
                  <a:pt x="22" y="33"/>
                </a:lnTo>
                <a:lnTo>
                  <a:pt x="0" y="22"/>
                </a:lnTo>
                <a:lnTo>
                  <a:pt x="12" y="14"/>
                </a:lnTo>
                <a:lnTo>
                  <a:pt x="17" y="7"/>
                </a:lnTo>
                <a:lnTo>
                  <a:pt x="24" y="0"/>
                </a:lnTo>
                <a:lnTo>
                  <a:pt x="36" y="7"/>
                </a:lnTo>
                <a:lnTo>
                  <a:pt x="38" y="19"/>
                </a:lnTo>
                <a:lnTo>
                  <a:pt x="50" y="14"/>
                </a:lnTo>
                <a:lnTo>
                  <a:pt x="66" y="19"/>
                </a:lnTo>
                <a:lnTo>
                  <a:pt x="76" y="12"/>
                </a:lnTo>
                <a:lnTo>
                  <a:pt x="78" y="5"/>
                </a:lnTo>
                <a:lnTo>
                  <a:pt x="90" y="0"/>
                </a:lnTo>
                <a:lnTo>
                  <a:pt x="102" y="10"/>
                </a:lnTo>
                <a:lnTo>
                  <a:pt x="107" y="24"/>
                </a:lnTo>
                <a:lnTo>
                  <a:pt x="14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748"/>
          <p:cNvSpPr>
            <a:spLocks/>
          </p:cNvSpPr>
          <p:nvPr/>
        </p:nvSpPr>
        <p:spPr bwMode="auto">
          <a:xfrm>
            <a:off x="9926639" y="4968876"/>
            <a:ext cx="382588" cy="571500"/>
          </a:xfrm>
          <a:custGeom>
            <a:avLst/>
            <a:gdLst>
              <a:gd name="T0" fmla="*/ 35 w 241"/>
              <a:gd name="T1" fmla="*/ 2 h 360"/>
              <a:gd name="T2" fmla="*/ 49 w 241"/>
              <a:gd name="T3" fmla="*/ 10 h 360"/>
              <a:gd name="T4" fmla="*/ 71 w 241"/>
              <a:gd name="T5" fmla="*/ 21 h 360"/>
              <a:gd name="T6" fmla="*/ 87 w 241"/>
              <a:gd name="T7" fmla="*/ 38 h 360"/>
              <a:gd name="T8" fmla="*/ 106 w 241"/>
              <a:gd name="T9" fmla="*/ 47 h 360"/>
              <a:gd name="T10" fmla="*/ 125 w 241"/>
              <a:gd name="T11" fmla="*/ 47 h 360"/>
              <a:gd name="T12" fmla="*/ 132 w 241"/>
              <a:gd name="T13" fmla="*/ 62 h 360"/>
              <a:gd name="T14" fmla="*/ 146 w 241"/>
              <a:gd name="T15" fmla="*/ 66 h 360"/>
              <a:gd name="T16" fmla="*/ 170 w 241"/>
              <a:gd name="T17" fmla="*/ 55 h 360"/>
              <a:gd name="T18" fmla="*/ 189 w 241"/>
              <a:gd name="T19" fmla="*/ 45 h 360"/>
              <a:gd name="T20" fmla="*/ 194 w 241"/>
              <a:gd name="T21" fmla="*/ 47 h 360"/>
              <a:gd name="T22" fmla="*/ 205 w 241"/>
              <a:gd name="T23" fmla="*/ 29 h 360"/>
              <a:gd name="T24" fmla="*/ 212 w 241"/>
              <a:gd name="T25" fmla="*/ 7 h 360"/>
              <a:gd name="T26" fmla="*/ 224 w 241"/>
              <a:gd name="T27" fmla="*/ 2 h 360"/>
              <a:gd name="T28" fmla="*/ 241 w 241"/>
              <a:gd name="T29" fmla="*/ 0 h 360"/>
              <a:gd name="T30" fmla="*/ 241 w 241"/>
              <a:gd name="T31" fmla="*/ 353 h 360"/>
              <a:gd name="T32" fmla="*/ 210 w 241"/>
              <a:gd name="T33" fmla="*/ 360 h 360"/>
              <a:gd name="T34" fmla="*/ 186 w 241"/>
              <a:gd name="T35" fmla="*/ 334 h 360"/>
              <a:gd name="T36" fmla="*/ 160 w 241"/>
              <a:gd name="T37" fmla="*/ 303 h 360"/>
              <a:gd name="T38" fmla="*/ 141 w 241"/>
              <a:gd name="T39" fmla="*/ 270 h 360"/>
              <a:gd name="T40" fmla="*/ 118 w 241"/>
              <a:gd name="T41" fmla="*/ 256 h 360"/>
              <a:gd name="T42" fmla="*/ 108 w 241"/>
              <a:gd name="T43" fmla="*/ 223 h 360"/>
              <a:gd name="T44" fmla="*/ 78 w 241"/>
              <a:gd name="T45" fmla="*/ 223 h 360"/>
              <a:gd name="T46" fmla="*/ 68 w 241"/>
              <a:gd name="T47" fmla="*/ 204 h 360"/>
              <a:gd name="T48" fmla="*/ 75 w 241"/>
              <a:gd name="T49" fmla="*/ 175 h 360"/>
              <a:gd name="T50" fmla="*/ 63 w 241"/>
              <a:gd name="T51" fmla="*/ 161 h 360"/>
              <a:gd name="T52" fmla="*/ 45 w 241"/>
              <a:gd name="T53" fmla="*/ 118 h 360"/>
              <a:gd name="T54" fmla="*/ 21 w 241"/>
              <a:gd name="T55" fmla="*/ 83 h 360"/>
              <a:gd name="T56" fmla="*/ 4 w 241"/>
              <a:gd name="T57" fmla="*/ 76 h 360"/>
              <a:gd name="T58" fmla="*/ 0 w 241"/>
              <a:gd name="T59" fmla="*/ 59 h 360"/>
              <a:gd name="T60" fmla="*/ 23 w 241"/>
              <a:gd name="T61" fmla="*/ 55 h 360"/>
              <a:gd name="T62" fmla="*/ 28 w 241"/>
              <a:gd name="T63" fmla="*/ 40 h 360"/>
              <a:gd name="T64" fmla="*/ 26 w 241"/>
              <a:gd name="T65" fmla="*/ 14 h 360"/>
              <a:gd name="T66" fmla="*/ 35 w 241"/>
              <a:gd name="T67" fmla="*/ 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1" h="360">
                <a:moveTo>
                  <a:pt x="35" y="2"/>
                </a:moveTo>
                <a:lnTo>
                  <a:pt x="49" y="10"/>
                </a:lnTo>
                <a:lnTo>
                  <a:pt x="71" y="21"/>
                </a:lnTo>
                <a:lnTo>
                  <a:pt x="87" y="38"/>
                </a:lnTo>
                <a:lnTo>
                  <a:pt x="106" y="47"/>
                </a:lnTo>
                <a:lnTo>
                  <a:pt x="125" y="47"/>
                </a:lnTo>
                <a:lnTo>
                  <a:pt x="132" y="62"/>
                </a:lnTo>
                <a:lnTo>
                  <a:pt x="146" y="66"/>
                </a:lnTo>
                <a:lnTo>
                  <a:pt x="170" y="55"/>
                </a:lnTo>
                <a:lnTo>
                  <a:pt x="189" y="45"/>
                </a:lnTo>
                <a:lnTo>
                  <a:pt x="194" y="47"/>
                </a:lnTo>
                <a:lnTo>
                  <a:pt x="205" y="29"/>
                </a:lnTo>
                <a:lnTo>
                  <a:pt x="212" y="7"/>
                </a:lnTo>
                <a:lnTo>
                  <a:pt x="224" y="2"/>
                </a:lnTo>
                <a:lnTo>
                  <a:pt x="241" y="0"/>
                </a:lnTo>
                <a:lnTo>
                  <a:pt x="241" y="353"/>
                </a:lnTo>
                <a:lnTo>
                  <a:pt x="210" y="360"/>
                </a:lnTo>
                <a:lnTo>
                  <a:pt x="186" y="334"/>
                </a:lnTo>
                <a:lnTo>
                  <a:pt x="160" y="303"/>
                </a:lnTo>
                <a:lnTo>
                  <a:pt x="141" y="270"/>
                </a:lnTo>
                <a:lnTo>
                  <a:pt x="118" y="256"/>
                </a:lnTo>
                <a:lnTo>
                  <a:pt x="108" y="223"/>
                </a:lnTo>
                <a:lnTo>
                  <a:pt x="78" y="223"/>
                </a:lnTo>
                <a:lnTo>
                  <a:pt x="68" y="204"/>
                </a:lnTo>
                <a:lnTo>
                  <a:pt x="75" y="175"/>
                </a:lnTo>
                <a:lnTo>
                  <a:pt x="63" y="161"/>
                </a:lnTo>
                <a:lnTo>
                  <a:pt x="45" y="118"/>
                </a:lnTo>
                <a:lnTo>
                  <a:pt x="21" y="83"/>
                </a:lnTo>
                <a:lnTo>
                  <a:pt x="4" y="76"/>
                </a:lnTo>
                <a:lnTo>
                  <a:pt x="0" y="59"/>
                </a:lnTo>
                <a:lnTo>
                  <a:pt x="23" y="55"/>
                </a:lnTo>
                <a:lnTo>
                  <a:pt x="28" y="40"/>
                </a:lnTo>
                <a:lnTo>
                  <a:pt x="26" y="14"/>
                </a:lnTo>
                <a:lnTo>
                  <a:pt x="3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749"/>
          <p:cNvSpPr>
            <a:spLocks/>
          </p:cNvSpPr>
          <p:nvPr/>
        </p:nvSpPr>
        <p:spPr bwMode="auto">
          <a:xfrm>
            <a:off x="9926639" y="4968876"/>
            <a:ext cx="382588" cy="571500"/>
          </a:xfrm>
          <a:custGeom>
            <a:avLst/>
            <a:gdLst>
              <a:gd name="T0" fmla="*/ 35 w 241"/>
              <a:gd name="T1" fmla="*/ 2 h 360"/>
              <a:gd name="T2" fmla="*/ 49 w 241"/>
              <a:gd name="T3" fmla="*/ 10 h 360"/>
              <a:gd name="T4" fmla="*/ 71 w 241"/>
              <a:gd name="T5" fmla="*/ 21 h 360"/>
              <a:gd name="T6" fmla="*/ 87 w 241"/>
              <a:gd name="T7" fmla="*/ 38 h 360"/>
              <a:gd name="T8" fmla="*/ 106 w 241"/>
              <a:gd name="T9" fmla="*/ 47 h 360"/>
              <a:gd name="T10" fmla="*/ 125 w 241"/>
              <a:gd name="T11" fmla="*/ 47 h 360"/>
              <a:gd name="T12" fmla="*/ 132 w 241"/>
              <a:gd name="T13" fmla="*/ 62 h 360"/>
              <a:gd name="T14" fmla="*/ 146 w 241"/>
              <a:gd name="T15" fmla="*/ 66 h 360"/>
              <a:gd name="T16" fmla="*/ 170 w 241"/>
              <a:gd name="T17" fmla="*/ 55 h 360"/>
              <a:gd name="T18" fmla="*/ 189 w 241"/>
              <a:gd name="T19" fmla="*/ 45 h 360"/>
              <a:gd name="T20" fmla="*/ 194 w 241"/>
              <a:gd name="T21" fmla="*/ 47 h 360"/>
              <a:gd name="T22" fmla="*/ 205 w 241"/>
              <a:gd name="T23" fmla="*/ 29 h 360"/>
              <a:gd name="T24" fmla="*/ 212 w 241"/>
              <a:gd name="T25" fmla="*/ 7 h 360"/>
              <a:gd name="T26" fmla="*/ 224 w 241"/>
              <a:gd name="T27" fmla="*/ 2 h 360"/>
              <a:gd name="T28" fmla="*/ 241 w 241"/>
              <a:gd name="T29" fmla="*/ 0 h 360"/>
              <a:gd name="T30" fmla="*/ 241 w 241"/>
              <a:gd name="T31" fmla="*/ 353 h 360"/>
              <a:gd name="T32" fmla="*/ 210 w 241"/>
              <a:gd name="T33" fmla="*/ 360 h 360"/>
              <a:gd name="T34" fmla="*/ 186 w 241"/>
              <a:gd name="T35" fmla="*/ 334 h 360"/>
              <a:gd name="T36" fmla="*/ 160 w 241"/>
              <a:gd name="T37" fmla="*/ 303 h 360"/>
              <a:gd name="T38" fmla="*/ 141 w 241"/>
              <a:gd name="T39" fmla="*/ 270 h 360"/>
              <a:gd name="T40" fmla="*/ 118 w 241"/>
              <a:gd name="T41" fmla="*/ 256 h 360"/>
              <a:gd name="T42" fmla="*/ 108 w 241"/>
              <a:gd name="T43" fmla="*/ 223 h 360"/>
              <a:gd name="T44" fmla="*/ 78 w 241"/>
              <a:gd name="T45" fmla="*/ 223 h 360"/>
              <a:gd name="T46" fmla="*/ 68 w 241"/>
              <a:gd name="T47" fmla="*/ 204 h 360"/>
              <a:gd name="T48" fmla="*/ 75 w 241"/>
              <a:gd name="T49" fmla="*/ 175 h 360"/>
              <a:gd name="T50" fmla="*/ 63 w 241"/>
              <a:gd name="T51" fmla="*/ 161 h 360"/>
              <a:gd name="T52" fmla="*/ 45 w 241"/>
              <a:gd name="T53" fmla="*/ 118 h 360"/>
              <a:gd name="T54" fmla="*/ 21 w 241"/>
              <a:gd name="T55" fmla="*/ 83 h 360"/>
              <a:gd name="T56" fmla="*/ 4 w 241"/>
              <a:gd name="T57" fmla="*/ 76 h 360"/>
              <a:gd name="T58" fmla="*/ 0 w 241"/>
              <a:gd name="T59" fmla="*/ 59 h 360"/>
              <a:gd name="T60" fmla="*/ 23 w 241"/>
              <a:gd name="T61" fmla="*/ 55 h 360"/>
              <a:gd name="T62" fmla="*/ 28 w 241"/>
              <a:gd name="T63" fmla="*/ 40 h 360"/>
              <a:gd name="T64" fmla="*/ 26 w 241"/>
              <a:gd name="T65" fmla="*/ 14 h 360"/>
              <a:gd name="T66" fmla="*/ 35 w 241"/>
              <a:gd name="T67" fmla="*/ 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1" h="360">
                <a:moveTo>
                  <a:pt x="35" y="2"/>
                </a:moveTo>
                <a:lnTo>
                  <a:pt x="49" y="10"/>
                </a:lnTo>
                <a:lnTo>
                  <a:pt x="71" y="21"/>
                </a:lnTo>
                <a:lnTo>
                  <a:pt x="87" y="38"/>
                </a:lnTo>
                <a:lnTo>
                  <a:pt x="106" y="47"/>
                </a:lnTo>
                <a:lnTo>
                  <a:pt x="125" y="47"/>
                </a:lnTo>
                <a:lnTo>
                  <a:pt x="132" y="62"/>
                </a:lnTo>
                <a:lnTo>
                  <a:pt x="146" y="66"/>
                </a:lnTo>
                <a:lnTo>
                  <a:pt x="170" y="55"/>
                </a:lnTo>
                <a:lnTo>
                  <a:pt x="189" y="45"/>
                </a:lnTo>
                <a:lnTo>
                  <a:pt x="194" y="47"/>
                </a:lnTo>
                <a:lnTo>
                  <a:pt x="205" y="29"/>
                </a:lnTo>
                <a:lnTo>
                  <a:pt x="212" y="7"/>
                </a:lnTo>
                <a:lnTo>
                  <a:pt x="224" y="2"/>
                </a:lnTo>
                <a:lnTo>
                  <a:pt x="241" y="0"/>
                </a:lnTo>
                <a:lnTo>
                  <a:pt x="241" y="353"/>
                </a:lnTo>
                <a:lnTo>
                  <a:pt x="210" y="360"/>
                </a:lnTo>
                <a:lnTo>
                  <a:pt x="186" y="334"/>
                </a:lnTo>
                <a:lnTo>
                  <a:pt x="160" y="303"/>
                </a:lnTo>
                <a:lnTo>
                  <a:pt x="141" y="270"/>
                </a:lnTo>
                <a:lnTo>
                  <a:pt x="118" y="256"/>
                </a:lnTo>
                <a:lnTo>
                  <a:pt x="108" y="223"/>
                </a:lnTo>
                <a:lnTo>
                  <a:pt x="78" y="223"/>
                </a:lnTo>
                <a:lnTo>
                  <a:pt x="68" y="204"/>
                </a:lnTo>
                <a:lnTo>
                  <a:pt x="75" y="175"/>
                </a:lnTo>
                <a:lnTo>
                  <a:pt x="63" y="161"/>
                </a:lnTo>
                <a:lnTo>
                  <a:pt x="45" y="118"/>
                </a:lnTo>
                <a:lnTo>
                  <a:pt x="21" y="83"/>
                </a:lnTo>
                <a:lnTo>
                  <a:pt x="4" y="76"/>
                </a:lnTo>
                <a:lnTo>
                  <a:pt x="0" y="59"/>
                </a:lnTo>
                <a:lnTo>
                  <a:pt x="23" y="55"/>
                </a:lnTo>
                <a:lnTo>
                  <a:pt x="28" y="40"/>
                </a:lnTo>
                <a:lnTo>
                  <a:pt x="26" y="14"/>
                </a:lnTo>
                <a:lnTo>
                  <a:pt x="35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750"/>
          <p:cNvSpPr>
            <a:spLocks/>
          </p:cNvSpPr>
          <p:nvPr/>
        </p:nvSpPr>
        <p:spPr bwMode="auto">
          <a:xfrm>
            <a:off x="9926639" y="4968876"/>
            <a:ext cx="382588" cy="571500"/>
          </a:xfrm>
          <a:custGeom>
            <a:avLst/>
            <a:gdLst>
              <a:gd name="T0" fmla="*/ 35 w 241"/>
              <a:gd name="T1" fmla="*/ 2 h 360"/>
              <a:gd name="T2" fmla="*/ 49 w 241"/>
              <a:gd name="T3" fmla="*/ 10 h 360"/>
              <a:gd name="T4" fmla="*/ 71 w 241"/>
              <a:gd name="T5" fmla="*/ 21 h 360"/>
              <a:gd name="T6" fmla="*/ 87 w 241"/>
              <a:gd name="T7" fmla="*/ 38 h 360"/>
              <a:gd name="T8" fmla="*/ 106 w 241"/>
              <a:gd name="T9" fmla="*/ 47 h 360"/>
              <a:gd name="T10" fmla="*/ 125 w 241"/>
              <a:gd name="T11" fmla="*/ 47 h 360"/>
              <a:gd name="T12" fmla="*/ 132 w 241"/>
              <a:gd name="T13" fmla="*/ 62 h 360"/>
              <a:gd name="T14" fmla="*/ 146 w 241"/>
              <a:gd name="T15" fmla="*/ 66 h 360"/>
              <a:gd name="T16" fmla="*/ 170 w 241"/>
              <a:gd name="T17" fmla="*/ 55 h 360"/>
              <a:gd name="T18" fmla="*/ 189 w 241"/>
              <a:gd name="T19" fmla="*/ 45 h 360"/>
              <a:gd name="T20" fmla="*/ 194 w 241"/>
              <a:gd name="T21" fmla="*/ 47 h 360"/>
              <a:gd name="T22" fmla="*/ 205 w 241"/>
              <a:gd name="T23" fmla="*/ 29 h 360"/>
              <a:gd name="T24" fmla="*/ 212 w 241"/>
              <a:gd name="T25" fmla="*/ 7 h 360"/>
              <a:gd name="T26" fmla="*/ 224 w 241"/>
              <a:gd name="T27" fmla="*/ 2 h 360"/>
              <a:gd name="T28" fmla="*/ 241 w 241"/>
              <a:gd name="T29" fmla="*/ 0 h 360"/>
              <a:gd name="T30" fmla="*/ 241 w 241"/>
              <a:gd name="T31" fmla="*/ 353 h 360"/>
              <a:gd name="T32" fmla="*/ 210 w 241"/>
              <a:gd name="T33" fmla="*/ 360 h 360"/>
              <a:gd name="T34" fmla="*/ 186 w 241"/>
              <a:gd name="T35" fmla="*/ 334 h 360"/>
              <a:gd name="T36" fmla="*/ 160 w 241"/>
              <a:gd name="T37" fmla="*/ 303 h 360"/>
              <a:gd name="T38" fmla="*/ 141 w 241"/>
              <a:gd name="T39" fmla="*/ 270 h 360"/>
              <a:gd name="T40" fmla="*/ 118 w 241"/>
              <a:gd name="T41" fmla="*/ 256 h 360"/>
              <a:gd name="T42" fmla="*/ 108 w 241"/>
              <a:gd name="T43" fmla="*/ 223 h 360"/>
              <a:gd name="T44" fmla="*/ 78 w 241"/>
              <a:gd name="T45" fmla="*/ 223 h 360"/>
              <a:gd name="T46" fmla="*/ 68 w 241"/>
              <a:gd name="T47" fmla="*/ 204 h 360"/>
              <a:gd name="T48" fmla="*/ 75 w 241"/>
              <a:gd name="T49" fmla="*/ 175 h 360"/>
              <a:gd name="T50" fmla="*/ 63 w 241"/>
              <a:gd name="T51" fmla="*/ 161 h 360"/>
              <a:gd name="T52" fmla="*/ 45 w 241"/>
              <a:gd name="T53" fmla="*/ 118 h 360"/>
              <a:gd name="T54" fmla="*/ 21 w 241"/>
              <a:gd name="T55" fmla="*/ 83 h 360"/>
              <a:gd name="T56" fmla="*/ 4 w 241"/>
              <a:gd name="T57" fmla="*/ 76 h 360"/>
              <a:gd name="T58" fmla="*/ 0 w 241"/>
              <a:gd name="T59" fmla="*/ 59 h 360"/>
              <a:gd name="T60" fmla="*/ 23 w 241"/>
              <a:gd name="T61" fmla="*/ 55 h 360"/>
              <a:gd name="T62" fmla="*/ 28 w 241"/>
              <a:gd name="T63" fmla="*/ 40 h 360"/>
              <a:gd name="T64" fmla="*/ 26 w 241"/>
              <a:gd name="T65" fmla="*/ 14 h 360"/>
              <a:gd name="T66" fmla="*/ 35 w 241"/>
              <a:gd name="T67" fmla="*/ 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1" h="360">
                <a:moveTo>
                  <a:pt x="35" y="2"/>
                </a:moveTo>
                <a:lnTo>
                  <a:pt x="49" y="10"/>
                </a:lnTo>
                <a:lnTo>
                  <a:pt x="71" y="21"/>
                </a:lnTo>
                <a:lnTo>
                  <a:pt x="87" y="38"/>
                </a:lnTo>
                <a:lnTo>
                  <a:pt x="106" y="47"/>
                </a:lnTo>
                <a:lnTo>
                  <a:pt x="125" y="47"/>
                </a:lnTo>
                <a:lnTo>
                  <a:pt x="132" y="62"/>
                </a:lnTo>
                <a:lnTo>
                  <a:pt x="146" y="66"/>
                </a:lnTo>
                <a:lnTo>
                  <a:pt x="170" y="55"/>
                </a:lnTo>
                <a:lnTo>
                  <a:pt x="189" y="45"/>
                </a:lnTo>
                <a:lnTo>
                  <a:pt x="194" y="47"/>
                </a:lnTo>
                <a:lnTo>
                  <a:pt x="205" y="29"/>
                </a:lnTo>
                <a:lnTo>
                  <a:pt x="212" y="7"/>
                </a:lnTo>
                <a:lnTo>
                  <a:pt x="224" y="2"/>
                </a:lnTo>
                <a:lnTo>
                  <a:pt x="241" y="0"/>
                </a:lnTo>
                <a:lnTo>
                  <a:pt x="241" y="353"/>
                </a:lnTo>
                <a:lnTo>
                  <a:pt x="210" y="360"/>
                </a:lnTo>
                <a:lnTo>
                  <a:pt x="186" y="334"/>
                </a:lnTo>
                <a:lnTo>
                  <a:pt x="160" y="303"/>
                </a:lnTo>
                <a:lnTo>
                  <a:pt x="141" y="270"/>
                </a:lnTo>
                <a:lnTo>
                  <a:pt x="118" y="256"/>
                </a:lnTo>
                <a:lnTo>
                  <a:pt x="108" y="223"/>
                </a:lnTo>
                <a:lnTo>
                  <a:pt x="78" y="223"/>
                </a:lnTo>
                <a:lnTo>
                  <a:pt x="68" y="204"/>
                </a:lnTo>
                <a:lnTo>
                  <a:pt x="75" y="175"/>
                </a:lnTo>
                <a:lnTo>
                  <a:pt x="63" y="161"/>
                </a:lnTo>
                <a:lnTo>
                  <a:pt x="45" y="118"/>
                </a:lnTo>
                <a:lnTo>
                  <a:pt x="21" y="83"/>
                </a:lnTo>
                <a:lnTo>
                  <a:pt x="4" y="76"/>
                </a:lnTo>
                <a:lnTo>
                  <a:pt x="0" y="59"/>
                </a:lnTo>
                <a:lnTo>
                  <a:pt x="23" y="55"/>
                </a:lnTo>
                <a:lnTo>
                  <a:pt x="28" y="40"/>
                </a:lnTo>
                <a:lnTo>
                  <a:pt x="26" y="14"/>
                </a:lnTo>
                <a:lnTo>
                  <a:pt x="35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Line 751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Line 752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Line 753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Line 754"/>
          <p:cNvSpPr>
            <a:spLocks noChangeShapeType="1"/>
          </p:cNvSpPr>
          <p:nvPr/>
        </p:nvSpPr>
        <p:spPr bwMode="auto">
          <a:xfrm>
            <a:off x="8769351" y="49847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755"/>
          <p:cNvSpPr>
            <a:spLocks/>
          </p:cNvSpPr>
          <p:nvPr/>
        </p:nvSpPr>
        <p:spPr bwMode="auto">
          <a:xfrm>
            <a:off x="7556501" y="4759326"/>
            <a:ext cx="2593975" cy="1333500"/>
          </a:xfrm>
          <a:custGeom>
            <a:avLst/>
            <a:gdLst>
              <a:gd name="T0" fmla="*/ 1514 w 1634"/>
              <a:gd name="T1" fmla="*/ 125 h 840"/>
              <a:gd name="T2" fmla="*/ 1514 w 1634"/>
              <a:gd name="T3" fmla="*/ 215 h 840"/>
              <a:gd name="T4" fmla="*/ 1611 w 1634"/>
              <a:gd name="T5" fmla="*/ 388 h 840"/>
              <a:gd name="T6" fmla="*/ 1519 w 1634"/>
              <a:gd name="T7" fmla="*/ 444 h 840"/>
              <a:gd name="T8" fmla="*/ 1355 w 1634"/>
              <a:gd name="T9" fmla="*/ 515 h 840"/>
              <a:gd name="T10" fmla="*/ 1100 w 1634"/>
              <a:gd name="T11" fmla="*/ 608 h 840"/>
              <a:gd name="T12" fmla="*/ 941 w 1634"/>
              <a:gd name="T13" fmla="*/ 648 h 840"/>
              <a:gd name="T14" fmla="*/ 899 w 1634"/>
              <a:gd name="T15" fmla="*/ 743 h 840"/>
              <a:gd name="T16" fmla="*/ 904 w 1634"/>
              <a:gd name="T17" fmla="*/ 683 h 840"/>
              <a:gd name="T18" fmla="*/ 868 w 1634"/>
              <a:gd name="T19" fmla="*/ 683 h 840"/>
              <a:gd name="T20" fmla="*/ 776 w 1634"/>
              <a:gd name="T21" fmla="*/ 691 h 840"/>
              <a:gd name="T22" fmla="*/ 693 w 1634"/>
              <a:gd name="T23" fmla="*/ 780 h 840"/>
              <a:gd name="T24" fmla="*/ 513 w 1634"/>
              <a:gd name="T25" fmla="*/ 754 h 840"/>
              <a:gd name="T26" fmla="*/ 423 w 1634"/>
              <a:gd name="T27" fmla="*/ 806 h 840"/>
              <a:gd name="T28" fmla="*/ 308 w 1634"/>
              <a:gd name="T29" fmla="*/ 828 h 840"/>
              <a:gd name="T30" fmla="*/ 274 w 1634"/>
              <a:gd name="T31" fmla="*/ 799 h 840"/>
              <a:gd name="T32" fmla="*/ 222 w 1634"/>
              <a:gd name="T33" fmla="*/ 788 h 840"/>
              <a:gd name="T34" fmla="*/ 170 w 1634"/>
              <a:gd name="T35" fmla="*/ 804 h 840"/>
              <a:gd name="T36" fmla="*/ 199 w 1634"/>
              <a:gd name="T37" fmla="*/ 785 h 840"/>
              <a:gd name="T38" fmla="*/ 185 w 1634"/>
              <a:gd name="T39" fmla="*/ 764 h 840"/>
              <a:gd name="T40" fmla="*/ 135 w 1634"/>
              <a:gd name="T41" fmla="*/ 757 h 840"/>
              <a:gd name="T42" fmla="*/ 149 w 1634"/>
              <a:gd name="T43" fmla="*/ 747 h 840"/>
              <a:gd name="T44" fmla="*/ 121 w 1634"/>
              <a:gd name="T45" fmla="*/ 698 h 840"/>
              <a:gd name="T46" fmla="*/ 64 w 1634"/>
              <a:gd name="T47" fmla="*/ 660 h 840"/>
              <a:gd name="T48" fmla="*/ 36 w 1634"/>
              <a:gd name="T49" fmla="*/ 643 h 840"/>
              <a:gd name="T50" fmla="*/ 36 w 1634"/>
              <a:gd name="T51" fmla="*/ 622 h 840"/>
              <a:gd name="T52" fmla="*/ 59 w 1634"/>
              <a:gd name="T53" fmla="*/ 636 h 840"/>
              <a:gd name="T54" fmla="*/ 69 w 1634"/>
              <a:gd name="T55" fmla="*/ 612 h 840"/>
              <a:gd name="T56" fmla="*/ 80 w 1634"/>
              <a:gd name="T57" fmla="*/ 575 h 840"/>
              <a:gd name="T58" fmla="*/ 45 w 1634"/>
              <a:gd name="T59" fmla="*/ 515 h 840"/>
              <a:gd name="T60" fmla="*/ 5 w 1634"/>
              <a:gd name="T61" fmla="*/ 468 h 840"/>
              <a:gd name="T62" fmla="*/ 88 w 1634"/>
              <a:gd name="T63" fmla="*/ 409 h 840"/>
              <a:gd name="T64" fmla="*/ 137 w 1634"/>
              <a:gd name="T65" fmla="*/ 411 h 840"/>
              <a:gd name="T66" fmla="*/ 173 w 1634"/>
              <a:gd name="T67" fmla="*/ 404 h 840"/>
              <a:gd name="T68" fmla="*/ 215 w 1634"/>
              <a:gd name="T69" fmla="*/ 388 h 840"/>
              <a:gd name="T70" fmla="*/ 293 w 1634"/>
              <a:gd name="T71" fmla="*/ 350 h 840"/>
              <a:gd name="T72" fmla="*/ 251 w 1634"/>
              <a:gd name="T73" fmla="*/ 347 h 840"/>
              <a:gd name="T74" fmla="*/ 272 w 1634"/>
              <a:gd name="T75" fmla="*/ 302 h 840"/>
              <a:gd name="T76" fmla="*/ 367 w 1634"/>
              <a:gd name="T77" fmla="*/ 300 h 840"/>
              <a:gd name="T78" fmla="*/ 438 w 1634"/>
              <a:gd name="T79" fmla="*/ 239 h 840"/>
              <a:gd name="T80" fmla="*/ 620 w 1634"/>
              <a:gd name="T81" fmla="*/ 149 h 840"/>
              <a:gd name="T82" fmla="*/ 759 w 1634"/>
              <a:gd name="T83" fmla="*/ 142 h 840"/>
              <a:gd name="T84" fmla="*/ 828 w 1634"/>
              <a:gd name="T85" fmla="*/ 165 h 840"/>
              <a:gd name="T86" fmla="*/ 1001 w 1634"/>
              <a:gd name="T87" fmla="*/ 168 h 840"/>
              <a:gd name="T88" fmla="*/ 1176 w 1634"/>
              <a:gd name="T89" fmla="*/ 94 h 840"/>
              <a:gd name="T90" fmla="*/ 1230 w 1634"/>
              <a:gd name="T91" fmla="*/ 42 h 840"/>
              <a:gd name="T92" fmla="*/ 1242 w 1634"/>
              <a:gd name="T93" fmla="*/ 42 h 840"/>
              <a:gd name="T94" fmla="*/ 1251 w 1634"/>
              <a:gd name="T95" fmla="*/ 33 h 840"/>
              <a:gd name="T96" fmla="*/ 1263 w 1634"/>
              <a:gd name="T97" fmla="*/ 28 h 840"/>
              <a:gd name="T98" fmla="*/ 1277 w 1634"/>
              <a:gd name="T99" fmla="*/ 26 h 840"/>
              <a:gd name="T100" fmla="*/ 1292 w 1634"/>
              <a:gd name="T101" fmla="*/ 26 h 840"/>
              <a:gd name="T102" fmla="*/ 1301 w 1634"/>
              <a:gd name="T103" fmla="*/ 16 h 840"/>
              <a:gd name="T104" fmla="*/ 1310 w 1634"/>
              <a:gd name="T105" fmla="*/ 2 h 840"/>
              <a:gd name="T106" fmla="*/ 1322 w 1634"/>
              <a:gd name="T107" fmla="*/ 4 h 840"/>
              <a:gd name="T108" fmla="*/ 1327 w 1634"/>
              <a:gd name="T109" fmla="*/ 11 h 840"/>
              <a:gd name="T110" fmla="*/ 1336 w 1634"/>
              <a:gd name="T111" fmla="*/ 14 h 840"/>
              <a:gd name="T112" fmla="*/ 1353 w 1634"/>
              <a:gd name="T113" fmla="*/ 21 h 840"/>
              <a:gd name="T114" fmla="*/ 1360 w 1634"/>
              <a:gd name="T115" fmla="*/ 26 h 840"/>
              <a:gd name="T116" fmla="*/ 1367 w 1634"/>
              <a:gd name="T117" fmla="*/ 33 h 840"/>
              <a:gd name="T118" fmla="*/ 1379 w 1634"/>
              <a:gd name="T119" fmla="*/ 28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4" h="840">
                <a:moveTo>
                  <a:pt x="1388" y="33"/>
                </a:moveTo>
                <a:lnTo>
                  <a:pt x="1424" y="56"/>
                </a:lnTo>
                <a:lnTo>
                  <a:pt x="1417" y="85"/>
                </a:lnTo>
                <a:lnTo>
                  <a:pt x="1433" y="108"/>
                </a:lnTo>
                <a:lnTo>
                  <a:pt x="1445" y="125"/>
                </a:lnTo>
                <a:lnTo>
                  <a:pt x="1478" y="118"/>
                </a:lnTo>
                <a:lnTo>
                  <a:pt x="1514" y="125"/>
                </a:lnTo>
                <a:lnTo>
                  <a:pt x="1528" y="134"/>
                </a:lnTo>
                <a:lnTo>
                  <a:pt x="1519" y="146"/>
                </a:lnTo>
                <a:lnTo>
                  <a:pt x="1521" y="172"/>
                </a:lnTo>
                <a:lnTo>
                  <a:pt x="1516" y="187"/>
                </a:lnTo>
                <a:lnTo>
                  <a:pt x="1493" y="191"/>
                </a:lnTo>
                <a:lnTo>
                  <a:pt x="1497" y="208"/>
                </a:lnTo>
                <a:lnTo>
                  <a:pt x="1514" y="215"/>
                </a:lnTo>
                <a:lnTo>
                  <a:pt x="1538" y="250"/>
                </a:lnTo>
                <a:lnTo>
                  <a:pt x="1556" y="293"/>
                </a:lnTo>
                <a:lnTo>
                  <a:pt x="1568" y="307"/>
                </a:lnTo>
                <a:lnTo>
                  <a:pt x="1561" y="336"/>
                </a:lnTo>
                <a:lnTo>
                  <a:pt x="1571" y="355"/>
                </a:lnTo>
                <a:lnTo>
                  <a:pt x="1601" y="355"/>
                </a:lnTo>
                <a:lnTo>
                  <a:pt x="1611" y="388"/>
                </a:lnTo>
                <a:lnTo>
                  <a:pt x="1634" y="402"/>
                </a:lnTo>
                <a:lnTo>
                  <a:pt x="1611" y="442"/>
                </a:lnTo>
                <a:lnTo>
                  <a:pt x="1594" y="442"/>
                </a:lnTo>
                <a:lnTo>
                  <a:pt x="1590" y="421"/>
                </a:lnTo>
                <a:lnTo>
                  <a:pt x="1568" y="416"/>
                </a:lnTo>
                <a:lnTo>
                  <a:pt x="1552" y="437"/>
                </a:lnTo>
                <a:lnTo>
                  <a:pt x="1519" y="444"/>
                </a:lnTo>
                <a:lnTo>
                  <a:pt x="1483" y="442"/>
                </a:lnTo>
                <a:lnTo>
                  <a:pt x="1455" y="444"/>
                </a:lnTo>
                <a:lnTo>
                  <a:pt x="1450" y="468"/>
                </a:lnTo>
                <a:lnTo>
                  <a:pt x="1429" y="487"/>
                </a:lnTo>
                <a:lnTo>
                  <a:pt x="1412" y="470"/>
                </a:lnTo>
                <a:lnTo>
                  <a:pt x="1393" y="485"/>
                </a:lnTo>
                <a:lnTo>
                  <a:pt x="1355" y="515"/>
                </a:lnTo>
                <a:lnTo>
                  <a:pt x="1310" y="523"/>
                </a:lnTo>
                <a:lnTo>
                  <a:pt x="1287" y="532"/>
                </a:lnTo>
                <a:lnTo>
                  <a:pt x="1239" y="575"/>
                </a:lnTo>
                <a:lnTo>
                  <a:pt x="1197" y="596"/>
                </a:lnTo>
                <a:lnTo>
                  <a:pt x="1152" y="615"/>
                </a:lnTo>
                <a:lnTo>
                  <a:pt x="1124" y="624"/>
                </a:lnTo>
                <a:lnTo>
                  <a:pt x="1100" y="608"/>
                </a:lnTo>
                <a:lnTo>
                  <a:pt x="1079" y="603"/>
                </a:lnTo>
                <a:lnTo>
                  <a:pt x="1050" y="622"/>
                </a:lnTo>
                <a:lnTo>
                  <a:pt x="1034" y="641"/>
                </a:lnTo>
                <a:lnTo>
                  <a:pt x="1010" y="657"/>
                </a:lnTo>
                <a:lnTo>
                  <a:pt x="986" y="655"/>
                </a:lnTo>
                <a:lnTo>
                  <a:pt x="967" y="641"/>
                </a:lnTo>
                <a:lnTo>
                  <a:pt x="941" y="648"/>
                </a:lnTo>
                <a:lnTo>
                  <a:pt x="939" y="688"/>
                </a:lnTo>
                <a:lnTo>
                  <a:pt x="953" y="707"/>
                </a:lnTo>
                <a:lnTo>
                  <a:pt x="944" y="724"/>
                </a:lnTo>
                <a:lnTo>
                  <a:pt x="932" y="759"/>
                </a:lnTo>
                <a:lnTo>
                  <a:pt x="920" y="769"/>
                </a:lnTo>
                <a:lnTo>
                  <a:pt x="901" y="769"/>
                </a:lnTo>
                <a:lnTo>
                  <a:pt x="899" y="743"/>
                </a:lnTo>
                <a:lnTo>
                  <a:pt x="889" y="735"/>
                </a:lnTo>
                <a:lnTo>
                  <a:pt x="880" y="728"/>
                </a:lnTo>
                <a:lnTo>
                  <a:pt x="878" y="719"/>
                </a:lnTo>
                <a:lnTo>
                  <a:pt x="882" y="709"/>
                </a:lnTo>
                <a:lnTo>
                  <a:pt x="892" y="698"/>
                </a:lnTo>
                <a:lnTo>
                  <a:pt x="899" y="688"/>
                </a:lnTo>
                <a:lnTo>
                  <a:pt x="904" y="683"/>
                </a:lnTo>
                <a:lnTo>
                  <a:pt x="906" y="676"/>
                </a:lnTo>
                <a:lnTo>
                  <a:pt x="906" y="667"/>
                </a:lnTo>
                <a:lnTo>
                  <a:pt x="897" y="660"/>
                </a:lnTo>
                <a:lnTo>
                  <a:pt x="885" y="657"/>
                </a:lnTo>
                <a:lnTo>
                  <a:pt x="873" y="669"/>
                </a:lnTo>
                <a:lnTo>
                  <a:pt x="863" y="679"/>
                </a:lnTo>
                <a:lnTo>
                  <a:pt x="868" y="683"/>
                </a:lnTo>
                <a:lnTo>
                  <a:pt x="861" y="698"/>
                </a:lnTo>
                <a:lnTo>
                  <a:pt x="837" y="709"/>
                </a:lnTo>
                <a:lnTo>
                  <a:pt x="833" y="707"/>
                </a:lnTo>
                <a:lnTo>
                  <a:pt x="821" y="700"/>
                </a:lnTo>
                <a:lnTo>
                  <a:pt x="795" y="693"/>
                </a:lnTo>
                <a:lnTo>
                  <a:pt x="783" y="691"/>
                </a:lnTo>
                <a:lnTo>
                  <a:pt x="776" y="691"/>
                </a:lnTo>
                <a:lnTo>
                  <a:pt x="762" y="698"/>
                </a:lnTo>
                <a:lnTo>
                  <a:pt x="750" y="717"/>
                </a:lnTo>
                <a:lnTo>
                  <a:pt x="736" y="731"/>
                </a:lnTo>
                <a:lnTo>
                  <a:pt x="731" y="745"/>
                </a:lnTo>
                <a:lnTo>
                  <a:pt x="733" y="754"/>
                </a:lnTo>
                <a:lnTo>
                  <a:pt x="726" y="762"/>
                </a:lnTo>
                <a:lnTo>
                  <a:pt x="693" y="780"/>
                </a:lnTo>
                <a:lnTo>
                  <a:pt x="655" y="790"/>
                </a:lnTo>
                <a:lnTo>
                  <a:pt x="627" y="804"/>
                </a:lnTo>
                <a:lnTo>
                  <a:pt x="603" y="804"/>
                </a:lnTo>
                <a:lnTo>
                  <a:pt x="584" y="799"/>
                </a:lnTo>
                <a:lnTo>
                  <a:pt x="568" y="778"/>
                </a:lnTo>
                <a:lnTo>
                  <a:pt x="549" y="766"/>
                </a:lnTo>
                <a:lnTo>
                  <a:pt x="513" y="754"/>
                </a:lnTo>
                <a:lnTo>
                  <a:pt x="487" y="745"/>
                </a:lnTo>
                <a:lnTo>
                  <a:pt x="480" y="745"/>
                </a:lnTo>
                <a:lnTo>
                  <a:pt x="452" y="745"/>
                </a:lnTo>
                <a:lnTo>
                  <a:pt x="428" y="747"/>
                </a:lnTo>
                <a:lnTo>
                  <a:pt x="421" y="757"/>
                </a:lnTo>
                <a:lnTo>
                  <a:pt x="421" y="780"/>
                </a:lnTo>
                <a:lnTo>
                  <a:pt x="423" y="806"/>
                </a:lnTo>
                <a:lnTo>
                  <a:pt x="419" y="816"/>
                </a:lnTo>
                <a:lnTo>
                  <a:pt x="409" y="821"/>
                </a:lnTo>
                <a:lnTo>
                  <a:pt x="390" y="821"/>
                </a:lnTo>
                <a:lnTo>
                  <a:pt x="369" y="833"/>
                </a:lnTo>
                <a:lnTo>
                  <a:pt x="350" y="840"/>
                </a:lnTo>
                <a:lnTo>
                  <a:pt x="322" y="837"/>
                </a:lnTo>
                <a:lnTo>
                  <a:pt x="308" y="828"/>
                </a:lnTo>
                <a:lnTo>
                  <a:pt x="296" y="804"/>
                </a:lnTo>
                <a:lnTo>
                  <a:pt x="298" y="795"/>
                </a:lnTo>
                <a:lnTo>
                  <a:pt x="296" y="788"/>
                </a:lnTo>
                <a:lnTo>
                  <a:pt x="286" y="783"/>
                </a:lnTo>
                <a:lnTo>
                  <a:pt x="279" y="788"/>
                </a:lnTo>
                <a:lnTo>
                  <a:pt x="279" y="795"/>
                </a:lnTo>
                <a:lnTo>
                  <a:pt x="274" y="799"/>
                </a:lnTo>
                <a:lnTo>
                  <a:pt x="253" y="790"/>
                </a:lnTo>
                <a:lnTo>
                  <a:pt x="253" y="783"/>
                </a:lnTo>
                <a:lnTo>
                  <a:pt x="239" y="773"/>
                </a:lnTo>
                <a:lnTo>
                  <a:pt x="232" y="776"/>
                </a:lnTo>
                <a:lnTo>
                  <a:pt x="218" y="780"/>
                </a:lnTo>
                <a:lnTo>
                  <a:pt x="218" y="788"/>
                </a:lnTo>
                <a:lnTo>
                  <a:pt x="222" y="788"/>
                </a:lnTo>
                <a:lnTo>
                  <a:pt x="222" y="792"/>
                </a:lnTo>
                <a:lnTo>
                  <a:pt x="208" y="811"/>
                </a:lnTo>
                <a:lnTo>
                  <a:pt x="199" y="811"/>
                </a:lnTo>
                <a:lnTo>
                  <a:pt x="201" y="799"/>
                </a:lnTo>
                <a:lnTo>
                  <a:pt x="196" y="795"/>
                </a:lnTo>
                <a:lnTo>
                  <a:pt x="180" y="799"/>
                </a:lnTo>
                <a:lnTo>
                  <a:pt x="170" y="804"/>
                </a:lnTo>
                <a:lnTo>
                  <a:pt x="156" y="806"/>
                </a:lnTo>
                <a:lnTo>
                  <a:pt x="147" y="806"/>
                </a:lnTo>
                <a:lnTo>
                  <a:pt x="144" y="804"/>
                </a:lnTo>
                <a:lnTo>
                  <a:pt x="149" y="797"/>
                </a:lnTo>
                <a:lnTo>
                  <a:pt x="166" y="792"/>
                </a:lnTo>
                <a:lnTo>
                  <a:pt x="185" y="788"/>
                </a:lnTo>
                <a:lnTo>
                  <a:pt x="199" y="785"/>
                </a:lnTo>
                <a:lnTo>
                  <a:pt x="201" y="785"/>
                </a:lnTo>
                <a:lnTo>
                  <a:pt x="199" y="776"/>
                </a:lnTo>
                <a:lnTo>
                  <a:pt x="222" y="764"/>
                </a:lnTo>
                <a:lnTo>
                  <a:pt x="225" y="759"/>
                </a:lnTo>
                <a:lnTo>
                  <a:pt x="220" y="759"/>
                </a:lnTo>
                <a:lnTo>
                  <a:pt x="196" y="759"/>
                </a:lnTo>
                <a:lnTo>
                  <a:pt x="185" y="764"/>
                </a:lnTo>
                <a:lnTo>
                  <a:pt x="175" y="771"/>
                </a:lnTo>
                <a:lnTo>
                  <a:pt x="161" y="776"/>
                </a:lnTo>
                <a:lnTo>
                  <a:pt x="147" y="778"/>
                </a:lnTo>
                <a:lnTo>
                  <a:pt x="133" y="780"/>
                </a:lnTo>
                <a:lnTo>
                  <a:pt x="128" y="773"/>
                </a:lnTo>
                <a:lnTo>
                  <a:pt x="128" y="764"/>
                </a:lnTo>
                <a:lnTo>
                  <a:pt x="135" y="757"/>
                </a:lnTo>
                <a:lnTo>
                  <a:pt x="140" y="759"/>
                </a:lnTo>
                <a:lnTo>
                  <a:pt x="144" y="764"/>
                </a:lnTo>
                <a:lnTo>
                  <a:pt x="149" y="764"/>
                </a:lnTo>
                <a:lnTo>
                  <a:pt x="156" y="754"/>
                </a:lnTo>
                <a:lnTo>
                  <a:pt x="159" y="745"/>
                </a:lnTo>
                <a:lnTo>
                  <a:pt x="156" y="743"/>
                </a:lnTo>
                <a:lnTo>
                  <a:pt x="149" y="747"/>
                </a:lnTo>
                <a:lnTo>
                  <a:pt x="135" y="740"/>
                </a:lnTo>
                <a:lnTo>
                  <a:pt x="125" y="740"/>
                </a:lnTo>
                <a:lnTo>
                  <a:pt x="121" y="738"/>
                </a:lnTo>
                <a:lnTo>
                  <a:pt x="118" y="721"/>
                </a:lnTo>
                <a:lnTo>
                  <a:pt x="116" y="709"/>
                </a:lnTo>
                <a:lnTo>
                  <a:pt x="116" y="702"/>
                </a:lnTo>
                <a:lnTo>
                  <a:pt x="121" y="698"/>
                </a:lnTo>
                <a:lnTo>
                  <a:pt x="118" y="686"/>
                </a:lnTo>
                <a:lnTo>
                  <a:pt x="116" y="669"/>
                </a:lnTo>
                <a:lnTo>
                  <a:pt x="102" y="669"/>
                </a:lnTo>
                <a:lnTo>
                  <a:pt x="88" y="662"/>
                </a:lnTo>
                <a:lnTo>
                  <a:pt x="78" y="655"/>
                </a:lnTo>
                <a:lnTo>
                  <a:pt x="69" y="655"/>
                </a:lnTo>
                <a:lnTo>
                  <a:pt x="64" y="660"/>
                </a:lnTo>
                <a:lnTo>
                  <a:pt x="64" y="667"/>
                </a:lnTo>
                <a:lnTo>
                  <a:pt x="62" y="672"/>
                </a:lnTo>
                <a:lnTo>
                  <a:pt x="50" y="665"/>
                </a:lnTo>
                <a:lnTo>
                  <a:pt x="38" y="662"/>
                </a:lnTo>
                <a:lnTo>
                  <a:pt x="31" y="655"/>
                </a:lnTo>
                <a:lnTo>
                  <a:pt x="31" y="646"/>
                </a:lnTo>
                <a:lnTo>
                  <a:pt x="36" y="643"/>
                </a:lnTo>
                <a:lnTo>
                  <a:pt x="38" y="646"/>
                </a:lnTo>
                <a:lnTo>
                  <a:pt x="40" y="650"/>
                </a:lnTo>
                <a:lnTo>
                  <a:pt x="47" y="648"/>
                </a:lnTo>
                <a:lnTo>
                  <a:pt x="54" y="643"/>
                </a:lnTo>
                <a:lnTo>
                  <a:pt x="52" y="634"/>
                </a:lnTo>
                <a:lnTo>
                  <a:pt x="43" y="634"/>
                </a:lnTo>
                <a:lnTo>
                  <a:pt x="36" y="622"/>
                </a:lnTo>
                <a:lnTo>
                  <a:pt x="36" y="612"/>
                </a:lnTo>
                <a:lnTo>
                  <a:pt x="40" y="612"/>
                </a:lnTo>
                <a:lnTo>
                  <a:pt x="43" y="610"/>
                </a:lnTo>
                <a:lnTo>
                  <a:pt x="59" y="620"/>
                </a:lnTo>
                <a:lnTo>
                  <a:pt x="64" y="629"/>
                </a:lnTo>
                <a:lnTo>
                  <a:pt x="59" y="631"/>
                </a:lnTo>
                <a:lnTo>
                  <a:pt x="59" y="636"/>
                </a:lnTo>
                <a:lnTo>
                  <a:pt x="66" y="646"/>
                </a:lnTo>
                <a:lnTo>
                  <a:pt x="104" y="627"/>
                </a:lnTo>
                <a:lnTo>
                  <a:pt x="104" y="622"/>
                </a:lnTo>
                <a:lnTo>
                  <a:pt x="95" y="620"/>
                </a:lnTo>
                <a:lnTo>
                  <a:pt x="92" y="627"/>
                </a:lnTo>
                <a:lnTo>
                  <a:pt x="85" y="627"/>
                </a:lnTo>
                <a:lnTo>
                  <a:pt x="69" y="612"/>
                </a:lnTo>
                <a:lnTo>
                  <a:pt x="66" y="605"/>
                </a:lnTo>
                <a:lnTo>
                  <a:pt x="66" y="598"/>
                </a:lnTo>
                <a:lnTo>
                  <a:pt x="73" y="596"/>
                </a:lnTo>
                <a:lnTo>
                  <a:pt x="80" y="601"/>
                </a:lnTo>
                <a:lnTo>
                  <a:pt x="92" y="582"/>
                </a:lnTo>
                <a:lnTo>
                  <a:pt x="88" y="575"/>
                </a:lnTo>
                <a:lnTo>
                  <a:pt x="80" y="575"/>
                </a:lnTo>
                <a:lnTo>
                  <a:pt x="66" y="553"/>
                </a:lnTo>
                <a:lnTo>
                  <a:pt x="52" y="539"/>
                </a:lnTo>
                <a:lnTo>
                  <a:pt x="54" y="537"/>
                </a:lnTo>
                <a:lnTo>
                  <a:pt x="73" y="518"/>
                </a:lnTo>
                <a:lnTo>
                  <a:pt x="73" y="508"/>
                </a:lnTo>
                <a:lnTo>
                  <a:pt x="64" y="508"/>
                </a:lnTo>
                <a:lnTo>
                  <a:pt x="45" y="515"/>
                </a:lnTo>
                <a:lnTo>
                  <a:pt x="26" y="525"/>
                </a:lnTo>
                <a:lnTo>
                  <a:pt x="14" y="525"/>
                </a:lnTo>
                <a:lnTo>
                  <a:pt x="2" y="527"/>
                </a:lnTo>
                <a:lnTo>
                  <a:pt x="0" y="525"/>
                </a:lnTo>
                <a:lnTo>
                  <a:pt x="2" y="497"/>
                </a:lnTo>
                <a:lnTo>
                  <a:pt x="0" y="470"/>
                </a:lnTo>
                <a:lnTo>
                  <a:pt x="5" y="468"/>
                </a:lnTo>
                <a:lnTo>
                  <a:pt x="14" y="468"/>
                </a:lnTo>
                <a:lnTo>
                  <a:pt x="19" y="466"/>
                </a:lnTo>
                <a:lnTo>
                  <a:pt x="31" y="442"/>
                </a:lnTo>
                <a:lnTo>
                  <a:pt x="43" y="421"/>
                </a:lnTo>
                <a:lnTo>
                  <a:pt x="47" y="418"/>
                </a:lnTo>
                <a:lnTo>
                  <a:pt x="64" y="416"/>
                </a:lnTo>
                <a:lnTo>
                  <a:pt x="88" y="409"/>
                </a:lnTo>
                <a:lnTo>
                  <a:pt x="92" y="411"/>
                </a:lnTo>
                <a:lnTo>
                  <a:pt x="95" y="418"/>
                </a:lnTo>
                <a:lnTo>
                  <a:pt x="99" y="423"/>
                </a:lnTo>
                <a:lnTo>
                  <a:pt x="104" y="426"/>
                </a:lnTo>
                <a:lnTo>
                  <a:pt x="121" y="423"/>
                </a:lnTo>
                <a:lnTo>
                  <a:pt x="128" y="421"/>
                </a:lnTo>
                <a:lnTo>
                  <a:pt x="137" y="411"/>
                </a:lnTo>
                <a:lnTo>
                  <a:pt x="135" y="409"/>
                </a:lnTo>
                <a:lnTo>
                  <a:pt x="121" y="402"/>
                </a:lnTo>
                <a:lnTo>
                  <a:pt x="121" y="395"/>
                </a:lnTo>
                <a:lnTo>
                  <a:pt x="147" y="395"/>
                </a:lnTo>
                <a:lnTo>
                  <a:pt x="147" y="402"/>
                </a:lnTo>
                <a:lnTo>
                  <a:pt x="156" y="404"/>
                </a:lnTo>
                <a:lnTo>
                  <a:pt x="173" y="404"/>
                </a:lnTo>
                <a:lnTo>
                  <a:pt x="201" y="404"/>
                </a:lnTo>
                <a:lnTo>
                  <a:pt x="232" y="397"/>
                </a:lnTo>
                <a:lnTo>
                  <a:pt x="239" y="388"/>
                </a:lnTo>
                <a:lnTo>
                  <a:pt x="237" y="385"/>
                </a:lnTo>
                <a:lnTo>
                  <a:pt x="230" y="385"/>
                </a:lnTo>
                <a:lnTo>
                  <a:pt x="222" y="390"/>
                </a:lnTo>
                <a:lnTo>
                  <a:pt x="215" y="388"/>
                </a:lnTo>
                <a:lnTo>
                  <a:pt x="206" y="385"/>
                </a:lnTo>
                <a:lnTo>
                  <a:pt x="206" y="383"/>
                </a:lnTo>
                <a:lnTo>
                  <a:pt x="222" y="369"/>
                </a:lnTo>
                <a:lnTo>
                  <a:pt x="230" y="364"/>
                </a:lnTo>
                <a:lnTo>
                  <a:pt x="253" y="362"/>
                </a:lnTo>
                <a:lnTo>
                  <a:pt x="272" y="355"/>
                </a:lnTo>
                <a:lnTo>
                  <a:pt x="293" y="350"/>
                </a:lnTo>
                <a:lnTo>
                  <a:pt x="298" y="347"/>
                </a:lnTo>
                <a:lnTo>
                  <a:pt x="293" y="345"/>
                </a:lnTo>
                <a:lnTo>
                  <a:pt x="279" y="345"/>
                </a:lnTo>
                <a:lnTo>
                  <a:pt x="265" y="345"/>
                </a:lnTo>
                <a:lnTo>
                  <a:pt x="263" y="350"/>
                </a:lnTo>
                <a:lnTo>
                  <a:pt x="258" y="350"/>
                </a:lnTo>
                <a:lnTo>
                  <a:pt x="251" y="347"/>
                </a:lnTo>
                <a:lnTo>
                  <a:pt x="239" y="343"/>
                </a:lnTo>
                <a:lnTo>
                  <a:pt x="227" y="338"/>
                </a:lnTo>
                <a:lnTo>
                  <a:pt x="222" y="333"/>
                </a:lnTo>
                <a:lnTo>
                  <a:pt x="227" y="302"/>
                </a:lnTo>
                <a:lnTo>
                  <a:pt x="241" y="302"/>
                </a:lnTo>
                <a:lnTo>
                  <a:pt x="248" y="300"/>
                </a:lnTo>
                <a:lnTo>
                  <a:pt x="272" y="302"/>
                </a:lnTo>
                <a:lnTo>
                  <a:pt x="282" y="305"/>
                </a:lnTo>
                <a:lnTo>
                  <a:pt x="303" y="302"/>
                </a:lnTo>
                <a:lnTo>
                  <a:pt x="312" y="295"/>
                </a:lnTo>
                <a:lnTo>
                  <a:pt x="329" y="291"/>
                </a:lnTo>
                <a:lnTo>
                  <a:pt x="338" y="293"/>
                </a:lnTo>
                <a:lnTo>
                  <a:pt x="357" y="298"/>
                </a:lnTo>
                <a:lnTo>
                  <a:pt x="367" y="300"/>
                </a:lnTo>
                <a:lnTo>
                  <a:pt x="376" y="293"/>
                </a:lnTo>
                <a:lnTo>
                  <a:pt x="388" y="295"/>
                </a:lnTo>
                <a:lnTo>
                  <a:pt x="405" y="281"/>
                </a:lnTo>
                <a:lnTo>
                  <a:pt x="407" y="269"/>
                </a:lnTo>
                <a:lnTo>
                  <a:pt x="405" y="267"/>
                </a:lnTo>
                <a:lnTo>
                  <a:pt x="405" y="262"/>
                </a:lnTo>
                <a:lnTo>
                  <a:pt x="438" y="239"/>
                </a:lnTo>
                <a:lnTo>
                  <a:pt x="478" y="201"/>
                </a:lnTo>
                <a:lnTo>
                  <a:pt x="487" y="189"/>
                </a:lnTo>
                <a:lnTo>
                  <a:pt x="506" y="184"/>
                </a:lnTo>
                <a:lnTo>
                  <a:pt x="549" y="158"/>
                </a:lnTo>
                <a:lnTo>
                  <a:pt x="556" y="161"/>
                </a:lnTo>
                <a:lnTo>
                  <a:pt x="568" y="158"/>
                </a:lnTo>
                <a:lnTo>
                  <a:pt x="620" y="149"/>
                </a:lnTo>
                <a:lnTo>
                  <a:pt x="660" y="144"/>
                </a:lnTo>
                <a:lnTo>
                  <a:pt x="672" y="134"/>
                </a:lnTo>
                <a:lnTo>
                  <a:pt x="688" y="137"/>
                </a:lnTo>
                <a:lnTo>
                  <a:pt x="700" y="149"/>
                </a:lnTo>
                <a:lnTo>
                  <a:pt x="719" y="156"/>
                </a:lnTo>
                <a:lnTo>
                  <a:pt x="740" y="158"/>
                </a:lnTo>
                <a:lnTo>
                  <a:pt x="759" y="142"/>
                </a:lnTo>
                <a:lnTo>
                  <a:pt x="764" y="142"/>
                </a:lnTo>
                <a:lnTo>
                  <a:pt x="781" y="149"/>
                </a:lnTo>
                <a:lnTo>
                  <a:pt x="778" y="163"/>
                </a:lnTo>
                <a:lnTo>
                  <a:pt x="814" y="184"/>
                </a:lnTo>
                <a:lnTo>
                  <a:pt x="816" y="184"/>
                </a:lnTo>
                <a:lnTo>
                  <a:pt x="823" y="172"/>
                </a:lnTo>
                <a:lnTo>
                  <a:pt x="828" y="165"/>
                </a:lnTo>
                <a:lnTo>
                  <a:pt x="835" y="163"/>
                </a:lnTo>
                <a:lnTo>
                  <a:pt x="849" y="165"/>
                </a:lnTo>
                <a:lnTo>
                  <a:pt x="906" y="182"/>
                </a:lnTo>
                <a:lnTo>
                  <a:pt x="930" y="179"/>
                </a:lnTo>
                <a:lnTo>
                  <a:pt x="944" y="182"/>
                </a:lnTo>
                <a:lnTo>
                  <a:pt x="986" y="177"/>
                </a:lnTo>
                <a:lnTo>
                  <a:pt x="1001" y="168"/>
                </a:lnTo>
                <a:lnTo>
                  <a:pt x="1015" y="156"/>
                </a:lnTo>
                <a:lnTo>
                  <a:pt x="1060" y="134"/>
                </a:lnTo>
                <a:lnTo>
                  <a:pt x="1067" y="134"/>
                </a:lnTo>
                <a:lnTo>
                  <a:pt x="1076" y="142"/>
                </a:lnTo>
                <a:lnTo>
                  <a:pt x="1124" y="139"/>
                </a:lnTo>
                <a:lnTo>
                  <a:pt x="1152" y="118"/>
                </a:lnTo>
                <a:lnTo>
                  <a:pt x="1176" y="94"/>
                </a:lnTo>
                <a:lnTo>
                  <a:pt x="1202" y="71"/>
                </a:lnTo>
                <a:lnTo>
                  <a:pt x="1218" y="40"/>
                </a:lnTo>
                <a:lnTo>
                  <a:pt x="1221" y="40"/>
                </a:lnTo>
                <a:lnTo>
                  <a:pt x="1223" y="40"/>
                </a:lnTo>
                <a:lnTo>
                  <a:pt x="1225" y="42"/>
                </a:lnTo>
                <a:lnTo>
                  <a:pt x="1228" y="42"/>
                </a:lnTo>
                <a:lnTo>
                  <a:pt x="1230" y="42"/>
                </a:lnTo>
                <a:lnTo>
                  <a:pt x="1232" y="42"/>
                </a:lnTo>
                <a:lnTo>
                  <a:pt x="1232" y="40"/>
                </a:lnTo>
                <a:lnTo>
                  <a:pt x="1232" y="42"/>
                </a:lnTo>
                <a:lnTo>
                  <a:pt x="1235" y="42"/>
                </a:lnTo>
                <a:lnTo>
                  <a:pt x="1237" y="42"/>
                </a:lnTo>
                <a:lnTo>
                  <a:pt x="1239" y="42"/>
                </a:lnTo>
                <a:lnTo>
                  <a:pt x="1242" y="42"/>
                </a:lnTo>
                <a:lnTo>
                  <a:pt x="1244" y="45"/>
                </a:lnTo>
                <a:lnTo>
                  <a:pt x="1247" y="42"/>
                </a:lnTo>
                <a:lnTo>
                  <a:pt x="1247" y="40"/>
                </a:lnTo>
                <a:lnTo>
                  <a:pt x="1249" y="40"/>
                </a:lnTo>
                <a:lnTo>
                  <a:pt x="1249" y="37"/>
                </a:lnTo>
                <a:lnTo>
                  <a:pt x="1249" y="35"/>
                </a:lnTo>
                <a:lnTo>
                  <a:pt x="1251" y="33"/>
                </a:lnTo>
                <a:lnTo>
                  <a:pt x="1251" y="30"/>
                </a:lnTo>
                <a:lnTo>
                  <a:pt x="1254" y="30"/>
                </a:lnTo>
                <a:lnTo>
                  <a:pt x="1256" y="30"/>
                </a:lnTo>
                <a:lnTo>
                  <a:pt x="1258" y="30"/>
                </a:lnTo>
                <a:lnTo>
                  <a:pt x="1261" y="30"/>
                </a:lnTo>
                <a:lnTo>
                  <a:pt x="1263" y="30"/>
                </a:lnTo>
                <a:lnTo>
                  <a:pt x="1263" y="28"/>
                </a:lnTo>
                <a:lnTo>
                  <a:pt x="1265" y="28"/>
                </a:lnTo>
                <a:lnTo>
                  <a:pt x="1268" y="28"/>
                </a:lnTo>
                <a:lnTo>
                  <a:pt x="1268" y="26"/>
                </a:lnTo>
                <a:lnTo>
                  <a:pt x="1270" y="26"/>
                </a:lnTo>
                <a:lnTo>
                  <a:pt x="1273" y="26"/>
                </a:lnTo>
                <a:lnTo>
                  <a:pt x="1273" y="26"/>
                </a:lnTo>
                <a:lnTo>
                  <a:pt x="1277" y="26"/>
                </a:lnTo>
                <a:lnTo>
                  <a:pt x="1280" y="23"/>
                </a:lnTo>
                <a:lnTo>
                  <a:pt x="1282" y="26"/>
                </a:lnTo>
                <a:lnTo>
                  <a:pt x="1284" y="26"/>
                </a:lnTo>
                <a:lnTo>
                  <a:pt x="1287" y="26"/>
                </a:lnTo>
                <a:lnTo>
                  <a:pt x="1289" y="23"/>
                </a:lnTo>
                <a:lnTo>
                  <a:pt x="1292" y="23"/>
                </a:lnTo>
                <a:lnTo>
                  <a:pt x="1292" y="26"/>
                </a:lnTo>
                <a:lnTo>
                  <a:pt x="1294" y="26"/>
                </a:lnTo>
                <a:lnTo>
                  <a:pt x="1296" y="26"/>
                </a:lnTo>
                <a:lnTo>
                  <a:pt x="1301" y="23"/>
                </a:lnTo>
                <a:lnTo>
                  <a:pt x="1301" y="21"/>
                </a:lnTo>
                <a:lnTo>
                  <a:pt x="1299" y="21"/>
                </a:lnTo>
                <a:lnTo>
                  <a:pt x="1299" y="19"/>
                </a:lnTo>
                <a:lnTo>
                  <a:pt x="1301" y="16"/>
                </a:lnTo>
                <a:lnTo>
                  <a:pt x="1301" y="14"/>
                </a:lnTo>
                <a:lnTo>
                  <a:pt x="1301" y="9"/>
                </a:lnTo>
                <a:lnTo>
                  <a:pt x="1301" y="7"/>
                </a:lnTo>
                <a:lnTo>
                  <a:pt x="1301" y="7"/>
                </a:lnTo>
                <a:lnTo>
                  <a:pt x="1306" y="4"/>
                </a:lnTo>
                <a:lnTo>
                  <a:pt x="1308" y="2"/>
                </a:lnTo>
                <a:lnTo>
                  <a:pt x="1310" y="2"/>
                </a:lnTo>
                <a:lnTo>
                  <a:pt x="1313" y="2"/>
                </a:lnTo>
                <a:lnTo>
                  <a:pt x="1315" y="2"/>
                </a:lnTo>
                <a:lnTo>
                  <a:pt x="1318" y="2"/>
                </a:lnTo>
                <a:lnTo>
                  <a:pt x="1320" y="0"/>
                </a:lnTo>
                <a:lnTo>
                  <a:pt x="1322" y="0"/>
                </a:lnTo>
                <a:lnTo>
                  <a:pt x="1322" y="2"/>
                </a:lnTo>
                <a:lnTo>
                  <a:pt x="1322" y="4"/>
                </a:lnTo>
                <a:lnTo>
                  <a:pt x="1322" y="7"/>
                </a:lnTo>
                <a:lnTo>
                  <a:pt x="1320" y="7"/>
                </a:lnTo>
                <a:lnTo>
                  <a:pt x="1320" y="9"/>
                </a:lnTo>
                <a:lnTo>
                  <a:pt x="1322" y="11"/>
                </a:lnTo>
                <a:lnTo>
                  <a:pt x="1325" y="11"/>
                </a:lnTo>
                <a:lnTo>
                  <a:pt x="1327" y="14"/>
                </a:lnTo>
                <a:lnTo>
                  <a:pt x="1327" y="11"/>
                </a:lnTo>
                <a:lnTo>
                  <a:pt x="1327" y="9"/>
                </a:lnTo>
                <a:lnTo>
                  <a:pt x="1329" y="9"/>
                </a:lnTo>
                <a:lnTo>
                  <a:pt x="1332" y="11"/>
                </a:lnTo>
                <a:lnTo>
                  <a:pt x="1332" y="9"/>
                </a:lnTo>
                <a:lnTo>
                  <a:pt x="1334" y="11"/>
                </a:lnTo>
                <a:lnTo>
                  <a:pt x="1334" y="11"/>
                </a:lnTo>
                <a:lnTo>
                  <a:pt x="1336" y="14"/>
                </a:lnTo>
                <a:lnTo>
                  <a:pt x="1339" y="14"/>
                </a:lnTo>
                <a:lnTo>
                  <a:pt x="1341" y="16"/>
                </a:lnTo>
                <a:lnTo>
                  <a:pt x="1344" y="19"/>
                </a:lnTo>
                <a:lnTo>
                  <a:pt x="1346" y="19"/>
                </a:lnTo>
                <a:lnTo>
                  <a:pt x="1348" y="19"/>
                </a:lnTo>
                <a:lnTo>
                  <a:pt x="1351" y="19"/>
                </a:lnTo>
                <a:lnTo>
                  <a:pt x="1353" y="21"/>
                </a:lnTo>
                <a:lnTo>
                  <a:pt x="1355" y="21"/>
                </a:lnTo>
                <a:lnTo>
                  <a:pt x="1358" y="21"/>
                </a:lnTo>
                <a:lnTo>
                  <a:pt x="1360" y="21"/>
                </a:lnTo>
                <a:lnTo>
                  <a:pt x="1362" y="21"/>
                </a:lnTo>
                <a:lnTo>
                  <a:pt x="1362" y="23"/>
                </a:lnTo>
                <a:lnTo>
                  <a:pt x="1360" y="23"/>
                </a:lnTo>
                <a:lnTo>
                  <a:pt x="1360" y="26"/>
                </a:lnTo>
                <a:lnTo>
                  <a:pt x="1358" y="26"/>
                </a:lnTo>
                <a:lnTo>
                  <a:pt x="1358" y="26"/>
                </a:lnTo>
                <a:lnTo>
                  <a:pt x="1360" y="26"/>
                </a:lnTo>
                <a:lnTo>
                  <a:pt x="1362" y="26"/>
                </a:lnTo>
                <a:lnTo>
                  <a:pt x="1365" y="28"/>
                </a:lnTo>
                <a:lnTo>
                  <a:pt x="1367" y="30"/>
                </a:lnTo>
                <a:lnTo>
                  <a:pt x="1367" y="33"/>
                </a:lnTo>
                <a:lnTo>
                  <a:pt x="1370" y="33"/>
                </a:lnTo>
                <a:lnTo>
                  <a:pt x="1370" y="30"/>
                </a:lnTo>
                <a:lnTo>
                  <a:pt x="1372" y="30"/>
                </a:lnTo>
                <a:lnTo>
                  <a:pt x="1372" y="30"/>
                </a:lnTo>
                <a:lnTo>
                  <a:pt x="1374" y="30"/>
                </a:lnTo>
                <a:lnTo>
                  <a:pt x="1377" y="28"/>
                </a:lnTo>
                <a:lnTo>
                  <a:pt x="1379" y="28"/>
                </a:lnTo>
                <a:lnTo>
                  <a:pt x="1384" y="28"/>
                </a:lnTo>
                <a:lnTo>
                  <a:pt x="1386" y="28"/>
                </a:lnTo>
                <a:lnTo>
                  <a:pt x="1386" y="30"/>
                </a:lnTo>
                <a:lnTo>
                  <a:pt x="1388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756"/>
          <p:cNvSpPr>
            <a:spLocks/>
          </p:cNvSpPr>
          <p:nvPr/>
        </p:nvSpPr>
        <p:spPr bwMode="auto">
          <a:xfrm>
            <a:off x="7556501" y="4759326"/>
            <a:ext cx="2593975" cy="1333500"/>
          </a:xfrm>
          <a:custGeom>
            <a:avLst/>
            <a:gdLst>
              <a:gd name="T0" fmla="*/ 1514 w 1634"/>
              <a:gd name="T1" fmla="*/ 125 h 840"/>
              <a:gd name="T2" fmla="*/ 1514 w 1634"/>
              <a:gd name="T3" fmla="*/ 215 h 840"/>
              <a:gd name="T4" fmla="*/ 1611 w 1634"/>
              <a:gd name="T5" fmla="*/ 388 h 840"/>
              <a:gd name="T6" fmla="*/ 1519 w 1634"/>
              <a:gd name="T7" fmla="*/ 444 h 840"/>
              <a:gd name="T8" fmla="*/ 1355 w 1634"/>
              <a:gd name="T9" fmla="*/ 515 h 840"/>
              <a:gd name="T10" fmla="*/ 1100 w 1634"/>
              <a:gd name="T11" fmla="*/ 608 h 840"/>
              <a:gd name="T12" fmla="*/ 941 w 1634"/>
              <a:gd name="T13" fmla="*/ 648 h 840"/>
              <a:gd name="T14" fmla="*/ 899 w 1634"/>
              <a:gd name="T15" fmla="*/ 743 h 840"/>
              <a:gd name="T16" fmla="*/ 904 w 1634"/>
              <a:gd name="T17" fmla="*/ 683 h 840"/>
              <a:gd name="T18" fmla="*/ 868 w 1634"/>
              <a:gd name="T19" fmla="*/ 683 h 840"/>
              <a:gd name="T20" fmla="*/ 776 w 1634"/>
              <a:gd name="T21" fmla="*/ 691 h 840"/>
              <a:gd name="T22" fmla="*/ 693 w 1634"/>
              <a:gd name="T23" fmla="*/ 780 h 840"/>
              <a:gd name="T24" fmla="*/ 513 w 1634"/>
              <a:gd name="T25" fmla="*/ 754 h 840"/>
              <a:gd name="T26" fmla="*/ 423 w 1634"/>
              <a:gd name="T27" fmla="*/ 806 h 840"/>
              <a:gd name="T28" fmla="*/ 308 w 1634"/>
              <a:gd name="T29" fmla="*/ 828 h 840"/>
              <a:gd name="T30" fmla="*/ 274 w 1634"/>
              <a:gd name="T31" fmla="*/ 799 h 840"/>
              <a:gd name="T32" fmla="*/ 222 w 1634"/>
              <a:gd name="T33" fmla="*/ 788 h 840"/>
              <a:gd name="T34" fmla="*/ 170 w 1634"/>
              <a:gd name="T35" fmla="*/ 804 h 840"/>
              <a:gd name="T36" fmla="*/ 199 w 1634"/>
              <a:gd name="T37" fmla="*/ 785 h 840"/>
              <a:gd name="T38" fmla="*/ 185 w 1634"/>
              <a:gd name="T39" fmla="*/ 764 h 840"/>
              <a:gd name="T40" fmla="*/ 135 w 1634"/>
              <a:gd name="T41" fmla="*/ 757 h 840"/>
              <a:gd name="T42" fmla="*/ 149 w 1634"/>
              <a:gd name="T43" fmla="*/ 747 h 840"/>
              <a:gd name="T44" fmla="*/ 121 w 1634"/>
              <a:gd name="T45" fmla="*/ 698 h 840"/>
              <a:gd name="T46" fmla="*/ 64 w 1634"/>
              <a:gd name="T47" fmla="*/ 660 h 840"/>
              <a:gd name="T48" fmla="*/ 36 w 1634"/>
              <a:gd name="T49" fmla="*/ 643 h 840"/>
              <a:gd name="T50" fmla="*/ 36 w 1634"/>
              <a:gd name="T51" fmla="*/ 622 h 840"/>
              <a:gd name="T52" fmla="*/ 59 w 1634"/>
              <a:gd name="T53" fmla="*/ 636 h 840"/>
              <a:gd name="T54" fmla="*/ 69 w 1634"/>
              <a:gd name="T55" fmla="*/ 612 h 840"/>
              <a:gd name="T56" fmla="*/ 80 w 1634"/>
              <a:gd name="T57" fmla="*/ 575 h 840"/>
              <a:gd name="T58" fmla="*/ 45 w 1634"/>
              <a:gd name="T59" fmla="*/ 515 h 840"/>
              <a:gd name="T60" fmla="*/ 5 w 1634"/>
              <a:gd name="T61" fmla="*/ 468 h 840"/>
              <a:gd name="T62" fmla="*/ 88 w 1634"/>
              <a:gd name="T63" fmla="*/ 409 h 840"/>
              <a:gd name="T64" fmla="*/ 137 w 1634"/>
              <a:gd name="T65" fmla="*/ 411 h 840"/>
              <a:gd name="T66" fmla="*/ 173 w 1634"/>
              <a:gd name="T67" fmla="*/ 404 h 840"/>
              <a:gd name="T68" fmla="*/ 215 w 1634"/>
              <a:gd name="T69" fmla="*/ 388 h 840"/>
              <a:gd name="T70" fmla="*/ 293 w 1634"/>
              <a:gd name="T71" fmla="*/ 350 h 840"/>
              <a:gd name="T72" fmla="*/ 251 w 1634"/>
              <a:gd name="T73" fmla="*/ 347 h 840"/>
              <a:gd name="T74" fmla="*/ 272 w 1634"/>
              <a:gd name="T75" fmla="*/ 302 h 840"/>
              <a:gd name="T76" fmla="*/ 367 w 1634"/>
              <a:gd name="T77" fmla="*/ 300 h 840"/>
              <a:gd name="T78" fmla="*/ 438 w 1634"/>
              <a:gd name="T79" fmla="*/ 239 h 840"/>
              <a:gd name="T80" fmla="*/ 620 w 1634"/>
              <a:gd name="T81" fmla="*/ 149 h 840"/>
              <a:gd name="T82" fmla="*/ 759 w 1634"/>
              <a:gd name="T83" fmla="*/ 142 h 840"/>
              <a:gd name="T84" fmla="*/ 828 w 1634"/>
              <a:gd name="T85" fmla="*/ 165 h 840"/>
              <a:gd name="T86" fmla="*/ 1001 w 1634"/>
              <a:gd name="T87" fmla="*/ 168 h 840"/>
              <a:gd name="T88" fmla="*/ 1176 w 1634"/>
              <a:gd name="T89" fmla="*/ 94 h 840"/>
              <a:gd name="T90" fmla="*/ 1230 w 1634"/>
              <a:gd name="T91" fmla="*/ 42 h 840"/>
              <a:gd name="T92" fmla="*/ 1242 w 1634"/>
              <a:gd name="T93" fmla="*/ 42 h 840"/>
              <a:gd name="T94" fmla="*/ 1251 w 1634"/>
              <a:gd name="T95" fmla="*/ 33 h 840"/>
              <a:gd name="T96" fmla="*/ 1263 w 1634"/>
              <a:gd name="T97" fmla="*/ 28 h 840"/>
              <a:gd name="T98" fmla="*/ 1277 w 1634"/>
              <a:gd name="T99" fmla="*/ 26 h 840"/>
              <a:gd name="T100" fmla="*/ 1292 w 1634"/>
              <a:gd name="T101" fmla="*/ 26 h 840"/>
              <a:gd name="T102" fmla="*/ 1301 w 1634"/>
              <a:gd name="T103" fmla="*/ 16 h 840"/>
              <a:gd name="T104" fmla="*/ 1310 w 1634"/>
              <a:gd name="T105" fmla="*/ 2 h 840"/>
              <a:gd name="T106" fmla="*/ 1322 w 1634"/>
              <a:gd name="T107" fmla="*/ 4 h 840"/>
              <a:gd name="T108" fmla="*/ 1327 w 1634"/>
              <a:gd name="T109" fmla="*/ 11 h 840"/>
              <a:gd name="T110" fmla="*/ 1336 w 1634"/>
              <a:gd name="T111" fmla="*/ 14 h 840"/>
              <a:gd name="T112" fmla="*/ 1353 w 1634"/>
              <a:gd name="T113" fmla="*/ 21 h 840"/>
              <a:gd name="T114" fmla="*/ 1360 w 1634"/>
              <a:gd name="T115" fmla="*/ 26 h 840"/>
              <a:gd name="T116" fmla="*/ 1367 w 1634"/>
              <a:gd name="T117" fmla="*/ 33 h 840"/>
              <a:gd name="T118" fmla="*/ 1379 w 1634"/>
              <a:gd name="T119" fmla="*/ 28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4" h="840">
                <a:moveTo>
                  <a:pt x="1388" y="33"/>
                </a:moveTo>
                <a:lnTo>
                  <a:pt x="1424" y="56"/>
                </a:lnTo>
                <a:lnTo>
                  <a:pt x="1417" y="85"/>
                </a:lnTo>
                <a:lnTo>
                  <a:pt x="1433" y="108"/>
                </a:lnTo>
                <a:lnTo>
                  <a:pt x="1445" y="125"/>
                </a:lnTo>
                <a:lnTo>
                  <a:pt x="1478" y="118"/>
                </a:lnTo>
                <a:lnTo>
                  <a:pt x="1514" y="125"/>
                </a:lnTo>
                <a:lnTo>
                  <a:pt x="1528" y="134"/>
                </a:lnTo>
                <a:lnTo>
                  <a:pt x="1519" y="146"/>
                </a:lnTo>
                <a:lnTo>
                  <a:pt x="1521" y="172"/>
                </a:lnTo>
                <a:lnTo>
                  <a:pt x="1516" y="187"/>
                </a:lnTo>
                <a:lnTo>
                  <a:pt x="1493" y="191"/>
                </a:lnTo>
                <a:lnTo>
                  <a:pt x="1497" y="208"/>
                </a:lnTo>
                <a:lnTo>
                  <a:pt x="1514" y="215"/>
                </a:lnTo>
                <a:lnTo>
                  <a:pt x="1538" y="250"/>
                </a:lnTo>
                <a:lnTo>
                  <a:pt x="1556" y="293"/>
                </a:lnTo>
                <a:lnTo>
                  <a:pt x="1568" y="307"/>
                </a:lnTo>
                <a:lnTo>
                  <a:pt x="1561" y="336"/>
                </a:lnTo>
                <a:lnTo>
                  <a:pt x="1571" y="355"/>
                </a:lnTo>
                <a:lnTo>
                  <a:pt x="1601" y="355"/>
                </a:lnTo>
                <a:lnTo>
                  <a:pt x="1611" y="388"/>
                </a:lnTo>
                <a:lnTo>
                  <a:pt x="1634" y="402"/>
                </a:lnTo>
                <a:lnTo>
                  <a:pt x="1611" y="442"/>
                </a:lnTo>
                <a:lnTo>
                  <a:pt x="1594" y="442"/>
                </a:lnTo>
                <a:lnTo>
                  <a:pt x="1590" y="421"/>
                </a:lnTo>
                <a:lnTo>
                  <a:pt x="1568" y="416"/>
                </a:lnTo>
                <a:lnTo>
                  <a:pt x="1552" y="437"/>
                </a:lnTo>
                <a:lnTo>
                  <a:pt x="1519" y="444"/>
                </a:lnTo>
                <a:lnTo>
                  <a:pt x="1483" y="442"/>
                </a:lnTo>
                <a:lnTo>
                  <a:pt x="1455" y="444"/>
                </a:lnTo>
                <a:lnTo>
                  <a:pt x="1450" y="468"/>
                </a:lnTo>
                <a:lnTo>
                  <a:pt x="1429" y="487"/>
                </a:lnTo>
                <a:lnTo>
                  <a:pt x="1412" y="470"/>
                </a:lnTo>
                <a:lnTo>
                  <a:pt x="1393" y="485"/>
                </a:lnTo>
                <a:lnTo>
                  <a:pt x="1355" y="515"/>
                </a:lnTo>
                <a:lnTo>
                  <a:pt x="1310" y="523"/>
                </a:lnTo>
                <a:lnTo>
                  <a:pt x="1287" y="532"/>
                </a:lnTo>
                <a:lnTo>
                  <a:pt x="1239" y="575"/>
                </a:lnTo>
                <a:lnTo>
                  <a:pt x="1197" y="596"/>
                </a:lnTo>
                <a:lnTo>
                  <a:pt x="1152" y="615"/>
                </a:lnTo>
                <a:lnTo>
                  <a:pt x="1124" y="624"/>
                </a:lnTo>
                <a:lnTo>
                  <a:pt x="1100" y="608"/>
                </a:lnTo>
                <a:lnTo>
                  <a:pt x="1079" y="603"/>
                </a:lnTo>
                <a:lnTo>
                  <a:pt x="1050" y="622"/>
                </a:lnTo>
                <a:lnTo>
                  <a:pt x="1034" y="641"/>
                </a:lnTo>
                <a:lnTo>
                  <a:pt x="1010" y="657"/>
                </a:lnTo>
                <a:lnTo>
                  <a:pt x="986" y="655"/>
                </a:lnTo>
                <a:lnTo>
                  <a:pt x="967" y="641"/>
                </a:lnTo>
                <a:lnTo>
                  <a:pt x="941" y="648"/>
                </a:lnTo>
                <a:lnTo>
                  <a:pt x="939" y="688"/>
                </a:lnTo>
                <a:lnTo>
                  <a:pt x="953" y="707"/>
                </a:lnTo>
                <a:lnTo>
                  <a:pt x="944" y="724"/>
                </a:lnTo>
                <a:lnTo>
                  <a:pt x="932" y="759"/>
                </a:lnTo>
                <a:lnTo>
                  <a:pt x="920" y="769"/>
                </a:lnTo>
                <a:lnTo>
                  <a:pt x="901" y="769"/>
                </a:lnTo>
                <a:lnTo>
                  <a:pt x="899" y="743"/>
                </a:lnTo>
                <a:lnTo>
                  <a:pt x="889" y="735"/>
                </a:lnTo>
                <a:lnTo>
                  <a:pt x="880" y="728"/>
                </a:lnTo>
                <a:lnTo>
                  <a:pt x="878" y="719"/>
                </a:lnTo>
                <a:lnTo>
                  <a:pt x="882" y="709"/>
                </a:lnTo>
                <a:lnTo>
                  <a:pt x="892" y="698"/>
                </a:lnTo>
                <a:lnTo>
                  <a:pt x="899" y="688"/>
                </a:lnTo>
                <a:lnTo>
                  <a:pt x="904" y="683"/>
                </a:lnTo>
                <a:lnTo>
                  <a:pt x="906" y="676"/>
                </a:lnTo>
                <a:lnTo>
                  <a:pt x="906" y="667"/>
                </a:lnTo>
                <a:lnTo>
                  <a:pt x="897" y="660"/>
                </a:lnTo>
                <a:lnTo>
                  <a:pt x="885" y="657"/>
                </a:lnTo>
                <a:lnTo>
                  <a:pt x="873" y="669"/>
                </a:lnTo>
                <a:lnTo>
                  <a:pt x="863" y="679"/>
                </a:lnTo>
                <a:lnTo>
                  <a:pt x="868" y="683"/>
                </a:lnTo>
                <a:lnTo>
                  <a:pt x="861" y="698"/>
                </a:lnTo>
                <a:lnTo>
                  <a:pt x="837" y="709"/>
                </a:lnTo>
                <a:lnTo>
                  <a:pt x="833" y="707"/>
                </a:lnTo>
                <a:lnTo>
                  <a:pt x="821" y="700"/>
                </a:lnTo>
                <a:lnTo>
                  <a:pt x="795" y="693"/>
                </a:lnTo>
                <a:lnTo>
                  <a:pt x="783" y="691"/>
                </a:lnTo>
                <a:lnTo>
                  <a:pt x="776" y="691"/>
                </a:lnTo>
                <a:lnTo>
                  <a:pt x="762" y="698"/>
                </a:lnTo>
                <a:lnTo>
                  <a:pt x="750" y="717"/>
                </a:lnTo>
                <a:lnTo>
                  <a:pt x="736" y="731"/>
                </a:lnTo>
                <a:lnTo>
                  <a:pt x="731" y="745"/>
                </a:lnTo>
                <a:lnTo>
                  <a:pt x="733" y="754"/>
                </a:lnTo>
                <a:lnTo>
                  <a:pt x="726" y="762"/>
                </a:lnTo>
                <a:lnTo>
                  <a:pt x="693" y="780"/>
                </a:lnTo>
                <a:lnTo>
                  <a:pt x="655" y="790"/>
                </a:lnTo>
                <a:lnTo>
                  <a:pt x="627" y="804"/>
                </a:lnTo>
                <a:lnTo>
                  <a:pt x="603" y="804"/>
                </a:lnTo>
                <a:lnTo>
                  <a:pt x="584" y="799"/>
                </a:lnTo>
                <a:lnTo>
                  <a:pt x="568" y="778"/>
                </a:lnTo>
                <a:lnTo>
                  <a:pt x="549" y="766"/>
                </a:lnTo>
                <a:lnTo>
                  <a:pt x="513" y="754"/>
                </a:lnTo>
                <a:lnTo>
                  <a:pt x="487" y="745"/>
                </a:lnTo>
                <a:lnTo>
                  <a:pt x="480" y="745"/>
                </a:lnTo>
                <a:lnTo>
                  <a:pt x="452" y="745"/>
                </a:lnTo>
                <a:lnTo>
                  <a:pt x="428" y="747"/>
                </a:lnTo>
                <a:lnTo>
                  <a:pt x="421" y="757"/>
                </a:lnTo>
                <a:lnTo>
                  <a:pt x="421" y="780"/>
                </a:lnTo>
                <a:lnTo>
                  <a:pt x="423" y="806"/>
                </a:lnTo>
                <a:lnTo>
                  <a:pt x="419" y="816"/>
                </a:lnTo>
                <a:lnTo>
                  <a:pt x="409" y="821"/>
                </a:lnTo>
                <a:lnTo>
                  <a:pt x="390" y="821"/>
                </a:lnTo>
                <a:lnTo>
                  <a:pt x="369" y="833"/>
                </a:lnTo>
                <a:lnTo>
                  <a:pt x="350" y="840"/>
                </a:lnTo>
                <a:lnTo>
                  <a:pt x="322" y="837"/>
                </a:lnTo>
                <a:lnTo>
                  <a:pt x="308" y="828"/>
                </a:lnTo>
                <a:lnTo>
                  <a:pt x="296" y="804"/>
                </a:lnTo>
                <a:lnTo>
                  <a:pt x="298" y="795"/>
                </a:lnTo>
                <a:lnTo>
                  <a:pt x="296" y="788"/>
                </a:lnTo>
                <a:lnTo>
                  <a:pt x="286" y="783"/>
                </a:lnTo>
                <a:lnTo>
                  <a:pt x="279" y="788"/>
                </a:lnTo>
                <a:lnTo>
                  <a:pt x="279" y="795"/>
                </a:lnTo>
                <a:lnTo>
                  <a:pt x="274" y="799"/>
                </a:lnTo>
                <a:lnTo>
                  <a:pt x="253" y="790"/>
                </a:lnTo>
                <a:lnTo>
                  <a:pt x="253" y="783"/>
                </a:lnTo>
                <a:lnTo>
                  <a:pt x="239" y="773"/>
                </a:lnTo>
                <a:lnTo>
                  <a:pt x="232" y="776"/>
                </a:lnTo>
                <a:lnTo>
                  <a:pt x="218" y="780"/>
                </a:lnTo>
                <a:lnTo>
                  <a:pt x="218" y="788"/>
                </a:lnTo>
                <a:lnTo>
                  <a:pt x="222" y="788"/>
                </a:lnTo>
                <a:lnTo>
                  <a:pt x="222" y="792"/>
                </a:lnTo>
                <a:lnTo>
                  <a:pt x="208" y="811"/>
                </a:lnTo>
                <a:lnTo>
                  <a:pt x="199" y="811"/>
                </a:lnTo>
                <a:lnTo>
                  <a:pt x="201" y="799"/>
                </a:lnTo>
                <a:lnTo>
                  <a:pt x="196" y="795"/>
                </a:lnTo>
                <a:lnTo>
                  <a:pt x="180" y="799"/>
                </a:lnTo>
                <a:lnTo>
                  <a:pt x="170" y="804"/>
                </a:lnTo>
                <a:lnTo>
                  <a:pt x="156" y="806"/>
                </a:lnTo>
                <a:lnTo>
                  <a:pt x="147" y="806"/>
                </a:lnTo>
                <a:lnTo>
                  <a:pt x="144" y="804"/>
                </a:lnTo>
                <a:lnTo>
                  <a:pt x="149" y="797"/>
                </a:lnTo>
                <a:lnTo>
                  <a:pt x="166" y="792"/>
                </a:lnTo>
                <a:lnTo>
                  <a:pt x="185" y="788"/>
                </a:lnTo>
                <a:lnTo>
                  <a:pt x="199" y="785"/>
                </a:lnTo>
                <a:lnTo>
                  <a:pt x="201" y="785"/>
                </a:lnTo>
                <a:lnTo>
                  <a:pt x="199" y="776"/>
                </a:lnTo>
                <a:lnTo>
                  <a:pt x="222" y="764"/>
                </a:lnTo>
                <a:lnTo>
                  <a:pt x="225" y="759"/>
                </a:lnTo>
                <a:lnTo>
                  <a:pt x="220" y="759"/>
                </a:lnTo>
                <a:lnTo>
                  <a:pt x="196" y="759"/>
                </a:lnTo>
                <a:lnTo>
                  <a:pt x="185" y="764"/>
                </a:lnTo>
                <a:lnTo>
                  <a:pt x="175" y="771"/>
                </a:lnTo>
                <a:lnTo>
                  <a:pt x="161" y="776"/>
                </a:lnTo>
                <a:lnTo>
                  <a:pt x="147" y="778"/>
                </a:lnTo>
                <a:lnTo>
                  <a:pt x="133" y="780"/>
                </a:lnTo>
                <a:lnTo>
                  <a:pt x="128" y="773"/>
                </a:lnTo>
                <a:lnTo>
                  <a:pt x="128" y="764"/>
                </a:lnTo>
                <a:lnTo>
                  <a:pt x="135" y="757"/>
                </a:lnTo>
                <a:lnTo>
                  <a:pt x="140" y="759"/>
                </a:lnTo>
                <a:lnTo>
                  <a:pt x="144" y="764"/>
                </a:lnTo>
                <a:lnTo>
                  <a:pt x="149" y="764"/>
                </a:lnTo>
                <a:lnTo>
                  <a:pt x="156" y="754"/>
                </a:lnTo>
                <a:lnTo>
                  <a:pt x="159" y="745"/>
                </a:lnTo>
                <a:lnTo>
                  <a:pt x="156" y="743"/>
                </a:lnTo>
                <a:lnTo>
                  <a:pt x="149" y="747"/>
                </a:lnTo>
                <a:lnTo>
                  <a:pt x="135" y="740"/>
                </a:lnTo>
                <a:lnTo>
                  <a:pt x="125" y="740"/>
                </a:lnTo>
                <a:lnTo>
                  <a:pt x="121" y="738"/>
                </a:lnTo>
                <a:lnTo>
                  <a:pt x="118" y="721"/>
                </a:lnTo>
                <a:lnTo>
                  <a:pt x="116" y="709"/>
                </a:lnTo>
                <a:lnTo>
                  <a:pt x="116" y="702"/>
                </a:lnTo>
                <a:lnTo>
                  <a:pt x="121" y="698"/>
                </a:lnTo>
                <a:lnTo>
                  <a:pt x="118" y="686"/>
                </a:lnTo>
                <a:lnTo>
                  <a:pt x="116" y="669"/>
                </a:lnTo>
                <a:lnTo>
                  <a:pt x="102" y="669"/>
                </a:lnTo>
                <a:lnTo>
                  <a:pt x="88" y="662"/>
                </a:lnTo>
                <a:lnTo>
                  <a:pt x="78" y="655"/>
                </a:lnTo>
                <a:lnTo>
                  <a:pt x="69" y="655"/>
                </a:lnTo>
                <a:lnTo>
                  <a:pt x="64" y="660"/>
                </a:lnTo>
                <a:lnTo>
                  <a:pt x="64" y="667"/>
                </a:lnTo>
                <a:lnTo>
                  <a:pt x="62" y="672"/>
                </a:lnTo>
                <a:lnTo>
                  <a:pt x="50" y="665"/>
                </a:lnTo>
                <a:lnTo>
                  <a:pt x="38" y="662"/>
                </a:lnTo>
                <a:lnTo>
                  <a:pt x="31" y="655"/>
                </a:lnTo>
                <a:lnTo>
                  <a:pt x="31" y="646"/>
                </a:lnTo>
                <a:lnTo>
                  <a:pt x="36" y="643"/>
                </a:lnTo>
                <a:lnTo>
                  <a:pt x="38" y="646"/>
                </a:lnTo>
                <a:lnTo>
                  <a:pt x="40" y="650"/>
                </a:lnTo>
                <a:lnTo>
                  <a:pt x="47" y="648"/>
                </a:lnTo>
                <a:lnTo>
                  <a:pt x="54" y="643"/>
                </a:lnTo>
                <a:lnTo>
                  <a:pt x="52" y="634"/>
                </a:lnTo>
                <a:lnTo>
                  <a:pt x="43" y="634"/>
                </a:lnTo>
                <a:lnTo>
                  <a:pt x="36" y="622"/>
                </a:lnTo>
                <a:lnTo>
                  <a:pt x="36" y="612"/>
                </a:lnTo>
                <a:lnTo>
                  <a:pt x="40" y="612"/>
                </a:lnTo>
                <a:lnTo>
                  <a:pt x="43" y="610"/>
                </a:lnTo>
                <a:lnTo>
                  <a:pt x="59" y="620"/>
                </a:lnTo>
                <a:lnTo>
                  <a:pt x="64" y="629"/>
                </a:lnTo>
                <a:lnTo>
                  <a:pt x="59" y="631"/>
                </a:lnTo>
                <a:lnTo>
                  <a:pt x="59" y="636"/>
                </a:lnTo>
                <a:lnTo>
                  <a:pt x="66" y="646"/>
                </a:lnTo>
                <a:lnTo>
                  <a:pt x="104" y="627"/>
                </a:lnTo>
                <a:lnTo>
                  <a:pt x="104" y="622"/>
                </a:lnTo>
                <a:lnTo>
                  <a:pt x="95" y="620"/>
                </a:lnTo>
                <a:lnTo>
                  <a:pt x="92" y="627"/>
                </a:lnTo>
                <a:lnTo>
                  <a:pt x="85" y="627"/>
                </a:lnTo>
                <a:lnTo>
                  <a:pt x="69" y="612"/>
                </a:lnTo>
                <a:lnTo>
                  <a:pt x="66" y="605"/>
                </a:lnTo>
                <a:lnTo>
                  <a:pt x="66" y="598"/>
                </a:lnTo>
                <a:lnTo>
                  <a:pt x="73" y="596"/>
                </a:lnTo>
                <a:lnTo>
                  <a:pt x="80" y="601"/>
                </a:lnTo>
                <a:lnTo>
                  <a:pt x="92" y="582"/>
                </a:lnTo>
                <a:lnTo>
                  <a:pt x="88" y="575"/>
                </a:lnTo>
                <a:lnTo>
                  <a:pt x="80" y="575"/>
                </a:lnTo>
                <a:lnTo>
                  <a:pt x="66" y="553"/>
                </a:lnTo>
                <a:lnTo>
                  <a:pt x="52" y="539"/>
                </a:lnTo>
                <a:lnTo>
                  <a:pt x="54" y="537"/>
                </a:lnTo>
                <a:lnTo>
                  <a:pt x="73" y="518"/>
                </a:lnTo>
                <a:lnTo>
                  <a:pt x="73" y="508"/>
                </a:lnTo>
                <a:lnTo>
                  <a:pt x="64" y="508"/>
                </a:lnTo>
                <a:lnTo>
                  <a:pt x="45" y="515"/>
                </a:lnTo>
                <a:lnTo>
                  <a:pt x="26" y="525"/>
                </a:lnTo>
                <a:lnTo>
                  <a:pt x="14" y="525"/>
                </a:lnTo>
                <a:lnTo>
                  <a:pt x="2" y="527"/>
                </a:lnTo>
                <a:lnTo>
                  <a:pt x="0" y="525"/>
                </a:lnTo>
                <a:lnTo>
                  <a:pt x="2" y="497"/>
                </a:lnTo>
                <a:lnTo>
                  <a:pt x="0" y="470"/>
                </a:lnTo>
                <a:lnTo>
                  <a:pt x="5" y="468"/>
                </a:lnTo>
                <a:lnTo>
                  <a:pt x="14" y="468"/>
                </a:lnTo>
                <a:lnTo>
                  <a:pt x="19" y="466"/>
                </a:lnTo>
                <a:lnTo>
                  <a:pt x="31" y="442"/>
                </a:lnTo>
                <a:lnTo>
                  <a:pt x="43" y="421"/>
                </a:lnTo>
                <a:lnTo>
                  <a:pt x="47" y="418"/>
                </a:lnTo>
                <a:lnTo>
                  <a:pt x="64" y="416"/>
                </a:lnTo>
                <a:lnTo>
                  <a:pt x="88" y="409"/>
                </a:lnTo>
                <a:lnTo>
                  <a:pt x="92" y="411"/>
                </a:lnTo>
                <a:lnTo>
                  <a:pt x="95" y="418"/>
                </a:lnTo>
                <a:lnTo>
                  <a:pt x="99" y="423"/>
                </a:lnTo>
                <a:lnTo>
                  <a:pt x="104" y="426"/>
                </a:lnTo>
                <a:lnTo>
                  <a:pt x="121" y="423"/>
                </a:lnTo>
                <a:lnTo>
                  <a:pt x="128" y="421"/>
                </a:lnTo>
                <a:lnTo>
                  <a:pt x="137" y="411"/>
                </a:lnTo>
                <a:lnTo>
                  <a:pt x="135" y="409"/>
                </a:lnTo>
                <a:lnTo>
                  <a:pt x="121" y="402"/>
                </a:lnTo>
                <a:lnTo>
                  <a:pt x="121" y="395"/>
                </a:lnTo>
                <a:lnTo>
                  <a:pt x="147" y="395"/>
                </a:lnTo>
                <a:lnTo>
                  <a:pt x="147" y="402"/>
                </a:lnTo>
                <a:lnTo>
                  <a:pt x="156" y="404"/>
                </a:lnTo>
                <a:lnTo>
                  <a:pt x="173" y="404"/>
                </a:lnTo>
                <a:lnTo>
                  <a:pt x="201" y="404"/>
                </a:lnTo>
                <a:lnTo>
                  <a:pt x="232" y="397"/>
                </a:lnTo>
                <a:lnTo>
                  <a:pt x="239" y="388"/>
                </a:lnTo>
                <a:lnTo>
                  <a:pt x="237" y="385"/>
                </a:lnTo>
                <a:lnTo>
                  <a:pt x="230" y="385"/>
                </a:lnTo>
                <a:lnTo>
                  <a:pt x="222" y="390"/>
                </a:lnTo>
                <a:lnTo>
                  <a:pt x="215" y="388"/>
                </a:lnTo>
                <a:lnTo>
                  <a:pt x="206" y="385"/>
                </a:lnTo>
                <a:lnTo>
                  <a:pt x="206" y="383"/>
                </a:lnTo>
                <a:lnTo>
                  <a:pt x="222" y="369"/>
                </a:lnTo>
                <a:lnTo>
                  <a:pt x="230" y="364"/>
                </a:lnTo>
                <a:lnTo>
                  <a:pt x="253" y="362"/>
                </a:lnTo>
                <a:lnTo>
                  <a:pt x="272" y="355"/>
                </a:lnTo>
                <a:lnTo>
                  <a:pt x="293" y="350"/>
                </a:lnTo>
                <a:lnTo>
                  <a:pt x="298" y="347"/>
                </a:lnTo>
                <a:lnTo>
                  <a:pt x="293" y="345"/>
                </a:lnTo>
                <a:lnTo>
                  <a:pt x="279" y="345"/>
                </a:lnTo>
                <a:lnTo>
                  <a:pt x="265" y="345"/>
                </a:lnTo>
                <a:lnTo>
                  <a:pt x="263" y="350"/>
                </a:lnTo>
                <a:lnTo>
                  <a:pt x="258" y="350"/>
                </a:lnTo>
                <a:lnTo>
                  <a:pt x="251" y="347"/>
                </a:lnTo>
                <a:lnTo>
                  <a:pt x="239" y="343"/>
                </a:lnTo>
                <a:lnTo>
                  <a:pt x="227" y="338"/>
                </a:lnTo>
                <a:lnTo>
                  <a:pt x="222" y="333"/>
                </a:lnTo>
                <a:lnTo>
                  <a:pt x="227" y="302"/>
                </a:lnTo>
                <a:lnTo>
                  <a:pt x="241" y="302"/>
                </a:lnTo>
                <a:lnTo>
                  <a:pt x="248" y="300"/>
                </a:lnTo>
                <a:lnTo>
                  <a:pt x="272" y="302"/>
                </a:lnTo>
                <a:lnTo>
                  <a:pt x="282" y="305"/>
                </a:lnTo>
                <a:lnTo>
                  <a:pt x="303" y="302"/>
                </a:lnTo>
                <a:lnTo>
                  <a:pt x="312" y="295"/>
                </a:lnTo>
                <a:lnTo>
                  <a:pt x="329" y="291"/>
                </a:lnTo>
                <a:lnTo>
                  <a:pt x="338" y="293"/>
                </a:lnTo>
                <a:lnTo>
                  <a:pt x="357" y="298"/>
                </a:lnTo>
                <a:lnTo>
                  <a:pt x="367" y="300"/>
                </a:lnTo>
                <a:lnTo>
                  <a:pt x="376" y="293"/>
                </a:lnTo>
                <a:lnTo>
                  <a:pt x="388" y="295"/>
                </a:lnTo>
                <a:lnTo>
                  <a:pt x="405" y="281"/>
                </a:lnTo>
                <a:lnTo>
                  <a:pt x="407" y="269"/>
                </a:lnTo>
                <a:lnTo>
                  <a:pt x="405" y="267"/>
                </a:lnTo>
                <a:lnTo>
                  <a:pt x="405" y="262"/>
                </a:lnTo>
                <a:lnTo>
                  <a:pt x="438" y="239"/>
                </a:lnTo>
                <a:lnTo>
                  <a:pt x="478" y="201"/>
                </a:lnTo>
                <a:lnTo>
                  <a:pt x="487" y="189"/>
                </a:lnTo>
                <a:lnTo>
                  <a:pt x="506" y="184"/>
                </a:lnTo>
                <a:lnTo>
                  <a:pt x="549" y="158"/>
                </a:lnTo>
                <a:lnTo>
                  <a:pt x="556" y="161"/>
                </a:lnTo>
                <a:lnTo>
                  <a:pt x="568" y="158"/>
                </a:lnTo>
                <a:lnTo>
                  <a:pt x="620" y="149"/>
                </a:lnTo>
                <a:lnTo>
                  <a:pt x="660" y="144"/>
                </a:lnTo>
                <a:lnTo>
                  <a:pt x="672" y="134"/>
                </a:lnTo>
                <a:lnTo>
                  <a:pt x="688" y="137"/>
                </a:lnTo>
                <a:lnTo>
                  <a:pt x="700" y="149"/>
                </a:lnTo>
                <a:lnTo>
                  <a:pt x="719" y="156"/>
                </a:lnTo>
                <a:lnTo>
                  <a:pt x="740" y="158"/>
                </a:lnTo>
                <a:lnTo>
                  <a:pt x="759" y="142"/>
                </a:lnTo>
                <a:lnTo>
                  <a:pt x="764" y="142"/>
                </a:lnTo>
                <a:lnTo>
                  <a:pt x="781" y="149"/>
                </a:lnTo>
                <a:lnTo>
                  <a:pt x="778" y="163"/>
                </a:lnTo>
                <a:lnTo>
                  <a:pt x="814" y="184"/>
                </a:lnTo>
                <a:lnTo>
                  <a:pt x="816" y="184"/>
                </a:lnTo>
                <a:lnTo>
                  <a:pt x="823" y="172"/>
                </a:lnTo>
                <a:lnTo>
                  <a:pt x="828" y="165"/>
                </a:lnTo>
                <a:lnTo>
                  <a:pt x="835" y="163"/>
                </a:lnTo>
                <a:lnTo>
                  <a:pt x="849" y="165"/>
                </a:lnTo>
                <a:lnTo>
                  <a:pt x="906" y="182"/>
                </a:lnTo>
                <a:lnTo>
                  <a:pt x="930" y="179"/>
                </a:lnTo>
                <a:lnTo>
                  <a:pt x="944" y="182"/>
                </a:lnTo>
                <a:lnTo>
                  <a:pt x="986" y="177"/>
                </a:lnTo>
                <a:lnTo>
                  <a:pt x="1001" y="168"/>
                </a:lnTo>
                <a:lnTo>
                  <a:pt x="1015" y="156"/>
                </a:lnTo>
                <a:lnTo>
                  <a:pt x="1060" y="134"/>
                </a:lnTo>
                <a:lnTo>
                  <a:pt x="1067" y="134"/>
                </a:lnTo>
                <a:lnTo>
                  <a:pt x="1076" y="142"/>
                </a:lnTo>
                <a:lnTo>
                  <a:pt x="1124" y="139"/>
                </a:lnTo>
                <a:lnTo>
                  <a:pt x="1152" y="118"/>
                </a:lnTo>
                <a:lnTo>
                  <a:pt x="1176" y="94"/>
                </a:lnTo>
                <a:lnTo>
                  <a:pt x="1202" y="71"/>
                </a:lnTo>
                <a:lnTo>
                  <a:pt x="1218" y="40"/>
                </a:lnTo>
                <a:lnTo>
                  <a:pt x="1221" y="40"/>
                </a:lnTo>
                <a:lnTo>
                  <a:pt x="1223" y="40"/>
                </a:lnTo>
                <a:lnTo>
                  <a:pt x="1225" y="42"/>
                </a:lnTo>
                <a:lnTo>
                  <a:pt x="1228" y="42"/>
                </a:lnTo>
                <a:lnTo>
                  <a:pt x="1230" y="42"/>
                </a:lnTo>
                <a:lnTo>
                  <a:pt x="1232" y="42"/>
                </a:lnTo>
                <a:lnTo>
                  <a:pt x="1232" y="40"/>
                </a:lnTo>
                <a:lnTo>
                  <a:pt x="1232" y="42"/>
                </a:lnTo>
                <a:lnTo>
                  <a:pt x="1235" y="42"/>
                </a:lnTo>
                <a:lnTo>
                  <a:pt x="1237" y="42"/>
                </a:lnTo>
                <a:lnTo>
                  <a:pt x="1239" y="42"/>
                </a:lnTo>
                <a:lnTo>
                  <a:pt x="1242" y="42"/>
                </a:lnTo>
                <a:lnTo>
                  <a:pt x="1244" y="45"/>
                </a:lnTo>
                <a:lnTo>
                  <a:pt x="1247" y="42"/>
                </a:lnTo>
                <a:lnTo>
                  <a:pt x="1247" y="40"/>
                </a:lnTo>
                <a:lnTo>
                  <a:pt x="1249" y="40"/>
                </a:lnTo>
                <a:lnTo>
                  <a:pt x="1249" y="37"/>
                </a:lnTo>
                <a:lnTo>
                  <a:pt x="1249" y="35"/>
                </a:lnTo>
                <a:lnTo>
                  <a:pt x="1251" y="33"/>
                </a:lnTo>
                <a:lnTo>
                  <a:pt x="1251" y="30"/>
                </a:lnTo>
                <a:lnTo>
                  <a:pt x="1254" y="30"/>
                </a:lnTo>
                <a:lnTo>
                  <a:pt x="1256" y="30"/>
                </a:lnTo>
                <a:lnTo>
                  <a:pt x="1258" y="30"/>
                </a:lnTo>
                <a:lnTo>
                  <a:pt x="1261" y="30"/>
                </a:lnTo>
                <a:lnTo>
                  <a:pt x="1263" y="30"/>
                </a:lnTo>
                <a:lnTo>
                  <a:pt x="1263" y="28"/>
                </a:lnTo>
                <a:lnTo>
                  <a:pt x="1265" y="28"/>
                </a:lnTo>
                <a:lnTo>
                  <a:pt x="1268" y="28"/>
                </a:lnTo>
                <a:lnTo>
                  <a:pt x="1268" y="26"/>
                </a:lnTo>
                <a:lnTo>
                  <a:pt x="1270" y="26"/>
                </a:lnTo>
                <a:lnTo>
                  <a:pt x="1273" y="26"/>
                </a:lnTo>
                <a:lnTo>
                  <a:pt x="1273" y="26"/>
                </a:lnTo>
                <a:lnTo>
                  <a:pt x="1277" y="26"/>
                </a:lnTo>
                <a:lnTo>
                  <a:pt x="1280" y="23"/>
                </a:lnTo>
                <a:lnTo>
                  <a:pt x="1282" y="26"/>
                </a:lnTo>
                <a:lnTo>
                  <a:pt x="1284" y="26"/>
                </a:lnTo>
                <a:lnTo>
                  <a:pt x="1287" y="26"/>
                </a:lnTo>
                <a:lnTo>
                  <a:pt x="1289" y="23"/>
                </a:lnTo>
                <a:lnTo>
                  <a:pt x="1292" y="23"/>
                </a:lnTo>
                <a:lnTo>
                  <a:pt x="1292" y="26"/>
                </a:lnTo>
                <a:lnTo>
                  <a:pt x="1294" y="26"/>
                </a:lnTo>
                <a:lnTo>
                  <a:pt x="1296" y="26"/>
                </a:lnTo>
                <a:lnTo>
                  <a:pt x="1301" y="23"/>
                </a:lnTo>
                <a:lnTo>
                  <a:pt x="1301" y="21"/>
                </a:lnTo>
                <a:lnTo>
                  <a:pt x="1299" y="21"/>
                </a:lnTo>
                <a:lnTo>
                  <a:pt x="1299" y="19"/>
                </a:lnTo>
                <a:lnTo>
                  <a:pt x="1301" y="16"/>
                </a:lnTo>
                <a:lnTo>
                  <a:pt x="1301" y="14"/>
                </a:lnTo>
                <a:lnTo>
                  <a:pt x="1301" y="9"/>
                </a:lnTo>
                <a:lnTo>
                  <a:pt x="1301" y="7"/>
                </a:lnTo>
                <a:lnTo>
                  <a:pt x="1301" y="7"/>
                </a:lnTo>
                <a:lnTo>
                  <a:pt x="1306" y="4"/>
                </a:lnTo>
                <a:lnTo>
                  <a:pt x="1308" y="2"/>
                </a:lnTo>
                <a:lnTo>
                  <a:pt x="1310" y="2"/>
                </a:lnTo>
                <a:lnTo>
                  <a:pt x="1313" y="2"/>
                </a:lnTo>
                <a:lnTo>
                  <a:pt x="1315" y="2"/>
                </a:lnTo>
                <a:lnTo>
                  <a:pt x="1318" y="2"/>
                </a:lnTo>
                <a:lnTo>
                  <a:pt x="1320" y="0"/>
                </a:lnTo>
                <a:lnTo>
                  <a:pt x="1322" y="0"/>
                </a:lnTo>
                <a:lnTo>
                  <a:pt x="1322" y="2"/>
                </a:lnTo>
                <a:lnTo>
                  <a:pt x="1322" y="4"/>
                </a:lnTo>
                <a:lnTo>
                  <a:pt x="1322" y="7"/>
                </a:lnTo>
                <a:lnTo>
                  <a:pt x="1320" y="7"/>
                </a:lnTo>
                <a:lnTo>
                  <a:pt x="1320" y="9"/>
                </a:lnTo>
                <a:lnTo>
                  <a:pt x="1322" y="11"/>
                </a:lnTo>
                <a:lnTo>
                  <a:pt x="1325" y="11"/>
                </a:lnTo>
                <a:lnTo>
                  <a:pt x="1327" y="14"/>
                </a:lnTo>
                <a:lnTo>
                  <a:pt x="1327" y="11"/>
                </a:lnTo>
                <a:lnTo>
                  <a:pt x="1327" y="9"/>
                </a:lnTo>
                <a:lnTo>
                  <a:pt x="1329" y="9"/>
                </a:lnTo>
                <a:lnTo>
                  <a:pt x="1332" y="11"/>
                </a:lnTo>
                <a:lnTo>
                  <a:pt x="1332" y="9"/>
                </a:lnTo>
                <a:lnTo>
                  <a:pt x="1334" y="11"/>
                </a:lnTo>
                <a:lnTo>
                  <a:pt x="1334" y="11"/>
                </a:lnTo>
                <a:lnTo>
                  <a:pt x="1336" y="14"/>
                </a:lnTo>
                <a:lnTo>
                  <a:pt x="1339" y="14"/>
                </a:lnTo>
                <a:lnTo>
                  <a:pt x="1341" y="16"/>
                </a:lnTo>
                <a:lnTo>
                  <a:pt x="1344" y="19"/>
                </a:lnTo>
                <a:lnTo>
                  <a:pt x="1346" y="19"/>
                </a:lnTo>
                <a:lnTo>
                  <a:pt x="1348" y="19"/>
                </a:lnTo>
                <a:lnTo>
                  <a:pt x="1351" y="19"/>
                </a:lnTo>
                <a:lnTo>
                  <a:pt x="1353" y="21"/>
                </a:lnTo>
                <a:lnTo>
                  <a:pt x="1355" y="21"/>
                </a:lnTo>
                <a:lnTo>
                  <a:pt x="1358" y="21"/>
                </a:lnTo>
                <a:lnTo>
                  <a:pt x="1360" y="21"/>
                </a:lnTo>
                <a:lnTo>
                  <a:pt x="1362" y="21"/>
                </a:lnTo>
                <a:lnTo>
                  <a:pt x="1362" y="23"/>
                </a:lnTo>
                <a:lnTo>
                  <a:pt x="1360" y="23"/>
                </a:lnTo>
                <a:lnTo>
                  <a:pt x="1360" y="26"/>
                </a:lnTo>
                <a:lnTo>
                  <a:pt x="1358" y="26"/>
                </a:lnTo>
                <a:lnTo>
                  <a:pt x="1358" y="26"/>
                </a:lnTo>
                <a:lnTo>
                  <a:pt x="1360" y="26"/>
                </a:lnTo>
                <a:lnTo>
                  <a:pt x="1362" y="26"/>
                </a:lnTo>
                <a:lnTo>
                  <a:pt x="1365" y="28"/>
                </a:lnTo>
                <a:lnTo>
                  <a:pt x="1367" y="30"/>
                </a:lnTo>
                <a:lnTo>
                  <a:pt x="1367" y="33"/>
                </a:lnTo>
                <a:lnTo>
                  <a:pt x="1370" y="33"/>
                </a:lnTo>
                <a:lnTo>
                  <a:pt x="1370" y="30"/>
                </a:lnTo>
                <a:lnTo>
                  <a:pt x="1372" y="30"/>
                </a:lnTo>
                <a:lnTo>
                  <a:pt x="1372" y="30"/>
                </a:lnTo>
                <a:lnTo>
                  <a:pt x="1374" y="30"/>
                </a:lnTo>
                <a:lnTo>
                  <a:pt x="1377" y="28"/>
                </a:lnTo>
                <a:lnTo>
                  <a:pt x="1379" y="28"/>
                </a:lnTo>
                <a:lnTo>
                  <a:pt x="1384" y="28"/>
                </a:lnTo>
                <a:lnTo>
                  <a:pt x="1386" y="28"/>
                </a:lnTo>
                <a:lnTo>
                  <a:pt x="1386" y="30"/>
                </a:lnTo>
                <a:lnTo>
                  <a:pt x="1388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757"/>
          <p:cNvSpPr>
            <a:spLocks/>
          </p:cNvSpPr>
          <p:nvPr/>
        </p:nvSpPr>
        <p:spPr bwMode="auto">
          <a:xfrm>
            <a:off x="7556501" y="4759326"/>
            <a:ext cx="2593975" cy="1333500"/>
          </a:xfrm>
          <a:custGeom>
            <a:avLst/>
            <a:gdLst>
              <a:gd name="T0" fmla="*/ 1514 w 1634"/>
              <a:gd name="T1" fmla="*/ 125 h 840"/>
              <a:gd name="T2" fmla="*/ 1514 w 1634"/>
              <a:gd name="T3" fmla="*/ 215 h 840"/>
              <a:gd name="T4" fmla="*/ 1611 w 1634"/>
              <a:gd name="T5" fmla="*/ 388 h 840"/>
              <a:gd name="T6" fmla="*/ 1519 w 1634"/>
              <a:gd name="T7" fmla="*/ 444 h 840"/>
              <a:gd name="T8" fmla="*/ 1355 w 1634"/>
              <a:gd name="T9" fmla="*/ 515 h 840"/>
              <a:gd name="T10" fmla="*/ 1100 w 1634"/>
              <a:gd name="T11" fmla="*/ 608 h 840"/>
              <a:gd name="T12" fmla="*/ 941 w 1634"/>
              <a:gd name="T13" fmla="*/ 648 h 840"/>
              <a:gd name="T14" fmla="*/ 899 w 1634"/>
              <a:gd name="T15" fmla="*/ 743 h 840"/>
              <a:gd name="T16" fmla="*/ 904 w 1634"/>
              <a:gd name="T17" fmla="*/ 683 h 840"/>
              <a:gd name="T18" fmla="*/ 868 w 1634"/>
              <a:gd name="T19" fmla="*/ 683 h 840"/>
              <a:gd name="T20" fmla="*/ 776 w 1634"/>
              <a:gd name="T21" fmla="*/ 691 h 840"/>
              <a:gd name="T22" fmla="*/ 693 w 1634"/>
              <a:gd name="T23" fmla="*/ 780 h 840"/>
              <a:gd name="T24" fmla="*/ 513 w 1634"/>
              <a:gd name="T25" fmla="*/ 754 h 840"/>
              <a:gd name="T26" fmla="*/ 423 w 1634"/>
              <a:gd name="T27" fmla="*/ 806 h 840"/>
              <a:gd name="T28" fmla="*/ 308 w 1634"/>
              <a:gd name="T29" fmla="*/ 828 h 840"/>
              <a:gd name="T30" fmla="*/ 274 w 1634"/>
              <a:gd name="T31" fmla="*/ 799 h 840"/>
              <a:gd name="T32" fmla="*/ 222 w 1634"/>
              <a:gd name="T33" fmla="*/ 788 h 840"/>
              <a:gd name="T34" fmla="*/ 170 w 1634"/>
              <a:gd name="T35" fmla="*/ 804 h 840"/>
              <a:gd name="T36" fmla="*/ 199 w 1634"/>
              <a:gd name="T37" fmla="*/ 785 h 840"/>
              <a:gd name="T38" fmla="*/ 185 w 1634"/>
              <a:gd name="T39" fmla="*/ 764 h 840"/>
              <a:gd name="T40" fmla="*/ 135 w 1634"/>
              <a:gd name="T41" fmla="*/ 757 h 840"/>
              <a:gd name="T42" fmla="*/ 149 w 1634"/>
              <a:gd name="T43" fmla="*/ 747 h 840"/>
              <a:gd name="T44" fmla="*/ 121 w 1634"/>
              <a:gd name="T45" fmla="*/ 698 h 840"/>
              <a:gd name="T46" fmla="*/ 64 w 1634"/>
              <a:gd name="T47" fmla="*/ 660 h 840"/>
              <a:gd name="T48" fmla="*/ 36 w 1634"/>
              <a:gd name="T49" fmla="*/ 643 h 840"/>
              <a:gd name="T50" fmla="*/ 36 w 1634"/>
              <a:gd name="T51" fmla="*/ 622 h 840"/>
              <a:gd name="T52" fmla="*/ 59 w 1634"/>
              <a:gd name="T53" fmla="*/ 636 h 840"/>
              <a:gd name="T54" fmla="*/ 69 w 1634"/>
              <a:gd name="T55" fmla="*/ 612 h 840"/>
              <a:gd name="T56" fmla="*/ 80 w 1634"/>
              <a:gd name="T57" fmla="*/ 575 h 840"/>
              <a:gd name="T58" fmla="*/ 45 w 1634"/>
              <a:gd name="T59" fmla="*/ 515 h 840"/>
              <a:gd name="T60" fmla="*/ 5 w 1634"/>
              <a:gd name="T61" fmla="*/ 468 h 840"/>
              <a:gd name="T62" fmla="*/ 88 w 1634"/>
              <a:gd name="T63" fmla="*/ 409 h 840"/>
              <a:gd name="T64" fmla="*/ 137 w 1634"/>
              <a:gd name="T65" fmla="*/ 411 h 840"/>
              <a:gd name="T66" fmla="*/ 173 w 1634"/>
              <a:gd name="T67" fmla="*/ 404 h 840"/>
              <a:gd name="T68" fmla="*/ 215 w 1634"/>
              <a:gd name="T69" fmla="*/ 388 h 840"/>
              <a:gd name="T70" fmla="*/ 293 w 1634"/>
              <a:gd name="T71" fmla="*/ 350 h 840"/>
              <a:gd name="T72" fmla="*/ 251 w 1634"/>
              <a:gd name="T73" fmla="*/ 347 h 840"/>
              <a:gd name="T74" fmla="*/ 272 w 1634"/>
              <a:gd name="T75" fmla="*/ 302 h 840"/>
              <a:gd name="T76" fmla="*/ 367 w 1634"/>
              <a:gd name="T77" fmla="*/ 300 h 840"/>
              <a:gd name="T78" fmla="*/ 438 w 1634"/>
              <a:gd name="T79" fmla="*/ 239 h 840"/>
              <a:gd name="T80" fmla="*/ 620 w 1634"/>
              <a:gd name="T81" fmla="*/ 149 h 840"/>
              <a:gd name="T82" fmla="*/ 759 w 1634"/>
              <a:gd name="T83" fmla="*/ 142 h 840"/>
              <a:gd name="T84" fmla="*/ 828 w 1634"/>
              <a:gd name="T85" fmla="*/ 165 h 840"/>
              <a:gd name="T86" fmla="*/ 1001 w 1634"/>
              <a:gd name="T87" fmla="*/ 168 h 840"/>
              <a:gd name="T88" fmla="*/ 1176 w 1634"/>
              <a:gd name="T89" fmla="*/ 94 h 840"/>
              <a:gd name="T90" fmla="*/ 1230 w 1634"/>
              <a:gd name="T91" fmla="*/ 42 h 840"/>
              <a:gd name="T92" fmla="*/ 1242 w 1634"/>
              <a:gd name="T93" fmla="*/ 42 h 840"/>
              <a:gd name="T94" fmla="*/ 1251 w 1634"/>
              <a:gd name="T95" fmla="*/ 33 h 840"/>
              <a:gd name="T96" fmla="*/ 1263 w 1634"/>
              <a:gd name="T97" fmla="*/ 28 h 840"/>
              <a:gd name="T98" fmla="*/ 1277 w 1634"/>
              <a:gd name="T99" fmla="*/ 26 h 840"/>
              <a:gd name="T100" fmla="*/ 1292 w 1634"/>
              <a:gd name="T101" fmla="*/ 26 h 840"/>
              <a:gd name="T102" fmla="*/ 1301 w 1634"/>
              <a:gd name="T103" fmla="*/ 16 h 840"/>
              <a:gd name="T104" fmla="*/ 1310 w 1634"/>
              <a:gd name="T105" fmla="*/ 2 h 840"/>
              <a:gd name="T106" fmla="*/ 1322 w 1634"/>
              <a:gd name="T107" fmla="*/ 4 h 840"/>
              <a:gd name="T108" fmla="*/ 1327 w 1634"/>
              <a:gd name="T109" fmla="*/ 11 h 840"/>
              <a:gd name="T110" fmla="*/ 1336 w 1634"/>
              <a:gd name="T111" fmla="*/ 14 h 840"/>
              <a:gd name="T112" fmla="*/ 1353 w 1634"/>
              <a:gd name="T113" fmla="*/ 21 h 840"/>
              <a:gd name="T114" fmla="*/ 1360 w 1634"/>
              <a:gd name="T115" fmla="*/ 26 h 840"/>
              <a:gd name="T116" fmla="*/ 1367 w 1634"/>
              <a:gd name="T117" fmla="*/ 33 h 840"/>
              <a:gd name="T118" fmla="*/ 1379 w 1634"/>
              <a:gd name="T119" fmla="*/ 28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4" h="840">
                <a:moveTo>
                  <a:pt x="1388" y="33"/>
                </a:moveTo>
                <a:lnTo>
                  <a:pt x="1424" y="56"/>
                </a:lnTo>
                <a:lnTo>
                  <a:pt x="1417" y="85"/>
                </a:lnTo>
                <a:lnTo>
                  <a:pt x="1433" y="108"/>
                </a:lnTo>
                <a:lnTo>
                  <a:pt x="1445" y="125"/>
                </a:lnTo>
                <a:lnTo>
                  <a:pt x="1478" y="118"/>
                </a:lnTo>
                <a:lnTo>
                  <a:pt x="1514" y="125"/>
                </a:lnTo>
                <a:lnTo>
                  <a:pt x="1528" y="134"/>
                </a:lnTo>
                <a:lnTo>
                  <a:pt x="1519" y="146"/>
                </a:lnTo>
                <a:lnTo>
                  <a:pt x="1521" y="172"/>
                </a:lnTo>
                <a:lnTo>
                  <a:pt x="1516" y="187"/>
                </a:lnTo>
                <a:lnTo>
                  <a:pt x="1493" y="191"/>
                </a:lnTo>
                <a:lnTo>
                  <a:pt x="1497" y="208"/>
                </a:lnTo>
                <a:lnTo>
                  <a:pt x="1514" y="215"/>
                </a:lnTo>
                <a:lnTo>
                  <a:pt x="1538" y="250"/>
                </a:lnTo>
                <a:lnTo>
                  <a:pt x="1556" y="293"/>
                </a:lnTo>
                <a:lnTo>
                  <a:pt x="1568" y="307"/>
                </a:lnTo>
                <a:lnTo>
                  <a:pt x="1561" y="336"/>
                </a:lnTo>
                <a:lnTo>
                  <a:pt x="1571" y="355"/>
                </a:lnTo>
                <a:lnTo>
                  <a:pt x="1601" y="355"/>
                </a:lnTo>
                <a:lnTo>
                  <a:pt x="1611" y="388"/>
                </a:lnTo>
                <a:lnTo>
                  <a:pt x="1634" y="402"/>
                </a:lnTo>
                <a:lnTo>
                  <a:pt x="1611" y="442"/>
                </a:lnTo>
                <a:lnTo>
                  <a:pt x="1594" y="442"/>
                </a:lnTo>
                <a:lnTo>
                  <a:pt x="1590" y="421"/>
                </a:lnTo>
                <a:lnTo>
                  <a:pt x="1568" y="416"/>
                </a:lnTo>
                <a:lnTo>
                  <a:pt x="1552" y="437"/>
                </a:lnTo>
                <a:lnTo>
                  <a:pt x="1519" y="444"/>
                </a:lnTo>
                <a:lnTo>
                  <a:pt x="1483" y="442"/>
                </a:lnTo>
                <a:lnTo>
                  <a:pt x="1455" y="444"/>
                </a:lnTo>
                <a:lnTo>
                  <a:pt x="1450" y="468"/>
                </a:lnTo>
                <a:lnTo>
                  <a:pt x="1429" y="487"/>
                </a:lnTo>
                <a:lnTo>
                  <a:pt x="1412" y="470"/>
                </a:lnTo>
                <a:lnTo>
                  <a:pt x="1393" y="485"/>
                </a:lnTo>
                <a:lnTo>
                  <a:pt x="1355" y="515"/>
                </a:lnTo>
                <a:lnTo>
                  <a:pt x="1310" y="523"/>
                </a:lnTo>
                <a:lnTo>
                  <a:pt x="1287" y="532"/>
                </a:lnTo>
                <a:lnTo>
                  <a:pt x="1239" y="575"/>
                </a:lnTo>
                <a:lnTo>
                  <a:pt x="1197" y="596"/>
                </a:lnTo>
                <a:lnTo>
                  <a:pt x="1152" y="615"/>
                </a:lnTo>
                <a:lnTo>
                  <a:pt x="1124" y="624"/>
                </a:lnTo>
                <a:lnTo>
                  <a:pt x="1100" y="608"/>
                </a:lnTo>
                <a:lnTo>
                  <a:pt x="1079" y="603"/>
                </a:lnTo>
                <a:lnTo>
                  <a:pt x="1050" y="622"/>
                </a:lnTo>
                <a:lnTo>
                  <a:pt x="1034" y="641"/>
                </a:lnTo>
                <a:lnTo>
                  <a:pt x="1010" y="657"/>
                </a:lnTo>
                <a:lnTo>
                  <a:pt x="986" y="655"/>
                </a:lnTo>
                <a:lnTo>
                  <a:pt x="967" y="641"/>
                </a:lnTo>
                <a:lnTo>
                  <a:pt x="941" y="648"/>
                </a:lnTo>
                <a:lnTo>
                  <a:pt x="939" y="688"/>
                </a:lnTo>
                <a:lnTo>
                  <a:pt x="953" y="707"/>
                </a:lnTo>
                <a:lnTo>
                  <a:pt x="944" y="724"/>
                </a:lnTo>
                <a:lnTo>
                  <a:pt x="932" y="759"/>
                </a:lnTo>
                <a:lnTo>
                  <a:pt x="920" y="769"/>
                </a:lnTo>
                <a:lnTo>
                  <a:pt x="901" y="769"/>
                </a:lnTo>
                <a:lnTo>
                  <a:pt x="899" y="743"/>
                </a:lnTo>
                <a:lnTo>
                  <a:pt x="889" y="735"/>
                </a:lnTo>
                <a:lnTo>
                  <a:pt x="880" y="728"/>
                </a:lnTo>
                <a:lnTo>
                  <a:pt x="878" y="719"/>
                </a:lnTo>
                <a:lnTo>
                  <a:pt x="882" y="709"/>
                </a:lnTo>
                <a:lnTo>
                  <a:pt x="892" y="698"/>
                </a:lnTo>
                <a:lnTo>
                  <a:pt x="899" y="688"/>
                </a:lnTo>
                <a:lnTo>
                  <a:pt x="904" y="683"/>
                </a:lnTo>
                <a:lnTo>
                  <a:pt x="906" y="676"/>
                </a:lnTo>
                <a:lnTo>
                  <a:pt x="906" y="667"/>
                </a:lnTo>
                <a:lnTo>
                  <a:pt x="897" y="660"/>
                </a:lnTo>
                <a:lnTo>
                  <a:pt x="885" y="657"/>
                </a:lnTo>
                <a:lnTo>
                  <a:pt x="873" y="669"/>
                </a:lnTo>
                <a:lnTo>
                  <a:pt x="863" y="679"/>
                </a:lnTo>
                <a:lnTo>
                  <a:pt x="868" y="683"/>
                </a:lnTo>
                <a:lnTo>
                  <a:pt x="861" y="698"/>
                </a:lnTo>
                <a:lnTo>
                  <a:pt x="837" y="709"/>
                </a:lnTo>
                <a:lnTo>
                  <a:pt x="833" y="707"/>
                </a:lnTo>
                <a:lnTo>
                  <a:pt x="821" y="700"/>
                </a:lnTo>
                <a:lnTo>
                  <a:pt x="795" y="693"/>
                </a:lnTo>
                <a:lnTo>
                  <a:pt x="783" y="691"/>
                </a:lnTo>
                <a:lnTo>
                  <a:pt x="776" y="691"/>
                </a:lnTo>
                <a:lnTo>
                  <a:pt x="762" y="698"/>
                </a:lnTo>
                <a:lnTo>
                  <a:pt x="750" y="717"/>
                </a:lnTo>
                <a:lnTo>
                  <a:pt x="736" y="731"/>
                </a:lnTo>
                <a:lnTo>
                  <a:pt x="731" y="745"/>
                </a:lnTo>
                <a:lnTo>
                  <a:pt x="733" y="754"/>
                </a:lnTo>
                <a:lnTo>
                  <a:pt x="726" y="762"/>
                </a:lnTo>
                <a:lnTo>
                  <a:pt x="693" y="780"/>
                </a:lnTo>
                <a:lnTo>
                  <a:pt x="655" y="790"/>
                </a:lnTo>
                <a:lnTo>
                  <a:pt x="627" y="804"/>
                </a:lnTo>
                <a:lnTo>
                  <a:pt x="603" y="804"/>
                </a:lnTo>
                <a:lnTo>
                  <a:pt x="584" y="799"/>
                </a:lnTo>
                <a:lnTo>
                  <a:pt x="568" y="778"/>
                </a:lnTo>
                <a:lnTo>
                  <a:pt x="549" y="766"/>
                </a:lnTo>
                <a:lnTo>
                  <a:pt x="513" y="754"/>
                </a:lnTo>
                <a:lnTo>
                  <a:pt x="487" y="745"/>
                </a:lnTo>
                <a:lnTo>
                  <a:pt x="480" y="745"/>
                </a:lnTo>
                <a:lnTo>
                  <a:pt x="452" y="745"/>
                </a:lnTo>
                <a:lnTo>
                  <a:pt x="428" y="747"/>
                </a:lnTo>
                <a:lnTo>
                  <a:pt x="421" y="757"/>
                </a:lnTo>
                <a:lnTo>
                  <a:pt x="421" y="780"/>
                </a:lnTo>
                <a:lnTo>
                  <a:pt x="423" y="806"/>
                </a:lnTo>
                <a:lnTo>
                  <a:pt x="419" y="816"/>
                </a:lnTo>
                <a:lnTo>
                  <a:pt x="409" y="821"/>
                </a:lnTo>
                <a:lnTo>
                  <a:pt x="390" y="821"/>
                </a:lnTo>
                <a:lnTo>
                  <a:pt x="369" y="833"/>
                </a:lnTo>
                <a:lnTo>
                  <a:pt x="350" y="840"/>
                </a:lnTo>
                <a:lnTo>
                  <a:pt x="322" y="837"/>
                </a:lnTo>
                <a:lnTo>
                  <a:pt x="308" y="828"/>
                </a:lnTo>
                <a:lnTo>
                  <a:pt x="296" y="804"/>
                </a:lnTo>
                <a:lnTo>
                  <a:pt x="298" y="795"/>
                </a:lnTo>
                <a:lnTo>
                  <a:pt x="296" y="788"/>
                </a:lnTo>
                <a:lnTo>
                  <a:pt x="286" y="783"/>
                </a:lnTo>
                <a:lnTo>
                  <a:pt x="279" y="788"/>
                </a:lnTo>
                <a:lnTo>
                  <a:pt x="279" y="795"/>
                </a:lnTo>
                <a:lnTo>
                  <a:pt x="274" y="799"/>
                </a:lnTo>
                <a:lnTo>
                  <a:pt x="253" y="790"/>
                </a:lnTo>
                <a:lnTo>
                  <a:pt x="253" y="783"/>
                </a:lnTo>
                <a:lnTo>
                  <a:pt x="239" y="773"/>
                </a:lnTo>
                <a:lnTo>
                  <a:pt x="232" y="776"/>
                </a:lnTo>
                <a:lnTo>
                  <a:pt x="218" y="780"/>
                </a:lnTo>
                <a:lnTo>
                  <a:pt x="218" y="788"/>
                </a:lnTo>
                <a:lnTo>
                  <a:pt x="222" y="788"/>
                </a:lnTo>
                <a:lnTo>
                  <a:pt x="222" y="792"/>
                </a:lnTo>
                <a:lnTo>
                  <a:pt x="208" y="811"/>
                </a:lnTo>
                <a:lnTo>
                  <a:pt x="199" y="811"/>
                </a:lnTo>
                <a:lnTo>
                  <a:pt x="201" y="799"/>
                </a:lnTo>
                <a:lnTo>
                  <a:pt x="196" y="795"/>
                </a:lnTo>
                <a:lnTo>
                  <a:pt x="180" y="799"/>
                </a:lnTo>
                <a:lnTo>
                  <a:pt x="170" y="804"/>
                </a:lnTo>
                <a:lnTo>
                  <a:pt x="156" y="806"/>
                </a:lnTo>
                <a:lnTo>
                  <a:pt x="147" y="806"/>
                </a:lnTo>
                <a:lnTo>
                  <a:pt x="144" y="804"/>
                </a:lnTo>
                <a:lnTo>
                  <a:pt x="149" y="797"/>
                </a:lnTo>
                <a:lnTo>
                  <a:pt x="166" y="792"/>
                </a:lnTo>
                <a:lnTo>
                  <a:pt x="185" y="788"/>
                </a:lnTo>
                <a:lnTo>
                  <a:pt x="199" y="785"/>
                </a:lnTo>
                <a:lnTo>
                  <a:pt x="201" y="785"/>
                </a:lnTo>
                <a:lnTo>
                  <a:pt x="199" y="776"/>
                </a:lnTo>
                <a:lnTo>
                  <a:pt x="222" y="764"/>
                </a:lnTo>
                <a:lnTo>
                  <a:pt x="225" y="759"/>
                </a:lnTo>
                <a:lnTo>
                  <a:pt x="220" y="759"/>
                </a:lnTo>
                <a:lnTo>
                  <a:pt x="196" y="759"/>
                </a:lnTo>
                <a:lnTo>
                  <a:pt x="185" y="764"/>
                </a:lnTo>
                <a:lnTo>
                  <a:pt x="175" y="771"/>
                </a:lnTo>
                <a:lnTo>
                  <a:pt x="161" y="776"/>
                </a:lnTo>
                <a:lnTo>
                  <a:pt x="147" y="778"/>
                </a:lnTo>
                <a:lnTo>
                  <a:pt x="133" y="780"/>
                </a:lnTo>
                <a:lnTo>
                  <a:pt x="128" y="773"/>
                </a:lnTo>
                <a:lnTo>
                  <a:pt x="128" y="764"/>
                </a:lnTo>
                <a:lnTo>
                  <a:pt x="135" y="757"/>
                </a:lnTo>
                <a:lnTo>
                  <a:pt x="140" y="759"/>
                </a:lnTo>
                <a:lnTo>
                  <a:pt x="144" y="764"/>
                </a:lnTo>
                <a:lnTo>
                  <a:pt x="149" y="764"/>
                </a:lnTo>
                <a:lnTo>
                  <a:pt x="156" y="754"/>
                </a:lnTo>
                <a:lnTo>
                  <a:pt x="159" y="745"/>
                </a:lnTo>
                <a:lnTo>
                  <a:pt x="156" y="743"/>
                </a:lnTo>
                <a:lnTo>
                  <a:pt x="149" y="747"/>
                </a:lnTo>
                <a:lnTo>
                  <a:pt x="135" y="740"/>
                </a:lnTo>
                <a:lnTo>
                  <a:pt x="125" y="740"/>
                </a:lnTo>
                <a:lnTo>
                  <a:pt x="121" y="738"/>
                </a:lnTo>
                <a:lnTo>
                  <a:pt x="118" y="721"/>
                </a:lnTo>
                <a:lnTo>
                  <a:pt x="116" y="709"/>
                </a:lnTo>
                <a:lnTo>
                  <a:pt x="116" y="702"/>
                </a:lnTo>
                <a:lnTo>
                  <a:pt x="121" y="698"/>
                </a:lnTo>
                <a:lnTo>
                  <a:pt x="118" y="686"/>
                </a:lnTo>
                <a:lnTo>
                  <a:pt x="116" y="669"/>
                </a:lnTo>
                <a:lnTo>
                  <a:pt x="102" y="669"/>
                </a:lnTo>
                <a:lnTo>
                  <a:pt x="88" y="662"/>
                </a:lnTo>
                <a:lnTo>
                  <a:pt x="78" y="655"/>
                </a:lnTo>
                <a:lnTo>
                  <a:pt x="69" y="655"/>
                </a:lnTo>
                <a:lnTo>
                  <a:pt x="64" y="660"/>
                </a:lnTo>
                <a:lnTo>
                  <a:pt x="64" y="667"/>
                </a:lnTo>
                <a:lnTo>
                  <a:pt x="62" y="672"/>
                </a:lnTo>
                <a:lnTo>
                  <a:pt x="50" y="665"/>
                </a:lnTo>
                <a:lnTo>
                  <a:pt x="38" y="662"/>
                </a:lnTo>
                <a:lnTo>
                  <a:pt x="31" y="655"/>
                </a:lnTo>
                <a:lnTo>
                  <a:pt x="31" y="646"/>
                </a:lnTo>
                <a:lnTo>
                  <a:pt x="36" y="643"/>
                </a:lnTo>
                <a:lnTo>
                  <a:pt x="38" y="646"/>
                </a:lnTo>
                <a:lnTo>
                  <a:pt x="40" y="650"/>
                </a:lnTo>
                <a:lnTo>
                  <a:pt x="47" y="648"/>
                </a:lnTo>
                <a:lnTo>
                  <a:pt x="54" y="643"/>
                </a:lnTo>
                <a:lnTo>
                  <a:pt x="52" y="634"/>
                </a:lnTo>
                <a:lnTo>
                  <a:pt x="43" y="634"/>
                </a:lnTo>
                <a:lnTo>
                  <a:pt x="36" y="622"/>
                </a:lnTo>
                <a:lnTo>
                  <a:pt x="36" y="612"/>
                </a:lnTo>
                <a:lnTo>
                  <a:pt x="40" y="612"/>
                </a:lnTo>
                <a:lnTo>
                  <a:pt x="43" y="610"/>
                </a:lnTo>
                <a:lnTo>
                  <a:pt x="59" y="620"/>
                </a:lnTo>
                <a:lnTo>
                  <a:pt x="64" y="629"/>
                </a:lnTo>
                <a:lnTo>
                  <a:pt x="59" y="631"/>
                </a:lnTo>
                <a:lnTo>
                  <a:pt x="59" y="636"/>
                </a:lnTo>
                <a:lnTo>
                  <a:pt x="66" y="646"/>
                </a:lnTo>
                <a:lnTo>
                  <a:pt x="104" y="627"/>
                </a:lnTo>
                <a:lnTo>
                  <a:pt x="104" y="622"/>
                </a:lnTo>
                <a:lnTo>
                  <a:pt x="95" y="620"/>
                </a:lnTo>
                <a:lnTo>
                  <a:pt x="92" y="627"/>
                </a:lnTo>
                <a:lnTo>
                  <a:pt x="85" y="627"/>
                </a:lnTo>
                <a:lnTo>
                  <a:pt x="69" y="612"/>
                </a:lnTo>
                <a:lnTo>
                  <a:pt x="66" y="605"/>
                </a:lnTo>
                <a:lnTo>
                  <a:pt x="66" y="598"/>
                </a:lnTo>
                <a:lnTo>
                  <a:pt x="73" y="596"/>
                </a:lnTo>
                <a:lnTo>
                  <a:pt x="80" y="601"/>
                </a:lnTo>
                <a:lnTo>
                  <a:pt x="92" y="582"/>
                </a:lnTo>
                <a:lnTo>
                  <a:pt x="88" y="575"/>
                </a:lnTo>
                <a:lnTo>
                  <a:pt x="80" y="575"/>
                </a:lnTo>
                <a:lnTo>
                  <a:pt x="66" y="553"/>
                </a:lnTo>
                <a:lnTo>
                  <a:pt x="52" y="539"/>
                </a:lnTo>
                <a:lnTo>
                  <a:pt x="54" y="537"/>
                </a:lnTo>
                <a:lnTo>
                  <a:pt x="73" y="518"/>
                </a:lnTo>
                <a:lnTo>
                  <a:pt x="73" y="508"/>
                </a:lnTo>
                <a:lnTo>
                  <a:pt x="64" y="508"/>
                </a:lnTo>
                <a:lnTo>
                  <a:pt x="45" y="515"/>
                </a:lnTo>
                <a:lnTo>
                  <a:pt x="26" y="525"/>
                </a:lnTo>
                <a:lnTo>
                  <a:pt x="14" y="525"/>
                </a:lnTo>
                <a:lnTo>
                  <a:pt x="2" y="527"/>
                </a:lnTo>
                <a:lnTo>
                  <a:pt x="0" y="525"/>
                </a:lnTo>
                <a:lnTo>
                  <a:pt x="2" y="497"/>
                </a:lnTo>
                <a:lnTo>
                  <a:pt x="0" y="470"/>
                </a:lnTo>
                <a:lnTo>
                  <a:pt x="5" y="468"/>
                </a:lnTo>
                <a:lnTo>
                  <a:pt x="14" y="468"/>
                </a:lnTo>
                <a:lnTo>
                  <a:pt x="19" y="466"/>
                </a:lnTo>
                <a:lnTo>
                  <a:pt x="31" y="442"/>
                </a:lnTo>
                <a:lnTo>
                  <a:pt x="43" y="421"/>
                </a:lnTo>
                <a:lnTo>
                  <a:pt x="47" y="418"/>
                </a:lnTo>
                <a:lnTo>
                  <a:pt x="64" y="416"/>
                </a:lnTo>
                <a:lnTo>
                  <a:pt x="88" y="409"/>
                </a:lnTo>
                <a:lnTo>
                  <a:pt x="92" y="411"/>
                </a:lnTo>
                <a:lnTo>
                  <a:pt x="95" y="418"/>
                </a:lnTo>
                <a:lnTo>
                  <a:pt x="99" y="423"/>
                </a:lnTo>
                <a:lnTo>
                  <a:pt x="104" y="426"/>
                </a:lnTo>
                <a:lnTo>
                  <a:pt x="121" y="423"/>
                </a:lnTo>
                <a:lnTo>
                  <a:pt x="128" y="421"/>
                </a:lnTo>
                <a:lnTo>
                  <a:pt x="137" y="411"/>
                </a:lnTo>
                <a:lnTo>
                  <a:pt x="135" y="409"/>
                </a:lnTo>
                <a:lnTo>
                  <a:pt x="121" y="402"/>
                </a:lnTo>
                <a:lnTo>
                  <a:pt x="121" y="395"/>
                </a:lnTo>
                <a:lnTo>
                  <a:pt x="147" y="395"/>
                </a:lnTo>
                <a:lnTo>
                  <a:pt x="147" y="402"/>
                </a:lnTo>
                <a:lnTo>
                  <a:pt x="156" y="404"/>
                </a:lnTo>
                <a:lnTo>
                  <a:pt x="173" y="404"/>
                </a:lnTo>
                <a:lnTo>
                  <a:pt x="201" y="404"/>
                </a:lnTo>
                <a:lnTo>
                  <a:pt x="232" y="397"/>
                </a:lnTo>
                <a:lnTo>
                  <a:pt x="239" y="388"/>
                </a:lnTo>
                <a:lnTo>
                  <a:pt x="237" y="385"/>
                </a:lnTo>
                <a:lnTo>
                  <a:pt x="230" y="385"/>
                </a:lnTo>
                <a:lnTo>
                  <a:pt x="222" y="390"/>
                </a:lnTo>
                <a:lnTo>
                  <a:pt x="215" y="388"/>
                </a:lnTo>
                <a:lnTo>
                  <a:pt x="206" y="385"/>
                </a:lnTo>
                <a:lnTo>
                  <a:pt x="206" y="383"/>
                </a:lnTo>
                <a:lnTo>
                  <a:pt x="222" y="369"/>
                </a:lnTo>
                <a:lnTo>
                  <a:pt x="230" y="364"/>
                </a:lnTo>
                <a:lnTo>
                  <a:pt x="253" y="362"/>
                </a:lnTo>
                <a:lnTo>
                  <a:pt x="272" y="355"/>
                </a:lnTo>
                <a:lnTo>
                  <a:pt x="293" y="350"/>
                </a:lnTo>
                <a:lnTo>
                  <a:pt x="298" y="347"/>
                </a:lnTo>
                <a:lnTo>
                  <a:pt x="293" y="345"/>
                </a:lnTo>
                <a:lnTo>
                  <a:pt x="279" y="345"/>
                </a:lnTo>
                <a:lnTo>
                  <a:pt x="265" y="345"/>
                </a:lnTo>
                <a:lnTo>
                  <a:pt x="263" y="350"/>
                </a:lnTo>
                <a:lnTo>
                  <a:pt x="258" y="350"/>
                </a:lnTo>
                <a:lnTo>
                  <a:pt x="251" y="347"/>
                </a:lnTo>
                <a:lnTo>
                  <a:pt x="239" y="343"/>
                </a:lnTo>
                <a:lnTo>
                  <a:pt x="227" y="338"/>
                </a:lnTo>
                <a:lnTo>
                  <a:pt x="222" y="333"/>
                </a:lnTo>
                <a:lnTo>
                  <a:pt x="227" y="302"/>
                </a:lnTo>
                <a:lnTo>
                  <a:pt x="241" y="302"/>
                </a:lnTo>
                <a:lnTo>
                  <a:pt x="248" y="300"/>
                </a:lnTo>
                <a:lnTo>
                  <a:pt x="272" y="302"/>
                </a:lnTo>
                <a:lnTo>
                  <a:pt x="282" y="305"/>
                </a:lnTo>
                <a:lnTo>
                  <a:pt x="303" y="302"/>
                </a:lnTo>
                <a:lnTo>
                  <a:pt x="312" y="295"/>
                </a:lnTo>
                <a:lnTo>
                  <a:pt x="329" y="291"/>
                </a:lnTo>
                <a:lnTo>
                  <a:pt x="338" y="293"/>
                </a:lnTo>
                <a:lnTo>
                  <a:pt x="357" y="298"/>
                </a:lnTo>
                <a:lnTo>
                  <a:pt x="367" y="300"/>
                </a:lnTo>
                <a:lnTo>
                  <a:pt x="376" y="293"/>
                </a:lnTo>
                <a:lnTo>
                  <a:pt x="388" y="295"/>
                </a:lnTo>
                <a:lnTo>
                  <a:pt x="405" y="281"/>
                </a:lnTo>
                <a:lnTo>
                  <a:pt x="407" y="269"/>
                </a:lnTo>
                <a:lnTo>
                  <a:pt x="405" y="267"/>
                </a:lnTo>
                <a:lnTo>
                  <a:pt x="405" y="262"/>
                </a:lnTo>
                <a:lnTo>
                  <a:pt x="438" y="239"/>
                </a:lnTo>
                <a:lnTo>
                  <a:pt x="478" y="201"/>
                </a:lnTo>
                <a:lnTo>
                  <a:pt x="487" y="189"/>
                </a:lnTo>
                <a:lnTo>
                  <a:pt x="506" y="184"/>
                </a:lnTo>
                <a:lnTo>
                  <a:pt x="549" y="158"/>
                </a:lnTo>
                <a:lnTo>
                  <a:pt x="556" y="161"/>
                </a:lnTo>
                <a:lnTo>
                  <a:pt x="568" y="158"/>
                </a:lnTo>
                <a:lnTo>
                  <a:pt x="620" y="149"/>
                </a:lnTo>
                <a:lnTo>
                  <a:pt x="660" y="144"/>
                </a:lnTo>
                <a:lnTo>
                  <a:pt x="672" y="134"/>
                </a:lnTo>
                <a:lnTo>
                  <a:pt x="688" y="137"/>
                </a:lnTo>
                <a:lnTo>
                  <a:pt x="700" y="149"/>
                </a:lnTo>
                <a:lnTo>
                  <a:pt x="719" y="156"/>
                </a:lnTo>
                <a:lnTo>
                  <a:pt x="740" y="158"/>
                </a:lnTo>
                <a:lnTo>
                  <a:pt x="759" y="142"/>
                </a:lnTo>
                <a:lnTo>
                  <a:pt x="764" y="142"/>
                </a:lnTo>
                <a:lnTo>
                  <a:pt x="781" y="149"/>
                </a:lnTo>
                <a:lnTo>
                  <a:pt x="778" y="163"/>
                </a:lnTo>
                <a:lnTo>
                  <a:pt x="814" y="184"/>
                </a:lnTo>
                <a:lnTo>
                  <a:pt x="816" y="184"/>
                </a:lnTo>
                <a:lnTo>
                  <a:pt x="823" y="172"/>
                </a:lnTo>
                <a:lnTo>
                  <a:pt x="828" y="165"/>
                </a:lnTo>
                <a:lnTo>
                  <a:pt x="835" y="163"/>
                </a:lnTo>
                <a:lnTo>
                  <a:pt x="849" y="165"/>
                </a:lnTo>
                <a:lnTo>
                  <a:pt x="906" y="182"/>
                </a:lnTo>
                <a:lnTo>
                  <a:pt x="930" y="179"/>
                </a:lnTo>
                <a:lnTo>
                  <a:pt x="944" y="182"/>
                </a:lnTo>
                <a:lnTo>
                  <a:pt x="986" y="177"/>
                </a:lnTo>
                <a:lnTo>
                  <a:pt x="1001" y="168"/>
                </a:lnTo>
                <a:lnTo>
                  <a:pt x="1015" y="156"/>
                </a:lnTo>
                <a:lnTo>
                  <a:pt x="1060" y="134"/>
                </a:lnTo>
                <a:lnTo>
                  <a:pt x="1067" y="134"/>
                </a:lnTo>
                <a:lnTo>
                  <a:pt x="1076" y="142"/>
                </a:lnTo>
                <a:lnTo>
                  <a:pt x="1124" y="139"/>
                </a:lnTo>
                <a:lnTo>
                  <a:pt x="1152" y="118"/>
                </a:lnTo>
                <a:lnTo>
                  <a:pt x="1176" y="94"/>
                </a:lnTo>
                <a:lnTo>
                  <a:pt x="1202" y="71"/>
                </a:lnTo>
                <a:lnTo>
                  <a:pt x="1218" y="40"/>
                </a:lnTo>
                <a:lnTo>
                  <a:pt x="1221" y="40"/>
                </a:lnTo>
                <a:lnTo>
                  <a:pt x="1223" y="40"/>
                </a:lnTo>
                <a:lnTo>
                  <a:pt x="1225" y="42"/>
                </a:lnTo>
                <a:lnTo>
                  <a:pt x="1228" y="42"/>
                </a:lnTo>
                <a:lnTo>
                  <a:pt x="1230" y="42"/>
                </a:lnTo>
                <a:lnTo>
                  <a:pt x="1232" y="42"/>
                </a:lnTo>
                <a:lnTo>
                  <a:pt x="1232" y="40"/>
                </a:lnTo>
                <a:lnTo>
                  <a:pt x="1232" y="42"/>
                </a:lnTo>
                <a:lnTo>
                  <a:pt x="1235" y="42"/>
                </a:lnTo>
                <a:lnTo>
                  <a:pt x="1237" y="42"/>
                </a:lnTo>
                <a:lnTo>
                  <a:pt x="1239" y="42"/>
                </a:lnTo>
                <a:lnTo>
                  <a:pt x="1242" y="42"/>
                </a:lnTo>
                <a:lnTo>
                  <a:pt x="1244" y="45"/>
                </a:lnTo>
                <a:lnTo>
                  <a:pt x="1247" y="42"/>
                </a:lnTo>
                <a:lnTo>
                  <a:pt x="1247" y="40"/>
                </a:lnTo>
                <a:lnTo>
                  <a:pt x="1249" y="40"/>
                </a:lnTo>
                <a:lnTo>
                  <a:pt x="1249" y="37"/>
                </a:lnTo>
                <a:lnTo>
                  <a:pt x="1249" y="35"/>
                </a:lnTo>
                <a:lnTo>
                  <a:pt x="1251" y="33"/>
                </a:lnTo>
                <a:lnTo>
                  <a:pt x="1251" y="30"/>
                </a:lnTo>
                <a:lnTo>
                  <a:pt x="1254" y="30"/>
                </a:lnTo>
                <a:lnTo>
                  <a:pt x="1256" y="30"/>
                </a:lnTo>
                <a:lnTo>
                  <a:pt x="1258" y="30"/>
                </a:lnTo>
                <a:lnTo>
                  <a:pt x="1261" y="30"/>
                </a:lnTo>
                <a:lnTo>
                  <a:pt x="1263" y="30"/>
                </a:lnTo>
                <a:lnTo>
                  <a:pt x="1263" y="28"/>
                </a:lnTo>
                <a:lnTo>
                  <a:pt x="1265" y="28"/>
                </a:lnTo>
                <a:lnTo>
                  <a:pt x="1268" y="28"/>
                </a:lnTo>
                <a:lnTo>
                  <a:pt x="1268" y="26"/>
                </a:lnTo>
                <a:lnTo>
                  <a:pt x="1270" y="26"/>
                </a:lnTo>
                <a:lnTo>
                  <a:pt x="1273" y="26"/>
                </a:lnTo>
                <a:lnTo>
                  <a:pt x="1273" y="26"/>
                </a:lnTo>
                <a:lnTo>
                  <a:pt x="1277" y="26"/>
                </a:lnTo>
                <a:lnTo>
                  <a:pt x="1280" y="23"/>
                </a:lnTo>
                <a:lnTo>
                  <a:pt x="1282" y="26"/>
                </a:lnTo>
                <a:lnTo>
                  <a:pt x="1284" y="26"/>
                </a:lnTo>
                <a:lnTo>
                  <a:pt x="1287" y="26"/>
                </a:lnTo>
                <a:lnTo>
                  <a:pt x="1289" y="23"/>
                </a:lnTo>
                <a:lnTo>
                  <a:pt x="1292" y="23"/>
                </a:lnTo>
                <a:lnTo>
                  <a:pt x="1292" y="26"/>
                </a:lnTo>
                <a:lnTo>
                  <a:pt x="1294" y="26"/>
                </a:lnTo>
                <a:lnTo>
                  <a:pt x="1296" y="26"/>
                </a:lnTo>
                <a:lnTo>
                  <a:pt x="1301" y="23"/>
                </a:lnTo>
                <a:lnTo>
                  <a:pt x="1301" y="21"/>
                </a:lnTo>
                <a:lnTo>
                  <a:pt x="1299" y="21"/>
                </a:lnTo>
                <a:lnTo>
                  <a:pt x="1299" y="19"/>
                </a:lnTo>
                <a:lnTo>
                  <a:pt x="1301" y="16"/>
                </a:lnTo>
                <a:lnTo>
                  <a:pt x="1301" y="14"/>
                </a:lnTo>
                <a:lnTo>
                  <a:pt x="1301" y="9"/>
                </a:lnTo>
                <a:lnTo>
                  <a:pt x="1301" y="7"/>
                </a:lnTo>
                <a:lnTo>
                  <a:pt x="1301" y="7"/>
                </a:lnTo>
                <a:lnTo>
                  <a:pt x="1306" y="4"/>
                </a:lnTo>
                <a:lnTo>
                  <a:pt x="1308" y="2"/>
                </a:lnTo>
                <a:lnTo>
                  <a:pt x="1310" y="2"/>
                </a:lnTo>
                <a:lnTo>
                  <a:pt x="1313" y="2"/>
                </a:lnTo>
                <a:lnTo>
                  <a:pt x="1315" y="2"/>
                </a:lnTo>
                <a:lnTo>
                  <a:pt x="1318" y="2"/>
                </a:lnTo>
                <a:lnTo>
                  <a:pt x="1320" y="0"/>
                </a:lnTo>
                <a:lnTo>
                  <a:pt x="1322" y="0"/>
                </a:lnTo>
                <a:lnTo>
                  <a:pt x="1322" y="2"/>
                </a:lnTo>
                <a:lnTo>
                  <a:pt x="1322" y="4"/>
                </a:lnTo>
                <a:lnTo>
                  <a:pt x="1322" y="7"/>
                </a:lnTo>
                <a:lnTo>
                  <a:pt x="1320" y="7"/>
                </a:lnTo>
                <a:lnTo>
                  <a:pt x="1320" y="9"/>
                </a:lnTo>
                <a:lnTo>
                  <a:pt x="1322" y="11"/>
                </a:lnTo>
                <a:lnTo>
                  <a:pt x="1325" y="11"/>
                </a:lnTo>
                <a:lnTo>
                  <a:pt x="1327" y="14"/>
                </a:lnTo>
                <a:lnTo>
                  <a:pt x="1327" y="11"/>
                </a:lnTo>
                <a:lnTo>
                  <a:pt x="1327" y="9"/>
                </a:lnTo>
                <a:lnTo>
                  <a:pt x="1329" y="9"/>
                </a:lnTo>
                <a:lnTo>
                  <a:pt x="1332" y="11"/>
                </a:lnTo>
                <a:lnTo>
                  <a:pt x="1332" y="9"/>
                </a:lnTo>
                <a:lnTo>
                  <a:pt x="1334" y="11"/>
                </a:lnTo>
                <a:lnTo>
                  <a:pt x="1334" y="11"/>
                </a:lnTo>
                <a:lnTo>
                  <a:pt x="1336" y="14"/>
                </a:lnTo>
                <a:lnTo>
                  <a:pt x="1339" y="14"/>
                </a:lnTo>
                <a:lnTo>
                  <a:pt x="1341" y="16"/>
                </a:lnTo>
                <a:lnTo>
                  <a:pt x="1344" y="19"/>
                </a:lnTo>
                <a:lnTo>
                  <a:pt x="1346" y="19"/>
                </a:lnTo>
                <a:lnTo>
                  <a:pt x="1348" y="19"/>
                </a:lnTo>
                <a:lnTo>
                  <a:pt x="1351" y="19"/>
                </a:lnTo>
                <a:lnTo>
                  <a:pt x="1353" y="21"/>
                </a:lnTo>
                <a:lnTo>
                  <a:pt x="1355" y="21"/>
                </a:lnTo>
                <a:lnTo>
                  <a:pt x="1358" y="21"/>
                </a:lnTo>
                <a:lnTo>
                  <a:pt x="1360" y="21"/>
                </a:lnTo>
                <a:lnTo>
                  <a:pt x="1362" y="21"/>
                </a:lnTo>
                <a:lnTo>
                  <a:pt x="1362" y="23"/>
                </a:lnTo>
                <a:lnTo>
                  <a:pt x="1360" y="23"/>
                </a:lnTo>
                <a:lnTo>
                  <a:pt x="1360" y="26"/>
                </a:lnTo>
                <a:lnTo>
                  <a:pt x="1358" y="26"/>
                </a:lnTo>
                <a:lnTo>
                  <a:pt x="1358" y="26"/>
                </a:lnTo>
                <a:lnTo>
                  <a:pt x="1360" y="26"/>
                </a:lnTo>
                <a:lnTo>
                  <a:pt x="1362" y="26"/>
                </a:lnTo>
                <a:lnTo>
                  <a:pt x="1365" y="28"/>
                </a:lnTo>
                <a:lnTo>
                  <a:pt x="1367" y="30"/>
                </a:lnTo>
                <a:lnTo>
                  <a:pt x="1367" y="33"/>
                </a:lnTo>
                <a:lnTo>
                  <a:pt x="1370" y="33"/>
                </a:lnTo>
                <a:lnTo>
                  <a:pt x="1370" y="30"/>
                </a:lnTo>
                <a:lnTo>
                  <a:pt x="1372" y="30"/>
                </a:lnTo>
                <a:lnTo>
                  <a:pt x="1372" y="30"/>
                </a:lnTo>
                <a:lnTo>
                  <a:pt x="1374" y="30"/>
                </a:lnTo>
                <a:lnTo>
                  <a:pt x="1377" y="28"/>
                </a:lnTo>
                <a:lnTo>
                  <a:pt x="1379" y="28"/>
                </a:lnTo>
                <a:lnTo>
                  <a:pt x="1384" y="28"/>
                </a:lnTo>
                <a:lnTo>
                  <a:pt x="1386" y="28"/>
                </a:lnTo>
                <a:lnTo>
                  <a:pt x="1386" y="30"/>
                </a:lnTo>
                <a:lnTo>
                  <a:pt x="1388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758"/>
          <p:cNvSpPr>
            <a:spLocks/>
          </p:cNvSpPr>
          <p:nvPr/>
        </p:nvSpPr>
        <p:spPr bwMode="auto">
          <a:xfrm>
            <a:off x="8975726" y="6175376"/>
            <a:ext cx="173038" cy="300038"/>
          </a:xfrm>
          <a:custGeom>
            <a:avLst/>
            <a:gdLst>
              <a:gd name="T0" fmla="*/ 55 w 109"/>
              <a:gd name="T1" fmla="*/ 149 h 189"/>
              <a:gd name="T2" fmla="*/ 40 w 109"/>
              <a:gd name="T3" fmla="*/ 158 h 189"/>
              <a:gd name="T4" fmla="*/ 36 w 109"/>
              <a:gd name="T5" fmla="*/ 161 h 189"/>
              <a:gd name="T6" fmla="*/ 29 w 109"/>
              <a:gd name="T7" fmla="*/ 184 h 189"/>
              <a:gd name="T8" fmla="*/ 0 w 109"/>
              <a:gd name="T9" fmla="*/ 189 h 189"/>
              <a:gd name="T10" fmla="*/ 5 w 109"/>
              <a:gd name="T11" fmla="*/ 151 h 189"/>
              <a:gd name="T12" fmla="*/ 24 w 109"/>
              <a:gd name="T13" fmla="*/ 111 h 189"/>
              <a:gd name="T14" fmla="*/ 26 w 109"/>
              <a:gd name="T15" fmla="*/ 87 h 189"/>
              <a:gd name="T16" fmla="*/ 21 w 109"/>
              <a:gd name="T17" fmla="*/ 68 h 189"/>
              <a:gd name="T18" fmla="*/ 21 w 109"/>
              <a:gd name="T19" fmla="*/ 56 h 189"/>
              <a:gd name="T20" fmla="*/ 36 w 109"/>
              <a:gd name="T21" fmla="*/ 33 h 189"/>
              <a:gd name="T22" fmla="*/ 40 w 109"/>
              <a:gd name="T23" fmla="*/ 28 h 189"/>
              <a:gd name="T24" fmla="*/ 43 w 109"/>
              <a:gd name="T25" fmla="*/ 21 h 189"/>
              <a:gd name="T26" fmla="*/ 38 w 109"/>
              <a:gd name="T27" fmla="*/ 14 h 189"/>
              <a:gd name="T28" fmla="*/ 57 w 109"/>
              <a:gd name="T29" fmla="*/ 4 h 189"/>
              <a:gd name="T30" fmla="*/ 76 w 109"/>
              <a:gd name="T31" fmla="*/ 0 h 189"/>
              <a:gd name="T32" fmla="*/ 83 w 109"/>
              <a:gd name="T33" fmla="*/ 14 h 189"/>
              <a:gd name="T34" fmla="*/ 104 w 109"/>
              <a:gd name="T35" fmla="*/ 23 h 189"/>
              <a:gd name="T36" fmla="*/ 109 w 109"/>
              <a:gd name="T37" fmla="*/ 54 h 189"/>
              <a:gd name="T38" fmla="*/ 90 w 109"/>
              <a:gd name="T39" fmla="*/ 73 h 189"/>
              <a:gd name="T40" fmla="*/ 88 w 109"/>
              <a:gd name="T41" fmla="*/ 94 h 189"/>
              <a:gd name="T42" fmla="*/ 71 w 109"/>
              <a:gd name="T43" fmla="*/ 99 h 189"/>
              <a:gd name="T44" fmla="*/ 62 w 109"/>
              <a:gd name="T45" fmla="*/ 118 h 189"/>
              <a:gd name="T46" fmla="*/ 66 w 109"/>
              <a:gd name="T47" fmla="*/ 130 h 189"/>
              <a:gd name="T48" fmla="*/ 55 w 109"/>
              <a:gd name="T49" fmla="*/ 14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" h="189">
                <a:moveTo>
                  <a:pt x="55" y="149"/>
                </a:moveTo>
                <a:lnTo>
                  <a:pt x="40" y="158"/>
                </a:lnTo>
                <a:lnTo>
                  <a:pt x="36" y="161"/>
                </a:lnTo>
                <a:lnTo>
                  <a:pt x="29" y="184"/>
                </a:lnTo>
                <a:lnTo>
                  <a:pt x="0" y="189"/>
                </a:lnTo>
                <a:lnTo>
                  <a:pt x="5" y="151"/>
                </a:lnTo>
                <a:lnTo>
                  <a:pt x="24" y="111"/>
                </a:lnTo>
                <a:lnTo>
                  <a:pt x="26" y="87"/>
                </a:lnTo>
                <a:lnTo>
                  <a:pt x="21" y="68"/>
                </a:lnTo>
                <a:lnTo>
                  <a:pt x="21" y="56"/>
                </a:lnTo>
                <a:lnTo>
                  <a:pt x="36" y="33"/>
                </a:lnTo>
                <a:lnTo>
                  <a:pt x="40" y="28"/>
                </a:lnTo>
                <a:lnTo>
                  <a:pt x="43" y="21"/>
                </a:lnTo>
                <a:lnTo>
                  <a:pt x="38" y="14"/>
                </a:lnTo>
                <a:lnTo>
                  <a:pt x="57" y="4"/>
                </a:lnTo>
                <a:lnTo>
                  <a:pt x="76" y="0"/>
                </a:lnTo>
                <a:lnTo>
                  <a:pt x="83" y="14"/>
                </a:lnTo>
                <a:lnTo>
                  <a:pt x="104" y="23"/>
                </a:lnTo>
                <a:lnTo>
                  <a:pt x="109" y="54"/>
                </a:lnTo>
                <a:lnTo>
                  <a:pt x="90" y="73"/>
                </a:lnTo>
                <a:lnTo>
                  <a:pt x="88" y="94"/>
                </a:lnTo>
                <a:lnTo>
                  <a:pt x="71" y="99"/>
                </a:lnTo>
                <a:lnTo>
                  <a:pt x="62" y="118"/>
                </a:lnTo>
                <a:lnTo>
                  <a:pt x="66" y="130"/>
                </a:lnTo>
                <a:lnTo>
                  <a:pt x="55" y="14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759"/>
          <p:cNvSpPr>
            <a:spLocks/>
          </p:cNvSpPr>
          <p:nvPr/>
        </p:nvSpPr>
        <p:spPr bwMode="auto">
          <a:xfrm>
            <a:off x="8975726" y="6175376"/>
            <a:ext cx="173038" cy="300038"/>
          </a:xfrm>
          <a:custGeom>
            <a:avLst/>
            <a:gdLst>
              <a:gd name="T0" fmla="*/ 55 w 109"/>
              <a:gd name="T1" fmla="*/ 149 h 189"/>
              <a:gd name="T2" fmla="*/ 40 w 109"/>
              <a:gd name="T3" fmla="*/ 158 h 189"/>
              <a:gd name="T4" fmla="*/ 36 w 109"/>
              <a:gd name="T5" fmla="*/ 161 h 189"/>
              <a:gd name="T6" fmla="*/ 29 w 109"/>
              <a:gd name="T7" fmla="*/ 184 h 189"/>
              <a:gd name="T8" fmla="*/ 0 w 109"/>
              <a:gd name="T9" fmla="*/ 189 h 189"/>
              <a:gd name="T10" fmla="*/ 5 w 109"/>
              <a:gd name="T11" fmla="*/ 151 h 189"/>
              <a:gd name="T12" fmla="*/ 24 w 109"/>
              <a:gd name="T13" fmla="*/ 111 h 189"/>
              <a:gd name="T14" fmla="*/ 26 w 109"/>
              <a:gd name="T15" fmla="*/ 87 h 189"/>
              <a:gd name="T16" fmla="*/ 21 w 109"/>
              <a:gd name="T17" fmla="*/ 68 h 189"/>
              <a:gd name="T18" fmla="*/ 21 w 109"/>
              <a:gd name="T19" fmla="*/ 56 h 189"/>
              <a:gd name="T20" fmla="*/ 36 w 109"/>
              <a:gd name="T21" fmla="*/ 33 h 189"/>
              <a:gd name="T22" fmla="*/ 40 w 109"/>
              <a:gd name="T23" fmla="*/ 28 h 189"/>
              <a:gd name="T24" fmla="*/ 43 w 109"/>
              <a:gd name="T25" fmla="*/ 21 h 189"/>
              <a:gd name="T26" fmla="*/ 38 w 109"/>
              <a:gd name="T27" fmla="*/ 14 h 189"/>
              <a:gd name="T28" fmla="*/ 57 w 109"/>
              <a:gd name="T29" fmla="*/ 4 h 189"/>
              <a:gd name="T30" fmla="*/ 76 w 109"/>
              <a:gd name="T31" fmla="*/ 0 h 189"/>
              <a:gd name="T32" fmla="*/ 83 w 109"/>
              <a:gd name="T33" fmla="*/ 14 h 189"/>
              <a:gd name="T34" fmla="*/ 104 w 109"/>
              <a:gd name="T35" fmla="*/ 23 h 189"/>
              <a:gd name="T36" fmla="*/ 109 w 109"/>
              <a:gd name="T37" fmla="*/ 54 h 189"/>
              <a:gd name="T38" fmla="*/ 90 w 109"/>
              <a:gd name="T39" fmla="*/ 73 h 189"/>
              <a:gd name="T40" fmla="*/ 88 w 109"/>
              <a:gd name="T41" fmla="*/ 94 h 189"/>
              <a:gd name="T42" fmla="*/ 71 w 109"/>
              <a:gd name="T43" fmla="*/ 99 h 189"/>
              <a:gd name="T44" fmla="*/ 62 w 109"/>
              <a:gd name="T45" fmla="*/ 118 h 189"/>
              <a:gd name="T46" fmla="*/ 66 w 109"/>
              <a:gd name="T47" fmla="*/ 130 h 189"/>
              <a:gd name="T48" fmla="*/ 55 w 109"/>
              <a:gd name="T49" fmla="*/ 14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" h="189">
                <a:moveTo>
                  <a:pt x="55" y="149"/>
                </a:moveTo>
                <a:lnTo>
                  <a:pt x="40" y="158"/>
                </a:lnTo>
                <a:lnTo>
                  <a:pt x="36" y="161"/>
                </a:lnTo>
                <a:lnTo>
                  <a:pt x="29" y="184"/>
                </a:lnTo>
                <a:lnTo>
                  <a:pt x="0" y="189"/>
                </a:lnTo>
                <a:lnTo>
                  <a:pt x="5" y="151"/>
                </a:lnTo>
                <a:lnTo>
                  <a:pt x="24" y="111"/>
                </a:lnTo>
                <a:lnTo>
                  <a:pt x="26" y="87"/>
                </a:lnTo>
                <a:lnTo>
                  <a:pt x="21" y="68"/>
                </a:lnTo>
                <a:lnTo>
                  <a:pt x="21" y="56"/>
                </a:lnTo>
                <a:lnTo>
                  <a:pt x="36" y="33"/>
                </a:lnTo>
                <a:lnTo>
                  <a:pt x="40" y="28"/>
                </a:lnTo>
                <a:lnTo>
                  <a:pt x="43" y="21"/>
                </a:lnTo>
                <a:lnTo>
                  <a:pt x="38" y="14"/>
                </a:lnTo>
                <a:lnTo>
                  <a:pt x="57" y="4"/>
                </a:lnTo>
                <a:lnTo>
                  <a:pt x="76" y="0"/>
                </a:lnTo>
                <a:lnTo>
                  <a:pt x="83" y="14"/>
                </a:lnTo>
                <a:lnTo>
                  <a:pt x="104" y="23"/>
                </a:lnTo>
                <a:lnTo>
                  <a:pt x="109" y="54"/>
                </a:lnTo>
                <a:lnTo>
                  <a:pt x="90" y="73"/>
                </a:lnTo>
                <a:lnTo>
                  <a:pt x="88" y="94"/>
                </a:lnTo>
                <a:lnTo>
                  <a:pt x="71" y="99"/>
                </a:lnTo>
                <a:lnTo>
                  <a:pt x="62" y="118"/>
                </a:lnTo>
                <a:lnTo>
                  <a:pt x="66" y="130"/>
                </a:lnTo>
                <a:lnTo>
                  <a:pt x="55" y="14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760"/>
          <p:cNvSpPr>
            <a:spLocks/>
          </p:cNvSpPr>
          <p:nvPr/>
        </p:nvSpPr>
        <p:spPr bwMode="auto">
          <a:xfrm>
            <a:off x="8975726" y="6175376"/>
            <a:ext cx="173038" cy="300038"/>
          </a:xfrm>
          <a:custGeom>
            <a:avLst/>
            <a:gdLst>
              <a:gd name="T0" fmla="*/ 55 w 109"/>
              <a:gd name="T1" fmla="*/ 149 h 189"/>
              <a:gd name="T2" fmla="*/ 40 w 109"/>
              <a:gd name="T3" fmla="*/ 158 h 189"/>
              <a:gd name="T4" fmla="*/ 36 w 109"/>
              <a:gd name="T5" fmla="*/ 161 h 189"/>
              <a:gd name="T6" fmla="*/ 29 w 109"/>
              <a:gd name="T7" fmla="*/ 184 h 189"/>
              <a:gd name="T8" fmla="*/ 0 w 109"/>
              <a:gd name="T9" fmla="*/ 189 h 189"/>
              <a:gd name="T10" fmla="*/ 5 w 109"/>
              <a:gd name="T11" fmla="*/ 151 h 189"/>
              <a:gd name="T12" fmla="*/ 24 w 109"/>
              <a:gd name="T13" fmla="*/ 111 h 189"/>
              <a:gd name="T14" fmla="*/ 26 w 109"/>
              <a:gd name="T15" fmla="*/ 87 h 189"/>
              <a:gd name="T16" fmla="*/ 21 w 109"/>
              <a:gd name="T17" fmla="*/ 68 h 189"/>
              <a:gd name="T18" fmla="*/ 21 w 109"/>
              <a:gd name="T19" fmla="*/ 56 h 189"/>
              <a:gd name="T20" fmla="*/ 36 w 109"/>
              <a:gd name="T21" fmla="*/ 33 h 189"/>
              <a:gd name="T22" fmla="*/ 40 w 109"/>
              <a:gd name="T23" fmla="*/ 28 h 189"/>
              <a:gd name="T24" fmla="*/ 43 w 109"/>
              <a:gd name="T25" fmla="*/ 21 h 189"/>
              <a:gd name="T26" fmla="*/ 38 w 109"/>
              <a:gd name="T27" fmla="*/ 14 h 189"/>
              <a:gd name="T28" fmla="*/ 57 w 109"/>
              <a:gd name="T29" fmla="*/ 4 h 189"/>
              <a:gd name="T30" fmla="*/ 76 w 109"/>
              <a:gd name="T31" fmla="*/ 0 h 189"/>
              <a:gd name="T32" fmla="*/ 83 w 109"/>
              <a:gd name="T33" fmla="*/ 14 h 189"/>
              <a:gd name="T34" fmla="*/ 104 w 109"/>
              <a:gd name="T35" fmla="*/ 23 h 189"/>
              <a:gd name="T36" fmla="*/ 109 w 109"/>
              <a:gd name="T37" fmla="*/ 54 h 189"/>
              <a:gd name="T38" fmla="*/ 90 w 109"/>
              <a:gd name="T39" fmla="*/ 73 h 189"/>
              <a:gd name="T40" fmla="*/ 88 w 109"/>
              <a:gd name="T41" fmla="*/ 94 h 189"/>
              <a:gd name="T42" fmla="*/ 71 w 109"/>
              <a:gd name="T43" fmla="*/ 99 h 189"/>
              <a:gd name="T44" fmla="*/ 62 w 109"/>
              <a:gd name="T45" fmla="*/ 118 h 189"/>
              <a:gd name="T46" fmla="*/ 66 w 109"/>
              <a:gd name="T47" fmla="*/ 130 h 189"/>
              <a:gd name="T48" fmla="*/ 55 w 109"/>
              <a:gd name="T49" fmla="*/ 14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" h="189">
                <a:moveTo>
                  <a:pt x="55" y="149"/>
                </a:moveTo>
                <a:lnTo>
                  <a:pt x="40" y="158"/>
                </a:lnTo>
                <a:lnTo>
                  <a:pt x="36" y="161"/>
                </a:lnTo>
                <a:lnTo>
                  <a:pt x="29" y="184"/>
                </a:lnTo>
                <a:lnTo>
                  <a:pt x="0" y="189"/>
                </a:lnTo>
                <a:lnTo>
                  <a:pt x="5" y="151"/>
                </a:lnTo>
                <a:lnTo>
                  <a:pt x="24" y="111"/>
                </a:lnTo>
                <a:lnTo>
                  <a:pt x="26" y="87"/>
                </a:lnTo>
                <a:lnTo>
                  <a:pt x="21" y="68"/>
                </a:lnTo>
                <a:lnTo>
                  <a:pt x="21" y="56"/>
                </a:lnTo>
                <a:lnTo>
                  <a:pt x="36" y="33"/>
                </a:lnTo>
                <a:lnTo>
                  <a:pt x="40" y="28"/>
                </a:lnTo>
                <a:lnTo>
                  <a:pt x="43" y="21"/>
                </a:lnTo>
                <a:lnTo>
                  <a:pt x="38" y="14"/>
                </a:lnTo>
                <a:lnTo>
                  <a:pt x="57" y="4"/>
                </a:lnTo>
                <a:lnTo>
                  <a:pt x="76" y="0"/>
                </a:lnTo>
                <a:lnTo>
                  <a:pt x="83" y="14"/>
                </a:lnTo>
                <a:lnTo>
                  <a:pt x="104" y="23"/>
                </a:lnTo>
                <a:lnTo>
                  <a:pt x="109" y="54"/>
                </a:lnTo>
                <a:lnTo>
                  <a:pt x="90" y="73"/>
                </a:lnTo>
                <a:lnTo>
                  <a:pt x="88" y="94"/>
                </a:lnTo>
                <a:lnTo>
                  <a:pt x="71" y="99"/>
                </a:lnTo>
                <a:lnTo>
                  <a:pt x="62" y="118"/>
                </a:lnTo>
                <a:lnTo>
                  <a:pt x="66" y="130"/>
                </a:lnTo>
                <a:lnTo>
                  <a:pt x="55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761"/>
          <p:cNvSpPr>
            <a:spLocks/>
          </p:cNvSpPr>
          <p:nvPr/>
        </p:nvSpPr>
        <p:spPr bwMode="auto">
          <a:xfrm>
            <a:off x="8980489" y="5505451"/>
            <a:ext cx="844550" cy="1060450"/>
          </a:xfrm>
          <a:custGeom>
            <a:avLst/>
            <a:gdLst>
              <a:gd name="T0" fmla="*/ 529 w 532"/>
              <a:gd name="T1" fmla="*/ 60 h 668"/>
              <a:gd name="T2" fmla="*/ 473 w 532"/>
              <a:gd name="T3" fmla="*/ 102 h 668"/>
              <a:gd name="T4" fmla="*/ 470 w 532"/>
              <a:gd name="T5" fmla="*/ 173 h 668"/>
              <a:gd name="T6" fmla="*/ 496 w 532"/>
              <a:gd name="T7" fmla="*/ 247 h 668"/>
              <a:gd name="T8" fmla="*/ 506 w 532"/>
              <a:gd name="T9" fmla="*/ 303 h 668"/>
              <a:gd name="T10" fmla="*/ 458 w 532"/>
              <a:gd name="T11" fmla="*/ 374 h 668"/>
              <a:gd name="T12" fmla="*/ 182 w 532"/>
              <a:gd name="T13" fmla="*/ 656 h 668"/>
              <a:gd name="T14" fmla="*/ 149 w 532"/>
              <a:gd name="T15" fmla="*/ 663 h 668"/>
              <a:gd name="T16" fmla="*/ 106 w 532"/>
              <a:gd name="T17" fmla="*/ 654 h 668"/>
              <a:gd name="T18" fmla="*/ 70 w 532"/>
              <a:gd name="T19" fmla="*/ 639 h 668"/>
              <a:gd name="T20" fmla="*/ 49 w 532"/>
              <a:gd name="T21" fmla="*/ 646 h 668"/>
              <a:gd name="T22" fmla="*/ 40 w 532"/>
              <a:gd name="T23" fmla="*/ 620 h 668"/>
              <a:gd name="T24" fmla="*/ 40 w 532"/>
              <a:gd name="T25" fmla="*/ 580 h 668"/>
              <a:gd name="T26" fmla="*/ 63 w 532"/>
              <a:gd name="T27" fmla="*/ 552 h 668"/>
              <a:gd name="T28" fmla="*/ 68 w 532"/>
              <a:gd name="T29" fmla="*/ 521 h 668"/>
              <a:gd name="T30" fmla="*/ 87 w 532"/>
              <a:gd name="T31" fmla="*/ 495 h 668"/>
              <a:gd name="T32" fmla="*/ 101 w 532"/>
              <a:gd name="T33" fmla="*/ 445 h 668"/>
              <a:gd name="T34" fmla="*/ 73 w 532"/>
              <a:gd name="T35" fmla="*/ 422 h 668"/>
              <a:gd name="T36" fmla="*/ 35 w 532"/>
              <a:gd name="T37" fmla="*/ 436 h 668"/>
              <a:gd name="T38" fmla="*/ 18 w 532"/>
              <a:gd name="T39" fmla="*/ 391 h 668"/>
              <a:gd name="T40" fmla="*/ 16 w 532"/>
              <a:gd name="T41" fmla="*/ 360 h 668"/>
              <a:gd name="T42" fmla="*/ 0 w 532"/>
              <a:gd name="T43" fmla="*/ 313 h 668"/>
              <a:gd name="T44" fmla="*/ 23 w 532"/>
              <a:gd name="T45" fmla="*/ 299 h 668"/>
              <a:gd name="T46" fmla="*/ 47 w 532"/>
              <a:gd name="T47" fmla="*/ 254 h 668"/>
              <a:gd name="T48" fmla="*/ 42 w 532"/>
              <a:gd name="T49" fmla="*/ 218 h 668"/>
              <a:gd name="T50" fmla="*/ 70 w 532"/>
              <a:gd name="T51" fmla="*/ 171 h 668"/>
              <a:gd name="T52" fmla="*/ 113 w 532"/>
              <a:gd name="T53" fmla="*/ 187 h 668"/>
              <a:gd name="T54" fmla="*/ 153 w 532"/>
              <a:gd name="T55" fmla="*/ 152 h 668"/>
              <a:gd name="T56" fmla="*/ 203 w 532"/>
              <a:gd name="T57" fmla="*/ 138 h 668"/>
              <a:gd name="T58" fmla="*/ 255 w 532"/>
              <a:gd name="T59" fmla="*/ 145 h 668"/>
              <a:gd name="T60" fmla="*/ 342 w 532"/>
              <a:gd name="T61" fmla="*/ 105 h 668"/>
              <a:gd name="T62" fmla="*/ 413 w 532"/>
              <a:gd name="T63" fmla="*/ 53 h 668"/>
              <a:gd name="T64" fmla="*/ 496 w 532"/>
              <a:gd name="T65" fmla="*/ 15 h 668"/>
              <a:gd name="T66" fmla="*/ 532 w 532"/>
              <a:gd name="T67" fmla="*/ 17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2" h="668">
                <a:moveTo>
                  <a:pt x="532" y="17"/>
                </a:moveTo>
                <a:lnTo>
                  <a:pt x="529" y="60"/>
                </a:lnTo>
                <a:lnTo>
                  <a:pt x="499" y="88"/>
                </a:lnTo>
                <a:lnTo>
                  <a:pt x="473" y="102"/>
                </a:lnTo>
                <a:lnTo>
                  <a:pt x="465" y="135"/>
                </a:lnTo>
                <a:lnTo>
                  <a:pt x="470" y="173"/>
                </a:lnTo>
                <a:lnTo>
                  <a:pt x="489" y="190"/>
                </a:lnTo>
                <a:lnTo>
                  <a:pt x="496" y="247"/>
                </a:lnTo>
                <a:lnTo>
                  <a:pt x="496" y="270"/>
                </a:lnTo>
                <a:lnTo>
                  <a:pt x="506" y="303"/>
                </a:lnTo>
                <a:lnTo>
                  <a:pt x="491" y="353"/>
                </a:lnTo>
                <a:lnTo>
                  <a:pt x="458" y="374"/>
                </a:lnTo>
                <a:lnTo>
                  <a:pt x="326" y="509"/>
                </a:lnTo>
                <a:lnTo>
                  <a:pt x="182" y="656"/>
                </a:lnTo>
                <a:lnTo>
                  <a:pt x="172" y="665"/>
                </a:lnTo>
                <a:lnTo>
                  <a:pt x="149" y="663"/>
                </a:lnTo>
                <a:lnTo>
                  <a:pt x="125" y="668"/>
                </a:lnTo>
                <a:lnTo>
                  <a:pt x="106" y="654"/>
                </a:lnTo>
                <a:lnTo>
                  <a:pt x="89" y="658"/>
                </a:lnTo>
                <a:lnTo>
                  <a:pt x="70" y="639"/>
                </a:lnTo>
                <a:lnTo>
                  <a:pt x="61" y="639"/>
                </a:lnTo>
                <a:lnTo>
                  <a:pt x="49" y="646"/>
                </a:lnTo>
                <a:lnTo>
                  <a:pt x="44" y="635"/>
                </a:lnTo>
                <a:lnTo>
                  <a:pt x="40" y="620"/>
                </a:lnTo>
                <a:lnTo>
                  <a:pt x="44" y="602"/>
                </a:lnTo>
                <a:lnTo>
                  <a:pt x="40" y="580"/>
                </a:lnTo>
                <a:lnTo>
                  <a:pt x="52" y="571"/>
                </a:lnTo>
                <a:lnTo>
                  <a:pt x="63" y="552"/>
                </a:lnTo>
                <a:lnTo>
                  <a:pt x="59" y="540"/>
                </a:lnTo>
                <a:lnTo>
                  <a:pt x="68" y="521"/>
                </a:lnTo>
                <a:lnTo>
                  <a:pt x="85" y="516"/>
                </a:lnTo>
                <a:lnTo>
                  <a:pt x="87" y="495"/>
                </a:lnTo>
                <a:lnTo>
                  <a:pt x="106" y="476"/>
                </a:lnTo>
                <a:lnTo>
                  <a:pt x="101" y="445"/>
                </a:lnTo>
                <a:lnTo>
                  <a:pt x="80" y="436"/>
                </a:lnTo>
                <a:lnTo>
                  <a:pt x="73" y="422"/>
                </a:lnTo>
                <a:lnTo>
                  <a:pt x="54" y="426"/>
                </a:lnTo>
                <a:lnTo>
                  <a:pt x="35" y="436"/>
                </a:lnTo>
                <a:lnTo>
                  <a:pt x="21" y="417"/>
                </a:lnTo>
                <a:lnTo>
                  <a:pt x="18" y="391"/>
                </a:lnTo>
                <a:lnTo>
                  <a:pt x="21" y="374"/>
                </a:lnTo>
                <a:lnTo>
                  <a:pt x="16" y="360"/>
                </a:lnTo>
                <a:lnTo>
                  <a:pt x="0" y="336"/>
                </a:lnTo>
                <a:lnTo>
                  <a:pt x="0" y="313"/>
                </a:lnTo>
                <a:lnTo>
                  <a:pt x="4" y="299"/>
                </a:lnTo>
                <a:lnTo>
                  <a:pt x="23" y="299"/>
                </a:lnTo>
                <a:lnTo>
                  <a:pt x="35" y="289"/>
                </a:lnTo>
                <a:lnTo>
                  <a:pt x="47" y="254"/>
                </a:lnTo>
                <a:lnTo>
                  <a:pt x="56" y="237"/>
                </a:lnTo>
                <a:lnTo>
                  <a:pt x="42" y="218"/>
                </a:lnTo>
                <a:lnTo>
                  <a:pt x="44" y="178"/>
                </a:lnTo>
                <a:lnTo>
                  <a:pt x="70" y="171"/>
                </a:lnTo>
                <a:lnTo>
                  <a:pt x="89" y="185"/>
                </a:lnTo>
                <a:lnTo>
                  <a:pt x="113" y="187"/>
                </a:lnTo>
                <a:lnTo>
                  <a:pt x="137" y="171"/>
                </a:lnTo>
                <a:lnTo>
                  <a:pt x="153" y="152"/>
                </a:lnTo>
                <a:lnTo>
                  <a:pt x="182" y="133"/>
                </a:lnTo>
                <a:lnTo>
                  <a:pt x="203" y="138"/>
                </a:lnTo>
                <a:lnTo>
                  <a:pt x="227" y="154"/>
                </a:lnTo>
                <a:lnTo>
                  <a:pt x="255" y="145"/>
                </a:lnTo>
                <a:lnTo>
                  <a:pt x="300" y="126"/>
                </a:lnTo>
                <a:lnTo>
                  <a:pt x="342" y="105"/>
                </a:lnTo>
                <a:lnTo>
                  <a:pt x="390" y="62"/>
                </a:lnTo>
                <a:lnTo>
                  <a:pt x="413" y="53"/>
                </a:lnTo>
                <a:lnTo>
                  <a:pt x="458" y="45"/>
                </a:lnTo>
                <a:lnTo>
                  <a:pt x="496" y="15"/>
                </a:lnTo>
                <a:lnTo>
                  <a:pt x="515" y="0"/>
                </a:lnTo>
                <a:lnTo>
                  <a:pt x="532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762"/>
          <p:cNvSpPr>
            <a:spLocks/>
          </p:cNvSpPr>
          <p:nvPr/>
        </p:nvSpPr>
        <p:spPr bwMode="auto">
          <a:xfrm>
            <a:off x="8980489" y="5505451"/>
            <a:ext cx="844550" cy="1060450"/>
          </a:xfrm>
          <a:custGeom>
            <a:avLst/>
            <a:gdLst>
              <a:gd name="T0" fmla="*/ 529 w 532"/>
              <a:gd name="T1" fmla="*/ 60 h 668"/>
              <a:gd name="T2" fmla="*/ 473 w 532"/>
              <a:gd name="T3" fmla="*/ 102 h 668"/>
              <a:gd name="T4" fmla="*/ 470 w 532"/>
              <a:gd name="T5" fmla="*/ 173 h 668"/>
              <a:gd name="T6" fmla="*/ 496 w 532"/>
              <a:gd name="T7" fmla="*/ 247 h 668"/>
              <a:gd name="T8" fmla="*/ 506 w 532"/>
              <a:gd name="T9" fmla="*/ 303 h 668"/>
              <a:gd name="T10" fmla="*/ 458 w 532"/>
              <a:gd name="T11" fmla="*/ 374 h 668"/>
              <a:gd name="T12" fmla="*/ 182 w 532"/>
              <a:gd name="T13" fmla="*/ 656 h 668"/>
              <a:gd name="T14" fmla="*/ 149 w 532"/>
              <a:gd name="T15" fmla="*/ 663 h 668"/>
              <a:gd name="T16" fmla="*/ 106 w 532"/>
              <a:gd name="T17" fmla="*/ 654 h 668"/>
              <a:gd name="T18" fmla="*/ 70 w 532"/>
              <a:gd name="T19" fmla="*/ 639 h 668"/>
              <a:gd name="T20" fmla="*/ 70 w 532"/>
              <a:gd name="T21" fmla="*/ 618 h 668"/>
              <a:gd name="T22" fmla="*/ 63 w 532"/>
              <a:gd name="T23" fmla="*/ 552 h 668"/>
              <a:gd name="T24" fmla="*/ 68 w 532"/>
              <a:gd name="T25" fmla="*/ 521 h 668"/>
              <a:gd name="T26" fmla="*/ 87 w 532"/>
              <a:gd name="T27" fmla="*/ 495 h 668"/>
              <a:gd name="T28" fmla="*/ 101 w 532"/>
              <a:gd name="T29" fmla="*/ 445 h 668"/>
              <a:gd name="T30" fmla="*/ 73 w 532"/>
              <a:gd name="T31" fmla="*/ 422 h 668"/>
              <a:gd name="T32" fmla="*/ 35 w 532"/>
              <a:gd name="T33" fmla="*/ 436 h 668"/>
              <a:gd name="T34" fmla="*/ 18 w 532"/>
              <a:gd name="T35" fmla="*/ 391 h 668"/>
              <a:gd name="T36" fmla="*/ 16 w 532"/>
              <a:gd name="T37" fmla="*/ 360 h 668"/>
              <a:gd name="T38" fmla="*/ 0 w 532"/>
              <a:gd name="T39" fmla="*/ 313 h 668"/>
              <a:gd name="T40" fmla="*/ 23 w 532"/>
              <a:gd name="T41" fmla="*/ 299 h 668"/>
              <a:gd name="T42" fmla="*/ 47 w 532"/>
              <a:gd name="T43" fmla="*/ 254 h 668"/>
              <a:gd name="T44" fmla="*/ 42 w 532"/>
              <a:gd name="T45" fmla="*/ 218 h 668"/>
              <a:gd name="T46" fmla="*/ 70 w 532"/>
              <a:gd name="T47" fmla="*/ 171 h 668"/>
              <a:gd name="T48" fmla="*/ 113 w 532"/>
              <a:gd name="T49" fmla="*/ 187 h 668"/>
              <a:gd name="T50" fmla="*/ 153 w 532"/>
              <a:gd name="T51" fmla="*/ 152 h 668"/>
              <a:gd name="T52" fmla="*/ 203 w 532"/>
              <a:gd name="T53" fmla="*/ 138 h 668"/>
              <a:gd name="T54" fmla="*/ 255 w 532"/>
              <a:gd name="T55" fmla="*/ 145 h 668"/>
              <a:gd name="T56" fmla="*/ 342 w 532"/>
              <a:gd name="T57" fmla="*/ 105 h 668"/>
              <a:gd name="T58" fmla="*/ 413 w 532"/>
              <a:gd name="T59" fmla="*/ 53 h 668"/>
              <a:gd name="T60" fmla="*/ 496 w 532"/>
              <a:gd name="T61" fmla="*/ 15 h 668"/>
              <a:gd name="T62" fmla="*/ 532 w 532"/>
              <a:gd name="T63" fmla="*/ 17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2" h="668">
                <a:moveTo>
                  <a:pt x="532" y="17"/>
                </a:moveTo>
                <a:lnTo>
                  <a:pt x="529" y="60"/>
                </a:lnTo>
                <a:lnTo>
                  <a:pt x="499" y="88"/>
                </a:lnTo>
                <a:lnTo>
                  <a:pt x="473" y="102"/>
                </a:lnTo>
                <a:lnTo>
                  <a:pt x="465" y="135"/>
                </a:lnTo>
                <a:lnTo>
                  <a:pt x="470" y="173"/>
                </a:lnTo>
                <a:lnTo>
                  <a:pt x="489" y="190"/>
                </a:lnTo>
                <a:lnTo>
                  <a:pt x="496" y="247"/>
                </a:lnTo>
                <a:lnTo>
                  <a:pt x="496" y="270"/>
                </a:lnTo>
                <a:lnTo>
                  <a:pt x="506" y="303"/>
                </a:lnTo>
                <a:lnTo>
                  <a:pt x="491" y="353"/>
                </a:lnTo>
                <a:lnTo>
                  <a:pt x="458" y="374"/>
                </a:lnTo>
                <a:lnTo>
                  <a:pt x="326" y="509"/>
                </a:lnTo>
                <a:lnTo>
                  <a:pt x="182" y="656"/>
                </a:lnTo>
                <a:lnTo>
                  <a:pt x="172" y="665"/>
                </a:lnTo>
                <a:lnTo>
                  <a:pt x="149" y="663"/>
                </a:lnTo>
                <a:lnTo>
                  <a:pt x="125" y="668"/>
                </a:lnTo>
                <a:lnTo>
                  <a:pt x="106" y="654"/>
                </a:lnTo>
                <a:lnTo>
                  <a:pt x="89" y="658"/>
                </a:lnTo>
                <a:lnTo>
                  <a:pt x="70" y="639"/>
                </a:lnTo>
                <a:lnTo>
                  <a:pt x="61" y="639"/>
                </a:lnTo>
                <a:lnTo>
                  <a:pt x="70" y="618"/>
                </a:lnTo>
                <a:lnTo>
                  <a:pt x="52" y="571"/>
                </a:lnTo>
                <a:lnTo>
                  <a:pt x="63" y="552"/>
                </a:lnTo>
                <a:lnTo>
                  <a:pt x="59" y="540"/>
                </a:lnTo>
                <a:lnTo>
                  <a:pt x="68" y="521"/>
                </a:lnTo>
                <a:lnTo>
                  <a:pt x="85" y="516"/>
                </a:lnTo>
                <a:lnTo>
                  <a:pt x="87" y="495"/>
                </a:lnTo>
                <a:lnTo>
                  <a:pt x="106" y="476"/>
                </a:lnTo>
                <a:lnTo>
                  <a:pt x="101" y="445"/>
                </a:lnTo>
                <a:lnTo>
                  <a:pt x="80" y="436"/>
                </a:lnTo>
                <a:lnTo>
                  <a:pt x="73" y="422"/>
                </a:lnTo>
                <a:lnTo>
                  <a:pt x="54" y="426"/>
                </a:lnTo>
                <a:lnTo>
                  <a:pt x="35" y="436"/>
                </a:lnTo>
                <a:lnTo>
                  <a:pt x="21" y="417"/>
                </a:lnTo>
                <a:lnTo>
                  <a:pt x="18" y="391"/>
                </a:lnTo>
                <a:lnTo>
                  <a:pt x="21" y="374"/>
                </a:lnTo>
                <a:lnTo>
                  <a:pt x="16" y="360"/>
                </a:lnTo>
                <a:lnTo>
                  <a:pt x="0" y="336"/>
                </a:lnTo>
                <a:lnTo>
                  <a:pt x="0" y="313"/>
                </a:lnTo>
                <a:lnTo>
                  <a:pt x="4" y="299"/>
                </a:lnTo>
                <a:lnTo>
                  <a:pt x="23" y="299"/>
                </a:lnTo>
                <a:lnTo>
                  <a:pt x="35" y="289"/>
                </a:lnTo>
                <a:lnTo>
                  <a:pt x="47" y="254"/>
                </a:lnTo>
                <a:lnTo>
                  <a:pt x="56" y="237"/>
                </a:lnTo>
                <a:lnTo>
                  <a:pt x="42" y="218"/>
                </a:lnTo>
                <a:lnTo>
                  <a:pt x="44" y="178"/>
                </a:lnTo>
                <a:lnTo>
                  <a:pt x="70" y="171"/>
                </a:lnTo>
                <a:lnTo>
                  <a:pt x="89" y="185"/>
                </a:lnTo>
                <a:lnTo>
                  <a:pt x="113" y="187"/>
                </a:lnTo>
                <a:lnTo>
                  <a:pt x="137" y="171"/>
                </a:lnTo>
                <a:lnTo>
                  <a:pt x="153" y="152"/>
                </a:lnTo>
                <a:lnTo>
                  <a:pt x="182" y="133"/>
                </a:lnTo>
                <a:lnTo>
                  <a:pt x="203" y="138"/>
                </a:lnTo>
                <a:lnTo>
                  <a:pt x="227" y="154"/>
                </a:lnTo>
                <a:lnTo>
                  <a:pt x="255" y="145"/>
                </a:lnTo>
                <a:lnTo>
                  <a:pt x="300" y="126"/>
                </a:lnTo>
                <a:lnTo>
                  <a:pt x="342" y="105"/>
                </a:lnTo>
                <a:lnTo>
                  <a:pt x="390" y="62"/>
                </a:lnTo>
                <a:lnTo>
                  <a:pt x="413" y="53"/>
                </a:lnTo>
                <a:lnTo>
                  <a:pt x="458" y="45"/>
                </a:lnTo>
                <a:lnTo>
                  <a:pt x="496" y="15"/>
                </a:lnTo>
                <a:lnTo>
                  <a:pt x="515" y="0"/>
                </a:lnTo>
                <a:lnTo>
                  <a:pt x="532" y="1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763"/>
          <p:cNvSpPr>
            <a:spLocks/>
          </p:cNvSpPr>
          <p:nvPr/>
        </p:nvSpPr>
        <p:spPr bwMode="auto">
          <a:xfrm>
            <a:off x="8980489" y="5505451"/>
            <a:ext cx="844550" cy="1060450"/>
          </a:xfrm>
          <a:custGeom>
            <a:avLst/>
            <a:gdLst>
              <a:gd name="T0" fmla="*/ 529 w 532"/>
              <a:gd name="T1" fmla="*/ 60 h 668"/>
              <a:gd name="T2" fmla="*/ 473 w 532"/>
              <a:gd name="T3" fmla="*/ 102 h 668"/>
              <a:gd name="T4" fmla="*/ 470 w 532"/>
              <a:gd name="T5" fmla="*/ 173 h 668"/>
              <a:gd name="T6" fmla="*/ 496 w 532"/>
              <a:gd name="T7" fmla="*/ 247 h 668"/>
              <a:gd name="T8" fmla="*/ 506 w 532"/>
              <a:gd name="T9" fmla="*/ 303 h 668"/>
              <a:gd name="T10" fmla="*/ 458 w 532"/>
              <a:gd name="T11" fmla="*/ 374 h 668"/>
              <a:gd name="T12" fmla="*/ 182 w 532"/>
              <a:gd name="T13" fmla="*/ 656 h 668"/>
              <a:gd name="T14" fmla="*/ 149 w 532"/>
              <a:gd name="T15" fmla="*/ 663 h 668"/>
              <a:gd name="T16" fmla="*/ 106 w 532"/>
              <a:gd name="T17" fmla="*/ 654 h 668"/>
              <a:gd name="T18" fmla="*/ 70 w 532"/>
              <a:gd name="T19" fmla="*/ 639 h 668"/>
              <a:gd name="T20" fmla="*/ 70 w 532"/>
              <a:gd name="T21" fmla="*/ 618 h 668"/>
              <a:gd name="T22" fmla="*/ 63 w 532"/>
              <a:gd name="T23" fmla="*/ 552 h 668"/>
              <a:gd name="T24" fmla="*/ 68 w 532"/>
              <a:gd name="T25" fmla="*/ 521 h 668"/>
              <a:gd name="T26" fmla="*/ 87 w 532"/>
              <a:gd name="T27" fmla="*/ 495 h 668"/>
              <a:gd name="T28" fmla="*/ 101 w 532"/>
              <a:gd name="T29" fmla="*/ 445 h 668"/>
              <a:gd name="T30" fmla="*/ 73 w 532"/>
              <a:gd name="T31" fmla="*/ 422 h 668"/>
              <a:gd name="T32" fmla="*/ 35 w 532"/>
              <a:gd name="T33" fmla="*/ 436 h 668"/>
              <a:gd name="T34" fmla="*/ 18 w 532"/>
              <a:gd name="T35" fmla="*/ 391 h 668"/>
              <a:gd name="T36" fmla="*/ 16 w 532"/>
              <a:gd name="T37" fmla="*/ 360 h 668"/>
              <a:gd name="T38" fmla="*/ 0 w 532"/>
              <a:gd name="T39" fmla="*/ 313 h 668"/>
              <a:gd name="T40" fmla="*/ 23 w 532"/>
              <a:gd name="T41" fmla="*/ 299 h 668"/>
              <a:gd name="T42" fmla="*/ 47 w 532"/>
              <a:gd name="T43" fmla="*/ 254 h 668"/>
              <a:gd name="T44" fmla="*/ 42 w 532"/>
              <a:gd name="T45" fmla="*/ 218 h 668"/>
              <a:gd name="T46" fmla="*/ 70 w 532"/>
              <a:gd name="T47" fmla="*/ 171 h 668"/>
              <a:gd name="T48" fmla="*/ 113 w 532"/>
              <a:gd name="T49" fmla="*/ 187 h 668"/>
              <a:gd name="T50" fmla="*/ 153 w 532"/>
              <a:gd name="T51" fmla="*/ 152 h 668"/>
              <a:gd name="T52" fmla="*/ 203 w 532"/>
              <a:gd name="T53" fmla="*/ 138 h 668"/>
              <a:gd name="T54" fmla="*/ 255 w 532"/>
              <a:gd name="T55" fmla="*/ 145 h 668"/>
              <a:gd name="T56" fmla="*/ 342 w 532"/>
              <a:gd name="T57" fmla="*/ 105 h 668"/>
              <a:gd name="T58" fmla="*/ 413 w 532"/>
              <a:gd name="T59" fmla="*/ 53 h 668"/>
              <a:gd name="T60" fmla="*/ 496 w 532"/>
              <a:gd name="T61" fmla="*/ 15 h 668"/>
              <a:gd name="T62" fmla="*/ 532 w 532"/>
              <a:gd name="T63" fmla="*/ 17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2" h="668">
                <a:moveTo>
                  <a:pt x="532" y="17"/>
                </a:moveTo>
                <a:lnTo>
                  <a:pt x="529" y="60"/>
                </a:lnTo>
                <a:lnTo>
                  <a:pt x="499" y="88"/>
                </a:lnTo>
                <a:lnTo>
                  <a:pt x="473" y="102"/>
                </a:lnTo>
                <a:lnTo>
                  <a:pt x="465" y="135"/>
                </a:lnTo>
                <a:lnTo>
                  <a:pt x="470" y="173"/>
                </a:lnTo>
                <a:lnTo>
                  <a:pt x="489" y="190"/>
                </a:lnTo>
                <a:lnTo>
                  <a:pt x="496" y="247"/>
                </a:lnTo>
                <a:lnTo>
                  <a:pt x="496" y="270"/>
                </a:lnTo>
                <a:lnTo>
                  <a:pt x="506" y="303"/>
                </a:lnTo>
                <a:lnTo>
                  <a:pt x="491" y="353"/>
                </a:lnTo>
                <a:lnTo>
                  <a:pt x="458" y="374"/>
                </a:lnTo>
                <a:lnTo>
                  <a:pt x="326" y="509"/>
                </a:lnTo>
                <a:lnTo>
                  <a:pt x="182" y="656"/>
                </a:lnTo>
                <a:lnTo>
                  <a:pt x="172" y="665"/>
                </a:lnTo>
                <a:lnTo>
                  <a:pt x="149" y="663"/>
                </a:lnTo>
                <a:lnTo>
                  <a:pt x="125" y="668"/>
                </a:lnTo>
                <a:lnTo>
                  <a:pt x="106" y="654"/>
                </a:lnTo>
                <a:lnTo>
                  <a:pt x="89" y="658"/>
                </a:lnTo>
                <a:lnTo>
                  <a:pt x="70" y="639"/>
                </a:lnTo>
                <a:lnTo>
                  <a:pt x="61" y="639"/>
                </a:lnTo>
                <a:lnTo>
                  <a:pt x="70" y="618"/>
                </a:lnTo>
                <a:lnTo>
                  <a:pt x="52" y="571"/>
                </a:lnTo>
                <a:lnTo>
                  <a:pt x="63" y="552"/>
                </a:lnTo>
                <a:lnTo>
                  <a:pt x="59" y="540"/>
                </a:lnTo>
                <a:lnTo>
                  <a:pt x="68" y="521"/>
                </a:lnTo>
                <a:lnTo>
                  <a:pt x="85" y="516"/>
                </a:lnTo>
                <a:lnTo>
                  <a:pt x="87" y="495"/>
                </a:lnTo>
                <a:lnTo>
                  <a:pt x="106" y="476"/>
                </a:lnTo>
                <a:lnTo>
                  <a:pt x="101" y="445"/>
                </a:lnTo>
                <a:lnTo>
                  <a:pt x="80" y="436"/>
                </a:lnTo>
                <a:lnTo>
                  <a:pt x="73" y="422"/>
                </a:lnTo>
                <a:lnTo>
                  <a:pt x="54" y="426"/>
                </a:lnTo>
                <a:lnTo>
                  <a:pt x="35" y="436"/>
                </a:lnTo>
                <a:lnTo>
                  <a:pt x="21" y="417"/>
                </a:lnTo>
                <a:lnTo>
                  <a:pt x="18" y="391"/>
                </a:lnTo>
                <a:lnTo>
                  <a:pt x="21" y="374"/>
                </a:lnTo>
                <a:lnTo>
                  <a:pt x="16" y="360"/>
                </a:lnTo>
                <a:lnTo>
                  <a:pt x="0" y="336"/>
                </a:lnTo>
                <a:lnTo>
                  <a:pt x="0" y="313"/>
                </a:lnTo>
                <a:lnTo>
                  <a:pt x="4" y="299"/>
                </a:lnTo>
                <a:lnTo>
                  <a:pt x="23" y="299"/>
                </a:lnTo>
                <a:lnTo>
                  <a:pt x="35" y="289"/>
                </a:lnTo>
                <a:lnTo>
                  <a:pt x="47" y="254"/>
                </a:lnTo>
                <a:lnTo>
                  <a:pt x="56" y="237"/>
                </a:lnTo>
                <a:lnTo>
                  <a:pt x="42" y="218"/>
                </a:lnTo>
                <a:lnTo>
                  <a:pt x="44" y="178"/>
                </a:lnTo>
                <a:lnTo>
                  <a:pt x="70" y="171"/>
                </a:lnTo>
                <a:lnTo>
                  <a:pt x="89" y="185"/>
                </a:lnTo>
                <a:lnTo>
                  <a:pt x="113" y="187"/>
                </a:lnTo>
                <a:lnTo>
                  <a:pt x="137" y="171"/>
                </a:lnTo>
                <a:lnTo>
                  <a:pt x="153" y="152"/>
                </a:lnTo>
                <a:lnTo>
                  <a:pt x="182" y="133"/>
                </a:lnTo>
                <a:lnTo>
                  <a:pt x="203" y="138"/>
                </a:lnTo>
                <a:lnTo>
                  <a:pt x="227" y="154"/>
                </a:lnTo>
                <a:lnTo>
                  <a:pt x="255" y="145"/>
                </a:lnTo>
                <a:lnTo>
                  <a:pt x="300" y="126"/>
                </a:lnTo>
                <a:lnTo>
                  <a:pt x="342" y="105"/>
                </a:lnTo>
                <a:lnTo>
                  <a:pt x="390" y="62"/>
                </a:lnTo>
                <a:lnTo>
                  <a:pt x="413" y="53"/>
                </a:lnTo>
                <a:lnTo>
                  <a:pt x="458" y="45"/>
                </a:lnTo>
                <a:lnTo>
                  <a:pt x="496" y="15"/>
                </a:lnTo>
                <a:lnTo>
                  <a:pt x="515" y="0"/>
                </a:lnTo>
                <a:lnTo>
                  <a:pt x="532" y="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764"/>
          <p:cNvSpPr>
            <a:spLocks/>
          </p:cNvSpPr>
          <p:nvPr/>
        </p:nvSpPr>
        <p:spPr bwMode="auto">
          <a:xfrm>
            <a:off x="9498014" y="5397501"/>
            <a:ext cx="811213" cy="1303338"/>
          </a:xfrm>
          <a:custGeom>
            <a:avLst/>
            <a:gdLst>
              <a:gd name="T0" fmla="*/ 511 w 511"/>
              <a:gd name="T1" fmla="*/ 83 h 821"/>
              <a:gd name="T2" fmla="*/ 511 w 511"/>
              <a:gd name="T3" fmla="*/ 814 h 821"/>
              <a:gd name="T4" fmla="*/ 459 w 511"/>
              <a:gd name="T5" fmla="*/ 821 h 821"/>
              <a:gd name="T6" fmla="*/ 445 w 511"/>
              <a:gd name="T7" fmla="*/ 795 h 821"/>
              <a:gd name="T8" fmla="*/ 371 w 511"/>
              <a:gd name="T9" fmla="*/ 752 h 821"/>
              <a:gd name="T10" fmla="*/ 305 w 511"/>
              <a:gd name="T11" fmla="*/ 740 h 821"/>
              <a:gd name="T12" fmla="*/ 274 w 511"/>
              <a:gd name="T13" fmla="*/ 729 h 821"/>
              <a:gd name="T14" fmla="*/ 189 w 511"/>
              <a:gd name="T15" fmla="*/ 700 h 821"/>
              <a:gd name="T16" fmla="*/ 61 w 511"/>
              <a:gd name="T17" fmla="*/ 712 h 821"/>
              <a:gd name="T18" fmla="*/ 0 w 511"/>
              <a:gd name="T19" fmla="*/ 577 h 821"/>
              <a:gd name="T20" fmla="*/ 132 w 511"/>
              <a:gd name="T21" fmla="*/ 442 h 821"/>
              <a:gd name="T22" fmla="*/ 165 w 511"/>
              <a:gd name="T23" fmla="*/ 421 h 821"/>
              <a:gd name="T24" fmla="*/ 180 w 511"/>
              <a:gd name="T25" fmla="*/ 371 h 821"/>
              <a:gd name="T26" fmla="*/ 170 w 511"/>
              <a:gd name="T27" fmla="*/ 338 h 821"/>
              <a:gd name="T28" fmla="*/ 170 w 511"/>
              <a:gd name="T29" fmla="*/ 315 h 821"/>
              <a:gd name="T30" fmla="*/ 163 w 511"/>
              <a:gd name="T31" fmla="*/ 258 h 821"/>
              <a:gd name="T32" fmla="*/ 144 w 511"/>
              <a:gd name="T33" fmla="*/ 241 h 821"/>
              <a:gd name="T34" fmla="*/ 139 w 511"/>
              <a:gd name="T35" fmla="*/ 203 h 821"/>
              <a:gd name="T36" fmla="*/ 147 w 511"/>
              <a:gd name="T37" fmla="*/ 170 h 821"/>
              <a:gd name="T38" fmla="*/ 173 w 511"/>
              <a:gd name="T39" fmla="*/ 156 h 821"/>
              <a:gd name="T40" fmla="*/ 203 w 511"/>
              <a:gd name="T41" fmla="*/ 128 h 821"/>
              <a:gd name="T42" fmla="*/ 206 w 511"/>
              <a:gd name="T43" fmla="*/ 85 h 821"/>
              <a:gd name="T44" fmla="*/ 227 w 511"/>
              <a:gd name="T45" fmla="*/ 66 h 821"/>
              <a:gd name="T46" fmla="*/ 232 w 511"/>
              <a:gd name="T47" fmla="*/ 42 h 821"/>
              <a:gd name="T48" fmla="*/ 260 w 511"/>
              <a:gd name="T49" fmla="*/ 40 h 821"/>
              <a:gd name="T50" fmla="*/ 296 w 511"/>
              <a:gd name="T51" fmla="*/ 42 h 821"/>
              <a:gd name="T52" fmla="*/ 329 w 511"/>
              <a:gd name="T53" fmla="*/ 35 h 821"/>
              <a:gd name="T54" fmla="*/ 345 w 511"/>
              <a:gd name="T55" fmla="*/ 14 h 821"/>
              <a:gd name="T56" fmla="*/ 367 w 511"/>
              <a:gd name="T57" fmla="*/ 19 h 821"/>
              <a:gd name="T58" fmla="*/ 371 w 511"/>
              <a:gd name="T59" fmla="*/ 40 h 821"/>
              <a:gd name="T60" fmla="*/ 388 w 511"/>
              <a:gd name="T61" fmla="*/ 40 h 821"/>
              <a:gd name="T62" fmla="*/ 411 w 511"/>
              <a:gd name="T63" fmla="*/ 0 h 821"/>
              <a:gd name="T64" fmla="*/ 430 w 511"/>
              <a:gd name="T65" fmla="*/ 33 h 821"/>
              <a:gd name="T66" fmla="*/ 456 w 511"/>
              <a:gd name="T67" fmla="*/ 64 h 821"/>
              <a:gd name="T68" fmla="*/ 480 w 511"/>
              <a:gd name="T69" fmla="*/ 90 h 821"/>
              <a:gd name="T70" fmla="*/ 511 w 511"/>
              <a:gd name="T71" fmla="*/ 83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821">
                <a:moveTo>
                  <a:pt x="511" y="83"/>
                </a:moveTo>
                <a:lnTo>
                  <a:pt x="511" y="814"/>
                </a:lnTo>
                <a:lnTo>
                  <a:pt x="459" y="821"/>
                </a:lnTo>
                <a:lnTo>
                  <a:pt x="445" y="795"/>
                </a:lnTo>
                <a:lnTo>
                  <a:pt x="371" y="752"/>
                </a:lnTo>
                <a:lnTo>
                  <a:pt x="305" y="740"/>
                </a:lnTo>
                <a:lnTo>
                  <a:pt x="274" y="729"/>
                </a:lnTo>
                <a:lnTo>
                  <a:pt x="189" y="700"/>
                </a:lnTo>
                <a:lnTo>
                  <a:pt x="61" y="712"/>
                </a:lnTo>
                <a:lnTo>
                  <a:pt x="0" y="577"/>
                </a:lnTo>
                <a:lnTo>
                  <a:pt x="132" y="442"/>
                </a:lnTo>
                <a:lnTo>
                  <a:pt x="165" y="421"/>
                </a:lnTo>
                <a:lnTo>
                  <a:pt x="180" y="371"/>
                </a:lnTo>
                <a:lnTo>
                  <a:pt x="170" y="338"/>
                </a:lnTo>
                <a:lnTo>
                  <a:pt x="170" y="315"/>
                </a:lnTo>
                <a:lnTo>
                  <a:pt x="163" y="258"/>
                </a:lnTo>
                <a:lnTo>
                  <a:pt x="144" y="241"/>
                </a:lnTo>
                <a:lnTo>
                  <a:pt x="139" y="203"/>
                </a:lnTo>
                <a:lnTo>
                  <a:pt x="147" y="170"/>
                </a:lnTo>
                <a:lnTo>
                  <a:pt x="173" y="156"/>
                </a:lnTo>
                <a:lnTo>
                  <a:pt x="203" y="128"/>
                </a:lnTo>
                <a:lnTo>
                  <a:pt x="206" y="85"/>
                </a:lnTo>
                <a:lnTo>
                  <a:pt x="227" y="66"/>
                </a:lnTo>
                <a:lnTo>
                  <a:pt x="232" y="42"/>
                </a:lnTo>
                <a:lnTo>
                  <a:pt x="260" y="40"/>
                </a:lnTo>
                <a:lnTo>
                  <a:pt x="296" y="42"/>
                </a:lnTo>
                <a:lnTo>
                  <a:pt x="329" y="35"/>
                </a:lnTo>
                <a:lnTo>
                  <a:pt x="345" y="14"/>
                </a:lnTo>
                <a:lnTo>
                  <a:pt x="367" y="19"/>
                </a:lnTo>
                <a:lnTo>
                  <a:pt x="371" y="40"/>
                </a:lnTo>
                <a:lnTo>
                  <a:pt x="388" y="40"/>
                </a:lnTo>
                <a:lnTo>
                  <a:pt x="411" y="0"/>
                </a:lnTo>
                <a:lnTo>
                  <a:pt x="430" y="33"/>
                </a:lnTo>
                <a:lnTo>
                  <a:pt x="456" y="64"/>
                </a:lnTo>
                <a:lnTo>
                  <a:pt x="480" y="90"/>
                </a:lnTo>
                <a:lnTo>
                  <a:pt x="511" y="8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765"/>
          <p:cNvSpPr>
            <a:spLocks/>
          </p:cNvSpPr>
          <p:nvPr/>
        </p:nvSpPr>
        <p:spPr bwMode="auto">
          <a:xfrm>
            <a:off x="9498014" y="5397501"/>
            <a:ext cx="811213" cy="1303338"/>
          </a:xfrm>
          <a:custGeom>
            <a:avLst/>
            <a:gdLst>
              <a:gd name="T0" fmla="*/ 511 w 511"/>
              <a:gd name="T1" fmla="*/ 83 h 821"/>
              <a:gd name="T2" fmla="*/ 511 w 511"/>
              <a:gd name="T3" fmla="*/ 814 h 821"/>
              <a:gd name="T4" fmla="*/ 459 w 511"/>
              <a:gd name="T5" fmla="*/ 821 h 821"/>
              <a:gd name="T6" fmla="*/ 445 w 511"/>
              <a:gd name="T7" fmla="*/ 795 h 821"/>
              <a:gd name="T8" fmla="*/ 371 w 511"/>
              <a:gd name="T9" fmla="*/ 752 h 821"/>
              <a:gd name="T10" fmla="*/ 305 w 511"/>
              <a:gd name="T11" fmla="*/ 740 h 821"/>
              <a:gd name="T12" fmla="*/ 274 w 511"/>
              <a:gd name="T13" fmla="*/ 729 h 821"/>
              <a:gd name="T14" fmla="*/ 189 w 511"/>
              <a:gd name="T15" fmla="*/ 700 h 821"/>
              <a:gd name="T16" fmla="*/ 61 w 511"/>
              <a:gd name="T17" fmla="*/ 712 h 821"/>
              <a:gd name="T18" fmla="*/ 0 w 511"/>
              <a:gd name="T19" fmla="*/ 577 h 821"/>
              <a:gd name="T20" fmla="*/ 132 w 511"/>
              <a:gd name="T21" fmla="*/ 442 h 821"/>
              <a:gd name="T22" fmla="*/ 165 w 511"/>
              <a:gd name="T23" fmla="*/ 421 h 821"/>
              <a:gd name="T24" fmla="*/ 180 w 511"/>
              <a:gd name="T25" fmla="*/ 371 h 821"/>
              <a:gd name="T26" fmla="*/ 170 w 511"/>
              <a:gd name="T27" fmla="*/ 338 h 821"/>
              <a:gd name="T28" fmla="*/ 170 w 511"/>
              <a:gd name="T29" fmla="*/ 315 h 821"/>
              <a:gd name="T30" fmla="*/ 163 w 511"/>
              <a:gd name="T31" fmla="*/ 258 h 821"/>
              <a:gd name="T32" fmla="*/ 144 w 511"/>
              <a:gd name="T33" fmla="*/ 241 h 821"/>
              <a:gd name="T34" fmla="*/ 139 w 511"/>
              <a:gd name="T35" fmla="*/ 203 h 821"/>
              <a:gd name="T36" fmla="*/ 147 w 511"/>
              <a:gd name="T37" fmla="*/ 170 h 821"/>
              <a:gd name="T38" fmla="*/ 173 w 511"/>
              <a:gd name="T39" fmla="*/ 156 h 821"/>
              <a:gd name="T40" fmla="*/ 203 w 511"/>
              <a:gd name="T41" fmla="*/ 128 h 821"/>
              <a:gd name="T42" fmla="*/ 206 w 511"/>
              <a:gd name="T43" fmla="*/ 85 h 821"/>
              <a:gd name="T44" fmla="*/ 227 w 511"/>
              <a:gd name="T45" fmla="*/ 66 h 821"/>
              <a:gd name="T46" fmla="*/ 232 w 511"/>
              <a:gd name="T47" fmla="*/ 42 h 821"/>
              <a:gd name="T48" fmla="*/ 260 w 511"/>
              <a:gd name="T49" fmla="*/ 40 h 821"/>
              <a:gd name="T50" fmla="*/ 296 w 511"/>
              <a:gd name="T51" fmla="*/ 42 h 821"/>
              <a:gd name="T52" fmla="*/ 329 w 511"/>
              <a:gd name="T53" fmla="*/ 35 h 821"/>
              <a:gd name="T54" fmla="*/ 345 w 511"/>
              <a:gd name="T55" fmla="*/ 14 h 821"/>
              <a:gd name="T56" fmla="*/ 367 w 511"/>
              <a:gd name="T57" fmla="*/ 19 h 821"/>
              <a:gd name="T58" fmla="*/ 371 w 511"/>
              <a:gd name="T59" fmla="*/ 40 h 821"/>
              <a:gd name="T60" fmla="*/ 388 w 511"/>
              <a:gd name="T61" fmla="*/ 40 h 821"/>
              <a:gd name="T62" fmla="*/ 411 w 511"/>
              <a:gd name="T63" fmla="*/ 0 h 821"/>
              <a:gd name="T64" fmla="*/ 430 w 511"/>
              <a:gd name="T65" fmla="*/ 33 h 821"/>
              <a:gd name="T66" fmla="*/ 456 w 511"/>
              <a:gd name="T67" fmla="*/ 64 h 821"/>
              <a:gd name="T68" fmla="*/ 480 w 511"/>
              <a:gd name="T69" fmla="*/ 90 h 821"/>
              <a:gd name="T70" fmla="*/ 511 w 511"/>
              <a:gd name="T71" fmla="*/ 83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821">
                <a:moveTo>
                  <a:pt x="511" y="83"/>
                </a:moveTo>
                <a:lnTo>
                  <a:pt x="511" y="814"/>
                </a:lnTo>
                <a:lnTo>
                  <a:pt x="459" y="821"/>
                </a:lnTo>
                <a:lnTo>
                  <a:pt x="445" y="795"/>
                </a:lnTo>
                <a:lnTo>
                  <a:pt x="371" y="752"/>
                </a:lnTo>
                <a:lnTo>
                  <a:pt x="305" y="740"/>
                </a:lnTo>
                <a:lnTo>
                  <a:pt x="274" y="729"/>
                </a:lnTo>
                <a:lnTo>
                  <a:pt x="189" y="700"/>
                </a:lnTo>
                <a:lnTo>
                  <a:pt x="61" y="712"/>
                </a:lnTo>
                <a:lnTo>
                  <a:pt x="0" y="577"/>
                </a:lnTo>
                <a:lnTo>
                  <a:pt x="132" y="442"/>
                </a:lnTo>
                <a:lnTo>
                  <a:pt x="165" y="421"/>
                </a:lnTo>
                <a:lnTo>
                  <a:pt x="180" y="371"/>
                </a:lnTo>
                <a:lnTo>
                  <a:pt x="170" y="338"/>
                </a:lnTo>
                <a:lnTo>
                  <a:pt x="170" y="315"/>
                </a:lnTo>
                <a:lnTo>
                  <a:pt x="163" y="258"/>
                </a:lnTo>
                <a:lnTo>
                  <a:pt x="144" y="241"/>
                </a:lnTo>
                <a:lnTo>
                  <a:pt x="139" y="203"/>
                </a:lnTo>
                <a:lnTo>
                  <a:pt x="147" y="170"/>
                </a:lnTo>
                <a:lnTo>
                  <a:pt x="173" y="156"/>
                </a:lnTo>
                <a:lnTo>
                  <a:pt x="203" y="128"/>
                </a:lnTo>
                <a:lnTo>
                  <a:pt x="206" y="85"/>
                </a:lnTo>
                <a:lnTo>
                  <a:pt x="227" y="66"/>
                </a:lnTo>
                <a:lnTo>
                  <a:pt x="232" y="42"/>
                </a:lnTo>
                <a:lnTo>
                  <a:pt x="260" y="40"/>
                </a:lnTo>
                <a:lnTo>
                  <a:pt x="296" y="42"/>
                </a:lnTo>
                <a:lnTo>
                  <a:pt x="329" y="35"/>
                </a:lnTo>
                <a:lnTo>
                  <a:pt x="345" y="14"/>
                </a:lnTo>
                <a:lnTo>
                  <a:pt x="367" y="19"/>
                </a:lnTo>
                <a:lnTo>
                  <a:pt x="371" y="40"/>
                </a:lnTo>
                <a:lnTo>
                  <a:pt x="388" y="40"/>
                </a:lnTo>
                <a:lnTo>
                  <a:pt x="411" y="0"/>
                </a:lnTo>
                <a:lnTo>
                  <a:pt x="430" y="33"/>
                </a:lnTo>
                <a:lnTo>
                  <a:pt x="456" y="64"/>
                </a:lnTo>
                <a:lnTo>
                  <a:pt x="480" y="90"/>
                </a:lnTo>
                <a:lnTo>
                  <a:pt x="511" y="8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766"/>
          <p:cNvSpPr>
            <a:spLocks/>
          </p:cNvSpPr>
          <p:nvPr/>
        </p:nvSpPr>
        <p:spPr bwMode="auto">
          <a:xfrm>
            <a:off x="9498014" y="5397501"/>
            <a:ext cx="811213" cy="1303338"/>
          </a:xfrm>
          <a:custGeom>
            <a:avLst/>
            <a:gdLst>
              <a:gd name="T0" fmla="*/ 511 w 511"/>
              <a:gd name="T1" fmla="*/ 83 h 821"/>
              <a:gd name="T2" fmla="*/ 511 w 511"/>
              <a:gd name="T3" fmla="*/ 814 h 821"/>
              <a:gd name="T4" fmla="*/ 459 w 511"/>
              <a:gd name="T5" fmla="*/ 821 h 821"/>
              <a:gd name="T6" fmla="*/ 445 w 511"/>
              <a:gd name="T7" fmla="*/ 795 h 821"/>
              <a:gd name="T8" fmla="*/ 371 w 511"/>
              <a:gd name="T9" fmla="*/ 752 h 821"/>
              <a:gd name="T10" fmla="*/ 305 w 511"/>
              <a:gd name="T11" fmla="*/ 740 h 821"/>
              <a:gd name="T12" fmla="*/ 274 w 511"/>
              <a:gd name="T13" fmla="*/ 729 h 821"/>
              <a:gd name="T14" fmla="*/ 189 w 511"/>
              <a:gd name="T15" fmla="*/ 700 h 821"/>
              <a:gd name="T16" fmla="*/ 61 w 511"/>
              <a:gd name="T17" fmla="*/ 712 h 821"/>
              <a:gd name="T18" fmla="*/ 0 w 511"/>
              <a:gd name="T19" fmla="*/ 577 h 821"/>
              <a:gd name="T20" fmla="*/ 132 w 511"/>
              <a:gd name="T21" fmla="*/ 442 h 821"/>
              <a:gd name="T22" fmla="*/ 165 w 511"/>
              <a:gd name="T23" fmla="*/ 421 h 821"/>
              <a:gd name="T24" fmla="*/ 180 w 511"/>
              <a:gd name="T25" fmla="*/ 371 h 821"/>
              <a:gd name="T26" fmla="*/ 170 w 511"/>
              <a:gd name="T27" fmla="*/ 338 h 821"/>
              <a:gd name="T28" fmla="*/ 170 w 511"/>
              <a:gd name="T29" fmla="*/ 315 h 821"/>
              <a:gd name="T30" fmla="*/ 163 w 511"/>
              <a:gd name="T31" fmla="*/ 258 h 821"/>
              <a:gd name="T32" fmla="*/ 144 w 511"/>
              <a:gd name="T33" fmla="*/ 241 h 821"/>
              <a:gd name="T34" fmla="*/ 139 w 511"/>
              <a:gd name="T35" fmla="*/ 203 h 821"/>
              <a:gd name="T36" fmla="*/ 147 w 511"/>
              <a:gd name="T37" fmla="*/ 170 h 821"/>
              <a:gd name="T38" fmla="*/ 173 w 511"/>
              <a:gd name="T39" fmla="*/ 156 h 821"/>
              <a:gd name="T40" fmla="*/ 203 w 511"/>
              <a:gd name="T41" fmla="*/ 128 h 821"/>
              <a:gd name="T42" fmla="*/ 206 w 511"/>
              <a:gd name="T43" fmla="*/ 85 h 821"/>
              <a:gd name="T44" fmla="*/ 227 w 511"/>
              <a:gd name="T45" fmla="*/ 66 h 821"/>
              <a:gd name="T46" fmla="*/ 232 w 511"/>
              <a:gd name="T47" fmla="*/ 42 h 821"/>
              <a:gd name="T48" fmla="*/ 260 w 511"/>
              <a:gd name="T49" fmla="*/ 40 h 821"/>
              <a:gd name="T50" fmla="*/ 296 w 511"/>
              <a:gd name="T51" fmla="*/ 42 h 821"/>
              <a:gd name="T52" fmla="*/ 329 w 511"/>
              <a:gd name="T53" fmla="*/ 35 h 821"/>
              <a:gd name="T54" fmla="*/ 345 w 511"/>
              <a:gd name="T55" fmla="*/ 14 h 821"/>
              <a:gd name="T56" fmla="*/ 367 w 511"/>
              <a:gd name="T57" fmla="*/ 19 h 821"/>
              <a:gd name="T58" fmla="*/ 371 w 511"/>
              <a:gd name="T59" fmla="*/ 40 h 821"/>
              <a:gd name="T60" fmla="*/ 388 w 511"/>
              <a:gd name="T61" fmla="*/ 40 h 821"/>
              <a:gd name="T62" fmla="*/ 411 w 511"/>
              <a:gd name="T63" fmla="*/ 0 h 821"/>
              <a:gd name="T64" fmla="*/ 430 w 511"/>
              <a:gd name="T65" fmla="*/ 33 h 821"/>
              <a:gd name="T66" fmla="*/ 456 w 511"/>
              <a:gd name="T67" fmla="*/ 64 h 821"/>
              <a:gd name="T68" fmla="*/ 480 w 511"/>
              <a:gd name="T69" fmla="*/ 90 h 821"/>
              <a:gd name="T70" fmla="*/ 511 w 511"/>
              <a:gd name="T71" fmla="*/ 83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1" h="821">
                <a:moveTo>
                  <a:pt x="511" y="83"/>
                </a:moveTo>
                <a:lnTo>
                  <a:pt x="511" y="814"/>
                </a:lnTo>
                <a:lnTo>
                  <a:pt x="459" y="821"/>
                </a:lnTo>
                <a:lnTo>
                  <a:pt x="445" y="795"/>
                </a:lnTo>
                <a:lnTo>
                  <a:pt x="371" y="752"/>
                </a:lnTo>
                <a:lnTo>
                  <a:pt x="305" y="740"/>
                </a:lnTo>
                <a:lnTo>
                  <a:pt x="274" y="729"/>
                </a:lnTo>
                <a:lnTo>
                  <a:pt x="189" y="700"/>
                </a:lnTo>
                <a:lnTo>
                  <a:pt x="61" y="712"/>
                </a:lnTo>
                <a:lnTo>
                  <a:pt x="0" y="577"/>
                </a:lnTo>
                <a:lnTo>
                  <a:pt x="132" y="442"/>
                </a:lnTo>
                <a:lnTo>
                  <a:pt x="165" y="421"/>
                </a:lnTo>
                <a:lnTo>
                  <a:pt x="180" y="371"/>
                </a:lnTo>
                <a:lnTo>
                  <a:pt x="170" y="338"/>
                </a:lnTo>
                <a:lnTo>
                  <a:pt x="170" y="315"/>
                </a:lnTo>
                <a:lnTo>
                  <a:pt x="163" y="258"/>
                </a:lnTo>
                <a:lnTo>
                  <a:pt x="144" y="241"/>
                </a:lnTo>
                <a:lnTo>
                  <a:pt x="139" y="203"/>
                </a:lnTo>
                <a:lnTo>
                  <a:pt x="147" y="170"/>
                </a:lnTo>
                <a:lnTo>
                  <a:pt x="173" y="156"/>
                </a:lnTo>
                <a:lnTo>
                  <a:pt x="203" y="128"/>
                </a:lnTo>
                <a:lnTo>
                  <a:pt x="206" y="85"/>
                </a:lnTo>
                <a:lnTo>
                  <a:pt x="227" y="66"/>
                </a:lnTo>
                <a:lnTo>
                  <a:pt x="232" y="42"/>
                </a:lnTo>
                <a:lnTo>
                  <a:pt x="260" y="40"/>
                </a:lnTo>
                <a:lnTo>
                  <a:pt x="296" y="42"/>
                </a:lnTo>
                <a:lnTo>
                  <a:pt x="329" y="35"/>
                </a:lnTo>
                <a:lnTo>
                  <a:pt x="345" y="14"/>
                </a:lnTo>
                <a:lnTo>
                  <a:pt x="367" y="19"/>
                </a:lnTo>
                <a:lnTo>
                  <a:pt x="371" y="40"/>
                </a:lnTo>
                <a:lnTo>
                  <a:pt x="388" y="40"/>
                </a:lnTo>
                <a:lnTo>
                  <a:pt x="411" y="0"/>
                </a:lnTo>
                <a:lnTo>
                  <a:pt x="430" y="33"/>
                </a:lnTo>
                <a:lnTo>
                  <a:pt x="456" y="64"/>
                </a:lnTo>
                <a:lnTo>
                  <a:pt x="480" y="90"/>
                </a:lnTo>
                <a:lnTo>
                  <a:pt x="511" y="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767"/>
          <p:cNvSpPr>
            <a:spLocks/>
          </p:cNvSpPr>
          <p:nvPr/>
        </p:nvSpPr>
        <p:spPr bwMode="auto">
          <a:xfrm>
            <a:off x="9299576" y="6508751"/>
            <a:ext cx="1009650" cy="338138"/>
          </a:xfrm>
          <a:custGeom>
            <a:avLst/>
            <a:gdLst>
              <a:gd name="T0" fmla="*/ 636 w 636"/>
              <a:gd name="T1" fmla="*/ 114 h 213"/>
              <a:gd name="T2" fmla="*/ 633 w 636"/>
              <a:gd name="T3" fmla="*/ 213 h 213"/>
              <a:gd name="T4" fmla="*/ 118 w 636"/>
              <a:gd name="T5" fmla="*/ 211 h 213"/>
              <a:gd name="T6" fmla="*/ 0 w 636"/>
              <a:gd name="T7" fmla="*/ 119 h 213"/>
              <a:gd name="T8" fmla="*/ 198 w 636"/>
              <a:gd name="T9" fmla="*/ 29 h 213"/>
              <a:gd name="T10" fmla="*/ 186 w 636"/>
              <a:gd name="T11" fmla="*/ 12 h 213"/>
              <a:gd name="T12" fmla="*/ 314 w 636"/>
              <a:gd name="T13" fmla="*/ 0 h 213"/>
              <a:gd name="T14" fmla="*/ 399 w 636"/>
              <a:gd name="T15" fmla="*/ 29 h 213"/>
              <a:gd name="T16" fmla="*/ 430 w 636"/>
              <a:gd name="T17" fmla="*/ 40 h 213"/>
              <a:gd name="T18" fmla="*/ 496 w 636"/>
              <a:gd name="T19" fmla="*/ 52 h 213"/>
              <a:gd name="T20" fmla="*/ 570 w 636"/>
              <a:gd name="T21" fmla="*/ 95 h 213"/>
              <a:gd name="T22" fmla="*/ 584 w 636"/>
              <a:gd name="T23" fmla="*/ 121 h 213"/>
              <a:gd name="T24" fmla="*/ 636 w 636"/>
              <a:gd name="T25" fmla="*/ 114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6" h="213">
                <a:moveTo>
                  <a:pt x="636" y="114"/>
                </a:moveTo>
                <a:lnTo>
                  <a:pt x="633" y="213"/>
                </a:lnTo>
                <a:lnTo>
                  <a:pt x="118" y="211"/>
                </a:lnTo>
                <a:lnTo>
                  <a:pt x="0" y="119"/>
                </a:lnTo>
                <a:lnTo>
                  <a:pt x="198" y="29"/>
                </a:lnTo>
                <a:lnTo>
                  <a:pt x="186" y="12"/>
                </a:lnTo>
                <a:lnTo>
                  <a:pt x="314" y="0"/>
                </a:lnTo>
                <a:lnTo>
                  <a:pt x="399" y="29"/>
                </a:lnTo>
                <a:lnTo>
                  <a:pt x="430" y="40"/>
                </a:lnTo>
                <a:lnTo>
                  <a:pt x="496" y="52"/>
                </a:lnTo>
                <a:lnTo>
                  <a:pt x="570" y="95"/>
                </a:lnTo>
                <a:lnTo>
                  <a:pt x="584" y="121"/>
                </a:lnTo>
                <a:lnTo>
                  <a:pt x="636" y="1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768"/>
          <p:cNvSpPr>
            <a:spLocks/>
          </p:cNvSpPr>
          <p:nvPr/>
        </p:nvSpPr>
        <p:spPr bwMode="auto">
          <a:xfrm>
            <a:off x="9299576" y="6508751"/>
            <a:ext cx="1009650" cy="338138"/>
          </a:xfrm>
          <a:custGeom>
            <a:avLst/>
            <a:gdLst>
              <a:gd name="T0" fmla="*/ 636 w 636"/>
              <a:gd name="T1" fmla="*/ 114 h 213"/>
              <a:gd name="T2" fmla="*/ 633 w 636"/>
              <a:gd name="T3" fmla="*/ 213 h 213"/>
              <a:gd name="T4" fmla="*/ 118 w 636"/>
              <a:gd name="T5" fmla="*/ 211 h 213"/>
              <a:gd name="T6" fmla="*/ 0 w 636"/>
              <a:gd name="T7" fmla="*/ 119 h 213"/>
              <a:gd name="T8" fmla="*/ 198 w 636"/>
              <a:gd name="T9" fmla="*/ 29 h 213"/>
              <a:gd name="T10" fmla="*/ 186 w 636"/>
              <a:gd name="T11" fmla="*/ 12 h 213"/>
              <a:gd name="T12" fmla="*/ 314 w 636"/>
              <a:gd name="T13" fmla="*/ 0 h 213"/>
              <a:gd name="T14" fmla="*/ 399 w 636"/>
              <a:gd name="T15" fmla="*/ 29 h 213"/>
              <a:gd name="T16" fmla="*/ 430 w 636"/>
              <a:gd name="T17" fmla="*/ 40 h 213"/>
              <a:gd name="T18" fmla="*/ 496 w 636"/>
              <a:gd name="T19" fmla="*/ 52 h 213"/>
              <a:gd name="T20" fmla="*/ 570 w 636"/>
              <a:gd name="T21" fmla="*/ 95 h 213"/>
              <a:gd name="T22" fmla="*/ 584 w 636"/>
              <a:gd name="T23" fmla="*/ 121 h 213"/>
              <a:gd name="T24" fmla="*/ 636 w 636"/>
              <a:gd name="T25" fmla="*/ 114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6" h="213">
                <a:moveTo>
                  <a:pt x="636" y="114"/>
                </a:moveTo>
                <a:lnTo>
                  <a:pt x="633" y="213"/>
                </a:lnTo>
                <a:lnTo>
                  <a:pt x="118" y="211"/>
                </a:lnTo>
                <a:lnTo>
                  <a:pt x="0" y="119"/>
                </a:lnTo>
                <a:lnTo>
                  <a:pt x="198" y="29"/>
                </a:lnTo>
                <a:lnTo>
                  <a:pt x="186" y="12"/>
                </a:lnTo>
                <a:lnTo>
                  <a:pt x="314" y="0"/>
                </a:lnTo>
                <a:lnTo>
                  <a:pt x="399" y="29"/>
                </a:lnTo>
                <a:lnTo>
                  <a:pt x="430" y="40"/>
                </a:lnTo>
                <a:lnTo>
                  <a:pt x="496" y="52"/>
                </a:lnTo>
                <a:lnTo>
                  <a:pt x="570" y="95"/>
                </a:lnTo>
                <a:lnTo>
                  <a:pt x="584" y="121"/>
                </a:lnTo>
                <a:lnTo>
                  <a:pt x="636" y="11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769"/>
          <p:cNvSpPr>
            <a:spLocks/>
          </p:cNvSpPr>
          <p:nvPr/>
        </p:nvSpPr>
        <p:spPr bwMode="auto">
          <a:xfrm>
            <a:off x="9299576" y="6508751"/>
            <a:ext cx="1009650" cy="338138"/>
          </a:xfrm>
          <a:custGeom>
            <a:avLst/>
            <a:gdLst>
              <a:gd name="T0" fmla="*/ 636 w 636"/>
              <a:gd name="T1" fmla="*/ 114 h 213"/>
              <a:gd name="T2" fmla="*/ 633 w 636"/>
              <a:gd name="T3" fmla="*/ 213 h 213"/>
              <a:gd name="T4" fmla="*/ 118 w 636"/>
              <a:gd name="T5" fmla="*/ 211 h 213"/>
              <a:gd name="T6" fmla="*/ 0 w 636"/>
              <a:gd name="T7" fmla="*/ 119 h 213"/>
              <a:gd name="T8" fmla="*/ 198 w 636"/>
              <a:gd name="T9" fmla="*/ 29 h 213"/>
              <a:gd name="T10" fmla="*/ 186 w 636"/>
              <a:gd name="T11" fmla="*/ 12 h 213"/>
              <a:gd name="T12" fmla="*/ 314 w 636"/>
              <a:gd name="T13" fmla="*/ 0 h 213"/>
              <a:gd name="T14" fmla="*/ 399 w 636"/>
              <a:gd name="T15" fmla="*/ 29 h 213"/>
              <a:gd name="T16" fmla="*/ 430 w 636"/>
              <a:gd name="T17" fmla="*/ 40 h 213"/>
              <a:gd name="T18" fmla="*/ 496 w 636"/>
              <a:gd name="T19" fmla="*/ 52 h 213"/>
              <a:gd name="T20" fmla="*/ 570 w 636"/>
              <a:gd name="T21" fmla="*/ 95 h 213"/>
              <a:gd name="T22" fmla="*/ 584 w 636"/>
              <a:gd name="T23" fmla="*/ 121 h 213"/>
              <a:gd name="T24" fmla="*/ 636 w 636"/>
              <a:gd name="T25" fmla="*/ 114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6" h="213">
                <a:moveTo>
                  <a:pt x="636" y="114"/>
                </a:moveTo>
                <a:lnTo>
                  <a:pt x="633" y="213"/>
                </a:lnTo>
                <a:lnTo>
                  <a:pt x="118" y="211"/>
                </a:lnTo>
                <a:lnTo>
                  <a:pt x="0" y="119"/>
                </a:lnTo>
                <a:lnTo>
                  <a:pt x="198" y="29"/>
                </a:lnTo>
                <a:lnTo>
                  <a:pt x="186" y="12"/>
                </a:lnTo>
                <a:lnTo>
                  <a:pt x="314" y="0"/>
                </a:lnTo>
                <a:lnTo>
                  <a:pt x="399" y="29"/>
                </a:lnTo>
                <a:lnTo>
                  <a:pt x="430" y="40"/>
                </a:lnTo>
                <a:lnTo>
                  <a:pt x="496" y="52"/>
                </a:lnTo>
                <a:lnTo>
                  <a:pt x="570" y="95"/>
                </a:lnTo>
                <a:lnTo>
                  <a:pt x="584" y="121"/>
                </a:lnTo>
                <a:lnTo>
                  <a:pt x="636" y="1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770"/>
          <p:cNvSpPr>
            <a:spLocks/>
          </p:cNvSpPr>
          <p:nvPr/>
        </p:nvSpPr>
        <p:spPr bwMode="auto">
          <a:xfrm>
            <a:off x="9050339" y="6313488"/>
            <a:ext cx="563563" cy="533400"/>
          </a:xfrm>
          <a:custGeom>
            <a:avLst/>
            <a:gdLst>
              <a:gd name="T0" fmla="*/ 343 w 355"/>
              <a:gd name="T1" fmla="*/ 135 h 336"/>
              <a:gd name="T2" fmla="*/ 355 w 355"/>
              <a:gd name="T3" fmla="*/ 152 h 336"/>
              <a:gd name="T4" fmla="*/ 157 w 355"/>
              <a:gd name="T5" fmla="*/ 242 h 336"/>
              <a:gd name="T6" fmla="*/ 275 w 355"/>
              <a:gd name="T7" fmla="*/ 334 h 336"/>
              <a:gd name="T8" fmla="*/ 22 w 355"/>
              <a:gd name="T9" fmla="*/ 336 h 336"/>
              <a:gd name="T10" fmla="*/ 22 w 355"/>
              <a:gd name="T11" fmla="*/ 320 h 336"/>
              <a:gd name="T12" fmla="*/ 15 w 355"/>
              <a:gd name="T13" fmla="*/ 298 h 336"/>
              <a:gd name="T14" fmla="*/ 15 w 355"/>
              <a:gd name="T15" fmla="*/ 275 h 336"/>
              <a:gd name="T16" fmla="*/ 17 w 355"/>
              <a:gd name="T17" fmla="*/ 237 h 336"/>
              <a:gd name="T18" fmla="*/ 3 w 355"/>
              <a:gd name="T19" fmla="*/ 175 h 336"/>
              <a:gd name="T20" fmla="*/ 0 w 355"/>
              <a:gd name="T21" fmla="*/ 161 h 336"/>
              <a:gd name="T22" fmla="*/ 0 w 355"/>
              <a:gd name="T23" fmla="*/ 142 h 336"/>
              <a:gd name="T24" fmla="*/ 5 w 355"/>
              <a:gd name="T25" fmla="*/ 137 h 336"/>
              <a:gd name="T26" fmla="*/ 17 w 355"/>
              <a:gd name="T27" fmla="*/ 130 h 336"/>
              <a:gd name="T28" fmla="*/ 26 w 355"/>
              <a:gd name="T29" fmla="*/ 130 h 336"/>
              <a:gd name="T30" fmla="*/ 45 w 355"/>
              <a:gd name="T31" fmla="*/ 149 h 336"/>
              <a:gd name="T32" fmla="*/ 62 w 355"/>
              <a:gd name="T33" fmla="*/ 145 h 336"/>
              <a:gd name="T34" fmla="*/ 81 w 355"/>
              <a:gd name="T35" fmla="*/ 159 h 336"/>
              <a:gd name="T36" fmla="*/ 105 w 355"/>
              <a:gd name="T37" fmla="*/ 154 h 336"/>
              <a:gd name="T38" fmla="*/ 128 w 355"/>
              <a:gd name="T39" fmla="*/ 156 h 336"/>
              <a:gd name="T40" fmla="*/ 138 w 355"/>
              <a:gd name="T41" fmla="*/ 147 h 336"/>
              <a:gd name="T42" fmla="*/ 282 w 355"/>
              <a:gd name="T43" fmla="*/ 0 h 336"/>
              <a:gd name="T44" fmla="*/ 343 w 355"/>
              <a:gd name="T45" fmla="*/ 13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336">
                <a:moveTo>
                  <a:pt x="343" y="135"/>
                </a:moveTo>
                <a:lnTo>
                  <a:pt x="355" y="152"/>
                </a:lnTo>
                <a:lnTo>
                  <a:pt x="157" y="242"/>
                </a:lnTo>
                <a:lnTo>
                  <a:pt x="275" y="334"/>
                </a:lnTo>
                <a:lnTo>
                  <a:pt x="22" y="336"/>
                </a:lnTo>
                <a:lnTo>
                  <a:pt x="22" y="320"/>
                </a:lnTo>
                <a:lnTo>
                  <a:pt x="15" y="298"/>
                </a:lnTo>
                <a:lnTo>
                  <a:pt x="15" y="275"/>
                </a:lnTo>
                <a:lnTo>
                  <a:pt x="17" y="237"/>
                </a:lnTo>
                <a:lnTo>
                  <a:pt x="3" y="175"/>
                </a:lnTo>
                <a:lnTo>
                  <a:pt x="0" y="161"/>
                </a:lnTo>
                <a:lnTo>
                  <a:pt x="0" y="142"/>
                </a:lnTo>
                <a:lnTo>
                  <a:pt x="5" y="137"/>
                </a:lnTo>
                <a:lnTo>
                  <a:pt x="17" y="130"/>
                </a:lnTo>
                <a:lnTo>
                  <a:pt x="26" y="130"/>
                </a:lnTo>
                <a:lnTo>
                  <a:pt x="45" y="149"/>
                </a:lnTo>
                <a:lnTo>
                  <a:pt x="62" y="145"/>
                </a:lnTo>
                <a:lnTo>
                  <a:pt x="81" y="159"/>
                </a:lnTo>
                <a:lnTo>
                  <a:pt x="105" y="154"/>
                </a:lnTo>
                <a:lnTo>
                  <a:pt x="128" y="156"/>
                </a:lnTo>
                <a:lnTo>
                  <a:pt x="138" y="147"/>
                </a:lnTo>
                <a:lnTo>
                  <a:pt x="282" y="0"/>
                </a:lnTo>
                <a:lnTo>
                  <a:pt x="343" y="13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771"/>
          <p:cNvSpPr>
            <a:spLocks/>
          </p:cNvSpPr>
          <p:nvPr/>
        </p:nvSpPr>
        <p:spPr bwMode="auto">
          <a:xfrm>
            <a:off x="9050339" y="6313488"/>
            <a:ext cx="563563" cy="533400"/>
          </a:xfrm>
          <a:custGeom>
            <a:avLst/>
            <a:gdLst>
              <a:gd name="T0" fmla="*/ 343 w 355"/>
              <a:gd name="T1" fmla="*/ 135 h 336"/>
              <a:gd name="T2" fmla="*/ 355 w 355"/>
              <a:gd name="T3" fmla="*/ 152 h 336"/>
              <a:gd name="T4" fmla="*/ 157 w 355"/>
              <a:gd name="T5" fmla="*/ 242 h 336"/>
              <a:gd name="T6" fmla="*/ 275 w 355"/>
              <a:gd name="T7" fmla="*/ 334 h 336"/>
              <a:gd name="T8" fmla="*/ 22 w 355"/>
              <a:gd name="T9" fmla="*/ 336 h 336"/>
              <a:gd name="T10" fmla="*/ 22 w 355"/>
              <a:gd name="T11" fmla="*/ 320 h 336"/>
              <a:gd name="T12" fmla="*/ 15 w 355"/>
              <a:gd name="T13" fmla="*/ 298 h 336"/>
              <a:gd name="T14" fmla="*/ 15 w 355"/>
              <a:gd name="T15" fmla="*/ 275 h 336"/>
              <a:gd name="T16" fmla="*/ 17 w 355"/>
              <a:gd name="T17" fmla="*/ 237 h 336"/>
              <a:gd name="T18" fmla="*/ 3 w 355"/>
              <a:gd name="T19" fmla="*/ 175 h 336"/>
              <a:gd name="T20" fmla="*/ 0 w 355"/>
              <a:gd name="T21" fmla="*/ 161 h 336"/>
              <a:gd name="T22" fmla="*/ 0 w 355"/>
              <a:gd name="T23" fmla="*/ 142 h 336"/>
              <a:gd name="T24" fmla="*/ 5 w 355"/>
              <a:gd name="T25" fmla="*/ 137 h 336"/>
              <a:gd name="T26" fmla="*/ 17 w 355"/>
              <a:gd name="T27" fmla="*/ 130 h 336"/>
              <a:gd name="T28" fmla="*/ 26 w 355"/>
              <a:gd name="T29" fmla="*/ 130 h 336"/>
              <a:gd name="T30" fmla="*/ 45 w 355"/>
              <a:gd name="T31" fmla="*/ 149 h 336"/>
              <a:gd name="T32" fmla="*/ 62 w 355"/>
              <a:gd name="T33" fmla="*/ 145 h 336"/>
              <a:gd name="T34" fmla="*/ 81 w 355"/>
              <a:gd name="T35" fmla="*/ 159 h 336"/>
              <a:gd name="T36" fmla="*/ 105 w 355"/>
              <a:gd name="T37" fmla="*/ 154 h 336"/>
              <a:gd name="T38" fmla="*/ 128 w 355"/>
              <a:gd name="T39" fmla="*/ 156 h 336"/>
              <a:gd name="T40" fmla="*/ 138 w 355"/>
              <a:gd name="T41" fmla="*/ 147 h 336"/>
              <a:gd name="T42" fmla="*/ 282 w 355"/>
              <a:gd name="T43" fmla="*/ 0 h 336"/>
              <a:gd name="T44" fmla="*/ 343 w 355"/>
              <a:gd name="T45" fmla="*/ 13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336">
                <a:moveTo>
                  <a:pt x="343" y="135"/>
                </a:moveTo>
                <a:lnTo>
                  <a:pt x="355" y="152"/>
                </a:lnTo>
                <a:lnTo>
                  <a:pt x="157" y="242"/>
                </a:lnTo>
                <a:lnTo>
                  <a:pt x="275" y="334"/>
                </a:lnTo>
                <a:lnTo>
                  <a:pt x="22" y="336"/>
                </a:lnTo>
                <a:lnTo>
                  <a:pt x="22" y="320"/>
                </a:lnTo>
                <a:lnTo>
                  <a:pt x="15" y="298"/>
                </a:lnTo>
                <a:lnTo>
                  <a:pt x="15" y="275"/>
                </a:lnTo>
                <a:lnTo>
                  <a:pt x="17" y="237"/>
                </a:lnTo>
                <a:lnTo>
                  <a:pt x="3" y="175"/>
                </a:lnTo>
                <a:lnTo>
                  <a:pt x="0" y="161"/>
                </a:lnTo>
                <a:lnTo>
                  <a:pt x="0" y="142"/>
                </a:lnTo>
                <a:lnTo>
                  <a:pt x="5" y="137"/>
                </a:lnTo>
                <a:lnTo>
                  <a:pt x="17" y="130"/>
                </a:lnTo>
                <a:lnTo>
                  <a:pt x="26" y="130"/>
                </a:lnTo>
                <a:lnTo>
                  <a:pt x="45" y="149"/>
                </a:lnTo>
                <a:lnTo>
                  <a:pt x="62" y="145"/>
                </a:lnTo>
                <a:lnTo>
                  <a:pt x="81" y="159"/>
                </a:lnTo>
                <a:lnTo>
                  <a:pt x="105" y="154"/>
                </a:lnTo>
                <a:lnTo>
                  <a:pt x="128" y="156"/>
                </a:lnTo>
                <a:lnTo>
                  <a:pt x="138" y="147"/>
                </a:lnTo>
                <a:lnTo>
                  <a:pt x="282" y="0"/>
                </a:lnTo>
                <a:lnTo>
                  <a:pt x="343" y="135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772"/>
          <p:cNvSpPr>
            <a:spLocks/>
          </p:cNvSpPr>
          <p:nvPr/>
        </p:nvSpPr>
        <p:spPr bwMode="auto">
          <a:xfrm>
            <a:off x="9050339" y="6313488"/>
            <a:ext cx="563563" cy="533400"/>
          </a:xfrm>
          <a:custGeom>
            <a:avLst/>
            <a:gdLst>
              <a:gd name="T0" fmla="*/ 343 w 355"/>
              <a:gd name="T1" fmla="*/ 135 h 336"/>
              <a:gd name="T2" fmla="*/ 355 w 355"/>
              <a:gd name="T3" fmla="*/ 152 h 336"/>
              <a:gd name="T4" fmla="*/ 157 w 355"/>
              <a:gd name="T5" fmla="*/ 242 h 336"/>
              <a:gd name="T6" fmla="*/ 275 w 355"/>
              <a:gd name="T7" fmla="*/ 334 h 336"/>
              <a:gd name="T8" fmla="*/ 22 w 355"/>
              <a:gd name="T9" fmla="*/ 336 h 336"/>
              <a:gd name="T10" fmla="*/ 22 w 355"/>
              <a:gd name="T11" fmla="*/ 320 h 336"/>
              <a:gd name="T12" fmla="*/ 15 w 355"/>
              <a:gd name="T13" fmla="*/ 298 h 336"/>
              <a:gd name="T14" fmla="*/ 15 w 355"/>
              <a:gd name="T15" fmla="*/ 275 h 336"/>
              <a:gd name="T16" fmla="*/ 17 w 355"/>
              <a:gd name="T17" fmla="*/ 237 h 336"/>
              <a:gd name="T18" fmla="*/ 3 w 355"/>
              <a:gd name="T19" fmla="*/ 175 h 336"/>
              <a:gd name="T20" fmla="*/ 0 w 355"/>
              <a:gd name="T21" fmla="*/ 161 h 336"/>
              <a:gd name="T22" fmla="*/ 0 w 355"/>
              <a:gd name="T23" fmla="*/ 142 h 336"/>
              <a:gd name="T24" fmla="*/ 5 w 355"/>
              <a:gd name="T25" fmla="*/ 137 h 336"/>
              <a:gd name="T26" fmla="*/ 17 w 355"/>
              <a:gd name="T27" fmla="*/ 130 h 336"/>
              <a:gd name="T28" fmla="*/ 26 w 355"/>
              <a:gd name="T29" fmla="*/ 130 h 336"/>
              <a:gd name="T30" fmla="*/ 45 w 355"/>
              <a:gd name="T31" fmla="*/ 149 h 336"/>
              <a:gd name="T32" fmla="*/ 62 w 355"/>
              <a:gd name="T33" fmla="*/ 145 h 336"/>
              <a:gd name="T34" fmla="*/ 81 w 355"/>
              <a:gd name="T35" fmla="*/ 159 h 336"/>
              <a:gd name="T36" fmla="*/ 105 w 355"/>
              <a:gd name="T37" fmla="*/ 154 h 336"/>
              <a:gd name="T38" fmla="*/ 128 w 355"/>
              <a:gd name="T39" fmla="*/ 156 h 336"/>
              <a:gd name="T40" fmla="*/ 138 w 355"/>
              <a:gd name="T41" fmla="*/ 147 h 336"/>
              <a:gd name="T42" fmla="*/ 282 w 355"/>
              <a:gd name="T43" fmla="*/ 0 h 336"/>
              <a:gd name="T44" fmla="*/ 343 w 355"/>
              <a:gd name="T45" fmla="*/ 13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336">
                <a:moveTo>
                  <a:pt x="343" y="135"/>
                </a:moveTo>
                <a:lnTo>
                  <a:pt x="355" y="152"/>
                </a:lnTo>
                <a:lnTo>
                  <a:pt x="157" y="242"/>
                </a:lnTo>
                <a:lnTo>
                  <a:pt x="275" y="334"/>
                </a:lnTo>
                <a:lnTo>
                  <a:pt x="22" y="336"/>
                </a:lnTo>
                <a:lnTo>
                  <a:pt x="22" y="320"/>
                </a:lnTo>
                <a:lnTo>
                  <a:pt x="15" y="298"/>
                </a:lnTo>
                <a:lnTo>
                  <a:pt x="15" y="275"/>
                </a:lnTo>
                <a:lnTo>
                  <a:pt x="17" y="237"/>
                </a:lnTo>
                <a:lnTo>
                  <a:pt x="3" y="175"/>
                </a:lnTo>
                <a:lnTo>
                  <a:pt x="0" y="161"/>
                </a:lnTo>
                <a:lnTo>
                  <a:pt x="0" y="142"/>
                </a:lnTo>
                <a:lnTo>
                  <a:pt x="5" y="137"/>
                </a:lnTo>
                <a:lnTo>
                  <a:pt x="17" y="130"/>
                </a:lnTo>
                <a:lnTo>
                  <a:pt x="26" y="130"/>
                </a:lnTo>
                <a:lnTo>
                  <a:pt x="45" y="149"/>
                </a:lnTo>
                <a:lnTo>
                  <a:pt x="62" y="145"/>
                </a:lnTo>
                <a:lnTo>
                  <a:pt x="81" y="159"/>
                </a:lnTo>
                <a:lnTo>
                  <a:pt x="105" y="154"/>
                </a:lnTo>
                <a:lnTo>
                  <a:pt x="128" y="156"/>
                </a:lnTo>
                <a:lnTo>
                  <a:pt x="138" y="147"/>
                </a:lnTo>
                <a:lnTo>
                  <a:pt x="282" y="0"/>
                </a:lnTo>
                <a:lnTo>
                  <a:pt x="343" y="13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773"/>
          <p:cNvSpPr>
            <a:spLocks/>
          </p:cNvSpPr>
          <p:nvPr/>
        </p:nvSpPr>
        <p:spPr bwMode="auto">
          <a:xfrm>
            <a:off x="9039226" y="6411913"/>
            <a:ext cx="52388" cy="119063"/>
          </a:xfrm>
          <a:custGeom>
            <a:avLst/>
            <a:gdLst>
              <a:gd name="T0" fmla="*/ 24 w 33"/>
              <a:gd name="T1" fmla="*/ 68 h 75"/>
              <a:gd name="T2" fmla="*/ 12 w 33"/>
              <a:gd name="T3" fmla="*/ 75 h 75"/>
              <a:gd name="T4" fmla="*/ 7 w 33"/>
              <a:gd name="T5" fmla="*/ 64 h 75"/>
              <a:gd name="T6" fmla="*/ 3 w 33"/>
              <a:gd name="T7" fmla="*/ 49 h 75"/>
              <a:gd name="T8" fmla="*/ 7 w 33"/>
              <a:gd name="T9" fmla="*/ 33 h 75"/>
              <a:gd name="T10" fmla="*/ 0 w 33"/>
              <a:gd name="T11" fmla="*/ 9 h 75"/>
              <a:gd name="T12" fmla="*/ 15 w 33"/>
              <a:gd name="T13" fmla="*/ 0 h 75"/>
              <a:gd name="T14" fmla="*/ 33 w 33"/>
              <a:gd name="T15" fmla="*/ 47 h 75"/>
              <a:gd name="T16" fmla="*/ 24 w 33"/>
              <a:gd name="T17" fmla="*/ 6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75">
                <a:moveTo>
                  <a:pt x="24" y="68"/>
                </a:moveTo>
                <a:lnTo>
                  <a:pt x="12" y="75"/>
                </a:lnTo>
                <a:lnTo>
                  <a:pt x="7" y="64"/>
                </a:lnTo>
                <a:lnTo>
                  <a:pt x="3" y="49"/>
                </a:lnTo>
                <a:lnTo>
                  <a:pt x="7" y="33"/>
                </a:lnTo>
                <a:lnTo>
                  <a:pt x="0" y="9"/>
                </a:lnTo>
                <a:lnTo>
                  <a:pt x="15" y="0"/>
                </a:lnTo>
                <a:lnTo>
                  <a:pt x="33" y="47"/>
                </a:lnTo>
                <a:lnTo>
                  <a:pt x="24" y="6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774"/>
          <p:cNvSpPr>
            <a:spLocks/>
          </p:cNvSpPr>
          <p:nvPr/>
        </p:nvSpPr>
        <p:spPr bwMode="auto">
          <a:xfrm>
            <a:off x="9039226" y="6411913"/>
            <a:ext cx="52388" cy="119063"/>
          </a:xfrm>
          <a:custGeom>
            <a:avLst/>
            <a:gdLst>
              <a:gd name="T0" fmla="*/ 24 w 33"/>
              <a:gd name="T1" fmla="*/ 68 h 75"/>
              <a:gd name="T2" fmla="*/ 12 w 33"/>
              <a:gd name="T3" fmla="*/ 75 h 75"/>
              <a:gd name="T4" fmla="*/ 7 w 33"/>
              <a:gd name="T5" fmla="*/ 64 h 75"/>
              <a:gd name="T6" fmla="*/ 3 w 33"/>
              <a:gd name="T7" fmla="*/ 49 h 75"/>
              <a:gd name="T8" fmla="*/ 7 w 33"/>
              <a:gd name="T9" fmla="*/ 33 h 75"/>
              <a:gd name="T10" fmla="*/ 0 w 33"/>
              <a:gd name="T11" fmla="*/ 9 h 75"/>
              <a:gd name="T12" fmla="*/ 15 w 33"/>
              <a:gd name="T13" fmla="*/ 0 h 75"/>
              <a:gd name="T14" fmla="*/ 33 w 33"/>
              <a:gd name="T15" fmla="*/ 47 h 75"/>
              <a:gd name="T16" fmla="*/ 24 w 33"/>
              <a:gd name="T17" fmla="*/ 6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75">
                <a:moveTo>
                  <a:pt x="24" y="68"/>
                </a:moveTo>
                <a:lnTo>
                  <a:pt x="12" y="75"/>
                </a:lnTo>
                <a:lnTo>
                  <a:pt x="7" y="64"/>
                </a:lnTo>
                <a:lnTo>
                  <a:pt x="3" y="49"/>
                </a:lnTo>
                <a:lnTo>
                  <a:pt x="7" y="33"/>
                </a:lnTo>
                <a:lnTo>
                  <a:pt x="0" y="9"/>
                </a:lnTo>
                <a:lnTo>
                  <a:pt x="15" y="0"/>
                </a:lnTo>
                <a:lnTo>
                  <a:pt x="33" y="47"/>
                </a:lnTo>
                <a:lnTo>
                  <a:pt x="24" y="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775"/>
          <p:cNvSpPr>
            <a:spLocks/>
          </p:cNvSpPr>
          <p:nvPr/>
        </p:nvSpPr>
        <p:spPr bwMode="auto">
          <a:xfrm>
            <a:off x="8893176" y="6753226"/>
            <a:ext cx="57150" cy="74613"/>
          </a:xfrm>
          <a:custGeom>
            <a:avLst/>
            <a:gdLst>
              <a:gd name="T0" fmla="*/ 0 w 36"/>
              <a:gd name="T1" fmla="*/ 36 h 47"/>
              <a:gd name="T2" fmla="*/ 21 w 36"/>
              <a:gd name="T3" fmla="*/ 7 h 47"/>
              <a:gd name="T4" fmla="*/ 24 w 36"/>
              <a:gd name="T5" fmla="*/ 0 h 47"/>
              <a:gd name="T6" fmla="*/ 36 w 36"/>
              <a:gd name="T7" fmla="*/ 5 h 47"/>
              <a:gd name="T8" fmla="*/ 21 w 36"/>
              <a:gd name="T9" fmla="*/ 26 h 47"/>
              <a:gd name="T10" fmla="*/ 17 w 36"/>
              <a:gd name="T11" fmla="*/ 40 h 47"/>
              <a:gd name="T12" fmla="*/ 12 w 36"/>
              <a:gd name="T13" fmla="*/ 47 h 47"/>
              <a:gd name="T14" fmla="*/ 0 w 36"/>
              <a:gd name="T15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7">
                <a:moveTo>
                  <a:pt x="0" y="36"/>
                </a:moveTo>
                <a:lnTo>
                  <a:pt x="21" y="7"/>
                </a:lnTo>
                <a:lnTo>
                  <a:pt x="24" y="0"/>
                </a:lnTo>
                <a:lnTo>
                  <a:pt x="36" y="5"/>
                </a:lnTo>
                <a:lnTo>
                  <a:pt x="21" y="26"/>
                </a:lnTo>
                <a:lnTo>
                  <a:pt x="17" y="40"/>
                </a:lnTo>
                <a:lnTo>
                  <a:pt x="12" y="47"/>
                </a:lnTo>
                <a:lnTo>
                  <a:pt x="0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776"/>
          <p:cNvSpPr>
            <a:spLocks/>
          </p:cNvSpPr>
          <p:nvPr/>
        </p:nvSpPr>
        <p:spPr bwMode="auto">
          <a:xfrm>
            <a:off x="8893176" y="6753226"/>
            <a:ext cx="57150" cy="74613"/>
          </a:xfrm>
          <a:custGeom>
            <a:avLst/>
            <a:gdLst>
              <a:gd name="T0" fmla="*/ 0 w 36"/>
              <a:gd name="T1" fmla="*/ 36 h 47"/>
              <a:gd name="T2" fmla="*/ 21 w 36"/>
              <a:gd name="T3" fmla="*/ 7 h 47"/>
              <a:gd name="T4" fmla="*/ 24 w 36"/>
              <a:gd name="T5" fmla="*/ 0 h 47"/>
              <a:gd name="T6" fmla="*/ 36 w 36"/>
              <a:gd name="T7" fmla="*/ 5 h 47"/>
              <a:gd name="T8" fmla="*/ 21 w 36"/>
              <a:gd name="T9" fmla="*/ 26 h 47"/>
              <a:gd name="T10" fmla="*/ 17 w 36"/>
              <a:gd name="T11" fmla="*/ 40 h 47"/>
              <a:gd name="T12" fmla="*/ 12 w 36"/>
              <a:gd name="T13" fmla="*/ 47 h 47"/>
              <a:gd name="T14" fmla="*/ 0 w 36"/>
              <a:gd name="T15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7">
                <a:moveTo>
                  <a:pt x="0" y="36"/>
                </a:moveTo>
                <a:lnTo>
                  <a:pt x="21" y="7"/>
                </a:lnTo>
                <a:lnTo>
                  <a:pt x="24" y="0"/>
                </a:lnTo>
                <a:lnTo>
                  <a:pt x="36" y="5"/>
                </a:lnTo>
                <a:lnTo>
                  <a:pt x="21" y="26"/>
                </a:lnTo>
                <a:lnTo>
                  <a:pt x="17" y="40"/>
                </a:lnTo>
                <a:lnTo>
                  <a:pt x="12" y="47"/>
                </a:lnTo>
                <a:lnTo>
                  <a:pt x="0" y="3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777"/>
          <p:cNvSpPr>
            <a:spLocks/>
          </p:cNvSpPr>
          <p:nvPr/>
        </p:nvSpPr>
        <p:spPr bwMode="auto">
          <a:xfrm>
            <a:off x="8893176" y="6753226"/>
            <a:ext cx="57150" cy="74613"/>
          </a:xfrm>
          <a:custGeom>
            <a:avLst/>
            <a:gdLst>
              <a:gd name="T0" fmla="*/ 0 w 36"/>
              <a:gd name="T1" fmla="*/ 36 h 47"/>
              <a:gd name="T2" fmla="*/ 21 w 36"/>
              <a:gd name="T3" fmla="*/ 7 h 47"/>
              <a:gd name="T4" fmla="*/ 24 w 36"/>
              <a:gd name="T5" fmla="*/ 0 h 47"/>
              <a:gd name="T6" fmla="*/ 36 w 36"/>
              <a:gd name="T7" fmla="*/ 5 h 47"/>
              <a:gd name="T8" fmla="*/ 21 w 36"/>
              <a:gd name="T9" fmla="*/ 26 h 47"/>
              <a:gd name="T10" fmla="*/ 17 w 36"/>
              <a:gd name="T11" fmla="*/ 40 h 47"/>
              <a:gd name="T12" fmla="*/ 12 w 36"/>
              <a:gd name="T13" fmla="*/ 47 h 47"/>
              <a:gd name="T14" fmla="*/ 0 w 36"/>
              <a:gd name="T15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7">
                <a:moveTo>
                  <a:pt x="0" y="36"/>
                </a:moveTo>
                <a:lnTo>
                  <a:pt x="21" y="7"/>
                </a:lnTo>
                <a:lnTo>
                  <a:pt x="24" y="0"/>
                </a:lnTo>
                <a:lnTo>
                  <a:pt x="36" y="5"/>
                </a:lnTo>
                <a:lnTo>
                  <a:pt x="21" y="26"/>
                </a:lnTo>
                <a:lnTo>
                  <a:pt x="17" y="40"/>
                </a:lnTo>
                <a:lnTo>
                  <a:pt x="12" y="47"/>
                </a:lnTo>
                <a:lnTo>
                  <a:pt x="0" y="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778"/>
          <p:cNvSpPr>
            <a:spLocks/>
          </p:cNvSpPr>
          <p:nvPr/>
        </p:nvSpPr>
        <p:spPr bwMode="auto">
          <a:xfrm>
            <a:off x="8983664" y="6572251"/>
            <a:ext cx="93663" cy="214313"/>
          </a:xfrm>
          <a:custGeom>
            <a:avLst/>
            <a:gdLst>
              <a:gd name="T0" fmla="*/ 45 w 59"/>
              <a:gd name="T1" fmla="*/ 12 h 135"/>
              <a:gd name="T2" fmla="*/ 59 w 59"/>
              <a:gd name="T3" fmla="*/ 74 h 135"/>
              <a:gd name="T4" fmla="*/ 57 w 59"/>
              <a:gd name="T5" fmla="*/ 112 h 135"/>
              <a:gd name="T6" fmla="*/ 50 w 59"/>
              <a:gd name="T7" fmla="*/ 114 h 135"/>
              <a:gd name="T8" fmla="*/ 38 w 59"/>
              <a:gd name="T9" fmla="*/ 126 h 135"/>
              <a:gd name="T10" fmla="*/ 7 w 59"/>
              <a:gd name="T11" fmla="*/ 135 h 135"/>
              <a:gd name="T12" fmla="*/ 5 w 59"/>
              <a:gd name="T13" fmla="*/ 128 h 135"/>
              <a:gd name="T14" fmla="*/ 7 w 59"/>
              <a:gd name="T15" fmla="*/ 105 h 135"/>
              <a:gd name="T16" fmla="*/ 19 w 59"/>
              <a:gd name="T17" fmla="*/ 90 h 135"/>
              <a:gd name="T18" fmla="*/ 33 w 59"/>
              <a:gd name="T19" fmla="*/ 88 h 135"/>
              <a:gd name="T20" fmla="*/ 28 w 59"/>
              <a:gd name="T21" fmla="*/ 76 h 135"/>
              <a:gd name="T22" fmla="*/ 19 w 59"/>
              <a:gd name="T23" fmla="*/ 76 h 135"/>
              <a:gd name="T24" fmla="*/ 9 w 59"/>
              <a:gd name="T25" fmla="*/ 76 h 135"/>
              <a:gd name="T26" fmla="*/ 0 w 59"/>
              <a:gd name="T27" fmla="*/ 53 h 135"/>
              <a:gd name="T28" fmla="*/ 0 w 59"/>
              <a:gd name="T29" fmla="*/ 27 h 135"/>
              <a:gd name="T30" fmla="*/ 2 w 59"/>
              <a:gd name="T31" fmla="*/ 8 h 135"/>
              <a:gd name="T32" fmla="*/ 14 w 59"/>
              <a:gd name="T33" fmla="*/ 0 h 135"/>
              <a:gd name="T34" fmla="*/ 28 w 59"/>
              <a:gd name="T35" fmla="*/ 0 h 135"/>
              <a:gd name="T36" fmla="*/ 35 w 59"/>
              <a:gd name="T37" fmla="*/ 10 h 135"/>
              <a:gd name="T38" fmla="*/ 45 w 59"/>
              <a:gd name="T39" fmla="*/ 1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9" h="135">
                <a:moveTo>
                  <a:pt x="45" y="12"/>
                </a:moveTo>
                <a:lnTo>
                  <a:pt x="59" y="74"/>
                </a:lnTo>
                <a:lnTo>
                  <a:pt x="57" y="112"/>
                </a:lnTo>
                <a:lnTo>
                  <a:pt x="50" y="114"/>
                </a:lnTo>
                <a:lnTo>
                  <a:pt x="38" y="126"/>
                </a:lnTo>
                <a:lnTo>
                  <a:pt x="7" y="135"/>
                </a:lnTo>
                <a:lnTo>
                  <a:pt x="5" y="128"/>
                </a:lnTo>
                <a:lnTo>
                  <a:pt x="7" y="105"/>
                </a:lnTo>
                <a:lnTo>
                  <a:pt x="19" y="90"/>
                </a:lnTo>
                <a:lnTo>
                  <a:pt x="33" y="88"/>
                </a:lnTo>
                <a:lnTo>
                  <a:pt x="28" y="76"/>
                </a:lnTo>
                <a:lnTo>
                  <a:pt x="19" y="76"/>
                </a:lnTo>
                <a:lnTo>
                  <a:pt x="9" y="76"/>
                </a:lnTo>
                <a:lnTo>
                  <a:pt x="0" y="53"/>
                </a:lnTo>
                <a:lnTo>
                  <a:pt x="0" y="27"/>
                </a:lnTo>
                <a:lnTo>
                  <a:pt x="2" y="8"/>
                </a:lnTo>
                <a:lnTo>
                  <a:pt x="14" y="0"/>
                </a:lnTo>
                <a:lnTo>
                  <a:pt x="28" y="0"/>
                </a:lnTo>
                <a:lnTo>
                  <a:pt x="35" y="10"/>
                </a:lnTo>
                <a:lnTo>
                  <a:pt x="45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779"/>
          <p:cNvSpPr>
            <a:spLocks/>
          </p:cNvSpPr>
          <p:nvPr/>
        </p:nvSpPr>
        <p:spPr bwMode="auto">
          <a:xfrm>
            <a:off x="8983664" y="6572251"/>
            <a:ext cx="93663" cy="214313"/>
          </a:xfrm>
          <a:custGeom>
            <a:avLst/>
            <a:gdLst>
              <a:gd name="T0" fmla="*/ 45 w 59"/>
              <a:gd name="T1" fmla="*/ 12 h 135"/>
              <a:gd name="T2" fmla="*/ 59 w 59"/>
              <a:gd name="T3" fmla="*/ 74 h 135"/>
              <a:gd name="T4" fmla="*/ 57 w 59"/>
              <a:gd name="T5" fmla="*/ 112 h 135"/>
              <a:gd name="T6" fmla="*/ 50 w 59"/>
              <a:gd name="T7" fmla="*/ 114 h 135"/>
              <a:gd name="T8" fmla="*/ 38 w 59"/>
              <a:gd name="T9" fmla="*/ 126 h 135"/>
              <a:gd name="T10" fmla="*/ 7 w 59"/>
              <a:gd name="T11" fmla="*/ 135 h 135"/>
              <a:gd name="T12" fmla="*/ 5 w 59"/>
              <a:gd name="T13" fmla="*/ 128 h 135"/>
              <a:gd name="T14" fmla="*/ 7 w 59"/>
              <a:gd name="T15" fmla="*/ 105 h 135"/>
              <a:gd name="T16" fmla="*/ 19 w 59"/>
              <a:gd name="T17" fmla="*/ 90 h 135"/>
              <a:gd name="T18" fmla="*/ 33 w 59"/>
              <a:gd name="T19" fmla="*/ 88 h 135"/>
              <a:gd name="T20" fmla="*/ 28 w 59"/>
              <a:gd name="T21" fmla="*/ 76 h 135"/>
              <a:gd name="T22" fmla="*/ 19 w 59"/>
              <a:gd name="T23" fmla="*/ 76 h 135"/>
              <a:gd name="T24" fmla="*/ 9 w 59"/>
              <a:gd name="T25" fmla="*/ 76 h 135"/>
              <a:gd name="T26" fmla="*/ 0 w 59"/>
              <a:gd name="T27" fmla="*/ 53 h 135"/>
              <a:gd name="T28" fmla="*/ 0 w 59"/>
              <a:gd name="T29" fmla="*/ 27 h 135"/>
              <a:gd name="T30" fmla="*/ 2 w 59"/>
              <a:gd name="T31" fmla="*/ 8 h 135"/>
              <a:gd name="T32" fmla="*/ 14 w 59"/>
              <a:gd name="T33" fmla="*/ 0 h 135"/>
              <a:gd name="T34" fmla="*/ 28 w 59"/>
              <a:gd name="T35" fmla="*/ 0 h 135"/>
              <a:gd name="T36" fmla="*/ 35 w 59"/>
              <a:gd name="T37" fmla="*/ 10 h 135"/>
              <a:gd name="T38" fmla="*/ 45 w 59"/>
              <a:gd name="T39" fmla="*/ 1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9" h="135">
                <a:moveTo>
                  <a:pt x="45" y="12"/>
                </a:moveTo>
                <a:lnTo>
                  <a:pt x="59" y="74"/>
                </a:lnTo>
                <a:lnTo>
                  <a:pt x="57" y="112"/>
                </a:lnTo>
                <a:lnTo>
                  <a:pt x="50" y="114"/>
                </a:lnTo>
                <a:lnTo>
                  <a:pt x="38" y="126"/>
                </a:lnTo>
                <a:lnTo>
                  <a:pt x="7" y="135"/>
                </a:lnTo>
                <a:lnTo>
                  <a:pt x="5" y="128"/>
                </a:lnTo>
                <a:lnTo>
                  <a:pt x="7" y="105"/>
                </a:lnTo>
                <a:lnTo>
                  <a:pt x="19" y="90"/>
                </a:lnTo>
                <a:lnTo>
                  <a:pt x="33" y="88"/>
                </a:lnTo>
                <a:lnTo>
                  <a:pt x="28" y="76"/>
                </a:lnTo>
                <a:lnTo>
                  <a:pt x="19" y="76"/>
                </a:lnTo>
                <a:lnTo>
                  <a:pt x="9" y="76"/>
                </a:lnTo>
                <a:lnTo>
                  <a:pt x="0" y="53"/>
                </a:lnTo>
                <a:lnTo>
                  <a:pt x="0" y="27"/>
                </a:lnTo>
                <a:lnTo>
                  <a:pt x="2" y="8"/>
                </a:lnTo>
                <a:lnTo>
                  <a:pt x="14" y="0"/>
                </a:lnTo>
                <a:lnTo>
                  <a:pt x="28" y="0"/>
                </a:lnTo>
                <a:lnTo>
                  <a:pt x="35" y="10"/>
                </a:lnTo>
                <a:lnTo>
                  <a:pt x="45" y="1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780"/>
          <p:cNvSpPr>
            <a:spLocks/>
          </p:cNvSpPr>
          <p:nvPr/>
        </p:nvSpPr>
        <p:spPr bwMode="auto">
          <a:xfrm>
            <a:off x="8983664" y="6572251"/>
            <a:ext cx="93663" cy="214313"/>
          </a:xfrm>
          <a:custGeom>
            <a:avLst/>
            <a:gdLst>
              <a:gd name="T0" fmla="*/ 45 w 59"/>
              <a:gd name="T1" fmla="*/ 12 h 135"/>
              <a:gd name="T2" fmla="*/ 59 w 59"/>
              <a:gd name="T3" fmla="*/ 74 h 135"/>
              <a:gd name="T4" fmla="*/ 57 w 59"/>
              <a:gd name="T5" fmla="*/ 112 h 135"/>
              <a:gd name="T6" fmla="*/ 50 w 59"/>
              <a:gd name="T7" fmla="*/ 114 h 135"/>
              <a:gd name="T8" fmla="*/ 38 w 59"/>
              <a:gd name="T9" fmla="*/ 126 h 135"/>
              <a:gd name="T10" fmla="*/ 7 w 59"/>
              <a:gd name="T11" fmla="*/ 135 h 135"/>
              <a:gd name="T12" fmla="*/ 5 w 59"/>
              <a:gd name="T13" fmla="*/ 128 h 135"/>
              <a:gd name="T14" fmla="*/ 7 w 59"/>
              <a:gd name="T15" fmla="*/ 105 h 135"/>
              <a:gd name="T16" fmla="*/ 19 w 59"/>
              <a:gd name="T17" fmla="*/ 90 h 135"/>
              <a:gd name="T18" fmla="*/ 33 w 59"/>
              <a:gd name="T19" fmla="*/ 88 h 135"/>
              <a:gd name="T20" fmla="*/ 28 w 59"/>
              <a:gd name="T21" fmla="*/ 76 h 135"/>
              <a:gd name="T22" fmla="*/ 19 w 59"/>
              <a:gd name="T23" fmla="*/ 76 h 135"/>
              <a:gd name="T24" fmla="*/ 9 w 59"/>
              <a:gd name="T25" fmla="*/ 76 h 135"/>
              <a:gd name="T26" fmla="*/ 0 w 59"/>
              <a:gd name="T27" fmla="*/ 53 h 135"/>
              <a:gd name="T28" fmla="*/ 0 w 59"/>
              <a:gd name="T29" fmla="*/ 27 h 135"/>
              <a:gd name="T30" fmla="*/ 2 w 59"/>
              <a:gd name="T31" fmla="*/ 8 h 135"/>
              <a:gd name="T32" fmla="*/ 14 w 59"/>
              <a:gd name="T33" fmla="*/ 0 h 135"/>
              <a:gd name="T34" fmla="*/ 28 w 59"/>
              <a:gd name="T35" fmla="*/ 0 h 135"/>
              <a:gd name="T36" fmla="*/ 35 w 59"/>
              <a:gd name="T37" fmla="*/ 10 h 135"/>
              <a:gd name="T38" fmla="*/ 45 w 59"/>
              <a:gd name="T39" fmla="*/ 1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9" h="135">
                <a:moveTo>
                  <a:pt x="45" y="12"/>
                </a:moveTo>
                <a:lnTo>
                  <a:pt x="59" y="74"/>
                </a:lnTo>
                <a:lnTo>
                  <a:pt x="57" y="112"/>
                </a:lnTo>
                <a:lnTo>
                  <a:pt x="50" y="114"/>
                </a:lnTo>
                <a:lnTo>
                  <a:pt x="38" y="126"/>
                </a:lnTo>
                <a:lnTo>
                  <a:pt x="7" y="135"/>
                </a:lnTo>
                <a:lnTo>
                  <a:pt x="5" y="128"/>
                </a:lnTo>
                <a:lnTo>
                  <a:pt x="7" y="105"/>
                </a:lnTo>
                <a:lnTo>
                  <a:pt x="19" y="90"/>
                </a:lnTo>
                <a:lnTo>
                  <a:pt x="33" y="88"/>
                </a:lnTo>
                <a:lnTo>
                  <a:pt x="28" y="76"/>
                </a:lnTo>
                <a:lnTo>
                  <a:pt x="19" y="76"/>
                </a:lnTo>
                <a:lnTo>
                  <a:pt x="9" y="76"/>
                </a:lnTo>
                <a:lnTo>
                  <a:pt x="0" y="53"/>
                </a:lnTo>
                <a:lnTo>
                  <a:pt x="0" y="27"/>
                </a:lnTo>
                <a:lnTo>
                  <a:pt x="2" y="8"/>
                </a:lnTo>
                <a:lnTo>
                  <a:pt x="14" y="0"/>
                </a:lnTo>
                <a:lnTo>
                  <a:pt x="28" y="0"/>
                </a:lnTo>
                <a:lnTo>
                  <a:pt x="35" y="10"/>
                </a:lnTo>
                <a:lnTo>
                  <a:pt x="45" y="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781"/>
          <p:cNvSpPr>
            <a:spLocks/>
          </p:cNvSpPr>
          <p:nvPr/>
        </p:nvSpPr>
        <p:spPr bwMode="auto">
          <a:xfrm>
            <a:off x="8863014" y="6426201"/>
            <a:ext cx="222250" cy="420688"/>
          </a:xfrm>
          <a:custGeom>
            <a:avLst/>
            <a:gdLst>
              <a:gd name="T0" fmla="*/ 123 w 140"/>
              <a:gd name="T1" fmla="*/ 66 h 265"/>
              <a:gd name="T2" fmla="*/ 118 w 140"/>
              <a:gd name="T3" fmla="*/ 71 h 265"/>
              <a:gd name="T4" fmla="*/ 118 w 140"/>
              <a:gd name="T5" fmla="*/ 90 h 265"/>
              <a:gd name="T6" fmla="*/ 121 w 140"/>
              <a:gd name="T7" fmla="*/ 104 h 265"/>
              <a:gd name="T8" fmla="*/ 111 w 140"/>
              <a:gd name="T9" fmla="*/ 102 h 265"/>
              <a:gd name="T10" fmla="*/ 104 w 140"/>
              <a:gd name="T11" fmla="*/ 92 h 265"/>
              <a:gd name="T12" fmla="*/ 90 w 140"/>
              <a:gd name="T13" fmla="*/ 92 h 265"/>
              <a:gd name="T14" fmla="*/ 78 w 140"/>
              <a:gd name="T15" fmla="*/ 100 h 265"/>
              <a:gd name="T16" fmla="*/ 76 w 140"/>
              <a:gd name="T17" fmla="*/ 119 h 265"/>
              <a:gd name="T18" fmla="*/ 76 w 140"/>
              <a:gd name="T19" fmla="*/ 145 h 265"/>
              <a:gd name="T20" fmla="*/ 85 w 140"/>
              <a:gd name="T21" fmla="*/ 168 h 265"/>
              <a:gd name="T22" fmla="*/ 95 w 140"/>
              <a:gd name="T23" fmla="*/ 168 h 265"/>
              <a:gd name="T24" fmla="*/ 104 w 140"/>
              <a:gd name="T25" fmla="*/ 168 h 265"/>
              <a:gd name="T26" fmla="*/ 109 w 140"/>
              <a:gd name="T27" fmla="*/ 180 h 265"/>
              <a:gd name="T28" fmla="*/ 95 w 140"/>
              <a:gd name="T29" fmla="*/ 182 h 265"/>
              <a:gd name="T30" fmla="*/ 83 w 140"/>
              <a:gd name="T31" fmla="*/ 197 h 265"/>
              <a:gd name="T32" fmla="*/ 81 w 140"/>
              <a:gd name="T33" fmla="*/ 220 h 265"/>
              <a:gd name="T34" fmla="*/ 83 w 140"/>
              <a:gd name="T35" fmla="*/ 227 h 265"/>
              <a:gd name="T36" fmla="*/ 114 w 140"/>
              <a:gd name="T37" fmla="*/ 218 h 265"/>
              <a:gd name="T38" fmla="*/ 126 w 140"/>
              <a:gd name="T39" fmla="*/ 206 h 265"/>
              <a:gd name="T40" fmla="*/ 133 w 140"/>
              <a:gd name="T41" fmla="*/ 204 h 265"/>
              <a:gd name="T42" fmla="*/ 133 w 140"/>
              <a:gd name="T43" fmla="*/ 227 h 265"/>
              <a:gd name="T44" fmla="*/ 140 w 140"/>
              <a:gd name="T45" fmla="*/ 249 h 265"/>
              <a:gd name="T46" fmla="*/ 140 w 140"/>
              <a:gd name="T47" fmla="*/ 265 h 265"/>
              <a:gd name="T48" fmla="*/ 0 w 140"/>
              <a:gd name="T49" fmla="*/ 263 h 265"/>
              <a:gd name="T50" fmla="*/ 19 w 140"/>
              <a:gd name="T51" fmla="*/ 242 h 265"/>
              <a:gd name="T52" fmla="*/ 31 w 140"/>
              <a:gd name="T53" fmla="*/ 253 h 265"/>
              <a:gd name="T54" fmla="*/ 36 w 140"/>
              <a:gd name="T55" fmla="*/ 246 h 265"/>
              <a:gd name="T56" fmla="*/ 40 w 140"/>
              <a:gd name="T57" fmla="*/ 232 h 265"/>
              <a:gd name="T58" fmla="*/ 55 w 140"/>
              <a:gd name="T59" fmla="*/ 211 h 265"/>
              <a:gd name="T60" fmla="*/ 43 w 140"/>
              <a:gd name="T61" fmla="*/ 206 h 265"/>
              <a:gd name="T62" fmla="*/ 55 w 140"/>
              <a:gd name="T63" fmla="*/ 175 h 265"/>
              <a:gd name="T64" fmla="*/ 59 w 140"/>
              <a:gd name="T65" fmla="*/ 137 h 265"/>
              <a:gd name="T66" fmla="*/ 59 w 140"/>
              <a:gd name="T67" fmla="*/ 88 h 265"/>
              <a:gd name="T68" fmla="*/ 57 w 140"/>
              <a:gd name="T69" fmla="*/ 69 h 265"/>
              <a:gd name="T70" fmla="*/ 69 w 140"/>
              <a:gd name="T71" fmla="*/ 66 h 265"/>
              <a:gd name="T72" fmla="*/ 71 w 140"/>
              <a:gd name="T73" fmla="*/ 31 h 265"/>
              <a:gd name="T74" fmla="*/ 100 w 140"/>
              <a:gd name="T75" fmla="*/ 26 h 265"/>
              <a:gd name="T76" fmla="*/ 107 w 140"/>
              <a:gd name="T77" fmla="*/ 3 h 265"/>
              <a:gd name="T78" fmla="*/ 111 w 140"/>
              <a:gd name="T79" fmla="*/ 0 h 265"/>
              <a:gd name="T80" fmla="*/ 118 w 140"/>
              <a:gd name="T81" fmla="*/ 24 h 265"/>
              <a:gd name="T82" fmla="*/ 114 w 140"/>
              <a:gd name="T83" fmla="*/ 40 h 265"/>
              <a:gd name="T84" fmla="*/ 118 w 140"/>
              <a:gd name="T85" fmla="*/ 55 h 265"/>
              <a:gd name="T86" fmla="*/ 123 w 140"/>
              <a:gd name="T87" fmla="*/ 6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" h="265">
                <a:moveTo>
                  <a:pt x="123" y="66"/>
                </a:moveTo>
                <a:lnTo>
                  <a:pt x="118" y="71"/>
                </a:lnTo>
                <a:lnTo>
                  <a:pt x="118" y="90"/>
                </a:lnTo>
                <a:lnTo>
                  <a:pt x="121" y="104"/>
                </a:lnTo>
                <a:lnTo>
                  <a:pt x="111" y="102"/>
                </a:lnTo>
                <a:lnTo>
                  <a:pt x="104" y="92"/>
                </a:lnTo>
                <a:lnTo>
                  <a:pt x="90" y="92"/>
                </a:lnTo>
                <a:lnTo>
                  <a:pt x="78" y="100"/>
                </a:lnTo>
                <a:lnTo>
                  <a:pt x="76" y="119"/>
                </a:lnTo>
                <a:lnTo>
                  <a:pt x="76" y="145"/>
                </a:lnTo>
                <a:lnTo>
                  <a:pt x="85" y="168"/>
                </a:lnTo>
                <a:lnTo>
                  <a:pt x="95" y="168"/>
                </a:lnTo>
                <a:lnTo>
                  <a:pt x="104" y="168"/>
                </a:lnTo>
                <a:lnTo>
                  <a:pt x="109" y="180"/>
                </a:lnTo>
                <a:lnTo>
                  <a:pt x="95" y="182"/>
                </a:lnTo>
                <a:lnTo>
                  <a:pt x="83" y="197"/>
                </a:lnTo>
                <a:lnTo>
                  <a:pt x="81" y="220"/>
                </a:lnTo>
                <a:lnTo>
                  <a:pt x="83" y="227"/>
                </a:lnTo>
                <a:lnTo>
                  <a:pt x="114" y="218"/>
                </a:lnTo>
                <a:lnTo>
                  <a:pt x="126" y="206"/>
                </a:lnTo>
                <a:lnTo>
                  <a:pt x="133" y="204"/>
                </a:lnTo>
                <a:lnTo>
                  <a:pt x="133" y="227"/>
                </a:lnTo>
                <a:lnTo>
                  <a:pt x="140" y="249"/>
                </a:lnTo>
                <a:lnTo>
                  <a:pt x="140" y="265"/>
                </a:lnTo>
                <a:lnTo>
                  <a:pt x="0" y="263"/>
                </a:lnTo>
                <a:lnTo>
                  <a:pt x="19" y="242"/>
                </a:lnTo>
                <a:lnTo>
                  <a:pt x="31" y="253"/>
                </a:lnTo>
                <a:lnTo>
                  <a:pt x="36" y="246"/>
                </a:lnTo>
                <a:lnTo>
                  <a:pt x="40" y="232"/>
                </a:lnTo>
                <a:lnTo>
                  <a:pt x="55" y="211"/>
                </a:lnTo>
                <a:lnTo>
                  <a:pt x="43" y="206"/>
                </a:lnTo>
                <a:lnTo>
                  <a:pt x="55" y="175"/>
                </a:lnTo>
                <a:lnTo>
                  <a:pt x="59" y="137"/>
                </a:lnTo>
                <a:lnTo>
                  <a:pt x="59" y="88"/>
                </a:lnTo>
                <a:lnTo>
                  <a:pt x="57" y="69"/>
                </a:lnTo>
                <a:lnTo>
                  <a:pt x="69" y="66"/>
                </a:lnTo>
                <a:lnTo>
                  <a:pt x="71" y="31"/>
                </a:lnTo>
                <a:lnTo>
                  <a:pt x="100" y="26"/>
                </a:lnTo>
                <a:lnTo>
                  <a:pt x="107" y="3"/>
                </a:lnTo>
                <a:lnTo>
                  <a:pt x="111" y="0"/>
                </a:lnTo>
                <a:lnTo>
                  <a:pt x="118" y="24"/>
                </a:lnTo>
                <a:lnTo>
                  <a:pt x="114" y="40"/>
                </a:lnTo>
                <a:lnTo>
                  <a:pt x="118" y="55"/>
                </a:lnTo>
                <a:lnTo>
                  <a:pt x="123" y="6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782"/>
          <p:cNvSpPr>
            <a:spLocks/>
          </p:cNvSpPr>
          <p:nvPr/>
        </p:nvSpPr>
        <p:spPr bwMode="auto">
          <a:xfrm>
            <a:off x="8863014" y="6426201"/>
            <a:ext cx="222250" cy="420688"/>
          </a:xfrm>
          <a:custGeom>
            <a:avLst/>
            <a:gdLst>
              <a:gd name="T0" fmla="*/ 123 w 140"/>
              <a:gd name="T1" fmla="*/ 66 h 265"/>
              <a:gd name="T2" fmla="*/ 118 w 140"/>
              <a:gd name="T3" fmla="*/ 71 h 265"/>
              <a:gd name="T4" fmla="*/ 118 w 140"/>
              <a:gd name="T5" fmla="*/ 90 h 265"/>
              <a:gd name="T6" fmla="*/ 121 w 140"/>
              <a:gd name="T7" fmla="*/ 104 h 265"/>
              <a:gd name="T8" fmla="*/ 111 w 140"/>
              <a:gd name="T9" fmla="*/ 102 h 265"/>
              <a:gd name="T10" fmla="*/ 104 w 140"/>
              <a:gd name="T11" fmla="*/ 92 h 265"/>
              <a:gd name="T12" fmla="*/ 90 w 140"/>
              <a:gd name="T13" fmla="*/ 92 h 265"/>
              <a:gd name="T14" fmla="*/ 78 w 140"/>
              <a:gd name="T15" fmla="*/ 100 h 265"/>
              <a:gd name="T16" fmla="*/ 76 w 140"/>
              <a:gd name="T17" fmla="*/ 119 h 265"/>
              <a:gd name="T18" fmla="*/ 76 w 140"/>
              <a:gd name="T19" fmla="*/ 145 h 265"/>
              <a:gd name="T20" fmla="*/ 85 w 140"/>
              <a:gd name="T21" fmla="*/ 168 h 265"/>
              <a:gd name="T22" fmla="*/ 95 w 140"/>
              <a:gd name="T23" fmla="*/ 168 h 265"/>
              <a:gd name="T24" fmla="*/ 104 w 140"/>
              <a:gd name="T25" fmla="*/ 168 h 265"/>
              <a:gd name="T26" fmla="*/ 109 w 140"/>
              <a:gd name="T27" fmla="*/ 180 h 265"/>
              <a:gd name="T28" fmla="*/ 95 w 140"/>
              <a:gd name="T29" fmla="*/ 182 h 265"/>
              <a:gd name="T30" fmla="*/ 83 w 140"/>
              <a:gd name="T31" fmla="*/ 197 h 265"/>
              <a:gd name="T32" fmla="*/ 81 w 140"/>
              <a:gd name="T33" fmla="*/ 220 h 265"/>
              <a:gd name="T34" fmla="*/ 83 w 140"/>
              <a:gd name="T35" fmla="*/ 227 h 265"/>
              <a:gd name="T36" fmla="*/ 114 w 140"/>
              <a:gd name="T37" fmla="*/ 218 h 265"/>
              <a:gd name="T38" fmla="*/ 126 w 140"/>
              <a:gd name="T39" fmla="*/ 206 h 265"/>
              <a:gd name="T40" fmla="*/ 133 w 140"/>
              <a:gd name="T41" fmla="*/ 204 h 265"/>
              <a:gd name="T42" fmla="*/ 133 w 140"/>
              <a:gd name="T43" fmla="*/ 227 h 265"/>
              <a:gd name="T44" fmla="*/ 140 w 140"/>
              <a:gd name="T45" fmla="*/ 249 h 265"/>
              <a:gd name="T46" fmla="*/ 140 w 140"/>
              <a:gd name="T47" fmla="*/ 265 h 265"/>
              <a:gd name="T48" fmla="*/ 0 w 140"/>
              <a:gd name="T49" fmla="*/ 263 h 265"/>
              <a:gd name="T50" fmla="*/ 19 w 140"/>
              <a:gd name="T51" fmla="*/ 242 h 265"/>
              <a:gd name="T52" fmla="*/ 31 w 140"/>
              <a:gd name="T53" fmla="*/ 253 h 265"/>
              <a:gd name="T54" fmla="*/ 36 w 140"/>
              <a:gd name="T55" fmla="*/ 246 h 265"/>
              <a:gd name="T56" fmla="*/ 40 w 140"/>
              <a:gd name="T57" fmla="*/ 232 h 265"/>
              <a:gd name="T58" fmla="*/ 55 w 140"/>
              <a:gd name="T59" fmla="*/ 211 h 265"/>
              <a:gd name="T60" fmla="*/ 43 w 140"/>
              <a:gd name="T61" fmla="*/ 206 h 265"/>
              <a:gd name="T62" fmla="*/ 55 w 140"/>
              <a:gd name="T63" fmla="*/ 175 h 265"/>
              <a:gd name="T64" fmla="*/ 59 w 140"/>
              <a:gd name="T65" fmla="*/ 137 h 265"/>
              <a:gd name="T66" fmla="*/ 59 w 140"/>
              <a:gd name="T67" fmla="*/ 88 h 265"/>
              <a:gd name="T68" fmla="*/ 57 w 140"/>
              <a:gd name="T69" fmla="*/ 69 h 265"/>
              <a:gd name="T70" fmla="*/ 69 w 140"/>
              <a:gd name="T71" fmla="*/ 66 h 265"/>
              <a:gd name="T72" fmla="*/ 71 w 140"/>
              <a:gd name="T73" fmla="*/ 31 h 265"/>
              <a:gd name="T74" fmla="*/ 100 w 140"/>
              <a:gd name="T75" fmla="*/ 26 h 265"/>
              <a:gd name="T76" fmla="*/ 107 w 140"/>
              <a:gd name="T77" fmla="*/ 3 h 265"/>
              <a:gd name="T78" fmla="*/ 111 w 140"/>
              <a:gd name="T79" fmla="*/ 0 h 265"/>
              <a:gd name="T80" fmla="*/ 118 w 140"/>
              <a:gd name="T81" fmla="*/ 24 h 265"/>
              <a:gd name="T82" fmla="*/ 114 w 140"/>
              <a:gd name="T83" fmla="*/ 40 h 265"/>
              <a:gd name="T84" fmla="*/ 118 w 140"/>
              <a:gd name="T85" fmla="*/ 55 h 265"/>
              <a:gd name="T86" fmla="*/ 123 w 140"/>
              <a:gd name="T87" fmla="*/ 6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" h="265">
                <a:moveTo>
                  <a:pt x="123" y="66"/>
                </a:moveTo>
                <a:lnTo>
                  <a:pt x="118" y="71"/>
                </a:lnTo>
                <a:lnTo>
                  <a:pt x="118" y="90"/>
                </a:lnTo>
                <a:lnTo>
                  <a:pt x="121" y="104"/>
                </a:lnTo>
                <a:lnTo>
                  <a:pt x="111" y="102"/>
                </a:lnTo>
                <a:lnTo>
                  <a:pt x="104" y="92"/>
                </a:lnTo>
                <a:lnTo>
                  <a:pt x="90" y="92"/>
                </a:lnTo>
                <a:lnTo>
                  <a:pt x="78" y="100"/>
                </a:lnTo>
                <a:lnTo>
                  <a:pt x="76" y="119"/>
                </a:lnTo>
                <a:lnTo>
                  <a:pt x="76" y="145"/>
                </a:lnTo>
                <a:lnTo>
                  <a:pt x="85" y="168"/>
                </a:lnTo>
                <a:lnTo>
                  <a:pt x="95" y="168"/>
                </a:lnTo>
                <a:lnTo>
                  <a:pt x="104" y="168"/>
                </a:lnTo>
                <a:lnTo>
                  <a:pt x="109" y="180"/>
                </a:lnTo>
                <a:lnTo>
                  <a:pt x="95" y="182"/>
                </a:lnTo>
                <a:lnTo>
                  <a:pt x="83" y="197"/>
                </a:lnTo>
                <a:lnTo>
                  <a:pt x="81" y="220"/>
                </a:lnTo>
                <a:lnTo>
                  <a:pt x="83" y="227"/>
                </a:lnTo>
                <a:lnTo>
                  <a:pt x="114" y="218"/>
                </a:lnTo>
                <a:lnTo>
                  <a:pt x="126" y="206"/>
                </a:lnTo>
                <a:lnTo>
                  <a:pt x="133" y="204"/>
                </a:lnTo>
                <a:lnTo>
                  <a:pt x="133" y="227"/>
                </a:lnTo>
                <a:lnTo>
                  <a:pt x="140" y="249"/>
                </a:lnTo>
                <a:lnTo>
                  <a:pt x="140" y="265"/>
                </a:lnTo>
                <a:lnTo>
                  <a:pt x="0" y="263"/>
                </a:lnTo>
                <a:lnTo>
                  <a:pt x="19" y="242"/>
                </a:lnTo>
                <a:lnTo>
                  <a:pt x="31" y="253"/>
                </a:lnTo>
                <a:lnTo>
                  <a:pt x="36" y="246"/>
                </a:lnTo>
                <a:lnTo>
                  <a:pt x="40" y="232"/>
                </a:lnTo>
                <a:lnTo>
                  <a:pt x="55" y="211"/>
                </a:lnTo>
                <a:lnTo>
                  <a:pt x="43" y="206"/>
                </a:lnTo>
                <a:lnTo>
                  <a:pt x="55" y="175"/>
                </a:lnTo>
                <a:lnTo>
                  <a:pt x="59" y="137"/>
                </a:lnTo>
                <a:lnTo>
                  <a:pt x="59" y="88"/>
                </a:lnTo>
                <a:lnTo>
                  <a:pt x="57" y="69"/>
                </a:lnTo>
                <a:lnTo>
                  <a:pt x="69" y="66"/>
                </a:lnTo>
                <a:lnTo>
                  <a:pt x="71" y="31"/>
                </a:lnTo>
                <a:lnTo>
                  <a:pt x="100" y="26"/>
                </a:lnTo>
                <a:lnTo>
                  <a:pt x="107" y="3"/>
                </a:lnTo>
                <a:lnTo>
                  <a:pt x="111" y="0"/>
                </a:lnTo>
                <a:lnTo>
                  <a:pt x="118" y="24"/>
                </a:lnTo>
                <a:lnTo>
                  <a:pt x="114" y="40"/>
                </a:lnTo>
                <a:lnTo>
                  <a:pt x="118" y="55"/>
                </a:lnTo>
                <a:lnTo>
                  <a:pt x="123" y="66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783"/>
          <p:cNvSpPr>
            <a:spLocks/>
          </p:cNvSpPr>
          <p:nvPr/>
        </p:nvSpPr>
        <p:spPr bwMode="auto">
          <a:xfrm>
            <a:off x="8863014" y="6426201"/>
            <a:ext cx="222250" cy="420688"/>
          </a:xfrm>
          <a:custGeom>
            <a:avLst/>
            <a:gdLst>
              <a:gd name="T0" fmla="*/ 123 w 140"/>
              <a:gd name="T1" fmla="*/ 66 h 265"/>
              <a:gd name="T2" fmla="*/ 118 w 140"/>
              <a:gd name="T3" fmla="*/ 71 h 265"/>
              <a:gd name="T4" fmla="*/ 118 w 140"/>
              <a:gd name="T5" fmla="*/ 90 h 265"/>
              <a:gd name="T6" fmla="*/ 121 w 140"/>
              <a:gd name="T7" fmla="*/ 104 h 265"/>
              <a:gd name="T8" fmla="*/ 111 w 140"/>
              <a:gd name="T9" fmla="*/ 102 h 265"/>
              <a:gd name="T10" fmla="*/ 104 w 140"/>
              <a:gd name="T11" fmla="*/ 92 h 265"/>
              <a:gd name="T12" fmla="*/ 90 w 140"/>
              <a:gd name="T13" fmla="*/ 92 h 265"/>
              <a:gd name="T14" fmla="*/ 78 w 140"/>
              <a:gd name="T15" fmla="*/ 100 h 265"/>
              <a:gd name="T16" fmla="*/ 76 w 140"/>
              <a:gd name="T17" fmla="*/ 119 h 265"/>
              <a:gd name="T18" fmla="*/ 76 w 140"/>
              <a:gd name="T19" fmla="*/ 145 h 265"/>
              <a:gd name="T20" fmla="*/ 85 w 140"/>
              <a:gd name="T21" fmla="*/ 168 h 265"/>
              <a:gd name="T22" fmla="*/ 95 w 140"/>
              <a:gd name="T23" fmla="*/ 168 h 265"/>
              <a:gd name="T24" fmla="*/ 104 w 140"/>
              <a:gd name="T25" fmla="*/ 168 h 265"/>
              <a:gd name="T26" fmla="*/ 109 w 140"/>
              <a:gd name="T27" fmla="*/ 180 h 265"/>
              <a:gd name="T28" fmla="*/ 95 w 140"/>
              <a:gd name="T29" fmla="*/ 182 h 265"/>
              <a:gd name="T30" fmla="*/ 83 w 140"/>
              <a:gd name="T31" fmla="*/ 197 h 265"/>
              <a:gd name="T32" fmla="*/ 81 w 140"/>
              <a:gd name="T33" fmla="*/ 220 h 265"/>
              <a:gd name="T34" fmla="*/ 83 w 140"/>
              <a:gd name="T35" fmla="*/ 227 h 265"/>
              <a:gd name="T36" fmla="*/ 114 w 140"/>
              <a:gd name="T37" fmla="*/ 218 h 265"/>
              <a:gd name="T38" fmla="*/ 126 w 140"/>
              <a:gd name="T39" fmla="*/ 206 h 265"/>
              <a:gd name="T40" fmla="*/ 133 w 140"/>
              <a:gd name="T41" fmla="*/ 204 h 265"/>
              <a:gd name="T42" fmla="*/ 133 w 140"/>
              <a:gd name="T43" fmla="*/ 227 h 265"/>
              <a:gd name="T44" fmla="*/ 140 w 140"/>
              <a:gd name="T45" fmla="*/ 249 h 265"/>
              <a:gd name="T46" fmla="*/ 140 w 140"/>
              <a:gd name="T47" fmla="*/ 265 h 265"/>
              <a:gd name="T48" fmla="*/ 0 w 140"/>
              <a:gd name="T49" fmla="*/ 263 h 265"/>
              <a:gd name="T50" fmla="*/ 19 w 140"/>
              <a:gd name="T51" fmla="*/ 242 h 265"/>
              <a:gd name="T52" fmla="*/ 31 w 140"/>
              <a:gd name="T53" fmla="*/ 253 h 265"/>
              <a:gd name="T54" fmla="*/ 36 w 140"/>
              <a:gd name="T55" fmla="*/ 246 h 265"/>
              <a:gd name="T56" fmla="*/ 40 w 140"/>
              <a:gd name="T57" fmla="*/ 232 h 265"/>
              <a:gd name="T58" fmla="*/ 55 w 140"/>
              <a:gd name="T59" fmla="*/ 211 h 265"/>
              <a:gd name="T60" fmla="*/ 43 w 140"/>
              <a:gd name="T61" fmla="*/ 206 h 265"/>
              <a:gd name="T62" fmla="*/ 55 w 140"/>
              <a:gd name="T63" fmla="*/ 175 h 265"/>
              <a:gd name="T64" fmla="*/ 59 w 140"/>
              <a:gd name="T65" fmla="*/ 137 h 265"/>
              <a:gd name="T66" fmla="*/ 59 w 140"/>
              <a:gd name="T67" fmla="*/ 88 h 265"/>
              <a:gd name="T68" fmla="*/ 57 w 140"/>
              <a:gd name="T69" fmla="*/ 69 h 265"/>
              <a:gd name="T70" fmla="*/ 69 w 140"/>
              <a:gd name="T71" fmla="*/ 66 h 265"/>
              <a:gd name="T72" fmla="*/ 71 w 140"/>
              <a:gd name="T73" fmla="*/ 31 h 265"/>
              <a:gd name="T74" fmla="*/ 100 w 140"/>
              <a:gd name="T75" fmla="*/ 26 h 265"/>
              <a:gd name="T76" fmla="*/ 107 w 140"/>
              <a:gd name="T77" fmla="*/ 3 h 265"/>
              <a:gd name="T78" fmla="*/ 111 w 140"/>
              <a:gd name="T79" fmla="*/ 0 h 265"/>
              <a:gd name="T80" fmla="*/ 118 w 140"/>
              <a:gd name="T81" fmla="*/ 24 h 265"/>
              <a:gd name="T82" fmla="*/ 114 w 140"/>
              <a:gd name="T83" fmla="*/ 40 h 265"/>
              <a:gd name="T84" fmla="*/ 118 w 140"/>
              <a:gd name="T85" fmla="*/ 55 h 265"/>
              <a:gd name="T86" fmla="*/ 123 w 140"/>
              <a:gd name="T87" fmla="*/ 6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" h="265">
                <a:moveTo>
                  <a:pt x="123" y="66"/>
                </a:moveTo>
                <a:lnTo>
                  <a:pt x="118" y="71"/>
                </a:lnTo>
                <a:lnTo>
                  <a:pt x="118" y="90"/>
                </a:lnTo>
                <a:lnTo>
                  <a:pt x="121" y="104"/>
                </a:lnTo>
                <a:lnTo>
                  <a:pt x="111" y="102"/>
                </a:lnTo>
                <a:lnTo>
                  <a:pt x="104" y="92"/>
                </a:lnTo>
                <a:lnTo>
                  <a:pt x="90" y="92"/>
                </a:lnTo>
                <a:lnTo>
                  <a:pt x="78" y="100"/>
                </a:lnTo>
                <a:lnTo>
                  <a:pt x="76" y="119"/>
                </a:lnTo>
                <a:lnTo>
                  <a:pt x="76" y="145"/>
                </a:lnTo>
                <a:lnTo>
                  <a:pt x="85" y="168"/>
                </a:lnTo>
                <a:lnTo>
                  <a:pt x="95" y="168"/>
                </a:lnTo>
                <a:lnTo>
                  <a:pt x="104" y="168"/>
                </a:lnTo>
                <a:lnTo>
                  <a:pt x="109" y="180"/>
                </a:lnTo>
                <a:lnTo>
                  <a:pt x="95" y="182"/>
                </a:lnTo>
                <a:lnTo>
                  <a:pt x="83" y="197"/>
                </a:lnTo>
                <a:lnTo>
                  <a:pt x="81" y="220"/>
                </a:lnTo>
                <a:lnTo>
                  <a:pt x="83" y="227"/>
                </a:lnTo>
                <a:lnTo>
                  <a:pt x="114" y="218"/>
                </a:lnTo>
                <a:lnTo>
                  <a:pt x="126" y="206"/>
                </a:lnTo>
                <a:lnTo>
                  <a:pt x="133" y="204"/>
                </a:lnTo>
                <a:lnTo>
                  <a:pt x="133" y="227"/>
                </a:lnTo>
                <a:lnTo>
                  <a:pt x="140" y="249"/>
                </a:lnTo>
                <a:lnTo>
                  <a:pt x="140" y="265"/>
                </a:lnTo>
                <a:lnTo>
                  <a:pt x="0" y="263"/>
                </a:lnTo>
                <a:lnTo>
                  <a:pt x="19" y="242"/>
                </a:lnTo>
                <a:lnTo>
                  <a:pt x="31" y="253"/>
                </a:lnTo>
                <a:lnTo>
                  <a:pt x="36" y="246"/>
                </a:lnTo>
                <a:lnTo>
                  <a:pt x="40" y="232"/>
                </a:lnTo>
                <a:lnTo>
                  <a:pt x="55" y="211"/>
                </a:lnTo>
                <a:lnTo>
                  <a:pt x="43" y="206"/>
                </a:lnTo>
                <a:lnTo>
                  <a:pt x="55" y="175"/>
                </a:lnTo>
                <a:lnTo>
                  <a:pt x="59" y="137"/>
                </a:lnTo>
                <a:lnTo>
                  <a:pt x="59" y="88"/>
                </a:lnTo>
                <a:lnTo>
                  <a:pt x="57" y="69"/>
                </a:lnTo>
                <a:lnTo>
                  <a:pt x="69" y="66"/>
                </a:lnTo>
                <a:lnTo>
                  <a:pt x="71" y="31"/>
                </a:lnTo>
                <a:lnTo>
                  <a:pt x="100" y="26"/>
                </a:lnTo>
                <a:lnTo>
                  <a:pt x="107" y="3"/>
                </a:lnTo>
                <a:lnTo>
                  <a:pt x="111" y="0"/>
                </a:lnTo>
                <a:lnTo>
                  <a:pt x="118" y="24"/>
                </a:lnTo>
                <a:lnTo>
                  <a:pt x="114" y="40"/>
                </a:lnTo>
                <a:lnTo>
                  <a:pt x="118" y="55"/>
                </a:lnTo>
                <a:lnTo>
                  <a:pt x="123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784"/>
          <p:cNvSpPr>
            <a:spLocks/>
          </p:cNvSpPr>
          <p:nvPr/>
        </p:nvSpPr>
        <p:spPr bwMode="auto">
          <a:xfrm>
            <a:off x="5915026" y="2309813"/>
            <a:ext cx="158750" cy="157163"/>
          </a:xfrm>
          <a:custGeom>
            <a:avLst/>
            <a:gdLst>
              <a:gd name="T0" fmla="*/ 57 w 100"/>
              <a:gd name="T1" fmla="*/ 0 h 99"/>
              <a:gd name="T2" fmla="*/ 67 w 100"/>
              <a:gd name="T3" fmla="*/ 0 h 99"/>
              <a:gd name="T4" fmla="*/ 76 w 100"/>
              <a:gd name="T5" fmla="*/ 0 h 99"/>
              <a:gd name="T6" fmla="*/ 81 w 100"/>
              <a:gd name="T7" fmla="*/ 2 h 99"/>
              <a:gd name="T8" fmla="*/ 90 w 100"/>
              <a:gd name="T9" fmla="*/ 7 h 99"/>
              <a:gd name="T10" fmla="*/ 95 w 100"/>
              <a:gd name="T11" fmla="*/ 7 h 99"/>
              <a:gd name="T12" fmla="*/ 100 w 100"/>
              <a:gd name="T13" fmla="*/ 12 h 99"/>
              <a:gd name="T14" fmla="*/ 97 w 100"/>
              <a:gd name="T15" fmla="*/ 38 h 99"/>
              <a:gd name="T16" fmla="*/ 93 w 100"/>
              <a:gd name="T17" fmla="*/ 54 h 99"/>
              <a:gd name="T18" fmla="*/ 88 w 100"/>
              <a:gd name="T19" fmla="*/ 66 h 99"/>
              <a:gd name="T20" fmla="*/ 78 w 100"/>
              <a:gd name="T21" fmla="*/ 71 h 99"/>
              <a:gd name="T22" fmla="*/ 69 w 100"/>
              <a:gd name="T23" fmla="*/ 73 h 99"/>
              <a:gd name="T24" fmla="*/ 60 w 100"/>
              <a:gd name="T25" fmla="*/ 78 h 99"/>
              <a:gd name="T26" fmla="*/ 55 w 100"/>
              <a:gd name="T27" fmla="*/ 92 h 99"/>
              <a:gd name="T28" fmla="*/ 50 w 100"/>
              <a:gd name="T29" fmla="*/ 92 h 99"/>
              <a:gd name="T30" fmla="*/ 48 w 100"/>
              <a:gd name="T31" fmla="*/ 85 h 99"/>
              <a:gd name="T32" fmla="*/ 48 w 100"/>
              <a:gd name="T33" fmla="*/ 78 h 99"/>
              <a:gd name="T34" fmla="*/ 41 w 100"/>
              <a:gd name="T35" fmla="*/ 80 h 99"/>
              <a:gd name="T36" fmla="*/ 26 w 100"/>
              <a:gd name="T37" fmla="*/ 94 h 99"/>
              <a:gd name="T38" fmla="*/ 17 w 100"/>
              <a:gd name="T39" fmla="*/ 99 h 99"/>
              <a:gd name="T40" fmla="*/ 8 w 100"/>
              <a:gd name="T41" fmla="*/ 99 h 99"/>
              <a:gd name="T42" fmla="*/ 0 w 100"/>
              <a:gd name="T43" fmla="*/ 99 h 99"/>
              <a:gd name="T44" fmla="*/ 5 w 100"/>
              <a:gd name="T45" fmla="*/ 92 h 99"/>
              <a:gd name="T46" fmla="*/ 15 w 100"/>
              <a:gd name="T47" fmla="*/ 85 h 99"/>
              <a:gd name="T48" fmla="*/ 19 w 100"/>
              <a:gd name="T49" fmla="*/ 78 h 99"/>
              <a:gd name="T50" fmla="*/ 17 w 100"/>
              <a:gd name="T51" fmla="*/ 73 h 99"/>
              <a:gd name="T52" fmla="*/ 12 w 100"/>
              <a:gd name="T53" fmla="*/ 73 h 99"/>
              <a:gd name="T54" fmla="*/ 12 w 100"/>
              <a:gd name="T55" fmla="*/ 61 h 99"/>
              <a:gd name="T56" fmla="*/ 15 w 100"/>
              <a:gd name="T57" fmla="*/ 54 h 99"/>
              <a:gd name="T58" fmla="*/ 19 w 100"/>
              <a:gd name="T59" fmla="*/ 47 h 99"/>
              <a:gd name="T60" fmla="*/ 24 w 100"/>
              <a:gd name="T61" fmla="*/ 38 h 99"/>
              <a:gd name="T62" fmla="*/ 29 w 100"/>
              <a:gd name="T63" fmla="*/ 28 h 99"/>
              <a:gd name="T64" fmla="*/ 34 w 100"/>
              <a:gd name="T65" fmla="*/ 28 h 99"/>
              <a:gd name="T66" fmla="*/ 36 w 100"/>
              <a:gd name="T67" fmla="*/ 28 h 99"/>
              <a:gd name="T68" fmla="*/ 38 w 100"/>
              <a:gd name="T69" fmla="*/ 33 h 99"/>
              <a:gd name="T70" fmla="*/ 43 w 100"/>
              <a:gd name="T71" fmla="*/ 35 h 99"/>
              <a:gd name="T72" fmla="*/ 43 w 100"/>
              <a:gd name="T73" fmla="*/ 38 h 99"/>
              <a:gd name="T74" fmla="*/ 43 w 100"/>
              <a:gd name="T75" fmla="*/ 42 h 99"/>
              <a:gd name="T76" fmla="*/ 45 w 100"/>
              <a:gd name="T77" fmla="*/ 45 h 99"/>
              <a:gd name="T78" fmla="*/ 48 w 100"/>
              <a:gd name="T79" fmla="*/ 52 h 99"/>
              <a:gd name="T80" fmla="*/ 50 w 100"/>
              <a:gd name="T81" fmla="*/ 52 h 99"/>
              <a:gd name="T82" fmla="*/ 55 w 100"/>
              <a:gd name="T83" fmla="*/ 50 h 99"/>
              <a:gd name="T84" fmla="*/ 52 w 100"/>
              <a:gd name="T85" fmla="*/ 35 h 99"/>
              <a:gd name="T86" fmla="*/ 50 w 100"/>
              <a:gd name="T87" fmla="*/ 21 h 99"/>
              <a:gd name="T88" fmla="*/ 48 w 100"/>
              <a:gd name="T89" fmla="*/ 12 h 99"/>
              <a:gd name="T90" fmla="*/ 48 w 100"/>
              <a:gd name="T91" fmla="*/ 2 h 99"/>
              <a:gd name="T92" fmla="*/ 50 w 100"/>
              <a:gd name="T93" fmla="*/ 0 h 99"/>
              <a:gd name="T94" fmla="*/ 57 w 100"/>
              <a:gd name="T95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99">
                <a:moveTo>
                  <a:pt x="57" y="0"/>
                </a:moveTo>
                <a:lnTo>
                  <a:pt x="67" y="0"/>
                </a:lnTo>
                <a:lnTo>
                  <a:pt x="76" y="0"/>
                </a:lnTo>
                <a:lnTo>
                  <a:pt x="81" y="2"/>
                </a:lnTo>
                <a:lnTo>
                  <a:pt x="90" y="7"/>
                </a:lnTo>
                <a:lnTo>
                  <a:pt x="95" y="7"/>
                </a:lnTo>
                <a:lnTo>
                  <a:pt x="100" y="12"/>
                </a:lnTo>
                <a:lnTo>
                  <a:pt x="97" y="38"/>
                </a:lnTo>
                <a:lnTo>
                  <a:pt x="93" y="54"/>
                </a:lnTo>
                <a:lnTo>
                  <a:pt x="88" y="66"/>
                </a:lnTo>
                <a:lnTo>
                  <a:pt x="78" y="71"/>
                </a:lnTo>
                <a:lnTo>
                  <a:pt x="69" y="73"/>
                </a:lnTo>
                <a:lnTo>
                  <a:pt x="60" y="78"/>
                </a:lnTo>
                <a:lnTo>
                  <a:pt x="55" y="92"/>
                </a:lnTo>
                <a:lnTo>
                  <a:pt x="50" y="92"/>
                </a:lnTo>
                <a:lnTo>
                  <a:pt x="48" y="85"/>
                </a:lnTo>
                <a:lnTo>
                  <a:pt x="48" y="78"/>
                </a:lnTo>
                <a:lnTo>
                  <a:pt x="41" y="80"/>
                </a:lnTo>
                <a:lnTo>
                  <a:pt x="26" y="94"/>
                </a:lnTo>
                <a:lnTo>
                  <a:pt x="17" y="99"/>
                </a:lnTo>
                <a:lnTo>
                  <a:pt x="8" y="99"/>
                </a:lnTo>
                <a:lnTo>
                  <a:pt x="0" y="99"/>
                </a:lnTo>
                <a:lnTo>
                  <a:pt x="5" y="92"/>
                </a:lnTo>
                <a:lnTo>
                  <a:pt x="15" y="85"/>
                </a:lnTo>
                <a:lnTo>
                  <a:pt x="19" y="78"/>
                </a:lnTo>
                <a:lnTo>
                  <a:pt x="17" y="73"/>
                </a:lnTo>
                <a:lnTo>
                  <a:pt x="12" y="73"/>
                </a:lnTo>
                <a:lnTo>
                  <a:pt x="12" y="61"/>
                </a:lnTo>
                <a:lnTo>
                  <a:pt x="15" y="54"/>
                </a:lnTo>
                <a:lnTo>
                  <a:pt x="19" y="47"/>
                </a:lnTo>
                <a:lnTo>
                  <a:pt x="24" y="38"/>
                </a:lnTo>
                <a:lnTo>
                  <a:pt x="29" y="28"/>
                </a:lnTo>
                <a:lnTo>
                  <a:pt x="34" y="28"/>
                </a:lnTo>
                <a:lnTo>
                  <a:pt x="36" y="28"/>
                </a:lnTo>
                <a:lnTo>
                  <a:pt x="38" y="33"/>
                </a:lnTo>
                <a:lnTo>
                  <a:pt x="43" y="35"/>
                </a:lnTo>
                <a:lnTo>
                  <a:pt x="43" y="38"/>
                </a:lnTo>
                <a:lnTo>
                  <a:pt x="43" y="42"/>
                </a:lnTo>
                <a:lnTo>
                  <a:pt x="45" y="45"/>
                </a:lnTo>
                <a:lnTo>
                  <a:pt x="48" y="52"/>
                </a:lnTo>
                <a:lnTo>
                  <a:pt x="50" y="52"/>
                </a:lnTo>
                <a:lnTo>
                  <a:pt x="55" y="50"/>
                </a:lnTo>
                <a:lnTo>
                  <a:pt x="52" y="35"/>
                </a:lnTo>
                <a:lnTo>
                  <a:pt x="50" y="21"/>
                </a:lnTo>
                <a:lnTo>
                  <a:pt x="48" y="12"/>
                </a:lnTo>
                <a:lnTo>
                  <a:pt x="48" y="2"/>
                </a:lnTo>
                <a:lnTo>
                  <a:pt x="50" y="0"/>
                </a:lnTo>
                <a:lnTo>
                  <a:pt x="57" y="0"/>
                </a:lnTo>
                <a:close/>
              </a:path>
            </a:pathLst>
          </a:custGeom>
          <a:solidFill>
            <a:srgbClr val="E9F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785"/>
          <p:cNvSpPr>
            <a:spLocks/>
          </p:cNvSpPr>
          <p:nvPr/>
        </p:nvSpPr>
        <p:spPr bwMode="auto">
          <a:xfrm>
            <a:off x="7358064" y="1760538"/>
            <a:ext cx="280988" cy="301625"/>
          </a:xfrm>
          <a:custGeom>
            <a:avLst/>
            <a:gdLst>
              <a:gd name="T0" fmla="*/ 35 w 177"/>
              <a:gd name="T1" fmla="*/ 0 h 190"/>
              <a:gd name="T2" fmla="*/ 49 w 177"/>
              <a:gd name="T3" fmla="*/ 5 h 190"/>
              <a:gd name="T4" fmla="*/ 68 w 177"/>
              <a:gd name="T5" fmla="*/ 15 h 190"/>
              <a:gd name="T6" fmla="*/ 82 w 177"/>
              <a:gd name="T7" fmla="*/ 24 h 190"/>
              <a:gd name="T8" fmla="*/ 94 w 177"/>
              <a:gd name="T9" fmla="*/ 31 h 190"/>
              <a:gd name="T10" fmla="*/ 104 w 177"/>
              <a:gd name="T11" fmla="*/ 33 h 190"/>
              <a:gd name="T12" fmla="*/ 111 w 177"/>
              <a:gd name="T13" fmla="*/ 41 h 190"/>
              <a:gd name="T14" fmla="*/ 125 w 177"/>
              <a:gd name="T15" fmla="*/ 38 h 190"/>
              <a:gd name="T16" fmla="*/ 139 w 177"/>
              <a:gd name="T17" fmla="*/ 45 h 190"/>
              <a:gd name="T18" fmla="*/ 151 w 177"/>
              <a:gd name="T19" fmla="*/ 67 h 190"/>
              <a:gd name="T20" fmla="*/ 170 w 177"/>
              <a:gd name="T21" fmla="*/ 88 h 190"/>
              <a:gd name="T22" fmla="*/ 177 w 177"/>
              <a:gd name="T23" fmla="*/ 95 h 190"/>
              <a:gd name="T24" fmla="*/ 175 w 177"/>
              <a:gd name="T25" fmla="*/ 116 h 190"/>
              <a:gd name="T26" fmla="*/ 170 w 177"/>
              <a:gd name="T27" fmla="*/ 135 h 190"/>
              <a:gd name="T28" fmla="*/ 165 w 177"/>
              <a:gd name="T29" fmla="*/ 145 h 190"/>
              <a:gd name="T30" fmla="*/ 158 w 177"/>
              <a:gd name="T31" fmla="*/ 157 h 190"/>
              <a:gd name="T32" fmla="*/ 149 w 177"/>
              <a:gd name="T33" fmla="*/ 157 h 190"/>
              <a:gd name="T34" fmla="*/ 144 w 177"/>
              <a:gd name="T35" fmla="*/ 154 h 190"/>
              <a:gd name="T36" fmla="*/ 142 w 177"/>
              <a:gd name="T37" fmla="*/ 145 h 190"/>
              <a:gd name="T38" fmla="*/ 135 w 177"/>
              <a:gd name="T39" fmla="*/ 142 h 190"/>
              <a:gd name="T40" fmla="*/ 125 w 177"/>
              <a:gd name="T41" fmla="*/ 145 h 190"/>
              <a:gd name="T42" fmla="*/ 116 w 177"/>
              <a:gd name="T43" fmla="*/ 154 h 190"/>
              <a:gd name="T44" fmla="*/ 118 w 177"/>
              <a:gd name="T45" fmla="*/ 171 h 190"/>
              <a:gd name="T46" fmla="*/ 118 w 177"/>
              <a:gd name="T47" fmla="*/ 180 h 190"/>
              <a:gd name="T48" fmla="*/ 106 w 177"/>
              <a:gd name="T49" fmla="*/ 187 h 190"/>
              <a:gd name="T50" fmla="*/ 101 w 177"/>
              <a:gd name="T51" fmla="*/ 190 h 190"/>
              <a:gd name="T52" fmla="*/ 94 w 177"/>
              <a:gd name="T53" fmla="*/ 190 h 190"/>
              <a:gd name="T54" fmla="*/ 94 w 177"/>
              <a:gd name="T55" fmla="*/ 185 h 190"/>
              <a:gd name="T56" fmla="*/ 97 w 177"/>
              <a:gd name="T57" fmla="*/ 180 h 190"/>
              <a:gd name="T58" fmla="*/ 90 w 177"/>
              <a:gd name="T59" fmla="*/ 175 h 190"/>
              <a:gd name="T60" fmla="*/ 87 w 177"/>
              <a:gd name="T61" fmla="*/ 166 h 190"/>
              <a:gd name="T62" fmla="*/ 66 w 177"/>
              <a:gd name="T63" fmla="*/ 138 h 190"/>
              <a:gd name="T64" fmla="*/ 49 w 177"/>
              <a:gd name="T65" fmla="*/ 109 h 190"/>
              <a:gd name="T66" fmla="*/ 35 w 177"/>
              <a:gd name="T67" fmla="*/ 95 h 190"/>
              <a:gd name="T68" fmla="*/ 23 w 177"/>
              <a:gd name="T69" fmla="*/ 83 h 190"/>
              <a:gd name="T70" fmla="*/ 4 w 177"/>
              <a:gd name="T71" fmla="*/ 76 h 190"/>
              <a:gd name="T72" fmla="*/ 0 w 177"/>
              <a:gd name="T73" fmla="*/ 67 h 190"/>
              <a:gd name="T74" fmla="*/ 2 w 177"/>
              <a:gd name="T75" fmla="*/ 62 h 190"/>
              <a:gd name="T76" fmla="*/ 7 w 177"/>
              <a:gd name="T77" fmla="*/ 64 h 190"/>
              <a:gd name="T78" fmla="*/ 9 w 177"/>
              <a:gd name="T79" fmla="*/ 67 h 190"/>
              <a:gd name="T80" fmla="*/ 16 w 177"/>
              <a:gd name="T81" fmla="*/ 62 h 190"/>
              <a:gd name="T82" fmla="*/ 21 w 177"/>
              <a:gd name="T83" fmla="*/ 45 h 190"/>
              <a:gd name="T84" fmla="*/ 30 w 177"/>
              <a:gd name="T85" fmla="*/ 36 h 190"/>
              <a:gd name="T86" fmla="*/ 38 w 177"/>
              <a:gd name="T87" fmla="*/ 29 h 190"/>
              <a:gd name="T88" fmla="*/ 33 w 177"/>
              <a:gd name="T89" fmla="*/ 19 h 190"/>
              <a:gd name="T90" fmla="*/ 33 w 177"/>
              <a:gd name="T91" fmla="*/ 7 h 190"/>
              <a:gd name="T92" fmla="*/ 33 w 177"/>
              <a:gd name="T93" fmla="*/ 3 h 190"/>
              <a:gd name="T94" fmla="*/ 35 w 177"/>
              <a:gd name="T9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7" h="190">
                <a:moveTo>
                  <a:pt x="35" y="0"/>
                </a:moveTo>
                <a:lnTo>
                  <a:pt x="49" y="5"/>
                </a:lnTo>
                <a:lnTo>
                  <a:pt x="68" y="15"/>
                </a:lnTo>
                <a:lnTo>
                  <a:pt x="82" y="24"/>
                </a:lnTo>
                <a:lnTo>
                  <a:pt x="94" y="31"/>
                </a:lnTo>
                <a:lnTo>
                  <a:pt x="104" y="33"/>
                </a:lnTo>
                <a:lnTo>
                  <a:pt x="111" y="41"/>
                </a:lnTo>
                <a:lnTo>
                  <a:pt x="125" y="38"/>
                </a:lnTo>
                <a:lnTo>
                  <a:pt x="139" y="45"/>
                </a:lnTo>
                <a:lnTo>
                  <a:pt x="151" y="67"/>
                </a:lnTo>
                <a:lnTo>
                  <a:pt x="170" y="88"/>
                </a:lnTo>
                <a:lnTo>
                  <a:pt x="177" y="95"/>
                </a:lnTo>
                <a:lnTo>
                  <a:pt x="175" y="116"/>
                </a:lnTo>
                <a:lnTo>
                  <a:pt x="170" y="135"/>
                </a:lnTo>
                <a:lnTo>
                  <a:pt x="165" y="145"/>
                </a:lnTo>
                <a:lnTo>
                  <a:pt x="158" y="157"/>
                </a:lnTo>
                <a:lnTo>
                  <a:pt x="149" y="157"/>
                </a:lnTo>
                <a:lnTo>
                  <a:pt x="144" y="154"/>
                </a:lnTo>
                <a:lnTo>
                  <a:pt x="142" y="145"/>
                </a:lnTo>
                <a:lnTo>
                  <a:pt x="135" y="142"/>
                </a:lnTo>
                <a:lnTo>
                  <a:pt x="125" y="145"/>
                </a:lnTo>
                <a:lnTo>
                  <a:pt x="116" y="154"/>
                </a:lnTo>
                <a:lnTo>
                  <a:pt x="118" y="171"/>
                </a:lnTo>
                <a:lnTo>
                  <a:pt x="118" y="180"/>
                </a:lnTo>
                <a:lnTo>
                  <a:pt x="106" y="187"/>
                </a:lnTo>
                <a:lnTo>
                  <a:pt x="101" y="190"/>
                </a:lnTo>
                <a:lnTo>
                  <a:pt x="94" y="190"/>
                </a:lnTo>
                <a:lnTo>
                  <a:pt x="94" y="185"/>
                </a:lnTo>
                <a:lnTo>
                  <a:pt x="97" y="180"/>
                </a:lnTo>
                <a:lnTo>
                  <a:pt x="90" y="175"/>
                </a:lnTo>
                <a:lnTo>
                  <a:pt x="87" y="166"/>
                </a:lnTo>
                <a:lnTo>
                  <a:pt x="66" y="138"/>
                </a:lnTo>
                <a:lnTo>
                  <a:pt x="49" y="109"/>
                </a:lnTo>
                <a:lnTo>
                  <a:pt x="35" y="95"/>
                </a:lnTo>
                <a:lnTo>
                  <a:pt x="23" y="83"/>
                </a:lnTo>
                <a:lnTo>
                  <a:pt x="4" y="76"/>
                </a:lnTo>
                <a:lnTo>
                  <a:pt x="0" y="67"/>
                </a:lnTo>
                <a:lnTo>
                  <a:pt x="2" y="62"/>
                </a:lnTo>
                <a:lnTo>
                  <a:pt x="7" y="64"/>
                </a:lnTo>
                <a:lnTo>
                  <a:pt x="9" y="67"/>
                </a:lnTo>
                <a:lnTo>
                  <a:pt x="16" y="62"/>
                </a:lnTo>
                <a:lnTo>
                  <a:pt x="21" y="45"/>
                </a:lnTo>
                <a:lnTo>
                  <a:pt x="30" y="36"/>
                </a:lnTo>
                <a:lnTo>
                  <a:pt x="38" y="29"/>
                </a:lnTo>
                <a:lnTo>
                  <a:pt x="33" y="19"/>
                </a:lnTo>
                <a:lnTo>
                  <a:pt x="33" y="7"/>
                </a:lnTo>
                <a:lnTo>
                  <a:pt x="33" y="3"/>
                </a:lnTo>
                <a:lnTo>
                  <a:pt x="35" y="0"/>
                </a:lnTo>
                <a:close/>
              </a:path>
            </a:pathLst>
          </a:custGeom>
          <a:solidFill>
            <a:srgbClr val="E9F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786"/>
          <p:cNvSpPr>
            <a:spLocks/>
          </p:cNvSpPr>
          <p:nvPr/>
        </p:nvSpPr>
        <p:spPr bwMode="auto">
          <a:xfrm>
            <a:off x="7642226" y="1493838"/>
            <a:ext cx="241300" cy="307975"/>
          </a:xfrm>
          <a:custGeom>
            <a:avLst/>
            <a:gdLst>
              <a:gd name="T0" fmla="*/ 135 w 152"/>
              <a:gd name="T1" fmla="*/ 180 h 194"/>
              <a:gd name="T2" fmla="*/ 128 w 152"/>
              <a:gd name="T3" fmla="*/ 190 h 194"/>
              <a:gd name="T4" fmla="*/ 112 w 152"/>
              <a:gd name="T5" fmla="*/ 192 h 194"/>
              <a:gd name="T6" fmla="*/ 114 w 152"/>
              <a:gd name="T7" fmla="*/ 175 h 194"/>
              <a:gd name="T8" fmla="*/ 97 w 152"/>
              <a:gd name="T9" fmla="*/ 149 h 194"/>
              <a:gd name="T10" fmla="*/ 60 w 152"/>
              <a:gd name="T11" fmla="*/ 140 h 194"/>
              <a:gd name="T12" fmla="*/ 38 w 152"/>
              <a:gd name="T13" fmla="*/ 128 h 194"/>
              <a:gd name="T14" fmla="*/ 41 w 152"/>
              <a:gd name="T15" fmla="*/ 112 h 194"/>
              <a:gd name="T16" fmla="*/ 34 w 152"/>
              <a:gd name="T17" fmla="*/ 100 h 194"/>
              <a:gd name="T18" fmla="*/ 12 w 152"/>
              <a:gd name="T19" fmla="*/ 90 h 194"/>
              <a:gd name="T20" fmla="*/ 19 w 152"/>
              <a:gd name="T21" fmla="*/ 83 h 194"/>
              <a:gd name="T22" fmla="*/ 38 w 152"/>
              <a:gd name="T23" fmla="*/ 86 h 194"/>
              <a:gd name="T24" fmla="*/ 29 w 152"/>
              <a:gd name="T25" fmla="*/ 71 h 194"/>
              <a:gd name="T26" fmla="*/ 12 w 152"/>
              <a:gd name="T27" fmla="*/ 45 h 194"/>
              <a:gd name="T28" fmla="*/ 19 w 152"/>
              <a:gd name="T29" fmla="*/ 38 h 194"/>
              <a:gd name="T30" fmla="*/ 38 w 152"/>
              <a:gd name="T31" fmla="*/ 57 h 194"/>
              <a:gd name="T32" fmla="*/ 53 w 152"/>
              <a:gd name="T33" fmla="*/ 78 h 194"/>
              <a:gd name="T34" fmla="*/ 71 w 152"/>
              <a:gd name="T35" fmla="*/ 100 h 194"/>
              <a:gd name="T36" fmla="*/ 71 w 152"/>
              <a:gd name="T37" fmla="*/ 83 h 194"/>
              <a:gd name="T38" fmla="*/ 69 w 152"/>
              <a:gd name="T39" fmla="*/ 67 h 194"/>
              <a:gd name="T40" fmla="*/ 74 w 152"/>
              <a:gd name="T41" fmla="*/ 50 h 194"/>
              <a:gd name="T42" fmla="*/ 53 w 152"/>
              <a:gd name="T43" fmla="*/ 26 h 194"/>
              <a:gd name="T44" fmla="*/ 22 w 152"/>
              <a:gd name="T45" fmla="*/ 24 h 194"/>
              <a:gd name="T46" fmla="*/ 5 w 152"/>
              <a:gd name="T47" fmla="*/ 10 h 194"/>
              <a:gd name="T48" fmla="*/ 3 w 152"/>
              <a:gd name="T49" fmla="*/ 0 h 194"/>
              <a:gd name="T50" fmla="*/ 36 w 152"/>
              <a:gd name="T51" fmla="*/ 7 h 194"/>
              <a:gd name="T52" fmla="*/ 67 w 152"/>
              <a:gd name="T53" fmla="*/ 17 h 194"/>
              <a:gd name="T54" fmla="*/ 83 w 152"/>
              <a:gd name="T55" fmla="*/ 38 h 194"/>
              <a:gd name="T56" fmla="*/ 86 w 152"/>
              <a:gd name="T57" fmla="*/ 64 h 194"/>
              <a:gd name="T58" fmla="*/ 95 w 152"/>
              <a:gd name="T59" fmla="*/ 86 h 194"/>
              <a:gd name="T60" fmla="*/ 145 w 152"/>
              <a:gd name="T61" fmla="*/ 126 h 194"/>
              <a:gd name="T62" fmla="*/ 152 w 152"/>
              <a:gd name="T63" fmla="*/ 152 h 194"/>
              <a:gd name="T64" fmla="*/ 138 w 152"/>
              <a:gd name="T65" fmla="*/ 17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194">
                <a:moveTo>
                  <a:pt x="138" y="173"/>
                </a:moveTo>
                <a:lnTo>
                  <a:pt x="135" y="180"/>
                </a:lnTo>
                <a:lnTo>
                  <a:pt x="135" y="192"/>
                </a:lnTo>
                <a:lnTo>
                  <a:pt x="128" y="190"/>
                </a:lnTo>
                <a:lnTo>
                  <a:pt x="121" y="194"/>
                </a:lnTo>
                <a:lnTo>
                  <a:pt x="112" y="192"/>
                </a:lnTo>
                <a:lnTo>
                  <a:pt x="112" y="185"/>
                </a:lnTo>
                <a:lnTo>
                  <a:pt x="114" y="175"/>
                </a:lnTo>
                <a:lnTo>
                  <a:pt x="112" y="166"/>
                </a:lnTo>
                <a:lnTo>
                  <a:pt x="97" y="149"/>
                </a:lnTo>
                <a:lnTo>
                  <a:pt x="79" y="140"/>
                </a:lnTo>
                <a:lnTo>
                  <a:pt x="60" y="140"/>
                </a:lnTo>
                <a:lnTo>
                  <a:pt x="50" y="138"/>
                </a:lnTo>
                <a:lnTo>
                  <a:pt x="38" y="128"/>
                </a:lnTo>
                <a:lnTo>
                  <a:pt x="36" y="121"/>
                </a:lnTo>
                <a:lnTo>
                  <a:pt x="41" y="112"/>
                </a:lnTo>
                <a:lnTo>
                  <a:pt x="41" y="104"/>
                </a:lnTo>
                <a:lnTo>
                  <a:pt x="34" y="100"/>
                </a:lnTo>
                <a:lnTo>
                  <a:pt x="19" y="93"/>
                </a:lnTo>
                <a:lnTo>
                  <a:pt x="12" y="90"/>
                </a:lnTo>
                <a:lnTo>
                  <a:pt x="12" y="86"/>
                </a:lnTo>
                <a:lnTo>
                  <a:pt x="19" y="83"/>
                </a:lnTo>
                <a:lnTo>
                  <a:pt x="34" y="86"/>
                </a:lnTo>
                <a:lnTo>
                  <a:pt x="38" y="86"/>
                </a:lnTo>
                <a:lnTo>
                  <a:pt x="36" y="81"/>
                </a:lnTo>
                <a:lnTo>
                  <a:pt x="29" y="71"/>
                </a:lnTo>
                <a:lnTo>
                  <a:pt x="17" y="60"/>
                </a:lnTo>
                <a:lnTo>
                  <a:pt x="12" y="45"/>
                </a:lnTo>
                <a:lnTo>
                  <a:pt x="12" y="38"/>
                </a:lnTo>
                <a:lnTo>
                  <a:pt x="19" y="38"/>
                </a:lnTo>
                <a:lnTo>
                  <a:pt x="26" y="45"/>
                </a:lnTo>
                <a:lnTo>
                  <a:pt x="38" y="57"/>
                </a:lnTo>
                <a:lnTo>
                  <a:pt x="41" y="69"/>
                </a:lnTo>
                <a:lnTo>
                  <a:pt x="53" y="78"/>
                </a:lnTo>
                <a:lnTo>
                  <a:pt x="64" y="97"/>
                </a:lnTo>
                <a:lnTo>
                  <a:pt x="71" y="100"/>
                </a:lnTo>
                <a:lnTo>
                  <a:pt x="71" y="93"/>
                </a:lnTo>
                <a:lnTo>
                  <a:pt x="71" y="83"/>
                </a:lnTo>
                <a:lnTo>
                  <a:pt x="69" y="74"/>
                </a:lnTo>
                <a:lnTo>
                  <a:pt x="69" y="67"/>
                </a:lnTo>
                <a:lnTo>
                  <a:pt x="74" y="60"/>
                </a:lnTo>
                <a:lnTo>
                  <a:pt x="74" y="50"/>
                </a:lnTo>
                <a:lnTo>
                  <a:pt x="64" y="33"/>
                </a:lnTo>
                <a:lnTo>
                  <a:pt x="53" y="26"/>
                </a:lnTo>
                <a:lnTo>
                  <a:pt x="38" y="24"/>
                </a:lnTo>
                <a:lnTo>
                  <a:pt x="22" y="24"/>
                </a:lnTo>
                <a:lnTo>
                  <a:pt x="15" y="17"/>
                </a:lnTo>
                <a:lnTo>
                  <a:pt x="5" y="10"/>
                </a:lnTo>
                <a:lnTo>
                  <a:pt x="0" y="5"/>
                </a:lnTo>
                <a:lnTo>
                  <a:pt x="3" y="0"/>
                </a:lnTo>
                <a:lnTo>
                  <a:pt x="22" y="0"/>
                </a:lnTo>
                <a:lnTo>
                  <a:pt x="36" y="7"/>
                </a:lnTo>
                <a:lnTo>
                  <a:pt x="55" y="15"/>
                </a:lnTo>
                <a:lnTo>
                  <a:pt x="67" y="17"/>
                </a:lnTo>
                <a:lnTo>
                  <a:pt x="81" y="24"/>
                </a:lnTo>
                <a:lnTo>
                  <a:pt x="83" y="38"/>
                </a:lnTo>
                <a:lnTo>
                  <a:pt x="86" y="52"/>
                </a:lnTo>
                <a:lnTo>
                  <a:pt x="86" y="64"/>
                </a:lnTo>
                <a:lnTo>
                  <a:pt x="88" y="76"/>
                </a:lnTo>
                <a:lnTo>
                  <a:pt x="95" y="86"/>
                </a:lnTo>
                <a:lnTo>
                  <a:pt x="116" y="107"/>
                </a:lnTo>
                <a:lnTo>
                  <a:pt x="145" y="126"/>
                </a:lnTo>
                <a:lnTo>
                  <a:pt x="149" y="135"/>
                </a:lnTo>
                <a:lnTo>
                  <a:pt x="152" y="152"/>
                </a:lnTo>
                <a:lnTo>
                  <a:pt x="147" y="161"/>
                </a:lnTo>
                <a:lnTo>
                  <a:pt x="138" y="173"/>
                </a:lnTo>
                <a:close/>
              </a:path>
            </a:pathLst>
          </a:custGeom>
          <a:solidFill>
            <a:srgbClr val="E9F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787"/>
          <p:cNvSpPr>
            <a:spLocks/>
          </p:cNvSpPr>
          <p:nvPr/>
        </p:nvSpPr>
        <p:spPr bwMode="auto">
          <a:xfrm>
            <a:off x="9940926" y="3478213"/>
            <a:ext cx="368300" cy="885825"/>
          </a:xfrm>
          <a:custGeom>
            <a:avLst/>
            <a:gdLst>
              <a:gd name="T0" fmla="*/ 232 w 232"/>
              <a:gd name="T1" fmla="*/ 0 h 558"/>
              <a:gd name="T2" fmla="*/ 232 w 232"/>
              <a:gd name="T3" fmla="*/ 558 h 558"/>
              <a:gd name="T4" fmla="*/ 208 w 232"/>
              <a:gd name="T5" fmla="*/ 546 h 558"/>
              <a:gd name="T6" fmla="*/ 187 w 232"/>
              <a:gd name="T7" fmla="*/ 534 h 558"/>
              <a:gd name="T8" fmla="*/ 161 w 232"/>
              <a:gd name="T9" fmla="*/ 523 h 558"/>
              <a:gd name="T10" fmla="*/ 137 w 232"/>
              <a:gd name="T11" fmla="*/ 506 h 558"/>
              <a:gd name="T12" fmla="*/ 125 w 232"/>
              <a:gd name="T13" fmla="*/ 506 h 558"/>
              <a:gd name="T14" fmla="*/ 121 w 232"/>
              <a:gd name="T15" fmla="*/ 494 h 558"/>
              <a:gd name="T16" fmla="*/ 114 w 232"/>
              <a:gd name="T17" fmla="*/ 475 h 558"/>
              <a:gd name="T18" fmla="*/ 102 w 232"/>
              <a:gd name="T19" fmla="*/ 454 h 558"/>
              <a:gd name="T20" fmla="*/ 95 w 232"/>
              <a:gd name="T21" fmla="*/ 442 h 558"/>
              <a:gd name="T22" fmla="*/ 95 w 232"/>
              <a:gd name="T23" fmla="*/ 428 h 558"/>
              <a:gd name="T24" fmla="*/ 90 w 232"/>
              <a:gd name="T25" fmla="*/ 419 h 558"/>
              <a:gd name="T26" fmla="*/ 80 w 232"/>
              <a:gd name="T27" fmla="*/ 407 h 558"/>
              <a:gd name="T28" fmla="*/ 62 w 232"/>
              <a:gd name="T29" fmla="*/ 393 h 558"/>
              <a:gd name="T30" fmla="*/ 36 w 232"/>
              <a:gd name="T31" fmla="*/ 385 h 558"/>
              <a:gd name="T32" fmla="*/ 21 w 232"/>
              <a:gd name="T33" fmla="*/ 378 h 558"/>
              <a:gd name="T34" fmla="*/ 7 w 232"/>
              <a:gd name="T35" fmla="*/ 378 h 558"/>
              <a:gd name="T36" fmla="*/ 0 w 232"/>
              <a:gd name="T37" fmla="*/ 366 h 558"/>
              <a:gd name="T38" fmla="*/ 0 w 232"/>
              <a:gd name="T39" fmla="*/ 359 h 558"/>
              <a:gd name="T40" fmla="*/ 7 w 232"/>
              <a:gd name="T41" fmla="*/ 345 h 558"/>
              <a:gd name="T42" fmla="*/ 24 w 232"/>
              <a:gd name="T43" fmla="*/ 333 h 558"/>
              <a:gd name="T44" fmla="*/ 24 w 232"/>
              <a:gd name="T45" fmla="*/ 314 h 558"/>
              <a:gd name="T46" fmla="*/ 26 w 232"/>
              <a:gd name="T47" fmla="*/ 281 h 558"/>
              <a:gd name="T48" fmla="*/ 21 w 232"/>
              <a:gd name="T49" fmla="*/ 272 h 558"/>
              <a:gd name="T50" fmla="*/ 9 w 232"/>
              <a:gd name="T51" fmla="*/ 248 h 558"/>
              <a:gd name="T52" fmla="*/ 9 w 232"/>
              <a:gd name="T53" fmla="*/ 222 h 558"/>
              <a:gd name="T54" fmla="*/ 19 w 232"/>
              <a:gd name="T55" fmla="*/ 217 h 558"/>
              <a:gd name="T56" fmla="*/ 36 w 232"/>
              <a:gd name="T57" fmla="*/ 208 h 558"/>
              <a:gd name="T58" fmla="*/ 54 w 232"/>
              <a:gd name="T59" fmla="*/ 191 h 558"/>
              <a:gd name="T60" fmla="*/ 69 w 232"/>
              <a:gd name="T61" fmla="*/ 161 h 558"/>
              <a:gd name="T62" fmla="*/ 83 w 232"/>
              <a:gd name="T63" fmla="*/ 151 h 558"/>
              <a:gd name="T64" fmla="*/ 92 w 232"/>
              <a:gd name="T65" fmla="*/ 135 h 558"/>
              <a:gd name="T66" fmla="*/ 95 w 232"/>
              <a:gd name="T67" fmla="*/ 111 h 558"/>
              <a:gd name="T68" fmla="*/ 92 w 232"/>
              <a:gd name="T69" fmla="*/ 104 h 558"/>
              <a:gd name="T70" fmla="*/ 88 w 232"/>
              <a:gd name="T71" fmla="*/ 92 h 558"/>
              <a:gd name="T72" fmla="*/ 95 w 232"/>
              <a:gd name="T73" fmla="*/ 83 h 558"/>
              <a:gd name="T74" fmla="*/ 121 w 232"/>
              <a:gd name="T75" fmla="*/ 80 h 558"/>
              <a:gd name="T76" fmla="*/ 130 w 232"/>
              <a:gd name="T77" fmla="*/ 59 h 558"/>
              <a:gd name="T78" fmla="*/ 154 w 232"/>
              <a:gd name="T79" fmla="*/ 30 h 558"/>
              <a:gd name="T80" fmla="*/ 163 w 232"/>
              <a:gd name="T81" fmla="*/ 19 h 558"/>
              <a:gd name="T82" fmla="*/ 232 w 232"/>
              <a:gd name="T83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558">
                <a:moveTo>
                  <a:pt x="232" y="0"/>
                </a:moveTo>
                <a:lnTo>
                  <a:pt x="232" y="558"/>
                </a:lnTo>
                <a:lnTo>
                  <a:pt x="208" y="546"/>
                </a:lnTo>
                <a:lnTo>
                  <a:pt x="187" y="534"/>
                </a:lnTo>
                <a:lnTo>
                  <a:pt x="161" y="523"/>
                </a:lnTo>
                <a:lnTo>
                  <a:pt x="137" y="506"/>
                </a:lnTo>
                <a:lnTo>
                  <a:pt x="125" y="506"/>
                </a:lnTo>
                <a:lnTo>
                  <a:pt x="121" y="494"/>
                </a:lnTo>
                <a:lnTo>
                  <a:pt x="114" y="475"/>
                </a:lnTo>
                <a:lnTo>
                  <a:pt x="102" y="454"/>
                </a:lnTo>
                <a:lnTo>
                  <a:pt x="95" y="442"/>
                </a:lnTo>
                <a:lnTo>
                  <a:pt x="95" y="428"/>
                </a:lnTo>
                <a:lnTo>
                  <a:pt x="90" y="419"/>
                </a:lnTo>
                <a:lnTo>
                  <a:pt x="80" y="407"/>
                </a:lnTo>
                <a:lnTo>
                  <a:pt x="62" y="393"/>
                </a:lnTo>
                <a:lnTo>
                  <a:pt x="36" y="385"/>
                </a:lnTo>
                <a:lnTo>
                  <a:pt x="21" y="378"/>
                </a:lnTo>
                <a:lnTo>
                  <a:pt x="7" y="378"/>
                </a:lnTo>
                <a:lnTo>
                  <a:pt x="0" y="366"/>
                </a:lnTo>
                <a:lnTo>
                  <a:pt x="0" y="359"/>
                </a:lnTo>
                <a:lnTo>
                  <a:pt x="7" y="345"/>
                </a:lnTo>
                <a:lnTo>
                  <a:pt x="24" y="333"/>
                </a:lnTo>
                <a:lnTo>
                  <a:pt x="24" y="314"/>
                </a:lnTo>
                <a:lnTo>
                  <a:pt x="26" y="281"/>
                </a:lnTo>
                <a:lnTo>
                  <a:pt x="21" y="272"/>
                </a:lnTo>
                <a:lnTo>
                  <a:pt x="9" y="248"/>
                </a:lnTo>
                <a:lnTo>
                  <a:pt x="9" y="222"/>
                </a:lnTo>
                <a:lnTo>
                  <a:pt x="19" y="217"/>
                </a:lnTo>
                <a:lnTo>
                  <a:pt x="36" y="208"/>
                </a:lnTo>
                <a:lnTo>
                  <a:pt x="54" y="191"/>
                </a:lnTo>
                <a:lnTo>
                  <a:pt x="69" y="161"/>
                </a:lnTo>
                <a:lnTo>
                  <a:pt x="83" y="151"/>
                </a:lnTo>
                <a:lnTo>
                  <a:pt x="92" y="135"/>
                </a:lnTo>
                <a:lnTo>
                  <a:pt x="95" y="111"/>
                </a:lnTo>
                <a:lnTo>
                  <a:pt x="92" y="104"/>
                </a:lnTo>
                <a:lnTo>
                  <a:pt x="88" y="92"/>
                </a:lnTo>
                <a:lnTo>
                  <a:pt x="95" y="83"/>
                </a:lnTo>
                <a:lnTo>
                  <a:pt x="121" y="80"/>
                </a:lnTo>
                <a:lnTo>
                  <a:pt x="130" y="59"/>
                </a:lnTo>
                <a:lnTo>
                  <a:pt x="154" y="30"/>
                </a:lnTo>
                <a:lnTo>
                  <a:pt x="163" y="19"/>
                </a:lnTo>
                <a:lnTo>
                  <a:pt x="232" y="0"/>
                </a:lnTo>
                <a:close/>
              </a:path>
            </a:pathLst>
          </a:custGeom>
          <a:solidFill>
            <a:srgbClr val="E9F5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788"/>
          <p:cNvSpPr>
            <a:spLocks/>
          </p:cNvSpPr>
          <p:nvPr/>
        </p:nvSpPr>
        <p:spPr bwMode="auto">
          <a:xfrm>
            <a:off x="5607051" y="6711951"/>
            <a:ext cx="431800" cy="123825"/>
          </a:xfrm>
          <a:custGeom>
            <a:avLst/>
            <a:gdLst>
              <a:gd name="T0" fmla="*/ 272 w 272"/>
              <a:gd name="T1" fmla="*/ 78 h 78"/>
              <a:gd name="T2" fmla="*/ 0 w 272"/>
              <a:gd name="T3" fmla="*/ 78 h 78"/>
              <a:gd name="T4" fmla="*/ 8 w 272"/>
              <a:gd name="T5" fmla="*/ 69 h 78"/>
              <a:gd name="T6" fmla="*/ 10 w 272"/>
              <a:gd name="T7" fmla="*/ 57 h 78"/>
              <a:gd name="T8" fmla="*/ 10 w 272"/>
              <a:gd name="T9" fmla="*/ 31 h 78"/>
              <a:gd name="T10" fmla="*/ 3 w 272"/>
              <a:gd name="T11" fmla="*/ 0 h 78"/>
              <a:gd name="T12" fmla="*/ 31 w 272"/>
              <a:gd name="T13" fmla="*/ 7 h 78"/>
              <a:gd name="T14" fmla="*/ 41 w 272"/>
              <a:gd name="T15" fmla="*/ 14 h 78"/>
              <a:gd name="T16" fmla="*/ 50 w 272"/>
              <a:gd name="T17" fmla="*/ 24 h 78"/>
              <a:gd name="T18" fmla="*/ 69 w 272"/>
              <a:gd name="T19" fmla="*/ 36 h 78"/>
              <a:gd name="T20" fmla="*/ 100 w 272"/>
              <a:gd name="T21" fmla="*/ 40 h 78"/>
              <a:gd name="T22" fmla="*/ 133 w 272"/>
              <a:gd name="T23" fmla="*/ 38 h 78"/>
              <a:gd name="T24" fmla="*/ 149 w 272"/>
              <a:gd name="T25" fmla="*/ 33 h 78"/>
              <a:gd name="T26" fmla="*/ 204 w 272"/>
              <a:gd name="T27" fmla="*/ 45 h 78"/>
              <a:gd name="T28" fmla="*/ 242 w 272"/>
              <a:gd name="T29" fmla="*/ 59 h 78"/>
              <a:gd name="T30" fmla="*/ 272 w 272"/>
              <a:gd name="T31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2" h="78">
                <a:moveTo>
                  <a:pt x="272" y="78"/>
                </a:moveTo>
                <a:lnTo>
                  <a:pt x="0" y="78"/>
                </a:lnTo>
                <a:lnTo>
                  <a:pt x="8" y="69"/>
                </a:lnTo>
                <a:lnTo>
                  <a:pt x="10" y="57"/>
                </a:lnTo>
                <a:lnTo>
                  <a:pt x="10" y="31"/>
                </a:lnTo>
                <a:lnTo>
                  <a:pt x="3" y="0"/>
                </a:lnTo>
                <a:lnTo>
                  <a:pt x="31" y="7"/>
                </a:lnTo>
                <a:lnTo>
                  <a:pt x="41" y="14"/>
                </a:lnTo>
                <a:lnTo>
                  <a:pt x="50" y="24"/>
                </a:lnTo>
                <a:lnTo>
                  <a:pt x="69" y="36"/>
                </a:lnTo>
                <a:lnTo>
                  <a:pt x="100" y="40"/>
                </a:lnTo>
                <a:lnTo>
                  <a:pt x="133" y="38"/>
                </a:lnTo>
                <a:lnTo>
                  <a:pt x="149" y="33"/>
                </a:lnTo>
                <a:lnTo>
                  <a:pt x="204" y="45"/>
                </a:lnTo>
                <a:lnTo>
                  <a:pt x="242" y="59"/>
                </a:lnTo>
                <a:lnTo>
                  <a:pt x="272" y="7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789"/>
          <p:cNvSpPr>
            <a:spLocks/>
          </p:cNvSpPr>
          <p:nvPr/>
        </p:nvSpPr>
        <p:spPr bwMode="auto">
          <a:xfrm>
            <a:off x="5607051" y="6711951"/>
            <a:ext cx="431800" cy="123825"/>
          </a:xfrm>
          <a:custGeom>
            <a:avLst/>
            <a:gdLst>
              <a:gd name="T0" fmla="*/ 272 w 272"/>
              <a:gd name="T1" fmla="*/ 78 h 78"/>
              <a:gd name="T2" fmla="*/ 0 w 272"/>
              <a:gd name="T3" fmla="*/ 78 h 78"/>
              <a:gd name="T4" fmla="*/ 8 w 272"/>
              <a:gd name="T5" fmla="*/ 69 h 78"/>
              <a:gd name="T6" fmla="*/ 10 w 272"/>
              <a:gd name="T7" fmla="*/ 57 h 78"/>
              <a:gd name="T8" fmla="*/ 10 w 272"/>
              <a:gd name="T9" fmla="*/ 31 h 78"/>
              <a:gd name="T10" fmla="*/ 3 w 272"/>
              <a:gd name="T11" fmla="*/ 0 h 78"/>
              <a:gd name="T12" fmla="*/ 31 w 272"/>
              <a:gd name="T13" fmla="*/ 7 h 78"/>
              <a:gd name="T14" fmla="*/ 41 w 272"/>
              <a:gd name="T15" fmla="*/ 14 h 78"/>
              <a:gd name="T16" fmla="*/ 50 w 272"/>
              <a:gd name="T17" fmla="*/ 24 h 78"/>
              <a:gd name="T18" fmla="*/ 69 w 272"/>
              <a:gd name="T19" fmla="*/ 36 h 78"/>
              <a:gd name="T20" fmla="*/ 100 w 272"/>
              <a:gd name="T21" fmla="*/ 40 h 78"/>
              <a:gd name="T22" fmla="*/ 133 w 272"/>
              <a:gd name="T23" fmla="*/ 38 h 78"/>
              <a:gd name="T24" fmla="*/ 149 w 272"/>
              <a:gd name="T25" fmla="*/ 33 h 78"/>
              <a:gd name="T26" fmla="*/ 204 w 272"/>
              <a:gd name="T27" fmla="*/ 45 h 78"/>
              <a:gd name="T28" fmla="*/ 242 w 272"/>
              <a:gd name="T29" fmla="*/ 59 h 78"/>
              <a:gd name="T30" fmla="*/ 272 w 272"/>
              <a:gd name="T31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2" h="78">
                <a:moveTo>
                  <a:pt x="272" y="78"/>
                </a:moveTo>
                <a:lnTo>
                  <a:pt x="0" y="78"/>
                </a:lnTo>
                <a:lnTo>
                  <a:pt x="8" y="69"/>
                </a:lnTo>
                <a:lnTo>
                  <a:pt x="10" y="57"/>
                </a:lnTo>
                <a:lnTo>
                  <a:pt x="10" y="31"/>
                </a:lnTo>
                <a:lnTo>
                  <a:pt x="3" y="0"/>
                </a:lnTo>
                <a:lnTo>
                  <a:pt x="31" y="7"/>
                </a:lnTo>
                <a:lnTo>
                  <a:pt x="41" y="14"/>
                </a:lnTo>
                <a:lnTo>
                  <a:pt x="50" y="24"/>
                </a:lnTo>
                <a:lnTo>
                  <a:pt x="69" y="36"/>
                </a:lnTo>
                <a:lnTo>
                  <a:pt x="100" y="40"/>
                </a:lnTo>
                <a:lnTo>
                  <a:pt x="133" y="38"/>
                </a:lnTo>
                <a:lnTo>
                  <a:pt x="149" y="33"/>
                </a:lnTo>
                <a:lnTo>
                  <a:pt x="204" y="45"/>
                </a:lnTo>
                <a:lnTo>
                  <a:pt x="242" y="59"/>
                </a:lnTo>
                <a:lnTo>
                  <a:pt x="272" y="7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790"/>
          <p:cNvSpPr>
            <a:spLocks/>
          </p:cNvSpPr>
          <p:nvPr/>
        </p:nvSpPr>
        <p:spPr bwMode="auto">
          <a:xfrm>
            <a:off x="5607051" y="6711951"/>
            <a:ext cx="431800" cy="123825"/>
          </a:xfrm>
          <a:custGeom>
            <a:avLst/>
            <a:gdLst>
              <a:gd name="T0" fmla="*/ 272 w 272"/>
              <a:gd name="T1" fmla="*/ 78 h 78"/>
              <a:gd name="T2" fmla="*/ 0 w 272"/>
              <a:gd name="T3" fmla="*/ 78 h 78"/>
              <a:gd name="T4" fmla="*/ 8 w 272"/>
              <a:gd name="T5" fmla="*/ 69 h 78"/>
              <a:gd name="T6" fmla="*/ 10 w 272"/>
              <a:gd name="T7" fmla="*/ 57 h 78"/>
              <a:gd name="T8" fmla="*/ 10 w 272"/>
              <a:gd name="T9" fmla="*/ 31 h 78"/>
              <a:gd name="T10" fmla="*/ 3 w 272"/>
              <a:gd name="T11" fmla="*/ 0 h 78"/>
              <a:gd name="T12" fmla="*/ 31 w 272"/>
              <a:gd name="T13" fmla="*/ 7 h 78"/>
              <a:gd name="T14" fmla="*/ 41 w 272"/>
              <a:gd name="T15" fmla="*/ 14 h 78"/>
              <a:gd name="T16" fmla="*/ 50 w 272"/>
              <a:gd name="T17" fmla="*/ 24 h 78"/>
              <a:gd name="T18" fmla="*/ 69 w 272"/>
              <a:gd name="T19" fmla="*/ 36 h 78"/>
              <a:gd name="T20" fmla="*/ 100 w 272"/>
              <a:gd name="T21" fmla="*/ 40 h 78"/>
              <a:gd name="T22" fmla="*/ 133 w 272"/>
              <a:gd name="T23" fmla="*/ 38 h 78"/>
              <a:gd name="T24" fmla="*/ 149 w 272"/>
              <a:gd name="T25" fmla="*/ 33 h 78"/>
              <a:gd name="T26" fmla="*/ 204 w 272"/>
              <a:gd name="T27" fmla="*/ 45 h 78"/>
              <a:gd name="T28" fmla="*/ 242 w 272"/>
              <a:gd name="T29" fmla="*/ 59 h 78"/>
              <a:gd name="T30" fmla="*/ 272 w 272"/>
              <a:gd name="T31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2" h="78">
                <a:moveTo>
                  <a:pt x="272" y="78"/>
                </a:moveTo>
                <a:lnTo>
                  <a:pt x="0" y="78"/>
                </a:lnTo>
                <a:lnTo>
                  <a:pt x="8" y="69"/>
                </a:lnTo>
                <a:lnTo>
                  <a:pt x="10" y="57"/>
                </a:lnTo>
                <a:lnTo>
                  <a:pt x="10" y="31"/>
                </a:lnTo>
                <a:lnTo>
                  <a:pt x="3" y="0"/>
                </a:lnTo>
                <a:lnTo>
                  <a:pt x="31" y="7"/>
                </a:lnTo>
                <a:lnTo>
                  <a:pt x="41" y="14"/>
                </a:lnTo>
                <a:lnTo>
                  <a:pt x="50" y="24"/>
                </a:lnTo>
                <a:lnTo>
                  <a:pt x="69" y="36"/>
                </a:lnTo>
                <a:lnTo>
                  <a:pt x="100" y="40"/>
                </a:lnTo>
                <a:lnTo>
                  <a:pt x="133" y="38"/>
                </a:lnTo>
                <a:lnTo>
                  <a:pt x="149" y="33"/>
                </a:lnTo>
                <a:lnTo>
                  <a:pt x="204" y="45"/>
                </a:lnTo>
                <a:lnTo>
                  <a:pt x="242" y="59"/>
                </a:lnTo>
                <a:lnTo>
                  <a:pt x="272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791"/>
          <p:cNvSpPr>
            <a:spLocks/>
          </p:cNvSpPr>
          <p:nvPr/>
        </p:nvSpPr>
        <p:spPr bwMode="auto">
          <a:xfrm>
            <a:off x="5067301" y="6016626"/>
            <a:ext cx="555625" cy="819150"/>
          </a:xfrm>
          <a:custGeom>
            <a:avLst/>
            <a:gdLst>
              <a:gd name="T0" fmla="*/ 350 w 350"/>
              <a:gd name="T1" fmla="*/ 469 h 516"/>
              <a:gd name="T2" fmla="*/ 348 w 350"/>
              <a:gd name="T3" fmla="*/ 507 h 516"/>
              <a:gd name="T4" fmla="*/ 106 w 350"/>
              <a:gd name="T5" fmla="*/ 516 h 516"/>
              <a:gd name="T6" fmla="*/ 66 w 350"/>
              <a:gd name="T7" fmla="*/ 452 h 516"/>
              <a:gd name="T8" fmla="*/ 24 w 350"/>
              <a:gd name="T9" fmla="*/ 412 h 516"/>
              <a:gd name="T10" fmla="*/ 2 w 350"/>
              <a:gd name="T11" fmla="*/ 355 h 516"/>
              <a:gd name="T12" fmla="*/ 14 w 350"/>
              <a:gd name="T13" fmla="*/ 306 h 516"/>
              <a:gd name="T14" fmla="*/ 35 w 350"/>
              <a:gd name="T15" fmla="*/ 284 h 516"/>
              <a:gd name="T16" fmla="*/ 68 w 350"/>
              <a:gd name="T17" fmla="*/ 263 h 516"/>
              <a:gd name="T18" fmla="*/ 76 w 350"/>
              <a:gd name="T19" fmla="*/ 225 h 516"/>
              <a:gd name="T20" fmla="*/ 83 w 350"/>
              <a:gd name="T21" fmla="*/ 201 h 516"/>
              <a:gd name="T22" fmla="*/ 85 w 350"/>
              <a:gd name="T23" fmla="*/ 164 h 516"/>
              <a:gd name="T24" fmla="*/ 78 w 350"/>
              <a:gd name="T25" fmla="*/ 135 h 516"/>
              <a:gd name="T26" fmla="*/ 94 w 350"/>
              <a:gd name="T27" fmla="*/ 90 h 516"/>
              <a:gd name="T28" fmla="*/ 80 w 350"/>
              <a:gd name="T29" fmla="*/ 69 h 516"/>
              <a:gd name="T30" fmla="*/ 111 w 350"/>
              <a:gd name="T31" fmla="*/ 48 h 516"/>
              <a:gd name="T32" fmla="*/ 125 w 350"/>
              <a:gd name="T33" fmla="*/ 29 h 516"/>
              <a:gd name="T34" fmla="*/ 199 w 350"/>
              <a:gd name="T35" fmla="*/ 5 h 516"/>
              <a:gd name="T36" fmla="*/ 258 w 350"/>
              <a:gd name="T37" fmla="*/ 19 h 516"/>
              <a:gd name="T38" fmla="*/ 248 w 350"/>
              <a:gd name="T39" fmla="*/ 52 h 516"/>
              <a:gd name="T40" fmla="*/ 258 w 350"/>
              <a:gd name="T41" fmla="*/ 67 h 516"/>
              <a:gd name="T42" fmla="*/ 281 w 350"/>
              <a:gd name="T43" fmla="*/ 62 h 516"/>
              <a:gd name="T44" fmla="*/ 310 w 350"/>
              <a:gd name="T45" fmla="*/ 33 h 516"/>
              <a:gd name="T46" fmla="*/ 326 w 350"/>
              <a:gd name="T47" fmla="*/ 59 h 516"/>
              <a:gd name="T48" fmla="*/ 277 w 350"/>
              <a:gd name="T49" fmla="*/ 100 h 516"/>
              <a:gd name="T50" fmla="*/ 270 w 350"/>
              <a:gd name="T51" fmla="*/ 138 h 516"/>
              <a:gd name="T52" fmla="*/ 298 w 350"/>
              <a:gd name="T53" fmla="*/ 173 h 516"/>
              <a:gd name="T54" fmla="*/ 314 w 350"/>
              <a:gd name="T55" fmla="*/ 211 h 516"/>
              <a:gd name="T56" fmla="*/ 298 w 350"/>
              <a:gd name="T57" fmla="*/ 256 h 516"/>
              <a:gd name="T58" fmla="*/ 229 w 350"/>
              <a:gd name="T59" fmla="*/ 301 h 516"/>
              <a:gd name="T60" fmla="*/ 222 w 350"/>
              <a:gd name="T61" fmla="*/ 350 h 516"/>
              <a:gd name="T62" fmla="*/ 253 w 350"/>
              <a:gd name="T63" fmla="*/ 384 h 516"/>
              <a:gd name="T64" fmla="*/ 272 w 350"/>
              <a:gd name="T65" fmla="*/ 388 h 516"/>
              <a:gd name="T66" fmla="*/ 281 w 350"/>
              <a:gd name="T67" fmla="*/ 403 h 516"/>
              <a:gd name="T68" fmla="*/ 298 w 350"/>
              <a:gd name="T69" fmla="*/ 386 h 516"/>
              <a:gd name="T70" fmla="*/ 305 w 350"/>
              <a:gd name="T71" fmla="*/ 405 h 516"/>
              <a:gd name="T72" fmla="*/ 317 w 350"/>
              <a:gd name="T73" fmla="*/ 424 h 516"/>
              <a:gd name="T74" fmla="*/ 312 w 350"/>
              <a:gd name="T75" fmla="*/ 431 h 516"/>
              <a:gd name="T76" fmla="*/ 333 w 350"/>
              <a:gd name="T77" fmla="*/ 431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0" h="516">
                <a:moveTo>
                  <a:pt x="343" y="438"/>
                </a:moveTo>
                <a:lnTo>
                  <a:pt x="350" y="469"/>
                </a:lnTo>
                <a:lnTo>
                  <a:pt x="350" y="495"/>
                </a:lnTo>
                <a:lnTo>
                  <a:pt x="348" y="507"/>
                </a:lnTo>
                <a:lnTo>
                  <a:pt x="340" y="516"/>
                </a:lnTo>
                <a:lnTo>
                  <a:pt x="106" y="516"/>
                </a:lnTo>
                <a:lnTo>
                  <a:pt x="64" y="476"/>
                </a:lnTo>
                <a:lnTo>
                  <a:pt x="66" y="452"/>
                </a:lnTo>
                <a:lnTo>
                  <a:pt x="57" y="429"/>
                </a:lnTo>
                <a:lnTo>
                  <a:pt x="24" y="412"/>
                </a:lnTo>
                <a:lnTo>
                  <a:pt x="16" y="395"/>
                </a:lnTo>
                <a:lnTo>
                  <a:pt x="2" y="355"/>
                </a:lnTo>
                <a:lnTo>
                  <a:pt x="0" y="327"/>
                </a:lnTo>
                <a:lnTo>
                  <a:pt x="14" y="306"/>
                </a:lnTo>
                <a:lnTo>
                  <a:pt x="28" y="303"/>
                </a:lnTo>
                <a:lnTo>
                  <a:pt x="35" y="284"/>
                </a:lnTo>
                <a:lnTo>
                  <a:pt x="45" y="280"/>
                </a:lnTo>
                <a:lnTo>
                  <a:pt x="68" y="263"/>
                </a:lnTo>
                <a:lnTo>
                  <a:pt x="76" y="242"/>
                </a:lnTo>
                <a:lnTo>
                  <a:pt x="76" y="225"/>
                </a:lnTo>
                <a:lnTo>
                  <a:pt x="87" y="213"/>
                </a:lnTo>
                <a:lnTo>
                  <a:pt x="83" y="201"/>
                </a:lnTo>
                <a:lnTo>
                  <a:pt x="85" y="185"/>
                </a:lnTo>
                <a:lnTo>
                  <a:pt x="85" y="164"/>
                </a:lnTo>
                <a:lnTo>
                  <a:pt x="78" y="152"/>
                </a:lnTo>
                <a:lnTo>
                  <a:pt x="78" y="135"/>
                </a:lnTo>
                <a:lnTo>
                  <a:pt x="85" y="112"/>
                </a:lnTo>
                <a:lnTo>
                  <a:pt x="94" y="90"/>
                </a:lnTo>
                <a:lnTo>
                  <a:pt x="80" y="78"/>
                </a:lnTo>
                <a:lnTo>
                  <a:pt x="80" y="69"/>
                </a:lnTo>
                <a:lnTo>
                  <a:pt x="94" y="67"/>
                </a:lnTo>
                <a:lnTo>
                  <a:pt x="111" y="48"/>
                </a:lnTo>
                <a:lnTo>
                  <a:pt x="109" y="31"/>
                </a:lnTo>
                <a:lnTo>
                  <a:pt x="125" y="29"/>
                </a:lnTo>
                <a:lnTo>
                  <a:pt x="163" y="5"/>
                </a:lnTo>
                <a:lnTo>
                  <a:pt x="199" y="5"/>
                </a:lnTo>
                <a:lnTo>
                  <a:pt x="220" y="0"/>
                </a:lnTo>
                <a:lnTo>
                  <a:pt x="258" y="19"/>
                </a:lnTo>
                <a:lnTo>
                  <a:pt x="246" y="24"/>
                </a:lnTo>
                <a:lnTo>
                  <a:pt x="248" y="52"/>
                </a:lnTo>
                <a:lnTo>
                  <a:pt x="248" y="62"/>
                </a:lnTo>
                <a:lnTo>
                  <a:pt x="258" y="67"/>
                </a:lnTo>
                <a:lnTo>
                  <a:pt x="274" y="67"/>
                </a:lnTo>
                <a:lnTo>
                  <a:pt x="281" y="62"/>
                </a:lnTo>
                <a:lnTo>
                  <a:pt x="303" y="45"/>
                </a:lnTo>
                <a:lnTo>
                  <a:pt x="310" y="33"/>
                </a:lnTo>
                <a:lnTo>
                  <a:pt x="322" y="31"/>
                </a:lnTo>
                <a:lnTo>
                  <a:pt x="326" y="59"/>
                </a:lnTo>
                <a:lnTo>
                  <a:pt x="298" y="95"/>
                </a:lnTo>
                <a:lnTo>
                  <a:pt x="277" y="100"/>
                </a:lnTo>
                <a:lnTo>
                  <a:pt x="267" y="116"/>
                </a:lnTo>
                <a:lnTo>
                  <a:pt x="270" y="138"/>
                </a:lnTo>
                <a:lnTo>
                  <a:pt x="281" y="156"/>
                </a:lnTo>
                <a:lnTo>
                  <a:pt x="298" y="173"/>
                </a:lnTo>
                <a:lnTo>
                  <a:pt x="314" y="178"/>
                </a:lnTo>
                <a:lnTo>
                  <a:pt x="314" y="211"/>
                </a:lnTo>
                <a:lnTo>
                  <a:pt x="314" y="230"/>
                </a:lnTo>
                <a:lnTo>
                  <a:pt x="298" y="256"/>
                </a:lnTo>
                <a:lnTo>
                  <a:pt x="270" y="287"/>
                </a:lnTo>
                <a:lnTo>
                  <a:pt x="229" y="301"/>
                </a:lnTo>
                <a:lnTo>
                  <a:pt x="215" y="329"/>
                </a:lnTo>
                <a:lnTo>
                  <a:pt x="222" y="350"/>
                </a:lnTo>
                <a:lnTo>
                  <a:pt x="239" y="377"/>
                </a:lnTo>
                <a:lnTo>
                  <a:pt x="253" y="384"/>
                </a:lnTo>
                <a:lnTo>
                  <a:pt x="272" y="381"/>
                </a:lnTo>
                <a:lnTo>
                  <a:pt x="272" y="388"/>
                </a:lnTo>
                <a:lnTo>
                  <a:pt x="267" y="400"/>
                </a:lnTo>
                <a:lnTo>
                  <a:pt x="281" y="403"/>
                </a:lnTo>
                <a:lnTo>
                  <a:pt x="293" y="398"/>
                </a:lnTo>
                <a:lnTo>
                  <a:pt x="298" y="386"/>
                </a:lnTo>
                <a:lnTo>
                  <a:pt x="305" y="391"/>
                </a:lnTo>
                <a:lnTo>
                  <a:pt x="305" y="405"/>
                </a:lnTo>
                <a:lnTo>
                  <a:pt x="307" y="417"/>
                </a:lnTo>
                <a:lnTo>
                  <a:pt x="317" y="424"/>
                </a:lnTo>
                <a:lnTo>
                  <a:pt x="310" y="424"/>
                </a:lnTo>
                <a:lnTo>
                  <a:pt x="312" y="431"/>
                </a:lnTo>
                <a:lnTo>
                  <a:pt x="331" y="438"/>
                </a:lnTo>
                <a:lnTo>
                  <a:pt x="333" y="431"/>
                </a:lnTo>
                <a:lnTo>
                  <a:pt x="343" y="4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792"/>
          <p:cNvSpPr>
            <a:spLocks/>
          </p:cNvSpPr>
          <p:nvPr/>
        </p:nvSpPr>
        <p:spPr bwMode="auto">
          <a:xfrm>
            <a:off x="5067301" y="6016626"/>
            <a:ext cx="555625" cy="819150"/>
          </a:xfrm>
          <a:custGeom>
            <a:avLst/>
            <a:gdLst>
              <a:gd name="T0" fmla="*/ 350 w 350"/>
              <a:gd name="T1" fmla="*/ 469 h 516"/>
              <a:gd name="T2" fmla="*/ 348 w 350"/>
              <a:gd name="T3" fmla="*/ 507 h 516"/>
              <a:gd name="T4" fmla="*/ 106 w 350"/>
              <a:gd name="T5" fmla="*/ 516 h 516"/>
              <a:gd name="T6" fmla="*/ 66 w 350"/>
              <a:gd name="T7" fmla="*/ 452 h 516"/>
              <a:gd name="T8" fmla="*/ 24 w 350"/>
              <a:gd name="T9" fmla="*/ 412 h 516"/>
              <a:gd name="T10" fmla="*/ 2 w 350"/>
              <a:gd name="T11" fmla="*/ 355 h 516"/>
              <a:gd name="T12" fmla="*/ 14 w 350"/>
              <a:gd name="T13" fmla="*/ 306 h 516"/>
              <a:gd name="T14" fmla="*/ 35 w 350"/>
              <a:gd name="T15" fmla="*/ 284 h 516"/>
              <a:gd name="T16" fmla="*/ 68 w 350"/>
              <a:gd name="T17" fmla="*/ 263 h 516"/>
              <a:gd name="T18" fmla="*/ 76 w 350"/>
              <a:gd name="T19" fmla="*/ 225 h 516"/>
              <a:gd name="T20" fmla="*/ 83 w 350"/>
              <a:gd name="T21" fmla="*/ 201 h 516"/>
              <a:gd name="T22" fmla="*/ 85 w 350"/>
              <a:gd name="T23" fmla="*/ 164 h 516"/>
              <a:gd name="T24" fmla="*/ 78 w 350"/>
              <a:gd name="T25" fmla="*/ 135 h 516"/>
              <a:gd name="T26" fmla="*/ 94 w 350"/>
              <a:gd name="T27" fmla="*/ 90 h 516"/>
              <a:gd name="T28" fmla="*/ 80 w 350"/>
              <a:gd name="T29" fmla="*/ 69 h 516"/>
              <a:gd name="T30" fmla="*/ 111 w 350"/>
              <a:gd name="T31" fmla="*/ 48 h 516"/>
              <a:gd name="T32" fmla="*/ 125 w 350"/>
              <a:gd name="T33" fmla="*/ 29 h 516"/>
              <a:gd name="T34" fmla="*/ 199 w 350"/>
              <a:gd name="T35" fmla="*/ 5 h 516"/>
              <a:gd name="T36" fmla="*/ 258 w 350"/>
              <a:gd name="T37" fmla="*/ 19 h 516"/>
              <a:gd name="T38" fmla="*/ 248 w 350"/>
              <a:gd name="T39" fmla="*/ 52 h 516"/>
              <a:gd name="T40" fmla="*/ 258 w 350"/>
              <a:gd name="T41" fmla="*/ 67 h 516"/>
              <a:gd name="T42" fmla="*/ 281 w 350"/>
              <a:gd name="T43" fmla="*/ 62 h 516"/>
              <a:gd name="T44" fmla="*/ 310 w 350"/>
              <a:gd name="T45" fmla="*/ 33 h 516"/>
              <a:gd name="T46" fmla="*/ 326 w 350"/>
              <a:gd name="T47" fmla="*/ 59 h 516"/>
              <a:gd name="T48" fmla="*/ 277 w 350"/>
              <a:gd name="T49" fmla="*/ 100 h 516"/>
              <a:gd name="T50" fmla="*/ 270 w 350"/>
              <a:gd name="T51" fmla="*/ 138 h 516"/>
              <a:gd name="T52" fmla="*/ 298 w 350"/>
              <a:gd name="T53" fmla="*/ 173 h 516"/>
              <a:gd name="T54" fmla="*/ 314 w 350"/>
              <a:gd name="T55" fmla="*/ 211 h 516"/>
              <a:gd name="T56" fmla="*/ 298 w 350"/>
              <a:gd name="T57" fmla="*/ 256 h 516"/>
              <a:gd name="T58" fmla="*/ 229 w 350"/>
              <a:gd name="T59" fmla="*/ 301 h 516"/>
              <a:gd name="T60" fmla="*/ 222 w 350"/>
              <a:gd name="T61" fmla="*/ 350 h 516"/>
              <a:gd name="T62" fmla="*/ 253 w 350"/>
              <a:gd name="T63" fmla="*/ 384 h 516"/>
              <a:gd name="T64" fmla="*/ 272 w 350"/>
              <a:gd name="T65" fmla="*/ 388 h 516"/>
              <a:gd name="T66" fmla="*/ 281 w 350"/>
              <a:gd name="T67" fmla="*/ 403 h 516"/>
              <a:gd name="T68" fmla="*/ 298 w 350"/>
              <a:gd name="T69" fmla="*/ 386 h 516"/>
              <a:gd name="T70" fmla="*/ 305 w 350"/>
              <a:gd name="T71" fmla="*/ 405 h 516"/>
              <a:gd name="T72" fmla="*/ 317 w 350"/>
              <a:gd name="T73" fmla="*/ 424 h 516"/>
              <a:gd name="T74" fmla="*/ 312 w 350"/>
              <a:gd name="T75" fmla="*/ 431 h 516"/>
              <a:gd name="T76" fmla="*/ 333 w 350"/>
              <a:gd name="T77" fmla="*/ 431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0" h="516">
                <a:moveTo>
                  <a:pt x="343" y="438"/>
                </a:moveTo>
                <a:lnTo>
                  <a:pt x="350" y="469"/>
                </a:lnTo>
                <a:lnTo>
                  <a:pt x="350" y="495"/>
                </a:lnTo>
                <a:lnTo>
                  <a:pt x="348" y="507"/>
                </a:lnTo>
                <a:lnTo>
                  <a:pt x="340" y="516"/>
                </a:lnTo>
                <a:lnTo>
                  <a:pt x="106" y="516"/>
                </a:lnTo>
                <a:lnTo>
                  <a:pt x="64" y="476"/>
                </a:lnTo>
                <a:lnTo>
                  <a:pt x="66" y="452"/>
                </a:lnTo>
                <a:lnTo>
                  <a:pt x="57" y="429"/>
                </a:lnTo>
                <a:lnTo>
                  <a:pt x="24" y="412"/>
                </a:lnTo>
                <a:lnTo>
                  <a:pt x="16" y="395"/>
                </a:lnTo>
                <a:lnTo>
                  <a:pt x="2" y="355"/>
                </a:lnTo>
                <a:lnTo>
                  <a:pt x="0" y="327"/>
                </a:lnTo>
                <a:lnTo>
                  <a:pt x="14" y="306"/>
                </a:lnTo>
                <a:lnTo>
                  <a:pt x="28" y="303"/>
                </a:lnTo>
                <a:lnTo>
                  <a:pt x="35" y="284"/>
                </a:lnTo>
                <a:lnTo>
                  <a:pt x="45" y="280"/>
                </a:lnTo>
                <a:lnTo>
                  <a:pt x="68" y="263"/>
                </a:lnTo>
                <a:lnTo>
                  <a:pt x="76" y="242"/>
                </a:lnTo>
                <a:lnTo>
                  <a:pt x="76" y="225"/>
                </a:lnTo>
                <a:lnTo>
                  <a:pt x="87" y="213"/>
                </a:lnTo>
                <a:lnTo>
                  <a:pt x="83" y="201"/>
                </a:lnTo>
                <a:lnTo>
                  <a:pt x="85" y="185"/>
                </a:lnTo>
                <a:lnTo>
                  <a:pt x="85" y="164"/>
                </a:lnTo>
                <a:lnTo>
                  <a:pt x="78" y="152"/>
                </a:lnTo>
                <a:lnTo>
                  <a:pt x="78" y="135"/>
                </a:lnTo>
                <a:lnTo>
                  <a:pt x="85" y="112"/>
                </a:lnTo>
                <a:lnTo>
                  <a:pt x="94" y="90"/>
                </a:lnTo>
                <a:lnTo>
                  <a:pt x="80" y="78"/>
                </a:lnTo>
                <a:lnTo>
                  <a:pt x="80" y="69"/>
                </a:lnTo>
                <a:lnTo>
                  <a:pt x="94" y="67"/>
                </a:lnTo>
                <a:lnTo>
                  <a:pt x="111" y="48"/>
                </a:lnTo>
                <a:lnTo>
                  <a:pt x="109" y="31"/>
                </a:lnTo>
                <a:lnTo>
                  <a:pt x="125" y="29"/>
                </a:lnTo>
                <a:lnTo>
                  <a:pt x="163" y="5"/>
                </a:lnTo>
                <a:lnTo>
                  <a:pt x="199" y="5"/>
                </a:lnTo>
                <a:lnTo>
                  <a:pt x="220" y="0"/>
                </a:lnTo>
                <a:lnTo>
                  <a:pt x="258" y="19"/>
                </a:lnTo>
                <a:lnTo>
                  <a:pt x="246" y="24"/>
                </a:lnTo>
                <a:lnTo>
                  <a:pt x="248" y="52"/>
                </a:lnTo>
                <a:lnTo>
                  <a:pt x="248" y="62"/>
                </a:lnTo>
                <a:lnTo>
                  <a:pt x="258" y="67"/>
                </a:lnTo>
                <a:lnTo>
                  <a:pt x="274" y="67"/>
                </a:lnTo>
                <a:lnTo>
                  <a:pt x="281" y="62"/>
                </a:lnTo>
                <a:lnTo>
                  <a:pt x="303" y="45"/>
                </a:lnTo>
                <a:lnTo>
                  <a:pt x="310" y="33"/>
                </a:lnTo>
                <a:lnTo>
                  <a:pt x="322" y="31"/>
                </a:lnTo>
                <a:lnTo>
                  <a:pt x="326" y="59"/>
                </a:lnTo>
                <a:lnTo>
                  <a:pt x="298" y="95"/>
                </a:lnTo>
                <a:lnTo>
                  <a:pt x="277" y="100"/>
                </a:lnTo>
                <a:lnTo>
                  <a:pt x="267" y="116"/>
                </a:lnTo>
                <a:lnTo>
                  <a:pt x="270" y="138"/>
                </a:lnTo>
                <a:lnTo>
                  <a:pt x="281" y="156"/>
                </a:lnTo>
                <a:lnTo>
                  <a:pt x="298" y="173"/>
                </a:lnTo>
                <a:lnTo>
                  <a:pt x="314" y="178"/>
                </a:lnTo>
                <a:lnTo>
                  <a:pt x="314" y="211"/>
                </a:lnTo>
                <a:lnTo>
                  <a:pt x="314" y="230"/>
                </a:lnTo>
                <a:lnTo>
                  <a:pt x="298" y="256"/>
                </a:lnTo>
                <a:lnTo>
                  <a:pt x="270" y="287"/>
                </a:lnTo>
                <a:lnTo>
                  <a:pt x="229" y="301"/>
                </a:lnTo>
                <a:lnTo>
                  <a:pt x="215" y="329"/>
                </a:lnTo>
                <a:lnTo>
                  <a:pt x="222" y="350"/>
                </a:lnTo>
                <a:lnTo>
                  <a:pt x="239" y="377"/>
                </a:lnTo>
                <a:lnTo>
                  <a:pt x="253" y="384"/>
                </a:lnTo>
                <a:lnTo>
                  <a:pt x="272" y="381"/>
                </a:lnTo>
                <a:lnTo>
                  <a:pt x="272" y="388"/>
                </a:lnTo>
                <a:lnTo>
                  <a:pt x="267" y="400"/>
                </a:lnTo>
                <a:lnTo>
                  <a:pt x="281" y="403"/>
                </a:lnTo>
                <a:lnTo>
                  <a:pt x="293" y="398"/>
                </a:lnTo>
                <a:lnTo>
                  <a:pt x="298" y="386"/>
                </a:lnTo>
                <a:lnTo>
                  <a:pt x="305" y="391"/>
                </a:lnTo>
                <a:lnTo>
                  <a:pt x="305" y="405"/>
                </a:lnTo>
                <a:lnTo>
                  <a:pt x="307" y="417"/>
                </a:lnTo>
                <a:lnTo>
                  <a:pt x="317" y="424"/>
                </a:lnTo>
                <a:lnTo>
                  <a:pt x="310" y="424"/>
                </a:lnTo>
                <a:lnTo>
                  <a:pt x="312" y="431"/>
                </a:lnTo>
                <a:lnTo>
                  <a:pt x="331" y="438"/>
                </a:lnTo>
                <a:lnTo>
                  <a:pt x="333" y="431"/>
                </a:lnTo>
                <a:lnTo>
                  <a:pt x="343" y="438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793"/>
          <p:cNvSpPr>
            <a:spLocks/>
          </p:cNvSpPr>
          <p:nvPr/>
        </p:nvSpPr>
        <p:spPr bwMode="auto">
          <a:xfrm>
            <a:off x="5067301" y="6016626"/>
            <a:ext cx="555625" cy="819150"/>
          </a:xfrm>
          <a:custGeom>
            <a:avLst/>
            <a:gdLst>
              <a:gd name="T0" fmla="*/ 350 w 350"/>
              <a:gd name="T1" fmla="*/ 469 h 516"/>
              <a:gd name="T2" fmla="*/ 348 w 350"/>
              <a:gd name="T3" fmla="*/ 507 h 516"/>
              <a:gd name="T4" fmla="*/ 106 w 350"/>
              <a:gd name="T5" fmla="*/ 516 h 516"/>
              <a:gd name="T6" fmla="*/ 66 w 350"/>
              <a:gd name="T7" fmla="*/ 452 h 516"/>
              <a:gd name="T8" fmla="*/ 24 w 350"/>
              <a:gd name="T9" fmla="*/ 412 h 516"/>
              <a:gd name="T10" fmla="*/ 2 w 350"/>
              <a:gd name="T11" fmla="*/ 355 h 516"/>
              <a:gd name="T12" fmla="*/ 14 w 350"/>
              <a:gd name="T13" fmla="*/ 306 h 516"/>
              <a:gd name="T14" fmla="*/ 35 w 350"/>
              <a:gd name="T15" fmla="*/ 284 h 516"/>
              <a:gd name="T16" fmla="*/ 68 w 350"/>
              <a:gd name="T17" fmla="*/ 263 h 516"/>
              <a:gd name="T18" fmla="*/ 76 w 350"/>
              <a:gd name="T19" fmla="*/ 225 h 516"/>
              <a:gd name="T20" fmla="*/ 83 w 350"/>
              <a:gd name="T21" fmla="*/ 201 h 516"/>
              <a:gd name="T22" fmla="*/ 85 w 350"/>
              <a:gd name="T23" fmla="*/ 164 h 516"/>
              <a:gd name="T24" fmla="*/ 78 w 350"/>
              <a:gd name="T25" fmla="*/ 135 h 516"/>
              <a:gd name="T26" fmla="*/ 94 w 350"/>
              <a:gd name="T27" fmla="*/ 90 h 516"/>
              <a:gd name="T28" fmla="*/ 80 w 350"/>
              <a:gd name="T29" fmla="*/ 69 h 516"/>
              <a:gd name="T30" fmla="*/ 111 w 350"/>
              <a:gd name="T31" fmla="*/ 48 h 516"/>
              <a:gd name="T32" fmla="*/ 125 w 350"/>
              <a:gd name="T33" fmla="*/ 29 h 516"/>
              <a:gd name="T34" fmla="*/ 199 w 350"/>
              <a:gd name="T35" fmla="*/ 5 h 516"/>
              <a:gd name="T36" fmla="*/ 258 w 350"/>
              <a:gd name="T37" fmla="*/ 19 h 516"/>
              <a:gd name="T38" fmla="*/ 248 w 350"/>
              <a:gd name="T39" fmla="*/ 52 h 516"/>
              <a:gd name="T40" fmla="*/ 258 w 350"/>
              <a:gd name="T41" fmla="*/ 67 h 516"/>
              <a:gd name="T42" fmla="*/ 281 w 350"/>
              <a:gd name="T43" fmla="*/ 62 h 516"/>
              <a:gd name="T44" fmla="*/ 310 w 350"/>
              <a:gd name="T45" fmla="*/ 33 h 516"/>
              <a:gd name="T46" fmla="*/ 326 w 350"/>
              <a:gd name="T47" fmla="*/ 59 h 516"/>
              <a:gd name="T48" fmla="*/ 277 w 350"/>
              <a:gd name="T49" fmla="*/ 100 h 516"/>
              <a:gd name="T50" fmla="*/ 270 w 350"/>
              <a:gd name="T51" fmla="*/ 138 h 516"/>
              <a:gd name="T52" fmla="*/ 298 w 350"/>
              <a:gd name="T53" fmla="*/ 173 h 516"/>
              <a:gd name="T54" fmla="*/ 314 w 350"/>
              <a:gd name="T55" fmla="*/ 211 h 516"/>
              <a:gd name="T56" fmla="*/ 298 w 350"/>
              <a:gd name="T57" fmla="*/ 256 h 516"/>
              <a:gd name="T58" fmla="*/ 229 w 350"/>
              <a:gd name="T59" fmla="*/ 301 h 516"/>
              <a:gd name="T60" fmla="*/ 222 w 350"/>
              <a:gd name="T61" fmla="*/ 350 h 516"/>
              <a:gd name="T62" fmla="*/ 253 w 350"/>
              <a:gd name="T63" fmla="*/ 384 h 516"/>
              <a:gd name="T64" fmla="*/ 272 w 350"/>
              <a:gd name="T65" fmla="*/ 388 h 516"/>
              <a:gd name="T66" fmla="*/ 281 w 350"/>
              <a:gd name="T67" fmla="*/ 403 h 516"/>
              <a:gd name="T68" fmla="*/ 298 w 350"/>
              <a:gd name="T69" fmla="*/ 386 h 516"/>
              <a:gd name="T70" fmla="*/ 305 w 350"/>
              <a:gd name="T71" fmla="*/ 405 h 516"/>
              <a:gd name="T72" fmla="*/ 317 w 350"/>
              <a:gd name="T73" fmla="*/ 424 h 516"/>
              <a:gd name="T74" fmla="*/ 312 w 350"/>
              <a:gd name="T75" fmla="*/ 431 h 516"/>
              <a:gd name="T76" fmla="*/ 333 w 350"/>
              <a:gd name="T77" fmla="*/ 431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0" h="516">
                <a:moveTo>
                  <a:pt x="343" y="438"/>
                </a:moveTo>
                <a:lnTo>
                  <a:pt x="350" y="469"/>
                </a:lnTo>
                <a:lnTo>
                  <a:pt x="350" y="495"/>
                </a:lnTo>
                <a:lnTo>
                  <a:pt x="348" y="507"/>
                </a:lnTo>
                <a:lnTo>
                  <a:pt x="340" y="516"/>
                </a:lnTo>
                <a:lnTo>
                  <a:pt x="106" y="516"/>
                </a:lnTo>
                <a:lnTo>
                  <a:pt x="64" y="476"/>
                </a:lnTo>
                <a:lnTo>
                  <a:pt x="66" y="452"/>
                </a:lnTo>
                <a:lnTo>
                  <a:pt x="57" y="429"/>
                </a:lnTo>
                <a:lnTo>
                  <a:pt x="24" y="412"/>
                </a:lnTo>
                <a:lnTo>
                  <a:pt x="16" y="395"/>
                </a:lnTo>
                <a:lnTo>
                  <a:pt x="2" y="355"/>
                </a:lnTo>
                <a:lnTo>
                  <a:pt x="0" y="327"/>
                </a:lnTo>
                <a:lnTo>
                  <a:pt x="14" y="306"/>
                </a:lnTo>
                <a:lnTo>
                  <a:pt x="28" y="303"/>
                </a:lnTo>
                <a:lnTo>
                  <a:pt x="35" y="284"/>
                </a:lnTo>
                <a:lnTo>
                  <a:pt x="45" y="280"/>
                </a:lnTo>
                <a:lnTo>
                  <a:pt x="68" y="263"/>
                </a:lnTo>
                <a:lnTo>
                  <a:pt x="76" y="242"/>
                </a:lnTo>
                <a:lnTo>
                  <a:pt x="76" y="225"/>
                </a:lnTo>
                <a:lnTo>
                  <a:pt x="87" y="213"/>
                </a:lnTo>
                <a:lnTo>
                  <a:pt x="83" y="201"/>
                </a:lnTo>
                <a:lnTo>
                  <a:pt x="85" y="185"/>
                </a:lnTo>
                <a:lnTo>
                  <a:pt x="85" y="164"/>
                </a:lnTo>
                <a:lnTo>
                  <a:pt x="78" y="152"/>
                </a:lnTo>
                <a:lnTo>
                  <a:pt x="78" y="135"/>
                </a:lnTo>
                <a:lnTo>
                  <a:pt x="85" y="112"/>
                </a:lnTo>
                <a:lnTo>
                  <a:pt x="94" y="90"/>
                </a:lnTo>
                <a:lnTo>
                  <a:pt x="80" y="78"/>
                </a:lnTo>
                <a:lnTo>
                  <a:pt x="80" y="69"/>
                </a:lnTo>
                <a:lnTo>
                  <a:pt x="94" y="67"/>
                </a:lnTo>
                <a:lnTo>
                  <a:pt x="111" y="48"/>
                </a:lnTo>
                <a:lnTo>
                  <a:pt x="109" y="31"/>
                </a:lnTo>
                <a:lnTo>
                  <a:pt x="125" y="29"/>
                </a:lnTo>
                <a:lnTo>
                  <a:pt x="163" y="5"/>
                </a:lnTo>
                <a:lnTo>
                  <a:pt x="199" y="5"/>
                </a:lnTo>
                <a:lnTo>
                  <a:pt x="220" y="0"/>
                </a:lnTo>
                <a:lnTo>
                  <a:pt x="258" y="19"/>
                </a:lnTo>
                <a:lnTo>
                  <a:pt x="246" y="24"/>
                </a:lnTo>
                <a:lnTo>
                  <a:pt x="248" y="52"/>
                </a:lnTo>
                <a:lnTo>
                  <a:pt x="248" y="62"/>
                </a:lnTo>
                <a:lnTo>
                  <a:pt x="258" y="67"/>
                </a:lnTo>
                <a:lnTo>
                  <a:pt x="274" y="67"/>
                </a:lnTo>
                <a:lnTo>
                  <a:pt x="281" y="62"/>
                </a:lnTo>
                <a:lnTo>
                  <a:pt x="303" y="45"/>
                </a:lnTo>
                <a:lnTo>
                  <a:pt x="310" y="33"/>
                </a:lnTo>
                <a:lnTo>
                  <a:pt x="322" y="31"/>
                </a:lnTo>
                <a:lnTo>
                  <a:pt x="326" y="59"/>
                </a:lnTo>
                <a:lnTo>
                  <a:pt x="298" y="95"/>
                </a:lnTo>
                <a:lnTo>
                  <a:pt x="277" y="100"/>
                </a:lnTo>
                <a:lnTo>
                  <a:pt x="267" y="116"/>
                </a:lnTo>
                <a:lnTo>
                  <a:pt x="270" y="138"/>
                </a:lnTo>
                <a:lnTo>
                  <a:pt x="281" y="156"/>
                </a:lnTo>
                <a:lnTo>
                  <a:pt x="298" y="173"/>
                </a:lnTo>
                <a:lnTo>
                  <a:pt x="314" y="178"/>
                </a:lnTo>
                <a:lnTo>
                  <a:pt x="314" y="211"/>
                </a:lnTo>
                <a:lnTo>
                  <a:pt x="314" y="230"/>
                </a:lnTo>
                <a:lnTo>
                  <a:pt x="298" y="256"/>
                </a:lnTo>
                <a:lnTo>
                  <a:pt x="270" y="287"/>
                </a:lnTo>
                <a:lnTo>
                  <a:pt x="229" y="301"/>
                </a:lnTo>
                <a:lnTo>
                  <a:pt x="215" y="329"/>
                </a:lnTo>
                <a:lnTo>
                  <a:pt x="222" y="350"/>
                </a:lnTo>
                <a:lnTo>
                  <a:pt x="239" y="377"/>
                </a:lnTo>
                <a:lnTo>
                  <a:pt x="253" y="384"/>
                </a:lnTo>
                <a:lnTo>
                  <a:pt x="272" y="381"/>
                </a:lnTo>
                <a:lnTo>
                  <a:pt x="272" y="388"/>
                </a:lnTo>
                <a:lnTo>
                  <a:pt x="267" y="400"/>
                </a:lnTo>
                <a:lnTo>
                  <a:pt x="281" y="403"/>
                </a:lnTo>
                <a:lnTo>
                  <a:pt x="293" y="398"/>
                </a:lnTo>
                <a:lnTo>
                  <a:pt x="298" y="386"/>
                </a:lnTo>
                <a:lnTo>
                  <a:pt x="305" y="391"/>
                </a:lnTo>
                <a:lnTo>
                  <a:pt x="305" y="405"/>
                </a:lnTo>
                <a:lnTo>
                  <a:pt x="307" y="417"/>
                </a:lnTo>
                <a:lnTo>
                  <a:pt x="317" y="424"/>
                </a:lnTo>
                <a:lnTo>
                  <a:pt x="310" y="424"/>
                </a:lnTo>
                <a:lnTo>
                  <a:pt x="312" y="431"/>
                </a:lnTo>
                <a:lnTo>
                  <a:pt x="331" y="438"/>
                </a:lnTo>
                <a:lnTo>
                  <a:pt x="333" y="431"/>
                </a:lnTo>
                <a:lnTo>
                  <a:pt x="343" y="43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794"/>
          <p:cNvSpPr>
            <a:spLocks/>
          </p:cNvSpPr>
          <p:nvPr/>
        </p:nvSpPr>
        <p:spPr bwMode="auto">
          <a:xfrm>
            <a:off x="3370264" y="5997576"/>
            <a:ext cx="1873250" cy="838200"/>
          </a:xfrm>
          <a:custGeom>
            <a:avLst/>
            <a:gdLst>
              <a:gd name="T0" fmla="*/ 1180 w 1180"/>
              <a:gd name="T1" fmla="*/ 60 h 528"/>
              <a:gd name="T2" fmla="*/ 1149 w 1180"/>
              <a:gd name="T3" fmla="*/ 81 h 528"/>
              <a:gd name="T4" fmla="*/ 1163 w 1180"/>
              <a:gd name="T5" fmla="*/ 102 h 528"/>
              <a:gd name="T6" fmla="*/ 1147 w 1180"/>
              <a:gd name="T7" fmla="*/ 147 h 528"/>
              <a:gd name="T8" fmla="*/ 1154 w 1180"/>
              <a:gd name="T9" fmla="*/ 176 h 528"/>
              <a:gd name="T10" fmla="*/ 1152 w 1180"/>
              <a:gd name="T11" fmla="*/ 213 h 528"/>
              <a:gd name="T12" fmla="*/ 1145 w 1180"/>
              <a:gd name="T13" fmla="*/ 237 h 528"/>
              <a:gd name="T14" fmla="*/ 1137 w 1180"/>
              <a:gd name="T15" fmla="*/ 275 h 528"/>
              <a:gd name="T16" fmla="*/ 1104 w 1180"/>
              <a:gd name="T17" fmla="*/ 296 h 528"/>
              <a:gd name="T18" fmla="*/ 1083 w 1180"/>
              <a:gd name="T19" fmla="*/ 318 h 528"/>
              <a:gd name="T20" fmla="*/ 1071 w 1180"/>
              <a:gd name="T21" fmla="*/ 367 h 528"/>
              <a:gd name="T22" fmla="*/ 1093 w 1180"/>
              <a:gd name="T23" fmla="*/ 424 h 528"/>
              <a:gd name="T24" fmla="*/ 1135 w 1180"/>
              <a:gd name="T25" fmla="*/ 464 h 528"/>
              <a:gd name="T26" fmla="*/ 1175 w 1180"/>
              <a:gd name="T27" fmla="*/ 528 h 528"/>
              <a:gd name="T28" fmla="*/ 0 w 1180"/>
              <a:gd name="T29" fmla="*/ 514 h 528"/>
              <a:gd name="T30" fmla="*/ 19 w 1180"/>
              <a:gd name="T31" fmla="*/ 486 h 528"/>
              <a:gd name="T32" fmla="*/ 42 w 1180"/>
              <a:gd name="T33" fmla="*/ 464 h 528"/>
              <a:gd name="T34" fmla="*/ 99 w 1180"/>
              <a:gd name="T35" fmla="*/ 467 h 528"/>
              <a:gd name="T36" fmla="*/ 99 w 1180"/>
              <a:gd name="T37" fmla="*/ 431 h 528"/>
              <a:gd name="T38" fmla="*/ 137 w 1180"/>
              <a:gd name="T39" fmla="*/ 426 h 528"/>
              <a:gd name="T40" fmla="*/ 210 w 1180"/>
              <a:gd name="T41" fmla="*/ 438 h 528"/>
              <a:gd name="T42" fmla="*/ 265 w 1180"/>
              <a:gd name="T43" fmla="*/ 438 h 528"/>
              <a:gd name="T44" fmla="*/ 265 w 1180"/>
              <a:gd name="T45" fmla="*/ 417 h 528"/>
              <a:gd name="T46" fmla="*/ 279 w 1180"/>
              <a:gd name="T47" fmla="*/ 391 h 528"/>
              <a:gd name="T48" fmla="*/ 248 w 1180"/>
              <a:gd name="T49" fmla="*/ 358 h 528"/>
              <a:gd name="T50" fmla="*/ 248 w 1180"/>
              <a:gd name="T51" fmla="*/ 325 h 528"/>
              <a:gd name="T52" fmla="*/ 246 w 1180"/>
              <a:gd name="T53" fmla="*/ 289 h 528"/>
              <a:gd name="T54" fmla="*/ 243 w 1180"/>
              <a:gd name="T55" fmla="*/ 258 h 528"/>
              <a:gd name="T56" fmla="*/ 255 w 1180"/>
              <a:gd name="T57" fmla="*/ 216 h 528"/>
              <a:gd name="T58" fmla="*/ 260 w 1180"/>
              <a:gd name="T59" fmla="*/ 166 h 528"/>
              <a:gd name="T60" fmla="*/ 227 w 1180"/>
              <a:gd name="T61" fmla="*/ 128 h 528"/>
              <a:gd name="T62" fmla="*/ 243 w 1180"/>
              <a:gd name="T63" fmla="*/ 112 h 528"/>
              <a:gd name="T64" fmla="*/ 312 w 1180"/>
              <a:gd name="T65" fmla="*/ 76 h 528"/>
              <a:gd name="T66" fmla="*/ 347 w 1180"/>
              <a:gd name="T67" fmla="*/ 60 h 528"/>
              <a:gd name="T68" fmla="*/ 428 w 1180"/>
              <a:gd name="T69" fmla="*/ 57 h 528"/>
              <a:gd name="T70" fmla="*/ 459 w 1180"/>
              <a:gd name="T71" fmla="*/ 31 h 528"/>
              <a:gd name="T72" fmla="*/ 546 w 1180"/>
              <a:gd name="T73" fmla="*/ 8 h 528"/>
              <a:gd name="T74" fmla="*/ 603 w 1180"/>
              <a:gd name="T75" fmla="*/ 17 h 528"/>
              <a:gd name="T76" fmla="*/ 653 w 1180"/>
              <a:gd name="T77" fmla="*/ 22 h 528"/>
              <a:gd name="T78" fmla="*/ 702 w 1180"/>
              <a:gd name="T79" fmla="*/ 5 h 528"/>
              <a:gd name="T80" fmla="*/ 780 w 1180"/>
              <a:gd name="T81" fmla="*/ 0 h 528"/>
              <a:gd name="T82" fmla="*/ 858 w 1180"/>
              <a:gd name="T83" fmla="*/ 15 h 528"/>
              <a:gd name="T84" fmla="*/ 875 w 1180"/>
              <a:gd name="T85" fmla="*/ 36 h 528"/>
              <a:gd name="T86" fmla="*/ 896 w 1180"/>
              <a:gd name="T87" fmla="*/ 48 h 528"/>
              <a:gd name="T88" fmla="*/ 944 w 1180"/>
              <a:gd name="T89" fmla="*/ 34 h 528"/>
              <a:gd name="T90" fmla="*/ 979 w 1180"/>
              <a:gd name="T91" fmla="*/ 17 h 528"/>
              <a:gd name="T92" fmla="*/ 1005 w 1180"/>
              <a:gd name="T93" fmla="*/ 10 h 528"/>
              <a:gd name="T94" fmla="*/ 1038 w 1180"/>
              <a:gd name="T95" fmla="*/ 36 h 528"/>
              <a:gd name="T96" fmla="*/ 1064 w 1180"/>
              <a:gd name="T97" fmla="*/ 29 h 528"/>
              <a:gd name="T98" fmla="*/ 1067 w 1180"/>
              <a:gd name="T99" fmla="*/ 19 h 528"/>
              <a:gd name="T100" fmla="*/ 1116 w 1180"/>
              <a:gd name="T101" fmla="*/ 48 h 528"/>
              <a:gd name="T102" fmla="*/ 1178 w 1180"/>
              <a:gd name="T103" fmla="*/ 43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80" h="528">
                <a:moveTo>
                  <a:pt x="1178" y="43"/>
                </a:moveTo>
                <a:lnTo>
                  <a:pt x="1180" y="60"/>
                </a:lnTo>
                <a:lnTo>
                  <a:pt x="1163" y="79"/>
                </a:lnTo>
                <a:lnTo>
                  <a:pt x="1149" y="81"/>
                </a:lnTo>
                <a:lnTo>
                  <a:pt x="1149" y="90"/>
                </a:lnTo>
                <a:lnTo>
                  <a:pt x="1163" y="102"/>
                </a:lnTo>
                <a:lnTo>
                  <a:pt x="1154" y="124"/>
                </a:lnTo>
                <a:lnTo>
                  <a:pt x="1147" y="147"/>
                </a:lnTo>
                <a:lnTo>
                  <a:pt x="1147" y="164"/>
                </a:lnTo>
                <a:lnTo>
                  <a:pt x="1154" y="176"/>
                </a:lnTo>
                <a:lnTo>
                  <a:pt x="1154" y="197"/>
                </a:lnTo>
                <a:lnTo>
                  <a:pt x="1152" y="213"/>
                </a:lnTo>
                <a:lnTo>
                  <a:pt x="1156" y="225"/>
                </a:lnTo>
                <a:lnTo>
                  <a:pt x="1145" y="237"/>
                </a:lnTo>
                <a:lnTo>
                  <a:pt x="1145" y="254"/>
                </a:lnTo>
                <a:lnTo>
                  <a:pt x="1137" y="275"/>
                </a:lnTo>
                <a:lnTo>
                  <a:pt x="1114" y="292"/>
                </a:lnTo>
                <a:lnTo>
                  <a:pt x="1104" y="296"/>
                </a:lnTo>
                <a:lnTo>
                  <a:pt x="1097" y="315"/>
                </a:lnTo>
                <a:lnTo>
                  <a:pt x="1083" y="318"/>
                </a:lnTo>
                <a:lnTo>
                  <a:pt x="1069" y="339"/>
                </a:lnTo>
                <a:lnTo>
                  <a:pt x="1071" y="367"/>
                </a:lnTo>
                <a:lnTo>
                  <a:pt x="1085" y="407"/>
                </a:lnTo>
                <a:lnTo>
                  <a:pt x="1093" y="424"/>
                </a:lnTo>
                <a:lnTo>
                  <a:pt x="1126" y="441"/>
                </a:lnTo>
                <a:lnTo>
                  <a:pt x="1135" y="464"/>
                </a:lnTo>
                <a:lnTo>
                  <a:pt x="1133" y="488"/>
                </a:lnTo>
                <a:lnTo>
                  <a:pt x="1175" y="528"/>
                </a:lnTo>
                <a:lnTo>
                  <a:pt x="7" y="528"/>
                </a:lnTo>
                <a:lnTo>
                  <a:pt x="0" y="514"/>
                </a:lnTo>
                <a:lnTo>
                  <a:pt x="2" y="500"/>
                </a:lnTo>
                <a:lnTo>
                  <a:pt x="19" y="486"/>
                </a:lnTo>
                <a:lnTo>
                  <a:pt x="19" y="471"/>
                </a:lnTo>
                <a:lnTo>
                  <a:pt x="42" y="464"/>
                </a:lnTo>
                <a:lnTo>
                  <a:pt x="75" y="471"/>
                </a:lnTo>
                <a:lnTo>
                  <a:pt x="99" y="467"/>
                </a:lnTo>
                <a:lnTo>
                  <a:pt x="99" y="445"/>
                </a:lnTo>
                <a:lnTo>
                  <a:pt x="99" y="431"/>
                </a:lnTo>
                <a:lnTo>
                  <a:pt x="116" y="426"/>
                </a:lnTo>
                <a:lnTo>
                  <a:pt x="137" y="426"/>
                </a:lnTo>
                <a:lnTo>
                  <a:pt x="189" y="441"/>
                </a:lnTo>
                <a:lnTo>
                  <a:pt x="210" y="438"/>
                </a:lnTo>
                <a:lnTo>
                  <a:pt x="248" y="441"/>
                </a:lnTo>
                <a:lnTo>
                  <a:pt x="265" y="438"/>
                </a:lnTo>
                <a:lnTo>
                  <a:pt x="260" y="426"/>
                </a:lnTo>
                <a:lnTo>
                  <a:pt x="265" y="417"/>
                </a:lnTo>
                <a:lnTo>
                  <a:pt x="279" y="400"/>
                </a:lnTo>
                <a:lnTo>
                  <a:pt x="279" y="391"/>
                </a:lnTo>
                <a:lnTo>
                  <a:pt x="267" y="374"/>
                </a:lnTo>
                <a:lnTo>
                  <a:pt x="248" y="358"/>
                </a:lnTo>
                <a:lnTo>
                  <a:pt x="248" y="339"/>
                </a:lnTo>
                <a:lnTo>
                  <a:pt x="248" y="325"/>
                </a:lnTo>
                <a:lnTo>
                  <a:pt x="241" y="303"/>
                </a:lnTo>
                <a:lnTo>
                  <a:pt x="246" y="289"/>
                </a:lnTo>
                <a:lnTo>
                  <a:pt x="246" y="273"/>
                </a:lnTo>
                <a:lnTo>
                  <a:pt x="243" y="258"/>
                </a:lnTo>
                <a:lnTo>
                  <a:pt x="248" y="237"/>
                </a:lnTo>
                <a:lnTo>
                  <a:pt x="255" y="216"/>
                </a:lnTo>
                <a:lnTo>
                  <a:pt x="248" y="197"/>
                </a:lnTo>
                <a:lnTo>
                  <a:pt x="260" y="166"/>
                </a:lnTo>
                <a:lnTo>
                  <a:pt x="248" y="147"/>
                </a:lnTo>
                <a:lnTo>
                  <a:pt x="227" y="128"/>
                </a:lnTo>
                <a:lnTo>
                  <a:pt x="217" y="105"/>
                </a:lnTo>
                <a:lnTo>
                  <a:pt x="243" y="112"/>
                </a:lnTo>
                <a:lnTo>
                  <a:pt x="303" y="93"/>
                </a:lnTo>
                <a:lnTo>
                  <a:pt x="312" y="76"/>
                </a:lnTo>
                <a:lnTo>
                  <a:pt x="329" y="62"/>
                </a:lnTo>
                <a:lnTo>
                  <a:pt x="347" y="60"/>
                </a:lnTo>
                <a:lnTo>
                  <a:pt x="418" y="67"/>
                </a:lnTo>
                <a:lnTo>
                  <a:pt x="428" y="57"/>
                </a:lnTo>
                <a:lnTo>
                  <a:pt x="440" y="41"/>
                </a:lnTo>
                <a:lnTo>
                  <a:pt x="459" y="31"/>
                </a:lnTo>
                <a:lnTo>
                  <a:pt x="523" y="10"/>
                </a:lnTo>
                <a:lnTo>
                  <a:pt x="546" y="8"/>
                </a:lnTo>
                <a:lnTo>
                  <a:pt x="558" y="12"/>
                </a:lnTo>
                <a:lnTo>
                  <a:pt x="603" y="17"/>
                </a:lnTo>
                <a:lnTo>
                  <a:pt x="643" y="12"/>
                </a:lnTo>
                <a:lnTo>
                  <a:pt x="653" y="22"/>
                </a:lnTo>
                <a:lnTo>
                  <a:pt x="674" y="10"/>
                </a:lnTo>
                <a:lnTo>
                  <a:pt x="702" y="5"/>
                </a:lnTo>
                <a:lnTo>
                  <a:pt x="747" y="12"/>
                </a:lnTo>
                <a:lnTo>
                  <a:pt x="780" y="0"/>
                </a:lnTo>
                <a:lnTo>
                  <a:pt x="832" y="15"/>
                </a:lnTo>
                <a:lnTo>
                  <a:pt x="858" y="15"/>
                </a:lnTo>
                <a:lnTo>
                  <a:pt x="880" y="31"/>
                </a:lnTo>
                <a:lnTo>
                  <a:pt x="875" y="36"/>
                </a:lnTo>
                <a:lnTo>
                  <a:pt x="882" y="43"/>
                </a:lnTo>
                <a:lnTo>
                  <a:pt x="896" y="48"/>
                </a:lnTo>
                <a:lnTo>
                  <a:pt x="934" y="31"/>
                </a:lnTo>
                <a:lnTo>
                  <a:pt x="944" y="34"/>
                </a:lnTo>
                <a:lnTo>
                  <a:pt x="979" y="26"/>
                </a:lnTo>
                <a:lnTo>
                  <a:pt x="979" y="17"/>
                </a:lnTo>
                <a:lnTo>
                  <a:pt x="993" y="10"/>
                </a:lnTo>
                <a:lnTo>
                  <a:pt x="1005" y="10"/>
                </a:lnTo>
                <a:lnTo>
                  <a:pt x="1010" y="22"/>
                </a:lnTo>
                <a:lnTo>
                  <a:pt x="1038" y="36"/>
                </a:lnTo>
                <a:lnTo>
                  <a:pt x="1057" y="34"/>
                </a:lnTo>
                <a:lnTo>
                  <a:pt x="1064" y="29"/>
                </a:lnTo>
                <a:lnTo>
                  <a:pt x="1064" y="22"/>
                </a:lnTo>
                <a:lnTo>
                  <a:pt x="1067" y="19"/>
                </a:lnTo>
                <a:lnTo>
                  <a:pt x="1090" y="24"/>
                </a:lnTo>
                <a:lnTo>
                  <a:pt x="1116" y="48"/>
                </a:lnTo>
                <a:lnTo>
                  <a:pt x="1156" y="45"/>
                </a:lnTo>
                <a:lnTo>
                  <a:pt x="1178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795"/>
          <p:cNvSpPr>
            <a:spLocks/>
          </p:cNvSpPr>
          <p:nvPr/>
        </p:nvSpPr>
        <p:spPr bwMode="auto">
          <a:xfrm>
            <a:off x="3370264" y="5997576"/>
            <a:ext cx="1873250" cy="838200"/>
          </a:xfrm>
          <a:custGeom>
            <a:avLst/>
            <a:gdLst>
              <a:gd name="T0" fmla="*/ 1180 w 1180"/>
              <a:gd name="T1" fmla="*/ 60 h 528"/>
              <a:gd name="T2" fmla="*/ 1149 w 1180"/>
              <a:gd name="T3" fmla="*/ 81 h 528"/>
              <a:gd name="T4" fmla="*/ 1163 w 1180"/>
              <a:gd name="T5" fmla="*/ 102 h 528"/>
              <a:gd name="T6" fmla="*/ 1147 w 1180"/>
              <a:gd name="T7" fmla="*/ 147 h 528"/>
              <a:gd name="T8" fmla="*/ 1154 w 1180"/>
              <a:gd name="T9" fmla="*/ 176 h 528"/>
              <a:gd name="T10" fmla="*/ 1152 w 1180"/>
              <a:gd name="T11" fmla="*/ 213 h 528"/>
              <a:gd name="T12" fmla="*/ 1145 w 1180"/>
              <a:gd name="T13" fmla="*/ 237 h 528"/>
              <a:gd name="T14" fmla="*/ 1137 w 1180"/>
              <a:gd name="T15" fmla="*/ 275 h 528"/>
              <a:gd name="T16" fmla="*/ 1104 w 1180"/>
              <a:gd name="T17" fmla="*/ 296 h 528"/>
              <a:gd name="T18" fmla="*/ 1083 w 1180"/>
              <a:gd name="T19" fmla="*/ 318 h 528"/>
              <a:gd name="T20" fmla="*/ 1071 w 1180"/>
              <a:gd name="T21" fmla="*/ 367 h 528"/>
              <a:gd name="T22" fmla="*/ 1093 w 1180"/>
              <a:gd name="T23" fmla="*/ 424 h 528"/>
              <a:gd name="T24" fmla="*/ 1135 w 1180"/>
              <a:gd name="T25" fmla="*/ 464 h 528"/>
              <a:gd name="T26" fmla="*/ 1175 w 1180"/>
              <a:gd name="T27" fmla="*/ 528 h 528"/>
              <a:gd name="T28" fmla="*/ 0 w 1180"/>
              <a:gd name="T29" fmla="*/ 514 h 528"/>
              <a:gd name="T30" fmla="*/ 19 w 1180"/>
              <a:gd name="T31" fmla="*/ 486 h 528"/>
              <a:gd name="T32" fmla="*/ 42 w 1180"/>
              <a:gd name="T33" fmla="*/ 464 h 528"/>
              <a:gd name="T34" fmla="*/ 99 w 1180"/>
              <a:gd name="T35" fmla="*/ 467 h 528"/>
              <a:gd name="T36" fmla="*/ 99 w 1180"/>
              <a:gd name="T37" fmla="*/ 431 h 528"/>
              <a:gd name="T38" fmla="*/ 137 w 1180"/>
              <a:gd name="T39" fmla="*/ 426 h 528"/>
              <a:gd name="T40" fmla="*/ 210 w 1180"/>
              <a:gd name="T41" fmla="*/ 438 h 528"/>
              <a:gd name="T42" fmla="*/ 265 w 1180"/>
              <a:gd name="T43" fmla="*/ 438 h 528"/>
              <a:gd name="T44" fmla="*/ 265 w 1180"/>
              <a:gd name="T45" fmla="*/ 417 h 528"/>
              <a:gd name="T46" fmla="*/ 279 w 1180"/>
              <a:gd name="T47" fmla="*/ 391 h 528"/>
              <a:gd name="T48" fmla="*/ 248 w 1180"/>
              <a:gd name="T49" fmla="*/ 358 h 528"/>
              <a:gd name="T50" fmla="*/ 248 w 1180"/>
              <a:gd name="T51" fmla="*/ 325 h 528"/>
              <a:gd name="T52" fmla="*/ 246 w 1180"/>
              <a:gd name="T53" fmla="*/ 289 h 528"/>
              <a:gd name="T54" fmla="*/ 243 w 1180"/>
              <a:gd name="T55" fmla="*/ 258 h 528"/>
              <a:gd name="T56" fmla="*/ 255 w 1180"/>
              <a:gd name="T57" fmla="*/ 216 h 528"/>
              <a:gd name="T58" fmla="*/ 260 w 1180"/>
              <a:gd name="T59" fmla="*/ 166 h 528"/>
              <a:gd name="T60" fmla="*/ 227 w 1180"/>
              <a:gd name="T61" fmla="*/ 128 h 528"/>
              <a:gd name="T62" fmla="*/ 243 w 1180"/>
              <a:gd name="T63" fmla="*/ 112 h 528"/>
              <a:gd name="T64" fmla="*/ 312 w 1180"/>
              <a:gd name="T65" fmla="*/ 76 h 528"/>
              <a:gd name="T66" fmla="*/ 347 w 1180"/>
              <a:gd name="T67" fmla="*/ 60 h 528"/>
              <a:gd name="T68" fmla="*/ 428 w 1180"/>
              <a:gd name="T69" fmla="*/ 57 h 528"/>
              <a:gd name="T70" fmla="*/ 459 w 1180"/>
              <a:gd name="T71" fmla="*/ 31 h 528"/>
              <a:gd name="T72" fmla="*/ 546 w 1180"/>
              <a:gd name="T73" fmla="*/ 8 h 528"/>
              <a:gd name="T74" fmla="*/ 603 w 1180"/>
              <a:gd name="T75" fmla="*/ 17 h 528"/>
              <a:gd name="T76" fmla="*/ 653 w 1180"/>
              <a:gd name="T77" fmla="*/ 22 h 528"/>
              <a:gd name="T78" fmla="*/ 702 w 1180"/>
              <a:gd name="T79" fmla="*/ 5 h 528"/>
              <a:gd name="T80" fmla="*/ 780 w 1180"/>
              <a:gd name="T81" fmla="*/ 0 h 528"/>
              <a:gd name="T82" fmla="*/ 858 w 1180"/>
              <a:gd name="T83" fmla="*/ 15 h 528"/>
              <a:gd name="T84" fmla="*/ 875 w 1180"/>
              <a:gd name="T85" fmla="*/ 36 h 528"/>
              <a:gd name="T86" fmla="*/ 896 w 1180"/>
              <a:gd name="T87" fmla="*/ 48 h 528"/>
              <a:gd name="T88" fmla="*/ 944 w 1180"/>
              <a:gd name="T89" fmla="*/ 34 h 528"/>
              <a:gd name="T90" fmla="*/ 979 w 1180"/>
              <a:gd name="T91" fmla="*/ 17 h 528"/>
              <a:gd name="T92" fmla="*/ 1005 w 1180"/>
              <a:gd name="T93" fmla="*/ 10 h 528"/>
              <a:gd name="T94" fmla="*/ 1038 w 1180"/>
              <a:gd name="T95" fmla="*/ 36 h 528"/>
              <a:gd name="T96" fmla="*/ 1064 w 1180"/>
              <a:gd name="T97" fmla="*/ 29 h 528"/>
              <a:gd name="T98" fmla="*/ 1067 w 1180"/>
              <a:gd name="T99" fmla="*/ 19 h 528"/>
              <a:gd name="T100" fmla="*/ 1116 w 1180"/>
              <a:gd name="T101" fmla="*/ 48 h 528"/>
              <a:gd name="T102" fmla="*/ 1178 w 1180"/>
              <a:gd name="T103" fmla="*/ 43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80" h="528">
                <a:moveTo>
                  <a:pt x="1178" y="43"/>
                </a:moveTo>
                <a:lnTo>
                  <a:pt x="1180" y="60"/>
                </a:lnTo>
                <a:lnTo>
                  <a:pt x="1163" y="79"/>
                </a:lnTo>
                <a:lnTo>
                  <a:pt x="1149" y="81"/>
                </a:lnTo>
                <a:lnTo>
                  <a:pt x="1149" y="90"/>
                </a:lnTo>
                <a:lnTo>
                  <a:pt x="1163" y="102"/>
                </a:lnTo>
                <a:lnTo>
                  <a:pt x="1154" y="124"/>
                </a:lnTo>
                <a:lnTo>
                  <a:pt x="1147" y="147"/>
                </a:lnTo>
                <a:lnTo>
                  <a:pt x="1147" y="164"/>
                </a:lnTo>
                <a:lnTo>
                  <a:pt x="1154" y="176"/>
                </a:lnTo>
                <a:lnTo>
                  <a:pt x="1154" y="197"/>
                </a:lnTo>
                <a:lnTo>
                  <a:pt x="1152" y="213"/>
                </a:lnTo>
                <a:lnTo>
                  <a:pt x="1156" y="225"/>
                </a:lnTo>
                <a:lnTo>
                  <a:pt x="1145" y="237"/>
                </a:lnTo>
                <a:lnTo>
                  <a:pt x="1145" y="254"/>
                </a:lnTo>
                <a:lnTo>
                  <a:pt x="1137" y="275"/>
                </a:lnTo>
                <a:lnTo>
                  <a:pt x="1114" y="292"/>
                </a:lnTo>
                <a:lnTo>
                  <a:pt x="1104" y="296"/>
                </a:lnTo>
                <a:lnTo>
                  <a:pt x="1097" y="315"/>
                </a:lnTo>
                <a:lnTo>
                  <a:pt x="1083" y="318"/>
                </a:lnTo>
                <a:lnTo>
                  <a:pt x="1069" y="339"/>
                </a:lnTo>
                <a:lnTo>
                  <a:pt x="1071" y="367"/>
                </a:lnTo>
                <a:lnTo>
                  <a:pt x="1085" y="407"/>
                </a:lnTo>
                <a:lnTo>
                  <a:pt x="1093" y="424"/>
                </a:lnTo>
                <a:lnTo>
                  <a:pt x="1126" y="441"/>
                </a:lnTo>
                <a:lnTo>
                  <a:pt x="1135" y="464"/>
                </a:lnTo>
                <a:lnTo>
                  <a:pt x="1133" y="488"/>
                </a:lnTo>
                <a:lnTo>
                  <a:pt x="1175" y="528"/>
                </a:lnTo>
                <a:lnTo>
                  <a:pt x="7" y="528"/>
                </a:lnTo>
                <a:lnTo>
                  <a:pt x="0" y="514"/>
                </a:lnTo>
                <a:lnTo>
                  <a:pt x="2" y="500"/>
                </a:lnTo>
                <a:lnTo>
                  <a:pt x="19" y="486"/>
                </a:lnTo>
                <a:lnTo>
                  <a:pt x="19" y="471"/>
                </a:lnTo>
                <a:lnTo>
                  <a:pt x="42" y="464"/>
                </a:lnTo>
                <a:lnTo>
                  <a:pt x="75" y="471"/>
                </a:lnTo>
                <a:lnTo>
                  <a:pt x="99" y="467"/>
                </a:lnTo>
                <a:lnTo>
                  <a:pt x="99" y="445"/>
                </a:lnTo>
                <a:lnTo>
                  <a:pt x="99" y="431"/>
                </a:lnTo>
                <a:lnTo>
                  <a:pt x="116" y="426"/>
                </a:lnTo>
                <a:lnTo>
                  <a:pt x="137" y="426"/>
                </a:lnTo>
                <a:lnTo>
                  <a:pt x="189" y="441"/>
                </a:lnTo>
                <a:lnTo>
                  <a:pt x="210" y="438"/>
                </a:lnTo>
                <a:lnTo>
                  <a:pt x="248" y="441"/>
                </a:lnTo>
                <a:lnTo>
                  <a:pt x="265" y="438"/>
                </a:lnTo>
                <a:lnTo>
                  <a:pt x="260" y="426"/>
                </a:lnTo>
                <a:lnTo>
                  <a:pt x="265" y="417"/>
                </a:lnTo>
                <a:lnTo>
                  <a:pt x="279" y="400"/>
                </a:lnTo>
                <a:lnTo>
                  <a:pt x="279" y="391"/>
                </a:lnTo>
                <a:lnTo>
                  <a:pt x="267" y="374"/>
                </a:lnTo>
                <a:lnTo>
                  <a:pt x="248" y="358"/>
                </a:lnTo>
                <a:lnTo>
                  <a:pt x="248" y="339"/>
                </a:lnTo>
                <a:lnTo>
                  <a:pt x="248" y="325"/>
                </a:lnTo>
                <a:lnTo>
                  <a:pt x="241" y="303"/>
                </a:lnTo>
                <a:lnTo>
                  <a:pt x="246" y="289"/>
                </a:lnTo>
                <a:lnTo>
                  <a:pt x="246" y="273"/>
                </a:lnTo>
                <a:lnTo>
                  <a:pt x="243" y="258"/>
                </a:lnTo>
                <a:lnTo>
                  <a:pt x="248" y="237"/>
                </a:lnTo>
                <a:lnTo>
                  <a:pt x="255" y="216"/>
                </a:lnTo>
                <a:lnTo>
                  <a:pt x="248" y="197"/>
                </a:lnTo>
                <a:lnTo>
                  <a:pt x="260" y="166"/>
                </a:lnTo>
                <a:lnTo>
                  <a:pt x="248" y="147"/>
                </a:lnTo>
                <a:lnTo>
                  <a:pt x="227" y="128"/>
                </a:lnTo>
                <a:lnTo>
                  <a:pt x="217" y="105"/>
                </a:lnTo>
                <a:lnTo>
                  <a:pt x="243" y="112"/>
                </a:lnTo>
                <a:lnTo>
                  <a:pt x="303" y="93"/>
                </a:lnTo>
                <a:lnTo>
                  <a:pt x="312" y="76"/>
                </a:lnTo>
                <a:lnTo>
                  <a:pt x="329" y="62"/>
                </a:lnTo>
                <a:lnTo>
                  <a:pt x="347" y="60"/>
                </a:lnTo>
                <a:lnTo>
                  <a:pt x="418" y="67"/>
                </a:lnTo>
                <a:lnTo>
                  <a:pt x="428" y="57"/>
                </a:lnTo>
                <a:lnTo>
                  <a:pt x="440" y="41"/>
                </a:lnTo>
                <a:lnTo>
                  <a:pt x="459" y="31"/>
                </a:lnTo>
                <a:lnTo>
                  <a:pt x="523" y="10"/>
                </a:lnTo>
                <a:lnTo>
                  <a:pt x="546" y="8"/>
                </a:lnTo>
                <a:lnTo>
                  <a:pt x="558" y="12"/>
                </a:lnTo>
                <a:lnTo>
                  <a:pt x="603" y="17"/>
                </a:lnTo>
                <a:lnTo>
                  <a:pt x="643" y="12"/>
                </a:lnTo>
                <a:lnTo>
                  <a:pt x="653" y="22"/>
                </a:lnTo>
                <a:lnTo>
                  <a:pt x="674" y="10"/>
                </a:lnTo>
                <a:lnTo>
                  <a:pt x="702" y="5"/>
                </a:lnTo>
                <a:lnTo>
                  <a:pt x="747" y="12"/>
                </a:lnTo>
                <a:lnTo>
                  <a:pt x="780" y="0"/>
                </a:lnTo>
                <a:lnTo>
                  <a:pt x="832" y="15"/>
                </a:lnTo>
                <a:lnTo>
                  <a:pt x="858" y="15"/>
                </a:lnTo>
                <a:lnTo>
                  <a:pt x="880" y="31"/>
                </a:lnTo>
                <a:lnTo>
                  <a:pt x="875" y="36"/>
                </a:lnTo>
                <a:lnTo>
                  <a:pt x="882" y="43"/>
                </a:lnTo>
                <a:lnTo>
                  <a:pt x="896" y="48"/>
                </a:lnTo>
                <a:lnTo>
                  <a:pt x="934" y="31"/>
                </a:lnTo>
                <a:lnTo>
                  <a:pt x="944" y="34"/>
                </a:lnTo>
                <a:lnTo>
                  <a:pt x="979" y="26"/>
                </a:lnTo>
                <a:lnTo>
                  <a:pt x="979" y="17"/>
                </a:lnTo>
                <a:lnTo>
                  <a:pt x="993" y="10"/>
                </a:lnTo>
                <a:lnTo>
                  <a:pt x="1005" y="10"/>
                </a:lnTo>
                <a:lnTo>
                  <a:pt x="1010" y="22"/>
                </a:lnTo>
                <a:lnTo>
                  <a:pt x="1038" y="36"/>
                </a:lnTo>
                <a:lnTo>
                  <a:pt x="1057" y="34"/>
                </a:lnTo>
                <a:lnTo>
                  <a:pt x="1064" y="29"/>
                </a:lnTo>
                <a:lnTo>
                  <a:pt x="1064" y="22"/>
                </a:lnTo>
                <a:lnTo>
                  <a:pt x="1067" y="19"/>
                </a:lnTo>
                <a:lnTo>
                  <a:pt x="1090" y="24"/>
                </a:lnTo>
                <a:lnTo>
                  <a:pt x="1116" y="48"/>
                </a:lnTo>
                <a:lnTo>
                  <a:pt x="1156" y="45"/>
                </a:lnTo>
                <a:lnTo>
                  <a:pt x="1178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796"/>
          <p:cNvSpPr>
            <a:spLocks/>
          </p:cNvSpPr>
          <p:nvPr/>
        </p:nvSpPr>
        <p:spPr bwMode="auto">
          <a:xfrm>
            <a:off x="3370264" y="5997576"/>
            <a:ext cx="1873250" cy="838200"/>
          </a:xfrm>
          <a:custGeom>
            <a:avLst/>
            <a:gdLst>
              <a:gd name="T0" fmla="*/ 1180 w 1180"/>
              <a:gd name="T1" fmla="*/ 60 h 528"/>
              <a:gd name="T2" fmla="*/ 1149 w 1180"/>
              <a:gd name="T3" fmla="*/ 81 h 528"/>
              <a:gd name="T4" fmla="*/ 1163 w 1180"/>
              <a:gd name="T5" fmla="*/ 102 h 528"/>
              <a:gd name="T6" fmla="*/ 1147 w 1180"/>
              <a:gd name="T7" fmla="*/ 147 h 528"/>
              <a:gd name="T8" fmla="*/ 1154 w 1180"/>
              <a:gd name="T9" fmla="*/ 176 h 528"/>
              <a:gd name="T10" fmla="*/ 1152 w 1180"/>
              <a:gd name="T11" fmla="*/ 213 h 528"/>
              <a:gd name="T12" fmla="*/ 1145 w 1180"/>
              <a:gd name="T13" fmla="*/ 237 h 528"/>
              <a:gd name="T14" fmla="*/ 1137 w 1180"/>
              <a:gd name="T15" fmla="*/ 275 h 528"/>
              <a:gd name="T16" fmla="*/ 1104 w 1180"/>
              <a:gd name="T17" fmla="*/ 296 h 528"/>
              <a:gd name="T18" fmla="*/ 1083 w 1180"/>
              <a:gd name="T19" fmla="*/ 318 h 528"/>
              <a:gd name="T20" fmla="*/ 1071 w 1180"/>
              <a:gd name="T21" fmla="*/ 367 h 528"/>
              <a:gd name="T22" fmla="*/ 1093 w 1180"/>
              <a:gd name="T23" fmla="*/ 424 h 528"/>
              <a:gd name="T24" fmla="*/ 1135 w 1180"/>
              <a:gd name="T25" fmla="*/ 464 h 528"/>
              <a:gd name="T26" fmla="*/ 1175 w 1180"/>
              <a:gd name="T27" fmla="*/ 528 h 528"/>
              <a:gd name="T28" fmla="*/ 0 w 1180"/>
              <a:gd name="T29" fmla="*/ 514 h 528"/>
              <a:gd name="T30" fmla="*/ 19 w 1180"/>
              <a:gd name="T31" fmla="*/ 486 h 528"/>
              <a:gd name="T32" fmla="*/ 42 w 1180"/>
              <a:gd name="T33" fmla="*/ 464 h 528"/>
              <a:gd name="T34" fmla="*/ 99 w 1180"/>
              <a:gd name="T35" fmla="*/ 467 h 528"/>
              <a:gd name="T36" fmla="*/ 99 w 1180"/>
              <a:gd name="T37" fmla="*/ 431 h 528"/>
              <a:gd name="T38" fmla="*/ 137 w 1180"/>
              <a:gd name="T39" fmla="*/ 426 h 528"/>
              <a:gd name="T40" fmla="*/ 210 w 1180"/>
              <a:gd name="T41" fmla="*/ 438 h 528"/>
              <a:gd name="T42" fmla="*/ 265 w 1180"/>
              <a:gd name="T43" fmla="*/ 438 h 528"/>
              <a:gd name="T44" fmla="*/ 265 w 1180"/>
              <a:gd name="T45" fmla="*/ 417 h 528"/>
              <a:gd name="T46" fmla="*/ 279 w 1180"/>
              <a:gd name="T47" fmla="*/ 391 h 528"/>
              <a:gd name="T48" fmla="*/ 248 w 1180"/>
              <a:gd name="T49" fmla="*/ 358 h 528"/>
              <a:gd name="T50" fmla="*/ 248 w 1180"/>
              <a:gd name="T51" fmla="*/ 325 h 528"/>
              <a:gd name="T52" fmla="*/ 246 w 1180"/>
              <a:gd name="T53" fmla="*/ 289 h 528"/>
              <a:gd name="T54" fmla="*/ 243 w 1180"/>
              <a:gd name="T55" fmla="*/ 258 h 528"/>
              <a:gd name="T56" fmla="*/ 255 w 1180"/>
              <a:gd name="T57" fmla="*/ 216 h 528"/>
              <a:gd name="T58" fmla="*/ 260 w 1180"/>
              <a:gd name="T59" fmla="*/ 166 h 528"/>
              <a:gd name="T60" fmla="*/ 227 w 1180"/>
              <a:gd name="T61" fmla="*/ 128 h 528"/>
              <a:gd name="T62" fmla="*/ 243 w 1180"/>
              <a:gd name="T63" fmla="*/ 112 h 528"/>
              <a:gd name="T64" fmla="*/ 312 w 1180"/>
              <a:gd name="T65" fmla="*/ 76 h 528"/>
              <a:gd name="T66" fmla="*/ 347 w 1180"/>
              <a:gd name="T67" fmla="*/ 60 h 528"/>
              <a:gd name="T68" fmla="*/ 428 w 1180"/>
              <a:gd name="T69" fmla="*/ 57 h 528"/>
              <a:gd name="T70" fmla="*/ 459 w 1180"/>
              <a:gd name="T71" fmla="*/ 31 h 528"/>
              <a:gd name="T72" fmla="*/ 546 w 1180"/>
              <a:gd name="T73" fmla="*/ 8 h 528"/>
              <a:gd name="T74" fmla="*/ 603 w 1180"/>
              <a:gd name="T75" fmla="*/ 17 h 528"/>
              <a:gd name="T76" fmla="*/ 653 w 1180"/>
              <a:gd name="T77" fmla="*/ 22 h 528"/>
              <a:gd name="T78" fmla="*/ 702 w 1180"/>
              <a:gd name="T79" fmla="*/ 5 h 528"/>
              <a:gd name="T80" fmla="*/ 780 w 1180"/>
              <a:gd name="T81" fmla="*/ 0 h 528"/>
              <a:gd name="T82" fmla="*/ 858 w 1180"/>
              <a:gd name="T83" fmla="*/ 15 h 528"/>
              <a:gd name="T84" fmla="*/ 875 w 1180"/>
              <a:gd name="T85" fmla="*/ 36 h 528"/>
              <a:gd name="T86" fmla="*/ 896 w 1180"/>
              <a:gd name="T87" fmla="*/ 48 h 528"/>
              <a:gd name="T88" fmla="*/ 944 w 1180"/>
              <a:gd name="T89" fmla="*/ 34 h 528"/>
              <a:gd name="T90" fmla="*/ 979 w 1180"/>
              <a:gd name="T91" fmla="*/ 17 h 528"/>
              <a:gd name="T92" fmla="*/ 1005 w 1180"/>
              <a:gd name="T93" fmla="*/ 10 h 528"/>
              <a:gd name="T94" fmla="*/ 1038 w 1180"/>
              <a:gd name="T95" fmla="*/ 36 h 528"/>
              <a:gd name="T96" fmla="*/ 1064 w 1180"/>
              <a:gd name="T97" fmla="*/ 29 h 528"/>
              <a:gd name="T98" fmla="*/ 1067 w 1180"/>
              <a:gd name="T99" fmla="*/ 19 h 528"/>
              <a:gd name="T100" fmla="*/ 1116 w 1180"/>
              <a:gd name="T101" fmla="*/ 48 h 528"/>
              <a:gd name="T102" fmla="*/ 1178 w 1180"/>
              <a:gd name="T103" fmla="*/ 43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80" h="528">
                <a:moveTo>
                  <a:pt x="1178" y="43"/>
                </a:moveTo>
                <a:lnTo>
                  <a:pt x="1180" y="60"/>
                </a:lnTo>
                <a:lnTo>
                  <a:pt x="1163" y="79"/>
                </a:lnTo>
                <a:lnTo>
                  <a:pt x="1149" y="81"/>
                </a:lnTo>
                <a:lnTo>
                  <a:pt x="1149" y="90"/>
                </a:lnTo>
                <a:lnTo>
                  <a:pt x="1163" y="102"/>
                </a:lnTo>
                <a:lnTo>
                  <a:pt x="1154" y="124"/>
                </a:lnTo>
                <a:lnTo>
                  <a:pt x="1147" y="147"/>
                </a:lnTo>
                <a:lnTo>
                  <a:pt x="1147" y="164"/>
                </a:lnTo>
                <a:lnTo>
                  <a:pt x="1154" y="176"/>
                </a:lnTo>
                <a:lnTo>
                  <a:pt x="1154" y="197"/>
                </a:lnTo>
                <a:lnTo>
                  <a:pt x="1152" y="213"/>
                </a:lnTo>
                <a:lnTo>
                  <a:pt x="1156" y="225"/>
                </a:lnTo>
                <a:lnTo>
                  <a:pt x="1145" y="237"/>
                </a:lnTo>
                <a:lnTo>
                  <a:pt x="1145" y="254"/>
                </a:lnTo>
                <a:lnTo>
                  <a:pt x="1137" y="275"/>
                </a:lnTo>
                <a:lnTo>
                  <a:pt x="1114" y="292"/>
                </a:lnTo>
                <a:lnTo>
                  <a:pt x="1104" y="296"/>
                </a:lnTo>
                <a:lnTo>
                  <a:pt x="1097" y="315"/>
                </a:lnTo>
                <a:lnTo>
                  <a:pt x="1083" y="318"/>
                </a:lnTo>
                <a:lnTo>
                  <a:pt x="1069" y="339"/>
                </a:lnTo>
                <a:lnTo>
                  <a:pt x="1071" y="367"/>
                </a:lnTo>
                <a:lnTo>
                  <a:pt x="1085" y="407"/>
                </a:lnTo>
                <a:lnTo>
                  <a:pt x="1093" y="424"/>
                </a:lnTo>
                <a:lnTo>
                  <a:pt x="1126" y="441"/>
                </a:lnTo>
                <a:lnTo>
                  <a:pt x="1135" y="464"/>
                </a:lnTo>
                <a:lnTo>
                  <a:pt x="1133" y="488"/>
                </a:lnTo>
                <a:lnTo>
                  <a:pt x="1175" y="528"/>
                </a:lnTo>
                <a:lnTo>
                  <a:pt x="7" y="528"/>
                </a:lnTo>
                <a:lnTo>
                  <a:pt x="0" y="514"/>
                </a:lnTo>
                <a:lnTo>
                  <a:pt x="2" y="500"/>
                </a:lnTo>
                <a:lnTo>
                  <a:pt x="19" y="486"/>
                </a:lnTo>
                <a:lnTo>
                  <a:pt x="19" y="471"/>
                </a:lnTo>
                <a:lnTo>
                  <a:pt x="42" y="464"/>
                </a:lnTo>
                <a:lnTo>
                  <a:pt x="75" y="471"/>
                </a:lnTo>
                <a:lnTo>
                  <a:pt x="99" y="467"/>
                </a:lnTo>
                <a:lnTo>
                  <a:pt x="99" y="445"/>
                </a:lnTo>
                <a:lnTo>
                  <a:pt x="99" y="431"/>
                </a:lnTo>
                <a:lnTo>
                  <a:pt x="116" y="426"/>
                </a:lnTo>
                <a:lnTo>
                  <a:pt x="137" y="426"/>
                </a:lnTo>
                <a:lnTo>
                  <a:pt x="189" y="441"/>
                </a:lnTo>
                <a:lnTo>
                  <a:pt x="210" y="438"/>
                </a:lnTo>
                <a:lnTo>
                  <a:pt x="248" y="441"/>
                </a:lnTo>
                <a:lnTo>
                  <a:pt x="265" y="438"/>
                </a:lnTo>
                <a:lnTo>
                  <a:pt x="260" y="426"/>
                </a:lnTo>
                <a:lnTo>
                  <a:pt x="265" y="417"/>
                </a:lnTo>
                <a:lnTo>
                  <a:pt x="279" y="400"/>
                </a:lnTo>
                <a:lnTo>
                  <a:pt x="279" y="391"/>
                </a:lnTo>
                <a:lnTo>
                  <a:pt x="267" y="374"/>
                </a:lnTo>
                <a:lnTo>
                  <a:pt x="248" y="358"/>
                </a:lnTo>
                <a:lnTo>
                  <a:pt x="248" y="339"/>
                </a:lnTo>
                <a:lnTo>
                  <a:pt x="248" y="325"/>
                </a:lnTo>
                <a:lnTo>
                  <a:pt x="241" y="303"/>
                </a:lnTo>
                <a:lnTo>
                  <a:pt x="246" y="289"/>
                </a:lnTo>
                <a:lnTo>
                  <a:pt x="246" y="273"/>
                </a:lnTo>
                <a:lnTo>
                  <a:pt x="243" y="258"/>
                </a:lnTo>
                <a:lnTo>
                  <a:pt x="248" y="237"/>
                </a:lnTo>
                <a:lnTo>
                  <a:pt x="255" y="216"/>
                </a:lnTo>
                <a:lnTo>
                  <a:pt x="248" y="197"/>
                </a:lnTo>
                <a:lnTo>
                  <a:pt x="260" y="166"/>
                </a:lnTo>
                <a:lnTo>
                  <a:pt x="248" y="147"/>
                </a:lnTo>
                <a:lnTo>
                  <a:pt x="227" y="128"/>
                </a:lnTo>
                <a:lnTo>
                  <a:pt x="217" y="105"/>
                </a:lnTo>
                <a:lnTo>
                  <a:pt x="243" y="112"/>
                </a:lnTo>
                <a:lnTo>
                  <a:pt x="303" y="93"/>
                </a:lnTo>
                <a:lnTo>
                  <a:pt x="312" y="76"/>
                </a:lnTo>
                <a:lnTo>
                  <a:pt x="329" y="62"/>
                </a:lnTo>
                <a:lnTo>
                  <a:pt x="347" y="60"/>
                </a:lnTo>
                <a:lnTo>
                  <a:pt x="418" y="67"/>
                </a:lnTo>
                <a:lnTo>
                  <a:pt x="428" y="57"/>
                </a:lnTo>
                <a:lnTo>
                  <a:pt x="440" y="41"/>
                </a:lnTo>
                <a:lnTo>
                  <a:pt x="459" y="31"/>
                </a:lnTo>
                <a:lnTo>
                  <a:pt x="523" y="10"/>
                </a:lnTo>
                <a:lnTo>
                  <a:pt x="546" y="8"/>
                </a:lnTo>
                <a:lnTo>
                  <a:pt x="558" y="12"/>
                </a:lnTo>
                <a:lnTo>
                  <a:pt x="603" y="17"/>
                </a:lnTo>
                <a:lnTo>
                  <a:pt x="643" y="12"/>
                </a:lnTo>
                <a:lnTo>
                  <a:pt x="653" y="22"/>
                </a:lnTo>
                <a:lnTo>
                  <a:pt x="674" y="10"/>
                </a:lnTo>
                <a:lnTo>
                  <a:pt x="702" y="5"/>
                </a:lnTo>
                <a:lnTo>
                  <a:pt x="747" y="12"/>
                </a:lnTo>
                <a:lnTo>
                  <a:pt x="780" y="0"/>
                </a:lnTo>
                <a:lnTo>
                  <a:pt x="832" y="15"/>
                </a:lnTo>
                <a:lnTo>
                  <a:pt x="858" y="15"/>
                </a:lnTo>
                <a:lnTo>
                  <a:pt x="880" y="31"/>
                </a:lnTo>
                <a:lnTo>
                  <a:pt x="875" y="36"/>
                </a:lnTo>
                <a:lnTo>
                  <a:pt x="882" y="43"/>
                </a:lnTo>
                <a:lnTo>
                  <a:pt x="896" y="48"/>
                </a:lnTo>
                <a:lnTo>
                  <a:pt x="934" y="31"/>
                </a:lnTo>
                <a:lnTo>
                  <a:pt x="944" y="34"/>
                </a:lnTo>
                <a:lnTo>
                  <a:pt x="979" y="26"/>
                </a:lnTo>
                <a:lnTo>
                  <a:pt x="979" y="17"/>
                </a:lnTo>
                <a:lnTo>
                  <a:pt x="993" y="10"/>
                </a:lnTo>
                <a:lnTo>
                  <a:pt x="1005" y="10"/>
                </a:lnTo>
                <a:lnTo>
                  <a:pt x="1010" y="22"/>
                </a:lnTo>
                <a:lnTo>
                  <a:pt x="1038" y="36"/>
                </a:lnTo>
                <a:lnTo>
                  <a:pt x="1057" y="34"/>
                </a:lnTo>
                <a:lnTo>
                  <a:pt x="1064" y="29"/>
                </a:lnTo>
                <a:lnTo>
                  <a:pt x="1064" y="22"/>
                </a:lnTo>
                <a:lnTo>
                  <a:pt x="1067" y="19"/>
                </a:lnTo>
                <a:lnTo>
                  <a:pt x="1090" y="24"/>
                </a:lnTo>
                <a:lnTo>
                  <a:pt x="1116" y="48"/>
                </a:lnTo>
                <a:lnTo>
                  <a:pt x="1156" y="45"/>
                </a:lnTo>
                <a:lnTo>
                  <a:pt x="1178" y="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797"/>
          <p:cNvSpPr>
            <a:spLocks/>
          </p:cNvSpPr>
          <p:nvPr/>
        </p:nvSpPr>
        <p:spPr bwMode="auto">
          <a:xfrm>
            <a:off x="2389189" y="5930901"/>
            <a:ext cx="1423988" cy="904875"/>
          </a:xfrm>
          <a:custGeom>
            <a:avLst/>
            <a:gdLst>
              <a:gd name="T0" fmla="*/ 845 w 897"/>
              <a:gd name="T1" fmla="*/ 170 h 570"/>
              <a:gd name="T2" fmla="*/ 878 w 897"/>
              <a:gd name="T3" fmla="*/ 208 h 570"/>
              <a:gd name="T4" fmla="*/ 873 w 897"/>
              <a:gd name="T5" fmla="*/ 258 h 570"/>
              <a:gd name="T6" fmla="*/ 861 w 897"/>
              <a:gd name="T7" fmla="*/ 300 h 570"/>
              <a:gd name="T8" fmla="*/ 864 w 897"/>
              <a:gd name="T9" fmla="*/ 331 h 570"/>
              <a:gd name="T10" fmla="*/ 866 w 897"/>
              <a:gd name="T11" fmla="*/ 367 h 570"/>
              <a:gd name="T12" fmla="*/ 866 w 897"/>
              <a:gd name="T13" fmla="*/ 400 h 570"/>
              <a:gd name="T14" fmla="*/ 897 w 897"/>
              <a:gd name="T15" fmla="*/ 433 h 570"/>
              <a:gd name="T16" fmla="*/ 883 w 897"/>
              <a:gd name="T17" fmla="*/ 459 h 570"/>
              <a:gd name="T18" fmla="*/ 883 w 897"/>
              <a:gd name="T19" fmla="*/ 480 h 570"/>
              <a:gd name="T20" fmla="*/ 828 w 897"/>
              <a:gd name="T21" fmla="*/ 480 h 570"/>
              <a:gd name="T22" fmla="*/ 755 w 897"/>
              <a:gd name="T23" fmla="*/ 468 h 570"/>
              <a:gd name="T24" fmla="*/ 717 w 897"/>
              <a:gd name="T25" fmla="*/ 473 h 570"/>
              <a:gd name="T26" fmla="*/ 717 w 897"/>
              <a:gd name="T27" fmla="*/ 509 h 570"/>
              <a:gd name="T28" fmla="*/ 660 w 897"/>
              <a:gd name="T29" fmla="*/ 506 h 570"/>
              <a:gd name="T30" fmla="*/ 637 w 897"/>
              <a:gd name="T31" fmla="*/ 528 h 570"/>
              <a:gd name="T32" fmla="*/ 618 w 897"/>
              <a:gd name="T33" fmla="*/ 556 h 570"/>
              <a:gd name="T34" fmla="*/ 0 w 897"/>
              <a:gd name="T35" fmla="*/ 565 h 570"/>
              <a:gd name="T36" fmla="*/ 34 w 897"/>
              <a:gd name="T37" fmla="*/ 520 h 570"/>
              <a:gd name="T38" fmla="*/ 24 w 897"/>
              <a:gd name="T39" fmla="*/ 490 h 570"/>
              <a:gd name="T40" fmla="*/ 48 w 897"/>
              <a:gd name="T41" fmla="*/ 393 h 570"/>
              <a:gd name="T42" fmla="*/ 109 w 897"/>
              <a:gd name="T43" fmla="*/ 331 h 570"/>
              <a:gd name="T44" fmla="*/ 131 w 897"/>
              <a:gd name="T45" fmla="*/ 284 h 570"/>
              <a:gd name="T46" fmla="*/ 244 w 897"/>
              <a:gd name="T47" fmla="*/ 215 h 570"/>
              <a:gd name="T48" fmla="*/ 320 w 897"/>
              <a:gd name="T49" fmla="*/ 196 h 570"/>
              <a:gd name="T50" fmla="*/ 403 w 897"/>
              <a:gd name="T51" fmla="*/ 163 h 570"/>
              <a:gd name="T52" fmla="*/ 483 w 897"/>
              <a:gd name="T53" fmla="*/ 59 h 570"/>
              <a:gd name="T54" fmla="*/ 549 w 897"/>
              <a:gd name="T55" fmla="*/ 5 h 570"/>
              <a:gd name="T56" fmla="*/ 580 w 897"/>
              <a:gd name="T57" fmla="*/ 5 h 570"/>
              <a:gd name="T58" fmla="*/ 575 w 897"/>
              <a:gd name="T59" fmla="*/ 42 h 570"/>
              <a:gd name="T60" fmla="*/ 613 w 897"/>
              <a:gd name="T61" fmla="*/ 90 h 570"/>
              <a:gd name="T62" fmla="*/ 691 w 897"/>
              <a:gd name="T63" fmla="*/ 99 h 570"/>
              <a:gd name="T64" fmla="*/ 734 w 897"/>
              <a:gd name="T65" fmla="*/ 116 h 570"/>
              <a:gd name="T66" fmla="*/ 769 w 897"/>
              <a:gd name="T67" fmla="*/ 104 h 570"/>
              <a:gd name="T68" fmla="*/ 774 w 897"/>
              <a:gd name="T69" fmla="*/ 128 h 570"/>
              <a:gd name="T70" fmla="*/ 809 w 897"/>
              <a:gd name="T71" fmla="*/ 142 h 570"/>
              <a:gd name="T72" fmla="*/ 835 w 897"/>
              <a:gd name="T73" fmla="*/ 147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7" h="570">
                <a:moveTo>
                  <a:pt x="835" y="147"/>
                </a:moveTo>
                <a:lnTo>
                  <a:pt x="845" y="170"/>
                </a:lnTo>
                <a:lnTo>
                  <a:pt x="866" y="189"/>
                </a:lnTo>
                <a:lnTo>
                  <a:pt x="878" y="208"/>
                </a:lnTo>
                <a:lnTo>
                  <a:pt x="866" y="239"/>
                </a:lnTo>
                <a:lnTo>
                  <a:pt x="873" y="258"/>
                </a:lnTo>
                <a:lnTo>
                  <a:pt x="866" y="279"/>
                </a:lnTo>
                <a:lnTo>
                  <a:pt x="861" y="300"/>
                </a:lnTo>
                <a:lnTo>
                  <a:pt x="864" y="315"/>
                </a:lnTo>
                <a:lnTo>
                  <a:pt x="864" y="331"/>
                </a:lnTo>
                <a:lnTo>
                  <a:pt x="859" y="345"/>
                </a:lnTo>
                <a:lnTo>
                  <a:pt x="866" y="367"/>
                </a:lnTo>
                <a:lnTo>
                  <a:pt x="866" y="381"/>
                </a:lnTo>
                <a:lnTo>
                  <a:pt x="866" y="400"/>
                </a:lnTo>
                <a:lnTo>
                  <a:pt x="885" y="416"/>
                </a:lnTo>
                <a:lnTo>
                  <a:pt x="897" y="433"/>
                </a:lnTo>
                <a:lnTo>
                  <a:pt x="897" y="442"/>
                </a:lnTo>
                <a:lnTo>
                  <a:pt x="883" y="459"/>
                </a:lnTo>
                <a:lnTo>
                  <a:pt x="878" y="468"/>
                </a:lnTo>
                <a:lnTo>
                  <a:pt x="883" y="480"/>
                </a:lnTo>
                <a:lnTo>
                  <a:pt x="866" y="483"/>
                </a:lnTo>
                <a:lnTo>
                  <a:pt x="828" y="480"/>
                </a:lnTo>
                <a:lnTo>
                  <a:pt x="807" y="483"/>
                </a:lnTo>
                <a:lnTo>
                  <a:pt x="755" y="468"/>
                </a:lnTo>
                <a:lnTo>
                  <a:pt x="734" y="468"/>
                </a:lnTo>
                <a:lnTo>
                  <a:pt x="717" y="473"/>
                </a:lnTo>
                <a:lnTo>
                  <a:pt x="717" y="487"/>
                </a:lnTo>
                <a:lnTo>
                  <a:pt x="717" y="509"/>
                </a:lnTo>
                <a:lnTo>
                  <a:pt x="693" y="513"/>
                </a:lnTo>
                <a:lnTo>
                  <a:pt x="660" y="506"/>
                </a:lnTo>
                <a:lnTo>
                  <a:pt x="637" y="513"/>
                </a:lnTo>
                <a:lnTo>
                  <a:pt x="637" y="528"/>
                </a:lnTo>
                <a:lnTo>
                  <a:pt x="620" y="542"/>
                </a:lnTo>
                <a:lnTo>
                  <a:pt x="618" y="556"/>
                </a:lnTo>
                <a:lnTo>
                  <a:pt x="625" y="570"/>
                </a:lnTo>
                <a:lnTo>
                  <a:pt x="0" y="565"/>
                </a:lnTo>
                <a:lnTo>
                  <a:pt x="17" y="551"/>
                </a:lnTo>
                <a:lnTo>
                  <a:pt x="34" y="520"/>
                </a:lnTo>
                <a:lnTo>
                  <a:pt x="34" y="499"/>
                </a:lnTo>
                <a:lnTo>
                  <a:pt x="24" y="490"/>
                </a:lnTo>
                <a:lnTo>
                  <a:pt x="31" y="435"/>
                </a:lnTo>
                <a:lnTo>
                  <a:pt x="48" y="393"/>
                </a:lnTo>
                <a:lnTo>
                  <a:pt x="64" y="367"/>
                </a:lnTo>
                <a:lnTo>
                  <a:pt x="109" y="331"/>
                </a:lnTo>
                <a:lnTo>
                  <a:pt x="119" y="319"/>
                </a:lnTo>
                <a:lnTo>
                  <a:pt x="131" y="284"/>
                </a:lnTo>
                <a:lnTo>
                  <a:pt x="206" y="234"/>
                </a:lnTo>
                <a:lnTo>
                  <a:pt x="244" y="215"/>
                </a:lnTo>
                <a:lnTo>
                  <a:pt x="298" y="208"/>
                </a:lnTo>
                <a:lnTo>
                  <a:pt x="320" y="196"/>
                </a:lnTo>
                <a:lnTo>
                  <a:pt x="379" y="187"/>
                </a:lnTo>
                <a:lnTo>
                  <a:pt x="403" y="163"/>
                </a:lnTo>
                <a:lnTo>
                  <a:pt x="455" y="99"/>
                </a:lnTo>
                <a:lnTo>
                  <a:pt x="483" y="59"/>
                </a:lnTo>
                <a:lnTo>
                  <a:pt x="521" y="5"/>
                </a:lnTo>
                <a:lnTo>
                  <a:pt x="549" y="5"/>
                </a:lnTo>
                <a:lnTo>
                  <a:pt x="570" y="0"/>
                </a:lnTo>
                <a:lnTo>
                  <a:pt x="580" y="5"/>
                </a:lnTo>
                <a:lnTo>
                  <a:pt x="570" y="14"/>
                </a:lnTo>
                <a:lnTo>
                  <a:pt x="575" y="42"/>
                </a:lnTo>
                <a:lnTo>
                  <a:pt x="592" y="66"/>
                </a:lnTo>
                <a:lnTo>
                  <a:pt x="613" y="90"/>
                </a:lnTo>
                <a:lnTo>
                  <a:pt x="644" y="104"/>
                </a:lnTo>
                <a:lnTo>
                  <a:pt x="691" y="99"/>
                </a:lnTo>
                <a:lnTo>
                  <a:pt x="708" y="104"/>
                </a:lnTo>
                <a:lnTo>
                  <a:pt x="734" y="116"/>
                </a:lnTo>
                <a:lnTo>
                  <a:pt x="757" y="109"/>
                </a:lnTo>
                <a:lnTo>
                  <a:pt x="769" y="104"/>
                </a:lnTo>
                <a:lnTo>
                  <a:pt x="772" y="116"/>
                </a:lnTo>
                <a:lnTo>
                  <a:pt x="774" y="128"/>
                </a:lnTo>
                <a:lnTo>
                  <a:pt x="783" y="137"/>
                </a:lnTo>
                <a:lnTo>
                  <a:pt x="809" y="142"/>
                </a:lnTo>
                <a:lnTo>
                  <a:pt x="814" y="137"/>
                </a:lnTo>
                <a:lnTo>
                  <a:pt x="835" y="14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798"/>
          <p:cNvSpPr>
            <a:spLocks/>
          </p:cNvSpPr>
          <p:nvPr/>
        </p:nvSpPr>
        <p:spPr bwMode="auto">
          <a:xfrm>
            <a:off x="2389189" y="5930901"/>
            <a:ext cx="1423988" cy="904875"/>
          </a:xfrm>
          <a:custGeom>
            <a:avLst/>
            <a:gdLst>
              <a:gd name="T0" fmla="*/ 845 w 897"/>
              <a:gd name="T1" fmla="*/ 170 h 570"/>
              <a:gd name="T2" fmla="*/ 878 w 897"/>
              <a:gd name="T3" fmla="*/ 208 h 570"/>
              <a:gd name="T4" fmla="*/ 873 w 897"/>
              <a:gd name="T5" fmla="*/ 258 h 570"/>
              <a:gd name="T6" fmla="*/ 861 w 897"/>
              <a:gd name="T7" fmla="*/ 300 h 570"/>
              <a:gd name="T8" fmla="*/ 864 w 897"/>
              <a:gd name="T9" fmla="*/ 331 h 570"/>
              <a:gd name="T10" fmla="*/ 866 w 897"/>
              <a:gd name="T11" fmla="*/ 367 h 570"/>
              <a:gd name="T12" fmla="*/ 866 w 897"/>
              <a:gd name="T13" fmla="*/ 400 h 570"/>
              <a:gd name="T14" fmla="*/ 897 w 897"/>
              <a:gd name="T15" fmla="*/ 433 h 570"/>
              <a:gd name="T16" fmla="*/ 883 w 897"/>
              <a:gd name="T17" fmla="*/ 459 h 570"/>
              <a:gd name="T18" fmla="*/ 883 w 897"/>
              <a:gd name="T19" fmla="*/ 480 h 570"/>
              <a:gd name="T20" fmla="*/ 828 w 897"/>
              <a:gd name="T21" fmla="*/ 480 h 570"/>
              <a:gd name="T22" fmla="*/ 755 w 897"/>
              <a:gd name="T23" fmla="*/ 468 h 570"/>
              <a:gd name="T24" fmla="*/ 717 w 897"/>
              <a:gd name="T25" fmla="*/ 473 h 570"/>
              <a:gd name="T26" fmla="*/ 717 w 897"/>
              <a:gd name="T27" fmla="*/ 509 h 570"/>
              <a:gd name="T28" fmla="*/ 660 w 897"/>
              <a:gd name="T29" fmla="*/ 506 h 570"/>
              <a:gd name="T30" fmla="*/ 637 w 897"/>
              <a:gd name="T31" fmla="*/ 528 h 570"/>
              <a:gd name="T32" fmla="*/ 618 w 897"/>
              <a:gd name="T33" fmla="*/ 556 h 570"/>
              <a:gd name="T34" fmla="*/ 0 w 897"/>
              <a:gd name="T35" fmla="*/ 565 h 570"/>
              <a:gd name="T36" fmla="*/ 34 w 897"/>
              <a:gd name="T37" fmla="*/ 520 h 570"/>
              <a:gd name="T38" fmla="*/ 24 w 897"/>
              <a:gd name="T39" fmla="*/ 490 h 570"/>
              <a:gd name="T40" fmla="*/ 48 w 897"/>
              <a:gd name="T41" fmla="*/ 393 h 570"/>
              <a:gd name="T42" fmla="*/ 109 w 897"/>
              <a:gd name="T43" fmla="*/ 331 h 570"/>
              <a:gd name="T44" fmla="*/ 131 w 897"/>
              <a:gd name="T45" fmla="*/ 284 h 570"/>
              <a:gd name="T46" fmla="*/ 244 w 897"/>
              <a:gd name="T47" fmla="*/ 215 h 570"/>
              <a:gd name="T48" fmla="*/ 320 w 897"/>
              <a:gd name="T49" fmla="*/ 196 h 570"/>
              <a:gd name="T50" fmla="*/ 403 w 897"/>
              <a:gd name="T51" fmla="*/ 163 h 570"/>
              <a:gd name="T52" fmla="*/ 483 w 897"/>
              <a:gd name="T53" fmla="*/ 59 h 570"/>
              <a:gd name="T54" fmla="*/ 549 w 897"/>
              <a:gd name="T55" fmla="*/ 5 h 570"/>
              <a:gd name="T56" fmla="*/ 580 w 897"/>
              <a:gd name="T57" fmla="*/ 5 h 570"/>
              <a:gd name="T58" fmla="*/ 575 w 897"/>
              <a:gd name="T59" fmla="*/ 42 h 570"/>
              <a:gd name="T60" fmla="*/ 613 w 897"/>
              <a:gd name="T61" fmla="*/ 90 h 570"/>
              <a:gd name="T62" fmla="*/ 691 w 897"/>
              <a:gd name="T63" fmla="*/ 99 h 570"/>
              <a:gd name="T64" fmla="*/ 734 w 897"/>
              <a:gd name="T65" fmla="*/ 116 h 570"/>
              <a:gd name="T66" fmla="*/ 769 w 897"/>
              <a:gd name="T67" fmla="*/ 104 h 570"/>
              <a:gd name="T68" fmla="*/ 774 w 897"/>
              <a:gd name="T69" fmla="*/ 128 h 570"/>
              <a:gd name="T70" fmla="*/ 809 w 897"/>
              <a:gd name="T71" fmla="*/ 142 h 570"/>
              <a:gd name="T72" fmla="*/ 835 w 897"/>
              <a:gd name="T73" fmla="*/ 147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7" h="570">
                <a:moveTo>
                  <a:pt x="835" y="147"/>
                </a:moveTo>
                <a:lnTo>
                  <a:pt x="845" y="170"/>
                </a:lnTo>
                <a:lnTo>
                  <a:pt x="866" y="189"/>
                </a:lnTo>
                <a:lnTo>
                  <a:pt x="878" y="208"/>
                </a:lnTo>
                <a:lnTo>
                  <a:pt x="866" y="239"/>
                </a:lnTo>
                <a:lnTo>
                  <a:pt x="873" y="258"/>
                </a:lnTo>
                <a:lnTo>
                  <a:pt x="866" y="279"/>
                </a:lnTo>
                <a:lnTo>
                  <a:pt x="861" y="300"/>
                </a:lnTo>
                <a:lnTo>
                  <a:pt x="864" y="315"/>
                </a:lnTo>
                <a:lnTo>
                  <a:pt x="864" y="331"/>
                </a:lnTo>
                <a:lnTo>
                  <a:pt x="859" y="345"/>
                </a:lnTo>
                <a:lnTo>
                  <a:pt x="866" y="367"/>
                </a:lnTo>
                <a:lnTo>
                  <a:pt x="866" y="381"/>
                </a:lnTo>
                <a:lnTo>
                  <a:pt x="866" y="400"/>
                </a:lnTo>
                <a:lnTo>
                  <a:pt x="885" y="416"/>
                </a:lnTo>
                <a:lnTo>
                  <a:pt x="897" y="433"/>
                </a:lnTo>
                <a:lnTo>
                  <a:pt x="897" y="442"/>
                </a:lnTo>
                <a:lnTo>
                  <a:pt x="883" y="459"/>
                </a:lnTo>
                <a:lnTo>
                  <a:pt x="878" y="468"/>
                </a:lnTo>
                <a:lnTo>
                  <a:pt x="883" y="480"/>
                </a:lnTo>
                <a:lnTo>
                  <a:pt x="866" y="483"/>
                </a:lnTo>
                <a:lnTo>
                  <a:pt x="828" y="480"/>
                </a:lnTo>
                <a:lnTo>
                  <a:pt x="807" y="483"/>
                </a:lnTo>
                <a:lnTo>
                  <a:pt x="755" y="468"/>
                </a:lnTo>
                <a:lnTo>
                  <a:pt x="734" y="468"/>
                </a:lnTo>
                <a:lnTo>
                  <a:pt x="717" y="473"/>
                </a:lnTo>
                <a:lnTo>
                  <a:pt x="717" y="487"/>
                </a:lnTo>
                <a:lnTo>
                  <a:pt x="717" y="509"/>
                </a:lnTo>
                <a:lnTo>
                  <a:pt x="693" y="513"/>
                </a:lnTo>
                <a:lnTo>
                  <a:pt x="660" y="506"/>
                </a:lnTo>
                <a:lnTo>
                  <a:pt x="637" y="513"/>
                </a:lnTo>
                <a:lnTo>
                  <a:pt x="637" y="528"/>
                </a:lnTo>
                <a:lnTo>
                  <a:pt x="620" y="542"/>
                </a:lnTo>
                <a:lnTo>
                  <a:pt x="618" y="556"/>
                </a:lnTo>
                <a:lnTo>
                  <a:pt x="625" y="570"/>
                </a:lnTo>
                <a:lnTo>
                  <a:pt x="0" y="565"/>
                </a:lnTo>
                <a:lnTo>
                  <a:pt x="17" y="551"/>
                </a:lnTo>
                <a:lnTo>
                  <a:pt x="34" y="520"/>
                </a:lnTo>
                <a:lnTo>
                  <a:pt x="34" y="499"/>
                </a:lnTo>
                <a:lnTo>
                  <a:pt x="24" y="490"/>
                </a:lnTo>
                <a:lnTo>
                  <a:pt x="31" y="435"/>
                </a:lnTo>
                <a:lnTo>
                  <a:pt x="48" y="393"/>
                </a:lnTo>
                <a:lnTo>
                  <a:pt x="64" y="367"/>
                </a:lnTo>
                <a:lnTo>
                  <a:pt x="109" y="331"/>
                </a:lnTo>
                <a:lnTo>
                  <a:pt x="119" y="319"/>
                </a:lnTo>
                <a:lnTo>
                  <a:pt x="131" y="284"/>
                </a:lnTo>
                <a:lnTo>
                  <a:pt x="206" y="234"/>
                </a:lnTo>
                <a:lnTo>
                  <a:pt x="244" y="215"/>
                </a:lnTo>
                <a:lnTo>
                  <a:pt x="298" y="208"/>
                </a:lnTo>
                <a:lnTo>
                  <a:pt x="320" y="196"/>
                </a:lnTo>
                <a:lnTo>
                  <a:pt x="379" y="187"/>
                </a:lnTo>
                <a:lnTo>
                  <a:pt x="403" y="163"/>
                </a:lnTo>
                <a:lnTo>
                  <a:pt x="455" y="99"/>
                </a:lnTo>
                <a:lnTo>
                  <a:pt x="483" y="59"/>
                </a:lnTo>
                <a:lnTo>
                  <a:pt x="521" y="5"/>
                </a:lnTo>
                <a:lnTo>
                  <a:pt x="549" y="5"/>
                </a:lnTo>
                <a:lnTo>
                  <a:pt x="570" y="0"/>
                </a:lnTo>
                <a:lnTo>
                  <a:pt x="580" y="5"/>
                </a:lnTo>
                <a:lnTo>
                  <a:pt x="570" y="14"/>
                </a:lnTo>
                <a:lnTo>
                  <a:pt x="575" y="42"/>
                </a:lnTo>
                <a:lnTo>
                  <a:pt x="592" y="66"/>
                </a:lnTo>
                <a:lnTo>
                  <a:pt x="613" y="90"/>
                </a:lnTo>
                <a:lnTo>
                  <a:pt x="644" y="104"/>
                </a:lnTo>
                <a:lnTo>
                  <a:pt x="691" y="99"/>
                </a:lnTo>
                <a:lnTo>
                  <a:pt x="708" y="104"/>
                </a:lnTo>
                <a:lnTo>
                  <a:pt x="734" y="116"/>
                </a:lnTo>
                <a:lnTo>
                  <a:pt x="757" y="109"/>
                </a:lnTo>
                <a:lnTo>
                  <a:pt x="769" y="104"/>
                </a:lnTo>
                <a:lnTo>
                  <a:pt x="772" y="116"/>
                </a:lnTo>
                <a:lnTo>
                  <a:pt x="774" y="128"/>
                </a:lnTo>
                <a:lnTo>
                  <a:pt x="783" y="137"/>
                </a:lnTo>
                <a:lnTo>
                  <a:pt x="809" y="142"/>
                </a:lnTo>
                <a:lnTo>
                  <a:pt x="814" y="137"/>
                </a:lnTo>
                <a:lnTo>
                  <a:pt x="835" y="14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799"/>
          <p:cNvSpPr>
            <a:spLocks/>
          </p:cNvSpPr>
          <p:nvPr/>
        </p:nvSpPr>
        <p:spPr bwMode="auto">
          <a:xfrm>
            <a:off x="2389189" y="5930901"/>
            <a:ext cx="1423988" cy="904875"/>
          </a:xfrm>
          <a:custGeom>
            <a:avLst/>
            <a:gdLst>
              <a:gd name="T0" fmla="*/ 845 w 897"/>
              <a:gd name="T1" fmla="*/ 170 h 570"/>
              <a:gd name="T2" fmla="*/ 878 w 897"/>
              <a:gd name="T3" fmla="*/ 208 h 570"/>
              <a:gd name="T4" fmla="*/ 873 w 897"/>
              <a:gd name="T5" fmla="*/ 258 h 570"/>
              <a:gd name="T6" fmla="*/ 861 w 897"/>
              <a:gd name="T7" fmla="*/ 300 h 570"/>
              <a:gd name="T8" fmla="*/ 864 w 897"/>
              <a:gd name="T9" fmla="*/ 331 h 570"/>
              <a:gd name="T10" fmla="*/ 866 w 897"/>
              <a:gd name="T11" fmla="*/ 367 h 570"/>
              <a:gd name="T12" fmla="*/ 866 w 897"/>
              <a:gd name="T13" fmla="*/ 400 h 570"/>
              <a:gd name="T14" fmla="*/ 897 w 897"/>
              <a:gd name="T15" fmla="*/ 433 h 570"/>
              <a:gd name="T16" fmla="*/ 883 w 897"/>
              <a:gd name="T17" fmla="*/ 459 h 570"/>
              <a:gd name="T18" fmla="*/ 883 w 897"/>
              <a:gd name="T19" fmla="*/ 480 h 570"/>
              <a:gd name="T20" fmla="*/ 828 w 897"/>
              <a:gd name="T21" fmla="*/ 480 h 570"/>
              <a:gd name="T22" fmla="*/ 755 w 897"/>
              <a:gd name="T23" fmla="*/ 468 h 570"/>
              <a:gd name="T24" fmla="*/ 717 w 897"/>
              <a:gd name="T25" fmla="*/ 473 h 570"/>
              <a:gd name="T26" fmla="*/ 717 w 897"/>
              <a:gd name="T27" fmla="*/ 509 h 570"/>
              <a:gd name="T28" fmla="*/ 660 w 897"/>
              <a:gd name="T29" fmla="*/ 506 h 570"/>
              <a:gd name="T30" fmla="*/ 637 w 897"/>
              <a:gd name="T31" fmla="*/ 528 h 570"/>
              <a:gd name="T32" fmla="*/ 618 w 897"/>
              <a:gd name="T33" fmla="*/ 556 h 570"/>
              <a:gd name="T34" fmla="*/ 0 w 897"/>
              <a:gd name="T35" fmla="*/ 565 h 570"/>
              <a:gd name="T36" fmla="*/ 34 w 897"/>
              <a:gd name="T37" fmla="*/ 520 h 570"/>
              <a:gd name="T38" fmla="*/ 24 w 897"/>
              <a:gd name="T39" fmla="*/ 490 h 570"/>
              <a:gd name="T40" fmla="*/ 48 w 897"/>
              <a:gd name="T41" fmla="*/ 393 h 570"/>
              <a:gd name="T42" fmla="*/ 109 w 897"/>
              <a:gd name="T43" fmla="*/ 331 h 570"/>
              <a:gd name="T44" fmla="*/ 131 w 897"/>
              <a:gd name="T45" fmla="*/ 284 h 570"/>
              <a:gd name="T46" fmla="*/ 244 w 897"/>
              <a:gd name="T47" fmla="*/ 215 h 570"/>
              <a:gd name="T48" fmla="*/ 320 w 897"/>
              <a:gd name="T49" fmla="*/ 196 h 570"/>
              <a:gd name="T50" fmla="*/ 403 w 897"/>
              <a:gd name="T51" fmla="*/ 163 h 570"/>
              <a:gd name="T52" fmla="*/ 483 w 897"/>
              <a:gd name="T53" fmla="*/ 59 h 570"/>
              <a:gd name="T54" fmla="*/ 549 w 897"/>
              <a:gd name="T55" fmla="*/ 5 h 570"/>
              <a:gd name="T56" fmla="*/ 580 w 897"/>
              <a:gd name="T57" fmla="*/ 5 h 570"/>
              <a:gd name="T58" fmla="*/ 575 w 897"/>
              <a:gd name="T59" fmla="*/ 42 h 570"/>
              <a:gd name="T60" fmla="*/ 613 w 897"/>
              <a:gd name="T61" fmla="*/ 90 h 570"/>
              <a:gd name="T62" fmla="*/ 691 w 897"/>
              <a:gd name="T63" fmla="*/ 99 h 570"/>
              <a:gd name="T64" fmla="*/ 734 w 897"/>
              <a:gd name="T65" fmla="*/ 116 h 570"/>
              <a:gd name="T66" fmla="*/ 769 w 897"/>
              <a:gd name="T67" fmla="*/ 104 h 570"/>
              <a:gd name="T68" fmla="*/ 774 w 897"/>
              <a:gd name="T69" fmla="*/ 128 h 570"/>
              <a:gd name="T70" fmla="*/ 809 w 897"/>
              <a:gd name="T71" fmla="*/ 142 h 570"/>
              <a:gd name="T72" fmla="*/ 835 w 897"/>
              <a:gd name="T73" fmla="*/ 147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97" h="570">
                <a:moveTo>
                  <a:pt x="835" y="147"/>
                </a:moveTo>
                <a:lnTo>
                  <a:pt x="845" y="170"/>
                </a:lnTo>
                <a:lnTo>
                  <a:pt x="866" y="189"/>
                </a:lnTo>
                <a:lnTo>
                  <a:pt x="878" y="208"/>
                </a:lnTo>
                <a:lnTo>
                  <a:pt x="866" y="239"/>
                </a:lnTo>
                <a:lnTo>
                  <a:pt x="873" y="258"/>
                </a:lnTo>
                <a:lnTo>
                  <a:pt x="866" y="279"/>
                </a:lnTo>
                <a:lnTo>
                  <a:pt x="861" y="300"/>
                </a:lnTo>
                <a:lnTo>
                  <a:pt x="864" y="315"/>
                </a:lnTo>
                <a:lnTo>
                  <a:pt x="864" y="331"/>
                </a:lnTo>
                <a:lnTo>
                  <a:pt x="859" y="345"/>
                </a:lnTo>
                <a:lnTo>
                  <a:pt x="866" y="367"/>
                </a:lnTo>
                <a:lnTo>
                  <a:pt x="866" y="381"/>
                </a:lnTo>
                <a:lnTo>
                  <a:pt x="866" y="400"/>
                </a:lnTo>
                <a:lnTo>
                  <a:pt x="885" y="416"/>
                </a:lnTo>
                <a:lnTo>
                  <a:pt x="897" y="433"/>
                </a:lnTo>
                <a:lnTo>
                  <a:pt x="897" y="442"/>
                </a:lnTo>
                <a:lnTo>
                  <a:pt x="883" y="459"/>
                </a:lnTo>
                <a:lnTo>
                  <a:pt x="878" y="468"/>
                </a:lnTo>
                <a:lnTo>
                  <a:pt x="883" y="480"/>
                </a:lnTo>
                <a:lnTo>
                  <a:pt x="866" y="483"/>
                </a:lnTo>
                <a:lnTo>
                  <a:pt x="828" y="480"/>
                </a:lnTo>
                <a:lnTo>
                  <a:pt x="807" y="483"/>
                </a:lnTo>
                <a:lnTo>
                  <a:pt x="755" y="468"/>
                </a:lnTo>
                <a:lnTo>
                  <a:pt x="734" y="468"/>
                </a:lnTo>
                <a:lnTo>
                  <a:pt x="717" y="473"/>
                </a:lnTo>
                <a:lnTo>
                  <a:pt x="717" y="487"/>
                </a:lnTo>
                <a:lnTo>
                  <a:pt x="717" y="509"/>
                </a:lnTo>
                <a:lnTo>
                  <a:pt x="693" y="513"/>
                </a:lnTo>
                <a:lnTo>
                  <a:pt x="660" y="506"/>
                </a:lnTo>
                <a:lnTo>
                  <a:pt x="637" y="513"/>
                </a:lnTo>
                <a:lnTo>
                  <a:pt x="637" y="528"/>
                </a:lnTo>
                <a:lnTo>
                  <a:pt x="620" y="542"/>
                </a:lnTo>
                <a:lnTo>
                  <a:pt x="618" y="556"/>
                </a:lnTo>
                <a:lnTo>
                  <a:pt x="625" y="570"/>
                </a:lnTo>
                <a:lnTo>
                  <a:pt x="0" y="565"/>
                </a:lnTo>
                <a:lnTo>
                  <a:pt x="17" y="551"/>
                </a:lnTo>
                <a:lnTo>
                  <a:pt x="34" y="520"/>
                </a:lnTo>
                <a:lnTo>
                  <a:pt x="34" y="499"/>
                </a:lnTo>
                <a:lnTo>
                  <a:pt x="24" y="490"/>
                </a:lnTo>
                <a:lnTo>
                  <a:pt x="31" y="435"/>
                </a:lnTo>
                <a:lnTo>
                  <a:pt x="48" y="393"/>
                </a:lnTo>
                <a:lnTo>
                  <a:pt x="64" y="367"/>
                </a:lnTo>
                <a:lnTo>
                  <a:pt x="109" y="331"/>
                </a:lnTo>
                <a:lnTo>
                  <a:pt x="119" y="319"/>
                </a:lnTo>
                <a:lnTo>
                  <a:pt x="131" y="284"/>
                </a:lnTo>
                <a:lnTo>
                  <a:pt x="206" y="234"/>
                </a:lnTo>
                <a:lnTo>
                  <a:pt x="244" y="215"/>
                </a:lnTo>
                <a:lnTo>
                  <a:pt x="298" y="208"/>
                </a:lnTo>
                <a:lnTo>
                  <a:pt x="320" y="196"/>
                </a:lnTo>
                <a:lnTo>
                  <a:pt x="379" y="187"/>
                </a:lnTo>
                <a:lnTo>
                  <a:pt x="403" y="163"/>
                </a:lnTo>
                <a:lnTo>
                  <a:pt x="455" y="99"/>
                </a:lnTo>
                <a:lnTo>
                  <a:pt x="483" y="59"/>
                </a:lnTo>
                <a:lnTo>
                  <a:pt x="521" y="5"/>
                </a:lnTo>
                <a:lnTo>
                  <a:pt x="549" y="5"/>
                </a:lnTo>
                <a:lnTo>
                  <a:pt x="570" y="0"/>
                </a:lnTo>
                <a:lnTo>
                  <a:pt x="580" y="5"/>
                </a:lnTo>
                <a:lnTo>
                  <a:pt x="570" y="14"/>
                </a:lnTo>
                <a:lnTo>
                  <a:pt x="575" y="42"/>
                </a:lnTo>
                <a:lnTo>
                  <a:pt x="592" y="66"/>
                </a:lnTo>
                <a:lnTo>
                  <a:pt x="613" y="90"/>
                </a:lnTo>
                <a:lnTo>
                  <a:pt x="644" y="104"/>
                </a:lnTo>
                <a:lnTo>
                  <a:pt x="691" y="99"/>
                </a:lnTo>
                <a:lnTo>
                  <a:pt x="708" y="104"/>
                </a:lnTo>
                <a:lnTo>
                  <a:pt x="734" y="116"/>
                </a:lnTo>
                <a:lnTo>
                  <a:pt x="757" y="109"/>
                </a:lnTo>
                <a:lnTo>
                  <a:pt x="769" y="104"/>
                </a:lnTo>
                <a:lnTo>
                  <a:pt x="772" y="116"/>
                </a:lnTo>
                <a:lnTo>
                  <a:pt x="774" y="128"/>
                </a:lnTo>
                <a:lnTo>
                  <a:pt x="783" y="137"/>
                </a:lnTo>
                <a:lnTo>
                  <a:pt x="809" y="142"/>
                </a:lnTo>
                <a:lnTo>
                  <a:pt x="814" y="137"/>
                </a:lnTo>
                <a:lnTo>
                  <a:pt x="835" y="1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800"/>
          <p:cNvSpPr>
            <a:spLocks noEditPoints="1"/>
          </p:cNvSpPr>
          <p:nvPr/>
        </p:nvSpPr>
        <p:spPr bwMode="auto">
          <a:xfrm>
            <a:off x="6981826" y="17463"/>
            <a:ext cx="3330575" cy="4560888"/>
          </a:xfrm>
          <a:custGeom>
            <a:avLst/>
            <a:gdLst>
              <a:gd name="T0" fmla="*/ 1935 w 2098"/>
              <a:gd name="T1" fmla="*/ 1619 h 2873"/>
              <a:gd name="T2" fmla="*/ 1788 w 2098"/>
              <a:gd name="T3" fmla="*/ 1688 h 2873"/>
              <a:gd name="T4" fmla="*/ 1750 w 2098"/>
              <a:gd name="T5" fmla="*/ 1908 h 2873"/>
              <a:gd name="T6" fmla="*/ 1646 w 2098"/>
              <a:gd name="T7" fmla="*/ 2045 h 2873"/>
              <a:gd name="T8" fmla="*/ 1786 w 2098"/>
              <a:gd name="T9" fmla="*/ 2192 h 2873"/>
              <a:gd name="T10" fmla="*/ 1956 w 2098"/>
              <a:gd name="T11" fmla="*/ 2315 h 2873"/>
              <a:gd name="T12" fmla="*/ 1871 w 2098"/>
              <a:gd name="T13" fmla="*/ 2558 h 2873"/>
              <a:gd name="T14" fmla="*/ 2072 w 2098"/>
              <a:gd name="T15" fmla="*/ 2726 h 2873"/>
              <a:gd name="T16" fmla="*/ 1940 w 2098"/>
              <a:gd name="T17" fmla="*/ 2842 h 2873"/>
              <a:gd name="T18" fmla="*/ 1916 w 2098"/>
              <a:gd name="T19" fmla="*/ 2847 h 2873"/>
              <a:gd name="T20" fmla="*/ 1895 w 2098"/>
              <a:gd name="T21" fmla="*/ 2840 h 2873"/>
              <a:gd name="T22" fmla="*/ 1888 w 2098"/>
              <a:gd name="T23" fmla="*/ 2828 h 2873"/>
              <a:gd name="T24" fmla="*/ 1873 w 2098"/>
              <a:gd name="T25" fmla="*/ 2807 h 2873"/>
              <a:gd name="T26" fmla="*/ 1843 w 2098"/>
              <a:gd name="T27" fmla="*/ 2812 h 2873"/>
              <a:gd name="T28" fmla="*/ 1807 w 2098"/>
              <a:gd name="T29" fmla="*/ 2802 h 2873"/>
              <a:gd name="T30" fmla="*/ 1791 w 2098"/>
              <a:gd name="T31" fmla="*/ 2809 h 2873"/>
              <a:gd name="T32" fmla="*/ 1765 w 2098"/>
              <a:gd name="T33" fmla="*/ 2823 h 2873"/>
              <a:gd name="T34" fmla="*/ 1743 w 2098"/>
              <a:gd name="T35" fmla="*/ 2845 h 2873"/>
              <a:gd name="T36" fmla="*/ 1717 w 2098"/>
              <a:gd name="T37" fmla="*/ 2852 h 2873"/>
              <a:gd name="T38" fmla="*/ 1708 w 2098"/>
              <a:gd name="T39" fmla="*/ 2835 h 2873"/>
              <a:gd name="T40" fmla="*/ 1677 w 2098"/>
              <a:gd name="T41" fmla="*/ 2830 h 2873"/>
              <a:gd name="T42" fmla="*/ 1642 w 2098"/>
              <a:gd name="T43" fmla="*/ 2821 h 2873"/>
              <a:gd name="T44" fmla="*/ 1613 w 2098"/>
              <a:gd name="T45" fmla="*/ 2821 h 2873"/>
              <a:gd name="T46" fmla="*/ 1583 w 2098"/>
              <a:gd name="T47" fmla="*/ 2821 h 2873"/>
              <a:gd name="T48" fmla="*/ 1564 w 2098"/>
              <a:gd name="T49" fmla="*/ 2838 h 2873"/>
              <a:gd name="T50" fmla="*/ 1533 w 2098"/>
              <a:gd name="T51" fmla="*/ 2842 h 2873"/>
              <a:gd name="T52" fmla="*/ 1500 w 2098"/>
              <a:gd name="T53" fmla="*/ 2838 h 2873"/>
              <a:gd name="T54" fmla="*/ 1471 w 2098"/>
              <a:gd name="T55" fmla="*/ 2838 h 2873"/>
              <a:gd name="T56" fmla="*/ 1443 w 2098"/>
              <a:gd name="T57" fmla="*/ 2830 h 2873"/>
              <a:gd name="T58" fmla="*/ 1405 w 2098"/>
              <a:gd name="T59" fmla="*/ 2842 h 2873"/>
              <a:gd name="T60" fmla="*/ 1374 w 2098"/>
              <a:gd name="T61" fmla="*/ 2856 h 2873"/>
              <a:gd name="T62" fmla="*/ 1150 w 2098"/>
              <a:gd name="T63" fmla="*/ 2781 h 2873"/>
              <a:gd name="T64" fmla="*/ 1114 w 2098"/>
              <a:gd name="T65" fmla="*/ 2724 h 2873"/>
              <a:gd name="T66" fmla="*/ 1192 w 2098"/>
              <a:gd name="T67" fmla="*/ 2606 h 2873"/>
              <a:gd name="T68" fmla="*/ 1209 w 2098"/>
              <a:gd name="T69" fmla="*/ 2502 h 2873"/>
              <a:gd name="T70" fmla="*/ 1225 w 2098"/>
              <a:gd name="T71" fmla="*/ 2348 h 2873"/>
              <a:gd name="T72" fmla="*/ 573 w 2098"/>
              <a:gd name="T73" fmla="*/ 1986 h 2873"/>
              <a:gd name="T74" fmla="*/ 424 w 2098"/>
              <a:gd name="T75" fmla="*/ 1751 h 2873"/>
              <a:gd name="T76" fmla="*/ 180 w 2098"/>
              <a:gd name="T77" fmla="*/ 1583 h 2873"/>
              <a:gd name="T78" fmla="*/ 187 w 2098"/>
              <a:gd name="T79" fmla="*/ 1349 h 2873"/>
              <a:gd name="T80" fmla="*/ 282 w 2098"/>
              <a:gd name="T81" fmla="*/ 1316 h 2873"/>
              <a:gd name="T82" fmla="*/ 185 w 2098"/>
              <a:gd name="T83" fmla="*/ 1264 h 2873"/>
              <a:gd name="T84" fmla="*/ 279 w 2098"/>
              <a:gd name="T85" fmla="*/ 973 h 2873"/>
              <a:gd name="T86" fmla="*/ 21 w 2098"/>
              <a:gd name="T87" fmla="*/ 360 h 2873"/>
              <a:gd name="T88" fmla="*/ 52 w 2098"/>
              <a:gd name="T89" fmla="*/ 284 h 2873"/>
              <a:gd name="T90" fmla="*/ 159 w 2098"/>
              <a:gd name="T91" fmla="*/ 261 h 2873"/>
              <a:gd name="T92" fmla="*/ 239 w 2098"/>
              <a:gd name="T93" fmla="*/ 275 h 2873"/>
              <a:gd name="T94" fmla="*/ 457 w 2098"/>
              <a:gd name="T95" fmla="*/ 564 h 2873"/>
              <a:gd name="T96" fmla="*/ 211 w 2098"/>
              <a:gd name="T97" fmla="*/ 552 h 2873"/>
              <a:gd name="T98" fmla="*/ 398 w 2098"/>
              <a:gd name="T99" fmla="*/ 777 h 2873"/>
              <a:gd name="T100" fmla="*/ 454 w 2098"/>
              <a:gd name="T101" fmla="*/ 682 h 2873"/>
              <a:gd name="T102" fmla="*/ 561 w 2098"/>
              <a:gd name="T103" fmla="*/ 609 h 2873"/>
              <a:gd name="T104" fmla="*/ 646 w 2098"/>
              <a:gd name="T105" fmla="*/ 358 h 2873"/>
              <a:gd name="T106" fmla="*/ 674 w 2098"/>
              <a:gd name="T107" fmla="*/ 303 h 2873"/>
              <a:gd name="T108" fmla="*/ 2098 w 2098"/>
              <a:gd name="T109" fmla="*/ 0 h 2873"/>
              <a:gd name="T110" fmla="*/ 457 w 2098"/>
              <a:gd name="T111" fmla="*/ 999 h 2873"/>
              <a:gd name="T112" fmla="*/ 450 w 2098"/>
              <a:gd name="T113" fmla="*/ 1030 h 2873"/>
              <a:gd name="T114" fmla="*/ 551 w 2098"/>
              <a:gd name="T115" fmla="*/ 1122 h 2873"/>
              <a:gd name="T116" fmla="*/ 471 w 2098"/>
              <a:gd name="T117" fmla="*/ 945 h 2873"/>
              <a:gd name="T118" fmla="*/ 253 w 2098"/>
              <a:gd name="T119" fmla="*/ 1160 h 2873"/>
              <a:gd name="T120" fmla="*/ 338 w 2098"/>
              <a:gd name="T121" fmla="*/ 1288 h 2873"/>
              <a:gd name="T122" fmla="*/ 407 w 2098"/>
              <a:gd name="T123" fmla="*/ 1186 h 2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8" h="2873">
                <a:moveTo>
                  <a:pt x="2098" y="0"/>
                </a:moveTo>
                <a:lnTo>
                  <a:pt x="2096" y="1612"/>
                </a:lnTo>
                <a:lnTo>
                  <a:pt x="2079" y="1607"/>
                </a:lnTo>
                <a:lnTo>
                  <a:pt x="2067" y="1621"/>
                </a:lnTo>
                <a:lnTo>
                  <a:pt x="2067" y="1638"/>
                </a:lnTo>
                <a:lnTo>
                  <a:pt x="2077" y="1650"/>
                </a:lnTo>
                <a:lnTo>
                  <a:pt x="2077" y="1666"/>
                </a:lnTo>
                <a:lnTo>
                  <a:pt x="2065" y="1666"/>
                </a:lnTo>
                <a:lnTo>
                  <a:pt x="2046" y="1643"/>
                </a:lnTo>
                <a:lnTo>
                  <a:pt x="2030" y="1638"/>
                </a:lnTo>
                <a:lnTo>
                  <a:pt x="2004" y="1619"/>
                </a:lnTo>
                <a:lnTo>
                  <a:pt x="1994" y="1619"/>
                </a:lnTo>
                <a:lnTo>
                  <a:pt x="1982" y="1605"/>
                </a:lnTo>
                <a:lnTo>
                  <a:pt x="1959" y="1605"/>
                </a:lnTo>
                <a:lnTo>
                  <a:pt x="1935" y="1619"/>
                </a:lnTo>
                <a:lnTo>
                  <a:pt x="1926" y="1635"/>
                </a:lnTo>
                <a:lnTo>
                  <a:pt x="1914" y="1635"/>
                </a:lnTo>
                <a:lnTo>
                  <a:pt x="1895" y="1617"/>
                </a:lnTo>
                <a:lnTo>
                  <a:pt x="1888" y="1612"/>
                </a:lnTo>
                <a:lnTo>
                  <a:pt x="1876" y="1626"/>
                </a:lnTo>
                <a:lnTo>
                  <a:pt x="1859" y="1633"/>
                </a:lnTo>
                <a:lnTo>
                  <a:pt x="1857" y="1652"/>
                </a:lnTo>
                <a:lnTo>
                  <a:pt x="1859" y="1666"/>
                </a:lnTo>
                <a:lnTo>
                  <a:pt x="1847" y="1678"/>
                </a:lnTo>
                <a:lnTo>
                  <a:pt x="1838" y="1683"/>
                </a:lnTo>
                <a:lnTo>
                  <a:pt x="1826" y="1683"/>
                </a:lnTo>
                <a:lnTo>
                  <a:pt x="1826" y="1678"/>
                </a:lnTo>
                <a:lnTo>
                  <a:pt x="1819" y="1671"/>
                </a:lnTo>
                <a:lnTo>
                  <a:pt x="1803" y="1673"/>
                </a:lnTo>
                <a:lnTo>
                  <a:pt x="1788" y="1688"/>
                </a:lnTo>
                <a:lnTo>
                  <a:pt x="1786" y="1699"/>
                </a:lnTo>
                <a:lnTo>
                  <a:pt x="1786" y="1716"/>
                </a:lnTo>
                <a:lnTo>
                  <a:pt x="1779" y="1728"/>
                </a:lnTo>
                <a:lnTo>
                  <a:pt x="1777" y="1749"/>
                </a:lnTo>
                <a:lnTo>
                  <a:pt x="1753" y="1766"/>
                </a:lnTo>
                <a:lnTo>
                  <a:pt x="1750" y="1768"/>
                </a:lnTo>
                <a:lnTo>
                  <a:pt x="1739" y="1777"/>
                </a:lnTo>
                <a:lnTo>
                  <a:pt x="1739" y="1789"/>
                </a:lnTo>
                <a:lnTo>
                  <a:pt x="1741" y="1806"/>
                </a:lnTo>
                <a:lnTo>
                  <a:pt x="1732" y="1822"/>
                </a:lnTo>
                <a:lnTo>
                  <a:pt x="1720" y="1848"/>
                </a:lnTo>
                <a:lnTo>
                  <a:pt x="1717" y="1865"/>
                </a:lnTo>
                <a:lnTo>
                  <a:pt x="1722" y="1882"/>
                </a:lnTo>
                <a:lnTo>
                  <a:pt x="1739" y="1908"/>
                </a:lnTo>
                <a:lnTo>
                  <a:pt x="1750" y="1908"/>
                </a:lnTo>
                <a:lnTo>
                  <a:pt x="1750" y="1927"/>
                </a:lnTo>
                <a:lnTo>
                  <a:pt x="1732" y="1950"/>
                </a:lnTo>
                <a:lnTo>
                  <a:pt x="1717" y="1955"/>
                </a:lnTo>
                <a:lnTo>
                  <a:pt x="1698" y="1934"/>
                </a:lnTo>
                <a:lnTo>
                  <a:pt x="1682" y="1927"/>
                </a:lnTo>
                <a:lnTo>
                  <a:pt x="1654" y="1910"/>
                </a:lnTo>
                <a:lnTo>
                  <a:pt x="1646" y="1915"/>
                </a:lnTo>
                <a:lnTo>
                  <a:pt x="1639" y="1927"/>
                </a:lnTo>
                <a:lnTo>
                  <a:pt x="1639" y="1938"/>
                </a:lnTo>
                <a:lnTo>
                  <a:pt x="1644" y="1948"/>
                </a:lnTo>
                <a:lnTo>
                  <a:pt x="1651" y="1976"/>
                </a:lnTo>
                <a:lnTo>
                  <a:pt x="1642" y="1983"/>
                </a:lnTo>
                <a:lnTo>
                  <a:pt x="1635" y="1990"/>
                </a:lnTo>
                <a:lnTo>
                  <a:pt x="1642" y="2019"/>
                </a:lnTo>
                <a:lnTo>
                  <a:pt x="1646" y="2045"/>
                </a:lnTo>
                <a:lnTo>
                  <a:pt x="1654" y="2054"/>
                </a:lnTo>
                <a:lnTo>
                  <a:pt x="1670" y="2054"/>
                </a:lnTo>
                <a:lnTo>
                  <a:pt x="1675" y="2069"/>
                </a:lnTo>
                <a:lnTo>
                  <a:pt x="1675" y="2078"/>
                </a:lnTo>
                <a:lnTo>
                  <a:pt x="1665" y="2099"/>
                </a:lnTo>
                <a:lnTo>
                  <a:pt x="1665" y="2118"/>
                </a:lnTo>
                <a:lnTo>
                  <a:pt x="1670" y="2147"/>
                </a:lnTo>
                <a:lnTo>
                  <a:pt x="1677" y="2158"/>
                </a:lnTo>
                <a:lnTo>
                  <a:pt x="1694" y="2158"/>
                </a:lnTo>
                <a:lnTo>
                  <a:pt x="1717" y="2156"/>
                </a:lnTo>
                <a:lnTo>
                  <a:pt x="1736" y="2168"/>
                </a:lnTo>
                <a:lnTo>
                  <a:pt x="1734" y="2192"/>
                </a:lnTo>
                <a:lnTo>
                  <a:pt x="1748" y="2201"/>
                </a:lnTo>
                <a:lnTo>
                  <a:pt x="1765" y="2203"/>
                </a:lnTo>
                <a:lnTo>
                  <a:pt x="1786" y="2192"/>
                </a:lnTo>
                <a:lnTo>
                  <a:pt x="1810" y="2184"/>
                </a:lnTo>
                <a:lnTo>
                  <a:pt x="1829" y="2194"/>
                </a:lnTo>
                <a:lnTo>
                  <a:pt x="1864" y="2208"/>
                </a:lnTo>
                <a:lnTo>
                  <a:pt x="1888" y="2229"/>
                </a:lnTo>
                <a:lnTo>
                  <a:pt x="1911" y="2239"/>
                </a:lnTo>
                <a:lnTo>
                  <a:pt x="1926" y="2241"/>
                </a:lnTo>
                <a:lnTo>
                  <a:pt x="1923" y="2255"/>
                </a:lnTo>
                <a:lnTo>
                  <a:pt x="1918" y="2263"/>
                </a:lnTo>
                <a:lnTo>
                  <a:pt x="1902" y="2260"/>
                </a:lnTo>
                <a:lnTo>
                  <a:pt x="1890" y="2267"/>
                </a:lnTo>
                <a:lnTo>
                  <a:pt x="1895" y="2277"/>
                </a:lnTo>
                <a:lnTo>
                  <a:pt x="1926" y="2284"/>
                </a:lnTo>
                <a:lnTo>
                  <a:pt x="1956" y="2284"/>
                </a:lnTo>
                <a:lnTo>
                  <a:pt x="1959" y="2291"/>
                </a:lnTo>
                <a:lnTo>
                  <a:pt x="1956" y="2315"/>
                </a:lnTo>
                <a:lnTo>
                  <a:pt x="1947" y="2331"/>
                </a:lnTo>
                <a:lnTo>
                  <a:pt x="1933" y="2341"/>
                </a:lnTo>
                <a:lnTo>
                  <a:pt x="1918" y="2371"/>
                </a:lnTo>
                <a:lnTo>
                  <a:pt x="1900" y="2388"/>
                </a:lnTo>
                <a:lnTo>
                  <a:pt x="1883" y="2397"/>
                </a:lnTo>
                <a:lnTo>
                  <a:pt x="1873" y="2402"/>
                </a:lnTo>
                <a:lnTo>
                  <a:pt x="1873" y="2428"/>
                </a:lnTo>
                <a:lnTo>
                  <a:pt x="1885" y="2452"/>
                </a:lnTo>
                <a:lnTo>
                  <a:pt x="1890" y="2461"/>
                </a:lnTo>
                <a:lnTo>
                  <a:pt x="1888" y="2494"/>
                </a:lnTo>
                <a:lnTo>
                  <a:pt x="1888" y="2513"/>
                </a:lnTo>
                <a:lnTo>
                  <a:pt x="1871" y="2525"/>
                </a:lnTo>
                <a:lnTo>
                  <a:pt x="1864" y="2539"/>
                </a:lnTo>
                <a:lnTo>
                  <a:pt x="1864" y="2546"/>
                </a:lnTo>
                <a:lnTo>
                  <a:pt x="1871" y="2558"/>
                </a:lnTo>
                <a:lnTo>
                  <a:pt x="1885" y="2558"/>
                </a:lnTo>
                <a:lnTo>
                  <a:pt x="1900" y="2565"/>
                </a:lnTo>
                <a:lnTo>
                  <a:pt x="1926" y="2573"/>
                </a:lnTo>
                <a:lnTo>
                  <a:pt x="1944" y="2587"/>
                </a:lnTo>
                <a:lnTo>
                  <a:pt x="1954" y="2599"/>
                </a:lnTo>
                <a:lnTo>
                  <a:pt x="1959" y="2608"/>
                </a:lnTo>
                <a:lnTo>
                  <a:pt x="1959" y="2622"/>
                </a:lnTo>
                <a:lnTo>
                  <a:pt x="1966" y="2634"/>
                </a:lnTo>
                <a:lnTo>
                  <a:pt x="1978" y="2655"/>
                </a:lnTo>
                <a:lnTo>
                  <a:pt x="1985" y="2674"/>
                </a:lnTo>
                <a:lnTo>
                  <a:pt x="1989" y="2686"/>
                </a:lnTo>
                <a:lnTo>
                  <a:pt x="2001" y="2686"/>
                </a:lnTo>
                <a:lnTo>
                  <a:pt x="2025" y="2703"/>
                </a:lnTo>
                <a:lnTo>
                  <a:pt x="2051" y="2714"/>
                </a:lnTo>
                <a:lnTo>
                  <a:pt x="2072" y="2726"/>
                </a:lnTo>
                <a:lnTo>
                  <a:pt x="2096" y="2738"/>
                </a:lnTo>
                <a:lnTo>
                  <a:pt x="2096" y="2840"/>
                </a:lnTo>
                <a:lnTo>
                  <a:pt x="2075" y="2864"/>
                </a:lnTo>
                <a:lnTo>
                  <a:pt x="2056" y="2873"/>
                </a:lnTo>
                <a:lnTo>
                  <a:pt x="2041" y="2866"/>
                </a:lnTo>
                <a:lnTo>
                  <a:pt x="2015" y="2852"/>
                </a:lnTo>
                <a:lnTo>
                  <a:pt x="1982" y="2835"/>
                </a:lnTo>
                <a:lnTo>
                  <a:pt x="1968" y="2842"/>
                </a:lnTo>
                <a:lnTo>
                  <a:pt x="1959" y="2847"/>
                </a:lnTo>
                <a:lnTo>
                  <a:pt x="1956" y="2845"/>
                </a:lnTo>
                <a:lnTo>
                  <a:pt x="1949" y="2847"/>
                </a:lnTo>
                <a:lnTo>
                  <a:pt x="1947" y="2849"/>
                </a:lnTo>
                <a:lnTo>
                  <a:pt x="1944" y="2847"/>
                </a:lnTo>
                <a:lnTo>
                  <a:pt x="1942" y="2845"/>
                </a:lnTo>
                <a:lnTo>
                  <a:pt x="1940" y="2842"/>
                </a:lnTo>
                <a:lnTo>
                  <a:pt x="1937" y="2842"/>
                </a:lnTo>
                <a:lnTo>
                  <a:pt x="1935" y="2845"/>
                </a:lnTo>
                <a:lnTo>
                  <a:pt x="1935" y="2847"/>
                </a:lnTo>
                <a:lnTo>
                  <a:pt x="1933" y="2847"/>
                </a:lnTo>
                <a:lnTo>
                  <a:pt x="1930" y="2845"/>
                </a:lnTo>
                <a:lnTo>
                  <a:pt x="1930" y="2847"/>
                </a:lnTo>
                <a:lnTo>
                  <a:pt x="1930" y="2849"/>
                </a:lnTo>
                <a:lnTo>
                  <a:pt x="1928" y="2849"/>
                </a:lnTo>
                <a:lnTo>
                  <a:pt x="1926" y="2847"/>
                </a:lnTo>
                <a:lnTo>
                  <a:pt x="1926" y="2845"/>
                </a:lnTo>
                <a:lnTo>
                  <a:pt x="1923" y="2845"/>
                </a:lnTo>
                <a:lnTo>
                  <a:pt x="1923" y="2847"/>
                </a:lnTo>
                <a:lnTo>
                  <a:pt x="1921" y="2847"/>
                </a:lnTo>
                <a:lnTo>
                  <a:pt x="1916" y="2845"/>
                </a:lnTo>
                <a:lnTo>
                  <a:pt x="1916" y="2847"/>
                </a:lnTo>
                <a:lnTo>
                  <a:pt x="1914" y="2847"/>
                </a:lnTo>
                <a:lnTo>
                  <a:pt x="1911" y="2847"/>
                </a:lnTo>
                <a:lnTo>
                  <a:pt x="1914" y="2845"/>
                </a:lnTo>
                <a:lnTo>
                  <a:pt x="1911" y="2842"/>
                </a:lnTo>
                <a:lnTo>
                  <a:pt x="1909" y="2842"/>
                </a:lnTo>
                <a:lnTo>
                  <a:pt x="1909" y="2842"/>
                </a:lnTo>
                <a:lnTo>
                  <a:pt x="1907" y="2842"/>
                </a:lnTo>
                <a:lnTo>
                  <a:pt x="1904" y="2842"/>
                </a:lnTo>
                <a:lnTo>
                  <a:pt x="1902" y="2842"/>
                </a:lnTo>
                <a:lnTo>
                  <a:pt x="1900" y="2842"/>
                </a:lnTo>
                <a:lnTo>
                  <a:pt x="1900" y="2845"/>
                </a:lnTo>
                <a:lnTo>
                  <a:pt x="1897" y="2845"/>
                </a:lnTo>
                <a:lnTo>
                  <a:pt x="1897" y="2842"/>
                </a:lnTo>
                <a:lnTo>
                  <a:pt x="1895" y="2842"/>
                </a:lnTo>
                <a:lnTo>
                  <a:pt x="1895" y="2840"/>
                </a:lnTo>
                <a:lnTo>
                  <a:pt x="1892" y="2840"/>
                </a:lnTo>
                <a:lnTo>
                  <a:pt x="1890" y="2840"/>
                </a:lnTo>
                <a:lnTo>
                  <a:pt x="1888" y="2840"/>
                </a:lnTo>
                <a:lnTo>
                  <a:pt x="1885" y="2840"/>
                </a:lnTo>
                <a:lnTo>
                  <a:pt x="1883" y="2840"/>
                </a:lnTo>
                <a:lnTo>
                  <a:pt x="1881" y="2840"/>
                </a:lnTo>
                <a:lnTo>
                  <a:pt x="1881" y="2838"/>
                </a:lnTo>
                <a:lnTo>
                  <a:pt x="1878" y="2835"/>
                </a:lnTo>
                <a:lnTo>
                  <a:pt x="1878" y="2833"/>
                </a:lnTo>
                <a:lnTo>
                  <a:pt x="1881" y="2833"/>
                </a:lnTo>
                <a:lnTo>
                  <a:pt x="1881" y="2833"/>
                </a:lnTo>
                <a:lnTo>
                  <a:pt x="1881" y="2830"/>
                </a:lnTo>
                <a:lnTo>
                  <a:pt x="1883" y="2830"/>
                </a:lnTo>
                <a:lnTo>
                  <a:pt x="1885" y="2828"/>
                </a:lnTo>
                <a:lnTo>
                  <a:pt x="1888" y="2828"/>
                </a:lnTo>
                <a:lnTo>
                  <a:pt x="1888" y="2826"/>
                </a:lnTo>
                <a:lnTo>
                  <a:pt x="1888" y="2823"/>
                </a:lnTo>
                <a:lnTo>
                  <a:pt x="1885" y="2821"/>
                </a:lnTo>
                <a:lnTo>
                  <a:pt x="1883" y="2819"/>
                </a:lnTo>
                <a:lnTo>
                  <a:pt x="1883" y="2816"/>
                </a:lnTo>
                <a:lnTo>
                  <a:pt x="1883" y="2814"/>
                </a:lnTo>
                <a:lnTo>
                  <a:pt x="1883" y="2812"/>
                </a:lnTo>
                <a:lnTo>
                  <a:pt x="1883" y="2809"/>
                </a:lnTo>
                <a:lnTo>
                  <a:pt x="1883" y="2807"/>
                </a:lnTo>
                <a:lnTo>
                  <a:pt x="1883" y="2804"/>
                </a:lnTo>
                <a:lnTo>
                  <a:pt x="1881" y="2804"/>
                </a:lnTo>
                <a:lnTo>
                  <a:pt x="1881" y="2807"/>
                </a:lnTo>
                <a:lnTo>
                  <a:pt x="1878" y="2807"/>
                </a:lnTo>
                <a:lnTo>
                  <a:pt x="1876" y="2809"/>
                </a:lnTo>
                <a:lnTo>
                  <a:pt x="1873" y="2807"/>
                </a:lnTo>
                <a:lnTo>
                  <a:pt x="1871" y="2807"/>
                </a:lnTo>
                <a:lnTo>
                  <a:pt x="1869" y="2807"/>
                </a:lnTo>
                <a:lnTo>
                  <a:pt x="1866" y="2807"/>
                </a:lnTo>
                <a:lnTo>
                  <a:pt x="1866" y="2804"/>
                </a:lnTo>
                <a:lnTo>
                  <a:pt x="1864" y="2804"/>
                </a:lnTo>
                <a:lnTo>
                  <a:pt x="1864" y="2807"/>
                </a:lnTo>
                <a:lnTo>
                  <a:pt x="1862" y="2807"/>
                </a:lnTo>
                <a:lnTo>
                  <a:pt x="1855" y="2809"/>
                </a:lnTo>
                <a:lnTo>
                  <a:pt x="1850" y="2812"/>
                </a:lnTo>
                <a:lnTo>
                  <a:pt x="1850" y="2814"/>
                </a:lnTo>
                <a:lnTo>
                  <a:pt x="1847" y="2814"/>
                </a:lnTo>
                <a:lnTo>
                  <a:pt x="1847" y="2816"/>
                </a:lnTo>
                <a:lnTo>
                  <a:pt x="1845" y="2814"/>
                </a:lnTo>
                <a:lnTo>
                  <a:pt x="1845" y="2812"/>
                </a:lnTo>
                <a:lnTo>
                  <a:pt x="1843" y="2812"/>
                </a:lnTo>
                <a:lnTo>
                  <a:pt x="1840" y="2809"/>
                </a:lnTo>
                <a:lnTo>
                  <a:pt x="1836" y="2809"/>
                </a:lnTo>
                <a:lnTo>
                  <a:pt x="1836" y="2807"/>
                </a:lnTo>
                <a:lnTo>
                  <a:pt x="1831" y="2804"/>
                </a:lnTo>
                <a:lnTo>
                  <a:pt x="1829" y="2804"/>
                </a:lnTo>
                <a:lnTo>
                  <a:pt x="1826" y="2802"/>
                </a:lnTo>
                <a:lnTo>
                  <a:pt x="1824" y="2802"/>
                </a:lnTo>
                <a:lnTo>
                  <a:pt x="1821" y="2802"/>
                </a:lnTo>
                <a:lnTo>
                  <a:pt x="1819" y="2802"/>
                </a:lnTo>
                <a:lnTo>
                  <a:pt x="1817" y="2804"/>
                </a:lnTo>
                <a:lnTo>
                  <a:pt x="1814" y="2807"/>
                </a:lnTo>
                <a:lnTo>
                  <a:pt x="1812" y="2804"/>
                </a:lnTo>
                <a:lnTo>
                  <a:pt x="1812" y="2804"/>
                </a:lnTo>
                <a:lnTo>
                  <a:pt x="1810" y="2802"/>
                </a:lnTo>
                <a:lnTo>
                  <a:pt x="1807" y="2802"/>
                </a:lnTo>
                <a:lnTo>
                  <a:pt x="1805" y="2804"/>
                </a:lnTo>
                <a:lnTo>
                  <a:pt x="1803" y="2804"/>
                </a:lnTo>
                <a:lnTo>
                  <a:pt x="1803" y="2807"/>
                </a:lnTo>
                <a:lnTo>
                  <a:pt x="1803" y="2809"/>
                </a:lnTo>
                <a:lnTo>
                  <a:pt x="1803" y="2809"/>
                </a:lnTo>
                <a:lnTo>
                  <a:pt x="1803" y="2812"/>
                </a:lnTo>
                <a:lnTo>
                  <a:pt x="1803" y="2816"/>
                </a:lnTo>
                <a:lnTo>
                  <a:pt x="1803" y="2819"/>
                </a:lnTo>
                <a:lnTo>
                  <a:pt x="1803" y="2821"/>
                </a:lnTo>
                <a:lnTo>
                  <a:pt x="1800" y="2819"/>
                </a:lnTo>
                <a:lnTo>
                  <a:pt x="1798" y="2819"/>
                </a:lnTo>
                <a:lnTo>
                  <a:pt x="1795" y="2816"/>
                </a:lnTo>
                <a:lnTo>
                  <a:pt x="1793" y="2814"/>
                </a:lnTo>
                <a:lnTo>
                  <a:pt x="1793" y="2812"/>
                </a:lnTo>
                <a:lnTo>
                  <a:pt x="1791" y="2809"/>
                </a:lnTo>
                <a:lnTo>
                  <a:pt x="1786" y="2809"/>
                </a:lnTo>
                <a:lnTo>
                  <a:pt x="1781" y="2812"/>
                </a:lnTo>
                <a:lnTo>
                  <a:pt x="1779" y="2812"/>
                </a:lnTo>
                <a:lnTo>
                  <a:pt x="1777" y="2812"/>
                </a:lnTo>
                <a:lnTo>
                  <a:pt x="1774" y="2812"/>
                </a:lnTo>
                <a:lnTo>
                  <a:pt x="1774" y="2814"/>
                </a:lnTo>
                <a:lnTo>
                  <a:pt x="1772" y="2814"/>
                </a:lnTo>
                <a:lnTo>
                  <a:pt x="1772" y="2816"/>
                </a:lnTo>
                <a:lnTo>
                  <a:pt x="1772" y="2819"/>
                </a:lnTo>
                <a:lnTo>
                  <a:pt x="1774" y="2819"/>
                </a:lnTo>
                <a:lnTo>
                  <a:pt x="1774" y="2821"/>
                </a:lnTo>
                <a:lnTo>
                  <a:pt x="1772" y="2821"/>
                </a:lnTo>
                <a:lnTo>
                  <a:pt x="1767" y="2821"/>
                </a:lnTo>
                <a:lnTo>
                  <a:pt x="1765" y="2821"/>
                </a:lnTo>
                <a:lnTo>
                  <a:pt x="1765" y="2823"/>
                </a:lnTo>
                <a:lnTo>
                  <a:pt x="1762" y="2823"/>
                </a:lnTo>
                <a:lnTo>
                  <a:pt x="1760" y="2823"/>
                </a:lnTo>
                <a:lnTo>
                  <a:pt x="1758" y="2823"/>
                </a:lnTo>
                <a:lnTo>
                  <a:pt x="1755" y="2826"/>
                </a:lnTo>
                <a:lnTo>
                  <a:pt x="1755" y="2828"/>
                </a:lnTo>
                <a:lnTo>
                  <a:pt x="1753" y="2830"/>
                </a:lnTo>
                <a:lnTo>
                  <a:pt x="1753" y="2833"/>
                </a:lnTo>
                <a:lnTo>
                  <a:pt x="1753" y="2835"/>
                </a:lnTo>
                <a:lnTo>
                  <a:pt x="1750" y="2838"/>
                </a:lnTo>
                <a:lnTo>
                  <a:pt x="1750" y="2840"/>
                </a:lnTo>
                <a:lnTo>
                  <a:pt x="1748" y="2840"/>
                </a:lnTo>
                <a:lnTo>
                  <a:pt x="1748" y="2842"/>
                </a:lnTo>
                <a:lnTo>
                  <a:pt x="1746" y="2842"/>
                </a:lnTo>
                <a:lnTo>
                  <a:pt x="1743" y="2842"/>
                </a:lnTo>
                <a:lnTo>
                  <a:pt x="1743" y="2845"/>
                </a:lnTo>
                <a:lnTo>
                  <a:pt x="1741" y="2845"/>
                </a:lnTo>
                <a:lnTo>
                  <a:pt x="1741" y="2847"/>
                </a:lnTo>
                <a:lnTo>
                  <a:pt x="1739" y="2847"/>
                </a:lnTo>
                <a:lnTo>
                  <a:pt x="1739" y="2847"/>
                </a:lnTo>
                <a:lnTo>
                  <a:pt x="1739" y="2849"/>
                </a:lnTo>
                <a:lnTo>
                  <a:pt x="1739" y="2852"/>
                </a:lnTo>
                <a:lnTo>
                  <a:pt x="1736" y="2852"/>
                </a:lnTo>
                <a:lnTo>
                  <a:pt x="1734" y="2849"/>
                </a:lnTo>
                <a:lnTo>
                  <a:pt x="1732" y="2849"/>
                </a:lnTo>
                <a:lnTo>
                  <a:pt x="1729" y="2849"/>
                </a:lnTo>
                <a:lnTo>
                  <a:pt x="1724" y="2849"/>
                </a:lnTo>
                <a:lnTo>
                  <a:pt x="1722" y="2849"/>
                </a:lnTo>
                <a:lnTo>
                  <a:pt x="1722" y="2852"/>
                </a:lnTo>
                <a:lnTo>
                  <a:pt x="1720" y="2852"/>
                </a:lnTo>
                <a:lnTo>
                  <a:pt x="1717" y="2852"/>
                </a:lnTo>
                <a:lnTo>
                  <a:pt x="1717" y="2849"/>
                </a:lnTo>
                <a:lnTo>
                  <a:pt x="1715" y="2849"/>
                </a:lnTo>
                <a:lnTo>
                  <a:pt x="1713" y="2849"/>
                </a:lnTo>
                <a:lnTo>
                  <a:pt x="1715" y="2849"/>
                </a:lnTo>
                <a:lnTo>
                  <a:pt x="1715" y="2847"/>
                </a:lnTo>
                <a:lnTo>
                  <a:pt x="1717" y="2847"/>
                </a:lnTo>
                <a:lnTo>
                  <a:pt x="1717" y="2842"/>
                </a:lnTo>
                <a:lnTo>
                  <a:pt x="1717" y="2840"/>
                </a:lnTo>
                <a:lnTo>
                  <a:pt x="1717" y="2840"/>
                </a:lnTo>
                <a:lnTo>
                  <a:pt x="1717" y="2838"/>
                </a:lnTo>
                <a:lnTo>
                  <a:pt x="1715" y="2838"/>
                </a:lnTo>
                <a:lnTo>
                  <a:pt x="1715" y="2835"/>
                </a:lnTo>
                <a:lnTo>
                  <a:pt x="1713" y="2835"/>
                </a:lnTo>
                <a:lnTo>
                  <a:pt x="1710" y="2835"/>
                </a:lnTo>
                <a:lnTo>
                  <a:pt x="1708" y="2835"/>
                </a:lnTo>
                <a:lnTo>
                  <a:pt x="1706" y="2835"/>
                </a:lnTo>
                <a:lnTo>
                  <a:pt x="1706" y="2833"/>
                </a:lnTo>
                <a:lnTo>
                  <a:pt x="1703" y="2833"/>
                </a:lnTo>
                <a:lnTo>
                  <a:pt x="1703" y="2835"/>
                </a:lnTo>
                <a:lnTo>
                  <a:pt x="1701" y="2835"/>
                </a:lnTo>
                <a:lnTo>
                  <a:pt x="1698" y="2835"/>
                </a:lnTo>
                <a:lnTo>
                  <a:pt x="1698" y="2833"/>
                </a:lnTo>
                <a:lnTo>
                  <a:pt x="1696" y="2833"/>
                </a:lnTo>
                <a:lnTo>
                  <a:pt x="1694" y="2830"/>
                </a:lnTo>
                <a:lnTo>
                  <a:pt x="1691" y="2830"/>
                </a:lnTo>
                <a:lnTo>
                  <a:pt x="1691" y="2830"/>
                </a:lnTo>
                <a:lnTo>
                  <a:pt x="1689" y="2830"/>
                </a:lnTo>
                <a:lnTo>
                  <a:pt x="1687" y="2830"/>
                </a:lnTo>
                <a:lnTo>
                  <a:pt x="1682" y="2830"/>
                </a:lnTo>
                <a:lnTo>
                  <a:pt x="1677" y="2830"/>
                </a:lnTo>
                <a:lnTo>
                  <a:pt x="1677" y="2833"/>
                </a:lnTo>
                <a:lnTo>
                  <a:pt x="1675" y="2833"/>
                </a:lnTo>
                <a:lnTo>
                  <a:pt x="1675" y="2830"/>
                </a:lnTo>
                <a:lnTo>
                  <a:pt x="1672" y="2830"/>
                </a:lnTo>
                <a:lnTo>
                  <a:pt x="1670" y="2830"/>
                </a:lnTo>
                <a:lnTo>
                  <a:pt x="1661" y="2833"/>
                </a:lnTo>
                <a:lnTo>
                  <a:pt x="1661" y="2830"/>
                </a:lnTo>
                <a:lnTo>
                  <a:pt x="1658" y="2830"/>
                </a:lnTo>
                <a:lnTo>
                  <a:pt x="1656" y="2828"/>
                </a:lnTo>
                <a:lnTo>
                  <a:pt x="1654" y="2828"/>
                </a:lnTo>
                <a:lnTo>
                  <a:pt x="1651" y="2828"/>
                </a:lnTo>
                <a:lnTo>
                  <a:pt x="1649" y="2828"/>
                </a:lnTo>
                <a:lnTo>
                  <a:pt x="1646" y="2826"/>
                </a:lnTo>
                <a:lnTo>
                  <a:pt x="1644" y="2823"/>
                </a:lnTo>
                <a:lnTo>
                  <a:pt x="1642" y="2821"/>
                </a:lnTo>
                <a:lnTo>
                  <a:pt x="1644" y="2819"/>
                </a:lnTo>
                <a:lnTo>
                  <a:pt x="1642" y="2819"/>
                </a:lnTo>
                <a:lnTo>
                  <a:pt x="1639" y="2819"/>
                </a:lnTo>
                <a:lnTo>
                  <a:pt x="1637" y="2816"/>
                </a:lnTo>
                <a:lnTo>
                  <a:pt x="1637" y="2816"/>
                </a:lnTo>
                <a:lnTo>
                  <a:pt x="1635" y="2819"/>
                </a:lnTo>
                <a:lnTo>
                  <a:pt x="1635" y="2816"/>
                </a:lnTo>
                <a:lnTo>
                  <a:pt x="1632" y="2816"/>
                </a:lnTo>
                <a:lnTo>
                  <a:pt x="1630" y="2816"/>
                </a:lnTo>
                <a:lnTo>
                  <a:pt x="1627" y="2814"/>
                </a:lnTo>
                <a:lnTo>
                  <a:pt x="1623" y="2816"/>
                </a:lnTo>
                <a:lnTo>
                  <a:pt x="1620" y="2816"/>
                </a:lnTo>
                <a:lnTo>
                  <a:pt x="1618" y="2816"/>
                </a:lnTo>
                <a:lnTo>
                  <a:pt x="1613" y="2819"/>
                </a:lnTo>
                <a:lnTo>
                  <a:pt x="1613" y="2821"/>
                </a:lnTo>
                <a:lnTo>
                  <a:pt x="1613" y="2823"/>
                </a:lnTo>
                <a:lnTo>
                  <a:pt x="1611" y="2823"/>
                </a:lnTo>
                <a:lnTo>
                  <a:pt x="1609" y="2823"/>
                </a:lnTo>
                <a:lnTo>
                  <a:pt x="1606" y="2823"/>
                </a:lnTo>
                <a:lnTo>
                  <a:pt x="1604" y="2823"/>
                </a:lnTo>
                <a:lnTo>
                  <a:pt x="1601" y="2823"/>
                </a:lnTo>
                <a:lnTo>
                  <a:pt x="1599" y="2823"/>
                </a:lnTo>
                <a:lnTo>
                  <a:pt x="1597" y="2823"/>
                </a:lnTo>
                <a:lnTo>
                  <a:pt x="1594" y="2823"/>
                </a:lnTo>
                <a:lnTo>
                  <a:pt x="1592" y="2821"/>
                </a:lnTo>
                <a:lnTo>
                  <a:pt x="1590" y="2819"/>
                </a:lnTo>
                <a:lnTo>
                  <a:pt x="1587" y="2819"/>
                </a:lnTo>
                <a:lnTo>
                  <a:pt x="1587" y="2821"/>
                </a:lnTo>
                <a:lnTo>
                  <a:pt x="1585" y="2821"/>
                </a:lnTo>
                <a:lnTo>
                  <a:pt x="1583" y="2821"/>
                </a:lnTo>
                <a:lnTo>
                  <a:pt x="1583" y="2823"/>
                </a:lnTo>
                <a:lnTo>
                  <a:pt x="1583" y="2826"/>
                </a:lnTo>
                <a:lnTo>
                  <a:pt x="1580" y="2826"/>
                </a:lnTo>
                <a:lnTo>
                  <a:pt x="1580" y="2828"/>
                </a:lnTo>
                <a:lnTo>
                  <a:pt x="1578" y="2828"/>
                </a:lnTo>
                <a:lnTo>
                  <a:pt x="1578" y="2828"/>
                </a:lnTo>
                <a:lnTo>
                  <a:pt x="1578" y="2826"/>
                </a:lnTo>
                <a:lnTo>
                  <a:pt x="1575" y="2828"/>
                </a:lnTo>
                <a:lnTo>
                  <a:pt x="1573" y="2828"/>
                </a:lnTo>
                <a:lnTo>
                  <a:pt x="1571" y="2830"/>
                </a:lnTo>
                <a:lnTo>
                  <a:pt x="1568" y="2830"/>
                </a:lnTo>
                <a:lnTo>
                  <a:pt x="1568" y="2833"/>
                </a:lnTo>
                <a:lnTo>
                  <a:pt x="1566" y="2833"/>
                </a:lnTo>
                <a:lnTo>
                  <a:pt x="1564" y="2835"/>
                </a:lnTo>
                <a:lnTo>
                  <a:pt x="1564" y="2838"/>
                </a:lnTo>
                <a:lnTo>
                  <a:pt x="1561" y="2838"/>
                </a:lnTo>
                <a:lnTo>
                  <a:pt x="1561" y="2835"/>
                </a:lnTo>
                <a:lnTo>
                  <a:pt x="1559" y="2835"/>
                </a:lnTo>
                <a:lnTo>
                  <a:pt x="1557" y="2835"/>
                </a:lnTo>
                <a:lnTo>
                  <a:pt x="1554" y="2838"/>
                </a:lnTo>
                <a:lnTo>
                  <a:pt x="1549" y="2835"/>
                </a:lnTo>
                <a:lnTo>
                  <a:pt x="1547" y="2835"/>
                </a:lnTo>
                <a:lnTo>
                  <a:pt x="1547" y="2838"/>
                </a:lnTo>
                <a:lnTo>
                  <a:pt x="1545" y="2840"/>
                </a:lnTo>
                <a:lnTo>
                  <a:pt x="1542" y="2842"/>
                </a:lnTo>
                <a:lnTo>
                  <a:pt x="1540" y="2840"/>
                </a:lnTo>
                <a:lnTo>
                  <a:pt x="1538" y="2840"/>
                </a:lnTo>
                <a:lnTo>
                  <a:pt x="1535" y="2840"/>
                </a:lnTo>
                <a:lnTo>
                  <a:pt x="1533" y="2840"/>
                </a:lnTo>
                <a:lnTo>
                  <a:pt x="1533" y="2842"/>
                </a:lnTo>
                <a:lnTo>
                  <a:pt x="1531" y="2840"/>
                </a:lnTo>
                <a:lnTo>
                  <a:pt x="1528" y="2840"/>
                </a:lnTo>
                <a:lnTo>
                  <a:pt x="1528" y="2842"/>
                </a:lnTo>
                <a:lnTo>
                  <a:pt x="1526" y="2842"/>
                </a:lnTo>
                <a:lnTo>
                  <a:pt x="1523" y="2840"/>
                </a:lnTo>
                <a:lnTo>
                  <a:pt x="1519" y="2840"/>
                </a:lnTo>
                <a:lnTo>
                  <a:pt x="1516" y="2840"/>
                </a:lnTo>
                <a:lnTo>
                  <a:pt x="1516" y="2838"/>
                </a:lnTo>
                <a:lnTo>
                  <a:pt x="1512" y="2838"/>
                </a:lnTo>
                <a:lnTo>
                  <a:pt x="1509" y="2838"/>
                </a:lnTo>
                <a:lnTo>
                  <a:pt x="1509" y="2835"/>
                </a:lnTo>
                <a:lnTo>
                  <a:pt x="1507" y="2833"/>
                </a:lnTo>
                <a:lnTo>
                  <a:pt x="1505" y="2833"/>
                </a:lnTo>
                <a:lnTo>
                  <a:pt x="1502" y="2835"/>
                </a:lnTo>
                <a:lnTo>
                  <a:pt x="1500" y="2838"/>
                </a:lnTo>
                <a:lnTo>
                  <a:pt x="1497" y="2840"/>
                </a:lnTo>
                <a:lnTo>
                  <a:pt x="1497" y="2838"/>
                </a:lnTo>
                <a:lnTo>
                  <a:pt x="1495" y="2838"/>
                </a:lnTo>
                <a:lnTo>
                  <a:pt x="1490" y="2838"/>
                </a:lnTo>
                <a:lnTo>
                  <a:pt x="1488" y="2838"/>
                </a:lnTo>
                <a:lnTo>
                  <a:pt x="1486" y="2838"/>
                </a:lnTo>
                <a:lnTo>
                  <a:pt x="1486" y="2835"/>
                </a:lnTo>
                <a:lnTo>
                  <a:pt x="1483" y="2835"/>
                </a:lnTo>
                <a:lnTo>
                  <a:pt x="1481" y="2838"/>
                </a:lnTo>
                <a:lnTo>
                  <a:pt x="1478" y="2840"/>
                </a:lnTo>
                <a:lnTo>
                  <a:pt x="1476" y="2840"/>
                </a:lnTo>
                <a:lnTo>
                  <a:pt x="1476" y="2838"/>
                </a:lnTo>
                <a:lnTo>
                  <a:pt x="1474" y="2838"/>
                </a:lnTo>
                <a:lnTo>
                  <a:pt x="1471" y="2835"/>
                </a:lnTo>
                <a:lnTo>
                  <a:pt x="1471" y="2838"/>
                </a:lnTo>
                <a:lnTo>
                  <a:pt x="1469" y="2838"/>
                </a:lnTo>
                <a:lnTo>
                  <a:pt x="1467" y="2840"/>
                </a:lnTo>
                <a:lnTo>
                  <a:pt x="1467" y="2838"/>
                </a:lnTo>
                <a:lnTo>
                  <a:pt x="1464" y="2838"/>
                </a:lnTo>
                <a:lnTo>
                  <a:pt x="1462" y="2835"/>
                </a:lnTo>
                <a:lnTo>
                  <a:pt x="1462" y="2833"/>
                </a:lnTo>
                <a:lnTo>
                  <a:pt x="1462" y="2833"/>
                </a:lnTo>
                <a:lnTo>
                  <a:pt x="1460" y="2835"/>
                </a:lnTo>
                <a:lnTo>
                  <a:pt x="1455" y="2835"/>
                </a:lnTo>
                <a:lnTo>
                  <a:pt x="1452" y="2835"/>
                </a:lnTo>
                <a:lnTo>
                  <a:pt x="1452" y="2833"/>
                </a:lnTo>
                <a:lnTo>
                  <a:pt x="1450" y="2833"/>
                </a:lnTo>
                <a:lnTo>
                  <a:pt x="1448" y="2833"/>
                </a:lnTo>
                <a:lnTo>
                  <a:pt x="1445" y="2833"/>
                </a:lnTo>
                <a:lnTo>
                  <a:pt x="1443" y="2830"/>
                </a:lnTo>
                <a:lnTo>
                  <a:pt x="1438" y="2833"/>
                </a:lnTo>
                <a:lnTo>
                  <a:pt x="1438" y="2835"/>
                </a:lnTo>
                <a:lnTo>
                  <a:pt x="1436" y="2838"/>
                </a:lnTo>
                <a:lnTo>
                  <a:pt x="1434" y="2840"/>
                </a:lnTo>
                <a:lnTo>
                  <a:pt x="1431" y="2840"/>
                </a:lnTo>
                <a:lnTo>
                  <a:pt x="1429" y="2840"/>
                </a:lnTo>
                <a:lnTo>
                  <a:pt x="1426" y="2838"/>
                </a:lnTo>
                <a:lnTo>
                  <a:pt x="1424" y="2838"/>
                </a:lnTo>
                <a:lnTo>
                  <a:pt x="1422" y="2838"/>
                </a:lnTo>
                <a:lnTo>
                  <a:pt x="1419" y="2840"/>
                </a:lnTo>
                <a:lnTo>
                  <a:pt x="1417" y="2840"/>
                </a:lnTo>
                <a:lnTo>
                  <a:pt x="1412" y="2840"/>
                </a:lnTo>
                <a:lnTo>
                  <a:pt x="1410" y="2840"/>
                </a:lnTo>
                <a:lnTo>
                  <a:pt x="1408" y="2840"/>
                </a:lnTo>
                <a:lnTo>
                  <a:pt x="1405" y="2842"/>
                </a:lnTo>
                <a:lnTo>
                  <a:pt x="1403" y="2842"/>
                </a:lnTo>
                <a:lnTo>
                  <a:pt x="1403" y="2842"/>
                </a:lnTo>
                <a:lnTo>
                  <a:pt x="1400" y="2845"/>
                </a:lnTo>
                <a:lnTo>
                  <a:pt x="1398" y="2845"/>
                </a:lnTo>
                <a:lnTo>
                  <a:pt x="1398" y="2847"/>
                </a:lnTo>
                <a:lnTo>
                  <a:pt x="1400" y="2849"/>
                </a:lnTo>
                <a:lnTo>
                  <a:pt x="1400" y="2852"/>
                </a:lnTo>
                <a:lnTo>
                  <a:pt x="1398" y="2852"/>
                </a:lnTo>
                <a:lnTo>
                  <a:pt x="1398" y="2854"/>
                </a:lnTo>
                <a:lnTo>
                  <a:pt x="1398" y="2856"/>
                </a:lnTo>
                <a:lnTo>
                  <a:pt x="1398" y="2856"/>
                </a:lnTo>
                <a:lnTo>
                  <a:pt x="1396" y="2861"/>
                </a:lnTo>
                <a:lnTo>
                  <a:pt x="1396" y="2864"/>
                </a:lnTo>
                <a:lnTo>
                  <a:pt x="1396" y="2866"/>
                </a:lnTo>
                <a:lnTo>
                  <a:pt x="1374" y="2856"/>
                </a:lnTo>
                <a:lnTo>
                  <a:pt x="1355" y="2847"/>
                </a:lnTo>
                <a:lnTo>
                  <a:pt x="1344" y="2840"/>
                </a:lnTo>
                <a:lnTo>
                  <a:pt x="1337" y="2833"/>
                </a:lnTo>
                <a:lnTo>
                  <a:pt x="1303" y="2816"/>
                </a:lnTo>
                <a:lnTo>
                  <a:pt x="1277" y="2804"/>
                </a:lnTo>
                <a:lnTo>
                  <a:pt x="1273" y="2800"/>
                </a:lnTo>
                <a:lnTo>
                  <a:pt x="1254" y="2795"/>
                </a:lnTo>
                <a:lnTo>
                  <a:pt x="1247" y="2797"/>
                </a:lnTo>
                <a:lnTo>
                  <a:pt x="1230" y="2800"/>
                </a:lnTo>
                <a:lnTo>
                  <a:pt x="1223" y="2797"/>
                </a:lnTo>
                <a:lnTo>
                  <a:pt x="1209" y="2785"/>
                </a:lnTo>
                <a:lnTo>
                  <a:pt x="1190" y="2778"/>
                </a:lnTo>
                <a:lnTo>
                  <a:pt x="1183" y="2785"/>
                </a:lnTo>
                <a:lnTo>
                  <a:pt x="1162" y="2785"/>
                </a:lnTo>
                <a:lnTo>
                  <a:pt x="1150" y="2781"/>
                </a:lnTo>
                <a:lnTo>
                  <a:pt x="1143" y="2767"/>
                </a:lnTo>
                <a:lnTo>
                  <a:pt x="1133" y="2762"/>
                </a:lnTo>
                <a:lnTo>
                  <a:pt x="1119" y="2755"/>
                </a:lnTo>
                <a:lnTo>
                  <a:pt x="1100" y="2757"/>
                </a:lnTo>
                <a:lnTo>
                  <a:pt x="1095" y="2759"/>
                </a:lnTo>
                <a:lnTo>
                  <a:pt x="1083" y="2757"/>
                </a:lnTo>
                <a:lnTo>
                  <a:pt x="1086" y="2750"/>
                </a:lnTo>
                <a:lnTo>
                  <a:pt x="1093" y="2743"/>
                </a:lnTo>
                <a:lnTo>
                  <a:pt x="1105" y="2736"/>
                </a:lnTo>
                <a:lnTo>
                  <a:pt x="1105" y="2731"/>
                </a:lnTo>
                <a:lnTo>
                  <a:pt x="1102" y="2731"/>
                </a:lnTo>
                <a:lnTo>
                  <a:pt x="1088" y="2731"/>
                </a:lnTo>
                <a:lnTo>
                  <a:pt x="1088" y="2726"/>
                </a:lnTo>
                <a:lnTo>
                  <a:pt x="1093" y="2719"/>
                </a:lnTo>
                <a:lnTo>
                  <a:pt x="1114" y="2724"/>
                </a:lnTo>
                <a:lnTo>
                  <a:pt x="1114" y="2733"/>
                </a:lnTo>
                <a:lnTo>
                  <a:pt x="1133" y="2729"/>
                </a:lnTo>
                <a:lnTo>
                  <a:pt x="1138" y="2722"/>
                </a:lnTo>
                <a:lnTo>
                  <a:pt x="1145" y="2710"/>
                </a:lnTo>
                <a:lnTo>
                  <a:pt x="1145" y="2688"/>
                </a:lnTo>
                <a:lnTo>
                  <a:pt x="1143" y="2677"/>
                </a:lnTo>
                <a:lnTo>
                  <a:pt x="1145" y="2674"/>
                </a:lnTo>
                <a:lnTo>
                  <a:pt x="1157" y="2662"/>
                </a:lnTo>
                <a:lnTo>
                  <a:pt x="1157" y="2634"/>
                </a:lnTo>
                <a:lnTo>
                  <a:pt x="1171" y="2615"/>
                </a:lnTo>
                <a:lnTo>
                  <a:pt x="1183" y="2617"/>
                </a:lnTo>
                <a:lnTo>
                  <a:pt x="1190" y="2620"/>
                </a:lnTo>
                <a:lnTo>
                  <a:pt x="1202" y="2622"/>
                </a:lnTo>
                <a:lnTo>
                  <a:pt x="1199" y="2613"/>
                </a:lnTo>
                <a:lnTo>
                  <a:pt x="1192" y="2606"/>
                </a:lnTo>
                <a:lnTo>
                  <a:pt x="1166" y="2596"/>
                </a:lnTo>
                <a:lnTo>
                  <a:pt x="1157" y="2591"/>
                </a:lnTo>
                <a:lnTo>
                  <a:pt x="1150" y="2591"/>
                </a:lnTo>
                <a:lnTo>
                  <a:pt x="1143" y="2596"/>
                </a:lnTo>
                <a:lnTo>
                  <a:pt x="1124" y="2577"/>
                </a:lnTo>
                <a:lnTo>
                  <a:pt x="1124" y="2570"/>
                </a:lnTo>
                <a:lnTo>
                  <a:pt x="1133" y="2573"/>
                </a:lnTo>
                <a:lnTo>
                  <a:pt x="1154" y="2554"/>
                </a:lnTo>
                <a:lnTo>
                  <a:pt x="1176" y="2558"/>
                </a:lnTo>
                <a:lnTo>
                  <a:pt x="1183" y="2558"/>
                </a:lnTo>
                <a:lnTo>
                  <a:pt x="1183" y="2549"/>
                </a:lnTo>
                <a:lnTo>
                  <a:pt x="1164" y="2546"/>
                </a:lnTo>
                <a:lnTo>
                  <a:pt x="1169" y="2535"/>
                </a:lnTo>
                <a:lnTo>
                  <a:pt x="1185" y="2525"/>
                </a:lnTo>
                <a:lnTo>
                  <a:pt x="1209" y="2502"/>
                </a:lnTo>
                <a:lnTo>
                  <a:pt x="1218" y="2502"/>
                </a:lnTo>
                <a:lnTo>
                  <a:pt x="1223" y="2497"/>
                </a:lnTo>
                <a:lnTo>
                  <a:pt x="1223" y="2487"/>
                </a:lnTo>
                <a:lnTo>
                  <a:pt x="1221" y="2478"/>
                </a:lnTo>
                <a:lnTo>
                  <a:pt x="1216" y="2473"/>
                </a:lnTo>
                <a:lnTo>
                  <a:pt x="1199" y="2475"/>
                </a:lnTo>
                <a:lnTo>
                  <a:pt x="1190" y="2480"/>
                </a:lnTo>
                <a:lnTo>
                  <a:pt x="1190" y="2490"/>
                </a:lnTo>
                <a:lnTo>
                  <a:pt x="1169" y="2502"/>
                </a:lnTo>
                <a:lnTo>
                  <a:pt x="1164" y="2506"/>
                </a:lnTo>
                <a:lnTo>
                  <a:pt x="1152" y="2506"/>
                </a:lnTo>
                <a:lnTo>
                  <a:pt x="1145" y="2509"/>
                </a:lnTo>
                <a:lnTo>
                  <a:pt x="1162" y="2419"/>
                </a:lnTo>
                <a:lnTo>
                  <a:pt x="1228" y="2390"/>
                </a:lnTo>
                <a:lnTo>
                  <a:pt x="1225" y="2348"/>
                </a:lnTo>
                <a:lnTo>
                  <a:pt x="1190" y="2220"/>
                </a:lnTo>
                <a:lnTo>
                  <a:pt x="1043" y="2201"/>
                </a:lnTo>
                <a:lnTo>
                  <a:pt x="982" y="2175"/>
                </a:lnTo>
                <a:lnTo>
                  <a:pt x="866" y="2222"/>
                </a:lnTo>
                <a:lnTo>
                  <a:pt x="807" y="2139"/>
                </a:lnTo>
                <a:lnTo>
                  <a:pt x="745" y="2149"/>
                </a:lnTo>
                <a:lnTo>
                  <a:pt x="679" y="2045"/>
                </a:lnTo>
                <a:lnTo>
                  <a:pt x="561" y="2095"/>
                </a:lnTo>
                <a:lnTo>
                  <a:pt x="547" y="2083"/>
                </a:lnTo>
                <a:lnTo>
                  <a:pt x="539" y="2042"/>
                </a:lnTo>
                <a:lnTo>
                  <a:pt x="506" y="2024"/>
                </a:lnTo>
                <a:lnTo>
                  <a:pt x="506" y="2000"/>
                </a:lnTo>
                <a:lnTo>
                  <a:pt x="528" y="1986"/>
                </a:lnTo>
                <a:lnTo>
                  <a:pt x="542" y="2000"/>
                </a:lnTo>
                <a:lnTo>
                  <a:pt x="573" y="1986"/>
                </a:lnTo>
                <a:lnTo>
                  <a:pt x="592" y="1953"/>
                </a:lnTo>
                <a:lnTo>
                  <a:pt x="592" y="1945"/>
                </a:lnTo>
                <a:lnTo>
                  <a:pt x="568" y="1943"/>
                </a:lnTo>
                <a:lnTo>
                  <a:pt x="563" y="1931"/>
                </a:lnTo>
                <a:lnTo>
                  <a:pt x="539" y="1917"/>
                </a:lnTo>
                <a:lnTo>
                  <a:pt x="523" y="1929"/>
                </a:lnTo>
                <a:lnTo>
                  <a:pt x="511" y="1924"/>
                </a:lnTo>
                <a:lnTo>
                  <a:pt x="518" y="1901"/>
                </a:lnTo>
                <a:lnTo>
                  <a:pt x="509" y="1896"/>
                </a:lnTo>
                <a:lnTo>
                  <a:pt x="497" y="1896"/>
                </a:lnTo>
                <a:lnTo>
                  <a:pt x="476" y="1886"/>
                </a:lnTo>
                <a:lnTo>
                  <a:pt x="466" y="1851"/>
                </a:lnTo>
                <a:lnTo>
                  <a:pt x="442" y="1837"/>
                </a:lnTo>
                <a:lnTo>
                  <a:pt x="445" y="1801"/>
                </a:lnTo>
                <a:lnTo>
                  <a:pt x="424" y="1751"/>
                </a:lnTo>
                <a:lnTo>
                  <a:pt x="381" y="1730"/>
                </a:lnTo>
                <a:lnTo>
                  <a:pt x="357" y="1740"/>
                </a:lnTo>
                <a:lnTo>
                  <a:pt x="341" y="1754"/>
                </a:lnTo>
                <a:lnTo>
                  <a:pt x="329" y="1759"/>
                </a:lnTo>
                <a:lnTo>
                  <a:pt x="322" y="1730"/>
                </a:lnTo>
                <a:lnTo>
                  <a:pt x="303" y="1728"/>
                </a:lnTo>
                <a:lnTo>
                  <a:pt x="282" y="1740"/>
                </a:lnTo>
                <a:lnTo>
                  <a:pt x="270" y="1721"/>
                </a:lnTo>
                <a:lnTo>
                  <a:pt x="263" y="1725"/>
                </a:lnTo>
                <a:lnTo>
                  <a:pt x="249" y="1721"/>
                </a:lnTo>
                <a:lnTo>
                  <a:pt x="253" y="1706"/>
                </a:lnTo>
                <a:lnTo>
                  <a:pt x="241" y="1676"/>
                </a:lnTo>
                <a:lnTo>
                  <a:pt x="208" y="1645"/>
                </a:lnTo>
                <a:lnTo>
                  <a:pt x="211" y="1600"/>
                </a:lnTo>
                <a:lnTo>
                  <a:pt x="180" y="1583"/>
                </a:lnTo>
                <a:lnTo>
                  <a:pt x="185" y="1550"/>
                </a:lnTo>
                <a:lnTo>
                  <a:pt x="199" y="1543"/>
                </a:lnTo>
                <a:lnTo>
                  <a:pt x="189" y="1529"/>
                </a:lnTo>
                <a:lnTo>
                  <a:pt x="170" y="1501"/>
                </a:lnTo>
                <a:lnTo>
                  <a:pt x="173" y="1489"/>
                </a:lnTo>
                <a:lnTo>
                  <a:pt x="156" y="1451"/>
                </a:lnTo>
                <a:lnTo>
                  <a:pt x="173" y="1425"/>
                </a:lnTo>
                <a:lnTo>
                  <a:pt x="187" y="1389"/>
                </a:lnTo>
                <a:lnTo>
                  <a:pt x="192" y="1380"/>
                </a:lnTo>
                <a:lnTo>
                  <a:pt x="180" y="1370"/>
                </a:lnTo>
                <a:lnTo>
                  <a:pt x="178" y="1363"/>
                </a:lnTo>
                <a:lnTo>
                  <a:pt x="173" y="1352"/>
                </a:lnTo>
                <a:lnTo>
                  <a:pt x="173" y="1347"/>
                </a:lnTo>
                <a:lnTo>
                  <a:pt x="178" y="1344"/>
                </a:lnTo>
                <a:lnTo>
                  <a:pt x="187" y="1349"/>
                </a:lnTo>
                <a:lnTo>
                  <a:pt x="196" y="1352"/>
                </a:lnTo>
                <a:lnTo>
                  <a:pt x="196" y="1340"/>
                </a:lnTo>
                <a:lnTo>
                  <a:pt x="199" y="1333"/>
                </a:lnTo>
                <a:lnTo>
                  <a:pt x="206" y="1333"/>
                </a:lnTo>
                <a:lnTo>
                  <a:pt x="211" y="1340"/>
                </a:lnTo>
                <a:lnTo>
                  <a:pt x="213" y="1340"/>
                </a:lnTo>
                <a:lnTo>
                  <a:pt x="220" y="1333"/>
                </a:lnTo>
                <a:lnTo>
                  <a:pt x="223" y="1328"/>
                </a:lnTo>
                <a:lnTo>
                  <a:pt x="220" y="1323"/>
                </a:lnTo>
                <a:lnTo>
                  <a:pt x="220" y="1314"/>
                </a:lnTo>
                <a:lnTo>
                  <a:pt x="230" y="1309"/>
                </a:lnTo>
                <a:lnTo>
                  <a:pt x="251" y="1309"/>
                </a:lnTo>
                <a:lnTo>
                  <a:pt x="267" y="1311"/>
                </a:lnTo>
                <a:lnTo>
                  <a:pt x="275" y="1316"/>
                </a:lnTo>
                <a:lnTo>
                  <a:pt x="282" y="1316"/>
                </a:lnTo>
                <a:lnTo>
                  <a:pt x="286" y="1311"/>
                </a:lnTo>
                <a:lnTo>
                  <a:pt x="286" y="1307"/>
                </a:lnTo>
                <a:lnTo>
                  <a:pt x="284" y="1299"/>
                </a:lnTo>
                <a:lnTo>
                  <a:pt x="282" y="1299"/>
                </a:lnTo>
                <a:lnTo>
                  <a:pt x="272" y="1297"/>
                </a:lnTo>
                <a:lnTo>
                  <a:pt x="267" y="1288"/>
                </a:lnTo>
                <a:lnTo>
                  <a:pt x="258" y="1283"/>
                </a:lnTo>
                <a:lnTo>
                  <a:pt x="244" y="1283"/>
                </a:lnTo>
                <a:lnTo>
                  <a:pt x="237" y="1292"/>
                </a:lnTo>
                <a:lnTo>
                  <a:pt x="223" y="1297"/>
                </a:lnTo>
                <a:lnTo>
                  <a:pt x="204" y="1285"/>
                </a:lnTo>
                <a:lnTo>
                  <a:pt x="189" y="1278"/>
                </a:lnTo>
                <a:lnTo>
                  <a:pt x="185" y="1269"/>
                </a:lnTo>
                <a:lnTo>
                  <a:pt x="182" y="1266"/>
                </a:lnTo>
                <a:lnTo>
                  <a:pt x="185" y="1264"/>
                </a:lnTo>
                <a:lnTo>
                  <a:pt x="189" y="1266"/>
                </a:lnTo>
                <a:lnTo>
                  <a:pt x="192" y="1264"/>
                </a:lnTo>
                <a:lnTo>
                  <a:pt x="189" y="1255"/>
                </a:lnTo>
                <a:lnTo>
                  <a:pt x="192" y="1247"/>
                </a:lnTo>
                <a:lnTo>
                  <a:pt x="192" y="1243"/>
                </a:lnTo>
                <a:lnTo>
                  <a:pt x="187" y="1238"/>
                </a:lnTo>
                <a:lnTo>
                  <a:pt x="180" y="1243"/>
                </a:lnTo>
                <a:lnTo>
                  <a:pt x="173" y="1252"/>
                </a:lnTo>
                <a:lnTo>
                  <a:pt x="168" y="1257"/>
                </a:lnTo>
                <a:lnTo>
                  <a:pt x="166" y="1266"/>
                </a:lnTo>
                <a:lnTo>
                  <a:pt x="147" y="1262"/>
                </a:lnTo>
                <a:lnTo>
                  <a:pt x="168" y="1224"/>
                </a:lnTo>
                <a:lnTo>
                  <a:pt x="187" y="1200"/>
                </a:lnTo>
                <a:lnTo>
                  <a:pt x="272" y="1027"/>
                </a:lnTo>
                <a:lnTo>
                  <a:pt x="279" y="973"/>
                </a:lnTo>
                <a:lnTo>
                  <a:pt x="182" y="902"/>
                </a:lnTo>
                <a:lnTo>
                  <a:pt x="201" y="859"/>
                </a:lnTo>
                <a:lnTo>
                  <a:pt x="196" y="848"/>
                </a:lnTo>
                <a:lnTo>
                  <a:pt x="144" y="791"/>
                </a:lnTo>
                <a:lnTo>
                  <a:pt x="128" y="706"/>
                </a:lnTo>
                <a:lnTo>
                  <a:pt x="140" y="687"/>
                </a:lnTo>
                <a:lnTo>
                  <a:pt x="69" y="573"/>
                </a:lnTo>
                <a:lnTo>
                  <a:pt x="90" y="493"/>
                </a:lnTo>
                <a:lnTo>
                  <a:pt x="55" y="455"/>
                </a:lnTo>
                <a:lnTo>
                  <a:pt x="26" y="448"/>
                </a:lnTo>
                <a:lnTo>
                  <a:pt x="10" y="417"/>
                </a:lnTo>
                <a:lnTo>
                  <a:pt x="14" y="379"/>
                </a:lnTo>
                <a:lnTo>
                  <a:pt x="0" y="379"/>
                </a:lnTo>
                <a:lnTo>
                  <a:pt x="17" y="358"/>
                </a:lnTo>
                <a:lnTo>
                  <a:pt x="21" y="360"/>
                </a:lnTo>
                <a:lnTo>
                  <a:pt x="26" y="348"/>
                </a:lnTo>
                <a:lnTo>
                  <a:pt x="26" y="336"/>
                </a:lnTo>
                <a:lnTo>
                  <a:pt x="24" y="332"/>
                </a:lnTo>
                <a:lnTo>
                  <a:pt x="24" y="329"/>
                </a:lnTo>
                <a:lnTo>
                  <a:pt x="26" y="327"/>
                </a:lnTo>
                <a:lnTo>
                  <a:pt x="33" y="325"/>
                </a:lnTo>
                <a:lnTo>
                  <a:pt x="38" y="317"/>
                </a:lnTo>
                <a:lnTo>
                  <a:pt x="43" y="310"/>
                </a:lnTo>
                <a:lnTo>
                  <a:pt x="47" y="310"/>
                </a:lnTo>
                <a:lnTo>
                  <a:pt x="50" y="303"/>
                </a:lnTo>
                <a:lnTo>
                  <a:pt x="50" y="294"/>
                </a:lnTo>
                <a:lnTo>
                  <a:pt x="47" y="287"/>
                </a:lnTo>
                <a:lnTo>
                  <a:pt x="45" y="284"/>
                </a:lnTo>
                <a:lnTo>
                  <a:pt x="45" y="282"/>
                </a:lnTo>
                <a:lnTo>
                  <a:pt x="52" y="284"/>
                </a:lnTo>
                <a:lnTo>
                  <a:pt x="64" y="291"/>
                </a:lnTo>
                <a:lnTo>
                  <a:pt x="76" y="291"/>
                </a:lnTo>
                <a:lnTo>
                  <a:pt x="78" y="287"/>
                </a:lnTo>
                <a:lnTo>
                  <a:pt x="76" y="280"/>
                </a:lnTo>
                <a:lnTo>
                  <a:pt x="76" y="275"/>
                </a:lnTo>
                <a:lnTo>
                  <a:pt x="71" y="273"/>
                </a:lnTo>
                <a:lnTo>
                  <a:pt x="69" y="265"/>
                </a:lnTo>
                <a:lnTo>
                  <a:pt x="102" y="270"/>
                </a:lnTo>
                <a:lnTo>
                  <a:pt x="102" y="256"/>
                </a:lnTo>
                <a:lnTo>
                  <a:pt x="109" y="247"/>
                </a:lnTo>
                <a:lnTo>
                  <a:pt x="102" y="239"/>
                </a:lnTo>
                <a:lnTo>
                  <a:pt x="114" y="242"/>
                </a:lnTo>
                <a:lnTo>
                  <a:pt x="128" y="247"/>
                </a:lnTo>
                <a:lnTo>
                  <a:pt x="154" y="249"/>
                </a:lnTo>
                <a:lnTo>
                  <a:pt x="159" y="261"/>
                </a:lnTo>
                <a:lnTo>
                  <a:pt x="149" y="270"/>
                </a:lnTo>
                <a:lnTo>
                  <a:pt x="126" y="268"/>
                </a:lnTo>
                <a:lnTo>
                  <a:pt x="121" y="277"/>
                </a:lnTo>
                <a:lnTo>
                  <a:pt x="175" y="277"/>
                </a:lnTo>
                <a:lnTo>
                  <a:pt x="178" y="294"/>
                </a:lnTo>
                <a:lnTo>
                  <a:pt x="178" y="301"/>
                </a:lnTo>
                <a:lnTo>
                  <a:pt x="187" y="301"/>
                </a:lnTo>
                <a:lnTo>
                  <a:pt x="187" y="289"/>
                </a:lnTo>
                <a:lnTo>
                  <a:pt x="189" y="287"/>
                </a:lnTo>
                <a:lnTo>
                  <a:pt x="194" y="284"/>
                </a:lnTo>
                <a:lnTo>
                  <a:pt x="194" y="275"/>
                </a:lnTo>
                <a:lnTo>
                  <a:pt x="206" y="275"/>
                </a:lnTo>
                <a:lnTo>
                  <a:pt x="213" y="284"/>
                </a:lnTo>
                <a:lnTo>
                  <a:pt x="234" y="282"/>
                </a:lnTo>
                <a:lnTo>
                  <a:pt x="239" y="275"/>
                </a:lnTo>
                <a:lnTo>
                  <a:pt x="267" y="275"/>
                </a:lnTo>
                <a:lnTo>
                  <a:pt x="284" y="277"/>
                </a:lnTo>
                <a:lnTo>
                  <a:pt x="357" y="306"/>
                </a:lnTo>
                <a:lnTo>
                  <a:pt x="393" y="327"/>
                </a:lnTo>
                <a:lnTo>
                  <a:pt x="409" y="329"/>
                </a:lnTo>
                <a:lnTo>
                  <a:pt x="480" y="344"/>
                </a:lnTo>
                <a:lnTo>
                  <a:pt x="499" y="355"/>
                </a:lnTo>
                <a:lnTo>
                  <a:pt x="504" y="348"/>
                </a:lnTo>
                <a:lnTo>
                  <a:pt x="516" y="351"/>
                </a:lnTo>
                <a:lnTo>
                  <a:pt x="554" y="417"/>
                </a:lnTo>
                <a:lnTo>
                  <a:pt x="558" y="436"/>
                </a:lnTo>
                <a:lnTo>
                  <a:pt x="551" y="459"/>
                </a:lnTo>
                <a:lnTo>
                  <a:pt x="530" y="519"/>
                </a:lnTo>
                <a:lnTo>
                  <a:pt x="492" y="554"/>
                </a:lnTo>
                <a:lnTo>
                  <a:pt x="457" y="564"/>
                </a:lnTo>
                <a:lnTo>
                  <a:pt x="440" y="564"/>
                </a:lnTo>
                <a:lnTo>
                  <a:pt x="395" y="561"/>
                </a:lnTo>
                <a:lnTo>
                  <a:pt x="346" y="566"/>
                </a:lnTo>
                <a:lnTo>
                  <a:pt x="315" y="556"/>
                </a:lnTo>
                <a:lnTo>
                  <a:pt x="296" y="568"/>
                </a:lnTo>
                <a:lnTo>
                  <a:pt x="263" y="556"/>
                </a:lnTo>
                <a:lnTo>
                  <a:pt x="232" y="552"/>
                </a:lnTo>
                <a:lnTo>
                  <a:pt x="225" y="540"/>
                </a:lnTo>
                <a:lnTo>
                  <a:pt x="220" y="523"/>
                </a:lnTo>
                <a:lnTo>
                  <a:pt x="199" y="519"/>
                </a:lnTo>
                <a:lnTo>
                  <a:pt x="182" y="523"/>
                </a:lnTo>
                <a:lnTo>
                  <a:pt x="170" y="533"/>
                </a:lnTo>
                <a:lnTo>
                  <a:pt x="185" y="535"/>
                </a:lnTo>
                <a:lnTo>
                  <a:pt x="201" y="533"/>
                </a:lnTo>
                <a:lnTo>
                  <a:pt x="211" y="552"/>
                </a:lnTo>
                <a:lnTo>
                  <a:pt x="253" y="575"/>
                </a:lnTo>
                <a:lnTo>
                  <a:pt x="251" y="585"/>
                </a:lnTo>
                <a:lnTo>
                  <a:pt x="265" y="590"/>
                </a:lnTo>
                <a:lnTo>
                  <a:pt x="277" y="601"/>
                </a:lnTo>
                <a:lnTo>
                  <a:pt x="291" y="601"/>
                </a:lnTo>
                <a:lnTo>
                  <a:pt x="317" y="606"/>
                </a:lnTo>
                <a:lnTo>
                  <a:pt x="334" y="627"/>
                </a:lnTo>
                <a:lnTo>
                  <a:pt x="341" y="661"/>
                </a:lnTo>
                <a:lnTo>
                  <a:pt x="331" y="680"/>
                </a:lnTo>
                <a:lnTo>
                  <a:pt x="338" y="691"/>
                </a:lnTo>
                <a:lnTo>
                  <a:pt x="364" y="720"/>
                </a:lnTo>
                <a:lnTo>
                  <a:pt x="379" y="741"/>
                </a:lnTo>
                <a:lnTo>
                  <a:pt x="376" y="748"/>
                </a:lnTo>
                <a:lnTo>
                  <a:pt x="383" y="767"/>
                </a:lnTo>
                <a:lnTo>
                  <a:pt x="398" y="777"/>
                </a:lnTo>
                <a:lnTo>
                  <a:pt x="416" y="772"/>
                </a:lnTo>
                <a:lnTo>
                  <a:pt x="433" y="777"/>
                </a:lnTo>
                <a:lnTo>
                  <a:pt x="454" y="788"/>
                </a:lnTo>
                <a:lnTo>
                  <a:pt x="452" y="793"/>
                </a:lnTo>
                <a:lnTo>
                  <a:pt x="464" y="805"/>
                </a:lnTo>
                <a:lnTo>
                  <a:pt x="521" y="805"/>
                </a:lnTo>
                <a:lnTo>
                  <a:pt x="542" y="772"/>
                </a:lnTo>
                <a:lnTo>
                  <a:pt x="544" y="760"/>
                </a:lnTo>
                <a:lnTo>
                  <a:pt x="513" y="743"/>
                </a:lnTo>
                <a:lnTo>
                  <a:pt x="511" y="743"/>
                </a:lnTo>
                <a:lnTo>
                  <a:pt x="492" y="751"/>
                </a:lnTo>
                <a:lnTo>
                  <a:pt x="454" y="727"/>
                </a:lnTo>
                <a:lnTo>
                  <a:pt x="435" y="703"/>
                </a:lnTo>
                <a:lnTo>
                  <a:pt x="447" y="691"/>
                </a:lnTo>
                <a:lnTo>
                  <a:pt x="454" y="682"/>
                </a:lnTo>
                <a:lnTo>
                  <a:pt x="442" y="670"/>
                </a:lnTo>
                <a:lnTo>
                  <a:pt x="457" y="661"/>
                </a:lnTo>
                <a:lnTo>
                  <a:pt x="487" y="670"/>
                </a:lnTo>
                <a:lnTo>
                  <a:pt x="499" y="684"/>
                </a:lnTo>
                <a:lnTo>
                  <a:pt x="521" y="684"/>
                </a:lnTo>
                <a:lnTo>
                  <a:pt x="518" y="698"/>
                </a:lnTo>
                <a:lnTo>
                  <a:pt x="525" y="694"/>
                </a:lnTo>
                <a:lnTo>
                  <a:pt x="539" y="682"/>
                </a:lnTo>
                <a:lnTo>
                  <a:pt x="599" y="687"/>
                </a:lnTo>
                <a:lnTo>
                  <a:pt x="594" y="675"/>
                </a:lnTo>
                <a:lnTo>
                  <a:pt x="606" y="670"/>
                </a:lnTo>
                <a:lnTo>
                  <a:pt x="632" y="677"/>
                </a:lnTo>
                <a:lnTo>
                  <a:pt x="636" y="668"/>
                </a:lnTo>
                <a:lnTo>
                  <a:pt x="603" y="635"/>
                </a:lnTo>
                <a:lnTo>
                  <a:pt x="561" y="609"/>
                </a:lnTo>
                <a:lnTo>
                  <a:pt x="556" y="594"/>
                </a:lnTo>
                <a:lnTo>
                  <a:pt x="563" y="575"/>
                </a:lnTo>
                <a:lnTo>
                  <a:pt x="575" y="554"/>
                </a:lnTo>
                <a:lnTo>
                  <a:pt x="582" y="533"/>
                </a:lnTo>
                <a:lnTo>
                  <a:pt x="601" y="519"/>
                </a:lnTo>
                <a:lnTo>
                  <a:pt x="613" y="495"/>
                </a:lnTo>
                <a:lnTo>
                  <a:pt x="613" y="448"/>
                </a:lnTo>
                <a:lnTo>
                  <a:pt x="665" y="436"/>
                </a:lnTo>
                <a:lnTo>
                  <a:pt x="696" y="455"/>
                </a:lnTo>
                <a:lnTo>
                  <a:pt x="707" y="452"/>
                </a:lnTo>
                <a:lnTo>
                  <a:pt x="698" y="419"/>
                </a:lnTo>
                <a:lnTo>
                  <a:pt x="700" y="393"/>
                </a:lnTo>
                <a:lnTo>
                  <a:pt x="686" y="365"/>
                </a:lnTo>
                <a:lnTo>
                  <a:pt x="660" y="351"/>
                </a:lnTo>
                <a:lnTo>
                  <a:pt x="646" y="358"/>
                </a:lnTo>
                <a:lnTo>
                  <a:pt x="641" y="348"/>
                </a:lnTo>
                <a:lnTo>
                  <a:pt x="632" y="306"/>
                </a:lnTo>
                <a:lnTo>
                  <a:pt x="608" y="237"/>
                </a:lnTo>
                <a:lnTo>
                  <a:pt x="592" y="232"/>
                </a:lnTo>
                <a:lnTo>
                  <a:pt x="556" y="225"/>
                </a:lnTo>
                <a:lnTo>
                  <a:pt x="556" y="218"/>
                </a:lnTo>
                <a:lnTo>
                  <a:pt x="575" y="213"/>
                </a:lnTo>
                <a:lnTo>
                  <a:pt x="599" y="218"/>
                </a:lnTo>
                <a:lnTo>
                  <a:pt x="620" y="197"/>
                </a:lnTo>
                <a:lnTo>
                  <a:pt x="665" y="187"/>
                </a:lnTo>
                <a:lnTo>
                  <a:pt x="665" y="202"/>
                </a:lnTo>
                <a:lnTo>
                  <a:pt x="696" y="213"/>
                </a:lnTo>
                <a:lnTo>
                  <a:pt x="719" y="239"/>
                </a:lnTo>
                <a:lnTo>
                  <a:pt x="674" y="273"/>
                </a:lnTo>
                <a:lnTo>
                  <a:pt x="674" y="303"/>
                </a:lnTo>
                <a:lnTo>
                  <a:pt x="679" y="320"/>
                </a:lnTo>
                <a:lnTo>
                  <a:pt x="717" y="332"/>
                </a:lnTo>
                <a:lnTo>
                  <a:pt x="733" y="346"/>
                </a:lnTo>
                <a:lnTo>
                  <a:pt x="748" y="346"/>
                </a:lnTo>
                <a:lnTo>
                  <a:pt x="774" y="334"/>
                </a:lnTo>
                <a:lnTo>
                  <a:pt x="802" y="301"/>
                </a:lnTo>
                <a:lnTo>
                  <a:pt x="785" y="249"/>
                </a:lnTo>
                <a:lnTo>
                  <a:pt x="776" y="239"/>
                </a:lnTo>
                <a:lnTo>
                  <a:pt x="781" y="228"/>
                </a:lnTo>
                <a:lnTo>
                  <a:pt x="800" y="209"/>
                </a:lnTo>
                <a:lnTo>
                  <a:pt x="821" y="142"/>
                </a:lnTo>
                <a:lnTo>
                  <a:pt x="837" y="107"/>
                </a:lnTo>
                <a:lnTo>
                  <a:pt x="871" y="57"/>
                </a:lnTo>
                <a:lnTo>
                  <a:pt x="880" y="0"/>
                </a:lnTo>
                <a:lnTo>
                  <a:pt x="2098" y="0"/>
                </a:lnTo>
                <a:close/>
                <a:moveTo>
                  <a:pt x="431" y="947"/>
                </a:moveTo>
                <a:lnTo>
                  <a:pt x="438" y="954"/>
                </a:lnTo>
                <a:lnTo>
                  <a:pt x="454" y="954"/>
                </a:lnTo>
                <a:lnTo>
                  <a:pt x="469" y="956"/>
                </a:lnTo>
                <a:lnTo>
                  <a:pt x="480" y="963"/>
                </a:lnTo>
                <a:lnTo>
                  <a:pt x="490" y="980"/>
                </a:lnTo>
                <a:lnTo>
                  <a:pt x="490" y="990"/>
                </a:lnTo>
                <a:lnTo>
                  <a:pt x="485" y="997"/>
                </a:lnTo>
                <a:lnTo>
                  <a:pt x="485" y="1004"/>
                </a:lnTo>
                <a:lnTo>
                  <a:pt x="487" y="1013"/>
                </a:lnTo>
                <a:lnTo>
                  <a:pt x="487" y="1023"/>
                </a:lnTo>
                <a:lnTo>
                  <a:pt x="487" y="1030"/>
                </a:lnTo>
                <a:lnTo>
                  <a:pt x="480" y="1027"/>
                </a:lnTo>
                <a:lnTo>
                  <a:pt x="469" y="1008"/>
                </a:lnTo>
                <a:lnTo>
                  <a:pt x="457" y="999"/>
                </a:lnTo>
                <a:lnTo>
                  <a:pt x="454" y="987"/>
                </a:lnTo>
                <a:lnTo>
                  <a:pt x="442" y="975"/>
                </a:lnTo>
                <a:lnTo>
                  <a:pt x="435" y="968"/>
                </a:lnTo>
                <a:lnTo>
                  <a:pt x="428" y="968"/>
                </a:lnTo>
                <a:lnTo>
                  <a:pt x="428" y="975"/>
                </a:lnTo>
                <a:lnTo>
                  <a:pt x="433" y="990"/>
                </a:lnTo>
                <a:lnTo>
                  <a:pt x="445" y="1001"/>
                </a:lnTo>
                <a:lnTo>
                  <a:pt x="452" y="1011"/>
                </a:lnTo>
                <a:lnTo>
                  <a:pt x="454" y="1016"/>
                </a:lnTo>
                <a:lnTo>
                  <a:pt x="450" y="1016"/>
                </a:lnTo>
                <a:lnTo>
                  <a:pt x="435" y="1013"/>
                </a:lnTo>
                <a:lnTo>
                  <a:pt x="428" y="1016"/>
                </a:lnTo>
                <a:lnTo>
                  <a:pt x="428" y="1020"/>
                </a:lnTo>
                <a:lnTo>
                  <a:pt x="435" y="1023"/>
                </a:lnTo>
                <a:lnTo>
                  <a:pt x="450" y="1030"/>
                </a:lnTo>
                <a:lnTo>
                  <a:pt x="457" y="1034"/>
                </a:lnTo>
                <a:lnTo>
                  <a:pt x="457" y="1042"/>
                </a:lnTo>
                <a:lnTo>
                  <a:pt x="452" y="1051"/>
                </a:lnTo>
                <a:lnTo>
                  <a:pt x="454" y="1058"/>
                </a:lnTo>
                <a:lnTo>
                  <a:pt x="466" y="1068"/>
                </a:lnTo>
                <a:lnTo>
                  <a:pt x="476" y="1070"/>
                </a:lnTo>
                <a:lnTo>
                  <a:pt x="495" y="1070"/>
                </a:lnTo>
                <a:lnTo>
                  <a:pt x="513" y="1079"/>
                </a:lnTo>
                <a:lnTo>
                  <a:pt x="528" y="1096"/>
                </a:lnTo>
                <a:lnTo>
                  <a:pt x="530" y="1105"/>
                </a:lnTo>
                <a:lnTo>
                  <a:pt x="528" y="1115"/>
                </a:lnTo>
                <a:lnTo>
                  <a:pt x="528" y="1122"/>
                </a:lnTo>
                <a:lnTo>
                  <a:pt x="537" y="1124"/>
                </a:lnTo>
                <a:lnTo>
                  <a:pt x="544" y="1120"/>
                </a:lnTo>
                <a:lnTo>
                  <a:pt x="551" y="1122"/>
                </a:lnTo>
                <a:lnTo>
                  <a:pt x="551" y="1110"/>
                </a:lnTo>
                <a:lnTo>
                  <a:pt x="554" y="1103"/>
                </a:lnTo>
                <a:lnTo>
                  <a:pt x="563" y="1091"/>
                </a:lnTo>
                <a:lnTo>
                  <a:pt x="568" y="1082"/>
                </a:lnTo>
                <a:lnTo>
                  <a:pt x="565" y="1065"/>
                </a:lnTo>
                <a:lnTo>
                  <a:pt x="561" y="1056"/>
                </a:lnTo>
                <a:lnTo>
                  <a:pt x="532" y="1037"/>
                </a:lnTo>
                <a:lnTo>
                  <a:pt x="511" y="1016"/>
                </a:lnTo>
                <a:lnTo>
                  <a:pt x="504" y="1006"/>
                </a:lnTo>
                <a:lnTo>
                  <a:pt x="502" y="994"/>
                </a:lnTo>
                <a:lnTo>
                  <a:pt x="502" y="982"/>
                </a:lnTo>
                <a:lnTo>
                  <a:pt x="499" y="968"/>
                </a:lnTo>
                <a:lnTo>
                  <a:pt x="497" y="954"/>
                </a:lnTo>
                <a:lnTo>
                  <a:pt x="483" y="947"/>
                </a:lnTo>
                <a:lnTo>
                  <a:pt x="471" y="945"/>
                </a:lnTo>
                <a:lnTo>
                  <a:pt x="452" y="937"/>
                </a:lnTo>
                <a:lnTo>
                  <a:pt x="438" y="930"/>
                </a:lnTo>
                <a:lnTo>
                  <a:pt x="419" y="930"/>
                </a:lnTo>
                <a:lnTo>
                  <a:pt x="416" y="935"/>
                </a:lnTo>
                <a:lnTo>
                  <a:pt x="421" y="940"/>
                </a:lnTo>
                <a:lnTo>
                  <a:pt x="431" y="947"/>
                </a:lnTo>
                <a:close/>
                <a:moveTo>
                  <a:pt x="286" y="1103"/>
                </a:moveTo>
                <a:lnTo>
                  <a:pt x="272" y="1098"/>
                </a:lnTo>
                <a:lnTo>
                  <a:pt x="270" y="1101"/>
                </a:lnTo>
                <a:lnTo>
                  <a:pt x="270" y="1105"/>
                </a:lnTo>
                <a:lnTo>
                  <a:pt x="270" y="1117"/>
                </a:lnTo>
                <a:lnTo>
                  <a:pt x="275" y="1127"/>
                </a:lnTo>
                <a:lnTo>
                  <a:pt x="267" y="1134"/>
                </a:lnTo>
                <a:lnTo>
                  <a:pt x="258" y="1143"/>
                </a:lnTo>
                <a:lnTo>
                  <a:pt x="253" y="1160"/>
                </a:lnTo>
                <a:lnTo>
                  <a:pt x="246" y="1165"/>
                </a:lnTo>
                <a:lnTo>
                  <a:pt x="244" y="1162"/>
                </a:lnTo>
                <a:lnTo>
                  <a:pt x="239" y="1160"/>
                </a:lnTo>
                <a:lnTo>
                  <a:pt x="237" y="1165"/>
                </a:lnTo>
                <a:lnTo>
                  <a:pt x="241" y="1174"/>
                </a:lnTo>
                <a:lnTo>
                  <a:pt x="260" y="1181"/>
                </a:lnTo>
                <a:lnTo>
                  <a:pt x="272" y="1193"/>
                </a:lnTo>
                <a:lnTo>
                  <a:pt x="286" y="1207"/>
                </a:lnTo>
                <a:lnTo>
                  <a:pt x="303" y="1236"/>
                </a:lnTo>
                <a:lnTo>
                  <a:pt x="324" y="1264"/>
                </a:lnTo>
                <a:lnTo>
                  <a:pt x="327" y="1273"/>
                </a:lnTo>
                <a:lnTo>
                  <a:pt x="334" y="1278"/>
                </a:lnTo>
                <a:lnTo>
                  <a:pt x="331" y="1283"/>
                </a:lnTo>
                <a:lnTo>
                  <a:pt x="331" y="1288"/>
                </a:lnTo>
                <a:lnTo>
                  <a:pt x="338" y="1288"/>
                </a:lnTo>
                <a:lnTo>
                  <a:pt x="343" y="1285"/>
                </a:lnTo>
                <a:lnTo>
                  <a:pt x="355" y="1278"/>
                </a:lnTo>
                <a:lnTo>
                  <a:pt x="355" y="1269"/>
                </a:lnTo>
                <a:lnTo>
                  <a:pt x="353" y="1252"/>
                </a:lnTo>
                <a:lnTo>
                  <a:pt x="362" y="1243"/>
                </a:lnTo>
                <a:lnTo>
                  <a:pt x="372" y="1240"/>
                </a:lnTo>
                <a:lnTo>
                  <a:pt x="379" y="1243"/>
                </a:lnTo>
                <a:lnTo>
                  <a:pt x="381" y="1252"/>
                </a:lnTo>
                <a:lnTo>
                  <a:pt x="386" y="1255"/>
                </a:lnTo>
                <a:lnTo>
                  <a:pt x="395" y="1255"/>
                </a:lnTo>
                <a:lnTo>
                  <a:pt x="402" y="1243"/>
                </a:lnTo>
                <a:lnTo>
                  <a:pt x="407" y="1233"/>
                </a:lnTo>
                <a:lnTo>
                  <a:pt x="412" y="1214"/>
                </a:lnTo>
                <a:lnTo>
                  <a:pt x="414" y="1193"/>
                </a:lnTo>
                <a:lnTo>
                  <a:pt x="407" y="1186"/>
                </a:lnTo>
                <a:lnTo>
                  <a:pt x="388" y="1165"/>
                </a:lnTo>
                <a:lnTo>
                  <a:pt x="376" y="1143"/>
                </a:lnTo>
                <a:lnTo>
                  <a:pt x="362" y="1136"/>
                </a:lnTo>
                <a:lnTo>
                  <a:pt x="348" y="1139"/>
                </a:lnTo>
                <a:lnTo>
                  <a:pt x="341" y="1131"/>
                </a:lnTo>
                <a:lnTo>
                  <a:pt x="331" y="1129"/>
                </a:lnTo>
                <a:lnTo>
                  <a:pt x="319" y="1122"/>
                </a:lnTo>
                <a:lnTo>
                  <a:pt x="305" y="1113"/>
                </a:lnTo>
                <a:lnTo>
                  <a:pt x="286" y="110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801"/>
          <p:cNvSpPr>
            <a:spLocks noEditPoints="1"/>
          </p:cNvSpPr>
          <p:nvPr/>
        </p:nvSpPr>
        <p:spPr bwMode="auto">
          <a:xfrm>
            <a:off x="6981826" y="17463"/>
            <a:ext cx="3330575" cy="4560888"/>
          </a:xfrm>
          <a:custGeom>
            <a:avLst/>
            <a:gdLst>
              <a:gd name="T0" fmla="*/ 1935 w 2098"/>
              <a:gd name="T1" fmla="*/ 1619 h 2873"/>
              <a:gd name="T2" fmla="*/ 1788 w 2098"/>
              <a:gd name="T3" fmla="*/ 1688 h 2873"/>
              <a:gd name="T4" fmla="*/ 1750 w 2098"/>
              <a:gd name="T5" fmla="*/ 1908 h 2873"/>
              <a:gd name="T6" fmla="*/ 1646 w 2098"/>
              <a:gd name="T7" fmla="*/ 2045 h 2873"/>
              <a:gd name="T8" fmla="*/ 1786 w 2098"/>
              <a:gd name="T9" fmla="*/ 2192 h 2873"/>
              <a:gd name="T10" fmla="*/ 1956 w 2098"/>
              <a:gd name="T11" fmla="*/ 2315 h 2873"/>
              <a:gd name="T12" fmla="*/ 1871 w 2098"/>
              <a:gd name="T13" fmla="*/ 2558 h 2873"/>
              <a:gd name="T14" fmla="*/ 2072 w 2098"/>
              <a:gd name="T15" fmla="*/ 2726 h 2873"/>
              <a:gd name="T16" fmla="*/ 1940 w 2098"/>
              <a:gd name="T17" fmla="*/ 2842 h 2873"/>
              <a:gd name="T18" fmla="*/ 1916 w 2098"/>
              <a:gd name="T19" fmla="*/ 2847 h 2873"/>
              <a:gd name="T20" fmla="*/ 1895 w 2098"/>
              <a:gd name="T21" fmla="*/ 2840 h 2873"/>
              <a:gd name="T22" fmla="*/ 1888 w 2098"/>
              <a:gd name="T23" fmla="*/ 2828 h 2873"/>
              <a:gd name="T24" fmla="*/ 1873 w 2098"/>
              <a:gd name="T25" fmla="*/ 2807 h 2873"/>
              <a:gd name="T26" fmla="*/ 1843 w 2098"/>
              <a:gd name="T27" fmla="*/ 2812 h 2873"/>
              <a:gd name="T28" fmla="*/ 1807 w 2098"/>
              <a:gd name="T29" fmla="*/ 2802 h 2873"/>
              <a:gd name="T30" fmla="*/ 1791 w 2098"/>
              <a:gd name="T31" fmla="*/ 2809 h 2873"/>
              <a:gd name="T32" fmla="*/ 1765 w 2098"/>
              <a:gd name="T33" fmla="*/ 2823 h 2873"/>
              <a:gd name="T34" fmla="*/ 1743 w 2098"/>
              <a:gd name="T35" fmla="*/ 2845 h 2873"/>
              <a:gd name="T36" fmla="*/ 1717 w 2098"/>
              <a:gd name="T37" fmla="*/ 2852 h 2873"/>
              <a:gd name="T38" fmla="*/ 1708 w 2098"/>
              <a:gd name="T39" fmla="*/ 2835 h 2873"/>
              <a:gd name="T40" fmla="*/ 1677 w 2098"/>
              <a:gd name="T41" fmla="*/ 2830 h 2873"/>
              <a:gd name="T42" fmla="*/ 1642 w 2098"/>
              <a:gd name="T43" fmla="*/ 2821 h 2873"/>
              <a:gd name="T44" fmla="*/ 1613 w 2098"/>
              <a:gd name="T45" fmla="*/ 2821 h 2873"/>
              <a:gd name="T46" fmla="*/ 1583 w 2098"/>
              <a:gd name="T47" fmla="*/ 2821 h 2873"/>
              <a:gd name="T48" fmla="*/ 1564 w 2098"/>
              <a:gd name="T49" fmla="*/ 2838 h 2873"/>
              <a:gd name="T50" fmla="*/ 1533 w 2098"/>
              <a:gd name="T51" fmla="*/ 2842 h 2873"/>
              <a:gd name="T52" fmla="*/ 1500 w 2098"/>
              <a:gd name="T53" fmla="*/ 2838 h 2873"/>
              <a:gd name="T54" fmla="*/ 1471 w 2098"/>
              <a:gd name="T55" fmla="*/ 2838 h 2873"/>
              <a:gd name="T56" fmla="*/ 1443 w 2098"/>
              <a:gd name="T57" fmla="*/ 2830 h 2873"/>
              <a:gd name="T58" fmla="*/ 1405 w 2098"/>
              <a:gd name="T59" fmla="*/ 2842 h 2873"/>
              <a:gd name="T60" fmla="*/ 1374 w 2098"/>
              <a:gd name="T61" fmla="*/ 2856 h 2873"/>
              <a:gd name="T62" fmla="*/ 1150 w 2098"/>
              <a:gd name="T63" fmla="*/ 2781 h 2873"/>
              <a:gd name="T64" fmla="*/ 1114 w 2098"/>
              <a:gd name="T65" fmla="*/ 2724 h 2873"/>
              <a:gd name="T66" fmla="*/ 1192 w 2098"/>
              <a:gd name="T67" fmla="*/ 2606 h 2873"/>
              <a:gd name="T68" fmla="*/ 1209 w 2098"/>
              <a:gd name="T69" fmla="*/ 2502 h 2873"/>
              <a:gd name="T70" fmla="*/ 1225 w 2098"/>
              <a:gd name="T71" fmla="*/ 2348 h 2873"/>
              <a:gd name="T72" fmla="*/ 573 w 2098"/>
              <a:gd name="T73" fmla="*/ 1986 h 2873"/>
              <a:gd name="T74" fmla="*/ 424 w 2098"/>
              <a:gd name="T75" fmla="*/ 1751 h 2873"/>
              <a:gd name="T76" fmla="*/ 180 w 2098"/>
              <a:gd name="T77" fmla="*/ 1583 h 2873"/>
              <a:gd name="T78" fmla="*/ 187 w 2098"/>
              <a:gd name="T79" fmla="*/ 1349 h 2873"/>
              <a:gd name="T80" fmla="*/ 282 w 2098"/>
              <a:gd name="T81" fmla="*/ 1316 h 2873"/>
              <a:gd name="T82" fmla="*/ 185 w 2098"/>
              <a:gd name="T83" fmla="*/ 1264 h 2873"/>
              <a:gd name="T84" fmla="*/ 279 w 2098"/>
              <a:gd name="T85" fmla="*/ 973 h 2873"/>
              <a:gd name="T86" fmla="*/ 21 w 2098"/>
              <a:gd name="T87" fmla="*/ 360 h 2873"/>
              <a:gd name="T88" fmla="*/ 52 w 2098"/>
              <a:gd name="T89" fmla="*/ 284 h 2873"/>
              <a:gd name="T90" fmla="*/ 159 w 2098"/>
              <a:gd name="T91" fmla="*/ 261 h 2873"/>
              <a:gd name="T92" fmla="*/ 239 w 2098"/>
              <a:gd name="T93" fmla="*/ 275 h 2873"/>
              <a:gd name="T94" fmla="*/ 457 w 2098"/>
              <a:gd name="T95" fmla="*/ 564 h 2873"/>
              <a:gd name="T96" fmla="*/ 211 w 2098"/>
              <a:gd name="T97" fmla="*/ 552 h 2873"/>
              <a:gd name="T98" fmla="*/ 398 w 2098"/>
              <a:gd name="T99" fmla="*/ 777 h 2873"/>
              <a:gd name="T100" fmla="*/ 454 w 2098"/>
              <a:gd name="T101" fmla="*/ 682 h 2873"/>
              <a:gd name="T102" fmla="*/ 561 w 2098"/>
              <a:gd name="T103" fmla="*/ 609 h 2873"/>
              <a:gd name="T104" fmla="*/ 646 w 2098"/>
              <a:gd name="T105" fmla="*/ 358 h 2873"/>
              <a:gd name="T106" fmla="*/ 674 w 2098"/>
              <a:gd name="T107" fmla="*/ 303 h 2873"/>
              <a:gd name="T108" fmla="*/ 2098 w 2098"/>
              <a:gd name="T109" fmla="*/ 0 h 2873"/>
              <a:gd name="T110" fmla="*/ 457 w 2098"/>
              <a:gd name="T111" fmla="*/ 999 h 2873"/>
              <a:gd name="T112" fmla="*/ 450 w 2098"/>
              <a:gd name="T113" fmla="*/ 1030 h 2873"/>
              <a:gd name="T114" fmla="*/ 551 w 2098"/>
              <a:gd name="T115" fmla="*/ 1122 h 2873"/>
              <a:gd name="T116" fmla="*/ 471 w 2098"/>
              <a:gd name="T117" fmla="*/ 945 h 2873"/>
              <a:gd name="T118" fmla="*/ 253 w 2098"/>
              <a:gd name="T119" fmla="*/ 1160 h 2873"/>
              <a:gd name="T120" fmla="*/ 338 w 2098"/>
              <a:gd name="T121" fmla="*/ 1288 h 2873"/>
              <a:gd name="T122" fmla="*/ 407 w 2098"/>
              <a:gd name="T123" fmla="*/ 1186 h 2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8" h="2873">
                <a:moveTo>
                  <a:pt x="2098" y="0"/>
                </a:moveTo>
                <a:lnTo>
                  <a:pt x="2096" y="1612"/>
                </a:lnTo>
                <a:lnTo>
                  <a:pt x="2079" y="1607"/>
                </a:lnTo>
                <a:lnTo>
                  <a:pt x="2067" y="1621"/>
                </a:lnTo>
                <a:lnTo>
                  <a:pt x="2067" y="1638"/>
                </a:lnTo>
                <a:lnTo>
                  <a:pt x="2077" y="1650"/>
                </a:lnTo>
                <a:lnTo>
                  <a:pt x="2077" y="1666"/>
                </a:lnTo>
                <a:lnTo>
                  <a:pt x="2065" y="1666"/>
                </a:lnTo>
                <a:lnTo>
                  <a:pt x="2046" y="1643"/>
                </a:lnTo>
                <a:lnTo>
                  <a:pt x="2030" y="1638"/>
                </a:lnTo>
                <a:lnTo>
                  <a:pt x="2004" y="1619"/>
                </a:lnTo>
                <a:lnTo>
                  <a:pt x="1994" y="1619"/>
                </a:lnTo>
                <a:lnTo>
                  <a:pt x="1982" y="1605"/>
                </a:lnTo>
                <a:lnTo>
                  <a:pt x="1959" y="1605"/>
                </a:lnTo>
                <a:lnTo>
                  <a:pt x="1935" y="1619"/>
                </a:lnTo>
                <a:lnTo>
                  <a:pt x="1926" y="1635"/>
                </a:lnTo>
                <a:lnTo>
                  <a:pt x="1914" y="1635"/>
                </a:lnTo>
                <a:lnTo>
                  <a:pt x="1895" y="1617"/>
                </a:lnTo>
                <a:lnTo>
                  <a:pt x="1888" y="1612"/>
                </a:lnTo>
                <a:lnTo>
                  <a:pt x="1876" y="1626"/>
                </a:lnTo>
                <a:lnTo>
                  <a:pt x="1859" y="1633"/>
                </a:lnTo>
                <a:lnTo>
                  <a:pt x="1857" y="1652"/>
                </a:lnTo>
                <a:lnTo>
                  <a:pt x="1859" y="1666"/>
                </a:lnTo>
                <a:lnTo>
                  <a:pt x="1847" y="1678"/>
                </a:lnTo>
                <a:lnTo>
                  <a:pt x="1838" y="1683"/>
                </a:lnTo>
                <a:lnTo>
                  <a:pt x="1826" y="1683"/>
                </a:lnTo>
                <a:lnTo>
                  <a:pt x="1826" y="1678"/>
                </a:lnTo>
                <a:lnTo>
                  <a:pt x="1819" y="1671"/>
                </a:lnTo>
                <a:lnTo>
                  <a:pt x="1803" y="1673"/>
                </a:lnTo>
                <a:lnTo>
                  <a:pt x="1788" y="1688"/>
                </a:lnTo>
                <a:lnTo>
                  <a:pt x="1786" y="1699"/>
                </a:lnTo>
                <a:lnTo>
                  <a:pt x="1786" y="1716"/>
                </a:lnTo>
                <a:lnTo>
                  <a:pt x="1779" y="1728"/>
                </a:lnTo>
                <a:lnTo>
                  <a:pt x="1777" y="1749"/>
                </a:lnTo>
                <a:lnTo>
                  <a:pt x="1753" y="1766"/>
                </a:lnTo>
                <a:lnTo>
                  <a:pt x="1750" y="1768"/>
                </a:lnTo>
                <a:lnTo>
                  <a:pt x="1739" y="1777"/>
                </a:lnTo>
                <a:lnTo>
                  <a:pt x="1739" y="1789"/>
                </a:lnTo>
                <a:lnTo>
                  <a:pt x="1741" y="1806"/>
                </a:lnTo>
                <a:lnTo>
                  <a:pt x="1732" y="1822"/>
                </a:lnTo>
                <a:lnTo>
                  <a:pt x="1720" y="1848"/>
                </a:lnTo>
                <a:lnTo>
                  <a:pt x="1717" y="1865"/>
                </a:lnTo>
                <a:lnTo>
                  <a:pt x="1722" y="1882"/>
                </a:lnTo>
                <a:lnTo>
                  <a:pt x="1739" y="1908"/>
                </a:lnTo>
                <a:lnTo>
                  <a:pt x="1750" y="1908"/>
                </a:lnTo>
                <a:lnTo>
                  <a:pt x="1750" y="1927"/>
                </a:lnTo>
                <a:lnTo>
                  <a:pt x="1732" y="1950"/>
                </a:lnTo>
                <a:lnTo>
                  <a:pt x="1717" y="1955"/>
                </a:lnTo>
                <a:lnTo>
                  <a:pt x="1698" y="1934"/>
                </a:lnTo>
                <a:lnTo>
                  <a:pt x="1682" y="1927"/>
                </a:lnTo>
                <a:lnTo>
                  <a:pt x="1654" y="1910"/>
                </a:lnTo>
                <a:lnTo>
                  <a:pt x="1646" y="1915"/>
                </a:lnTo>
                <a:lnTo>
                  <a:pt x="1639" y="1927"/>
                </a:lnTo>
                <a:lnTo>
                  <a:pt x="1639" y="1938"/>
                </a:lnTo>
                <a:lnTo>
                  <a:pt x="1644" y="1948"/>
                </a:lnTo>
                <a:lnTo>
                  <a:pt x="1651" y="1976"/>
                </a:lnTo>
                <a:lnTo>
                  <a:pt x="1642" y="1983"/>
                </a:lnTo>
                <a:lnTo>
                  <a:pt x="1635" y="1990"/>
                </a:lnTo>
                <a:lnTo>
                  <a:pt x="1642" y="2019"/>
                </a:lnTo>
                <a:lnTo>
                  <a:pt x="1646" y="2045"/>
                </a:lnTo>
                <a:lnTo>
                  <a:pt x="1654" y="2054"/>
                </a:lnTo>
                <a:lnTo>
                  <a:pt x="1670" y="2054"/>
                </a:lnTo>
                <a:lnTo>
                  <a:pt x="1675" y="2069"/>
                </a:lnTo>
                <a:lnTo>
                  <a:pt x="1675" y="2078"/>
                </a:lnTo>
                <a:lnTo>
                  <a:pt x="1665" y="2099"/>
                </a:lnTo>
                <a:lnTo>
                  <a:pt x="1665" y="2118"/>
                </a:lnTo>
                <a:lnTo>
                  <a:pt x="1670" y="2147"/>
                </a:lnTo>
                <a:lnTo>
                  <a:pt x="1677" y="2158"/>
                </a:lnTo>
                <a:lnTo>
                  <a:pt x="1694" y="2158"/>
                </a:lnTo>
                <a:lnTo>
                  <a:pt x="1717" y="2156"/>
                </a:lnTo>
                <a:lnTo>
                  <a:pt x="1736" y="2168"/>
                </a:lnTo>
                <a:lnTo>
                  <a:pt x="1734" y="2192"/>
                </a:lnTo>
                <a:lnTo>
                  <a:pt x="1748" y="2201"/>
                </a:lnTo>
                <a:lnTo>
                  <a:pt x="1765" y="2203"/>
                </a:lnTo>
                <a:lnTo>
                  <a:pt x="1786" y="2192"/>
                </a:lnTo>
                <a:lnTo>
                  <a:pt x="1810" y="2184"/>
                </a:lnTo>
                <a:lnTo>
                  <a:pt x="1829" y="2194"/>
                </a:lnTo>
                <a:lnTo>
                  <a:pt x="1864" y="2208"/>
                </a:lnTo>
                <a:lnTo>
                  <a:pt x="1888" y="2229"/>
                </a:lnTo>
                <a:lnTo>
                  <a:pt x="1911" y="2239"/>
                </a:lnTo>
                <a:lnTo>
                  <a:pt x="1926" y="2241"/>
                </a:lnTo>
                <a:lnTo>
                  <a:pt x="1923" y="2255"/>
                </a:lnTo>
                <a:lnTo>
                  <a:pt x="1918" y="2263"/>
                </a:lnTo>
                <a:lnTo>
                  <a:pt x="1902" y="2260"/>
                </a:lnTo>
                <a:lnTo>
                  <a:pt x="1890" y="2267"/>
                </a:lnTo>
                <a:lnTo>
                  <a:pt x="1895" y="2277"/>
                </a:lnTo>
                <a:lnTo>
                  <a:pt x="1926" y="2284"/>
                </a:lnTo>
                <a:lnTo>
                  <a:pt x="1956" y="2284"/>
                </a:lnTo>
                <a:lnTo>
                  <a:pt x="1959" y="2291"/>
                </a:lnTo>
                <a:lnTo>
                  <a:pt x="1956" y="2315"/>
                </a:lnTo>
                <a:lnTo>
                  <a:pt x="1947" y="2331"/>
                </a:lnTo>
                <a:lnTo>
                  <a:pt x="1933" y="2341"/>
                </a:lnTo>
                <a:lnTo>
                  <a:pt x="1918" y="2371"/>
                </a:lnTo>
                <a:lnTo>
                  <a:pt x="1900" y="2388"/>
                </a:lnTo>
                <a:lnTo>
                  <a:pt x="1883" y="2397"/>
                </a:lnTo>
                <a:lnTo>
                  <a:pt x="1873" y="2402"/>
                </a:lnTo>
                <a:lnTo>
                  <a:pt x="1873" y="2428"/>
                </a:lnTo>
                <a:lnTo>
                  <a:pt x="1885" y="2452"/>
                </a:lnTo>
                <a:lnTo>
                  <a:pt x="1890" y="2461"/>
                </a:lnTo>
                <a:lnTo>
                  <a:pt x="1888" y="2494"/>
                </a:lnTo>
                <a:lnTo>
                  <a:pt x="1888" y="2513"/>
                </a:lnTo>
                <a:lnTo>
                  <a:pt x="1871" y="2525"/>
                </a:lnTo>
                <a:lnTo>
                  <a:pt x="1864" y="2539"/>
                </a:lnTo>
                <a:lnTo>
                  <a:pt x="1864" y="2546"/>
                </a:lnTo>
                <a:lnTo>
                  <a:pt x="1871" y="2558"/>
                </a:lnTo>
                <a:lnTo>
                  <a:pt x="1885" y="2558"/>
                </a:lnTo>
                <a:lnTo>
                  <a:pt x="1900" y="2565"/>
                </a:lnTo>
                <a:lnTo>
                  <a:pt x="1926" y="2573"/>
                </a:lnTo>
                <a:lnTo>
                  <a:pt x="1944" y="2587"/>
                </a:lnTo>
                <a:lnTo>
                  <a:pt x="1954" y="2599"/>
                </a:lnTo>
                <a:lnTo>
                  <a:pt x="1959" y="2608"/>
                </a:lnTo>
                <a:lnTo>
                  <a:pt x="1959" y="2622"/>
                </a:lnTo>
                <a:lnTo>
                  <a:pt x="1966" y="2634"/>
                </a:lnTo>
                <a:lnTo>
                  <a:pt x="1978" y="2655"/>
                </a:lnTo>
                <a:lnTo>
                  <a:pt x="1985" y="2674"/>
                </a:lnTo>
                <a:lnTo>
                  <a:pt x="1989" y="2686"/>
                </a:lnTo>
                <a:lnTo>
                  <a:pt x="2001" y="2686"/>
                </a:lnTo>
                <a:lnTo>
                  <a:pt x="2025" y="2703"/>
                </a:lnTo>
                <a:lnTo>
                  <a:pt x="2051" y="2714"/>
                </a:lnTo>
                <a:lnTo>
                  <a:pt x="2072" y="2726"/>
                </a:lnTo>
                <a:lnTo>
                  <a:pt x="2096" y="2738"/>
                </a:lnTo>
                <a:lnTo>
                  <a:pt x="2096" y="2840"/>
                </a:lnTo>
                <a:lnTo>
                  <a:pt x="2075" y="2864"/>
                </a:lnTo>
                <a:lnTo>
                  <a:pt x="2056" y="2873"/>
                </a:lnTo>
                <a:lnTo>
                  <a:pt x="2041" y="2866"/>
                </a:lnTo>
                <a:lnTo>
                  <a:pt x="2015" y="2852"/>
                </a:lnTo>
                <a:lnTo>
                  <a:pt x="1982" y="2835"/>
                </a:lnTo>
                <a:lnTo>
                  <a:pt x="1968" y="2842"/>
                </a:lnTo>
                <a:lnTo>
                  <a:pt x="1959" y="2847"/>
                </a:lnTo>
                <a:lnTo>
                  <a:pt x="1956" y="2845"/>
                </a:lnTo>
                <a:lnTo>
                  <a:pt x="1949" y="2847"/>
                </a:lnTo>
                <a:lnTo>
                  <a:pt x="1947" y="2849"/>
                </a:lnTo>
                <a:lnTo>
                  <a:pt x="1944" y="2847"/>
                </a:lnTo>
                <a:lnTo>
                  <a:pt x="1942" y="2845"/>
                </a:lnTo>
                <a:lnTo>
                  <a:pt x="1940" y="2842"/>
                </a:lnTo>
                <a:lnTo>
                  <a:pt x="1937" y="2842"/>
                </a:lnTo>
                <a:lnTo>
                  <a:pt x="1935" y="2845"/>
                </a:lnTo>
                <a:lnTo>
                  <a:pt x="1935" y="2847"/>
                </a:lnTo>
                <a:lnTo>
                  <a:pt x="1933" y="2847"/>
                </a:lnTo>
                <a:lnTo>
                  <a:pt x="1930" y="2845"/>
                </a:lnTo>
                <a:lnTo>
                  <a:pt x="1930" y="2847"/>
                </a:lnTo>
                <a:lnTo>
                  <a:pt x="1930" y="2849"/>
                </a:lnTo>
                <a:lnTo>
                  <a:pt x="1928" y="2849"/>
                </a:lnTo>
                <a:lnTo>
                  <a:pt x="1926" y="2847"/>
                </a:lnTo>
                <a:lnTo>
                  <a:pt x="1926" y="2845"/>
                </a:lnTo>
                <a:lnTo>
                  <a:pt x="1923" y="2845"/>
                </a:lnTo>
                <a:lnTo>
                  <a:pt x="1923" y="2847"/>
                </a:lnTo>
                <a:lnTo>
                  <a:pt x="1921" y="2847"/>
                </a:lnTo>
                <a:lnTo>
                  <a:pt x="1916" y="2845"/>
                </a:lnTo>
                <a:lnTo>
                  <a:pt x="1916" y="2847"/>
                </a:lnTo>
                <a:lnTo>
                  <a:pt x="1914" y="2847"/>
                </a:lnTo>
                <a:lnTo>
                  <a:pt x="1911" y="2847"/>
                </a:lnTo>
                <a:lnTo>
                  <a:pt x="1914" y="2845"/>
                </a:lnTo>
                <a:lnTo>
                  <a:pt x="1911" y="2842"/>
                </a:lnTo>
                <a:lnTo>
                  <a:pt x="1909" y="2842"/>
                </a:lnTo>
                <a:lnTo>
                  <a:pt x="1909" y="2842"/>
                </a:lnTo>
                <a:lnTo>
                  <a:pt x="1907" y="2842"/>
                </a:lnTo>
                <a:lnTo>
                  <a:pt x="1904" y="2842"/>
                </a:lnTo>
                <a:lnTo>
                  <a:pt x="1902" y="2842"/>
                </a:lnTo>
                <a:lnTo>
                  <a:pt x="1900" y="2842"/>
                </a:lnTo>
                <a:lnTo>
                  <a:pt x="1900" y="2845"/>
                </a:lnTo>
                <a:lnTo>
                  <a:pt x="1897" y="2845"/>
                </a:lnTo>
                <a:lnTo>
                  <a:pt x="1897" y="2842"/>
                </a:lnTo>
                <a:lnTo>
                  <a:pt x="1895" y="2842"/>
                </a:lnTo>
                <a:lnTo>
                  <a:pt x="1895" y="2840"/>
                </a:lnTo>
                <a:lnTo>
                  <a:pt x="1892" y="2840"/>
                </a:lnTo>
                <a:lnTo>
                  <a:pt x="1890" y="2840"/>
                </a:lnTo>
                <a:lnTo>
                  <a:pt x="1888" y="2840"/>
                </a:lnTo>
                <a:lnTo>
                  <a:pt x="1885" y="2840"/>
                </a:lnTo>
                <a:lnTo>
                  <a:pt x="1883" y="2840"/>
                </a:lnTo>
                <a:lnTo>
                  <a:pt x="1881" y="2840"/>
                </a:lnTo>
                <a:lnTo>
                  <a:pt x="1881" y="2838"/>
                </a:lnTo>
                <a:lnTo>
                  <a:pt x="1878" y="2835"/>
                </a:lnTo>
                <a:lnTo>
                  <a:pt x="1878" y="2833"/>
                </a:lnTo>
                <a:lnTo>
                  <a:pt x="1881" y="2833"/>
                </a:lnTo>
                <a:lnTo>
                  <a:pt x="1881" y="2833"/>
                </a:lnTo>
                <a:lnTo>
                  <a:pt x="1881" y="2830"/>
                </a:lnTo>
                <a:lnTo>
                  <a:pt x="1883" y="2830"/>
                </a:lnTo>
                <a:lnTo>
                  <a:pt x="1885" y="2828"/>
                </a:lnTo>
                <a:lnTo>
                  <a:pt x="1888" y="2828"/>
                </a:lnTo>
                <a:lnTo>
                  <a:pt x="1888" y="2826"/>
                </a:lnTo>
                <a:lnTo>
                  <a:pt x="1888" y="2823"/>
                </a:lnTo>
                <a:lnTo>
                  <a:pt x="1885" y="2821"/>
                </a:lnTo>
                <a:lnTo>
                  <a:pt x="1883" y="2819"/>
                </a:lnTo>
                <a:lnTo>
                  <a:pt x="1883" y="2816"/>
                </a:lnTo>
                <a:lnTo>
                  <a:pt x="1883" y="2814"/>
                </a:lnTo>
                <a:lnTo>
                  <a:pt x="1883" y="2812"/>
                </a:lnTo>
                <a:lnTo>
                  <a:pt x="1883" y="2809"/>
                </a:lnTo>
                <a:lnTo>
                  <a:pt x="1883" y="2807"/>
                </a:lnTo>
                <a:lnTo>
                  <a:pt x="1883" y="2804"/>
                </a:lnTo>
                <a:lnTo>
                  <a:pt x="1881" y="2804"/>
                </a:lnTo>
                <a:lnTo>
                  <a:pt x="1881" y="2807"/>
                </a:lnTo>
                <a:lnTo>
                  <a:pt x="1878" y="2807"/>
                </a:lnTo>
                <a:lnTo>
                  <a:pt x="1876" y="2809"/>
                </a:lnTo>
                <a:lnTo>
                  <a:pt x="1873" y="2807"/>
                </a:lnTo>
                <a:lnTo>
                  <a:pt x="1871" y="2807"/>
                </a:lnTo>
                <a:lnTo>
                  <a:pt x="1869" y="2807"/>
                </a:lnTo>
                <a:lnTo>
                  <a:pt x="1866" y="2807"/>
                </a:lnTo>
                <a:lnTo>
                  <a:pt x="1866" y="2804"/>
                </a:lnTo>
                <a:lnTo>
                  <a:pt x="1864" y="2804"/>
                </a:lnTo>
                <a:lnTo>
                  <a:pt x="1864" y="2807"/>
                </a:lnTo>
                <a:lnTo>
                  <a:pt x="1862" y="2807"/>
                </a:lnTo>
                <a:lnTo>
                  <a:pt x="1855" y="2809"/>
                </a:lnTo>
                <a:lnTo>
                  <a:pt x="1850" y="2812"/>
                </a:lnTo>
                <a:lnTo>
                  <a:pt x="1850" y="2814"/>
                </a:lnTo>
                <a:lnTo>
                  <a:pt x="1847" y="2814"/>
                </a:lnTo>
                <a:lnTo>
                  <a:pt x="1847" y="2816"/>
                </a:lnTo>
                <a:lnTo>
                  <a:pt x="1845" y="2814"/>
                </a:lnTo>
                <a:lnTo>
                  <a:pt x="1845" y="2812"/>
                </a:lnTo>
                <a:lnTo>
                  <a:pt x="1843" y="2812"/>
                </a:lnTo>
                <a:lnTo>
                  <a:pt x="1840" y="2809"/>
                </a:lnTo>
                <a:lnTo>
                  <a:pt x="1836" y="2809"/>
                </a:lnTo>
                <a:lnTo>
                  <a:pt x="1836" y="2807"/>
                </a:lnTo>
                <a:lnTo>
                  <a:pt x="1831" y="2804"/>
                </a:lnTo>
                <a:lnTo>
                  <a:pt x="1829" y="2804"/>
                </a:lnTo>
                <a:lnTo>
                  <a:pt x="1826" y="2802"/>
                </a:lnTo>
                <a:lnTo>
                  <a:pt x="1824" y="2802"/>
                </a:lnTo>
                <a:lnTo>
                  <a:pt x="1821" y="2802"/>
                </a:lnTo>
                <a:lnTo>
                  <a:pt x="1819" y="2802"/>
                </a:lnTo>
                <a:lnTo>
                  <a:pt x="1817" y="2804"/>
                </a:lnTo>
                <a:lnTo>
                  <a:pt x="1814" y="2807"/>
                </a:lnTo>
                <a:lnTo>
                  <a:pt x="1812" y="2804"/>
                </a:lnTo>
                <a:lnTo>
                  <a:pt x="1812" y="2804"/>
                </a:lnTo>
                <a:lnTo>
                  <a:pt x="1810" y="2802"/>
                </a:lnTo>
                <a:lnTo>
                  <a:pt x="1807" y="2802"/>
                </a:lnTo>
                <a:lnTo>
                  <a:pt x="1805" y="2804"/>
                </a:lnTo>
                <a:lnTo>
                  <a:pt x="1803" y="2804"/>
                </a:lnTo>
                <a:lnTo>
                  <a:pt x="1803" y="2807"/>
                </a:lnTo>
                <a:lnTo>
                  <a:pt x="1803" y="2809"/>
                </a:lnTo>
                <a:lnTo>
                  <a:pt x="1803" y="2809"/>
                </a:lnTo>
                <a:lnTo>
                  <a:pt x="1803" y="2812"/>
                </a:lnTo>
                <a:lnTo>
                  <a:pt x="1803" y="2816"/>
                </a:lnTo>
                <a:lnTo>
                  <a:pt x="1803" y="2819"/>
                </a:lnTo>
                <a:lnTo>
                  <a:pt x="1803" y="2821"/>
                </a:lnTo>
                <a:lnTo>
                  <a:pt x="1800" y="2819"/>
                </a:lnTo>
                <a:lnTo>
                  <a:pt x="1798" y="2819"/>
                </a:lnTo>
                <a:lnTo>
                  <a:pt x="1795" y="2816"/>
                </a:lnTo>
                <a:lnTo>
                  <a:pt x="1793" y="2814"/>
                </a:lnTo>
                <a:lnTo>
                  <a:pt x="1793" y="2812"/>
                </a:lnTo>
                <a:lnTo>
                  <a:pt x="1791" y="2809"/>
                </a:lnTo>
                <a:lnTo>
                  <a:pt x="1786" y="2809"/>
                </a:lnTo>
                <a:lnTo>
                  <a:pt x="1781" y="2812"/>
                </a:lnTo>
                <a:lnTo>
                  <a:pt x="1779" y="2812"/>
                </a:lnTo>
                <a:lnTo>
                  <a:pt x="1777" y="2812"/>
                </a:lnTo>
                <a:lnTo>
                  <a:pt x="1774" y="2812"/>
                </a:lnTo>
                <a:lnTo>
                  <a:pt x="1774" y="2814"/>
                </a:lnTo>
                <a:lnTo>
                  <a:pt x="1772" y="2814"/>
                </a:lnTo>
                <a:lnTo>
                  <a:pt x="1772" y="2816"/>
                </a:lnTo>
                <a:lnTo>
                  <a:pt x="1772" y="2819"/>
                </a:lnTo>
                <a:lnTo>
                  <a:pt x="1774" y="2819"/>
                </a:lnTo>
                <a:lnTo>
                  <a:pt x="1774" y="2821"/>
                </a:lnTo>
                <a:lnTo>
                  <a:pt x="1772" y="2821"/>
                </a:lnTo>
                <a:lnTo>
                  <a:pt x="1767" y="2821"/>
                </a:lnTo>
                <a:lnTo>
                  <a:pt x="1765" y="2821"/>
                </a:lnTo>
                <a:lnTo>
                  <a:pt x="1765" y="2823"/>
                </a:lnTo>
                <a:lnTo>
                  <a:pt x="1762" y="2823"/>
                </a:lnTo>
                <a:lnTo>
                  <a:pt x="1760" y="2823"/>
                </a:lnTo>
                <a:lnTo>
                  <a:pt x="1758" y="2823"/>
                </a:lnTo>
                <a:lnTo>
                  <a:pt x="1755" y="2826"/>
                </a:lnTo>
                <a:lnTo>
                  <a:pt x="1755" y="2828"/>
                </a:lnTo>
                <a:lnTo>
                  <a:pt x="1753" y="2830"/>
                </a:lnTo>
                <a:lnTo>
                  <a:pt x="1753" y="2833"/>
                </a:lnTo>
                <a:lnTo>
                  <a:pt x="1753" y="2835"/>
                </a:lnTo>
                <a:lnTo>
                  <a:pt x="1750" y="2838"/>
                </a:lnTo>
                <a:lnTo>
                  <a:pt x="1750" y="2840"/>
                </a:lnTo>
                <a:lnTo>
                  <a:pt x="1748" y="2840"/>
                </a:lnTo>
                <a:lnTo>
                  <a:pt x="1748" y="2842"/>
                </a:lnTo>
                <a:lnTo>
                  <a:pt x="1746" y="2842"/>
                </a:lnTo>
                <a:lnTo>
                  <a:pt x="1743" y="2842"/>
                </a:lnTo>
                <a:lnTo>
                  <a:pt x="1743" y="2845"/>
                </a:lnTo>
                <a:lnTo>
                  <a:pt x="1741" y="2845"/>
                </a:lnTo>
                <a:lnTo>
                  <a:pt x="1741" y="2847"/>
                </a:lnTo>
                <a:lnTo>
                  <a:pt x="1739" y="2847"/>
                </a:lnTo>
                <a:lnTo>
                  <a:pt x="1739" y="2847"/>
                </a:lnTo>
                <a:lnTo>
                  <a:pt x="1739" y="2849"/>
                </a:lnTo>
                <a:lnTo>
                  <a:pt x="1739" y="2852"/>
                </a:lnTo>
                <a:lnTo>
                  <a:pt x="1736" y="2852"/>
                </a:lnTo>
                <a:lnTo>
                  <a:pt x="1734" y="2849"/>
                </a:lnTo>
                <a:lnTo>
                  <a:pt x="1732" y="2849"/>
                </a:lnTo>
                <a:lnTo>
                  <a:pt x="1729" y="2849"/>
                </a:lnTo>
                <a:lnTo>
                  <a:pt x="1724" y="2849"/>
                </a:lnTo>
                <a:lnTo>
                  <a:pt x="1722" y="2849"/>
                </a:lnTo>
                <a:lnTo>
                  <a:pt x="1722" y="2852"/>
                </a:lnTo>
                <a:lnTo>
                  <a:pt x="1720" y="2852"/>
                </a:lnTo>
                <a:lnTo>
                  <a:pt x="1717" y="2852"/>
                </a:lnTo>
                <a:lnTo>
                  <a:pt x="1717" y="2849"/>
                </a:lnTo>
                <a:lnTo>
                  <a:pt x="1715" y="2849"/>
                </a:lnTo>
                <a:lnTo>
                  <a:pt x="1713" y="2849"/>
                </a:lnTo>
                <a:lnTo>
                  <a:pt x="1715" y="2849"/>
                </a:lnTo>
                <a:lnTo>
                  <a:pt x="1715" y="2847"/>
                </a:lnTo>
                <a:lnTo>
                  <a:pt x="1717" y="2847"/>
                </a:lnTo>
                <a:lnTo>
                  <a:pt x="1717" y="2842"/>
                </a:lnTo>
                <a:lnTo>
                  <a:pt x="1717" y="2840"/>
                </a:lnTo>
                <a:lnTo>
                  <a:pt x="1717" y="2840"/>
                </a:lnTo>
                <a:lnTo>
                  <a:pt x="1717" y="2838"/>
                </a:lnTo>
                <a:lnTo>
                  <a:pt x="1715" y="2838"/>
                </a:lnTo>
                <a:lnTo>
                  <a:pt x="1715" y="2835"/>
                </a:lnTo>
                <a:lnTo>
                  <a:pt x="1713" y="2835"/>
                </a:lnTo>
                <a:lnTo>
                  <a:pt x="1710" y="2835"/>
                </a:lnTo>
                <a:lnTo>
                  <a:pt x="1708" y="2835"/>
                </a:lnTo>
                <a:lnTo>
                  <a:pt x="1706" y="2835"/>
                </a:lnTo>
                <a:lnTo>
                  <a:pt x="1706" y="2833"/>
                </a:lnTo>
                <a:lnTo>
                  <a:pt x="1703" y="2833"/>
                </a:lnTo>
                <a:lnTo>
                  <a:pt x="1703" y="2835"/>
                </a:lnTo>
                <a:lnTo>
                  <a:pt x="1701" y="2835"/>
                </a:lnTo>
                <a:lnTo>
                  <a:pt x="1698" y="2835"/>
                </a:lnTo>
                <a:lnTo>
                  <a:pt x="1698" y="2833"/>
                </a:lnTo>
                <a:lnTo>
                  <a:pt x="1696" y="2833"/>
                </a:lnTo>
                <a:lnTo>
                  <a:pt x="1694" y="2830"/>
                </a:lnTo>
                <a:lnTo>
                  <a:pt x="1691" y="2830"/>
                </a:lnTo>
                <a:lnTo>
                  <a:pt x="1691" y="2830"/>
                </a:lnTo>
                <a:lnTo>
                  <a:pt x="1689" y="2830"/>
                </a:lnTo>
                <a:lnTo>
                  <a:pt x="1687" y="2830"/>
                </a:lnTo>
                <a:lnTo>
                  <a:pt x="1682" y="2830"/>
                </a:lnTo>
                <a:lnTo>
                  <a:pt x="1677" y="2830"/>
                </a:lnTo>
                <a:lnTo>
                  <a:pt x="1677" y="2833"/>
                </a:lnTo>
                <a:lnTo>
                  <a:pt x="1675" y="2833"/>
                </a:lnTo>
                <a:lnTo>
                  <a:pt x="1675" y="2830"/>
                </a:lnTo>
                <a:lnTo>
                  <a:pt x="1672" y="2830"/>
                </a:lnTo>
                <a:lnTo>
                  <a:pt x="1670" y="2830"/>
                </a:lnTo>
                <a:lnTo>
                  <a:pt x="1661" y="2833"/>
                </a:lnTo>
                <a:lnTo>
                  <a:pt x="1661" y="2830"/>
                </a:lnTo>
                <a:lnTo>
                  <a:pt x="1658" y="2830"/>
                </a:lnTo>
                <a:lnTo>
                  <a:pt x="1656" y="2828"/>
                </a:lnTo>
                <a:lnTo>
                  <a:pt x="1654" y="2828"/>
                </a:lnTo>
                <a:lnTo>
                  <a:pt x="1651" y="2828"/>
                </a:lnTo>
                <a:lnTo>
                  <a:pt x="1649" y="2828"/>
                </a:lnTo>
                <a:lnTo>
                  <a:pt x="1646" y="2826"/>
                </a:lnTo>
                <a:lnTo>
                  <a:pt x="1644" y="2823"/>
                </a:lnTo>
                <a:lnTo>
                  <a:pt x="1642" y="2821"/>
                </a:lnTo>
                <a:lnTo>
                  <a:pt x="1644" y="2819"/>
                </a:lnTo>
                <a:lnTo>
                  <a:pt x="1642" y="2819"/>
                </a:lnTo>
                <a:lnTo>
                  <a:pt x="1639" y="2819"/>
                </a:lnTo>
                <a:lnTo>
                  <a:pt x="1637" y="2816"/>
                </a:lnTo>
                <a:lnTo>
                  <a:pt x="1637" y="2816"/>
                </a:lnTo>
                <a:lnTo>
                  <a:pt x="1635" y="2819"/>
                </a:lnTo>
                <a:lnTo>
                  <a:pt x="1635" y="2816"/>
                </a:lnTo>
                <a:lnTo>
                  <a:pt x="1632" y="2816"/>
                </a:lnTo>
                <a:lnTo>
                  <a:pt x="1630" y="2816"/>
                </a:lnTo>
                <a:lnTo>
                  <a:pt x="1627" y="2814"/>
                </a:lnTo>
                <a:lnTo>
                  <a:pt x="1623" y="2816"/>
                </a:lnTo>
                <a:lnTo>
                  <a:pt x="1620" y="2816"/>
                </a:lnTo>
                <a:lnTo>
                  <a:pt x="1618" y="2816"/>
                </a:lnTo>
                <a:lnTo>
                  <a:pt x="1613" y="2819"/>
                </a:lnTo>
                <a:lnTo>
                  <a:pt x="1613" y="2821"/>
                </a:lnTo>
                <a:lnTo>
                  <a:pt x="1613" y="2823"/>
                </a:lnTo>
                <a:lnTo>
                  <a:pt x="1611" y="2823"/>
                </a:lnTo>
                <a:lnTo>
                  <a:pt x="1609" y="2823"/>
                </a:lnTo>
                <a:lnTo>
                  <a:pt x="1606" y="2823"/>
                </a:lnTo>
                <a:lnTo>
                  <a:pt x="1604" y="2823"/>
                </a:lnTo>
                <a:lnTo>
                  <a:pt x="1601" y="2823"/>
                </a:lnTo>
                <a:lnTo>
                  <a:pt x="1599" y="2823"/>
                </a:lnTo>
                <a:lnTo>
                  <a:pt x="1597" y="2823"/>
                </a:lnTo>
                <a:lnTo>
                  <a:pt x="1594" y="2823"/>
                </a:lnTo>
                <a:lnTo>
                  <a:pt x="1592" y="2821"/>
                </a:lnTo>
                <a:lnTo>
                  <a:pt x="1590" y="2819"/>
                </a:lnTo>
                <a:lnTo>
                  <a:pt x="1587" y="2819"/>
                </a:lnTo>
                <a:lnTo>
                  <a:pt x="1587" y="2821"/>
                </a:lnTo>
                <a:lnTo>
                  <a:pt x="1585" y="2821"/>
                </a:lnTo>
                <a:lnTo>
                  <a:pt x="1583" y="2821"/>
                </a:lnTo>
                <a:lnTo>
                  <a:pt x="1583" y="2823"/>
                </a:lnTo>
                <a:lnTo>
                  <a:pt x="1583" y="2826"/>
                </a:lnTo>
                <a:lnTo>
                  <a:pt x="1580" y="2826"/>
                </a:lnTo>
                <a:lnTo>
                  <a:pt x="1580" y="2828"/>
                </a:lnTo>
                <a:lnTo>
                  <a:pt x="1578" y="2828"/>
                </a:lnTo>
                <a:lnTo>
                  <a:pt x="1578" y="2828"/>
                </a:lnTo>
                <a:lnTo>
                  <a:pt x="1578" y="2826"/>
                </a:lnTo>
                <a:lnTo>
                  <a:pt x="1575" y="2828"/>
                </a:lnTo>
                <a:lnTo>
                  <a:pt x="1573" y="2828"/>
                </a:lnTo>
                <a:lnTo>
                  <a:pt x="1571" y="2830"/>
                </a:lnTo>
                <a:lnTo>
                  <a:pt x="1568" y="2830"/>
                </a:lnTo>
                <a:lnTo>
                  <a:pt x="1568" y="2833"/>
                </a:lnTo>
                <a:lnTo>
                  <a:pt x="1566" y="2833"/>
                </a:lnTo>
                <a:lnTo>
                  <a:pt x="1564" y="2835"/>
                </a:lnTo>
                <a:lnTo>
                  <a:pt x="1564" y="2838"/>
                </a:lnTo>
                <a:lnTo>
                  <a:pt x="1561" y="2838"/>
                </a:lnTo>
                <a:lnTo>
                  <a:pt x="1561" y="2835"/>
                </a:lnTo>
                <a:lnTo>
                  <a:pt x="1559" y="2835"/>
                </a:lnTo>
                <a:lnTo>
                  <a:pt x="1557" y="2835"/>
                </a:lnTo>
                <a:lnTo>
                  <a:pt x="1554" y="2838"/>
                </a:lnTo>
                <a:lnTo>
                  <a:pt x="1549" y="2835"/>
                </a:lnTo>
                <a:lnTo>
                  <a:pt x="1547" y="2835"/>
                </a:lnTo>
                <a:lnTo>
                  <a:pt x="1547" y="2838"/>
                </a:lnTo>
                <a:lnTo>
                  <a:pt x="1545" y="2840"/>
                </a:lnTo>
                <a:lnTo>
                  <a:pt x="1542" y="2842"/>
                </a:lnTo>
                <a:lnTo>
                  <a:pt x="1540" y="2840"/>
                </a:lnTo>
                <a:lnTo>
                  <a:pt x="1538" y="2840"/>
                </a:lnTo>
                <a:lnTo>
                  <a:pt x="1535" y="2840"/>
                </a:lnTo>
                <a:lnTo>
                  <a:pt x="1533" y="2840"/>
                </a:lnTo>
                <a:lnTo>
                  <a:pt x="1533" y="2842"/>
                </a:lnTo>
                <a:lnTo>
                  <a:pt x="1531" y="2840"/>
                </a:lnTo>
                <a:lnTo>
                  <a:pt x="1528" y="2840"/>
                </a:lnTo>
                <a:lnTo>
                  <a:pt x="1528" y="2842"/>
                </a:lnTo>
                <a:lnTo>
                  <a:pt x="1526" y="2842"/>
                </a:lnTo>
                <a:lnTo>
                  <a:pt x="1523" y="2840"/>
                </a:lnTo>
                <a:lnTo>
                  <a:pt x="1519" y="2840"/>
                </a:lnTo>
                <a:lnTo>
                  <a:pt x="1516" y="2840"/>
                </a:lnTo>
                <a:lnTo>
                  <a:pt x="1516" y="2838"/>
                </a:lnTo>
                <a:lnTo>
                  <a:pt x="1512" y="2838"/>
                </a:lnTo>
                <a:lnTo>
                  <a:pt x="1509" y="2838"/>
                </a:lnTo>
                <a:lnTo>
                  <a:pt x="1509" y="2835"/>
                </a:lnTo>
                <a:lnTo>
                  <a:pt x="1507" y="2833"/>
                </a:lnTo>
                <a:lnTo>
                  <a:pt x="1505" y="2833"/>
                </a:lnTo>
                <a:lnTo>
                  <a:pt x="1502" y="2835"/>
                </a:lnTo>
                <a:lnTo>
                  <a:pt x="1500" y="2838"/>
                </a:lnTo>
                <a:lnTo>
                  <a:pt x="1497" y="2840"/>
                </a:lnTo>
                <a:lnTo>
                  <a:pt x="1497" y="2838"/>
                </a:lnTo>
                <a:lnTo>
                  <a:pt x="1495" y="2838"/>
                </a:lnTo>
                <a:lnTo>
                  <a:pt x="1490" y="2838"/>
                </a:lnTo>
                <a:lnTo>
                  <a:pt x="1488" y="2838"/>
                </a:lnTo>
                <a:lnTo>
                  <a:pt x="1486" y="2838"/>
                </a:lnTo>
                <a:lnTo>
                  <a:pt x="1486" y="2835"/>
                </a:lnTo>
                <a:lnTo>
                  <a:pt x="1483" y="2835"/>
                </a:lnTo>
                <a:lnTo>
                  <a:pt x="1481" y="2838"/>
                </a:lnTo>
                <a:lnTo>
                  <a:pt x="1478" y="2840"/>
                </a:lnTo>
                <a:lnTo>
                  <a:pt x="1476" y="2840"/>
                </a:lnTo>
                <a:lnTo>
                  <a:pt x="1476" y="2838"/>
                </a:lnTo>
                <a:lnTo>
                  <a:pt x="1474" y="2838"/>
                </a:lnTo>
                <a:lnTo>
                  <a:pt x="1471" y="2835"/>
                </a:lnTo>
                <a:lnTo>
                  <a:pt x="1471" y="2838"/>
                </a:lnTo>
                <a:lnTo>
                  <a:pt x="1469" y="2838"/>
                </a:lnTo>
                <a:lnTo>
                  <a:pt x="1467" y="2840"/>
                </a:lnTo>
                <a:lnTo>
                  <a:pt x="1467" y="2838"/>
                </a:lnTo>
                <a:lnTo>
                  <a:pt x="1464" y="2838"/>
                </a:lnTo>
                <a:lnTo>
                  <a:pt x="1462" y="2835"/>
                </a:lnTo>
                <a:lnTo>
                  <a:pt x="1462" y="2833"/>
                </a:lnTo>
                <a:lnTo>
                  <a:pt x="1462" y="2833"/>
                </a:lnTo>
                <a:lnTo>
                  <a:pt x="1460" y="2835"/>
                </a:lnTo>
                <a:lnTo>
                  <a:pt x="1455" y="2835"/>
                </a:lnTo>
                <a:lnTo>
                  <a:pt x="1452" y="2835"/>
                </a:lnTo>
                <a:lnTo>
                  <a:pt x="1452" y="2833"/>
                </a:lnTo>
                <a:lnTo>
                  <a:pt x="1450" y="2833"/>
                </a:lnTo>
                <a:lnTo>
                  <a:pt x="1448" y="2833"/>
                </a:lnTo>
                <a:lnTo>
                  <a:pt x="1445" y="2833"/>
                </a:lnTo>
                <a:lnTo>
                  <a:pt x="1443" y="2830"/>
                </a:lnTo>
                <a:lnTo>
                  <a:pt x="1438" y="2833"/>
                </a:lnTo>
                <a:lnTo>
                  <a:pt x="1438" y="2835"/>
                </a:lnTo>
                <a:lnTo>
                  <a:pt x="1436" y="2838"/>
                </a:lnTo>
                <a:lnTo>
                  <a:pt x="1434" y="2840"/>
                </a:lnTo>
                <a:lnTo>
                  <a:pt x="1431" y="2840"/>
                </a:lnTo>
                <a:lnTo>
                  <a:pt x="1429" y="2840"/>
                </a:lnTo>
                <a:lnTo>
                  <a:pt x="1426" y="2838"/>
                </a:lnTo>
                <a:lnTo>
                  <a:pt x="1424" y="2838"/>
                </a:lnTo>
                <a:lnTo>
                  <a:pt x="1422" y="2838"/>
                </a:lnTo>
                <a:lnTo>
                  <a:pt x="1419" y="2840"/>
                </a:lnTo>
                <a:lnTo>
                  <a:pt x="1417" y="2840"/>
                </a:lnTo>
                <a:lnTo>
                  <a:pt x="1412" y="2840"/>
                </a:lnTo>
                <a:lnTo>
                  <a:pt x="1410" y="2840"/>
                </a:lnTo>
                <a:lnTo>
                  <a:pt x="1408" y="2840"/>
                </a:lnTo>
                <a:lnTo>
                  <a:pt x="1405" y="2842"/>
                </a:lnTo>
                <a:lnTo>
                  <a:pt x="1403" y="2842"/>
                </a:lnTo>
                <a:lnTo>
                  <a:pt x="1403" y="2842"/>
                </a:lnTo>
                <a:lnTo>
                  <a:pt x="1400" y="2845"/>
                </a:lnTo>
                <a:lnTo>
                  <a:pt x="1398" y="2845"/>
                </a:lnTo>
                <a:lnTo>
                  <a:pt x="1398" y="2847"/>
                </a:lnTo>
                <a:lnTo>
                  <a:pt x="1400" y="2849"/>
                </a:lnTo>
                <a:lnTo>
                  <a:pt x="1400" y="2852"/>
                </a:lnTo>
                <a:lnTo>
                  <a:pt x="1398" y="2852"/>
                </a:lnTo>
                <a:lnTo>
                  <a:pt x="1398" y="2854"/>
                </a:lnTo>
                <a:lnTo>
                  <a:pt x="1398" y="2856"/>
                </a:lnTo>
                <a:lnTo>
                  <a:pt x="1398" y="2856"/>
                </a:lnTo>
                <a:lnTo>
                  <a:pt x="1396" y="2861"/>
                </a:lnTo>
                <a:lnTo>
                  <a:pt x="1396" y="2864"/>
                </a:lnTo>
                <a:lnTo>
                  <a:pt x="1396" y="2866"/>
                </a:lnTo>
                <a:lnTo>
                  <a:pt x="1374" y="2856"/>
                </a:lnTo>
                <a:lnTo>
                  <a:pt x="1355" y="2847"/>
                </a:lnTo>
                <a:lnTo>
                  <a:pt x="1344" y="2840"/>
                </a:lnTo>
                <a:lnTo>
                  <a:pt x="1337" y="2833"/>
                </a:lnTo>
                <a:lnTo>
                  <a:pt x="1303" y="2816"/>
                </a:lnTo>
                <a:lnTo>
                  <a:pt x="1277" y="2804"/>
                </a:lnTo>
                <a:lnTo>
                  <a:pt x="1273" y="2800"/>
                </a:lnTo>
                <a:lnTo>
                  <a:pt x="1254" y="2795"/>
                </a:lnTo>
                <a:lnTo>
                  <a:pt x="1247" y="2797"/>
                </a:lnTo>
                <a:lnTo>
                  <a:pt x="1230" y="2800"/>
                </a:lnTo>
                <a:lnTo>
                  <a:pt x="1223" y="2797"/>
                </a:lnTo>
                <a:lnTo>
                  <a:pt x="1209" y="2785"/>
                </a:lnTo>
                <a:lnTo>
                  <a:pt x="1190" y="2778"/>
                </a:lnTo>
                <a:lnTo>
                  <a:pt x="1183" y="2785"/>
                </a:lnTo>
                <a:lnTo>
                  <a:pt x="1162" y="2785"/>
                </a:lnTo>
                <a:lnTo>
                  <a:pt x="1150" y="2781"/>
                </a:lnTo>
                <a:lnTo>
                  <a:pt x="1143" y="2767"/>
                </a:lnTo>
                <a:lnTo>
                  <a:pt x="1133" y="2762"/>
                </a:lnTo>
                <a:lnTo>
                  <a:pt x="1119" y="2755"/>
                </a:lnTo>
                <a:lnTo>
                  <a:pt x="1100" y="2757"/>
                </a:lnTo>
                <a:lnTo>
                  <a:pt x="1095" y="2759"/>
                </a:lnTo>
                <a:lnTo>
                  <a:pt x="1083" y="2757"/>
                </a:lnTo>
                <a:lnTo>
                  <a:pt x="1086" y="2750"/>
                </a:lnTo>
                <a:lnTo>
                  <a:pt x="1093" y="2743"/>
                </a:lnTo>
                <a:lnTo>
                  <a:pt x="1105" y="2736"/>
                </a:lnTo>
                <a:lnTo>
                  <a:pt x="1105" y="2731"/>
                </a:lnTo>
                <a:lnTo>
                  <a:pt x="1102" y="2731"/>
                </a:lnTo>
                <a:lnTo>
                  <a:pt x="1088" y="2731"/>
                </a:lnTo>
                <a:lnTo>
                  <a:pt x="1088" y="2726"/>
                </a:lnTo>
                <a:lnTo>
                  <a:pt x="1093" y="2719"/>
                </a:lnTo>
                <a:lnTo>
                  <a:pt x="1114" y="2724"/>
                </a:lnTo>
                <a:lnTo>
                  <a:pt x="1114" y="2733"/>
                </a:lnTo>
                <a:lnTo>
                  <a:pt x="1133" y="2729"/>
                </a:lnTo>
                <a:lnTo>
                  <a:pt x="1138" y="2722"/>
                </a:lnTo>
                <a:lnTo>
                  <a:pt x="1145" y="2710"/>
                </a:lnTo>
                <a:lnTo>
                  <a:pt x="1145" y="2688"/>
                </a:lnTo>
                <a:lnTo>
                  <a:pt x="1143" y="2677"/>
                </a:lnTo>
                <a:lnTo>
                  <a:pt x="1145" y="2674"/>
                </a:lnTo>
                <a:lnTo>
                  <a:pt x="1157" y="2662"/>
                </a:lnTo>
                <a:lnTo>
                  <a:pt x="1157" y="2634"/>
                </a:lnTo>
                <a:lnTo>
                  <a:pt x="1171" y="2615"/>
                </a:lnTo>
                <a:lnTo>
                  <a:pt x="1183" y="2617"/>
                </a:lnTo>
                <a:lnTo>
                  <a:pt x="1190" y="2620"/>
                </a:lnTo>
                <a:lnTo>
                  <a:pt x="1202" y="2622"/>
                </a:lnTo>
                <a:lnTo>
                  <a:pt x="1199" y="2613"/>
                </a:lnTo>
                <a:lnTo>
                  <a:pt x="1192" y="2606"/>
                </a:lnTo>
                <a:lnTo>
                  <a:pt x="1166" y="2596"/>
                </a:lnTo>
                <a:lnTo>
                  <a:pt x="1157" y="2591"/>
                </a:lnTo>
                <a:lnTo>
                  <a:pt x="1150" y="2591"/>
                </a:lnTo>
                <a:lnTo>
                  <a:pt x="1143" y="2596"/>
                </a:lnTo>
                <a:lnTo>
                  <a:pt x="1124" y="2577"/>
                </a:lnTo>
                <a:lnTo>
                  <a:pt x="1124" y="2570"/>
                </a:lnTo>
                <a:lnTo>
                  <a:pt x="1133" y="2573"/>
                </a:lnTo>
                <a:lnTo>
                  <a:pt x="1154" y="2554"/>
                </a:lnTo>
                <a:lnTo>
                  <a:pt x="1176" y="2558"/>
                </a:lnTo>
                <a:lnTo>
                  <a:pt x="1183" y="2558"/>
                </a:lnTo>
                <a:lnTo>
                  <a:pt x="1183" y="2549"/>
                </a:lnTo>
                <a:lnTo>
                  <a:pt x="1164" y="2546"/>
                </a:lnTo>
                <a:lnTo>
                  <a:pt x="1169" y="2535"/>
                </a:lnTo>
                <a:lnTo>
                  <a:pt x="1185" y="2525"/>
                </a:lnTo>
                <a:lnTo>
                  <a:pt x="1209" y="2502"/>
                </a:lnTo>
                <a:lnTo>
                  <a:pt x="1218" y="2502"/>
                </a:lnTo>
                <a:lnTo>
                  <a:pt x="1223" y="2497"/>
                </a:lnTo>
                <a:lnTo>
                  <a:pt x="1223" y="2487"/>
                </a:lnTo>
                <a:lnTo>
                  <a:pt x="1221" y="2478"/>
                </a:lnTo>
                <a:lnTo>
                  <a:pt x="1216" y="2473"/>
                </a:lnTo>
                <a:lnTo>
                  <a:pt x="1199" y="2475"/>
                </a:lnTo>
                <a:lnTo>
                  <a:pt x="1190" y="2480"/>
                </a:lnTo>
                <a:lnTo>
                  <a:pt x="1190" y="2490"/>
                </a:lnTo>
                <a:lnTo>
                  <a:pt x="1169" y="2502"/>
                </a:lnTo>
                <a:lnTo>
                  <a:pt x="1164" y="2506"/>
                </a:lnTo>
                <a:lnTo>
                  <a:pt x="1152" y="2506"/>
                </a:lnTo>
                <a:lnTo>
                  <a:pt x="1145" y="2509"/>
                </a:lnTo>
                <a:lnTo>
                  <a:pt x="1162" y="2419"/>
                </a:lnTo>
                <a:lnTo>
                  <a:pt x="1228" y="2390"/>
                </a:lnTo>
                <a:lnTo>
                  <a:pt x="1225" y="2348"/>
                </a:lnTo>
                <a:lnTo>
                  <a:pt x="1190" y="2220"/>
                </a:lnTo>
                <a:lnTo>
                  <a:pt x="1043" y="2201"/>
                </a:lnTo>
                <a:lnTo>
                  <a:pt x="982" y="2175"/>
                </a:lnTo>
                <a:lnTo>
                  <a:pt x="866" y="2222"/>
                </a:lnTo>
                <a:lnTo>
                  <a:pt x="807" y="2139"/>
                </a:lnTo>
                <a:lnTo>
                  <a:pt x="745" y="2149"/>
                </a:lnTo>
                <a:lnTo>
                  <a:pt x="679" y="2045"/>
                </a:lnTo>
                <a:lnTo>
                  <a:pt x="561" y="2095"/>
                </a:lnTo>
                <a:lnTo>
                  <a:pt x="547" y="2083"/>
                </a:lnTo>
                <a:lnTo>
                  <a:pt x="539" y="2042"/>
                </a:lnTo>
                <a:lnTo>
                  <a:pt x="506" y="2024"/>
                </a:lnTo>
                <a:lnTo>
                  <a:pt x="506" y="2000"/>
                </a:lnTo>
                <a:lnTo>
                  <a:pt x="528" y="1986"/>
                </a:lnTo>
                <a:lnTo>
                  <a:pt x="542" y="2000"/>
                </a:lnTo>
                <a:lnTo>
                  <a:pt x="573" y="1986"/>
                </a:lnTo>
                <a:lnTo>
                  <a:pt x="592" y="1953"/>
                </a:lnTo>
                <a:lnTo>
                  <a:pt x="592" y="1945"/>
                </a:lnTo>
                <a:lnTo>
                  <a:pt x="568" y="1943"/>
                </a:lnTo>
                <a:lnTo>
                  <a:pt x="563" y="1931"/>
                </a:lnTo>
                <a:lnTo>
                  <a:pt x="539" y="1917"/>
                </a:lnTo>
                <a:lnTo>
                  <a:pt x="523" y="1929"/>
                </a:lnTo>
                <a:lnTo>
                  <a:pt x="511" y="1924"/>
                </a:lnTo>
                <a:lnTo>
                  <a:pt x="518" y="1901"/>
                </a:lnTo>
                <a:lnTo>
                  <a:pt x="509" y="1896"/>
                </a:lnTo>
                <a:lnTo>
                  <a:pt x="497" y="1896"/>
                </a:lnTo>
                <a:lnTo>
                  <a:pt x="476" y="1886"/>
                </a:lnTo>
                <a:lnTo>
                  <a:pt x="466" y="1851"/>
                </a:lnTo>
                <a:lnTo>
                  <a:pt x="442" y="1837"/>
                </a:lnTo>
                <a:lnTo>
                  <a:pt x="445" y="1801"/>
                </a:lnTo>
                <a:lnTo>
                  <a:pt x="424" y="1751"/>
                </a:lnTo>
                <a:lnTo>
                  <a:pt x="381" y="1730"/>
                </a:lnTo>
                <a:lnTo>
                  <a:pt x="357" y="1740"/>
                </a:lnTo>
                <a:lnTo>
                  <a:pt x="341" y="1754"/>
                </a:lnTo>
                <a:lnTo>
                  <a:pt x="329" y="1759"/>
                </a:lnTo>
                <a:lnTo>
                  <a:pt x="322" y="1730"/>
                </a:lnTo>
                <a:lnTo>
                  <a:pt x="303" y="1728"/>
                </a:lnTo>
                <a:lnTo>
                  <a:pt x="282" y="1740"/>
                </a:lnTo>
                <a:lnTo>
                  <a:pt x="270" y="1721"/>
                </a:lnTo>
                <a:lnTo>
                  <a:pt x="263" y="1725"/>
                </a:lnTo>
                <a:lnTo>
                  <a:pt x="249" y="1721"/>
                </a:lnTo>
                <a:lnTo>
                  <a:pt x="253" y="1706"/>
                </a:lnTo>
                <a:lnTo>
                  <a:pt x="241" y="1676"/>
                </a:lnTo>
                <a:lnTo>
                  <a:pt x="208" y="1645"/>
                </a:lnTo>
                <a:lnTo>
                  <a:pt x="211" y="1600"/>
                </a:lnTo>
                <a:lnTo>
                  <a:pt x="180" y="1583"/>
                </a:lnTo>
                <a:lnTo>
                  <a:pt x="185" y="1550"/>
                </a:lnTo>
                <a:lnTo>
                  <a:pt x="199" y="1543"/>
                </a:lnTo>
                <a:lnTo>
                  <a:pt x="189" y="1529"/>
                </a:lnTo>
                <a:lnTo>
                  <a:pt x="170" y="1501"/>
                </a:lnTo>
                <a:lnTo>
                  <a:pt x="173" y="1489"/>
                </a:lnTo>
                <a:lnTo>
                  <a:pt x="156" y="1451"/>
                </a:lnTo>
                <a:lnTo>
                  <a:pt x="173" y="1425"/>
                </a:lnTo>
                <a:lnTo>
                  <a:pt x="187" y="1389"/>
                </a:lnTo>
                <a:lnTo>
                  <a:pt x="192" y="1380"/>
                </a:lnTo>
                <a:lnTo>
                  <a:pt x="180" y="1370"/>
                </a:lnTo>
                <a:lnTo>
                  <a:pt x="178" y="1363"/>
                </a:lnTo>
                <a:lnTo>
                  <a:pt x="173" y="1352"/>
                </a:lnTo>
                <a:lnTo>
                  <a:pt x="173" y="1347"/>
                </a:lnTo>
                <a:lnTo>
                  <a:pt x="178" y="1344"/>
                </a:lnTo>
                <a:lnTo>
                  <a:pt x="187" y="1349"/>
                </a:lnTo>
                <a:lnTo>
                  <a:pt x="196" y="1352"/>
                </a:lnTo>
                <a:lnTo>
                  <a:pt x="196" y="1340"/>
                </a:lnTo>
                <a:lnTo>
                  <a:pt x="199" y="1333"/>
                </a:lnTo>
                <a:lnTo>
                  <a:pt x="206" y="1333"/>
                </a:lnTo>
                <a:lnTo>
                  <a:pt x="211" y="1340"/>
                </a:lnTo>
                <a:lnTo>
                  <a:pt x="213" y="1340"/>
                </a:lnTo>
                <a:lnTo>
                  <a:pt x="220" y="1333"/>
                </a:lnTo>
                <a:lnTo>
                  <a:pt x="223" y="1328"/>
                </a:lnTo>
                <a:lnTo>
                  <a:pt x="220" y="1323"/>
                </a:lnTo>
                <a:lnTo>
                  <a:pt x="220" y="1314"/>
                </a:lnTo>
                <a:lnTo>
                  <a:pt x="230" y="1309"/>
                </a:lnTo>
                <a:lnTo>
                  <a:pt x="251" y="1309"/>
                </a:lnTo>
                <a:lnTo>
                  <a:pt x="267" y="1311"/>
                </a:lnTo>
                <a:lnTo>
                  <a:pt x="275" y="1316"/>
                </a:lnTo>
                <a:lnTo>
                  <a:pt x="282" y="1316"/>
                </a:lnTo>
                <a:lnTo>
                  <a:pt x="286" y="1311"/>
                </a:lnTo>
                <a:lnTo>
                  <a:pt x="286" y="1307"/>
                </a:lnTo>
                <a:lnTo>
                  <a:pt x="284" y="1299"/>
                </a:lnTo>
                <a:lnTo>
                  <a:pt x="282" y="1299"/>
                </a:lnTo>
                <a:lnTo>
                  <a:pt x="272" y="1297"/>
                </a:lnTo>
                <a:lnTo>
                  <a:pt x="267" y="1288"/>
                </a:lnTo>
                <a:lnTo>
                  <a:pt x="258" y="1283"/>
                </a:lnTo>
                <a:lnTo>
                  <a:pt x="244" y="1283"/>
                </a:lnTo>
                <a:lnTo>
                  <a:pt x="237" y="1292"/>
                </a:lnTo>
                <a:lnTo>
                  <a:pt x="223" y="1297"/>
                </a:lnTo>
                <a:lnTo>
                  <a:pt x="204" y="1285"/>
                </a:lnTo>
                <a:lnTo>
                  <a:pt x="189" y="1278"/>
                </a:lnTo>
                <a:lnTo>
                  <a:pt x="185" y="1269"/>
                </a:lnTo>
                <a:lnTo>
                  <a:pt x="182" y="1266"/>
                </a:lnTo>
                <a:lnTo>
                  <a:pt x="185" y="1264"/>
                </a:lnTo>
                <a:lnTo>
                  <a:pt x="189" y="1266"/>
                </a:lnTo>
                <a:lnTo>
                  <a:pt x="192" y="1264"/>
                </a:lnTo>
                <a:lnTo>
                  <a:pt x="189" y="1255"/>
                </a:lnTo>
                <a:lnTo>
                  <a:pt x="192" y="1247"/>
                </a:lnTo>
                <a:lnTo>
                  <a:pt x="192" y="1243"/>
                </a:lnTo>
                <a:lnTo>
                  <a:pt x="187" y="1238"/>
                </a:lnTo>
                <a:lnTo>
                  <a:pt x="180" y="1243"/>
                </a:lnTo>
                <a:lnTo>
                  <a:pt x="173" y="1252"/>
                </a:lnTo>
                <a:lnTo>
                  <a:pt x="168" y="1257"/>
                </a:lnTo>
                <a:lnTo>
                  <a:pt x="166" y="1266"/>
                </a:lnTo>
                <a:lnTo>
                  <a:pt x="147" y="1262"/>
                </a:lnTo>
                <a:lnTo>
                  <a:pt x="168" y="1224"/>
                </a:lnTo>
                <a:lnTo>
                  <a:pt x="187" y="1200"/>
                </a:lnTo>
                <a:lnTo>
                  <a:pt x="272" y="1027"/>
                </a:lnTo>
                <a:lnTo>
                  <a:pt x="279" y="973"/>
                </a:lnTo>
                <a:lnTo>
                  <a:pt x="182" y="902"/>
                </a:lnTo>
                <a:lnTo>
                  <a:pt x="201" y="859"/>
                </a:lnTo>
                <a:lnTo>
                  <a:pt x="196" y="848"/>
                </a:lnTo>
                <a:lnTo>
                  <a:pt x="144" y="791"/>
                </a:lnTo>
                <a:lnTo>
                  <a:pt x="128" y="706"/>
                </a:lnTo>
                <a:lnTo>
                  <a:pt x="140" y="687"/>
                </a:lnTo>
                <a:lnTo>
                  <a:pt x="69" y="573"/>
                </a:lnTo>
                <a:lnTo>
                  <a:pt x="90" y="493"/>
                </a:lnTo>
                <a:lnTo>
                  <a:pt x="55" y="455"/>
                </a:lnTo>
                <a:lnTo>
                  <a:pt x="26" y="448"/>
                </a:lnTo>
                <a:lnTo>
                  <a:pt x="10" y="417"/>
                </a:lnTo>
                <a:lnTo>
                  <a:pt x="14" y="379"/>
                </a:lnTo>
                <a:lnTo>
                  <a:pt x="0" y="379"/>
                </a:lnTo>
                <a:lnTo>
                  <a:pt x="17" y="358"/>
                </a:lnTo>
                <a:lnTo>
                  <a:pt x="21" y="360"/>
                </a:lnTo>
                <a:lnTo>
                  <a:pt x="26" y="348"/>
                </a:lnTo>
                <a:lnTo>
                  <a:pt x="26" y="336"/>
                </a:lnTo>
                <a:lnTo>
                  <a:pt x="24" y="332"/>
                </a:lnTo>
                <a:lnTo>
                  <a:pt x="24" y="329"/>
                </a:lnTo>
                <a:lnTo>
                  <a:pt x="26" y="327"/>
                </a:lnTo>
                <a:lnTo>
                  <a:pt x="33" y="325"/>
                </a:lnTo>
                <a:lnTo>
                  <a:pt x="38" y="317"/>
                </a:lnTo>
                <a:lnTo>
                  <a:pt x="43" y="310"/>
                </a:lnTo>
                <a:lnTo>
                  <a:pt x="47" y="310"/>
                </a:lnTo>
                <a:lnTo>
                  <a:pt x="50" y="303"/>
                </a:lnTo>
                <a:lnTo>
                  <a:pt x="50" y="294"/>
                </a:lnTo>
                <a:lnTo>
                  <a:pt x="47" y="287"/>
                </a:lnTo>
                <a:lnTo>
                  <a:pt x="45" y="284"/>
                </a:lnTo>
                <a:lnTo>
                  <a:pt x="45" y="282"/>
                </a:lnTo>
                <a:lnTo>
                  <a:pt x="52" y="284"/>
                </a:lnTo>
                <a:lnTo>
                  <a:pt x="64" y="291"/>
                </a:lnTo>
                <a:lnTo>
                  <a:pt x="76" y="291"/>
                </a:lnTo>
                <a:lnTo>
                  <a:pt x="78" y="287"/>
                </a:lnTo>
                <a:lnTo>
                  <a:pt x="76" y="280"/>
                </a:lnTo>
                <a:lnTo>
                  <a:pt x="76" y="275"/>
                </a:lnTo>
                <a:lnTo>
                  <a:pt x="71" y="273"/>
                </a:lnTo>
                <a:lnTo>
                  <a:pt x="69" y="265"/>
                </a:lnTo>
                <a:lnTo>
                  <a:pt x="102" y="270"/>
                </a:lnTo>
                <a:lnTo>
                  <a:pt x="102" y="256"/>
                </a:lnTo>
                <a:lnTo>
                  <a:pt x="109" y="247"/>
                </a:lnTo>
                <a:lnTo>
                  <a:pt x="102" y="239"/>
                </a:lnTo>
                <a:lnTo>
                  <a:pt x="114" y="242"/>
                </a:lnTo>
                <a:lnTo>
                  <a:pt x="128" y="247"/>
                </a:lnTo>
                <a:lnTo>
                  <a:pt x="154" y="249"/>
                </a:lnTo>
                <a:lnTo>
                  <a:pt x="159" y="261"/>
                </a:lnTo>
                <a:lnTo>
                  <a:pt x="149" y="270"/>
                </a:lnTo>
                <a:lnTo>
                  <a:pt x="126" y="268"/>
                </a:lnTo>
                <a:lnTo>
                  <a:pt x="121" y="277"/>
                </a:lnTo>
                <a:lnTo>
                  <a:pt x="175" y="277"/>
                </a:lnTo>
                <a:lnTo>
                  <a:pt x="178" y="294"/>
                </a:lnTo>
                <a:lnTo>
                  <a:pt x="178" y="301"/>
                </a:lnTo>
                <a:lnTo>
                  <a:pt x="187" y="301"/>
                </a:lnTo>
                <a:lnTo>
                  <a:pt x="187" y="289"/>
                </a:lnTo>
                <a:lnTo>
                  <a:pt x="189" y="287"/>
                </a:lnTo>
                <a:lnTo>
                  <a:pt x="194" y="284"/>
                </a:lnTo>
                <a:lnTo>
                  <a:pt x="194" y="275"/>
                </a:lnTo>
                <a:lnTo>
                  <a:pt x="206" y="275"/>
                </a:lnTo>
                <a:lnTo>
                  <a:pt x="213" y="284"/>
                </a:lnTo>
                <a:lnTo>
                  <a:pt x="234" y="282"/>
                </a:lnTo>
                <a:lnTo>
                  <a:pt x="239" y="275"/>
                </a:lnTo>
                <a:lnTo>
                  <a:pt x="267" y="275"/>
                </a:lnTo>
                <a:lnTo>
                  <a:pt x="284" y="277"/>
                </a:lnTo>
                <a:lnTo>
                  <a:pt x="357" y="306"/>
                </a:lnTo>
                <a:lnTo>
                  <a:pt x="393" y="327"/>
                </a:lnTo>
                <a:lnTo>
                  <a:pt x="409" y="329"/>
                </a:lnTo>
                <a:lnTo>
                  <a:pt x="480" y="344"/>
                </a:lnTo>
                <a:lnTo>
                  <a:pt x="499" y="355"/>
                </a:lnTo>
                <a:lnTo>
                  <a:pt x="504" y="348"/>
                </a:lnTo>
                <a:lnTo>
                  <a:pt x="516" y="351"/>
                </a:lnTo>
                <a:lnTo>
                  <a:pt x="554" y="417"/>
                </a:lnTo>
                <a:lnTo>
                  <a:pt x="558" y="436"/>
                </a:lnTo>
                <a:lnTo>
                  <a:pt x="551" y="459"/>
                </a:lnTo>
                <a:lnTo>
                  <a:pt x="530" y="519"/>
                </a:lnTo>
                <a:lnTo>
                  <a:pt x="492" y="554"/>
                </a:lnTo>
                <a:lnTo>
                  <a:pt x="457" y="564"/>
                </a:lnTo>
                <a:lnTo>
                  <a:pt x="440" y="564"/>
                </a:lnTo>
                <a:lnTo>
                  <a:pt x="395" y="561"/>
                </a:lnTo>
                <a:lnTo>
                  <a:pt x="346" y="566"/>
                </a:lnTo>
                <a:lnTo>
                  <a:pt x="315" y="556"/>
                </a:lnTo>
                <a:lnTo>
                  <a:pt x="296" y="568"/>
                </a:lnTo>
                <a:lnTo>
                  <a:pt x="263" y="556"/>
                </a:lnTo>
                <a:lnTo>
                  <a:pt x="232" y="552"/>
                </a:lnTo>
                <a:lnTo>
                  <a:pt x="225" y="540"/>
                </a:lnTo>
                <a:lnTo>
                  <a:pt x="220" y="523"/>
                </a:lnTo>
                <a:lnTo>
                  <a:pt x="199" y="519"/>
                </a:lnTo>
                <a:lnTo>
                  <a:pt x="182" y="523"/>
                </a:lnTo>
                <a:lnTo>
                  <a:pt x="170" y="533"/>
                </a:lnTo>
                <a:lnTo>
                  <a:pt x="185" y="535"/>
                </a:lnTo>
                <a:lnTo>
                  <a:pt x="201" y="533"/>
                </a:lnTo>
                <a:lnTo>
                  <a:pt x="211" y="552"/>
                </a:lnTo>
                <a:lnTo>
                  <a:pt x="253" y="575"/>
                </a:lnTo>
                <a:lnTo>
                  <a:pt x="251" y="585"/>
                </a:lnTo>
                <a:lnTo>
                  <a:pt x="265" y="590"/>
                </a:lnTo>
                <a:lnTo>
                  <a:pt x="277" y="601"/>
                </a:lnTo>
                <a:lnTo>
                  <a:pt x="291" y="601"/>
                </a:lnTo>
                <a:lnTo>
                  <a:pt x="317" y="606"/>
                </a:lnTo>
                <a:lnTo>
                  <a:pt x="334" y="627"/>
                </a:lnTo>
                <a:lnTo>
                  <a:pt x="341" y="661"/>
                </a:lnTo>
                <a:lnTo>
                  <a:pt x="331" y="680"/>
                </a:lnTo>
                <a:lnTo>
                  <a:pt x="338" y="691"/>
                </a:lnTo>
                <a:lnTo>
                  <a:pt x="364" y="720"/>
                </a:lnTo>
                <a:lnTo>
                  <a:pt x="379" y="741"/>
                </a:lnTo>
                <a:lnTo>
                  <a:pt x="376" y="748"/>
                </a:lnTo>
                <a:lnTo>
                  <a:pt x="383" y="767"/>
                </a:lnTo>
                <a:lnTo>
                  <a:pt x="398" y="777"/>
                </a:lnTo>
                <a:lnTo>
                  <a:pt x="416" y="772"/>
                </a:lnTo>
                <a:lnTo>
                  <a:pt x="433" y="777"/>
                </a:lnTo>
                <a:lnTo>
                  <a:pt x="454" y="788"/>
                </a:lnTo>
                <a:lnTo>
                  <a:pt x="452" y="793"/>
                </a:lnTo>
                <a:lnTo>
                  <a:pt x="464" y="805"/>
                </a:lnTo>
                <a:lnTo>
                  <a:pt x="521" y="805"/>
                </a:lnTo>
                <a:lnTo>
                  <a:pt x="542" y="772"/>
                </a:lnTo>
                <a:lnTo>
                  <a:pt x="544" y="760"/>
                </a:lnTo>
                <a:lnTo>
                  <a:pt x="513" y="743"/>
                </a:lnTo>
                <a:lnTo>
                  <a:pt x="511" y="743"/>
                </a:lnTo>
                <a:lnTo>
                  <a:pt x="492" y="751"/>
                </a:lnTo>
                <a:lnTo>
                  <a:pt x="454" y="727"/>
                </a:lnTo>
                <a:lnTo>
                  <a:pt x="435" y="703"/>
                </a:lnTo>
                <a:lnTo>
                  <a:pt x="447" y="691"/>
                </a:lnTo>
                <a:lnTo>
                  <a:pt x="454" y="682"/>
                </a:lnTo>
                <a:lnTo>
                  <a:pt x="442" y="670"/>
                </a:lnTo>
                <a:lnTo>
                  <a:pt x="457" y="661"/>
                </a:lnTo>
                <a:lnTo>
                  <a:pt x="487" y="670"/>
                </a:lnTo>
                <a:lnTo>
                  <a:pt x="499" y="684"/>
                </a:lnTo>
                <a:lnTo>
                  <a:pt x="521" y="684"/>
                </a:lnTo>
                <a:lnTo>
                  <a:pt x="518" y="698"/>
                </a:lnTo>
                <a:lnTo>
                  <a:pt x="525" y="694"/>
                </a:lnTo>
                <a:lnTo>
                  <a:pt x="539" y="682"/>
                </a:lnTo>
                <a:lnTo>
                  <a:pt x="599" y="687"/>
                </a:lnTo>
                <a:lnTo>
                  <a:pt x="594" y="675"/>
                </a:lnTo>
                <a:lnTo>
                  <a:pt x="606" y="670"/>
                </a:lnTo>
                <a:lnTo>
                  <a:pt x="632" y="677"/>
                </a:lnTo>
                <a:lnTo>
                  <a:pt x="636" y="668"/>
                </a:lnTo>
                <a:lnTo>
                  <a:pt x="603" y="635"/>
                </a:lnTo>
                <a:lnTo>
                  <a:pt x="561" y="609"/>
                </a:lnTo>
                <a:lnTo>
                  <a:pt x="556" y="594"/>
                </a:lnTo>
                <a:lnTo>
                  <a:pt x="563" y="575"/>
                </a:lnTo>
                <a:lnTo>
                  <a:pt x="575" y="554"/>
                </a:lnTo>
                <a:lnTo>
                  <a:pt x="582" y="533"/>
                </a:lnTo>
                <a:lnTo>
                  <a:pt x="601" y="519"/>
                </a:lnTo>
                <a:lnTo>
                  <a:pt x="613" y="495"/>
                </a:lnTo>
                <a:lnTo>
                  <a:pt x="613" y="448"/>
                </a:lnTo>
                <a:lnTo>
                  <a:pt x="665" y="436"/>
                </a:lnTo>
                <a:lnTo>
                  <a:pt x="696" y="455"/>
                </a:lnTo>
                <a:lnTo>
                  <a:pt x="707" y="452"/>
                </a:lnTo>
                <a:lnTo>
                  <a:pt x="698" y="419"/>
                </a:lnTo>
                <a:lnTo>
                  <a:pt x="700" y="393"/>
                </a:lnTo>
                <a:lnTo>
                  <a:pt x="686" y="365"/>
                </a:lnTo>
                <a:lnTo>
                  <a:pt x="660" y="351"/>
                </a:lnTo>
                <a:lnTo>
                  <a:pt x="646" y="358"/>
                </a:lnTo>
                <a:lnTo>
                  <a:pt x="641" y="348"/>
                </a:lnTo>
                <a:lnTo>
                  <a:pt x="632" y="306"/>
                </a:lnTo>
                <a:lnTo>
                  <a:pt x="608" y="237"/>
                </a:lnTo>
                <a:lnTo>
                  <a:pt x="592" y="232"/>
                </a:lnTo>
                <a:lnTo>
                  <a:pt x="556" y="225"/>
                </a:lnTo>
                <a:lnTo>
                  <a:pt x="556" y="218"/>
                </a:lnTo>
                <a:lnTo>
                  <a:pt x="575" y="213"/>
                </a:lnTo>
                <a:lnTo>
                  <a:pt x="599" y="218"/>
                </a:lnTo>
                <a:lnTo>
                  <a:pt x="620" y="197"/>
                </a:lnTo>
                <a:lnTo>
                  <a:pt x="665" y="187"/>
                </a:lnTo>
                <a:lnTo>
                  <a:pt x="665" y="202"/>
                </a:lnTo>
                <a:lnTo>
                  <a:pt x="696" y="213"/>
                </a:lnTo>
                <a:lnTo>
                  <a:pt x="719" y="239"/>
                </a:lnTo>
                <a:lnTo>
                  <a:pt x="674" y="273"/>
                </a:lnTo>
                <a:lnTo>
                  <a:pt x="674" y="303"/>
                </a:lnTo>
                <a:lnTo>
                  <a:pt x="679" y="320"/>
                </a:lnTo>
                <a:lnTo>
                  <a:pt x="717" y="332"/>
                </a:lnTo>
                <a:lnTo>
                  <a:pt x="733" y="346"/>
                </a:lnTo>
                <a:lnTo>
                  <a:pt x="748" y="346"/>
                </a:lnTo>
                <a:lnTo>
                  <a:pt x="774" y="334"/>
                </a:lnTo>
                <a:lnTo>
                  <a:pt x="802" y="301"/>
                </a:lnTo>
                <a:lnTo>
                  <a:pt x="785" y="249"/>
                </a:lnTo>
                <a:lnTo>
                  <a:pt x="776" y="239"/>
                </a:lnTo>
                <a:lnTo>
                  <a:pt x="781" y="228"/>
                </a:lnTo>
                <a:lnTo>
                  <a:pt x="800" y="209"/>
                </a:lnTo>
                <a:lnTo>
                  <a:pt x="821" y="142"/>
                </a:lnTo>
                <a:lnTo>
                  <a:pt x="837" y="107"/>
                </a:lnTo>
                <a:lnTo>
                  <a:pt x="871" y="57"/>
                </a:lnTo>
                <a:lnTo>
                  <a:pt x="880" y="0"/>
                </a:lnTo>
                <a:lnTo>
                  <a:pt x="2098" y="0"/>
                </a:lnTo>
                <a:close/>
                <a:moveTo>
                  <a:pt x="431" y="947"/>
                </a:moveTo>
                <a:lnTo>
                  <a:pt x="438" y="954"/>
                </a:lnTo>
                <a:lnTo>
                  <a:pt x="454" y="954"/>
                </a:lnTo>
                <a:lnTo>
                  <a:pt x="469" y="956"/>
                </a:lnTo>
                <a:lnTo>
                  <a:pt x="480" y="963"/>
                </a:lnTo>
                <a:lnTo>
                  <a:pt x="490" y="980"/>
                </a:lnTo>
                <a:lnTo>
                  <a:pt x="490" y="990"/>
                </a:lnTo>
                <a:lnTo>
                  <a:pt x="485" y="997"/>
                </a:lnTo>
                <a:lnTo>
                  <a:pt x="485" y="1004"/>
                </a:lnTo>
                <a:lnTo>
                  <a:pt x="487" y="1013"/>
                </a:lnTo>
                <a:lnTo>
                  <a:pt x="487" y="1023"/>
                </a:lnTo>
                <a:lnTo>
                  <a:pt x="487" y="1030"/>
                </a:lnTo>
                <a:lnTo>
                  <a:pt x="480" y="1027"/>
                </a:lnTo>
                <a:lnTo>
                  <a:pt x="469" y="1008"/>
                </a:lnTo>
                <a:lnTo>
                  <a:pt x="457" y="999"/>
                </a:lnTo>
                <a:lnTo>
                  <a:pt x="454" y="987"/>
                </a:lnTo>
                <a:lnTo>
                  <a:pt x="442" y="975"/>
                </a:lnTo>
                <a:lnTo>
                  <a:pt x="435" y="968"/>
                </a:lnTo>
                <a:lnTo>
                  <a:pt x="428" y="968"/>
                </a:lnTo>
                <a:lnTo>
                  <a:pt x="428" y="975"/>
                </a:lnTo>
                <a:lnTo>
                  <a:pt x="433" y="990"/>
                </a:lnTo>
                <a:lnTo>
                  <a:pt x="445" y="1001"/>
                </a:lnTo>
                <a:lnTo>
                  <a:pt x="452" y="1011"/>
                </a:lnTo>
                <a:lnTo>
                  <a:pt x="454" y="1016"/>
                </a:lnTo>
                <a:lnTo>
                  <a:pt x="450" y="1016"/>
                </a:lnTo>
                <a:lnTo>
                  <a:pt x="435" y="1013"/>
                </a:lnTo>
                <a:lnTo>
                  <a:pt x="428" y="1016"/>
                </a:lnTo>
                <a:lnTo>
                  <a:pt x="428" y="1020"/>
                </a:lnTo>
                <a:lnTo>
                  <a:pt x="435" y="1023"/>
                </a:lnTo>
                <a:lnTo>
                  <a:pt x="450" y="1030"/>
                </a:lnTo>
                <a:lnTo>
                  <a:pt x="457" y="1034"/>
                </a:lnTo>
                <a:lnTo>
                  <a:pt x="457" y="1042"/>
                </a:lnTo>
                <a:lnTo>
                  <a:pt x="452" y="1051"/>
                </a:lnTo>
                <a:lnTo>
                  <a:pt x="454" y="1058"/>
                </a:lnTo>
                <a:lnTo>
                  <a:pt x="466" y="1068"/>
                </a:lnTo>
                <a:lnTo>
                  <a:pt x="476" y="1070"/>
                </a:lnTo>
                <a:lnTo>
                  <a:pt x="495" y="1070"/>
                </a:lnTo>
                <a:lnTo>
                  <a:pt x="513" y="1079"/>
                </a:lnTo>
                <a:lnTo>
                  <a:pt x="528" y="1096"/>
                </a:lnTo>
                <a:lnTo>
                  <a:pt x="530" y="1105"/>
                </a:lnTo>
                <a:lnTo>
                  <a:pt x="528" y="1115"/>
                </a:lnTo>
                <a:lnTo>
                  <a:pt x="528" y="1122"/>
                </a:lnTo>
                <a:lnTo>
                  <a:pt x="537" y="1124"/>
                </a:lnTo>
                <a:lnTo>
                  <a:pt x="544" y="1120"/>
                </a:lnTo>
                <a:lnTo>
                  <a:pt x="551" y="1122"/>
                </a:lnTo>
                <a:lnTo>
                  <a:pt x="551" y="1110"/>
                </a:lnTo>
                <a:lnTo>
                  <a:pt x="554" y="1103"/>
                </a:lnTo>
                <a:lnTo>
                  <a:pt x="563" y="1091"/>
                </a:lnTo>
                <a:lnTo>
                  <a:pt x="568" y="1082"/>
                </a:lnTo>
                <a:lnTo>
                  <a:pt x="565" y="1065"/>
                </a:lnTo>
                <a:lnTo>
                  <a:pt x="561" y="1056"/>
                </a:lnTo>
                <a:lnTo>
                  <a:pt x="532" y="1037"/>
                </a:lnTo>
                <a:lnTo>
                  <a:pt x="511" y="1016"/>
                </a:lnTo>
                <a:lnTo>
                  <a:pt x="504" y="1006"/>
                </a:lnTo>
                <a:lnTo>
                  <a:pt x="502" y="994"/>
                </a:lnTo>
                <a:lnTo>
                  <a:pt x="502" y="982"/>
                </a:lnTo>
                <a:lnTo>
                  <a:pt x="499" y="968"/>
                </a:lnTo>
                <a:lnTo>
                  <a:pt x="497" y="954"/>
                </a:lnTo>
                <a:lnTo>
                  <a:pt x="483" y="947"/>
                </a:lnTo>
                <a:lnTo>
                  <a:pt x="471" y="945"/>
                </a:lnTo>
                <a:lnTo>
                  <a:pt x="452" y="937"/>
                </a:lnTo>
                <a:lnTo>
                  <a:pt x="438" y="930"/>
                </a:lnTo>
                <a:lnTo>
                  <a:pt x="419" y="930"/>
                </a:lnTo>
                <a:lnTo>
                  <a:pt x="416" y="935"/>
                </a:lnTo>
                <a:lnTo>
                  <a:pt x="421" y="940"/>
                </a:lnTo>
                <a:lnTo>
                  <a:pt x="431" y="947"/>
                </a:lnTo>
                <a:close/>
                <a:moveTo>
                  <a:pt x="286" y="1103"/>
                </a:moveTo>
                <a:lnTo>
                  <a:pt x="272" y="1098"/>
                </a:lnTo>
                <a:lnTo>
                  <a:pt x="270" y="1101"/>
                </a:lnTo>
                <a:lnTo>
                  <a:pt x="270" y="1105"/>
                </a:lnTo>
                <a:lnTo>
                  <a:pt x="270" y="1117"/>
                </a:lnTo>
                <a:lnTo>
                  <a:pt x="275" y="1127"/>
                </a:lnTo>
                <a:lnTo>
                  <a:pt x="267" y="1134"/>
                </a:lnTo>
                <a:lnTo>
                  <a:pt x="258" y="1143"/>
                </a:lnTo>
                <a:lnTo>
                  <a:pt x="253" y="1160"/>
                </a:lnTo>
                <a:lnTo>
                  <a:pt x="246" y="1165"/>
                </a:lnTo>
                <a:lnTo>
                  <a:pt x="244" y="1162"/>
                </a:lnTo>
                <a:lnTo>
                  <a:pt x="239" y="1160"/>
                </a:lnTo>
                <a:lnTo>
                  <a:pt x="237" y="1165"/>
                </a:lnTo>
                <a:lnTo>
                  <a:pt x="241" y="1174"/>
                </a:lnTo>
                <a:lnTo>
                  <a:pt x="260" y="1181"/>
                </a:lnTo>
                <a:lnTo>
                  <a:pt x="272" y="1193"/>
                </a:lnTo>
                <a:lnTo>
                  <a:pt x="286" y="1207"/>
                </a:lnTo>
                <a:lnTo>
                  <a:pt x="303" y="1236"/>
                </a:lnTo>
                <a:lnTo>
                  <a:pt x="324" y="1264"/>
                </a:lnTo>
                <a:lnTo>
                  <a:pt x="327" y="1273"/>
                </a:lnTo>
                <a:lnTo>
                  <a:pt x="334" y="1278"/>
                </a:lnTo>
                <a:lnTo>
                  <a:pt x="331" y="1283"/>
                </a:lnTo>
                <a:lnTo>
                  <a:pt x="331" y="1288"/>
                </a:lnTo>
                <a:lnTo>
                  <a:pt x="338" y="1288"/>
                </a:lnTo>
                <a:lnTo>
                  <a:pt x="343" y="1285"/>
                </a:lnTo>
                <a:lnTo>
                  <a:pt x="355" y="1278"/>
                </a:lnTo>
                <a:lnTo>
                  <a:pt x="355" y="1269"/>
                </a:lnTo>
                <a:lnTo>
                  <a:pt x="353" y="1252"/>
                </a:lnTo>
                <a:lnTo>
                  <a:pt x="362" y="1243"/>
                </a:lnTo>
                <a:lnTo>
                  <a:pt x="372" y="1240"/>
                </a:lnTo>
                <a:lnTo>
                  <a:pt x="379" y="1243"/>
                </a:lnTo>
                <a:lnTo>
                  <a:pt x="381" y="1252"/>
                </a:lnTo>
                <a:lnTo>
                  <a:pt x="386" y="1255"/>
                </a:lnTo>
                <a:lnTo>
                  <a:pt x="395" y="1255"/>
                </a:lnTo>
                <a:lnTo>
                  <a:pt x="402" y="1243"/>
                </a:lnTo>
                <a:lnTo>
                  <a:pt x="407" y="1233"/>
                </a:lnTo>
                <a:lnTo>
                  <a:pt x="412" y="1214"/>
                </a:lnTo>
                <a:lnTo>
                  <a:pt x="414" y="1193"/>
                </a:lnTo>
                <a:lnTo>
                  <a:pt x="407" y="1186"/>
                </a:lnTo>
                <a:lnTo>
                  <a:pt x="388" y="1165"/>
                </a:lnTo>
                <a:lnTo>
                  <a:pt x="376" y="1143"/>
                </a:lnTo>
                <a:lnTo>
                  <a:pt x="362" y="1136"/>
                </a:lnTo>
                <a:lnTo>
                  <a:pt x="348" y="1139"/>
                </a:lnTo>
                <a:lnTo>
                  <a:pt x="341" y="1131"/>
                </a:lnTo>
                <a:lnTo>
                  <a:pt x="331" y="1129"/>
                </a:lnTo>
                <a:lnTo>
                  <a:pt x="319" y="1122"/>
                </a:lnTo>
                <a:lnTo>
                  <a:pt x="305" y="1113"/>
                </a:lnTo>
                <a:lnTo>
                  <a:pt x="286" y="110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802"/>
          <p:cNvSpPr>
            <a:spLocks noEditPoints="1"/>
          </p:cNvSpPr>
          <p:nvPr/>
        </p:nvSpPr>
        <p:spPr bwMode="auto">
          <a:xfrm>
            <a:off x="6981826" y="17463"/>
            <a:ext cx="3330575" cy="4560888"/>
          </a:xfrm>
          <a:custGeom>
            <a:avLst/>
            <a:gdLst>
              <a:gd name="T0" fmla="*/ 1935 w 2098"/>
              <a:gd name="T1" fmla="*/ 1619 h 2873"/>
              <a:gd name="T2" fmla="*/ 1788 w 2098"/>
              <a:gd name="T3" fmla="*/ 1688 h 2873"/>
              <a:gd name="T4" fmla="*/ 1750 w 2098"/>
              <a:gd name="T5" fmla="*/ 1908 h 2873"/>
              <a:gd name="T6" fmla="*/ 1646 w 2098"/>
              <a:gd name="T7" fmla="*/ 2045 h 2873"/>
              <a:gd name="T8" fmla="*/ 1786 w 2098"/>
              <a:gd name="T9" fmla="*/ 2192 h 2873"/>
              <a:gd name="T10" fmla="*/ 1956 w 2098"/>
              <a:gd name="T11" fmla="*/ 2315 h 2873"/>
              <a:gd name="T12" fmla="*/ 1871 w 2098"/>
              <a:gd name="T13" fmla="*/ 2558 h 2873"/>
              <a:gd name="T14" fmla="*/ 2072 w 2098"/>
              <a:gd name="T15" fmla="*/ 2726 h 2873"/>
              <a:gd name="T16" fmla="*/ 1940 w 2098"/>
              <a:gd name="T17" fmla="*/ 2842 h 2873"/>
              <a:gd name="T18" fmla="*/ 1916 w 2098"/>
              <a:gd name="T19" fmla="*/ 2847 h 2873"/>
              <a:gd name="T20" fmla="*/ 1895 w 2098"/>
              <a:gd name="T21" fmla="*/ 2840 h 2873"/>
              <a:gd name="T22" fmla="*/ 1888 w 2098"/>
              <a:gd name="T23" fmla="*/ 2828 h 2873"/>
              <a:gd name="T24" fmla="*/ 1873 w 2098"/>
              <a:gd name="T25" fmla="*/ 2807 h 2873"/>
              <a:gd name="T26" fmla="*/ 1843 w 2098"/>
              <a:gd name="T27" fmla="*/ 2812 h 2873"/>
              <a:gd name="T28" fmla="*/ 1807 w 2098"/>
              <a:gd name="T29" fmla="*/ 2802 h 2873"/>
              <a:gd name="T30" fmla="*/ 1791 w 2098"/>
              <a:gd name="T31" fmla="*/ 2809 h 2873"/>
              <a:gd name="T32" fmla="*/ 1765 w 2098"/>
              <a:gd name="T33" fmla="*/ 2823 h 2873"/>
              <a:gd name="T34" fmla="*/ 1743 w 2098"/>
              <a:gd name="T35" fmla="*/ 2845 h 2873"/>
              <a:gd name="T36" fmla="*/ 1717 w 2098"/>
              <a:gd name="T37" fmla="*/ 2852 h 2873"/>
              <a:gd name="T38" fmla="*/ 1708 w 2098"/>
              <a:gd name="T39" fmla="*/ 2835 h 2873"/>
              <a:gd name="T40" fmla="*/ 1677 w 2098"/>
              <a:gd name="T41" fmla="*/ 2830 h 2873"/>
              <a:gd name="T42" fmla="*/ 1642 w 2098"/>
              <a:gd name="T43" fmla="*/ 2821 h 2873"/>
              <a:gd name="T44" fmla="*/ 1613 w 2098"/>
              <a:gd name="T45" fmla="*/ 2821 h 2873"/>
              <a:gd name="T46" fmla="*/ 1583 w 2098"/>
              <a:gd name="T47" fmla="*/ 2821 h 2873"/>
              <a:gd name="T48" fmla="*/ 1564 w 2098"/>
              <a:gd name="T49" fmla="*/ 2838 h 2873"/>
              <a:gd name="T50" fmla="*/ 1533 w 2098"/>
              <a:gd name="T51" fmla="*/ 2842 h 2873"/>
              <a:gd name="T52" fmla="*/ 1500 w 2098"/>
              <a:gd name="T53" fmla="*/ 2838 h 2873"/>
              <a:gd name="T54" fmla="*/ 1471 w 2098"/>
              <a:gd name="T55" fmla="*/ 2838 h 2873"/>
              <a:gd name="T56" fmla="*/ 1443 w 2098"/>
              <a:gd name="T57" fmla="*/ 2830 h 2873"/>
              <a:gd name="T58" fmla="*/ 1405 w 2098"/>
              <a:gd name="T59" fmla="*/ 2842 h 2873"/>
              <a:gd name="T60" fmla="*/ 1374 w 2098"/>
              <a:gd name="T61" fmla="*/ 2856 h 2873"/>
              <a:gd name="T62" fmla="*/ 1150 w 2098"/>
              <a:gd name="T63" fmla="*/ 2781 h 2873"/>
              <a:gd name="T64" fmla="*/ 1114 w 2098"/>
              <a:gd name="T65" fmla="*/ 2724 h 2873"/>
              <a:gd name="T66" fmla="*/ 1192 w 2098"/>
              <a:gd name="T67" fmla="*/ 2606 h 2873"/>
              <a:gd name="T68" fmla="*/ 1209 w 2098"/>
              <a:gd name="T69" fmla="*/ 2502 h 2873"/>
              <a:gd name="T70" fmla="*/ 1225 w 2098"/>
              <a:gd name="T71" fmla="*/ 2348 h 2873"/>
              <a:gd name="T72" fmla="*/ 573 w 2098"/>
              <a:gd name="T73" fmla="*/ 1986 h 2873"/>
              <a:gd name="T74" fmla="*/ 424 w 2098"/>
              <a:gd name="T75" fmla="*/ 1751 h 2873"/>
              <a:gd name="T76" fmla="*/ 180 w 2098"/>
              <a:gd name="T77" fmla="*/ 1583 h 2873"/>
              <a:gd name="T78" fmla="*/ 187 w 2098"/>
              <a:gd name="T79" fmla="*/ 1349 h 2873"/>
              <a:gd name="T80" fmla="*/ 282 w 2098"/>
              <a:gd name="T81" fmla="*/ 1316 h 2873"/>
              <a:gd name="T82" fmla="*/ 185 w 2098"/>
              <a:gd name="T83" fmla="*/ 1264 h 2873"/>
              <a:gd name="T84" fmla="*/ 279 w 2098"/>
              <a:gd name="T85" fmla="*/ 973 h 2873"/>
              <a:gd name="T86" fmla="*/ 21 w 2098"/>
              <a:gd name="T87" fmla="*/ 360 h 2873"/>
              <a:gd name="T88" fmla="*/ 52 w 2098"/>
              <a:gd name="T89" fmla="*/ 284 h 2873"/>
              <a:gd name="T90" fmla="*/ 159 w 2098"/>
              <a:gd name="T91" fmla="*/ 261 h 2873"/>
              <a:gd name="T92" fmla="*/ 239 w 2098"/>
              <a:gd name="T93" fmla="*/ 275 h 2873"/>
              <a:gd name="T94" fmla="*/ 457 w 2098"/>
              <a:gd name="T95" fmla="*/ 564 h 2873"/>
              <a:gd name="T96" fmla="*/ 211 w 2098"/>
              <a:gd name="T97" fmla="*/ 552 h 2873"/>
              <a:gd name="T98" fmla="*/ 398 w 2098"/>
              <a:gd name="T99" fmla="*/ 777 h 2873"/>
              <a:gd name="T100" fmla="*/ 454 w 2098"/>
              <a:gd name="T101" fmla="*/ 682 h 2873"/>
              <a:gd name="T102" fmla="*/ 561 w 2098"/>
              <a:gd name="T103" fmla="*/ 609 h 2873"/>
              <a:gd name="T104" fmla="*/ 646 w 2098"/>
              <a:gd name="T105" fmla="*/ 358 h 2873"/>
              <a:gd name="T106" fmla="*/ 674 w 2098"/>
              <a:gd name="T107" fmla="*/ 303 h 2873"/>
              <a:gd name="T108" fmla="*/ 2098 w 2098"/>
              <a:gd name="T109" fmla="*/ 0 h 2873"/>
              <a:gd name="T110" fmla="*/ 457 w 2098"/>
              <a:gd name="T111" fmla="*/ 999 h 2873"/>
              <a:gd name="T112" fmla="*/ 450 w 2098"/>
              <a:gd name="T113" fmla="*/ 1030 h 2873"/>
              <a:gd name="T114" fmla="*/ 551 w 2098"/>
              <a:gd name="T115" fmla="*/ 1122 h 2873"/>
              <a:gd name="T116" fmla="*/ 471 w 2098"/>
              <a:gd name="T117" fmla="*/ 945 h 2873"/>
              <a:gd name="T118" fmla="*/ 253 w 2098"/>
              <a:gd name="T119" fmla="*/ 1160 h 2873"/>
              <a:gd name="T120" fmla="*/ 338 w 2098"/>
              <a:gd name="T121" fmla="*/ 1288 h 2873"/>
              <a:gd name="T122" fmla="*/ 407 w 2098"/>
              <a:gd name="T123" fmla="*/ 1186 h 2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98" h="2873">
                <a:moveTo>
                  <a:pt x="2098" y="0"/>
                </a:moveTo>
                <a:lnTo>
                  <a:pt x="2096" y="1612"/>
                </a:lnTo>
                <a:lnTo>
                  <a:pt x="2079" y="1607"/>
                </a:lnTo>
                <a:lnTo>
                  <a:pt x="2067" y="1621"/>
                </a:lnTo>
                <a:lnTo>
                  <a:pt x="2067" y="1638"/>
                </a:lnTo>
                <a:lnTo>
                  <a:pt x="2077" y="1650"/>
                </a:lnTo>
                <a:lnTo>
                  <a:pt x="2077" y="1666"/>
                </a:lnTo>
                <a:lnTo>
                  <a:pt x="2065" y="1666"/>
                </a:lnTo>
                <a:lnTo>
                  <a:pt x="2046" y="1643"/>
                </a:lnTo>
                <a:lnTo>
                  <a:pt x="2030" y="1638"/>
                </a:lnTo>
                <a:lnTo>
                  <a:pt x="2004" y="1619"/>
                </a:lnTo>
                <a:lnTo>
                  <a:pt x="1994" y="1619"/>
                </a:lnTo>
                <a:lnTo>
                  <a:pt x="1982" y="1605"/>
                </a:lnTo>
                <a:lnTo>
                  <a:pt x="1959" y="1605"/>
                </a:lnTo>
                <a:lnTo>
                  <a:pt x="1935" y="1619"/>
                </a:lnTo>
                <a:lnTo>
                  <a:pt x="1926" y="1635"/>
                </a:lnTo>
                <a:lnTo>
                  <a:pt x="1914" y="1635"/>
                </a:lnTo>
                <a:lnTo>
                  <a:pt x="1895" y="1617"/>
                </a:lnTo>
                <a:lnTo>
                  <a:pt x="1888" y="1612"/>
                </a:lnTo>
                <a:lnTo>
                  <a:pt x="1876" y="1626"/>
                </a:lnTo>
                <a:lnTo>
                  <a:pt x="1859" y="1633"/>
                </a:lnTo>
                <a:lnTo>
                  <a:pt x="1857" y="1652"/>
                </a:lnTo>
                <a:lnTo>
                  <a:pt x="1859" y="1666"/>
                </a:lnTo>
                <a:lnTo>
                  <a:pt x="1847" y="1678"/>
                </a:lnTo>
                <a:lnTo>
                  <a:pt x="1838" y="1683"/>
                </a:lnTo>
                <a:lnTo>
                  <a:pt x="1826" y="1683"/>
                </a:lnTo>
                <a:lnTo>
                  <a:pt x="1826" y="1678"/>
                </a:lnTo>
                <a:lnTo>
                  <a:pt x="1819" y="1671"/>
                </a:lnTo>
                <a:lnTo>
                  <a:pt x="1803" y="1673"/>
                </a:lnTo>
                <a:lnTo>
                  <a:pt x="1788" y="1688"/>
                </a:lnTo>
                <a:lnTo>
                  <a:pt x="1786" y="1699"/>
                </a:lnTo>
                <a:lnTo>
                  <a:pt x="1786" y="1716"/>
                </a:lnTo>
                <a:lnTo>
                  <a:pt x="1779" y="1728"/>
                </a:lnTo>
                <a:lnTo>
                  <a:pt x="1777" y="1749"/>
                </a:lnTo>
                <a:lnTo>
                  <a:pt x="1753" y="1766"/>
                </a:lnTo>
                <a:lnTo>
                  <a:pt x="1750" y="1768"/>
                </a:lnTo>
                <a:lnTo>
                  <a:pt x="1739" y="1777"/>
                </a:lnTo>
                <a:lnTo>
                  <a:pt x="1739" y="1789"/>
                </a:lnTo>
                <a:lnTo>
                  <a:pt x="1741" y="1806"/>
                </a:lnTo>
                <a:lnTo>
                  <a:pt x="1732" y="1822"/>
                </a:lnTo>
                <a:lnTo>
                  <a:pt x="1720" y="1848"/>
                </a:lnTo>
                <a:lnTo>
                  <a:pt x="1717" y="1865"/>
                </a:lnTo>
                <a:lnTo>
                  <a:pt x="1722" y="1882"/>
                </a:lnTo>
                <a:lnTo>
                  <a:pt x="1739" y="1908"/>
                </a:lnTo>
                <a:lnTo>
                  <a:pt x="1750" y="1908"/>
                </a:lnTo>
                <a:lnTo>
                  <a:pt x="1750" y="1927"/>
                </a:lnTo>
                <a:lnTo>
                  <a:pt x="1732" y="1950"/>
                </a:lnTo>
                <a:lnTo>
                  <a:pt x="1717" y="1955"/>
                </a:lnTo>
                <a:lnTo>
                  <a:pt x="1698" y="1934"/>
                </a:lnTo>
                <a:lnTo>
                  <a:pt x="1682" y="1927"/>
                </a:lnTo>
                <a:lnTo>
                  <a:pt x="1654" y="1910"/>
                </a:lnTo>
                <a:lnTo>
                  <a:pt x="1646" y="1915"/>
                </a:lnTo>
                <a:lnTo>
                  <a:pt x="1639" y="1927"/>
                </a:lnTo>
                <a:lnTo>
                  <a:pt x="1639" y="1938"/>
                </a:lnTo>
                <a:lnTo>
                  <a:pt x="1644" y="1948"/>
                </a:lnTo>
                <a:lnTo>
                  <a:pt x="1651" y="1976"/>
                </a:lnTo>
                <a:lnTo>
                  <a:pt x="1642" y="1983"/>
                </a:lnTo>
                <a:lnTo>
                  <a:pt x="1635" y="1990"/>
                </a:lnTo>
                <a:lnTo>
                  <a:pt x="1642" y="2019"/>
                </a:lnTo>
                <a:lnTo>
                  <a:pt x="1646" y="2045"/>
                </a:lnTo>
                <a:lnTo>
                  <a:pt x="1654" y="2054"/>
                </a:lnTo>
                <a:lnTo>
                  <a:pt x="1670" y="2054"/>
                </a:lnTo>
                <a:lnTo>
                  <a:pt x="1675" y="2069"/>
                </a:lnTo>
                <a:lnTo>
                  <a:pt x="1675" y="2078"/>
                </a:lnTo>
                <a:lnTo>
                  <a:pt x="1665" y="2099"/>
                </a:lnTo>
                <a:lnTo>
                  <a:pt x="1665" y="2118"/>
                </a:lnTo>
                <a:lnTo>
                  <a:pt x="1670" y="2147"/>
                </a:lnTo>
                <a:lnTo>
                  <a:pt x="1677" y="2158"/>
                </a:lnTo>
                <a:lnTo>
                  <a:pt x="1694" y="2158"/>
                </a:lnTo>
                <a:lnTo>
                  <a:pt x="1717" y="2156"/>
                </a:lnTo>
                <a:lnTo>
                  <a:pt x="1736" y="2168"/>
                </a:lnTo>
                <a:lnTo>
                  <a:pt x="1734" y="2192"/>
                </a:lnTo>
                <a:lnTo>
                  <a:pt x="1748" y="2201"/>
                </a:lnTo>
                <a:lnTo>
                  <a:pt x="1765" y="2203"/>
                </a:lnTo>
                <a:lnTo>
                  <a:pt x="1786" y="2192"/>
                </a:lnTo>
                <a:lnTo>
                  <a:pt x="1810" y="2184"/>
                </a:lnTo>
                <a:lnTo>
                  <a:pt x="1829" y="2194"/>
                </a:lnTo>
                <a:lnTo>
                  <a:pt x="1864" y="2208"/>
                </a:lnTo>
                <a:lnTo>
                  <a:pt x="1888" y="2229"/>
                </a:lnTo>
                <a:lnTo>
                  <a:pt x="1911" y="2239"/>
                </a:lnTo>
                <a:lnTo>
                  <a:pt x="1926" y="2241"/>
                </a:lnTo>
                <a:lnTo>
                  <a:pt x="1923" y="2255"/>
                </a:lnTo>
                <a:lnTo>
                  <a:pt x="1918" y="2263"/>
                </a:lnTo>
                <a:lnTo>
                  <a:pt x="1902" y="2260"/>
                </a:lnTo>
                <a:lnTo>
                  <a:pt x="1890" y="2267"/>
                </a:lnTo>
                <a:lnTo>
                  <a:pt x="1895" y="2277"/>
                </a:lnTo>
                <a:lnTo>
                  <a:pt x="1926" y="2284"/>
                </a:lnTo>
                <a:lnTo>
                  <a:pt x="1956" y="2284"/>
                </a:lnTo>
                <a:lnTo>
                  <a:pt x="1959" y="2291"/>
                </a:lnTo>
                <a:lnTo>
                  <a:pt x="1956" y="2315"/>
                </a:lnTo>
                <a:lnTo>
                  <a:pt x="1947" y="2331"/>
                </a:lnTo>
                <a:lnTo>
                  <a:pt x="1933" y="2341"/>
                </a:lnTo>
                <a:lnTo>
                  <a:pt x="1918" y="2371"/>
                </a:lnTo>
                <a:lnTo>
                  <a:pt x="1900" y="2388"/>
                </a:lnTo>
                <a:lnTo>
                  <a:pt x="1883" y="2397"/>
                </a:lnTo>
                <a:lnTo>
                  <a:pt x="1873" y="2402"/>
                </a:lnTo>
                <a:lnTo>
                  <a:pt x="1873" y="2428"/>
                </a:lnTo>
                <a:lnTo>
                  <a:pt x="1885" y="2452"/>
                </a:lnTo>
                <a:lnTo>
                  <a:pt x="1890" y="2461"/>
                </a:lnTo>
                <a:lnTo>
                  <a:pt x="1888" y="2494"/>
                </a:lnTo>
                <a:lnTo>
                  <a:pt x="1888" y="2513"/>
                </a:lnTo>
                <a:lnTo>
                  <a:pt x="1871" y="2525"/>
                </a:lnTo>
                <a:lnTo>
                  <a:pt x="1864" y="2539"/>
                </a:lnTo>
                <a:lnTo>
                  <a:pt x="1864" y="2546"/>
                </a:lnTo>
                <a:lnTo>
                  <a:pt x="1871" y="2558"/>
                </a:lnTo>
                <a:lnTo>
                  <a:pt x="1885" y="2558"/>
                </a:lnTo>
                <a:lnTo>
                  <a:pt x="1900" y="2565"/>
                </a:lnTo>
                <a:lnTo>
                  <a:pt x="1926" y="2573"/>
                </a:lnTo>
                <a:lnTo>
                  <a:pt x="1944" y="2587"/>
                </a:lnTo>
                <a:lnTo>
                  <a:pt x="1954" y="2599"/>
                </a:lnTo>
                <a:lnTo>
                  <a:pt x="1959" y="2608"/>
                </a:lnTo>
                <a:lnTo>
                  <a:pt x="1959" y="2622"/>
                </a:lnTo>
                <a:lnTo>
                  <a:pt x="1966" y="2634"/>
                </a:lnTo>
                <a:lnTo>
                  <a:pt x="1978" y="2655"/>
                </a:lnTo>
                <a:lnTo>
                  <a:pt x="1985" y="2674"/>
                </a:lnTo>
                <a:lnTo>
                  <a:pt x="1989" y="2686"/>
                </a:lnTo>
                <a:lnTo>
                  <a:pt x="2001" y="2686"/>
                </a:lnTo>
                <a:lnTo>
                  <a:pt x="2025" y="2703"/>
                </a:lnTo>
                <a:lnTo>
                  <a:pt x="2051" y="2714"/>
                </a:lnTo>
                <a:lnTo>
                  <a:pt x="2072" y="2726"/>
                </a:lnTo>
                <a:lnTo>
                  <a:pt x="2096" y="2738"/>
                </a:lnTo>
                <a:lnTo>
                  <a:pt x="2096" y="2840"/>
                </a:lnTo>
                <a:lnTo>
                  <a:pt x="2075" y="2864"/>
                </a:lnTo>
                <a:lnTo>
                  <a:pt x="2056" y="2873"/>
                </a:lnTo>
                <a:lnTo>
                  <a:pt x="2041" y="2866"/>
                </a:lnTo>
                <a:lnTo>
                  <a:pt x="2015" y="2852"/>
                </a:lnTo>
                <a:lnTo>
                  <a:pt x="1982" y="2835"/>
                </a:lnTo>
                <a:lnTo>
                  <a:pt x="1968" y="2842"/>
                </a:lnTo>
                <a:lnTo>
                  <a:pt x="1959" y="2847"/>
                </a:lnTo>
                <a:lnTo>
                  <a:pt x="1956" y="2845"/>
                </a:lnTo>
                <a:lnTo>
                  <a:pt x="1949" y="2847"/>
                </a:lnTo>
                <a:lnTo>
                  <a:pt x="1947" y="2849"/>
                </a:lnTo>
                <a:lnTo>
                  <a:pt x="1944" y="2847"/>
                </a:lnTo>
                <a:lnTo>
                  <a:pt x="1942" y="2845"/>
                </a:lnTo>
                <a:lnTo>
                  <a:pt x="1940" y="2842"/>
                </a:lnTo>
                <a:lnTo>
                  <a:pt x="1937" y="2842"/>
                </a:lnTo>
                <a:lnTo>
                  <a:pt x="1935" y="2845"/>
                </a:lnTo>
                <a:lnTo>
                  <a:pt x="1935" y="2847"/>
                </a:lnTo>
                <a:lnTo>
                  <a:pt x="1933" y="2847"/>
                </a:lnTo>
                <a:lnTo>
                  <a:pt x="1930" y="2845"/>
                </a:lnTo>
                <a:lnTo>
                  <a:pt x="1930" y="2847"/>
                </a:lnTo>
                <a:lnTo>
                  <a:pt x="1930" y="2849"/>
                </a:lnTo>
                <a:lnTo>
                  <a:pt x="1928" y="2849"/>
                </a:lnTo>
                <a:lnTo>
                  <a:pt x="1926" y="2847"/>
                </a:lnTo>
                <a:lnTo>
                  <a:pt x="1926" y="2845"/>
                </a:lnTo>
                <a:lnTo>
                  <a:pt x="1923" y="2845"/>
                </a:lnTo>
                <a:lnTo>
                  <a:pt x="1923" y="2847"/>
                </a:lnTo>
                <a:lnTo>
                  <a:pt x="1921" y="2847"/>
                </a:lnTo>
                <a:lnTo>
                  <a:pt x="1916" y="2845"/>
                </a:lnTo>
                <a:lnTo>
                  <a:pt x="1916" y="2847"/>
                </a:lnTo>
                <a:lnTo>
                  <a:pt x="1914" y="2847"/>
                </a:lnTo>
                <a:lnTo>
                  <a:pt x="1911" y="2847"/>
                </a:lnTo>
                <a:lnTo>
                  <a:pt x="1914" y="2845"/>
                </a:lnTo>
                <a:lnTo>
                  <a:pt x="1911" y="2842"/>
                </a:lnTo>
                <a:lnTo>
                  <a:pt x="1909" y="2842"/>
                </a:lnTo>
                <a:lnTo>
                  <a:pt x="1909" y="2842"/>
                </a:lnTo>
                <a:lnTo>
                  <a:pt x="1907" y="2842"/>
                </a:lnTo>
                <a:lnTo>
                  <a:pt x="1904" y="2842"/>
                </a:lnTo>
                <a:lnTo>
                  <a:pt x="1902" y="2842"/>
                </a:lnTo>
                <a:lnTo>
                  <a:pt x="1900" y="2842"/>
                </a:lnTo>
                <a:lnTo>
                  <a:pt x="1900" y="2845"/>
                </a:lnTo>
                <a:lnTo>
                  <a:pt x="1897" y="2845"/>
                </a:lnTo>
                <a:lnTo>
                  <a:pt x="1897" y="2842"/>
                </a:lnTo>
                <a:lnTo>
                  <a:pt x="1895" y="2842"/>
                </a:lnTo>
                <a:lnTo>
                  <a:pt x="1895" y="2840"/>
                </a:lnTo>
                <a:lnTo>
                  <a:pt x="1892" y="2840"/>
                </a:lnTo>
                <a:lnTo>
                  <a:pt x="1890" y="2840"/>
                </a:lnTo>
                <a:lnTo>
                  <a:pt x="1888" y="2840"/>
                </a:lnTo>
                <a:lnTo>
                  <a:pt x="1885" y="2840"/>
                </a:lnTo>
                <a:lnTo>
                  <a:pt x="1883" y="2840"/>
                </a:lnTo>
                <a:lnTo>
                  <a:pt x="1881" y="2840"/>
                </a:lnTo>
                <a:lnTo>
                  <a:pt x="1881" y="2838"/>
                </a:lnTo>
                <a:lnTo>
                  <a:pt x="1878" y="2835"/>
                </a:lnTo>
                <a:lnTo>
                  <a:pt x="1878" y="2833"/>
                </a:lnTo>
                <a:lnTo>
                  <a:pt x="1881" y="2833"/>
                </a:lnTo>
                <a:lnTo>
                  <a:pt x="1881" y="2833"/>
                </a:lnTo>
                <a:lnTo>
                  <a:pt x="1881" y="2830"/>
                </a:lnTo>
                <a:lnTo>
                  <a:pt x="1883" y="2830"/>
                </a:lnTo>
                <a:lnTo>
                  <a:pt x="1885" y="2828"/>
                </a:lnTo>
                <a:lnTo>
                  <a:pt x="1888" y="2828"/>
                </a:lnTo>
                <a:lnTo>
                  <a:pt x="1888" y="2826"/>
                </a:lnTo>
                <a:lnTo>
                  <a:pt x="1888" y="2823"/>
                </a:lnTo>
                <a:lnTo>
                  <a:pt x="1885" y="2821"/>
                </a:lnTo>
                <a:lnTo>
                  <a:pt x="1883" y="2819"/>
                </a:lnTo>
                <a:lnTo>
                  <a:pt x="1883" y="2816"/>
                </a:lnTo>
                <a:lnTo>
                  <a:pt x="1883" y="2814"/>
                </a:lnTo>
                <a:lnTo>
                  <a:pt x="1883" y="2812"/>
                </a:lnTo>
                <a:lnTo>
                  <a:pt x="1883" y="2809"/>
                </a:lnTo>
                <a:lnTo>
                  <a:pt x="1883" y="2807"/>
                </a:lnTo>
                <a:lnTo>
                  <a:pt x="1883" y="2804"/>
                </a:lnTo>
                <a:lnTo>
                  <a:pt x="1881" y="2804"/>
                </a:lnTo>
                <a:lnTo>
                  <a:pt x="1881" y="2807"/>
                </a:lnTo>
                <a:lnTo>
                  <a:pt x="1878" y="2807"/>
                </a:lnTo>
                <a:lnTo>
                  <a:pt x="1876" y="2809"/>
                </a:lnTo>
                <a:lnTo>
                  <a:pt x="1873" y="2807"/>
                </a:lnTo>
                <a:lnTo>
                  <a:pt x="1871" y="2807"/>
                </a:lnTo>
                <a:lnTo>
                  <a:pt x="1869" y="2807"/>
                </a:lnTo>
                <a:lnTo>
                  <a:pt x="1866" y="2807"/>
                </a:lnTo>
                <a:lnTo>
                  <a:pt x="1866" y="2804"/>
                </a:lnTo>
                <a:lnTo>
                  <a:pt x="1864" y="2804"/>
                </a:lnTo>
                <a:lnTo>
                  <a:pt x="1864" y="2807"/>
                </a:lnTo>
                <a:lnTo>
                  <a:pt x="1862" y="2807"/>
                </a:lnTo>
                <a:lnTo>
                  <a:pt x="1855" y="2809"/>
                </a:lnTo>
                <a:lnTo>
                  <a:pt x="1850" y="2812"/>
                </a:lnTo>
                <a:lnTo>
                  <a:pt x="1850" y="2814"/>
                </a:lnTo>
                <a:lnTo>
                  <a:pt x="1847" y="2814"/>
                </a:lnTo>
                <a:lnTo>
                  <a:pt x="1847" y="2816"/>
                </a:lnTo>
                <a:lnTo>
                  <a:pt x="1845" y="2814"/>
                </a:lnTo>
                <a:lnTo>
                  <a:pt x="1845" y="2812"/>
                </a:lnTo>
                <a:lnTo>
                  <a:pt x="1843" y="2812"/>
                </a:lnTo>
                <a:lnTo>
                  <a:pt x="1840" y="2809"/>
                </a:lnTo>
                <a:lnTo>
                  <a:pt x="1836" y="2809"/>
                </a:lnTo>
                <a:lnTo>
                  <a:pt x="1836" y="2807"/>
                </a:lnTo>
                <a:lnTo>
                  <a:pt x="1831" y="2804"/>
                </a:lnTo>
                <a:lnTo>
                  <a:pt x="1829" y="2804"/>
                </a:lnTo>
                <a:lnTo>
                  <a:pt x="1826" y="2802"/>
                </a:lnTo>
                <a:lnTo>
                  <a:pt x="1824" y="2802"/>
                </a:lnTo>
                <a:lnTo>
                  <a:pt x="1821" y="2802"/>
                </a:lnTo>
                <a:lnTo>
                  <a:pt x="1819" y="2802"/>
                </a:lnTo>
                <a:lnTo>
                  <a:pt x="1817" y="2804"/>
                </a:lnTo>
                <a:lnTo>
                  <a:pt x="1814" y="2807"/>
                </a:lnTo>
                <a:lnTo>
                  <a:pt x="1812" y="2804"/>
                </a:lnTo>
                <a:lnTo>
                  <a:pt x="1812" y="2804"/>
                </a:lnTo>
                <a:lnTo>
                  <a:pt x="1810" y="2802"/>
                </a:lnTo>
                <a:lnTo>
                  <a:pt x="1807" y="2802"/>
                </a:lnTo>
                <a:lnTo>
                  <a:pt x="1805" y="2804"/>
                </a:lnTo>
                <a:lnTo>
                  <a:pt x="1803" y="2804"/>
                </a:lnTo>
                <a:lnTo>
                  <a:pt x="1803" y="2807"/>
                </a:lnTo>
                <a:lnTo>
                  <a:pt x="1803" y="2809"/>
                </a:lnTo>
                <a:lnTo>
                  <a:pt x="1803" y="2809"/>
                </a:lnTo>
                <a:lnTo>
                  <a:pt x="1803" y="2812"/>
                </a:lnTo>
                <a:lnTo>
                  <a:pt x="1803" y="2816"/>
                </a:lnTo>
                <a:lnTo>
                  <a:pt x="1803" y="2819"/>
                </a:lnTo>
                <a:lnTo>
                  <a:pt x="1803" y="2821"/>
                </a:lnTo>
                <a:lnTo>
                  <a:pt x="1800" y="2819"/>
                </a:lnTo>
                <a:lnTo>
                  <a:pt x="1798" y="2819"/>
                </a:lnTo>
                <a:lnTo>
                  <a:pt x="1795" y="2816"/>
                </a:lnTo>
                <a:lnTo>
                  <a:pt x="1793" y="2814"/>
                </a:lnTo>
                <a:lnTo>
                  <a:pt x="1793" y="2812"/>
                </a:lnTo>
                <a:lnTo>
                  <a:pt x="1791" y="2809"/>
                </a:lnTo>
                <a:lnTo>
                  <a:pt x="1786" y="2809"/>
                </a:lnTo>
                <a:lnTo>
                  <a:pt x="1781" y="2812"/>
                </a:lnTo>
                <a:lnTo>
                  <a:pt x="1779" y="2812"/>
                </a:lnTo>
                <a:lnTo>
                  <a:pt x="1777" y="2812"/>
                </a:lnTo>
                <a:lnTo>
                  <a:pt x="1774" y="2812"/>
                </a:lnTo>
                <a:lnTo>
                  <a:pt x="1774" y="2814"/>
                </a:lnTo>
                <a:lnTo>
                  <a:pt x="1772" y="2814"/>
                </a:lnTo>
                <a:lnTo>
                  <a:pt x="1772" y="2816"/>
                </a:lnTo>
                <a:lnTo>
                  <a:pt x="1772" y="2819"/>
                </a:lnTo>
                <a:lnTo>
                  <a:pt x="1774" y="2819"/>
                </a:lnTo>
                <a:lnTo>
                  <a:pt x="1774" y="2821"/>
                </a:lnTo>
                <a:lnTo>
                  <a:pt x="1772" y="2821"/>
                </a:lnTo>
                <a:lnTo>
                  <a:pt x="1767" y="2821"/>
                </a:lnTo>
                <a:lnTo>
                  <a:pt x="1765" y="2821"/>
                </a:lnTo>
                <a:lnTo>
                  <a:pt x="1765" y="2823"/>
                </a:lnTo>
                <a:lnTo>
                  <a:pt x="1762" y="2823"/>
                </a:lnTo>
                <a:lnTo>
                  <a:pt x="1760" y="2823"/>
                </a:lnTo>
                <a:lnTo>
                  <a:pt x="1758" y="2823"/>
                </a:lnTo>
                <a:lnTo>
                  <a:pt x="1755" y="2826"/>
                </a:lnTo>
                <a:lnTo>
                  <a:pt x="1755" y="2828"/>
                </a:lnTo>
                <a:lnTo>
                  <a:pt x="1753" y="2830"/>
                </a:lnTo>
                <a:lnTo>
                  <a:pt x="1753" y="2833"/>
                </a:lnTo>
                <a:lnTo>
                  <a:pt x="1753" y="2835"/>
                </a:lnTo>
                <a:lnTo>
                  <a:pt x="1750" y="2838"/>
                </a:lnTo>
                <a:lnTo>
                  <a:pt x="1750" y="2840"/>
                </a:lnTo>
                <a:lnTo>
                  <a:pt x="1748" y="2840"/>
                </a:lnTo>
                <a:lnTo>
                  <a:pt x="1748" y="2842"/>
                </a:lnTo>
                <a:lnTo>
                  <a:pt x="1746" y="2842"/>
                </a:lnTo>
                <a:lnTo>
                  <a:pt x="1743" y="2842"/>
                </a:lnTo>
                <a:lnTo>
                  <a:pt x="1743" y="2845"/>
                </a:lnTo>
                <a:lnTo>
                  <a:pt x="1741" y="2845"/>
                </a:lnTo>
                <a:lnTo>
                  <a:pt x="1741" y="2847"/>
                </a:lnTo>
                <a:lnTo>
                  <a:pt x="1739" y="2847"/>
                </a:lnTo>
                <a:lnTo>
                  <a:pt x="1739" y="2847"/>
                </a:lnTo>
                <a:lnTo>
                  <a:pt x="1739" y="2849"/>
                </a:lnTo>
                <a:lnTo>
                  <a:pt x="1739" y="2852"/>
                </a:lnTo>
                <a:lnTo>
                  <a:pt x="1736" y="2852"/>
                </a:lnTo>
                <a:lnTo>
                  <a:pt x="1734" y="2849"/>
                </a:lnTo>
                <a:lnTo>
                  <a:pt x="1732" y="2849"/>
                </a:lnTo>
                <a:lnTo>
                  <a:pt x="1729" y="2849"/>
                </a:lnTo>
                <a:lnTo>
                  <a:pt x="1724" y="2849"/>
                </a:lnTo>
                <a:lnTo>
                  <a:pt x="1722" y="2849"/>
                </a:lnTo>
                <a:lnTo>
                  <a:pt x="1722" y="2852"/>
                </a:lnTo>
                <a:lnTo>
                  <a:pt x="1720" y="2852"/>
                </a:lnTo>
                <a:lnTo>
                  <a:pt x="1717" y="2852"/>
                </a:lnTo>
                <a:lnTo>
                  <a:pt x="1717" y="2849"/>
                </a:lnTo>
                <a:lnTo>
                  <a:pt x="1715" y="2849"/>
                </a:lnTo>
                <a:lnTo>
                  <a:pt x="1713" y="2849"/>
                </a:lnTo>
                <a:lnTo>
                  <a:pt x="1715" y="2849"/>
                </a:lnTo>
                <a:lnTo>
                  <a:pt x="1715" y="2847"/>
                </a:lnTo>
                <a:lnTo>
                  <a:pt x="1717" y="2847"/>
                </a:lnTo>
                <a:lnTo>
                  <a:pt x="1717" y="2842"/>
                </a:lnTo>
                <a:lnTo>
                  <a:pt x="1717" y="2840"/>
                </a:lnTo>
                <a:lnTo>
                  <a:pt x="1717" y="2840"/>
                </a:lnTo>
                <a:lnTo>
                  <a:pt x="1717" y="2838"/>
                </a:lnTo>
                <a:lnTo>
                  <a:pt x="1715" y="2838"/>
                </a:lnTo>
                <a:lnTo>
                  <a:pt x="1715" y="2835"/>
                </a:lnTo>
                <a:lnTo>
                  <a:pt x="1713" y="2835"/>
                </a:lnTo>
                <a:lnTo>
                  <a:pt x="1710" y="2835"/>
                </a:lnTo>
                <a:lnTo>
                  <a:pt x="1708" y="2835"/>
                </a:lnTo>
                <a:lnTo>
                  <a:pt x="1706" y="2835"/>
                </a:lnTo>
                <a:lnTo>
                  <a:pt x="1706" y="2833"/>
                </a:lnTo>
                <a:lnTo>
                  <a:pt x="1703" y="2833"/>
                </a:lnTo>
                <a:lnTo>
                  <a:pt x="1703" y="2835"/>
                </a:lnTo>
                <a:lnTo>
                  <a:pt x="1701" y="2835"/>
                </a:lnTo>
                <a:lnTo>
                  <a:pt x="1698" y="2835"/>
                </a:lnTo>
                <a:lnTo>
                  <a:pt x="1698" y="2833"/>
                </a:lnTo>
                <a:lnTo>
                  <a:pt x="1696" y="2833"/>
                </a:lnTo>
                <a:lnTo>
                  <a:pt x="1694" y="2830"/>
                </a:lnTo>
                <a:lnTo>
                  <a:pt x="1691" y="2830"/>
                </a:lnTo>
                <a:lnTo>
                  <a:pt x="1691" y="2830"/>
                </a:lnTo>
                <a:lnTo>
                  <a:pt x="1689" y="2830"/>
                </a:lnTo>
                <a:lnTo>
                  <a:pt x="1687" y="2830"/>
                </a:lnTo>
                <a:lnTo>
                  <a:pt x="1682" y="2830"/>
                </a:lnTo>
                <a:lnTo>
                  <a:pt x="1677" y="2830"/>
                </a:lnTo>
                <a:lnTo>
                  <a:pt x="1677" y="2833"/>
                </a:lnTo>
                <a:lnTo>
                  <a:pt x="1675" y="2833"/>
                </a:lnTo>
                <a:lnTo>
                  <a:pt x="1675" y="2830"/>
                </a:lnTo>
                <a:lnTo>
                  <a:pt x="1672" y="2830"/>
                </a:lnTo>
                <a:lnTo>
                  <a:pt x="1670" y="2830"/>
                </a:lnTo>
                <a:lnTo>
                  <a:pt x="1661" y="2833"/>
                </a:lnTo>
                <a:lnTo>
                  <a:pt x="1661" y="2830"/>
                </a:lnTo>
                <a:lnTo>
                  <a:pt x="1658" y="2830"/>
                </a:lnTo>
                <a:lnTo>
                  <a:pt x="1656" y="2828"/>
                </a:lnTo>
                <a:lnTo>
                  <a:pt x="1654" y="2828"/>
                </a:lnTo>
                <a:lnTo>
                  <a:pt x="1651" y="2828"/>
                </a:lnTo>
                <a:lnTo>
                  <a:pt x="1649" y="2828"/>
                </a:lnTo>
                <a:lnTo>
                  <a:pt x="1646" y="2826"/>
                </a:lnTo>
                <a:lnTo>
                  <a:pt x="1644" y="2823"/>
                </a:lnTo>
                <a:lnTo>
                  <a:pt x="1642" y="2821"/>
                </a:lnTo>
                <a:lnTo>
                  <a:pt x="1644" y="2819"/>
                </a:lnTo>
                <a:lnTo>
                  <a:pt x="1642" y="2819"/>
                </a:lnTo>
                <a:lnTo>
                  <a:pt x="1639" y="2819"/>
                </a:lnTo>
                <a:lnTo>
                  <a:pt x="1637" y="2816"/>
                </a:lnTo>
                <a:lnTo>
                  <a:pt x="1637" y="2816"/>
                </a:lnTo>
                <a:lnTo>
                  <a:pt x="1635" y="2819"/>
                </a:lnTo>
                <a:lnTo>
                  <a:pt x="1635" y="2816"/>
                </a:lnTo>
                <a:lnTo>
                  <a:pt x="1632" y="2816"/>
                </a:lnTo>
                <a:lnTo>
                  <a:pt x="1630" y="2816"/>
                </a:lnTo>
                <a:lnTo>
                  <a:pt x="1627" y="2814"/>
                </a:lnTo>
                <a:lnTo>
                  <a:pt x="1623" y="2816"/>
                </a:lnTo>
                <a:lnTo>
                  <a:pt x="1620" y="2816"/>
                </a:lnTo>
                <a:lnTo>
                  <a:pt x="1618" y="2816"/>
                </a:lnTo>
                <a:lnTo>
                  <a:pt x="1613" y="2819"/>
                </a:lnTo>
                <a:lnTo>
                  <a:pt x="1613" y="2821"/>
                </a:lnTo>
                <a:lnTo>
                  <a:pt x="1613" y="2823"/>
                </a:lnTo>
                <a:lnTo>
                  <a:pt x="1611" y="2823"/>
                </a:lnTo>
                <a:lnTo>
                  <a:pt x="1609" y="2823"/>
                </a:lnTo>
                <a:lnTo>
                  <a:pt x="1606" y="2823"/>
                </a:lnTo>
                <a:lnTo>
                  <a:pt x="1604" y="2823"/>
                </a:lnTo>
                <a:lnTo>
                  <a:pt x="1601" y="2823"/>
                </a:lnTo>
                <a:lnTo>
                  <a:pt x="1599" y="2823"/>
                </a:lnTo>
                <a:lnTo>
                  <a:pt x="1597" y="2823"/>
                </a:lnTo>
                <a:lnTo>
                  <a:pt x="1594" y="2823"/>
                </a:lnTo>
                <a:lnTo>
                  <a:pt x="1592" y="2821"/>
                </a:lnTo>
                <a:lnTo>
                  <a:pt x="1590" y="2819"/>
                </a:lnTo>
                <a:lnTo>
                  <a:pt x="1587" y="2819"/>
                </a:lnTo>
                <a:lnTo>
                  <a:pt x="1587" y="2821"/>
                </a:lnTo>
                <a:lnTo>
                  <a:pt x="1585" y="2821"/>
                </a:lnTo>
                <a:lnTo>
                  <a:pt x="1583" y="2821"/>
                </a:lnTo>
                <a:lnTo>
                  <a:pt x="1583" y="2823"/>
                </a:lnTo>
                <a:lnTo>
                  <a:pt x="1583" y="2826"/>
                </a:lnTo>
                <a:lnTo>
                  <a:pt x="1580" y="2826"/>
                </a:lnTo>
                <a:lnTo>
                  <a:pt x="1580" y="2828"/>
                </a:lnTo>
                <a:lnTo>
                  <a:pt x="1578" y="2828"/>
                </a:lnTo>
                <a:lnTo>
                  <a:pt x="1578" y="2828"/>
                </a:lnTo>
                <a:lnTo>
                  <a:pt x="1578" y="2826"/>
                </a:lnTo>
                <a:lnTo>
                  <a:pt x="1575" y="2828"/>
                </a:lnTo>
                <a:lnTo>
                  <a:pt x="1573" y="2828"/>
                </a:lnTo>
                <a:lnTo>
                  <a:pt x="1571" y="2830"/>
                </a:lnTo>
                <a:lnTo>
                  <a:pt x="1568" y="2830"/>
                </a:lnTo>
                <a:lnTo>
                  <a:pt x="1568" y="2833"/>
                </a:lnTo>
                <a:lnTo>
                  <a:pt x="1566" y="2833"/>
                </a:lnTo>
                <a:lnTo>
                  <a:pt x="1564" y="2835"/>
                </a:lnTo>
                <a:lnTo>
                  <a:pt x="1564" y="2838"/>
                </a:lnTo>
                <a:lnTo>
                  <a:pt x="1561" y="2838"/>
                </a:lnTo>
                <a:lnTo>
                  <a:pt x="1561" y="2835"/>
                </a:lnTo>
                <a:lnTo>
                  <a:pt x="1559" y="2835"/>
                </a:lnTo>
                <a:lnTo>
                  <a:pt x="1557" y="2835"/>
                </a:lnTo>
                <a:lnTo>
                  <a:pt x="1554" y="2838"/>
                </a:lnTo>
                <a:lnTo>
                  <a:pt x="1549" y="2835"/>
                </a:lnTo>
                <a:lnTo>
                  <a:pt x="1547" y="2835"/>
                </a:lnTo>
                <a:lnTo>
                  <a:pt x="1547" y="2838"/>
                </a:lnTo>
                <a:lnTo>
                  <a:pt x="1545" y="2840"/>
                </a:lnTo>
                <a:lnTo>
                  <a:pt x="1542" y="2842"/>
                </a:lnTo>
                <a:lnTo>
                  <a:pt x="1540" y="2840"/>
                </a:lnTo>
                <a:lnTo>
                  <a:pt x="1538" y="2840"/>
                </a:lnTo>
                <a:lnTo>
                  <a:pt x="1535" y="2840"/>
                </a:lnTo>
                <a:lnTo>
                  <a:pt x="1533" y="2840"/>
                </a:lnTo>
                <a:lnTo>
                  <a:pt x="1533" y="2842"/>
                </a:lnTo>
                <a:lnTo>
                  <a:pt x="1531" y="2840"/>
                </a:lnTo>
                <a:lnTo>
                  <a:pt x="1528" y="2840"/>
                </a:lnTo>
                <a:lnTo>
                  <a:pt x="1528" y="2842"/>
                </a:lnTo>
                <a:lnTo>
                  <a:pt x="1526" y="2842"/>
                </a:lnTo>
                <a:lnTo>
                  <a:pt x="1523" y="2840"/>
                </a:lnTo>
                <a:lnTo>
                  <a:pt x="1519" y="2840"/>
                </a:lnTo>
                <a:lnTo>
                  <a:pt x="1516" y="2840"/>
                </a:lnTo>
                <a:lnTo>
                  <a:pt x="1516" y="2838"/>
                </a:lnTo>
                <a:lnTo>
                  <a:pt x="1512" y="2838"/>
                </a:lnTo>
                <a:lnTo>
                  <a:pt x="1509" y="2838"/>
                </a:lnTo>
                <a:lnTo>
                  <a:pt x="1509" y="2835"/>
                </a:lnTo>
                <a:lnTo>
                  <a:pt x="1507" y="2833"/>
                </a:lnTo>
                <a:lnTo>
                  <a:pt x="1505" y="2833"/>
                </a:lnTo>
                <a:lnTo>
                  <a:pt x="1502" y="2835"/>
                </a:lnTo>
                <a:lnTo>
                  <a:pt x="1500" y="2838"/>
                </a:lnTo>
                <a:lnTo>
                  <a:pt x="1497" y="2840"/>
                </a:lnTo>
                <a:lnTo>
                  <a:pt x="1497" y="2838"/>
                </a:lnTo>
                <a:lnTo>
                  <a:pt x="1495" y="2838"/>
                </a:lnTo>
                <a:lnTo>
                  <a:pt x="1490" y="2838"/>
                </a:lnTo>
                <a:lnTo>
                  <a:pt x="1488" y="2838"/>
                </a:lnTo>
                <a:lnTo>
                  <a:pt x="1486" y="2838"/>
                </a:lnTo>
                <a:lnTo>
                  <a:pt x="1486" y="2835"/>
                </a:lnTo>
                <a:lnTo>
                  <a:pt x="1483" y="2835"/>
                </a:lnTo>
                <a:lnTo>
                  <a:pt x="1481" y="2838"/>
                </a:lnTo>
                <a:lnTo>
                  <a:pt x="1478" y="2840"/>
                </a:lnTo>
                <a:lnTo>
                  <a:pt x="1476" y="2840"/>
                </a:lnTo>
                <a:lnTo>
                  <a:pt x="1476" y="2838"/>
                </a:lnTo>
                <a:lnTo>
                  <a:pt x="1474" y="2838"/>
                </a:lnTo>
                <a:lnTo>
                  <a:pt x="1471" y="2835"/>
                </a:lnTo>
                <a:lnTo>
                  <a:pt x="1471" y="2838"/>
                </a:lnTo>
                <a:lnTo>
                  <a:pt x="1469" y="2838"/>
                </a:lnTo>
                <a:lnTo>
                  <a:pt x="1467" y="2840"/>
                </a:lnTo>
                <a:lnTo>
                  <a:pt x="1467" y="2838"/>
                </a:lnTo>
                <a:lnTo>
                  <a:pt x="1464" y="2838"/>
                </a:lnTo>
                <a:lnTo>
                  <a:pt x="1462" y="2835"/>
                </a:lnTo>
                <a:lnTo>
                  <a:pt x="1462" y="2833"/>
                </a:lnTo>
                <a:lnTo>
                  <a:pt x="1462" y="2833"/>
                </a:lnTo>
                <a:lnTo>
                  <a:pt x="1460" y="2835"/>
                </a:lnTo>
                <a:lnTo>
                  <a:pt x="1455" y="2835"/>
                </a:lnTo>
                <a:lnTo>
                  <a:pt x="1452" y="2835"/>
                </a:lnTo>
                <a:lnTo>
                  <a:pt x="1452" y="2833"/>
                </a:lnTo>
                <a:lnTo>
                  <a:pt x="1450" y="2833"/>
                </a:lnTo>
                <a:lnTo>
                  <a:pt x="1448" y="2833"/>
                </a:lnTo>
                <a:lnTo>
                  <a:pt x="1445" y="2833"/>
                </a:lnTo>
                <a:lnTo>
                  <a:pt x="1443" y="2830"/>
                </a:lnTo>
                <a:lnTo>
                  <a:pt x="1438" y="2833"/>
                </a:lnTo>
                <a:lnTo>
                  <a:pt x="1438" y="2835"/>
                </a:lnTo>
                <a:lnTo>
                  <a:pt x="1436" y="2838"/>
                </a:lnTo>
                <a:lnTo>
                  <a:pt x="1434" y="2840"/>
                </a:lnTo>
                <a:lnTo>
                  <a:pt x="1431" y="2840"/>
                </a:lnTo>
                <a:lnTo>
                  <a:pt x="1429" y="2840"/>
                </a:lnTo>
                <a:lnTo>
                  <a:pt x="1426" y="2838"/>
                </a:lnTo>
                <a:lnTo>
                  <a:pt x="1424" y="2838"/>
                </a:lnTo>
                <a:lnTo>
                  <a:pt x="1422" y="2838"/>
                </a:lnTo>
                <a:lnTo>
                  <a:pt x="1419" y="2840"/>
                </a:lnTo>
                <a:lnTo>
                  <a:pt x="1417" y="2840"/>
                </a:lnTo>
                <a:lnTo>
                  <a:pt x="1412" y="2840"/>
                </a:lnTo>
                <a:lnTo>
                  <a:pt x="1410" y="2840"/>
                </a:lnTo>
                <a:lnTo>
                  <a:pt x="1408" y="2840"/>
                </a:lnTo>
                <a:lnTo>
                  <a:pt x="1405" y="2842"/>
                </a:lnTo>
                <a:lnTo>
                  <a:pt x="1403" y="2842"/>
                </a:lnTo>
                <a:lnTo>
                  <a:pt x="1403" y="2842"/>
                </a:lnTo>
                <a:lnTo>
                  <a:pt x="1400" y="2845"/>
                </a:lnTo>
                <a:lnTo>
                  <a:pt x="1398" y="2845"/>
                </a:lnTo>
                <a:lnTo>
                  <a:pt x="1398" y="2847"/>
                </a:lnTo>
                <a:lnTo>
                  <a:pt x="1400" y="2849"/>
                </a:lnTo>
                <a:lnTo>
                  <a:pt x="1400" y="2852"/>
                </a:lnTo>
                <a:lnTo>
                  <a:pt x="1398" y="2852"/>
                </a:lnTo>
                <a:lnTo>
                  <a:pt x="1398" y="2854"/>
                </a:lnTo>
                <a:lnTo>
                  <a:pt x="1398" y="2856"/>
                </a:lnTo>
                <a:lnTo>
                  <a:pt x="1398" y="2856"/>
                </a:lnTo>
                <a:lnTo>
                  <a:pt x="1396" y="2861"/>
                </a:lnTo>
                <a:lnTo>
                  <a:pt x="1396" y="2864"/>
                </a:lnTo>
                <a:lnTo>
                  <a:pt x="1396" y="2866"/>
                </a:lnTo>
                <a:lnTo>
                  <a:pt x="1374" y="2856"/>
                </a:lnTo>
                <a:lnTo>
                  <a:pt x="1355" y="2847"/>
                </a:lnTo>
                <a:lnTo>
                  <a:pt x="1344" y="2840"/>
                </a:lnTo>
                <a:lnTo>
                  <a:pt x="1337" y="2833"/>
                </a:lnTo>
                <a:lnTo>
                  <a:pt x="1303" y="2816"/>
                </a:lnTo>
                <a:lnTo>
                  <a:pt x="1277" y="2804"/>
                </a:lnTo>
                <a:lnTo>
                  <a:pt x="1273" y="2800"/>
                </a:lnTo>
                <a:lnTo>
                  <a:pt x="1254" y="2795"/>
                </a:lnTo>
                <a:lnTo>
                  <a:pt x="1247" y="2797"/>
                </a:lnTo>
                <a:lnTo>
                  <a:pt x="1230" y="2800"/>
                </a:lnTo>
                <a:lnTo>
                  <a:pt x="1223" y="2797"/>
                </a:lnTo>
                <a:lnTo>
                  <a:pt x="1209" y="2785"/>
                </a:lnTo>
                <a:lnTo>
                  <a:pt x="1190" y="2778"/>
                </a:lnTo>
                <a:lnTo>
                  <a:pt x="1183" y="2785"/>
                </a:lnTo>
                <a:lnTo>
                  <a:pt x="1162" y="2785"/>
                </a:lnTo>
                <a:lnTo>
                  <a:pt x="1150" y="2781"/>
                </a:lnTo>
                <a:lnTo>
                  <a:pt x="1143" y="2767"/>
                </a:lnTo>
                <a:lnTo>
                  <a:pt x="1133" y="2762"/>
                </a:lnTo>
                <a:lnTo>
                  <a:pt x="1119" y="2755"/>
                </a:lnTo>
                <a:lnTo>
                  <a:pt x="1100" y="2757"/>
                </a:lnTo>
                <a:lnTo>
                  <a:pt x="1095" y="2759"/>
                </a:lnTo>
                <a:lnTo>
                  <a:pt x="1083" y="2757"/>
                </a:lnTo>
                <a:lnTo>
                  <a:pt x="1086" y="2750"/>
                </a:lnTo>
                <a:lnTo>
                  <a:pt x="1093" y="2743"/>
                </a:lnTo>
                <a:lnTo>
                  <a:pt x="1105" y="2736"/>
                </a:lnTo>
                <a:lnTo>
                  <a:pt x="1105" y="2731"/>
                </a:lnTo>
                <a:lnTo>
                  <a:pt x="1102" y="2731"/>
                </a:lnTo>
                <a:lnTo>
                  <a:pt x="1088" y="2731"/>
                </a:lnTo>
                <a:lnTo>
                  <a:pt x="1088" y="2726"/>
                </a:lnTo>
                <a:lnTo>
                  <a:pt x="1093" y="2719"/>
                </a:lnTo>
                <a:lnTo>
                  <a:pt x="1114" y="2724"/>
                </a:lnTo>
                <a:lnTo>
                  <a:pt x="1114" y="2733"/>
                </a:lnTo>
                <a:lnTo>
                  <a:pt x="1133" y="2729"/>
                </a:lnTo>
                <a:lnTo>
                  <a:pt x="1138" y="2722"/>
                </a:lnTo>
                <a:lnTo>
                  <a:pt x="1145" y="2710"/>
                </a:lnTo>
                <a:lnTo>
                  <a:pt x="1145" y="2688"/>
                </a:lnTo>
                <a:lnTo>
                  <a:pt x="1143" y="2677"/>
                </a:lnTo>
                <a:lnTo>
                  <a:pt x="1145" y="2674"/>
                </a:lnTo>
                <a:lnTo>
                  <a:pt x="1157" y="2662"/>
                </a:lnTo>
                <a:lnTo>
                  <a:pt x="1157" y="2634"/>
                </a:lnTo>
                <a:lnTo>
                  <a:pt x="1171" y="2615"/>
                </a:lnTo>
                <a:lnTo>
                  <a:pt x="1183" y="2617"/>
                </a:lnTo>
                <a:lnTo>
                  <a:pt x="1190" y="2620"/>
                </a:lnTo>
                <a:lnTo>
                  <a:pt x="1202" y="2622"/>
                </a:lnTo>
                <a:lnTo>
                  <a:pt x="1199" y="2613"/>
                </a:lnTo>
                <a:lnTo>
                  <a:pt x="1192" y="2606"/>
                </a:lnTo>
                <a:lnTo>
                  <a:pt x="1166" y="2596"/>
                </a:lnTo>
                <a:lnTo>
                  <a:pt x="1157" y="2591"/>
                </a:lnTo>
                <a:lnTo>
                  <a:pt x="1150" y="2591"/>
                </a:lnTo>
                <a:lnTo>
                  <a:pt x="1143" y="2596"/>
                </a:lnTo>
                <a:lnTo>
                  <a:pt x="1124" y="2577"/>
                </a:lnTo>
                <a:lnTo>
                  <a:pt x="1124" y="2570"/>
                </a:lnTo>
                <a:lnTo>
                  <a:pt x="1133" y="2573"/>
                </a:lnTo>
                <a:lnTo>
                  <a:pt x="1154" y="2554"/>
                </a:lnTo>
                <a:lnTo>
                  <a:pt x="1176" y="2558"/>
                </a:lnTo>
                <a:lnTo>
                  <a:pt x="1183" y="2558"/>
                </a:lnTo>
                <a:lnTo>
                  <a:pt x="1183" y="2549"/>
                </a:lnTo>
                <a:lnTo>
                  <a:pt x="1164" y="2546"/>
                </a:lnTo>
                <a:lnTo>
                  <a:pt x="1169" y="2535"/>
                </a:lnTo>
                <a:lnTo>
                  <a:pt x="1185" y="2525"/>
                </a:lnTo>
                <a:lnTo>
                  <a:pt x="1209" y="2502"/>
                </a:lnTo>
                <a:lnTo>
                  <a:pt x="1218" y="2502"/>
                </a:lnTo>
                <a:lnTo>
                  <a:pt x="1223" y="2497"/>
                </a:lnTo>
                <a:lnTo>
                  <a:pt x="1223" y="2487"/>
                </a:lnTo>
                <a:lnTo>
                  <a:pt x="1221" y="2478"/>
                </a:lnTo>
                <a:lnTo>
                  <a:pt x="1216" y="2473"/>
                </a:lnTo>
                <a:lnTo>
                  <a:pt x="1199" y="2475"/>
                </a:lnTo>
                <a:lnTo>
                  <a:pt x="1190" y="2480"/>
                </a:lnTo>
                <a:lnTo>
                  <a:pt x="1190" y="2490"/>
                </a:lnTo>
                <a:lnTo>
                  <a:pt x="1169" y="2502"/>
                </a:lnTo>
                <a:lnTo>
                  <a:pt x="1164" y="2506"/>
                </a:lnTo>
                <a:lnTo>
                  <a:pt x="1152" y="2506"/>
                </a:lnTo>
                <a:lnTo>
                  <a:pt x="1145" y="2509"/>
                </a:lnTo>
                <a:lnTo>
                  <a:pt x="1162" y="2419"/>
                </a:lnTo>
                <a:lnTo>
                  <a:pt x="1228" y="2390"/>
                </a:lnTo>
                <a:lnTo>
                  <a:pt x="1225" y="2348"/>
                </a:lnTo>
                <a:lnTo>
                  <a:pt x="1190" y="2220"/>
                </a:lnTo>
                <a:lnTo>
                  <a:pt x="1043" y="2201"/>
                </a:lnTo>
                <a:lnTo>
                  <a:pt x="982" y="2175"/>
                </a:lnTo>
                <a:lnTo>
                  <a:pt x="866" y="2222"/>
                </a:lnTo>
                <a:lnTo>
                  <a:pt x="807" y="2139"/>
                </a:lnTo>
                <a:lnTo>
                  <a:pt x="745" y="2149"/>
                </a:lnTo>
                <a:lnTo>
                  <a:pt x="679" y="2045"/>
                </a:lnTo>
                <a:lnTo>
                  <a:pt x="561" y="2095"/>
                </a:lnTo>
                <a:lnTo>
                  <a:pt x="547" y="2083"/>
                </a:lnTo>
                <a:lnTo>
                  <a:pt x="539" y="2042"/>
                </a:lnTo>
                <a:lnTo>
                  <a:pt x="506" y="2024"/>
                </a:lnTo>
                <a:lnTo>
                  <a:pt x="506" y="2000"/>
                </a:lnTo>
                <a:lnTo>
                  <a:pt x="528" y="1986"/>
                </a:lnTo>
                <a:lnTo>
                  <a:pt x="542" y="2000"/>
                </a:lnTo>
                <a:lnTo>
                  <a:pt x="573" y="1986"/>
                </a:lnTo>
                <a:lnTo>
                  <a:pt x="592" y="1953"/>
                </a:lnTo>
                <a:lnTo>
                  <a:pt x="592" y="1945"/>
                </a:lnTo>
                <a:lnTo>
                  <a:pt x="568" y="1943"/>
                </a:lnTo>
                <a:lnTo>
                  <a:pt x="563" y="1931"/>
                </a:lnTo>
                <a:lnTo>
                  <a:pt x="539" y="1917"/>
                </a:lnTo>
                <a:lnTo>
                  <a:pt x="523" y="1929"/>
                </a:lnTo>
                <a:lnTo>
                  <a:pt x="511" y="1924"/>
                </a:lnTo>
                <a:lnTo>
                  <a:pt x="518" y="1901"/>
                </a:lnTo>
                <a:lnTo>
                  <a:pt x="509" y="1896"/>
                </a:lnTo>
                <a:lnTo>
                  <a:pt x="497" y="1896"/>
                </a:lnTo>
                <a:lnTo>
                  <a:pt x="476" y="1886"/>
                </a:lnTo>
                <a:lnTo>
                  <a:pt x="466" y="1851"/>
                </a:lnTo>
                <a:lnTo>
                  <a:pt x="442" y="1837"/>
                </a:lnTo>
                <a:lnTo>
                  <a:pt x="445" y="1801"/>
                </a:lnTo>
                <a:lnTo>
                  <a:pt x="424" y="1751"/>
                </a:lnTo>
                <a:lnTo>
                  <a:pt x="381" y="1730"/>
                </a:lnTo>
                <a:lnTo>
                  <a:pt x="357" y="1740"/>
                </a:lnTo>
                <a:lnTo>
                  <a:pt x="341" y="1754"/>
                </a:lnTo>
                <a:lnTo>
                  <a:pt x="329" y="1759"/>
                </a:lnTo>
                <a:lnTo>
                  <a:pt x="322" y="1730"/>
                </a:lnTo>
                <a:lnTo>
                  <a:pt x="303" y="1728"/>
                </a:lnTo>
                <a:lnTo>
                  <a:pt x="282" y="1740"/>
                </a:lnTo>
                <a:lnTo>
                  <a:pt x="270" y="1721"/>
                </a:lnTo>
                <a:lnTo>
                  <a:pt x="263" y="1725"/>
                </a:lnTo>
                <a:lnTo>
                  <a:pt x="249" y="1721"/>
                </a:lnTo>
                <a:lnTo>
                  <a:pt x="253" y="1706"/>
                </a:lnTo>
                <a:lnTo>
                  <a:pt x="241" y="1676"/>
                </a:lnTo>
                <a:lnTo>
                  <a:pt x="208" y="1645"/>
                </a:lnTo>
                <a:lnTo>
                  <a:pt x="211" y="1600"/>
                </a:lnTo>
                <a:lnTo>
                  <a:pt x="180" y="1583"/>
                </a:lnTo>
                <a:lnTo>
                  <a:pt x="185" y="1550"/>
                </a:lnTo>
                <a:lnTo>
                  <a:pt x="199" y="1543"/>
                </a:lnTo>
                <a:lnTo>
                  <a:pt x="189" y="1529"/>
                </a:lnTo>
                <a:lnTo>
                  <a:pt x="170" y="1501"/>
                </a:lnTo>
                <a:lnTo>
                  <a:pt x="173" y="1489"/>
                </a:lnTo>
                <a:lnTo>
                  <a:pt x="156" y="1451"/>
                </a:lnTo>
                <a:lnTo>
                  <a:pt x="173" y="1425"/>
                </a:lnTo>
                <a:lnTo>
                  <a:pt x="187" y="1389"/>
                </a:lnTo>
                <a:lnTo>
                  <a:pt x="192" y="1380"/>
                </a:lnTo>
                <a:lnTo>
                  <a:pt x="180" y="1370"/>
                </a:lnTo>
                <a:lnTo>
                  <a:pt x="178" y="1363"/>
                </a:lnTo>
                <a:lnTo>
                  <a:pt x="173" y="1352"/>
                </a:lnTo>
                <a:lnTo>
                  <a:pt x="173" y="1347"/>
                </a:lnTo>
                <a:lnTo>
                  <a:pt x="178" y="1344"/>
                </a:lnTo>
                <a:lnTo>
                  <a:pt x="187" y="1349"/>
                </a:lnTo>
                <a:lnTo>
                  <a:pt x="196" y="1352"/>
                </a:lnTo>
                <a:lnTo>
                  <a:pt x="196" y="1340"/>
                </a:lnTo>
                <a:lnTo>
                  <a:pt x="199" y="1333"/>
                </a:lnTo>
                <a:lnTo>
                  <a:pt x="206" y="1333"/>
                </a:lnTo>
                <a:lnTo>
                  <a:pt x="211" y="1340"/>
                </a:lnTo>
                <a:lnTo>
                  <a:pt x="213" y="1340"/>
                </a:lnTo>
                <a:lnTo>
                  <a:pt x="220" y="1333"/>
                </a:lnTo>
                <a:lnTo>
                  <a:pt x="223" y="1328"/>
                </a:lnTo>
                <a:lnTo>
                  <a:pt x="220" y="1323"/>
                </a:lnTo>
                <a:lnTo>
                  <a:pt x="220" y="1314"/>
                </a:lnTo>
                <a:lnTo>
                  <a:pt x="230" y="1309"/>
                </a:lnTo>
                <a:lnTo>
                  <a:pt x="251" y="1309"/>
                </a:lnTo>
                <a:lnTo>
                  <a:pt x="267" y="1311"/>
                </a:lnTo>
                <a:lnTo>
                  <a:pt x="275" y="1316"/>
                </a:lnTo>
                <a:lnTo>
                  <a:pt x="282" y="1316"/>
                </a:lnTo>
                <a:lnTo>
                  <a:pt x="286" y="1311"/>
                </a:lnTo>
                <a:lnTo>
                  <a:pt x="286" y="1307"/>
                </a:lnTo>
                <a:lnTo>
                  <a:pt x="284" y="1299"/>
                </a:lnTo>
                <a:lnTo>
                  <a:pt x="282" y="1299"/>
                </a:lnTo>
                <a:lnTo>
                  <a:pt x="272" y="1297"/>
                </a:lnTo>
                <a:lnTo>
                  <a:pt x="267" y="1288"/>
                </a:lnTo>
                <a:lnTo>
                  <a:pt x="258" y="1283"/>
                </a:lnTo>
                <a:lnTo>
                  <a:pt x="244" y="1283"/>
                </a:lnTo>
                <a:lnTo>
                  <a:pt x="237" y="1292"/>
                </a:lnTo>
                <a:lnTo>
                  <a:pt x="223" y="1297"/>
                </a:lnTo>
                <a:lnTo>
                  <a:pt x="204" y="1285"/>
                </a:lnTo>
                <a:lnTo>
                  <a:pt x="189" y="1278"/>
                </a:lnTo>
                <a:lnTo>
                  <a:pt x="185" y="1269"/>
                </a:lnTo>
                <a:lnTo>
                  <a:pt x="182" y="1266"/>
                </a:lnTo>
                <a:lnTo>
                  <a:pt x="185" y="1264"/>
                </a:lnTo>
                <a:lnTo>
                  <a:pt x="189" y="1266"/>
                </a:lnTo>
                <a:lnTo>
                  <a:pt x="192" y="1264"/>
                </a:lnTo>
                <a:lnTo>
                  <a:pt x="189" y="1255"/>
                </a:lnTo>
                <a:lnTo>
                  <a:pt x="192" y="1247"/>
                </a:lnTo>
                <a:lnTo>
                  <a:pt x="192" y="1243"/>
                </a:lnTo>
                <a:lnTo>
                  <a:pt x="187" y="1238"/>
                </a:lnTo>
                <a:lnTo>
                  <a:pt x="180" y="1243"/>
                </a:lnTo>
                <a:lnTo>
                  <a:pt x="173" y="1252"/>
                </a:lnTo>
                <a:lnTo>
                  <a:pt x="168" y="1257"/>
                </a:lnTo>
                <a:lnTo>
                  <a:pt x="166" y="1266"/>
                </a:lnTo>
                <a:lnTo>
                  <a:pt x="147" y="1262"/>
                </a:lnTo>
                <a:lnTo>
                  <a:pt x="168" y="1224"/>
                </a:lnTo>
                <a:lnTo>
                  <a:pt x="187" y="1200"/>
                </a:lnTo>
                <a:lnTo>
                  <a:pt x="272" y="1027"/>
                </a:lnTo>
                <a:lnTo>
                  <a:pt x="279" y="973"/>
                </a:lnTo>
                <a:lnTo>
                  <a:pt x="182" y="902"/>
                </a:lnTo>
                <a:lnTo>
                  <a:pt x="201" y="859"/>
                </a:lnTo>
                <a:lnTo>
                  <a:pt x="196" y="848"/>
                </a:lnTo>
                <a:lnTo>
                  <a:pt x="144" y="791"/>
                </a:lnTo>
                <a:lnTo>
                  <a:pt x="128" y="706"/>
                </a:lnTo>
                <a:lnTo>
                  <a:pt x="140" y="687"/>
                </a:lnTo>
                <a:lnTo>
                  <a:pt x="69" y="573"/>
                </a:lnTo>
                <a:lnTo>
                  <a:pt x="90" y="493"/>
                </a:lnTo>
                <a:lnTo>
                  <a:pt x="55" y="455"/>
                </a:lnTo>
                <a:lnTo>
                  <a:pt x="26" y="448"/>
                </a:lnTo>
                <a:lnTo>
                  <a:pt x="10" y="417"/>
                </a:lnTo>
                <a:lnTo>
                  <a:pt x="14" y="379"/>
                </a:lnTo>
                <a:lnTo>
                  <a:pt x="0" y="379"/>
                </a:lnTo>
                <a:lnTo>
                  <a:pt x="17" y="358"/>
                </a:lnTo>
                <a:lnTo>
                  <a:pt x="21" y="360"/>
                </a:lnTo>
                <a:lnTo>
                  <a:pt x="26" y="348"/>
                </a:lnTo>
                <a:lnTo>
                  <a:pt x="26" y="336"/>
                </a:lnTo>
                <a:lnTo>
                  <a:pt x="24" y="332"/>
                </a:lnTo>
                <a:lnTo>
                  <a:pt x="24" y="329"/>
                </a:lnTo>
                <a:lnTo>
                  <a:pt x="26" y="327"/>
                </a:lnTo>
                <a:lnTo>
                  <a:pt x="33" y="325"/>
                </a:lnTo>
                <a:lnTo>
                  <a:pt x="38" y="317"/>
                </a:lnTo>
                <a:lnTo>
                  <a:pt x="43" y="310"/>
                </a:lnTo>
                <a:lnTo>
                  <a:pt x="47" y="310"/>
                </a:lnTo>
                <a:lnTo>
                  <a:pt x="50" y="303"/>
                </a:lnTo>
                <a:lnTo>
                  <a:pt x="50" y="294"/>
                </a:lnTo>
                <a:lnTo>
                  <a:pt x="47" y="287"/>
                </a:lnTo>
                <a:lnTo>
                  <a:pt x="45" y="284"/>
                </a:lnTo>
                <a:lnTo>
                  <a:pt x="45" y="282"/>
                </a:lnTo>
                <a:lnTo>
                  <a:pt x="52" y="284"/>
                </a:lnTo>
                <a:lnTo>
                  <a:pt x="64" y="291"/>
                </a:lnTo>
                <a:lnTo>
                  <a:pt x="76" y="291"/>
                </a:lnTo>
                <a:lnTo>
                  <a:pt x="78" y="287"/>
                </a:lnTo>
                <a:lnTo>
                  <a:pt x="76" y="280"/>
                </a:lnTo>
                <a:lnTo>
                  <a:pt x="76" y="275"/>
                </a:lnTo>
                <a:lnTo>
                  <a:pt x="71" y="273"/>
                </a:lnTo>
                <a:lnTo>
                  <a:pt x="69" y="265"/>
                </a:lnTo>
                <a:lnTo>
                  <a:pt x="102" y="270"/>
                </a:lnTo>
                <a:lnTo>
                  <a:pt x="102" y="256"/>
                </a:lnTo>
                <a:lnTo>
                  <a:pt x="109" y="247"/>
                </a:lnTo>
                <a:lnTo>
                  <a:pt x="102" y="239"/>
                </a:lnTo>
                <a:lnTo>
                  <a:pt x="114" y="242"/>
                </a:lnTo>
                <a:lnTo>
                  <a:pt x="128" y="247"/>
                </a:lnTo>
                <a:lnTo>
                  <a:pt x="154" y="249"/>
                </a:lnTo>
                <a:lnTo>
                  <a:pt x="159" y="261"/>
                </a:lnTo>
                <a:lnTo>
                  <a:pt x="149" y="270"/>
                </a:lnTo>
                <a:lnTo>
                  <a:pt x="126" y="268"/>
                </a:lnTo>
                <a:lnTo>
                  <a:pt x="121" y="277"/>
                </a:lnTo>
                <a:lnTo>
                  <a:pt x="175" y="277"/>
                </a:lnTo>
                <a:lnTo>
                  <a:pt x="178" y="294"/>
                </a:lnTo>
                <a:lnTo>
                  <a:pt x="178" y="301"/>
                </a:lnTo>
                <a:lnTo>
                  <a:pt x="187" y="301"/>
                </a:lnTo>
                <a:lnTo>
                  <a:pt x="187" y="289"/>
                </a:lnTo>
                <a:lnTo>
                  <a:pt x="189" y="287"/>
                </a:lnTo>
                <a:lnTo>
                  <a:pt x="194" y="284"/>
                </a:lnTo>
                <a:lnTo>
                  <a:pt x="194" y="275"/>
                </a:lnTo>
                <a:lnTo>
                  <a:pt x="206" y="275"/>
                </a:lnTo>
                <a:lnTo>
                  <a:pt x="213" y="284"/>
                </a:lnTo>
                <a:lnTo>
                  <a:pt x="234" y="282"/>
                </a:lnTo>
                <a:lnTo>
                  <a:pt x="239" y="275"/>
                </a:lnTo>
                <a:lnTo>
                  <a:pt x="267" y="275"/>
                </a:lnTo>
                <a:lnTo>
                  <a:pt x="284" y="277"/>
                </a:lnTo>
                <a:lnTo>
                  <a:pt x="357" y="306"/>
                </a:lnTo>
                <a:lnTo>
                  <a:pt x="393" y="327"/>
                </a:lnTo>
                <a:lnTo>
                  <a:pt x="409" y="329"/>
                </a:lnTo>
                <a:lnTo>
                  <a:pt x="480" y="344"/>
                </a:lnTo>
                <a:lnTo>
                  <a:pt x="499" y="355"/>
                </a:lnTo>
                <a:lnTo>
                  <a:pt x="504" y="348"/>
                </a:lnTo>
                <a:lnTo>
                  <a:pt x="516" y="351"/>
                </a:lnTo>
                <a:lnTo>
                  <a:pt x="554" y="417"/>
                </a:lnTo>
                <a:lnTo>
                  <a:pt x="558" y="436"/>
                </a:lnTo>
                <a:lnTo>
                  <a:pt x="551" y="459"/>
                </a:lnTo>
                <a:lnTo>
                  <a:pt x="530" y="519"/>
                </a:lnTo>
                <a:lnTo>
                  <a:pt x="492" y="554"/>
                </a:lnTo>
                <a:lnTo>
                  <a:pt x="457" y="564"/>
                </a:lnTo>
                <a:lnTo>
                  <a:pt x="440" y="564"/>
                </a:lnTo>
                <a:lnTo>
                  <a:pt x="395" y="561"/>
                </a:lnTo>
                <a:lnTo>
                  <a:pt x="346" y="566"/>
                </a:lnTo>
                <a:lnTo>
                  <a:pt x="315" y="556"/>
                </a:lnTo>
                <a:lnTo>
                  <a:pt x="296" y="568"/>
                </a:lnTo>
                <a:lnTo>
                  <a:pt x="263" y="556"/>
                </a:lnTo>
                <a:lnTo>
                  <a:pt x="232" y="552"/>
                </a:lnTo>
                <a:lnTo>
                  <a:pt x="225" y="540"/>
                </a:lnTo>
                <a:lnTo>
                  <a:pt x="220" y="523"/>
                </a:lnTo>
                <a:lnTo>
                  <a:pt x="199" y="519"/>
                </a:lnTo>
                <a:lnTo>
                  <a:pt x="182" y="523"/>
                </a:lnTo>
                <a:lnTo>
                  <a:pt x="170" y="533"/>
                </a:lnTo>
                <a:lnTo>
                  <a:pt x="185" y="535"/>
                </a:lnTo>
                <a:lnTo>
                  <a:pt x="201" y="533"/>
                </a:lnTo>
                <a:lnTo>
                  <a:pt x="211" y="552"/>
                </a:lnTo>
                <a:lnTo>
                  <a:pt x="253" y="575"/>
                </a:lnTo>
                <a:lnTo>
                  <a:pt x="251" y="585"/>
                </a:lnTo>
                <a:lnTo>
                  <a:pt x="265" y="590"/>
                </a:lnTo>
                <a:lnTo>
                  <a:pt x="277" y="601"/>
                </a:lnTo>
                <a:lnTo>
                  <a:pt x="291" y="601"/>
                </a:lnTo>
                <a:lnTo>
                  <a:pt x="317" y="606"/>
                </a:lnTo>
                <a:lnTo>
                  <a:pt x="334" y="627"/>
                </a:lnTo>
                <a:lnTo>
                  <a:pt x="341" y="661"/>
                </a:lnTo>
                <a:lnTo>
                  <a:pt x="331" y="680"/>
                </a:lnTo>
                <a:lnTo>
                  <a:pt x="338" y="691"/>
                </a:lnTo>
                <a:lnTo>
                  <a:pt x="364" y="720"/>
                </a:lnTo>
                <a:lnTo>
                  <a:pt x="379" y="741"/>
                </a:lnTo>
                <a:lnTo>
                  <a:pt x="376" y="748"/>
                </a:lnTo>
                <a:lnTo>
                  <a:pt x="383" y="767"/>
                </a:lnTo>
                <a:lnTo>
                  <a:pt x="398" y="777"/>
                </a:lnTo>
                <a:lnTo>
                  <a:pt x="416" y="772"/>
                </a:lnTo>
                <a:lnTo>
                  <a:pt x="433" y="777"/>
                </a:lnTo>
                <a:lnTo>
                  <a:pt x="454" y="788"/>
                </a:lnTo>
                <a:lnTo>
                  <a:pt x="452" y="793"/>
                </a:lnTo>
                <a:lnTo>
                  <a:pt x="464" y="805"/>
                </a:lnTo>
                <a:lnTo>
                  <a:pt x="521" y="805"/>
                </a:lnTo>
                <a:lnTo>
                  <a:pt x="542" y="772"/>
                </a:lnTo>
                <a:lnTo>
                  <a:pt x="544" y="760"/>
                </a:lnTo>
                <a:lnTo>
                  <a:pt x="513" y="743"/>
                </a:lnTo>
                <a:lnTo>
                  <a:pt x="511" y="743"/>
                </a:lnTo>
                <a:lnTo>
                  <a:pt x="492" y="751"/>
                </a:lnTo>
                <a:lnTo>
                  <a:pt x="454" y="727"/>
                </a:lnTo>
                <a:lnTo>
                  <a:pt x="435" y="703"/>
                </a:lnTo>
                <a:lnTo>
                  <a:pt x="447" y="691"/>
                </a:lnTo>
                <a:lnTo>
                  <a:pt x="454" y="682"/>
                </a:lnTo>
                <a:lnTo>
                  <a:pt x="442" y="670"/>
                </a:lnTo>
                <a:lnTo>
                  <a:pt x="457" y="661"/>
                </a:lnTo>
                <a:lnTo>
                  <a:pt x="487" y="670"/>
                </a:lnTo>
                <a:lnTo>
                  <a:pt x="499" y="684"/>
                </a:lnTo>
                <a:lnTo>
                  <a:pt x="521" y="684"/>
                </a:lnTo>
                <a:lnTo>
                  <a:pt x="518" y="698"/>
                </a:lnTo>
                <a:lnTo>
                  <a:pt x="525" y="694"/>
                </a:lnTo>
                <a:lnTo>
                  <a:pt x="539" y="682"/>
                </a:lnTo>
                <a:lnTo>
                  <a:pt x="599" y="687"/>
                </a:lnTo>
                <a:lnTo>
                  <a:pt x="594" y="675"/>
                </a:lnTo>
                <a:lnTo>
                  <a:pt x="606" y="670"/>
                </a:lnTo>
                <a:lnTo>
                  <a:pt x="632" y="677"/>
                </a:lnTo>
                <a:lnTo>
                  <a:pt x="636" y="668"/>
                </a:lnTo>
                <a:lnTo>
                  <a:pt x="603" y="635"/>
                </a:lnTo>
                <a:lnTo>
                  <a:pt x="561" y="609"/>
                </a:lnTo>
                <a:lnTo>
                  <a:pt x="556" y="594"/>
                </a:lnTo>
                <a:lnTo>
                  <a:pt x="563" y="575"/>
                </a:lnTo>
                <a:lnTo>
                  <a:pt x="575" y="554"/>
                </a:lnTo>
                <a:lnTo>
                  <a:pt x="582" y="533"/>
                </a:lnTo>
                <a:lnTo>
                  <a:pt x="601" y="519"/>
                </a:lnTo>
                <a:lnTo>
                  <a:pt x="613" y="495"/>
                </a:lnTo>
                <a:lnTo>
                  <a:pt x="613" y="448"/>
                </a:lnTo>
                <a:lnTo>
                  <a:pt x="665" y="436"/>
                </a:lnTo>
                <a:lnTo>
                  <a:pt x="696" y="455"/>
                </a:lnTo>
                <a:lnTo>
                  <a:pt x="707" y="452"/>
                </a:lnTo>
                <a:lnTo>
                  <a:pt x="698" y="419"/>
                </a:lnTo>
                <a:lnTo>
                  <a:pt x="700" y="393"/>
                </a:lnTo>
                <a:lnTo>
                  <a:pt x="686" y="365"/>
                </a:lnTo>
                <a:lnTo>
                  <a:pt x="660" y="351"/>
                </a:lnTo>
                <a:lnTo>
                  <a:pt x="646" y="358"/>
                </a:lnTo>
                <a:lnTo>
                  <a:pt x="641" y="348"/>
                </a:lnTo>
                <a:lnTo>
                  <a:pt x="632" y="306"/>
                </a:lnTo>
                <a:lnTo>
                  <a:pt x="608" y="237"/>
                </a:lnTo>
                <a:lnTo>
                  <a:pt x="592" y="232"/>
                </a:lnTo>
                <a:lnTo>
                  <a:pt x="556" y="225"/>
                </a:lnTo>
                <a:lnTo>
                  <a:pt x="556" y="218"/>
                </a:lnTo>
                <a:lnTo>
                  <a:pt x="575" y="213"/>
                </a:lnTo>
                <a:lnTo>
                  <a:pt x="599" y="218"/>
                </a:lnTo>
                <a:lnTo>
                  <a:pt x="620" y="197"/>
                </a:lnTo>
                <a:lnTo>
                  <a:pt x="665" y="187"/>
                </a:lnTo>
                <a:lnTo>
                  <a:pt x="665" y="202"/>
                </a:lnTo>
                <a:lnTo>
                  <a:pt x="696" y="213"/>
                </a:lnTo>
                <a:lnTo>
                  <a:pt x="719" y="239"/>
                </a:lnTo>
                <a:lnTo>
                  <a:pt x="674" y="273"/>
                </a:lnTo>
                <a:lnTo>
                  <a:pt x="674" y="303"/>
                </a:lnTo>
                <a:lnTo>
                  <a:pt x="679" y="320"/>
                </a:lnTo>
                <a:lnTo>
                  <a:pt x="717" y="332"/>
                </a:lnTo>
                <a:lnTo>
                  <a:pt x="733" y="346"/>
                </a:lnTo>
                <a:lnTo>
                  <a:pt x="748" y="346"/>
                </a:lnTo>
                <a:lnTo>
                  <a:pt x="774" y="334"/>
                </a:lnTo>
                <a:lnTo>
                  <a:pt x="802" y="301"/>
                </a:lnTo>
                <a:lnTo>
                  <a:pt x="785" y="249"/>
                </a:lnTo>
                <a:lnTo>
                  <a:pt x="776" y="239"/>
                </a:lnTo>
                <a:lnTo>
                  <a:pt x="781" y="228"/>
                </a:lnTo>
                <a:lnTo>
                  <a:pt x="800" y="209"/>
                </a:lnTo>
                <a:lnTo>
                  <a:pt x="821" y="142"/>
                </a:lnTo>
                <a:lnTo>
                  <a:pt x="837" y="107"/>
                </a:lnTo>
                <a:lnTo>
                  <a:pt x="871" y="57"/>
                </a:lnTo>
                <a:lnTo>
                  <a:pt x="880" y="0"/>
                </a:lnTo>
                <a:lnTo>
                  <a:pt x="2098" y="0"/>
                </a:lnTo>
                <a:moveTo>
                  <a:pt x="431" y="947"/>
                </a:moveTo>
                <a:lnTo>
                  <a:pt x="438" y="954"/>
                </a:lnTo>
                <a:lnTo>
                  <a:pt x="454" y="954"/>
                </a:lnTo>
                <a:lnTo>
                  <a:pt x="469" y="956"/>
                </a:lnTo>
                <a:lnTo>
                  <a:pt x="480" y="963"/>
                </a:lnTo>
                <a:lnTo>
                  <a:pt x="490" y="980"/>
                </a:lnTo>
                <a:lnTo>
                  <a:pt x="490" y="990"/>
                </a:lnTo>
                <a:lnTo>
                  <a:pt x="485" y="997"/>
                </a:lnTo>
                <a:lnTo>
                  <a:pt x="485" y="1004"/>
                </a:lnTo>
                <a:lnTo>
                  <a:pt x="487" y="1013"/>
                </a:lnTo>
                <a:lnTo>
                  <a:pt x="487" y="1023"/>
                </a:lnTo>
                <a:lnTo>
                  <a:pt x="487" y="1030"/>
                </a:lnTo>
                <a:lnTo>
                  <a:pt x="480" y="1027"/>
                </a:lnTo>
                <a:lnTo>
                  <a:pt x="469" y="1008"/>
                </a:lnTo>
                <a:lnTo>
                  <a:pt x="457" y="999"/>
                </a:lnTo>
                <a:lnTo>
                  <a:pt x="454" y="987"/>
                </a:lnTo>
                <a:lnTo>
                  <a:pt x="442" y="975"/>
                </a:lnTo>
                <a:lnTo>
                  <a:pt x="435" y="968"/>
                </a:lnTo>
                <a:lnTo>
                  <a:pt x="428" y="968"/>
                </a:lnTo>
                <a:lnTo>
                  <a:pt x="428" y="975"/>
                </a:lnTo>
                <a:lnTo>
                  <a:pt x="433" y="990"/>
                </a:lnTo>
                <a:lnTo>
                  <a:pt x="445" y="1001"/>
                </a:lnTo>
                <a:lnTo>
                  <a:pt x="452" y="1011"/>
                </a:lnTo>
                <a:lnTo>
                  <a:pt x="454" y="1016"/>
                </a:lnTo>
                <a:lnTo>
                  <a:pt x="450" y="1016"/>
                </a:lnTo>
                <a:lnTo>
                  <a:pt x="435" y="1013"/>
                </a:lnTo>
                <a:lnTo>
                  <a:pt x="428" y="1016"/>
                </a:lnTo>
                <a:lnTo>
                  <a:pt x="428" y="1020"/>
                </a:lnTo>
                <a:lnTo>
                  <a:pt x="435" y="1023"/>
                </a:lnTo>
                <a:lnTo>
                  <a:pt x="450" y="1030"/>
                </a:lnTo>
                <a:lnTo>
                  <a:pt x="457" y="1034"/>
                </a:lnTo>
                <a:lnTo>
                  <a:pt x="457" y="1042"/>
                </a:lnTo>
                <a:lnTo>
                  <a:pt x="452" y="1051"/>
                </a:lnTo>
                <a:lnTo>
                  <a:pt x="454" y="1058"/>
                </a:lnTo>
                <a:lnTo>
                  <a:pt x="466" y="1068"/>
                </a:lnTo>
                <a:lnTo>
                  <a:pt x="476" y="1070"/>
                </a:lnTo>
                <a:lnTo>
                  <a:pt x="495" y="1070"/>
                </a:lnTo>
                <a:lnTo>
                  <a:pt x="513" y="1079"/>
                </a:lnTo>
                <a:lnTo>
                  <a:pt x="528" y="1096"/>
                </a:lnTo>
                <a:lnTo>
                  <a:pt x="530" y="1105"/>
                </a:lnTo>
                <a:lnTo>
                  <a:pt x="528" y="1115"/>
                </a:lnTo>
                <a:lnTo>
                  <a:pt x="528" y="1122"/>
                </a:lnTo>
                <a:lnTo>
                  <a:pt x="537" y="1124"/>
                </a:lnTo>
                <a:lnTo>
                  <a:pt x="544" y="1120"/>
                </a:lnTo>
                <a:lnTo>
                  <a:pt x="551" y="1122"/>
                </a:lnTo>
                <a:lnTo>
                  <a:pt x="551" y="1110"/>
                </a:lnTo>
                <a:lnTo>
                  <a:pt x="554" y="1103"/>
                </a:lnTo>
                <a:lnTo>
                  <a:pt x="563" y="1091"/>
                </a:lnTo>
                <a:lnTo>
                  <a:pt x="568" y="1082"/>
                </a:lnTo>
                <a:lnTo>
                  <a:pt x="565" y="1065"/>
                </a:lnTo>
                <a:lnTo>
                  <a:pt x="561" y="1056"/>
                </a:lnTo>
                <a:lnTo>
                  <a:pt x="532" y="1037"/>
                </a:lnTo>
                <a:lnTo>
                  <a:pt x="511" y="1016"/>
                </a:lnTo>
                <a:lnTo>
                  <a:pt x="504" y="1006"/>
                </a:lnTo>
                <a:lnTo>
                  <a:pt x="502" y="994"/>
                </a:lnTo>
                <a:lnTo>
                  <a:pt x="502" y="982"/>
                </a:lnTo>
                <a:lnTo>
                  <a:pt x="499" y="968"/>
                </a:lnTo>
                <a:lnTo>
                  <a:pt x="497" y="954"/>
                </a:lnTo>
                <a:lnTo>
                  <a:pt x="483" y="947"/>
                </a:lnTo>
                <a:lnTo>
                  <a:pt x="471" y="945"/>
                </a:lnTo>
                <a:lnTo>
                  <a:pt x="452" y="937"/>
                </a:lnTo>
                <a:lnTo>
                  <a:pt x="438" y="930"/>
                </a:lnTo>
                <a:lnTo>
                  <a:pt x="419" y="930"/>
                </a:lnTo>
                <a:lnTo>
                  <a:pt x="416" y="935"/>
                </a:lnTo>
                <a:lnTo>
                  <a:pt x="421" y="940"/>
                </a:lnTo>
                <a:lnTo>
                  <a:pt x="431" y="947"/>
                </a:lnTo>
                <a:moveTo>
                  <a:pt x="286" y="1103"/>
                </a:moveTo>
                <a:lnTo>
                  <a:pt x="272" y="1098"/>
                </a:lnTo>
                <a:lnTo>
                  <a:pt x="270" y="1101"/>
                </a:lnTo>
                <a:lnTo>
                  <a:pt x="270" y="1105"/>
                </a:lnTo>
                <a:lnTo>
                  <a:pt x="270" y="1117"/>
                </a:lnTo>
                <a:lnTo>
                  <a:pt x="275" y="1127"/>
                </a:lnTo>
                <a:lnTo>
                  <a:pt x="267" y="1134"/>
                </a:lnTo>
                <a:lnTo>
                  <a:pt x="258" y="1143"/>
                </a:lnTo>
                <a:lnTo>
                  <a:pt x="253" y="1160"/>
                </a:lnTo>
                <a:lnTo>
                  <a:pt x="246" y="1165"/>
                </a:lnTo>
                <a:lnTo>
                  <a:pt x="244" y="1162"/>
                </a:lnTo>
                <a:lnTo>
                  <a:pt x="239" y="1160"/>
                </a:lnTo>
                <a:lnTo>
                  <a:pt x="237" y="1165"/>
                </a:lnTo>
                <a:lnTo>
                  <a:pt x="241" y="1174"/>
                </a:lnTo>
                <a:lnTo>
                  <a:pt x="260" y="1181"/>
                </a:lnTo>
                <a:lnTo>
                  <a:pt x="272" y="1193"/>
                </a:lnTo>
                <a:lnTo>
                  <a:pt x="286" y="1207"/>
                </a:lnTo>
                <a:lnTo>
                  <a:pt x="303" y="1236"/>
                </a:lnTo>
                <a:lnTo>
                  <a:pt x="324" y="1264"/>
                </a:lnTo>
                <a:lnTo>
                  <a:pt x="327" y="1273"/>
                </a:lnTo>
                <a:lnTo>
                  <a:pt x="334" y="1278"/>
                </a:lnTo>
                <a:lnTo>
                  <a:pt x="331" y="1283"/>
                </a:lnTo>
                <a:lnTo>
                  <a:pt x="331" y="1288"/>
                </a:lnTo>
                <a:lnTo>
                  <a:pt x="338" y="1288"/>
                </a:lnTo>
                <a:lnTo>
                  <a:pt x="343" y="1285"/>
                </a:lnTo>
                <a:lnTo>
                  <a:pt x="355" y="1278"/>
                </a:lnTo>
                <a:lnTo>
                  <a:pt x="355" y="1269"/>
                </a:lnTo>
                <a:lnTo>
                  <a:pt x="353" y="1252"/>
                </a:lnTo>
                <a:lnTo>
                  <a:pt x="362" y="1243"/>
                </a:lnTo>
                <a:lnTo>
                  <a:pt x="372" y="1240"/>
                </a:lnTo>
                <a:lnTo>
                  <a:pt x="379" y="1243"/>
                </a:lnTo>
                <a:lnTo>
                  <a:pt x="381" y="1252"/>
                </a:lnTo>
                <a:lnTo>
                  <a:pt x="386" y="1255"/>
                </a:lnTo>
                <a:lnTo>
                  <a:pt x="395" y="1255"/>
                </a:lnTo>
                <a:lnTo>
                  <a:pt x="402" y="1243"/>
                </a:lnTo>
                <a:lnTo>
                  <a:pt x="407" y="1233"/>
                </a:lnTo>
                <a:lnTo>
                  <a:pt x="412" y="1214"/>
                </a:lnTo>
                <a:lnTo>
                  <a:pt x="414" y="1193"/>
                </a:lnTo>
                <a:lnTo>
                  <a:pt x="407" y="1186"/>
                </a:lnTo>
                <a:lnTo>
                  <a:pt x="388" y="1165"/>
                </a:lnTo>
                <a:lnTo>
                  <a:pt x="376" y="1143"/>
                </a:lnTo>
                <a:lnTo>
                  <a:pt x="362" y="1136"/>
                </a:lnTo>
                <a:lnTo>
                  <a:pt x="348" y="1139"/>
                </a:lnTo>
                <a:lnTo>
                  <a:pt x="341" y="1131"/>
                </a:lnTo>
                <a:lnTo>
                  <a:pt x="331" y="1129"/>
                </a:lnTo>
                <a:lnTo>
                  <a:pt x="319" y="1122"/>
                </a:lnTo>
                <a:lnTo>
                  <a:pt x="305" y="1113"/>
                </a:lnTo>
                <a:lnTo>
                  <a:pt x="286" y="11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803"/>
          <p:cNvSpPr>
            <a:spLocks/>
          </p:cNvSpPr>
          <p:nvPr/>
        </p:nvSpPr>
        <p:spPr bwMode="auto">
          <a:xfrm>
            <a:off x="9577389" y="2565401"/>
            <a:ext cx="731838" cy="1077913"/>
          </a:xfrm>
          <a:custGeom>
            <a:avLst/>
            <a:gdLst>
              <a:gd name="T0" fmla="*/ 461 w 461"/>
              <a:gd name="T1" fmla="*/ 575 h 679"/>
              <a:gd name="T2" fmla="*/ 383 w 461"/>
              <a:gd name="T3" fmla="*/ 605 h 679"/>
              <a:gd name="T4" fmla="*/ 350 w 461"/>
              <a:gd name="T5" fmla="*/ 655 h 679"/>
              <a:gd name="T6" fmla="*/ 317 w 461"/>
              <a:gd name="T7" fmla="*/ 667 h 679"/>
              <a:gd name="T8" fmla="*/ 291 w 461"/>
              <a:gd name="T9" fmla="*/ 679 h 679"/>
              <a:gd name="T10" fmla="*/ 255 w 461"/>
              <a:gd name="T11" fmla="*/ 662 h 679"/>
              <a:gd name="T12" fmla="*/ 283 w 461"/>
              <a:gd name="T13" fmla="*/ 658 h 679"/>
              <a:gd name="T14" fmla="*/ 291 w 461"/>
              <a:gd name="T15" fmla="*/ 636 h 679"/>
              <a:gd name="T16" fmla="*/ 253 w 461"/>
              <a:gd name="T17" fmla="*/ 624 h 679"/>
              <a:gd name="T18" fmla="*/ 194 w 461"/>
              <a:gd name="T19" fmla="*/ 589 h 679"/>
              <a:gd name="T20" fmla="*/ 151 w 461"/>
              <a:gd name="T21" fmla="*/ 587 h 679"/>
              <a:gd name="T22" fmla="*/ 113 w 461"/>
              <a:gd name="T23" fmla="*/ 596 h 679"/>
              <a:gd name="T24" fmla="*/ 101 w 461"/>
              <a:gd name="T25" fmla="*/ 563 h 679"/>
              <a:gd name="T26" fmla="*/ 59 w 461"/>
              <a:gd name="T27" fmla="*/ 553 h 679"/>
              <a:gd name="T28" fmla="*/ 35 w 461"/>
              <a:gd name="T29" fmla="*/ 542 h 679"/>
              <a:gd name="T30" fmla="*/ 30 w 461"/>
              <a:gd name="T31" fmla="*/ 494 h 679"/>
              <a:gd name="T32" fmla="*/ 40 w 461"/>
              <a:gd name="T33" fmla="*/ 464 h 679"/>
              <a:gd name="T34" fmla="*/ 19 w 461"/>
              <a:gd name="T35" fmla="*/ 449 h 679"/>
              <a:gd name="T36" fmla="*/ 7 w 461"/>
              <a:gd name="T37" fmla="*/ 414 h 679"/>
              <a:gd name="T38" fmla="*/ 7 w 461"/>
              <a:gd name="T39" fmla="*/ 378 h 679"/>
              <a:gd name="T40" fmla="*/ 9 w 461"/>
              <a:gd name="T41" fmla="*/ 343 h 679"/>
              <a:gd name="T42" fmla="*/ 4 w 461"/>
              <a:gd name="T43" fmla="*/ 322 h 679"/>
              <a:gd name="T44" fmla="*/ 19 w 461"/>
              <a:gd name="T45" fmla="*/ 305 h 679"/>
              <a:gd name="T46" fmla="*/ 63 w 461"/>
              <a:gd name="T47" fmla="*/ 329 h 679"/>
              <a:gd name="T48" fmla="*/ 97 w 461"/>
              <a:gd name="T49" fmla="*/ 345 h 679"/>
              <a:gd name="T50" fmla="*/ 115 w 461"/>
              <a:gd name="T51" fmla="*/ 303 h 679"/>
              <a:gd name="T52" fmla="*/ 87 w 461"/>
              <a:gd name="T53" fmla="*/ 277 h 679"/>
              <a:gd name="T54" fmla="*/ 85 w 461"/>
              <a:gd name="T55" fmla="*/ 243 h 679"/>
              <a:gd name="T56" fmla="*/ 106 w 461"/>
              <a:gd name="T57" fmla="*/ 201 h 679"/>
              <a:gd name="T58" fmla="*/ 104 w 461"/>
              <a:gd name="T59" fmla="*/ 172 h 679"/>
              <a:gd name="T60" fmla="*/ 118 w 461"/>
              <a:gd name="T61" fmla="*/ 161 h 679"/>
              <a:gd name="T62" fmla="*/ 144 w 461"/>
              <a:gd name="T63" fmla="*/ 123 h 679"/>
              <a:gd name="T64" fmla="*/ 151 w 461"/>
              <a:gd name="T65" fmla="*/ 94 h 679"/>
              <a:gd name="T66" fmla="*/ 168 w 461"/>
              <a:gd name="T67" fmla="*/ 68 h 679"/>
              <a:gd name="T68" fmla="*/ 191 w 461"/>
              <a:gd name="T69" fmla="*/ 73 h 679"/>
              <a:gd name="T70" fmla="*/ 203 w 461"/>
              <a:gd name="T71" fmla="*/ 78 h 679"/>
              <a:gd name="T72" fmla="*/ 224 w 461"/>
              <a:gd name="T73" fmla="*/ 61 h 679"/>
              <a:gd name="T74" fmla="*/ 224 w 461"/>
              <a:gd name="T75" fmla="*/ 28 h 679"/>
              <a:gd name="T76" fmla="*/ 253 w 461"/>
              <a:gd name="T77" fmla="*/ 7 h 679"/>
              <a:gd name="T78" fmla="*/ 279 w 461"/>
              <a:gd name="T79" fmla="*/ 30 h 679"/>
              <a:gd name="T80" fmla="*/ 300 w 461"/>
              <a:gd name="T81" fmla="*/ 14 h 679"/>
              <a:gd name="T82" fmla="*/ 347 w 461"/>
              <a:gd name="T83" fmla="*/ 0 h 679"/>
              <a:gd name="T84" fmla="*/ 369 w 461"/>
              <a:gd name="T85" fmla="*/ 14 h 679"/>
              <a:gd name="T86" fmla="*/ 411 w 461"/>
              <a:gd name="T87" fmla="*/ 38 h 679"/>
              <a:gd name="T88" fmla="*/ 442 w 461"/>
              <a:gd name="T89" fmla="*/ 61 h 679"/>
              <a:gd name="T90" fmla="*/ 432 w 461"/>
              <a:gd name="T91" fmla="*/ 33 h 679"/>
              <a:gd name="T92" fmla="*/ 444 w 461"/>
              <a:gd name="T93" fmla="*/ 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1" h="679">
                <a:moveTo>
                  <a:pt x="461" y="7"/>
                </a:moveTo>
                <a:lnTo>
                  <a:pt x="461" y="575"/>
                </a:lnTo>
                <a:lnTo>
                  <a:pt x="392" y="594"/>
                </a:lnTo>
                <a:lnTo>
                  <a:pt x="383" y="605"/>
                </a:lnTo>
                <a:lnTo>
                  <a:pt x="359" y="634"/>
                </a:lnTo>
                <a:lnTo>
                  <a:pt x="350" y="655"/>
                </a:lnTo>
                <a:lnTo>
                  <a:pt x="324" y="658"/>
                </a:lnTo>
                <a:lnTo>
                  <a:pt x="317" y="667"/>
                </a:lnTo>
                <a:lnTo>
                  <a:pt x="321" y="679"/>
                </a:lnTo>
                <a:lnTo>
                  <a:pt x="291" y="679"/>
                </a:lnTo>
                <a:lnTo>
                  <a:pt x="260" y="672"/>
                </a:lnTo>
                <a:lnTo>
                  <a:pt x="255" y="662"/>
                </a:lnTo>
                <a:lnTo>
                  <a:pt x="267" y="655"/>
                </a:lnTo>
                <a:lnTo>
                  <a:pt x="283" y="658"/>
                </a:lnTo>
                <a:lnTo>
                  <a:pt x="288" y="650"/>
                </a:lnTo>
                <a:lnTo>
                  <a:pt x="291" y="636"/>
                </a:lnTo>
                <a:lnTo>
                  <a:pt x="276" y="634"/>
                </a:lnTo>
                <a:lnTo>
                  <a:pt x="253" y="624"/>
                </a:lnTo>
                <a:lnTo>
                  <a:pt x="229" y="603"/>
                </a:lnTo>
                <a:lnTo>
                  <a:pt x="194" y="589"/>
                </a:lnTo>
                <a:lnTo>
                  <a:pt x="175" y="579"/>
                </a:lnTo>
                <a:lnTo>
                  <a:pt x="151" y="587"/>
                </a:lnTo>
                <a:lnTo>
                  <a:pt x="130" y="598"/>
                </a:lnTo>
                <a:lnTo>
                  <a:pt x="113" y="596"/>
                </a:lnTo>
                <a:lnTo>
                  <a:pt x="99" y="587"/>
                </a:lnTo>
                <a:lnTo>
                  <a:pt x="101" y="563"/>
                </a:lnTo>
                <a:lnTo>
                  <a:pt x="82" y="551"/>
                </a:lnTo>
                <a:lnTo>
                  <a:pt x="59" y="553"/>
                </a:lnTo>
                <a:lnTo>
                  <a:pt x="42" y="553"/>
                </a:lnTo>
                <a:lnTo>
                  <a:pt x="35" y="542"/>
                </a:lnTo>
                <a:lnTo>
                  <a:pt x="30" y="513"/>
                </a:lnTo>
                <a:lnTo>
                  <a:pt x="30" y="494"/>
                </a:lnTo>
                <a:lnTo>
                  <a:pt x="40" y="473"/>
                </a:lnTo>
                <a:lnTo>
                  <a:pt x="40" y="464"/>
                </a:lnTo>
                <a:lnTo>
                  <a:pt x="35" y="449"/>
                </a:lnTo>
                <a:lnTo>
                  <a:pt x="19" y="449"/>
                </a:lnTo>
                <a:lnTo>
                  <a:pt x="11" y="440"/>
                </a:lnTo>
                <a:lnTo>
                  <a:pt x="7" y="414"/>
                </a:lnTo>
                <a:lnTo>
                  <a:pt x="0" y="385"/>
                </a:lnTo>
                <a:lnTo>
                  <a:pt x="7" y="378"/>
                </a:lnTo>
                <a:lnTo>
                  <a:pt x="16" y="371"/>
                </a:lnTo>
                <a:lnTo>
                  <a:pt x="9" y="343"/>
                </a:lnTo>
                <a:lnTo>
                  <a:pt x="4" y="333"/>
                </a:lnTo>
                <a:lnTo>
                  <a:pt x="4" y="322"/>
                </a:lnTo>
                <a:lnTo>
                  <a:pt x="11" y="310"/>
                </a:lnTo>
                <a:lnTo>
                  <a:pt x="19" y="305"/>
                </a:lnTo>
                <a:lnTo>
                  <a:pt x="47" y="322"/>
                </a:lnTo>
                <a:lnTo>
                  <a:pt x="63" y="329"/>
                </a:lnTo>
                <a:lnTo>
                  <a:pt x="82" y="350"/>
                </a:lnTo>
                <a:lnTo>
                  <a:pt x="97" y="345"/>
                </a:lnTo>
                <a:lnTo>
                  <a:pt x="115" y="322"/>
                </a:lnTo>
                <a:lnTo>
                  <a:pt x="115" y="303"/>
                </a:lnTo>
                <a:lnTo>
                  <a:pt x="104" y="303"/>
                </a:lnTo>
                <a:lnTo>
                  <a:pt x="87" y="277"/>
                </a:lnTo>
                <a:lnTo>
                  <a:pt x="82" y="260"/>
                </a:lnTo>
                <a:lnTo>
                  <a:pt x="85" y="243"/>
                </a:lnTo>
                <a:lnTo>
                  <a:pt x="97" y="217"/>
                </a:lnTo>
                <a:lnTo>
                  <a:pt x="106" y="201"/>
                </a:lnTo>
                <a:lnTo>
                  <a:pt x="104" y="184"/>
                </a:lnTo>
                <a:lnTo>
                  <a:pt x="104" y="172"/>
                </a:lnTo>
                <a:lnTo>
                  <a:pt x="115" y="163"/>
                </a:lnTo>
                <a:lnTo>
                  <a:pt x="118" y="161"/>
                </a:lnTo>
                <a:lnTo>
                  <a:pt x="142" y="144"/>
                </a:lnTo>
                <a:lnTo>
                  <a:pt x="144" y="123"/>
                </a:lnTo>
                <a:lnTo>
                  <a:pt x="151" y="111"/>
                </a:lnTo>
                <a:lnTo>
                  <a:pt x="151" y="94"/>
                </a:lnTo>
                <a:lnTo>
                  <a:pt x="153" y="83"/>
                </a:lnTo>
                <a:lnTo>
                  <a:pt x="168" y="68"/>
                </a:lnTo>
                <a:lnTo>
                  <a:pt x="184" y="66"/>
                </a:lnTo>
                <a:lnTo>
                  <a:pt x="191" y="73"/>
                </a:lnTo>
                <a:lnTo>
                  <a:pt x="191" y="78"/>
                </a:lnTo>
                <a:lnTo>
                  <a:pt x="203" y="78"/>
                </a:lnTo>
                <a:lnTo>
                  <a:pt x="212" y="73"/>
                </a:lnTo>
                <a:lnTo>
                  <a:pt x="224" y="61"/>
                </a:lnTo>
                <a:lnTo>
                  <a:pt x="222" y="47"/>
                </a:lnTo>
                <a:lnTo>
                  <a:pt x="224" y="28"/>
                </a:lnTo>
                <a:lnTo>
                  <a:pt x="241" y="21"/>
                </a:lnTo>
                <a:lnTo>
                  <a:pt x="253" y="7"/>
                </a:lnTo>
                <a:lnTo>
                  <a:pt x="260" y="12"/>
                </a:lnTo>
                <a:lnTo>
                  <a:pt x="279" y="30"/>
                </a:lnTo>
                <a:lnTo>
                  <a:pt x="291" y="30"/>
                </a:lnTo>
                <a:lnTo>
                  <a:pt x="300" y="14"/>
                </a:lnTo>
                <a:lnTo>
                  <a:pt x="324" y="0"/>
                </a:lnTo>
                <a:lnTo>
                  <a:pt x="347" y="0"/>
                </a:lnTo>
                <a:lnTo>
                  <a:pt x="359" y="14"/>
                </a:lnTo>
                <a:lnTo>
                  <a:pt x="369" y="14"/>
                </a:lnTo>
                <a:lnTo>
                  <a:pt x="395" y="33"/>
                </a:lnTo>
                <a:lnTo>
                  <a:pt x="411" y="38"/>
                </a:lnTo>
                <a:lnTo>
                  <a:pt x="430" y="61"/>
                </a:lnTo>
                <a:lnTo>
                  <a:pt x="442" y="61"/>
                </a:lnTo>
                <a:lnTo>
                  <a:pt x="442" y="45"/>
                </a:lnTo>
                <a:lnTo>
                  <a:pt x="432" y="33"/>
                </a:lnTo>
                <a:lnTo>
                  <a:pt x="432" y="16"/>
                </a:lnTo>
                <a:lnTo>
                  <a:pt x="444" y="2"/>
                </a:lnTo>
                <a:lnTo>
                  <a:pt x="461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804"/>
          <p:cNvSpPr>
            <a:spLocks/>
          </p:cNvSpPr>
          <p:nvPr/>
        </p:nvSpPr>
        <p:spPr bwMode="auto">
          <a:xfrm>
            <a:off x="9577389" y="2565401"/>
            <a:ext cx="731838" cy="1077913"/>
          </a:xfrm>
          <a:custGeom>
            <a:avLst/>
            <a:gdLst>
              <a:gd name="T0" fmla="*/ 461 w 461"/>
              <a:gd name="T1" fmla="*/ 575 h 679"/>
              <a:gd name="T2" fmla="*/ 383 w 461"/>
              <a:gd name="T3" fmla="*/ 605 h 679"/>
              <a:gd name="T4" fmla="*/ 350 w 461"/>
              <a:gd name="T5" fmla="*/ 655 h 679"/>
              <a:gd name="T6" fmla="*/ 317 w 461"/>
              <a:gd name="T7" fmla="*/ 667 h 679"/>
              <a:gd name="T8" fmla="*/ 291 w 461"/>
              <a:gd name="T9" fmla="*/ 679 h 679"/>
              <a:gd name="T10" fmla="*/ 255 w 461"/>
              <a:gd name="T11" fmla="*/ 662 h 679"/>
              <a:gd name="T12" fmla="*/ 283 w 461"/>
              <a:gd name="T13" fmla="*/ 658 h 679"/>
              <a:gd name="T14" fmla="*/ 291 w 461"/>
              <a:gd name="T15" fmla="*/ 636 h 679"/>
              <a:gd name="T16" fmla="*/ 253 w 461"/>
              <a:gd name="T17" fmla="*/ 624 h 679"/>
              <a:gd name="T18" fmla="*/ 194 w 461"/>
              <a:gd name="T19" fmla="*/ 589 h 679"/>
              <a:gd name="T20" fmla="*/ 151 w 461"/>
              <a:gd name="T21" fmla="*/ 587 h 679"/>
              <a:gd name="T22" fmla="*/ 113 w 461"/>
              <a:gd name="T23" fmla="*/ 596 h 679"/>
              <a:gd name="T24" fmla="*/ 101 w 461"/>
              <a:gd name="T25" fmla="*/ 563 h 679"/>
              <a:gd name="T26" fmla="*/ 59 w 461"/>
              <a:gd name="T27" fmla="*/ 553 h 679"/>
              <a:gd name="T28" fmla="*/ 35 w 461"/>
              <a:gd name="T29" fmla="*/ 542 h 679"/>
              <a:gd name="T30" fmla="*/ 30 w 461"/>
              <a:gd name="T31" fmla="*/ 494 h 679"/>
              <a:gd name="T32" fmla="*/ 40 w 461"/>
              <a:gd name="T33" fmla="*/ 464 h 679"/>
              <a:gd name="T34" fmla="*/ 19 w 461"/>
              <a:gd name="T35" fmla="*/ 449 h 679"/>
              <a:gd name="T36" fmla="*/ 7 w 461"/>
              <a:gd name="T37" fmla="*/ 414 h 679"/>
              <a:gd name="T38" fmla="*/ 7 w 461"/>
              <a:gd name="T39" fmla="*/ 378 h 679"/>
              <a:gd name="T40" fmla="*/ 9 w 461"/>
              <a:gd name="T41" fmla="*/ 343 h 679"/>
              <a:gd name="T42" fmla="*/ 4 w 461"/>
              <a:gd name="T43" fmla="*/ 322 h 679"/>
              <a:gd name="T44" fmla="*/ 19 w 461"/>
              <a:gd name="T45" fmla="*/ 305 h 679"/>
              <a:gd name="T46" fmla="*/ 63 w 461"/>
              <a:gd name="T47" fmla="*/ 329 h 679"/>
              <a:gd name="T48" fmla="*/ 97 w 461"/>
              <a:gd name="T49" fmla="*/ 345 h 679"/>
              <a:gd name="T50" fmla="*/ 115 w 461"/>
              <a:gd name="T51" fmla="*/ 303 h 679"/>
              <a:gd name="T52" fmla="*/ 87 w 461"/>
              <a:gd name="T53" fmla="*/ 277 h 679"/>
              <a:gd name="T54" fmla="*/ 85 w 461"/>
              <a:gd name="T55" fmla="*/ 243 h 679"/>
              <a:gd name="T56" fmla="*/ 106 w 461"/>
              <a:gd name="T57" fmla="*/ 201 h 679"/>
              <a:gd name="T58" fmla="*/ 104 w 461"/>
              <a:gd name="T59" fmla="*/ 172 h 679"/>
              <a:gd name="T60" fmla="*/ 118 w 461"/>
              <a:gd name="T61" fmla="*/ 161 h 679"/>
              <a:gd name="T62" fmla="*/ 144 w 461"/>
              <a:gd name="T63" fmla="*/ 123 h 679"/>
              <a:gd name="T64" fmla="*/ 151 w 461"/>
              <a:gd name="T65" fmla="*/ 94 h 679"/>
              <a:gd name="T66" fmla="*/ 168 w 461"/>
              <a:gd name="T67" fmla="*/ 68 h 679"/>
              <a:gd name="T68" fmla="*/ 191 w 461"/>
              <a:gd name="T69" fmla="*/ 73 h 679"/>
              <a:gd name="T70" fmla="*/ 203 w 461"/>
              <a:gd name="T71" fmla="*/ 78 h 679"/>
              <a:gd name="T72" fmla="*/ 224 w 461"/>
              <a:gd name="T73" fmla="*/ 61 h 679"/>
              <a:gd name="T74" fmla="*/ 224 w 461"/>
              <a:gd name="T75" fmla="*/ 28 h 679"/>
              <a:gd name="T76" fmla="*/ 253 w 461"/>
              <a:gd name="T77" fmla="*/ 7 h 679"/>
              <a:gd name="T78" fmla="*/ 279 w 461"/>
              <a:gd name="T79" fmla="*/ 30 h 679"/>
              <a:gd name="T80" fmla="*/ 300 w 461"/>
              <a:gd name="T81" fmla="*/ 14 h 679"/>
              <a:gd name="T82" fmla="*/ 347 w 461"/>
              <a:gd name="T83" fmla="*/ 0 h 679"/>
              <a:gd name="T84" fmla="*/ 369 w 461"/>
              <a:gd name="T85" fmla="*/ 14 h 679"/>
              <a:gd name="T86" fmla="*/ 411 w 461"/>
              <a:gd name="T87" fmla="*/ 38 h 679"/>
              <a:gd name="T88" fmla="*/ 442 w 461"/>
              <a:gd name="T89" fmla="*/ 61 h 679"/>
              <a:gd name="T90" fmla="*/ 432 w 461"/>
              <a:gd name="T91" fmla="*/ 33 h 679"/>
              <a:gd name="T92" fmla="*/ 444 w 461"/>
              <a:gd name="T93" fmla="*/ 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1" h="679">
                <a:moveTo>
                  <a:pt x="461" y="7"/>
                </a:moveTo>
                <a:lnTo>
                  <a:pt x="461" y="575"/>
                </a:lnTo>
                <a:lnTo>
                  <a:pt x="392" y="594"/>
                </a:lnTo>
                <a:lnTo>
                  <a:pt x="383" y="605"/>
                </a:lnTo>
                <a:lnTo>
                  <a:pt x="359" y="634"/>
                </a:lnTo>
                <a:lnTo>
                  <a:pt x="350" y="655"/>
                </a:lnTo>
                <a:lnTo>
                  <a:pt x="324" y="658"/>
                </a:lnTo>
                <a:lnTo>
                  <a:pt x="317" y="667"/>
                </a:lnTo>
                <a:lnTo>
                  <a:pt x="321" y="679"/>
                </a:lnTo>
                <a:lnTo>
                  <a:pt x="291" y="679"/>
                </a:lnTo>
                <a:lnTo>
                  <a:pt x="260" y="672"/>
                </a:lnTo>
                <a:lnTo>
                  <a:pt x="255" y="662"/>
                </a:lnTo>
                <a:lnTo>
                  <a:pt x="267" y="655"/>
                </a:lnTo>
                <a:lnTo>
                  <a:pt x="283" y="658"/>
                </a:lnTo>
                <a:lnTo>
                  <a:pt x="288" y="650"/>
                </a:lnTo>
                <a:lnTo>
                  <a:pt x="291" y="636"/>
                </a:lnTo>
                <a:lnTo>
                  <a:pt x="276" y="634"/>
                </a:lnTo>
                <a:lnTo>
                  <a:pt x="253" y="624"/>
                </a:lnTo>
                <a:lnTo>
                  <a:pt x="229" y="603"/>
                </a:lnTo>
                <a:lnTo>
                  <a:pt x="194" y="589"/>
                </a:lnTo>
                <a:lnTo>
                  <a:pt x="175" y="579"/>
                </a:lnTo>
                <a:lnTo>
                  <a:pt x="151" y="587"/>
                </a:lnTo>
                <a:lnTo>
                  <a:pt x="130" y="598"/>
                </a:lnTo>
                <a:lnTo>
                  <a:pt x="113" y="596"/>
                </a:lnTo>
                <a:lnTo>
                  <a:pt x="99" y="587"/>
                </a:lnTo>
                <a:lnTo>
                  <a:pt x="101" y="563"/>
                </a:lnTo>
                <a:lnTo>
                  <a:pt x="82" y="551"/>
                </a:lnTo>
                <a:lnTo>
                  <a:pt x="59" y="553"/>
                </a:lnTo>
                <a:lnTo>
                  <a:pt x="42" y="553"/>
                </a:lnTo>
                <a:lnTo>
                  <a:pt x="35" y="542"/>
                </a:lnTo>
                <a:lnTo>
                  <a:pt x="30" y="513"/>
                </a:lnTo>
                <a:lnTo>
                  <a:pt x="30" y="494"/>
                </a:lnTo>
                <a:lnTo>
                  <a:pt x="40" y="473"/>
                </a:lnTo>
                <a:lnTo>
                  <a:pt x="40" y="464"/>
                </a:lnTo>
                <a:lnTo>
                  <a:pt x="35" y="449"/>
                </a:lnTo>
                <a:lnTo>
                  <a:pt x="19" y="449"/>
                </a:lnTo>
                <a:lnTo>
                  <a:pt x="11" y="440"/>
                </a:lnTo>
                <a:lnTo>
                  <a:pt x="7" y="414"/>
                </a:lnTo>
                <a:lnTo>
                  <a:pt x="0" y="385"/>
                </a:lnTo>
                <a:lnTo>
                  <a:pt x="7" y="378"/>
                </a:lnTo>
                <a:lnTo>
                  <a:pt x="16" y="371"/>
                </a:lnTo>
                <a:lnTo>
                  <a:pt x="9" y="343"/>
                </a:lnTo>
                <a:lnTo>
                  <a:pt x="4" y="333"/>
                </a:lnTo>
                <a:lnTo>
                  <a:pt x="4" y="322"/>
                </a:lnTo>
                <a:lnTo>
                  <a:pt x="11" y="310"/>
                </a:lnTo>
                <a:lnTo>
                  <a:pt x="19" y="305"/>
                </a:lnTo>
                <a:lnTo>
                  <a:pt x="47" y="322"/>
                </a:lnTo>
                <a:lnTo>
                  <a:pt x="63" y="329"/>
                </a:lnTo>
                <a:lnTo>
                  <a:pt x="82" y="350"/>
                </a:lnTo>
                <a:lnTo>
                  <a:pt x="97" y="345"/>
                </a:lnTo>
                <a:lnTo>
                  <a:pt x="115" y="322"/>
                </a:lnTo>
                <a:lnTo>
                  <a:pt x="115" y="303"/>
                </a:lnTo>
                <a:lnTo>
                  <a:pt x="104" y="303"/>
                </a:lnTo>
                <a:lnTo>
                  <a:pt x="87" y="277"/>
                </a:lnTo>
                <a:lnTo>
                  <a:pt x="82" y="260"/>
                </a:lnTo>
                <a:lnTo>
                  <a:pt x="85" y="243"/>
                </a:lnTo>
                <a:lnTo>
                  <a:pt x="97" y="217"/>
                </a:lnTo>
                <a:lnTo>
                  <a:pt x="106" y="201"/>
                </a:lnTo>
                <a:lnTo>
                  <a:pt x="104" y="184"/>
                </a:lnTo>
                <a:lnTo>
                  <a:pt x="104" y="172"/>
                </a:lnTo>
                <a:lnTo>
                  <a:pt x="115" y="163"/>
                </a:lnTo>
                <a:lnTo>
                  <a:pt x="118" y="161"/>
                </a:lnTo>
                <a:lnTo>
                  <a:pt x="142" y="144"/>
                </a:lnTo>
                <a:lnTo>
                  <a:pt x="144" y="123"/>
                </a:lnTo>
                <a:lnTo>
                  <a:pt x="151" y="111"/>
                </a:lnTo>
                <a:lnTo>
                  <a:pt x="151" y="94"/>
                </a:lnTo>
                <a:lnTo>
                  <a:pt x="153" y="83"/>
                </a:lnTo>
                <a:lnTo>
                  <a:pt x="168" y="68"/>
                </a:lnTo>
                <a:lnTo>
                  <a:pt x="184" y="66"/>
                </a:lnTo>
                <a:lnTo>
                  <a:pt x="191" y="73"/>
                </a:lnTo>
                <a:lnTo>
                  <a:pt x="191" y="78"/>
                </a:lnTo>
                <a:lnTo>
                  <a:pt x="203" y="78"/>
                </a:lnTo>
                <a:lnTo>
                  <a:pt x="212" y="73"/>
                </a:lnTo>
                <a:lnTo>
                  <a:pt x="224" y="61"/>
                </a:lnTo>
                <a:lnTo>
                  <a:pt x="222" y="47"/>
                </a:lnTo>
                <a:lnTo>
                  <a:pt x="224" y="28"/>
                </a:lnTo>
                <a:lnTo>
                  <a:pt x="241" y="21"/>
                </a:lnTo>
                <a:lnTo>
                  <a:pt x="253" y="7"/>
                </a:lnTo>
                <a:lnTo>
                  <a:pt x="260" y="12"/>
                </a:lnTo>
                <a:lnTo>
                  <a:pt x="279" y="30"/>
                </a:lnTo>
                <a:lnTo>
                  <a:pt x="291" y="30"/>
                </a:lnTo>
                <a:lnTo>
                  <a:pt x="300" y="14"/>
                </a:lnTo>
                <a:lnTo>
                  <a:pt x="324" y="0"/>
                </a:lnTo>
                <a:lnTo>
                  <a:pt x="347" y="0"/>
                </a:lnTo>
                <a:lnTo>
                  <a:pt x="359" y="14"/>
                </a:lnTo>
                <a:lnTo>
                  <a:pt x="369" y="14"/>
                </a:lnTo>
                <a:lnTo>
                  <a:pt x="395" y="33"/>
                </a:lnTo>
                <a:lnTo>
                  <a:pt x="411" y="38"/>
                </a:lnTo>
                <a:lnTo>
                  <a:pt x="430" y="61"/>
                </a:lnTo>
                <a:lnTo>
                  <a:pt x="442" y="61"/>
                </a:lnTo>
                <a:lnTo>
                  <a:pt x="442" y="45"/>
                </a:lnTo>
                <a:lnTo>
                  <a:pt x="432" y="33"/>
                </a:lnTo>
                <a:lnTo>
                  <a:pt x="432" y="16"/>
                </a:lnTo>
                <a:lnTo>
                  <a:pt x="444" y="2"/>
                </a:lnTo>
                <a:lnTo>
                  <a:pt x="461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805"/>
          <p:cNvSpPr>
            <a:spLocks/>
          </p:cNvSpPr>
          <p:nvPr/>
        </p:nvSpPr>
        <p:spPr bwMode="auto">
          <a:xfrm>
            <a:off x="9577389" y="2565401"/>
            <a:ext cx="731838" cy="1077913"/>
          </a:xfrm>
          <a:custGeom>
            <a:avLst/>
            <a:gdLst>
              <a:gd name="T0" fmla="*/ 461 w 461"/>
              <a:gd name="T1" fmla="*/ 575 h 679"/>
              <a:gd name="T2" fmla="*/ 383 w 461"/>
              <a:gd name="T3" fmla="*/ 605 h 679"/>
              <a:gd name="T4" fmla="*/ 350 w 461"/>
              <a:gd name="T5" fmla="*/ 655 h 679"/>
              <a:gd name="T6" fmla="*/ 317 w 461"/>
              <a:gd name="T7" fmla="*/ 667 h 679"/>
              <a:gd name="T8" fmla="*/ 291 w 461"/>
              <a:gd name="T9" fmla="*/ 679 h 679"/>
              <a:gd name="T10" fmla="*/ 255 w 461"/>
              <a:gd name="T11" fmla="*/ 662 h 679"/>
              <a:gd name="T12" fmla="*/ 283 w 461"/>
              <a:gd name="T13" fmla="*/ 658 h 679"/>
              <a:gd name="T14" fmla="*/ 291 w 461"/>
              <a:gd name="T15" fmla="*/ 636 h 679"/>
              <a:gd name="T16" fmla="*/ 253 w 461"/>
              <a:gd name="T17" fmla="*/ 624 h 679"/>
              <a:gd name="T18" fmla="*/ 194 w 461"/>
              <a:gd name="T19" fmla="*/ 589 h 679"/>
              <a:gd name="T20" fmla="*/ 151 w 461"/>
              <a:gd name="T21" fmla="*/ 587 h 679"/>
              <a:gd name="T22" fmla="*/ 113 w 461"/>
              <a:gd name="T23" fmla="*/ 596 h 679"/>
              <a:gd name="T24" fmla="*/ 101 w 461"/>
              <a:gd name="T25" fmla="*/ 563 h 679"/>
              <a:gd name="T26" fmla="*/ 59 w 461"/>
              <a:gd name="T27" fmla="*/ 553 h 679"/>
              <a:gd name="T28" fmla="*/ 35 w 461"/>
              <a:gd name="T29" fmla="*/ 542 h 679"/>
              <a:gd name="T30" fmla="*/ 30 w 461"/>
              <a:gd name="T31" fmla="*/ 494 h 679"/>
              <a:gd name="T32" fmla="*/ 40 w 461"/>
              <a:gd name="T33" fmla="*/ 464 h 679"/>
              <a:gd name="T34" fmla="*/ 19 w 461"/>
              <a:gd name="T35" fmla="*/ 449 h 679"/>
              <a:gd name="T36" fmla="*/ 7 w 461"/>
              <a:gd name="T37" fmla="*/ 414 h 679"/>
              <a:gd name="T38" fmla="*/ 7 w 461"/>
              <a:gd name="T39" fmla="*/ 378 h 679"/>
              <a:gd name="T40" fmla="*/ 9 w 461"/>
              <a:gd name="T41" fmla="*/ 343 h 679"/>
              <a:gd name="T42" fmla="*/ 4 w 461"/>
              <a:gd name="T43" fmla="*/ 322 h 679"/>
              <a:gd name="T44" fmla="*/ 19 w 461"/>
              <a:gd name="T45" fmla="*/ 305 h 679"/>
              <a:gd name="T46" fmla="*/ 63 w 461"/>
              <a:gd name="T47" fmla="*/ 329 h 679"/>
              <a:gd name="T48" fmla="*/ 97 w 461"/>
              <a:gd name="T49" fmla="*/ 345 h 679"/>
              <a:gd name="T50" fmla="*/ 115 w 461"/>
              <a:gd name="T51" fmla="*/ 303 h 679"/>
              <a:gd name="T52" fmla="*/ 87 w 461"/>
              <a:gd name="T53" fmla="*/ 277 h 679"/>
              <a:gd name="T54" fmla="*/ 85 w 461"/>
              <a:gd name="T55" fmla="*/ 243 h 679"/>
              <a:gd name="T56" fmla="*/ 106 w 461"/>
              <a:gd name="T57" fmla="*/ 201 h 679"/>
              <a:gd name="T58" fmla="*/ 104 w 461"/>
              <a:gd name="T59" fmla="*/ 172 h 679"/>
              <a:gd name="T60" fmla="*/ 118 w 461"/>
              <a:gd name="T61" fmla="*/ 161 h 679"/>
              <a:gd name="T62" fmla="*/ 144 w 461"/>
              <a:gd name="T63" fmla="*/ 123 h 679"/>
              <a:gd name="T64" fmla="*/ 151 w 461"/>
              <a:gd name="T65" fmla="*/ 94 h 679"/>
              <a:gd name="T66" fmla="*/ 168 w 461"/>
              <a:gd name="T67" fmla="*/ 68 h 679"/>
              <a:gd name="T68" fmla="*/ 191 w 461"/>
              <a:gd name="T69" fmla="*/ 73 h 679"/>
              <a:gd name="T70" fmla="*/ 203 w 461"/>
              <a:gd name="T71" fmla="*/ 78 h 679"/>
              <a:gd name="T72" fmla="*/ 224 w 461"/>
              <a:gd name="T73" fmla="*/ 61 h 679"/>
              <a:gd name="T74" fmla="*/ 224 w 461"/>
              <a:gd name="T75" fmla="*/ 28 h 679"/>
              <a:gd name="T76" fmla="*/ 253 w 461"/>
              <a:gd name="T77" fmla="*/ 7 h 679"/>
              <a:gd name="T78" fmla="*/ 279 w 461"/>
              <a:gd name="T79" fmla="*/ 30 h 679"/>
              <a:gd name="T80" fmla="*/ 300 w 461"/>
              <a:gd name="T81" fmla="*/ 14 h 679"/>
              <a:gd name="T82" fmla="*/ 347 w 461"/>
              <a:gd name="T83" fmla="*/ 0 h 679"/>
              <a:gd name="T84" fmla="*/ 369 w 461"/>
              <a:gd name="T85" fmla="*/ 14 h 679"/>
              <a:gd name="T86" fmla="*/ 411 w 461"/>
              <a:gd name="T87" fmla="*/ 38 h 679"/>
              <a:gd name="T88" fmla="*/ 442 w 461"/>
              <a:gd name="T89" fmla="*/ 61 h 679"/>
              <a:gd name="T90" fmla="*/ 432 w 461"/>
              <a:gd name="T91" fmla="*/ 33 h 679"/>
              <a:gd name="T92" fmla="*/ 444 w 461"/>
              <a:gd name="T93" fmla="*/ 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1" h="679">
                <a:moveTo>
                  <a:pt x="461" y="7"/>
                </a:moveTo>
                <a:lnTo>
                  <a:pt x="461" y="575"/>
                </a:lnTo>
                <a:lnTo>
                  <a:pt x="392" y="594"/>
                </a:lnTo>
                <a:lnTo>
                  <a:pt x="383" y="605"/>
                </a:lnTo>
                <a:lnTo>
                  <a:pt x="359" y="634"/>
                </a:lnTo>
                <a:lnTo>
                  <a:pt x="350" y="655"/>
                </a:lnTo>
                <a:lnTo>
                  <a:pt x="324" y="658"/>
                </a:lnTo>
                <a:lnTo>
                  <a:pt x="317" y="667"/>
                </a:lnTo>
                <a:lnTo>
                  <a:pt x="321" y="679"/>
                </a:lnTo>
                <a:lnTo>
                  <a:pt x="291" y="679"/>
                </a:lnTo>
                <a:lnTo>
                  <a:pt x="260" y="672"/>
                </a:lnTo>
                <a:lnTo>
                  <a:pt x="255" y="662"/>
                </a:lnTo>
                <a:lnTo>
                  <a:pt x="267" y="655"/>
                </a:lnTo>
                <a:lnTo>
                  <a:pt x="283" y="658"/>
                </a:lnTo>
                <a:lnTo>
                  <a:pt x="288" y="650"/>
                </a:lnTo>
                <a:lnTo>
                  <a:pt x="291" y="636"/>
                </a:lnTo>
                <a:lnTo>
                  <a:pt x="276" y="634"/>
                </a:lnTo>
                <a:lnTo>
                  <a:pt x="253" y="624"/>
                </a:lnTo>
                <a:lnTo>
                  <a:pt x="229" y="603"/>
                </a:lnTo>
                <a:lnTo>
                  <a:pt x="194" y="589"/>
                </a:lnTo>
                <a:lnTo>
                  <a:pt x="175" y="579"/>
                </a:lnTo>
                <a:lnTo>
                  <a:pt x="151" y="587"/>
                </a:lnTo>
                <a:lnTo>
                  <a:pt x="130" y="598"/>
                </a:lnTo>
                <a:lnTo>
                  <a:pt x="113" y="596"/>
                </a:lnTo>
                <a:lnTo>
                  <a:pt x="99" y="587"/>
                </a:lnTo>
                <a:lnTo>
                  <a:pt x="101" y="563"/>
                </a:lnTo>
                <a:lnTo>
                  <a:pt x="82" y="551"/>
                </a:lnTo>
                <a:lnTo>
                  <a:pt x="59" y="553"/>
                </a:lnTo>
                <a:lnTo>
                  <a:pt x="42" y="553"/>
                </a:lnTo>
                <a:lnTo>
                  <a:pt x="35" y="542"/>
                </a:lnTo>
                <a:lnTo>
                  <a:pt x="30" y="513"/>
                </a:lnTo>
                <a:lnTo>
                  <a:pt x="30" y="494"/>
                </a:lnTo>
                <a:lnTo>
                  <a:pt x="40" y="473"/>
                </a:lnTo>
                <a:lnTo>
                  <a:pt x="40" y="464"/>
                </a:lnTo>
                <a:lnTo>
                  <a:pt x="35" y="449"/>
                </a:lnTo>
                <a:lnTo>
                  <a:pt x="19" y="449"/>
                </a:lnTo>
                <a:lnTo>
                  <a:pt x="11" y="440"/>
                </a:lnTo>
                <a:lnTo>
                  <a:pt x="7" y="414"/>
                </a:lnTo>
                <a:lnTo>
                  <a:pt x="0" y="385"/>
                </a:lnTo>
                <a:lnTo>
                  <a:pt x="7" y="378"/>
                </a:lnTo>
                <a:lnTo>
                  <a:pt x="16" y="371"/>
                </a:lnTo>
                <a:lnTo>
                  <a:pt x="9" y="343"/>
                </a:lnTo>
                <a:lnTo>
                  <a:pt x="4" y="333"/>
                </a:lnTo>
                <a:lnTo>
                  <a:pt x="4" y="322"/>
                </a:lnTo>
                <a:lnTo>
                  <a:pt x="11" y="310"/>
                </a:lnTo>
                <a:lnTo>
                  <a:pt x="19" y="305"/>
                </a:lnTo>
                <a:lnTo>
                  <a:pt x="47" y="322"/>
                </a:lnTo>
                <a:lnTo>
                  <a:pt x="63" y="329"/>
                </a:lnTo>
                <a:lnTo>
                  <a:pt x="82" y="350"/>
                </a:lnTo>
                <a:lnTo>
                  <a:pt x="97" y="345"/>
                </a:lnTo>
                <a:lnTo>
                  <a:pt x="115" y="322"/>
                </a:lnTo>
                <a:lnTo>
                  <a:pt x="115" y="303"/>
                </a:lnTo>
                <a:lnTo>
                  <a:pt x="104" y="303"/>
                </a:lnTo>
                <a:lnTo>
                  <a:pt x="87" y="277"/>
                </a:lnTo>
                <a:lnTo>
                  <a:pt x="82" y="260"/>
                </a:lnTo>
                <a:lnTo>
                  <a:pt x="85" y="243"/>
                </a:lnTo>
                <a:lnTo>
                  <a:pt x="97" y="217"/>
                </a:lnTo>
                <a:lnTo>
                  <a:pt x="106" y="201"/>
                </a:lnTo>
                <a:lnTo>
                  <a:pt x="104" y="184"/>
                </a:lnTo>
                <a:lnTo>
                  <a:pt x="104" y="172"/>
                </a:lnTo>
                <a:lnTo>
                  <a:pt x="115" y="163"/>
                </a:lnTo>
                <a:lnTo>
                  <a:pt x="118" y="161"/>
                </a:lnTo>
                <a:lnTo>
                  <a:pt x="142" y="144"/>
                </a:lnTo>
                <a:lnTo>
                  <a:pt x="144" y="123"/>
                </a:lnTo>
                <a:lnTo>
                  <a:pt x="151" y="111"/>
                </a:lnTo>
                <a:lnTo>
                  <a:pt x="151" y="94"/>
                </a:lnTo>
                <a:lnTo>
                  <a:pt x="153" y="83"/>
                </a:lnTo>
                <a:lnTo>
                  <a:pt x="168" y="68"/>
                </a:lnTo>
                <a:lnTo>
                  <a:pt x="184" y="66"/>
                </a:lnTo>
                <a:lnTo>
                  <a:pt x="191" y="73"/>
                </a:lnTo>
                <a:lnTo>
                  <a:pt x="191" y="78"/>
                </a:lnTo>
                <a:lnTo>
                  <a:pt x="203" y="78"/>
                </a:lnTo>
                <a:lnTo>
                  <a:pt x="212" y="73"/>
                </a:lnTo>
                <a:lnTo>
                  <a:pt x="224" y="61"/>
                </a:lnTo>
                <a:lnTo>
                  <a:pt x="222" y="47"/>
                </a:lnTo>
                <a:lnTo>
                  <a:pt x="224" y="28"/>
                </a:lnTo>
                <a:lnTo>
                  <a:pt x="241" y="21"/>
                </a:lnTo>
                <a:lnTo>
                  <a:pt x="253" y="7"/>
                </a:lnTo>
                <a:lnTo>
                  <a:pt x="260" y="12"/>
                </a:lnTo>
                <a:lnTo>
                  <a:pt x="279" y="30"/>
                </a:lnTo>
                <a:lnTo>
                  <a:pt x="291" y="30"/>
                </a:lnTo>
                <a:lnTo>
                  <a:pt x="300" y="14"/>
                </a:lnTo>
                <a:lnTo>
                  <a:pt x="324" y="0"/>
                </a:lnTo>
                <a:lnTo>
                  <a:pt x="347" y="0"/>
                </a:lnTo>
                <a:lnTo>
                  <a:pt x="359" y="14"/>
                </a:lnTo>
                <a:lnTo>
                  <a:pt x="369" y="14"/>
                </a:lnTo>
                <a:lnTo>
                  <a:pt x="395" y="33"/>
                </a:lnTo>
                <a:lnTo>
                  <a:pt x="411" y="38"/>
                </a:lnTo>
                <a:lnTo>
                  <a:pt x="430" y="61"/>
                </a:lnTo>
                <a:lnTo>
                  <a:pt x="442" y="61"/>
                </a:lnTo>
                <a:lnTo>
                  <a:pt x="442" y="45"/>
                </a:lnTo>
                <a:lnTo>
                  <a:pt x="432" y="33"/>
                </a:lnTo>
                <a:lnTo>
                  <a:pt x="432" y="16"/>
                </a:lnTo>
                <a:lnTo>
                  <a:pt x="444" y="2"/>
                </a:lnTo>
                <a:lnTo>
                  <a:pt x="461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806"/>
          <p:cNvSpPr>
            <a:spLocks/>
          </p:cNvSpPr>
          <p:nvPr/>
        </p:nvSpPr>
        <p:spPr bwMode="auto">
          <a:xfrm>
            <a:off x="3895726" y="2147888"/>
            <a:ext cx="885825" cy="1438275"/>
          </a:xfrm>
          <a:custGeom>
            <a:avLst/>
            <a:gdLst>
              <a:gd name="T0" fmla="*/ 390 w 558"/>
              <a:gd name="T1" fmla="*/ 26 h 906"/>
              <a:gd name="T2" fmla="*/ 414 w 558"/>
              <a:gd name="T3" fmla="*/ 59 h 906"/>
              <a:gd name="T4" fmla="*/ 352 w 558"/>
              <a:gd name="T5" fmla="*/ 92 h 906"/>
              <a:gd name="T6" fmla="*/ 319 w 558"/>
              <a:gd name="T7" fmla="*/ 130 h 906"/>
              <a:gd name="T8" fmla="*/ 400 w 558"/>
              <a:gd name="T9" fmla="*/ 133 h 906"/>
              <a:gd name="T10" fmla="*/ 464 w 558"/>
              <a:gd name="T11" fmla="*/ 163 h 906"/>
              <a:gd name="T12" fmla="*/ 426 w 558"/>
              <a:gd name="T13" fmla="*/ 222 h 906"/>
              <a:gd name="T14" fmla="*/ 383 w 558"/>
              <a:gd name="T15" fmla="*/ 284 h 906"/>
              <a:gd name="T16" fmla="*/ 333 w 558"/>
              <a:gd name="T17" fmla="*/ 305 h 906"/>
              <a:gd name="T18" fmla="*/ 395 w 558"/>
              <a:gd name="T19" fmla="*/ 327 h 906"/>
              <a:gd name="T20" fmla="*/ 414 w 558"/>
              <a:gd name="T21" fmla="*/ 393 h 906"/>
              <a:gd name="T22" fmla="*/ 419 w 558"/>
              <a:gd name="T23" fmla="*/ 464 h 906"/>
              <a:gd name="T24" fmla="*/ 461 w 558"/>
              <a:gd name="T25" fmla="*/ 518 h 906"/>
              <a:gd name="T26" fmla="*/ 471 w 558"/>
              <a:gd name="T27" fmla="*/ 582 h 906"/>
              <a:gd name="T28" fmla="*/ 480 w 558"/>
              <a:gd name="T29" fmla="*/ 627 h 906"/>
              <a:gd name="T30" fmla="*/ 464 w 558"/>
              <a:gd name="T31" fmla="*/ 689 h 906"/>
              <a:gd name="T32" fmla="*/ 520 w 558"/>
              <a:gd name="T33" fmla="*/ 684 h 906"/>
              <a:gd name="T34" fmla="*/ 549 w 558"/>
              <a:gd name="T35" fmla="*/ 757 h 906"/>
              <a:gd name="T36" fmla="*/ 504 w 558"/>
              <a:gd name="T37" fmla="*/ 809 h 906"/>
              <a:gd name="T38" fmla="*/ 449 w 558"/>
              <a:gd name="T39" fmla="*/ 831 h 906"/>
              <a:gd name="T40" fmla="*/ 504 w 558"/>
              <a:gd name="T41" fmla="*/ 854 h 906"/>
              <a:gd name="T42" fmla="*/ 475 w 558"/>
              <a:gd name="T43" fmla="*/ 887 h 906"/>
              <a:gd name="T44" fmla="*/ 430 w 558"/>
              <a:gd name="T45" fmla="*/ 902 h 906"/>
              <a:gd name="T46" fmla="*/ 369 w 558"/>
              <a:gd name="T47" fmla="*/ 890 h 906"/>
              <a:gd name="T48" fmla="*/ 310 w 558"/>
              <a:gd name="T49" fmla="*/ 878 h 906"/>
              <a:gd name="T50" fmla="*/ 246 w 558"/>
              <a:gd name="T51" fmla="*/ 880 h 906"/>
              <a:gd name="T52" fmla="*/ 184 w 558"/>
              <a:gd name="T53" fmla="*/ 857 h 906"/>
              <a:gd name="T54" fmla="*/ 137 w 558"/>
              <a:gd name="T55" fmla="*/ 897 h 906"/>
              <a:gd name="T56" fmla="*/ 78 w 558"/>
              <a:gd name="T57" fmla="*/ 868 h 906"/>
              <a:gd name="T58" fmla="*/ 19 w 558"/>
              <a:gd name="T59" fmla="*/ 880 h 906"/>
              <a:gd name="T60" fmla="*/ 31 w 558"/>
              <a:gd name="T61" fmla="*/ 864 h 906"/>
              <a:gd name="T62" fmla="*/ 83 w 558"/>
              <a:gd name="T63" fmla="*/ 831 h 906"/>
              <a:gd name="T64" fmla="*/ 118 w 558"/>
              <a:gd name="T65" fmla="*/ 805 h 906"/>
              <a:gd name="T66" fmla="*/ 180 w 558"/>
              <a:gd name="T67" fmla="*/ 793 h 906"/>
              <a:gd name="T68" fmla="*/ 229 w 558"/>
              <a:gd name="T69" fmla="*/ 783 h 906"/>
              <a:gd name="T70" fmla="*/ 196 w 558"/>
              <a:gd name="T71" fmla="*/ 781 h 906"/>
              <a:gd name="T72" fmla="*/ 144 w 558"/>
              <a:gd name="T73" fmla="*/ 750 h 906"/>
              <a:gd name="T74" fmla="*/ 118 w 558"/>
              <a:gd name="T75" fmla="*/ 722 h 906"/>
              <a:gd name="T76" fmla="*/ 95 w 558"/>
              <a:gd name="T77" fmla="*/ 700 h 906"/>
              <a:gd name="T78" fmla="*/ 128 w 558"/>
              <a:gd name="T79" fmla="*/ 682 h 906"/>
              <a:gd name="T80" fmla="*/ 182 w 558"/>
              <a:gd name="T81" fmla="*/ 648 h 906"/>
              <a:gd name="T82" fmla="*/ 165 w 558"/>
              <a:gd name="T83" fmla="*/ 608 h 906"/>
              <a:gd name="T84" fmla="*/ 173 w 558"/>
              <a:gd name="T85" fmla="*/ 594 h 906"/>
              <a:gd name="T86" fmla="*/ 184 w 558"/>
              <a:gd name="T87" fmla="*/ 547 h 906"/>
              <a:gd name="T88" fmla="*/ 201 w 558"/>
              <a:gd name="T89" fmla="*/ 573 h 906"/>
              <a:gd name="T90" fmla="*/ 255 w 558"/>
              <a:gd name="T91" fmla="*/ 580 h 906"/>
              <a:gd name="T92" fmla="*/ 288 w 558"/>
              <a:gd name="T93" fmla="*/ 542 h 906"/>
              <a:gd name="T94" fmla="*/ 284 w 558"/>
              <a:gd name="T95" fmla="*/ 490 h 906"/>
              <a:gd name="T96" fmla="*/ 303 w 558"/>
              <a:gd name="T97" fmla="*/ 414 h 906"/>
              <a:gd name="T98" fmla="*/ 312 w 558"/>
              <a:gd name="T99" fmla="*/ 412 h 906"/>
              <a:gd name="T100" fmla="*/ 248 w 558"/>
              <a:gd name="T101" fmla="*/ 414 h 906"/>
              <a:gd name="T102" fmla="*/ 201 w 558"/>
              <a:gd name="T103" fmla="*/ 395 h 906"/>
              <a:gd name="T104" fmla="*/ 225 w 558"/>
              <a:gd name="T105" fmla="*/ 343 h 906"/>
              <a:gd name="T106" fmla="*/ 248 w 558"/>
              <a:gd name="T107" fmla="*/ 275 h 906"/>
              <a:gd name="T108" fmla="*/ 218 w 558"/>
              <a:gd name="T109" fmla="*/ 263 h 906"/>
              <a:gd name="T110" fmla="*/ 182 w 558"/>
              <a:gd name="T111" fmla="*/ 324 h 906"/>
              <a:gd name="T112" fmla="*/ 192 w 558"/>
              <a:gd name="T113" fmla="*/ 277 h 906"/>
              <a:gd name="T114" fmla="*/ 232 w 558"/>
              <a:gd name="T115" fmla="*/ 204 h 906"/>
              <a:gd name="T116" fmla="*/ 194 w 558"/>
              <a:gd name="T117" fmla="*/ 180 h 906"/>
              <a:gd name="T118" fmla="*/ 239 w 558"/>
              <a:gd name="T119" fmla="*/ 135 h 906"/>
              <a:gd name="T120" fmla="*/ 244 w 558"/>
              <a:gd name="T121" fmla="*/ 92 h 906"/>
              <a:gd name="T122" fmla="*/ 274 w 558"/>
              <a:gd name="T123" fmla="*/ 64 h 906"/>
              <a:gd name="T124" fmla="*/ 288 w 558"/>
              <a:gd name="T125" fmla="*/ 43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906">
                <a:moveTo>
                  <a:pt x="333" y="7"/>
                </a:moveTo>
                <a:lnTo>
                  <a:pt x="336" y="17"/>
                </a:lnTo>
                <a:lnTo>
                  <a:pt x="345" y="14"/>
                </a:lnTo>
                <a:lnTo>
                  <a:pt x="348" y="21"/>
                </a:lnTo>
                <a:lnTo>
                  <a:pt x="362" y="24"/>
                </a:lnTo>
                <a:lnTo>
                  <a:pt x="371" y="24"/>
                </a:lnTo>
                <a:lnTo>
                  <a:pt x="378" y="26"/>
                </a:lnTo>
                <a:lnTo>
                  <a:pt x="385" y="26"/>
                </a:lnTo>
                <a:lnTo>
                  <a:pt x="390" y="26"/>
                </a:lnTo>
                <a:lnTo>
                  <a:pt x="400" y="26"/>
                </a:lnTo>
                <a:lnTo>
                  <a:pt x="409" y="28"/>
                </a:lnTo>
                <a:lnTo>
                  <a:pt x="419" y="28"/>
                </a:lnTo>
                <a:lnTo>
                  <a:pt x="426" y="26"/>
                </a:lnTo>
                <a:lnTo>
                  <a:pt x="426" y="36"/>
                </a:lnTo>
                <a:lnTo>
                  <a:pt x="421" y="43"/>
                </a:lnTo>
                <a:lnTo>
                  <a:pt x="423" y="50"/>
                </a:lnTo>
                <a:lnTo>
                  <a:pt x="419" y="52"/>
                </a:lnTo>
                <a:lnTo>
                  <a:pt x="414" y="59"/>
                </a:lnTo>
                <a:lnTo>
                  <a:pt x="404" y="62"/>
                </a:lnTo>
                <a:lnTo>
                  <a:pt x="395" y="64"/>
                </a:lnTo>
                <a:lnTo>
                  <a:pt x="388" y="71"/>
                </a:lnTo>
                <a:lnTo>
                  <a:pt x="383" y="73"/>
                </a:lnTo>
                <a:lnTo>
                  <a:pt x="376" y="78"/>
                </a:lnTo>
                <a:lnTo>
                  <a:pt x="369" y="81"/>
                </a:lnTo>
                <a:lnTo>
                  <a:pt x="364" y="85"/>
                </a:lnTo>
                <a:lnTo>
                  <a:pt x="357" y="88"/>
                </a:lnTo>
                <a:lnTo>
                  <a:pt x="352" y="92"/>
                </a:lnTo>
                <a:lnTo>
                  <a:pt x="345" y="97"/>
                </a:lnTo>
                <a:lnTo>
                  <a:pt x="355" y="99"/>
                </a:lnTo>
                <a:lnTo>
                  <a:pt x="359" y="107"/>
                </a:lnTo>
                <a:lnTo>
                  <a:pt x="348" y="114"/>
                </a:lnTo>
                <a:lnTo>
                  <a:pt x="336" y="123"/>
                </a:lnTo>
                <a:lnTo>
                  <a:pt x="329" y="128"/>
                </a:lnTo>
                <a:lnTo>
                  <a:pt x="317" y="128"/>
                </a:lnTo>
                <a:lnTo>
                  <a:pt x="312" y="130"/>
                </a:lnTo>
                <a:lnTo>
                  <a:pt x="319" y="130"/>
                </a:lnTo>
                <a:lnTo>
                  <a:pt x="329" y="133"/>
                </a:lnTo>
                <a:lnTo>
                  <a:pt x="336" y="128"/>
                </a:lnTo>
                <a:lnTo>
                  <a:pt x="345" y="125"/>
                </a:lnTo>
                <a:lnTo>
                  <a:pt x="355" y="125"/>
                </a:lnTo>
                <a:lnTo>
                  <a:pt x="359" y="123"/>
                </a:lnTo>
                <a:lnTo>
                  <a:pt x="371" y="125"/>
                </a:lnTo>
                <a:lnTo>
                  <a:pt x="378" y="121"/>
                </a:lnTo>
                <a:lnTo>
                  <a:pt x="385" y="123"/>
                </a:lnTo>
                <a:lnTo>
                  <a:pt x="400" y="133"/>
                </a:lnTo>
                <a:lnTo>
                  <a:pt x="409" y="130"/>
                </a:lnTo>
                <a:lnTo>
                  <a:pt x="419" y="137"/>
                </a:lnTo>
                <a:lnTo>
                  <a:pt x="426" y="140"/>
                </a:lnTo>
                <a:lnTo>
                  <a:pt x="433" y="142"/>
                </a:lnTo>
                <a:lnTo>
                  <a:pt x="442" y="142"/>
                </a:lnTo>
                <a:lnTo>
                  <a:pt x="452" y="142"/>
                </a:lnTo>
                <a:lnTo>
                  <a:pt x="459" y="147"/>
                </a:lnTo>
                <a:lnTo>
                  <a:pt x="461" y="154"/>
                </a:lnTo>
                <a:lnTo>
                  <a:pt x="464" y="163"/>
                </a:lnTo>
                <a:lnTo>
                  <a:pt x="464" y="170"/>
                </a:lnTo>
                <a:lnTo>
                  <a:pt x="459" y="175"/>
                </a:lnTo>
                <a:lnTo>
                  <a:pt x="454" y="180"/>
                </a:lnTo>
                <a:lnTo>
                  <a:pt x="447" y="187"/>
                </a:lnTo>
                <a:lnTo>
                  <a:pt x="440" y="194"/>
                </a:lnTo>
                <a:lnTo>
                  <a:pt x="437" y="201"/>
                </a:lnTo>
                <a:lnTo>
                  <a:pt x="435" y="208"/>
                </a:lnTo>
                <a:lnTo>
                  <a:pt x="428" y="215"/>
                </a:lnTo>
                <a:lnTo>
                  <a:pt x="426" y="222"/>
                </a:lnTo>
                <a:lnTo>
                  <a:pt x="416" y="232"/>
                </a:lnTo>
                <a:lnTo>
                  <a:pt x="404" y="237"/>
                </a:lnTo>
                <a:lnTo>
                  <a:pt x="397" y="249"/>
                </a:lnTo>
                <a:lnTo>
                  <a:pt x="395" y="256"/>
                </a:lnTo>
                <a:lnTo>
                  <a:pt x="383" y="260"/>
                </a:lnTo>
                <a:lnTo>
                  <a:pt x="374" y="265"/>
                </a:lnTo>
                <a:lnTo>
                  <a:pt x="371" y="272"/>
                </a:lnTo>
                <a:lnTo>
                  <a:pt x="378" y="277"/>
                </a:lnTo>
                <a:lnTo>
                  <a:pt x="383" y="284"/>
                </a:lnTo>
                <a:lnTo>
                  <a:pt x="367" y="291"/>
                </a:lnTo>
                <a:lnTo>
                  <a:pt x="362" y="284"/>
                </a:lnTo>
                <a:lnTo>
                  <a:pt x="352" y="289"/>
                </a:lnTo>
                <a:lnTo>
                  <a:pt x="345" y="291"/>
                </a:lnTo>
                <a:lnTo>
                  <a:pt x="338" y="296"/>
                </a:lnTo>
                <a:lnTo>
                  <a:pt x="331" y="298"/>
                </a:lnTo>
                <a:lnTo>
                  <a:pt x="322" y="296"/>
                </a:lnTo>
                <a:lnTo>
                  <a:pt x="314" y="296"/>
                </a:lnTo>
                <a:lnTo>
                  <a:pt x="333" y="305"/>
                </a:lnTo>
                <a:lnTo>
                  <a:pt x="341" y="308"/>
                </a:lnTo>
                <a:lnTo>
                  <a:pt x="348" y="310"/>
                </a:lnTo>
                <a:lnTo>
                  <a:pt x="355" y="310"/>
                </a:lnTo>
                <a:lnTo>
                  <a:pt x="362" y="303"/>
                </a:lnTo>
                <a:lnTo>
                  <a:pt x="371" y="305"/>
                </a:lnTo>
                <a:lnTo>
                  <a:pt x="376" y="312"/>
                </a:lnTo>
                <a:lnTo>
                  <a:pt x="383" y="317"/>
                </a:lnTo>
                <a:lnTo>
                  <a:pt x="388" y="324"/>
                </a:lnTo>
                <a:lnTo>
                  <a:pt x="395" y="327"/>
                </a:lnTo>
                <a:lnTo>
                  <a:pt x="402" y="334"/>
                </a:lnTo>
                <a:lnTo>
                  <a:pt x="402" y="341"/>
                </a:lnTo>
                <a:lnTo>
                  <a:pt x="402" y="343"/>
                </a:lnTo>
                <a:lnTo>
                  <a:pt x="404" y="353"/>
                </a:lnTo>
                <a:lnTo>
                  <a:pt x="411" y="367"/>
                </a:lnTo>
                <a:lnTo>
                  <a:pt x="416" y="369"/>
                </a:lnTo>
                <a:lnTo>
                  <a:pt x="419" y="376"/>
                </a:lnTo>
                <a:lnTo>
                  <a:pt x="419" y="386"/>
                </a:lnTo>
                <a:lnTo>
                  <a:pt x="414" y="393"/>
                </a:lnTo>
                <a:lnTo>
                  <a:pt x="416" y="398"/>
                </a:lnTo>
                <a:lnTo>
                  <a:pt x="416" y="407"/>
                </a:lnTo>
                <a:lnTo>
                  <a:pt x="414" y="417"/>
                </a:lnTo>
                <a:lnTo>
                  <a:pt x="416" y="424"/>
                </a:lnTo>
                <a:lnTo>
                  <a:pt x="419" y="433"/>
                </a:lnTo>
                <a:lnTo>
                  <a:pt x="419" y="440"/>
                </a:lnTo>
                <a:lnTo>
                  <a:pt x="419" y="447"/>
                </a:lnTo>
                <a:lnTo>
                  <a:pt x="419" y="452"/>
                </a:lnTo>
                <a:lnTo>
                  <a:pt x="419" y="464"/>
                </a:lnTo>
                <a:lnTo>
                  <a:pt x="421" y="469"/>
                </a:lnTo>
                <a:lnTo>
                  <a:pt x="423" y="478"/>
                </a:lnTo>
                <a:lnTo>
                  <a:pt x="428" y="483"/>
                </a:lnTo>
                <a:lnTo>
                  <a:pt x="437" y="488"/>
                </a:lnTo>
                <a:lnTo>
                  <a:pt x="445" y="492"/>
                </a:lnTo>
                <a:lnTo>
                  <a:pt x="449" y="499"/>
                </a:lnTo>
                <a:lnTo>
                  <a:pt x="454" y="504"/>
                </a:lnTo>
                <a:lnTo>
                  <a:pt x="459" y="511"/>
                </a:lnTo>
                <a:lnTo>
                  <a:pt x="461" y="518"/>
                </a:lnTo>
                <a:lnTo>
                  <a:pt x="461" y="525"/>
                </a:lnTo>
                <a:lnTo>
                  <a:pt x="464" y="532"/>
                </a:lnTo>
                <a:lnTo>
                  <a:pt x="468" y="542"/>
                </a:lnTo>
                <a:lnTo>
                  <a:pt x="473" y="544"/>
                </a:lnTo>
                <a:lnTo>
                  <a:pt x="466" y="551"/>
                </a:lnTo>
                <a:lnTo>
                  <a:pt x="464" y="559"/>
                </a:lnTo>
                <a:lnTo>
                  <a:pt x="466" y="570"/>
                </a:lnTo>
                <a:lnTo>
                  <a:pt x="468" y="577"/>
                </a:lnTo>
                <a:lnTo>
                  <a:pt x="471" y="582"/>
                </a:lnTo>
                <a:lnTo>
                  <a:pt x="473" y="592"/>
                </a:lnTo>
                <a:lnTo>
                  <a:pt x="478" y="596"/>
                </a:lnTo>
                <a:lnTo>
                  <a:pt x="478" y="603"/>
                </a:lnTo>
                <a:lnTo>
                  <a:pt x="471" y="603"/>
                </a:lnTo>
                <a:lnTo>
                  <a:pt x="464" y="601"/>
                </a:lnTo>
                <a:lnTo>
                  <a:pt x="464" y="603"/>
                </a:lnTo>
                <a:lnTo>
                  <a:pt x="468" y="613"/>
                </a:lnTo>
                <a:lnTo>
                  <a:pt x="475" y="618"/>
                </a:lnTo>
                <a:lnTo>
                  <a:pt x="480" y="627"/>
                </a:lnTo>
                <a:lnTo>
                  <a:pt x="482" y="641"/>
                </a:lnTo>
                <a:lnTo>
                  <a:pt x="480" y="651"/>
                </a:lnTo>
                <a:lnTo>
                  <a:pt x="478" y="660"/>
                </a:lnTo>
                <a:lnTo>
                  <a:pt x="471" y="665"/>
                </a:lnTo>
                <a:lnTo>
                  <a:pt x="464" y="667"/>
                </a:lnTo>
                <a:lnTo>
                  <a:pt x="456" y="674"/>
                </a:lnTo>
                <a:lnTo>
                  <a:pt x="454" y="677"/>
                </a:lnTo>
                <a:lnTo>
                  <a:pt x="461" y="682"/>
                </a:lnTo>
                <a:lnTo>
                  <a:pt x="464" y="689"/>
                </a:lnTo>
                <a:lnTo>
                  <a:pt x="468" y="691"/>
                </a:lnTo>
                <a:lnTo>
                  <a:pt x="473" y="693"/>
                </a:lnTo>
                <a:lnTo>
                  <a:pt x="475" y="689"/>
                </a:lnTo>
                <a:lnTo>
                  <a:pt x="482" y="679"/>
                </a:lnTo>
                <a:lnTo>
                  <a:pt x="487" y="677"/>
                </a:lnTo>
                <a:lnTo>
                  <a:pt x="497" y="679"/>
                </a:lnTo>
                <a:lnTo>
                  <a:pt x="504" y="679"/>
                </a:lnTo>
                <a:lnTo>
                  <a:pt x="511" y="684"/>
                </a:lnTo>
                <a:lnTo>
                  <a:pt x="520" y="684"/>
                </a:lnTo>
                <a:lnTo>
                  <a:pt x="525" y="689"/>
                </a:lnTo>
                <a:lnTo>
                  <a:pt x="532" y="691"/>
                </a:lnTo>
                <a:lnTo>
                  <a:pt x="542" y="698"/>
                </a:lnTo>
                <a:lnTo>
                  <a:pt x="546" y="705"/>
                </a:lnTo>
                <a:lnTo>
                  <a:pt x="556" y="717"/>
                </a:lnTo>
                <a:lnTo>
                  <a:pt x="558" y="729"/>
                </a:lnTo>
                <a:lnTo>
                  <a:pt x="556" y="738"/>
                </a:lnTo>
                <a:lnTo>
                  <a:pt x="551" y="750"/>
                </a:lnTo>
                <a:lnTo>
                  <a:pt x="549" y="757"/>
                </a:lnTo>
                <a:lnTo>
                  <a:pt x="542" y="764"/>
                </a:lnTo>
                <a:lnTo>
                  <a:pt x="539" y="774"/>
                </a:lnTo>
                <a:lnTo>
                  <a:pt x="534" y="783"/>
                </a:lnTo>
                <a:lnTo>
                  <a:pt x="527" y="786"/>
                </a:lnTo>
                <a:lnTo>
                  <a:pt x="523" y="790"/>
                </a:lnTo>
                <a:lnTo>
                  <a:pt x="513" y="795"/>
                </a:lnTo>
                <a:lnTo>
                  <a:pt x="508" y="800"/>
                </a:lnTo>
                <a:lnTo>
                  <a:pt x="511" y="805"/>
                </a:lnTo>
                <a:lnTo>
                  <a:pt x="504" y="809"/>
                </a:lnTo>
                <a:lnTo>
                  <a:pt x="492" y="812"/>
                </a:lnTo>
                <a:lnTo>
                  <a:pt x="490" y="807"/>
                </a:lnTo>
                <a:lnTo>
                  <a:pt x="485" y="809"/>
                </a:lnTo>
                <a:lnTo>
                  <a:pt x="487" y="812"/>
                </a:lnTo>
                <a:lnTo>
                  <a:pt x="482" y="824"/>
                </a:lnTo>
                <a:lnTo>
                  <a:pt x="478" y="831"/>
                </a:lnTo>
                <a:lnTo>
                  <a:pt x="471" y="833"/>
                </a:lnTo>
                <a:lnTo>
                  <a:pt x="461" y="828"/>
                </a:lnTo>
                <a:lnTo>
                  <a:pt x="449" y="831"/>
                </a:lnTo>
                <a:lnTo>
                  <a:pt x="464" y="838"/>
                </a:lnTo>
                <a:lnTo>
                  <a:pt x="466" y="840"/>
                </a:lnTo>
                <a:lnTo>
                  <a:pt x="475" y="845"/>
                </a:lnTo>
                <a:lnTo>
                  <a:pt x="475" y="850"/>
                </a:lnTo>
                <a:lnTo>
                  <a:pt x="475" y="854"/>
                </a:lnTo>
                <a:lnTo>
                  <a:pt x="480" y="854"/>
                </a:lnTo>
                <a:lnTo>
                  <a:pt x="487" y="854"/>
                </a:lnTo>
                <a:lnTo>
                  <a:pt x="494" y="854"/>
                </a:lnTo>
                <a:lnTo>
                  <a:pt x="504" y="854"/>
                </a:lnTo>
                <a:lnTo>
                  <a:pt x="511" y="857"/>
                </a:lnTo>
                <a:lnTo>
                  <a:pt x="506" y="861"/>
                </a:lnTo>
                <a:lnTo>
                  <a:pt x="504" y="864"/>
                </a:lnTo>
                <a:lnTo>
                  <a:pt x="504" y="871"/>
                </a:lnTo>
                <a:lnTo>
                  <a:pt x="504" y="876"/>
                </a:lnTo>
                <a:lnTo>
                  <a:pt x="499" y="883"/>
                </a:lnTo>
                <a:lnTo>
                  <a:pt x="490" y="883"/>
                </a:lnTo>
                <a:lnTo>
                  <a:pt x="482" y="885"/>
                </a:lnTo>
                <a:lnTo>
                  <a:pt x="475" y="887"/>
                </a:lnTo>
                <a:lnTo>
                  <a:pt x="473" y="887"/>
                </a:lnTo>
                <a:lnTo>
                  <a:pt x="471" y="892"/>
                </a:lnTo>
                <a:lnTo>
                  <a:pt x="468" y="899"/>
                </a:lnTo>
                <a:lnTo>
                  <a:pt x="464" y="899"/>
                </a:lnTo>
                <a:lnTo>
                  <a:pt x="459" y="897"/>
                </a:lnTo>
                <a:lnTo>
                  <a:pt x="454" y="897"/>
                </a:lnTo>
                <a:lnTo>
                  <a:pt x="445" y="902"/>
                </a:lnTo>
                <a:lnTo>
                  <a:pt x="437" y="902"/>
                </a:lnTo>
                <a:lnTo>
                  <a:pt x="430" y="902"/>
                </a:lnTo>
                <a:lnTo>
                  <a:pt x="423" y="904"/>
                </a:lnTo>
                <a:lnTo>
                  <a:pt x="416" y="906"/>
                </a:lnTo>
                <a:lnTo>
                  <a:pt x="409" y="904"/>
                </a:lnTo>
                <a:lnTo>
                  <a:pt x="404" y="899"/>
                </a:lnTo>
                <a:lnTo>
                  <a:pt x="397" y="897"/>
                </a:lnTo>
                <a:lnTo>
                  <a:pt x="390" y="892"/>
                </a:lnTo>
                <a:lnTo>
                  <a:pt x="381" y="892"/>
                </a:lnTo>
                <a:lnTo>
                  <a:pt x="374" y="890"/>
                </a:lnTo>
                <a:lnTo>
                  <a:pt x="369" y="890"/>
                </a:lnTo>
                <a:lnTo>
                  <a:pt x="359" y="887"/>
                </a:lnTo>
                <a:lnTo>
                  <a:pt x="352" y="887"/>
                </a:lnTo>
                <a:lnTo>
                  <a:pt x="348" y="892"/>
                </a:lnTo>
                <a:lnTo>
                  <a:pt x="345" y="890"/>
                </a:lnTo>
                <a:lnTo>
                  <a:pt x="338" y="885"/>
                </a:lnTo>
                <a:lnTo>
                  <a:pt x="329" y="883"/>
                </a:lnTo>
                <a:lnTo>
                  <a:pt x="322" y="880"/>
                </a:lnTo>
                <a:lnTo>
                  <a:pt x="314" y="873"/>
                </a:lnTo>
                <a:lnTo>
                  <a:pt x="310" y="878"/>
                </a:lnTo>
                <a:lnTo>
                  <a:pt x="298" y="878"/>
                </a:lnTo>
                <a:lnTo>
                  <a:pt x="296" y="883"/>
                </a:lnTo>
                <a:lnTo>
                  <a:pt x="286" y="878"/>
                </a:lnTo>
                <a:lnTo>
                  <a:pt x="274" y="876"/>
                </a:lnTo>
                <a:lnTo>
                  <a:pt x="270" y="878"/>
                </a:lnTo>
                <a:lnTo>
                  <a:pt x="270" y="885"/>
                </a:lnTo>
                <a:lnTo>
                  <a:pt x="262" y="887"/>
                </a:lnTo>
                <a:lnTo>
                  <a:pt x="255" y="885"/>
                </a:lnTo>
                <a:lnTo>
                  <a:pt x="246" y="880"/>
                </a:lnTo>
                <a:lnTo>
                  <a:pt x="239" y="876"/>
                </a:lnTo>
                <a:lnTo>
                  <a:pt x="232" y="880"/>
                </a:lnTo>
                <a:lnTo>
                  <a:pt x="227" y="873"/>
                </a:lnTo>
                <a:lnTo>
                  <a:pt x="220" y="866"/>
                </a:lnTo>
                <a:lnTo>
                  <a:pt x="215" y="861"/>
                </a:lnTo>
                <a:lnTo>
                  <a:pt x="210" y="859"/>
                </a:lnTo>
                <a:lnTo>
                  <a:pt x="201" y="859"/>
                </a:lnTo>
                <a:lnTo>
                  <a:pt x="192" y="859"/>
                </a:lnTo>
                <a:lnTo>
                  <a:pt x="184" y="857"/>
                </a:lnTo>
                <a:lnTo>
                  <a:pt x="177" y="861"/>
                </a:lnTo>
                <a:lnTo>
                  <a:pt x="168" y="861"/>
                </a:lnTo>
                <a:lnTo>
                  <a:pt x="163" y="868"/>
                </a:lnTo>
                <a:lnTo>
                  <a:pt x="158" y="876"/>
                </a:lnTo>
                <a:lnTo>
                  <a:pt x="158" y="880"/>
                </a:lnTo>
                <a:lnTo>
                  <a:pt x="154" y="887"/>
                </a:lnTo>
                <a:lnTo>
                  <a:pt x="147" y="890"/>
                </a:lnTo>
                <a:lnTo>
                  <a:pt x="142" y="897"/>
                </a:lnTo>
                <a:lnTo>
                  <a:pt x="137" y="897"/>
                </a:lnTo>
                <a:lnTo>
                  <a:pt x="130" y="895"/>
                </a:lnTo>
                <a:lnTo>
                  <a:pt x="128" y="885"/>
                </a:lnTo>
                <a:lnTo>
                  <a:pt x="123" y="883"/>
                </a:lnTo>
                <a:lnTo>
                  <a:pt x="113" y="878"/>
                </a:lnTo>
                <a:lnTo>
                  <a:pt x="106" y="876"/>
                </a:lnTo>
                <a:lnTo>
                  <a:pt x="102" y="871"/>
                </a:lnTo>
                <a:lnTo>
                  <a:pt x="92" y="868"/>
                </a:lnTo>
                <a:lnTo>
                  <a:pt x="85" y="871"/>
                </a:lnTo>
                <a:lnTo>
                  <a:pt x="78" y="868"/>
                </a:lnTo>
                <a:lnTo>
                  <a:pt x="71" y="868"/>
                </a:lnTo>
                <a:lnTo>
                  <a:pt x="64" y="876"/>
                </a:lnTo>
                <a:lnTo>
                  <a:pt x="57" y="876"/>
                </a:lnTo>
                <a:lnTo>
                  <a:pt x="47" y="880"/>
                </a:lnTo>
                <a:lnTo>
                  <a:pt x="42" y="887"/>
                </a:lnTo>
                <a:lnTo>
                  <a:pt x="35" y="892"/>
                </a:lnTo>
                <a:lnTo>
                  <a:pt x="28" y="897"/>
                </a:lnTo>
                <a:lnTo>
                  <a:pt x="28" y="885"/>
                </a:lnTo>
                <a:lnTo>
                  <a:pt x="19" y="880"/>
                </a:lnTo>
                <a:lnTo>
                  <a:pt x="16" y="873"/>
                </a:lnTo>
                <a:lnTo>
                  <a:pt x="9" y="880"/>
                </a:lnTo>
                <a:lnTo>
                  <a:pt x="0" y="878"/>
                </a:lnTo>
                <a:lnTo>
                  <a:pt x="2" y="871"/>
                </a:lnTo>
                <a:lnTo>
                  <a:pt x="5" y="866"/>
                </a:lnTo>
                <a:lnTo>
                  <a:pt x="9" y="866"/>
                </a:lnTo>
                <a:lnTo>
                  <a:pt x="16" y="861"/>
                </a:lnTo>
                <a:lnTo>
                  <a:pt x="21" y="866"/>
                </a:lnTo>
                <a:lnTo>
                  <a:pt x="31" y="864"/>
                </a:lnTo>
                <a:lnTo>
                  <a:pt x="38" y="861"/>
                </a:lnTo>
                <a:lnTo>
                  <a:pt x="45" y="854"/>
                </a:lnTo>
                <a:lnTo>
                  <a:pt x="50" y="850"/>
                </a:lnTo>
                <a:lnTo>
                  <a:pt x="57" y="847"/>
                </a:lnTo>
                <a:lnTo>
                  <a:pt x="59" y="838"/>
                </a:lnTo>
                <a:lnTo>
                  <a:pt x="69" y="838"/>
                </a:lnTo>
                <a:lnTo>
                  <a:pt x="76" y="838"/>
                </a:lnTo>
                <a:lnTo>
                  <a:pt x="78" y="838"/>
                </a:lnTo>
                <a:lnTo>
                  <a:pt x="83" y="831"/>
                </a:lnTo>
                <a:lnTo>
                  <a:pt x="87" y="828"/>
                </a:lnTo>
                <a:lnTo>
                  <a:pt x="92" y="824"/>
                </a:lnTo>
                <a:lnTo>
                  <a:pt x="97" y="821"/>
                </a:lnTo>
                <a:lnTo>
                  <a:pt x="99" y="819"/>
                </a:lnTo>
                <a:lnTo>
                  <a:pt x="99" y="809"/>
                </a:lnTo>
                <a:lnTo>
                  <a:pt x="104" y="805"/>
                </a:lnTo>
                <a:lnTo>
                  <a:pt x="106" y="797"/>
                </a:lnTo>
                <a:lnTo>
                  <a:pt x="111" y="800"/>
                </a:lnTo>
                <a:lnTo>
                  <a:pt x="118" y="805"/>
                </a:lnTo>
                <a:lnTo>
                  <a:pt x="125" y="802"/>
                </a:lnTo>
                <a:lnTo>
                  <a:pt x="130" y="793"/>
                </a:lnTo>
                <a:lnTo>
                  <a:pt x="135" y="786"/>
                </a:lnTo>
                <a:lnTo>
                  <a:pt x="142" y="786"/>
                </a:lnTo>
                <a:lnTo>
                  <a:pt x="151" y="788"/>
                </a:lnTo>
                <a:lnTo>
                  <a:pt x="156" y="788"/>
                </a:lnTo>
                <a:lnTo>
                  <a:pt x="163" y="788"/>
                </a:lnTo>
                <a:lnTo>
                  <a:pt x="173" y="788"/>
                </a:lnTo>
                <a:lnTo>
                  <a:pt x="180" y="793"/>
                </a:lnTo>
                <a:lnTo>
                  <a:pt x="187" y="800"/>
                </a:lnTo>
                <a:lnTo>
                  <a:pt x="194" y="802"/>
                </a:lnTo>
                <a:lnTo>
                  <a:pt x="203" y="805"/>
                </a:lnTo>
                <a:lnTo>
                  <a:pt x="208" y="805"/>
                </a:lnTo>
                <a:lnTo>
                  <a:pt x="210" y="805"/>
                </a:lnTo>
                <a:lnTo>
                  <a:pt x="213" y="800"/>
                </a:lnTo>
                <a:lnTo>
                  <a:pt x="218" y="790"/>
                </a:lnTo>
                <a:lnTo>
                  <a:pt x="222" y="786"/>
                </a:lnTo>
                <a:lnTo>
                  <a:pt x="229" y="783"/>
                </a:lnTo>
                <a:lnTo>
                  <a:pt x="239" y="781"/>
                </a:lnTo>
                <a:lnTo>
                  <a:pt x="246" y="771"/>
                </a:lnTo>
                <a:lnTo>
                  <a:pt x="239" y="771"/>
                </a:lnTo>
                <a:lnTo>
                  <a:pt x="229" y="774"/>
                </a:lnTo>
                <a:lnTo>
                  <a:pt x="225" y="771"/>
                </a:lnTo>
                <a:lnTo>
                  <a:pt x="215" y="776"/>
                </a:lnTo>
                <a:lnTo>
                  <a:pt x="210" y="783"/>
                </a:lnTo>
                <a:lnTo>
                  <a:pt x="203" y="781"/>
                </a:lnTo>
                <a:lnTo>
                  <a:pt x="196" y="781"/>
                </a:lnTo>
                <a:lnTo>
                  <a:pt x="187" y="779"/>
                </a:lnTo>
                <a:lnTo>
                  <a:pt x="182" y="774"/>
                </a:lnTo>
                <a:lnTo>
                  <a:pt x="177" y="769"/>
                </a:lnTo>
                <a:lnTo>
                  <a:pt x="173" y="762"/>
                </a:lnTo>
                <a:lnTo>
                  <a:pt x="168" y="750"/>
                </a:lnTo>
                <a:lnTo>
                  <a:pt x="163" y="748"/>
                </a:lnTo>
                <a:lnTo>
                  <a:pt x="161" y="753"/>
                </a:lnTo>
                <a:lnTo>
                  <a:pt x="151" y="750"/>
                </a:lnTo>
                <a:lnTo>
                  <a:pt x="144" y="750"/>
                </a:lnTo>
                <a:lnTo>
                  <a:pt x="137" y="745"/>
                </a:lnTo>
                <a:lnTo>
                  <a:pt x="144" y="741"/>
                </a:lnTo>
                <a:lnTo>
                  <a:pt x="149" y="741"/>
                </a:lnTo>
                <a:lnTo>
                  <a:pt x="151" y="738"/>
                </a:lnTo>
                <a:lnTo>
                  <a:pt x="147" y="734"/>
                </a:lnTo>
                <a:lnTo>
                  <a:pt x="142" y="734"/>
                </a:lnTo>
                <a:lnTo>
                  <a:pt x="137" y="724"/>
                </a:lnTo>
                <a:lnTo>
                  <a:pt x="125" y="722"/>
                </a:lnTo>
                <a:lnTo>
                  <a:pt x="118" y="722"/>
                </a:lnTo>
                <a:lnTo>
                  <a:pt x="116" y="729"/>
                </a:lnTo>
                <a:lnTo>
                  <a:pt x="104" y="727"/>
                </a:lnTo>
                <a:lnTo>
                  <a:pt x="95" y="727"/>
                </a:lnTo>
                <a:lnTo>
                  <a:pt x="90" y="717"/>
                </a:lnTo>
                <a:lnTo>
                  <a:pt x="85" y="710"/>
                </a:lnTo>
                <a:lnTo>
                  <a:pt x="87" y="708"/>
                </a:lnTo>
                <a:lnTo>
                  <a:pt x="92" y="708"/>
                </a:lnTo>
                <a:lnTo>
                  <a:pt x="95" y="703"/>
                </a:lnTo>
                <a:lnTo>
                  <a:pt x="95" y="700"/>
                </a:lnTo>
                <a:lnTo>
                  <a:pt x="90" y="696"/>
                </a:lnTo>
                <a:lnTo>
                  <a:pt x="80" y="691"/>
                </a:lnTo>
                <a:lnTo>
                  <a:pt x="85" y="689"/>
                </a:lnTo>
                <a:lnTo>
                  <a:pt x="92" y="689"/>
                </a:lnTo>
                <a:lnTo>
                  <a:pt x="102" y="686"/>
                </a:lnTo>
                <a:lnTo>
                  <a:pt x="104" y="684"/>
                </a:lnTo>
                <a:lnTo>
                  <a:pt x="111" y="689"/>
                </a:lnTo>
                <a:lnTo>
                  <a:pt x="123" y="686"/>
                </a:lnTo>
                <a:lnTo>
                  <a:pt x="128" y="682"/>
                </a:lnTo>
                <a:lnTo>
                  <a:pt x="132" y="679"/>
                </a:lnTo>
                <a:lnTo>
                  <a:pt x="142" y="682"/>
                </a:lnTo>
                <a:lnTo>
                  <a:pt x="149" y="679"/>
                </a:lnTo>
                <a:lnTo>
                  <a:pt x="156" y="677"/>
                </a:lnTo>
                <a:lnTo>
                  <a:pt x="165" y="674"/>
                </a:lnTo>
                <a:lnTo>
                  <a:pt x="173" y="667"/>
                </a:lnTo>
                <a:lnTo>
                  <a:pt x="177" y="660"/>
                </a:lnTo>
                <a:lnTo>
                  <a:pt x="182" y="656"/>
                </a:lnTo>
                <a:lnTo>
                  <a:pt x="182" y="648"/>
                </a:lnTo>
                <a:lnTo>
                  <a:pt x="182" y="639"/>
                </a:lnTo>
                <a:lnTo>
                  <a:pt x="187" y="634"/>
                </a:lnTo>
                <a:lnTo>
                  <a:pt x="189" y="629"/>
                </a:lnTo>
                <a:lnTo>
                  <a:pt x="189" y="625"/>
                </a:lnTo>
                <a:lnTo>
                  <a:pt x="187" y="618"/>
                </a:lnTo>
                <a:lnTo>
                  <a:pt x="189" y="608"/>
                </a:lnTo>
                <a:lnTo>
                  <a:pt x="182" y="606"/>
                </a:lnTo>
                <a:lnTo>
                  <a:pt x="173" y="603"/>
                </a:lnTo>
                <a:lnTo>
                  <a:pt x="165" y="608"/>
                </a:lnTo>
                <a:lnTo>
                  <a:pt x="161" y="613"/>
                </a:lnTo>
                <a:lnTo>
                  <a:pt x="158" y="608"/>
                </a:lnTo>
                <a:lnTo>
                  <a:pt x="154" y="611"/>
                </a:lnTo>
                <a:lnTo>
                  <a:pt x="149" y="608"/>
                </a:lnTo>
                <a:lnTo>
                  <a:pt x="147" y="608"/>
                </a:lnTo>
                <a:lnTo>
                  <a:pt x="154" y="601"/>
                </a:lnTo>
                <a:lnTo>
                  <a:pt x="158" y="599"/>
                </a:lnTo>
                <a:lnTo>
                  <a:pt x="165" y="599"/>
                </a:lnTo>
                <a:lnTo>
                  <a:pt x="173" y="594"/>
                </a:lnTo>
                <a:lnTo>
                  <a:pt x="180" y="589"/>
                </a:lnTo>
                <a:lnTo>
                  <a:pt x="184" y="582"/>
                </a:lnTo>
                <a:lnTo>
                  <a:pt x="177" y="575"/>
                </a:lnTo>
                <a:lnTo>
                  <a:pt x="175" y="568"/>
                </a:lnTo>
                <a:lnTo>
                  <a:pt x="173" y="561"/>
                </a:lnTo>
                <a:lnTo>
                  <a:pt x="173" y="554"/>
                </a:lnTo>
                <a:lnTo>
                  <a:pt x="177" y="549"/>
                </a:lnTo>
                <a:lnTo>
                  <a:pt x="177" y="547"/>
                </a:lnTo>
                <a:lnTo>
                  <a:pt x="184" y="547"/>
                </a:lnTo>
                <a:lnTo>
                  <a:pt x="187" y="549"/>
                </a:lnTo>
                <a:lnTo>
                  <a:pt x="192" y="549"/>
                </a:lnTo>
                <a:lnTo>
                  <a:pt x="196" y="551"/>
                </a:lnTo>
                <a:lnTo>
                  <a:pt x="196" y="556"/>
                </a:lnTo>
                <a:lnTo>
                  <a:pt x="199" y="563"/>
                </a:lnTo>
                <a:lnTo>
                  <a:pt x="201" y="566"/>
                </a:lnTo>
                <a:lnTo>
                  <a:pt x="203" y="566"/>
                </a:lnTo>
                <a:lnTo>
                  <a:pt x="208" y="568"/>
                </a:lnTo>
                <a:lnTo>
                  <a:pt x="201" y="573"/>
                </a:lnTo>
                <a:lnTo>
                  <a:pt x="210" y="575"/>
                </a:lnTo>
                <a:lnTo>
                  <a:pt x="218" y="573"/>
                </a:lnTo>
                <a:lnTo>
                  <a:pt x="220" y="568"/>
                </a:lnTo>
                <a:lnTo>
                  <a:pt x="225" y="570"/>
                </a:lnTo>
                <a:lnTo>
                  <a:pt x="229" y="575"/>
                </a:lnTo>
                <a:lnTo>
                  <a:pt x="239" y="575"/>
                </a:lnTo>
                <a:lnTo>
                  <a:pt x="246" y="575"/>
                </a:lnTo>
                <a:lnTo>
                  <a:pt x="255" y="575"/>
                </a:lnTo>
                <a:lnTo>
                  <a:pt x="255" y="580"/>
                </a:lnTo>
                <a:lnTo>
                  <a:pt x="262" y="585"/>
                </a:lnTo>
                <a:lnTo>
                  <a:pt x="265" y="592"/>
                </a:lnTo>
                <a:lnTo>
                  <a:pt x="267" y="589"/>
                </a:lnTo>
                <a:lnTo>
                  <a:pt x="265" y="589"/>
                </a:lnTo>
                <a:lnTo>
                  <a:pt x="262" y="575"/>
                </a:lnTo>
                <a:lnTo>
                  <a:pt x="270" y="573"/>
                </a:lnTo>
                <a:lnTo>
                  <a:pt x="277" y="573"/>
                </a:lnTo>
                <a:lnTo>
                  <a:pt x="274" y="559"/>
                </a:lnTo>
                <a:lnTo>
                  <a:pt x="288" y="542"/>
                </a:lnTo>
                <a:lnTo>
                  <a:pt x="281" y="537"/>
                </a:lnTo>
                <a:lnTo>
                  <a:pt x="288" y="521"/>
                </a:lnTo>
                <a:lnTo>
                  <a:pt x="298" y="518"/>
                </a:lnTo>
                <a:lnTo>
                  <a:pt x="305" y="504"/>
                </a:lnTo>
                <a:lnTo>
                  <a:pt x="305" y="495"/>
                </a:lnTo>
                <a:lnTo>
                  <a:pt x="296" y="497"/>
                </a:lnTo>
                <a:lnTo>
                  <a:pt x="281" y="506"/>
                </a:lnTo>
                <a:lnTo>
                  <a:pt x="281" y="502"/>
                </a:lnTo>
                <a:lnTo>
                  <a:pt x="284" y="490"/>
                </a:lnTo>
                <a:lnTo>
                  <a:pt x="277" y="485"/>
                </a:lnTo>
                <a:lnTo>
                  <a:pt x="277" y="473"/>
                </a:lnTo>
                <a:lnTo>
                  <a:pt x="267" y="450"/>
                </a:lnTo>
                <a:lnTo>
                  <a:pt x="284" y="431"/>
                </a:lnTo>
                <a:lnTo>
                  <a:pt x="288" y="424"/>
                </a:lnTo>
                <a:lnTo>
                  <a:pt x="296" y="414"/>
                </a:lnTo>
                <a:lnTo>
                  <a:pt x="298" y="414"/>
                </a:lnTo>
                <a:lnTo>
                  <a:pt x="300" y="417"/>
                </a:lnTo>
                <a:lnTo>
                  <a:pt x="303" y="414"/>
                </a:lnTo>
                <a:lnTo>
                  <a:pt x="300" y="412"/>
                </a:lnTo>
                <a:lnTo>
                  <a:pt x="303" y="412"/>
                </a:lnTo>
                <a:lnTo>
                  <a:pt x="310" y="412"/>
                </a:lnTo>
                <a:lnTo>
                  <a:pt x="312" y="414"/>
                </a:lnTo>
                <a:lnTo>
                  <a:pt x="314" y="417"/>
                </a:lnTo>
                <a:lnTo>
                  <a:pt x="317" y="417"/>
                </a:lnTo>
                <a:lnTo>
                  <a:pt x="317" y="414"/>
                </a:lnTo>
                <a:lnTo>
                  <a:pt x="319" y="412"/>
                </a:lnTo>
                <a:lnTo>
                  <a:pt x="312" y="412"/>
                </a:lnTo>
                <a:lnTo>
                  <a:pt x="298" y="407"/>
                </a:lnTo>
                <a:lnTo>
                  <a:pt x="296" y="405"/>
                </a:lnTo>
                <a:lnTo>
                  <a:pt x="291" y="407"/>
                </a:lnTo>
                <a:lnTo>
                  <a:pt x="286" y="405"/>
                </a:lnTo>
                <a:lnTo>
                  <a:pt x="281" y="412"/>
                </a:lnTo>
                <a:lnTo>
                  <a:pt x="274" y="409"/>
                </a:lnTo>
                <a:lnTo>
                  <a:pt x="267" y="412"/>
                </a:lnTo>
                <a:lnTo>
                  <a:pt x="258" y="417"/>
                </a:lnTo>
                <a:lnTo>
                  <a:pt x="248" y="414"/>
                </a:lnTo>
                <a:lnTo>
                  <a:pt x="244" y="409"/>
                </a:lnTo>
                <a:lnTo>
                  <a:pt x="236" y="400"/>
                </a:lnTo>
                <a:lnTo>
                  <a:pt x="232" y="400"/>
                </a:lnTo>
                <a:lnTo>
                  <a:pt x="232" y="417"/>
                </a:lnTo>
                <a:lnTo>
                  <a:pt x="227" y="419"/>
                </a:lnTo>
                <a:lnTo>
                  <a:pt x="218" y="409"/>
                </a:lnTo>
                <a:lnTo>
                  <a:pt x="215" y="400"/>
                </a:lnTo>
                <a:lnTo>
                  <a:pt x="210" y="393"/>
                </a:lnTo>
                <a:lnTo>
                  <a:pt x="201" y="395"/>
                </a:lnTo>
                <a:lnTo>
                  <a:pt x="199" y="407"/>
                </a:lnTo>
                <a:lnTo>
                  <a:pt x="194" y="407"/>
                </a:lnTo>
                <a:lnTo>
                  <a:pt x="194" y="395"/>
                </a:lnTo>
                <a:lnTo>
                  <a:pt x="189" y="388"/>
                </a:lnTo>
                <a:lnTo>
                  <a:pt x="192" y="374"/>
                </a:lnTo>
                <a:lnTo>
                  <a:pt x="201" y="376"/>
                </a:lnTo>
                <a:lnTo>
                  <a:pt x="210" y="360"/>
                </a:lnTo>
                <a:lnTo>
                  <a:pt x="222" y="348"/>
                </a:lnTo>
                <a:lnTo>
                  <a:pt x="225" y="343"/>
                </a:lnTo>
                <a:lnTo>
                  <a:pt x="229" y="336"/>
                </a:lnTo>
                <a:lnTo>
                  <a:pt x="234" y="336"/>
                </a:lnTo>
                <a:lnTo>
                  <a:pt x="239" y="331"/>
                </a:lnTo>
                <a:lnTo>
                  <a:pt x="239" y="320"/>
                </a:lnTo>
                <a:lnTo>
                  <a:pt x="234" y="308"/>
                </a:lnTo>
                <a:lnTo>
                  <a:pt x="229" y="303"/>
                </a:lnTo>
                <a:lnTo>
                  <a:pt x="234" y="293"/>
                </a:lnTo>
                <a:lnTo>
                  <a:pt x="239" y="282"/>
                </a:lnTo>
                <a:lnTo>
                  <a:pt x="248" y="275"/>
                </a:lnTo>
                <a:lnTo>
                  <a:pt x="241" y="267"/>
                </a:lnTo>
                <a:lnTo>
                  <a:pt x="239" y="275"/>
                </a:lnTo>
                <a:lnTo>
                  <a:pt x="234" y="282"/>
                </a:lnTo>
                <a:lnTo>
                  <a:pt x="227" y="279"/>
                </a:lnTo>
                <a:lnTo>
                  <a:pt x="227" y="286"/>
                </a:lnTo>
                <a:lnTo>
                  <a:pt x="218" y="291"/>
                </a:lnTo>
                <a:lnTo>
                  <a:pt x="213" y="279"/>
                </a:lnTo>
                <a:lnTo>
                  <a:pt x="213" y="272"/>
                </a:lnTo>
                <a:lnTo>
                  <a:pt x="218" y="263"/>
                </a:lnTo>
                <a:lnTo>
                  <a:pt x="220" y="258"/>
                </a:lnTo>
                <a:lnTo>
                  <a:pt x="208" y="263"/>
                </a:lnTo>
                <a:lnTo>
                  <a:pt x="206" y="275"/>
                </a:lnTo>
                <a:lnTo>
                  <a:pt x="208" y="286"/>
                </a:lnTo>
                <a:lnTo>
                  <a:pt x="199" y="293"/>
                </a:lnTo>
                <a:lnTo>
                  <a:pt x="194" y="301"/>
                </a:lnTo>
                <a:lnTo>
                  <a:pt x="189" y="310"/>
                </a:lnTo>
                <a:lnTo>
                  <a:pt x="184" y="317"/>
                </a:lnTo>
                <a:lnTo>
                  <a:pt x="182" y="324"/>
                </a:lnTo>
                <a:lnTo>
                  <a:pt x="180" y="329"/>
                </a:lnTo>
                <a:lnTo>
                  <a:pt x="173" y="329"/>
                </a:lnTo>
                <a:lnTo>
                  <a:pt x="165" y="329"/>
                </a:lnTo>
                <a:lnTo>
                  <a:pt x="170" y="317"/>
                </a:lnTo>
                <a:lnTo>
                  <a:pt x="177" y="312"/>
                </a:lnTo>
                <a:lnTo>
                  <a:pt x="180" y="303"/>
                </a:lnTo>
                <a:lnTo>
                  <a:pt x="187" y="293"/>
                </a:lnTo>
                <a:lnTo>
                  <a:pt x="192" y="284"/>
                </a:lnTo>
                <a:lnTo>
                  <a:pt x="192" y="277"/>
                </a:lnTo>
                <a:lnTo>
                  <a:pt x="196" y="270"/>
                </a:lnTo>
                <a:lnTo>
                  <a:pt x="194" y="263"/>
                </a:lnTo>
                <a:lnTo>
                  <a:pt x="201" y="258"/>
                </a:lnTo>
                <a:lnTo>
                  <a:pt x="206" y="246"/>
                </a:lnTo>
                <a:lnTo>
                  <a:pt x="213" y="237"/>
                </a:lnTo>
                <a:lnTo>
                  <a:pt x="208" y="234"/>
                </a:lnTo>
                <a:lnTo>
                  <a:pt x="220" y="218"/>
                </a:lnTo>
                <a:lnTo>
                  <a:pt x="227" y="215"/>
                </a:lnTo>
                <a:lnTo>
                  <a:pt x="232" y="204"/>
                </a:lnTo>
                <a:lnTo>
                  <a:pt x="246" y="196"/>
                </a:lnTo>
                <a:lnTo>
                  <a:pt x="253" y="185"/>
                </a:lnTo>
                <a:lnTo>
                  <a:pt x="239" y="189"/>
                </a:lnTo>
                <a:lnTo>
                  <a:pt x="225" y="199"/>
                </a:lnTo>
                <a:lnTo>
                  <a:pt x="213" y="208"/>
                </a:lnTo>
                <a:lnTo>
                  <a:pt x="206" y="201"/>
                </a:lnTo>
                <a:lnTo>
                  <a:pt x="201" y="194"/>
                </a:lnTo>
                <a:lnTo>
                  <a:pt x="201" y="185"/>
                </a:lnTo>
                <a:lnTo>
                  <a:pt x="194" y="180"/>
                </a:lnTo>
                <a:lnTo>
                  <a:pt x="189" y="173"/>
                </a:lnTo>
                <a:lnTo>
                  <a:pt x="196" y="170"/>
                </a:lnTo>
                <a:lnTo>
                  <a:pt x="206" y="173"/>
                </a:lnTo>
                <a:lnTo>
                  <a:pt x="213" y="173"/>
                </a:lnTo>
                <a:lnTo>
                  <a:pt x="225" y="166"/>
                </a:lnTo>
                <a:lnTo>
                  <a:pt x="220" y="159"/>
                </a:lnTo>
                <a:lnTo>
                  <a:pt x="232" y="152"/>
                </a:lnTo>
                <a:lnTo>
                  <a:pt x="239" y="144"/>
                </a:lnTo>
                <a:lnTo>
                  <a:pt x="239" y="135"/>
                </a:lnTo>
                <a:lnTo>
                  <a:pt x="248" y="135"/>
                </a:lnTo>
                <a:lnTo>
                  <a:pt x="251" y="128"/>
                </a:lnTo>
                <a:lnTo>
                  <a:pt x="255" y="116"/>
                </a:lnTo>
                <a:lnTo>
                  <a:pt x="248" y="121"/>
                </a:lnTo>
                <a:lnTo>
                  <a:pt x="244" y="116"/>
                </a:lnTo>
                <a:lnTo>
                  <a:pt x="232" y="116"/>
                </a:lnTo>
                <a:lnTo>
                  <a:pt x="236" y="107"/>
                </a:lnTo>
                <a:lnTo>
                  <a:pt x="236" y="102"/>
                </a:lnTo>
                <a:lnTo>
                  <a:pt x="244" y="92"/>
                </a:lnTo>
                <a:lnTo>
                  <a:pt x="246" y="83"/>
                </a:lnTo>
                <a:lnTo>
                  <a:pt x="251" y="71"/>
                </a:lnTo>
                <a:lnTo>
                  <a:pt x="253" y="64"/>
                </a:lnTo>
                <a:lnTo>
                  <a:pt x="260" y="66"/>
                </a:lnTo>
                <a:lnTo>
                  <a:pt x="265" y="62"/>
                </a:lnTo>
                <a:lnTo>
                  <a:pt x="267" y="64"/>
                </a:lnTo>
                <a:lnTo>
                  <a:pt x="265" y="69"/>
                </a:lnTo>
                <a:lnTo>
                  <a:pt x="270" y="69"/>
                </a:lnTo>
                <a:lnTo>
                  <a:pt x="274" y="64"/>
                </a:lnTo>
                <a:lnTo>
                  <a:pt x="279" y="64"/>
                </a:lnTo>
                <a:lnTo>
                  <a:pt x="281" y="69"/>
                </a:lnTo>
                <a:lnTo>
                  <a:pt x="288" y="66"/>
                </a:lnTo>
                <a:lnTo>
                  <a:pt x="279" y="57"/>
                </a:lnTo>
                <a:lnTo>
                  <a:pt x="277" y="50"/>
                </a:lnTo>
                <a:lnTo>
                  <a:pt x="279" y="47"/>
                </a:lnTo>
                <a:lnTo>
                  <a:pt x="284" y="52"/>
                </a:lnTo>
                <a:lnTo>
                  <a:pt x="288" y="50"/>
                </a:lnTo>
                <a:lnTo>
                  <a:pt x="288" y="43"/>
                </a:lnTo>
                <a:lnTo>
                  <a:pt x="291" y="33"/>
                </a:lnTo>
                <a:lnTo>
                  <a:pt x="303" y="36"/>
                </a:lnTo>
                <a:lnTo>
                  <a:pt x="303" y="21"/>
                </a:lnTo>
                <a:lnTo>
                  <a:pt x="310" y="14"/>
                </a:lnTo>
                <a:lnTo>
                  <a:pt x="314" y="10"/>
                </a:lnTo>
                <a:lnTo>
                  <a:pt x="322" y="0"/>
                </a:lnTo>
                <a:lnTo>
                  <a:pt x="333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807"/>
          <p:cNvSpPr>
            <a:spLocks/>
          </p:cNvSpPr>
          <p:nvPr/>
        </p:nvSpPr>
        <p:spPr bwMode="auto">
          <a:xfrm>
            <a:off x="3895726" y="2147888"/>
            <a:ext cx="885825" cy="1438275"/>
          </a:xfrm>
          <a:custGeom>
            <a:avLst/>
            <a:gdLst>
              <a:gd name="T0" fmla="*/ 390 w 558"/>
              <a:gd name="T1" fmla="*/ 26 h 906"/>
              <a:gd name="T2" fmla="*/ 414 w 558"/>
              <a:gd name="T3" fmla="*/ 59 h 906"/>
              <a:gd name="T4" fmla="*/ 352 w 558"/>
              <a:gd name="T5" fmla="*/ 92 h 906"/>
              <a:gd name="T6" fmla="*/ 319 w 558"/>
              <a:gd name="T7" fmla="*/ 130 h 906"/>
              <a:gd name="T8" fmla="*/ 400 w 558"/>
              <a:gd name="T9" fmla="*/ 133 h 906"/>
              <a:gd name="T10" fmla="*/ 464 w 558"/>
              <a:gd name="T11" fmla="*/ 163 h 906"/>
              <a:gd name="T12" fmla="*/ 426 w 558"/>
              <a:gd name="T13" fmla="*/ 222 h 906"/>
              <a:gd name="T14" fmla="*/ 383 w 558"/>
              <a:gd name="T15" fmla="*/ 284 h 906"/>
              <a:gd name="T16" fmla="*/ 333 w 558"/>
              <a:gd name="T17" fmla="*/ 305 h 906"/>
              <a:gd name="T18" fmla="*/ 395 w 558"/>
              <a:gd name="T19" fmla="*/ 327 h 906"/>
              <a:gd name="T20" fmla="*/ 414 w 558"/>
              <a:gd name="T21" fmla="*/ 393 h 906"/>
              <a:gd name="T22" fmla="*/ 419 w 558"/>
              <a:gd name="T23" fmla="*/ 464 h 906"/>
              <a:gd name="T24" fmla="*/ 461 w 558"/>
              <a:gd name="T25" fmla="*/ 518 h 906"/>
              <a:gd name="T26" fmla="*/ 471 w 558"/>
              <a:gd name="T27" fmla="*/ 582 h 906"/>
              <a:gd name="T28" fmla="*/ 480 w 558"/>
              <a:gd name="T29" fmla="*/ 627 h 906"/>
              <a:gd name="T30" fmla="*/ 464 w 558"/>
              <a:gd name="T31" fmla="*/ 689 h 906"/>
              <a:gd name="T32" fmla="*/ 520 w 558"/>
              <a:gd name="T33" fmla="*/ 684 h 906"/>
              <a:gd name="T34" fmla="*/ 549 w 558"/>
              <a:gd name="T35" fmla="*/ 757 h 906"/>
              <a:gd name="T36" fmla="*/ 504 w 558"/>
              <a:gd name="T37" fmla="*/ 809 h 906"/>
              <a:gd name="T38" fmla="*/ 449 w 558"/>
              <a:gd name="T39" fmla="*/ 831 h 906"/>
              <a:gd name="T40" fmla="*/ 504 w 558"/>
              <a:gd name="T41" fmla="*/ 854 h 906"/>
              <a:gd name="T42" fmla="*/ 475 w 558"/>
              <a:gd name="T43" fmla="*/ 887 h 906"/>
              <a:gd name="T44" fmla="*/ 430 w 558"/>
              <a:gd name="T45" fmla="*/ 902 h 906"/>
              <a:gd name="T46" fmla="*/ 369 w 558"/>
              <a:gd name="T47" fmla="*/ 890 h 906"/>
              <a:gd name="T48" fmla="*/ 310 w 558"/>
              <a:gd name="T49" fmla="*/ 878 h 906"/>
              <a:gd name="T50" fmla="*/ 246 w 558"/>
              <a:gd name="T51" fmla="*/ 880 h 906"/>
              <a:gd name="T52" fmla="*/ 184 w 558"/>
              <a:gd name="T53" fmla="*/ 857 h 906"/>
              <a:gd name="T54" fmla="*/ 137 w 558"/>
              <a:gd name="T55" fmla="*/ 897 h 906"/>
              <a:gd name="T56" fmla="*/ 78 w 558"/>
              <a:gd name="T57" fmla="*/ 868 h 906"/>
              <a:gd name="T58" fmla="*/ 19 w 558"/>
              <a:gd name="T59" fmla="*/ 880 h 906"/>
              <a:gd name="T60" fmla="*/ 31 w 558"/>
              <a:gd name="T61" fmla="*/ 864 h 906"/>
              <a:gd name="T62" fmla="*/ 83 w 558"/>
              <a:gd name="T63" fmla="*/ 831 h 906"/>
              <a:gd name="T64" fmla="*/ 118 w 558"/>
              <a:gd name="T65" fmla="*/ 805 h 906"/>
              <a:gd name="T66" fmla="*/ 180 w 558"/>
              <a:gd name="T67" fmla="*/ 793 h 906"/>
              <a:gd name="T68" fmla="*/ 229 w 558"/>
              <a:gd name="T69" fmla="*/ 783 h 906"/>
              <a:gd name="T70" fmla="*/ 196 w 558"/>
              <a:gd name="T71" fmla="*/ 781 h 906"/>
              <a:gd name="T72" fmla="*/ 144 w 558"/>
              <a:gd name="T73" fmla="*/ 750 h 906"/>
              <a:gd name="T74" fmla="*/ 118 w 558"/>
              <a:gd name="T75" fmla="*/ 722 h 906"/>
              <a:gd name="T76" fmla="*/ 95 w 558"/>
              <a:gd name="T77" fmla="*/ 700 h 906"/>
              <a:gd name="T78" fmla="*/ 128 w 558"/>
              <a:gd name="T79" fmla="*/ 682 h 906"/>
              <a:gd name="T80" fmla="*/ 182 w 558"/>
              <a:gd name="T81" fmla="*/ 648 h 906"/>
              <a:gd name="T82" fmla="*/ 165 w 558"/>
              <a:gd name="T83" fmla="*/ 608 h 906"/>
              <a:gd name="T84" fmla="*/ 173 w 558"/>
              <a:gd name="T85" fmla="*/ 594 h 906"/>
              <a:gd name="T86" fmla="*/ 184 w 558"/>
              <a:gd name="T87" fmla="*/ 547 h 906"/>
              <a:gd name="T88" fmla="*/ 201 w 558"/>
              <a:gd name="T89" fmla="*/ 573 h 906"/>
              <a:gd name="T90" fmla="*/ 255 w 558"/>
              <a:gd name="T91" fmla="*/ 580 h 906"/>
              <a:gd name="T92" fmla="*/ 288 w 558"/>
              <a:gd name="T93" fmla="*/ 542 h 906"/>
              <a:gd name="T94" fmla="*/ 284 w 558"/>
              <a:gd name="T95" fmla="*/ 490 h 906"/>
              <a:gd name="T96" fmla="*/ 303 w 558"/>
              <a:gd name="T97" fmla="*/ 414 h 906"/>
              <a:gd name="T98" fmla="*/ 312 w 558"/>
              <a:gd name="T99" fmla="*/ 412 h 906"/>
              <a:gd name="T100" fmla="*/ 248 w 558"/>
              <a:gd name="T101" fmla="*/ 414 h 906"/>
              <a:gd name="T102" fmla="*/ 201 w 558"/>
              <a:gd name="T103" fmla="*/ 395 h 906"/>
              <a:gd name="T104" fmla="*/ 225 w 558"/>
              <a:gd name="T105" fmla="*/ 343 h 906"/>
              <a:gd name="T106" fmla="*/ 248 w 558"/>
              <a:gd name="T107" fmla="*/ 275 h 906"/>
              <a:gd name="T108" fmla="*/ 218 w 558"/>
              <a:gd name="T109" fmla="*/ 263 h 906"/>
              <a:gd name="T110" fmla="*/ 182 w 558"/>
              <a:gd name="T111" fmla="*/ 324 h 906"/>
              <a:gd name="T112" fmla="*/ 192 w 558"/>
              <a:gd name="T113" fmla="*/ 277 h 906"/>
              <a:gd name="T114" fmla="*/ 232 w 558"/>
              <a:gd name="T115" fmla="*/ 204 h 906"/>
              <a:gd name="T116" fmla="*/ 194 w 558"/>
              <a:gd name="T117" fmla="*/ 180 h 906"/>
              <a:gd name="T118" fmla="*/ 239 w 558"/>
              <a:gd name="T119" fmla="*/ 135 h 906"/>
              <a:gd name="T120" fmla="*/ 244 w 558"/>
              <a:gd name="T121" fmla="*/ 92 h 906"/>
              <a:gd name="T122" fmla="*/ 274 w 558"/>
              <a:gd name="T123" fmla="*/ 64 h 906"/>
              <a:gd name="T124" fmla="*/ 288 w 558"/>
              <a:gd name="T125" fmla="*/ 43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906">
                <a:moveTo>
                  <a:pt x="333" y="7"/>
                </a:moveTo>
                <a:lnTo>
                  <a:pt x="336" y="17"/>
                </a:lnTo>
                <a:lnTo>
                  <a:pt x="345" y="14"/>
                </a:lnTo>
                <a:lnTo>
                  <a:pt x="348" y="21"/>
                </a:lnTo>
                <a:lnTo>
                  <a:pt x="362" y="24"/>
                </a:lnTo>
                <a:lnTo>
                  <a:pt x="371" y="24"/>
                </a:lnTo>
                <a:lnTo>
                  <a:pt x="378" y="26"/>
                </a:lnTo>
                <a:lnTo>
                  <a:pt x="385" y="26"/>
                </a:lnTo>
                <a:lnTo>
                  <a:pt x="390" y="26"/>
                </a:lnTo>
                <a:lnTo>
                  <a:pt x="400" y="26"/>
                </a:lnTo>
                <a:lnTo>
                  <a:pt x="409" y="28"/>
                </a:lnTo>
                <a:lnTo>
                  <a:pt x="419" y="28"/>
                </a:lnTo>
                <a:lnTo>
                  <a:pt x="426" y="26"/>
                </a:lnTo>
                <a:lnTo>
                  <a:pt x="426" y="36"/>
                </a:lnTo>
                <a:lnTo>
                  <a:pt x="421" y="43"/>
                </a:lnTo>
                <a:lnTo>
                  <a:pt x="423" y="50"/>
                </a:lnTo>
                <a:lnTo>
                  <a:pt x="419" y="52"/>
                </a:lnTo>
                <a:lnTo>
                  <a:pt x="414" y="59"/>
                </a:lnTo>
                <a:lnTo>
                  <a:pt x="404" y="62"/>
                </a:lnTo>
                <a:lnTo>
                  <a:pt x="395" y="64"/>
                </a:lnTo>
                <a:lnTo>
                  <a:pt x="388" y="71"/>
                </a:lnTo>
                <a:lnTo>
                  <a:pt x="383" y="73"/>
                </a:lnTo>
                <a:lnTo>
                  <a:pt x="376" y="78"/>
                </a:lnTo>
                <a:lnTo>
                  <a:pt x="369" y="81"/>
                </a:lnTo>
                <a:lnTo>
                  <a:pt x="364" y="85"/>
                </a:lnTo>
                <a:lnTo>
                  <a:pt x="357" y="88"/>
                </a:lnTo>
                <a:lnTo>
                  <a:pt x="352" y="92"/>
                </a:lnTo>
                <a:lnTo>
                  <a:pt x="345" y="97"/>
                </a:lnTo>
                <a:lnTo>
                  <a:pt x="355" y="99"/>
                </a:lnTo>
                <a:lnTo>
                  <a:pt x="359" y="107"/>
                </a:lnTo>
                <a:lnTo>
                  <a:pt x="348" y="114"/>
                </a:lnTo>
                <a:lnTo>
                  <a:pt x="336" y="123"/>
                </a:lnTo>
                <a:lnTo>
                  <a:pt x="329" y="128"/>
                </a:lnTo>
                <a:lnTo>
                  <a:pt x="317" y="128"/>
                </a:lnTo>
                <a:lnTo>
                  <a:pt x="312" y="130"/>
                </a:lnTo>
                <a:lnTo>
                  <a:pt x="319" y="130"/>
                </a:lnTo>
                <a:lnTo>
                  <a:pt x="329" y="133"/>
                </a:lnTo>
                <a:lnTo>
                  <a:pt x="336" y="128"/>
                </a:lnTo>
                <a:lnTo>
                  <a:pt x="345" y="125"/>
                </a:lnTo>
                <a:lnTo>
                  <a:pt x="355" y="125"/>
                </a:lnTo>
                <a:lnTo>
                  <a:pt x="359" y="123"/>
                </a:lnTo>
                <a:lnTo>
                  <a:pt x="371" y="125"/>
                </a:lnTo>
                <a:lnTo>
                  <a:pt x="378" y="121"/>
                </a:lnTo>
                <a:lnTo>
                  <a:pt x="385" y="123"/>
                </a:lnTo>
                <a:lnTo>
                  <a:pt x="400" y="133"/>
                </a:lnTo>
                <a:lnTo>
                  <a:pt x="409" y="130"/>
                </a:lnTo>
                <a:lnTo>
                  <a:pt x="419" y="137"/>
                </a:lnTo>
                <a:lnTo>
                  <a:pt x="426" y="140"/>
                </a:lnTo>
                <a:lnTo>
                  <a:pt x="433" y="142"/>
                </a:lnTo>
                <a:lnTo>
                  <a:pt x="442" y="142"/>
                </a:lnTo>
                <a:lnTo>
                  <a:pt x="452" y="142"/>
                </a:lnTo>
                <a:lnTo>
                  <a:pt x="459" y="147"/>
                </a:lnTo>
                <a:lnTo>
                  <a:pt x="461" y="154"/>
                </a:lnTo>
                <a:lnTo>
                  <a:pt x="464" y="163"/>
                </a:lnTo>
                <a:lnTo>
                  <a:pt x="464" y="170"/>
                </a:lnTo>
                <a:lnTo>
                  <a:pt x="459" y="175"/>
                </a:lnTo>
                <a:lnTo>
                  <a:pt x="454" y="180"/>
                </a:lnTo>
                <a:lnTo>
                  <a:pt x="447" y="187"/>
                </a:lnTo>
                <a:lnTo>
                  <a:pt x="440" y="194"/>
                </a:lnTo>
                <a:lnTo>
                  <a:pt x="437" y="201"/>
                </a:lnTo>
                <a:lnTo>
                  <a:pt x="435" y="208"/>
                </a:lnTo>
                <a:lnTo>
                  <a:pt x="428" y="215"/>
                </a:lnTo>
                <a:lnTo>
                  <a:pt x="426" y="222"/>
                </a:lnTo>
                <a:lnTo>
                  <a:pt x="416" y="232"/>
                </a:lnTo>
                <a:lnTo>
                  <a:pt x="404" y="237"/>
                </a:lnTo>
                <a:lnTo>
                  <a:pt x="397" y="249"/>
                </a:lnTo>
                <a:lnTo>
                  <a:pt x="395" y="256"/>
                </a:lnTo>
                <a:lnTo>
                  <a:pt x="383" y="260"/>
                </a:lnTo>
                <a:lnTo>
                  <a:pt x="374" y="265"/>
                </a:lnTo>
                <a:lnTo>
                  <a:pt x="371" y="272"/>
                </a:lnTo>
                <a:lnTo>
                  <a:pt x="378" y="277"/>
                </a:lnTo>
                <a:lnTo>
                  <a:pt x="383" y="284"/>
                </a:lnTo>
                <a:lnTo>
                  <a:pt x="367" y="291"/>
                </a:lnTo>
                <a:lnTo>
                  <a:pt x="362" y="284"/>
                </a:lnTo>
                <a:lnTo>
                  <a:pt x="352" y="289"/>
                </a:lnTo>
                <a:lnTo>
                  <a:pt x="345" y="291"/>
                </a:lnTo>
                <a:lnTo>
                  <a:pt x="338" y="296"/>
                </a:lnTo>
                <a:lnTo>
                  <a:pt x="331" y="298"/>
                </a:lnTo>
                <a:lnTo>
                  <a:pt x="322" y="296"/>
                </a:lnTo>
                <a:lnTo>
                  <a:pt x="314" y="296"/>
                </a:lnTo>
                <a:lnTo>
                  <a:pt x="333" y="305"/>
                </a:lnTo>
                <a:lnTo>
                  <a:pt x="341" y="308"/>
                </a:lnTo>
                <a:lnTo>
                  <a:pt x="348" y="310"/>
                </a:lnTo>
                <a:lnTo>
                  <a:pt x="355" y="310"/>
                </a:lnTo>
                <a:lnTo>
                  <a:pt x="362" y="303"/>
                </a:lnTo>
                <a:lnTo>
                  <a:pt x="371" y="305"/>
                </a:lnTo>
                <a:lnTo>
                  <a:pt x="376" y="312"/>
                </a:lnTo>
                <a:lnTo>
                  <a:pt x="383" y="317"/>
                </a:lnTo>
                <a:lnTo>
                  <a:pt x="388" y="324"/>
                </a:lnTo>
                <a:lnTo>
                  <a:pt x="395" y="327"/>
                </a:lnTo>
                <a:lnTo>
                  <a:pt x="402" y="334"/>
                </a:lnTo>
                <a:lnTo>
                  <a:pt x="402" y="341"/>
                </a:lnTo>
                <a:lnTo>
                  <a:pt x="402" y="343"/>
                </a:lnTo>
                <a:lnTo>
                  <a:pt x="404" y="353"/>
                </a:lnTo>
                <a:lnTo>
                  <a:pt x="411" y="367"/>
                </a:lnTo>
                <a:lnTo>
                  <a:pt x="416" y="369"/>
                </a:lnTo>
                <a:lnTo>
                  <a:pt x="419" y="376"/>
                </a:lnTo>
                <a:lnTo>
                  <a:pt x="419" y="386"/>
                </a:lnTo>
                <a:lnTo>
                  <a:pt x="414" y="393"/>
                </a:lnTo>
                <a:lnTo>
                  <a:pt x="416" y="398"/>
                </a:lnTo>
                <a:lnTo>
                  <a:pt x="416" y="407"/>
                </a:lnTo>
                <a:lnTo>
                  <a:pt x="414" y="417"/>
                </a:lnTo>
                <a:lnTo>
                  <a:pt x="416" y="424"/>
                </a:lnTo>
                <a:lnTo>
                  <a:pt x="419" y="433"/>
                </a:lnTo>
                <a:lnTo>
                  <a:pt x="419" y="440"/>
                </a:lnTo>
                <a:lnTo>
                  <a:pt x="419" y="447"/>
                </a:lnTo>
                <a:lnTo>
                  <a:pt x="419" y="452"/>
                </a:lnTo>
                <a:lnTo>
                  <a:pt x="419" y="464"/>
                </a:lnTo>
                <a:lnTo>
                  <a:pt x="421" y="469"/>
                </a:lnTo>
                <a:lnTo>
                  <a:pt x="423" y="478"/>
                </a:lnTo>
                <a:lnTo>
                  <a:pt x="428" y="483"/>
                </a:lnTo>
                <a:lnTo>
                  <a:pt x="437" y="488"/>
                </a:lnTo>
                <a:lnTo>
                  <a:pt x="445" y="492"/>
                </a:lnTo>
                <a:lnTo>
                  <a:pt x="449" y="499"/>
                </a:lnTo>
                <a:lnTo>
                  <a:pt x="454" y="504"/>
                </a:lnTo>
                <a:lnTo>
                  <a:pt x="459" y="511"/>
                </a:lnTo>
                <a:lnTo>
                  <a:pt x="461" y="518"/>
                </a:lnTo>
                <a:lnTo>
                  <a:pt x="461" y="525"/>
                </a:lnTo>
                <a:lnTo>
                  <a:pt x="464" y="532"/>
                </a:lnTo>
                <a:lnTo>
                  <a:pt x="468" y="542"/>
                </a:lnTo>
                <a:lnTo>
                  <a:pt x="473" y="544"/>
                </a:lnTo>
                <a:lnTo>
                  <a:pt x="466" y="551"/>
                </a:lnTo>
                <a:lnTo>
                  <a:pt x="464" y="559"/>
                </a:lnTo>
                <a:lnTo>
                  <a:pt x="466" y="570"/>
                </a:lnTo>
                <a:lnTo>
                  <a:pt x="468" y="577"/>
                </a:lnTo>
                <a:lnTo>
                  <a:pt x="471" y="582"/>
                </a:lnTo>
                <a:lnTo>
                  <a:pt x="473" y="592"/>
                </a:lnTo>
                <a:lnTo>
                  <a:pt x="478" y="596"/>
                </a:lnTo>
                <a:lnTo>
                  <a:pt x="478" y="603"/>
                </a:lnTo>
                <a:lnTo>
                  <a:pt x="471" y="603"/>
                </a:lnTo>
                <a:lnTo>
                  <a:pt x="464" y="601"/>
                </a:lnTo>
                <a:lnTo>
                  <a:pt x="464" y="603"/>
                </a:lnTo>
                <a:lnTo>
                  <a:pt x="468" y="613"/>
                </a:lnTo>
                <a:lnTo>
                  <a:pt x="475" y="618"/>
                </a:lnTo>
                <a:lnTo>
                  <a:pt x="480" y="627"/>
                </a:lnTo>
                <a:lnTo>
                  <a:pt x="482" y="641"/>
                </a:lnTo>
                <a:lnTo>
                  <a:pt x="480" y="651"/>
                </a:lnTo>
                <a:lnTo>
                  <a:pt x="478" y="660"/>
                </a:lnTo>
                <a:lnTo>
                  <a:pt x="471" y="665"/>
                </a:lnTo>
                <a:lnTo>
                  <a:pt x="464" y="667"/>
                </a:lnTo>
                <a:lnTo>
                  <a:pt x="456" y="674"/>
                </a:lnTo>
                <a:lnTo>
                  <a:pt x="454" y="677"/>
                </a:lnTo>
                <a:lnTo>
                  <a:pt x="461" y="682"/>
                </a:lnTo>
                <a:lnTo>
                  <a:pt x="464" y="689"/>
                </a:lnTo>
                <a:lnTo>
                  <a:pt x="468" y="691"/>
                </a:lnTo>
                <a:lnTo>
                  <a:pt x="473" y="693"/>
                </a:lnTo>
                <a:lnTo>
                  <a:pt x="475" y="689"/>
                </a:lnTo>
                <a:lnTo>
                  <a:pt x="482" y="679"/>
                </a:lnTo>
                <a:lnTo>
                  <a:pt x="487" y="677"/>
                </a:lnTo>
                <a:lnTo>
                  <a:pt x="497" y="679"/>
                </a:lnTo>
                <a:lnTo>
                  <a:pt x="504" y="679"/>
                </a:lnTo>
                <a:lnTo>
                  <a:pt x="511" y="684"/>
                </a:lnTo>
                <a:lnTo>
                  <a:pt x="520" y="684"/>
                </a:lnTo>
                <a:lnTo>
                  <a:pt x="525" y="689"/>
                </a:lnTo>
                <a:lnTo>
                  <a:pt x="532" y="691"/>
                </a:lnTo>
                <a:lnTo>
                  <a:pt x="542" y="698"/>
                </a:lnTo>
                <a:lnTo>
                  <a:pt x="546" y="705"/>
                </a:lnTo>
                <a:lnTo>
                  <a:pt x="556" y="717"/>
                </a:lnTo>
                <a:lnTo>
                  <a:pt x="558" y="729"/>
                </a:lnTo>
                <a:lnTo>
                  <a:pt x="556" y="738"/>
                </a:lnTo>
                <a:lnTo>
                  <a:pt x="551" y="750"/>
                </a:lnTo>
                <a:lnTo>
                  <a:pt x="549" y="757"/>
                </a:lnTo>
                <a:lnTo>
                  <a:pt x="542" y="764"/>
                </a:lnTo>
                <a:lnTo>
                  <a:pt x="539" y="774"/>
                </a:lnTo>
                <a:lnTo>
                  <a:pt x="534" y="783"/>
                </a:lnTo>
                <a:lnTo>
                  <a:pt x="527" y="786"/>
                </a:lnTo>
                <a:lnTo>
                  <a:pt x="523" y="790"/>
                </a:lnTo>
                <a:lnTo>
                  <a:pt x="513" y="795"/>
                </a:lnTo>
                <a:lnTo>
                  <a:pt x="508" y="800"/>
                </a:lnTo>
                <a:lnTo>
                  <a:pt x="511" y="805"/>
                </a:lnTo>
                <a:lnTo>
                  <a:pt x="504" y="809"/>
                </a:lnTo>
                <a:lnTo>
                  <a:pt x="492" y="812"/>
                </a:lnTo>
                <a:lnTo>
                  <a:pt x="490" y="807"/>
                </a:lnTo>
                <a:lnTo>
                  <a:pt x="485" y="809"/>
                </a:lnTo>
                <a:lnTo>
                  <a:pt x="487" y="812"/>
                </a:lnTo>
                <a:lnTo>
                  <a:pt x="482" y="824"/>
                </a:lnTo>
                <a:lnTo>
                  <a:pt x="478" y="831"/>
                </a:lnTo>
                <a:lnTo>
                  <a:pt x="471" y="833"/>
                </a:lnTo>
                <a:lnTo>
                  <a:pt x="461" y="828"/>
                </a:lnTo>
                <a:lnTo>
                  <a:pt x="449" y="831"/>
                </a:lnTo>
                <a:lnTo>
                  <a:pt x="464" y="838"/>
                </a:lnTo>
                <a:lnTo>
                  <a:pt x="466" y="840"/>
                </a:lnTo>
                <a:lnTo>
                  <a:pt x="475" y="845"/>
                </a:lnTo>
                <a:lnTo>
                  <a:pt x="475" y="850"/>
                </a:lnTo>
                <a:lnTo>
                  <a:pt x="475" y="854"/>
                </a:lnTo>
                <a:lnTo>
                  <a:pt x="480" y="854"/>
                </a:lnTo>
                <a:lnTo>
                  <a:pt x="487" y="854"/>
                </a:lnTo>
                <a:lnTo>
                  <a:pt x="494" y="854"/>
                </a:lnTo>
                <a:lnTo>
                  <a:pt x="504" y="854"/>
                </a:lnTo>
                <a:lnTo>
                  <a:pt x="511" y="857"/>
                </a:lnTo>
                <a:lnTo>
                  <a:pt x="506" y="861"/>
                </a:lnTo>
                <a:lnTo>
                  <a:pt x="504" y="864"/>
                </a:lnTo>
                <a:lnTo>
                  <a:pt x="504" y="871"/>
                </a:lnTo>
                <a:lnTo>
                  <a:pt x="504" y="876"/>
                </a:lnTo>
                <a:lnTo>
                  <a:pt x="499" y="883"/>
                </a:lnTo>
                <a:lnTo>
                  <a:pt x="490" y="883"/>
                </a:lnTo>
                <a:lnTo>
                  <a:pt x="482" y="885"/>
                </a:lnTo>
                <a:lnTo>
                  <a:pt x="475" y="887"/>
                </a:lnTo>
                <a:lnTo>
                  <a:pt x="473" y="887"/>
                </a:lnTo>
                <a:lnTo>
                  <a:pt x="471" y="892"/>
                </a:lnTo>
                <a:lnTo>
                  <a:pt x="468" y="899"/>
                </a:lnTo>
                <a:lnTo>
                  <a:pt x="464" y="899"/>
                </a:lnTo>
                <a:lnTo>
                  <a:pt x="459" y="897"/>
                </a:lnTo>
                <a:lnTo>
                  <a:pt x="454" y="897"/>
                </a:lnTo>
                <a:lnTo>
                  <a:pt x="445" y="902"/>
                </a:lnTo>
                <a:lnTo>
                  <a:pt x="437" y="902"/>
                </a:lnTo>
                <a:lnTo>
                  <a:pt x="430" y="902"/>
                </a:lnTo>
                <a:lnTo>
                  <a:pt x="423" y="904"/>
                </a:lnTo>
                <a:lnTo>
                  <a:pt x="416" y="906"/>
                </a:lnTo>
                <a:lnTo>
                  <a:pt x="409" y="904"/>
                </a:lnTo>
                <a:lnTo>
                  <a:pt x="404" y="899"/>
                </a:lnTo>
                <a:lnTo>
                  <a:pt x="397" y="897"/>
                </a:lnTo>
                <a:lnTo>
                  <a:pt x="390" y="892"/>
                </a:lnTo>
                <a:lnTo>
                  <a:pt x="381" y="892"/>
                </a:lnTo>
                <a:lnTo>
                  <a:pt x="374" y="890"/>
                </a:lnTo>
                <a:lnTo>
                  <a:pt x="369" y="890"/>
                </a:lnTo>
                <a:lnTo>
                  <a:pt x="359" y="887"/>
                </a:lnTo>
                <a:lnTo>
                  <a:pt x="352" y="887"/>
                </a:lnTo>
                <a:lnTo>
                  <a:pt x="348" y="892"/>
                </a:lnTo>
                <a:lnTo>
                  <a:pt x="345" y="890"/>
                </a:lnTo>
                <a:lnTo>
                  <a:pt x="338" y="885"/>
                </a:lnTo>
                <a:lnTo>
                  <a:pt x="329" y="883"/>
                </a:lnTo>
                <a:lnTo>
                  <a:pt x="322" y="880"/>
                </a:lnTo>
                <a:lnTo>
                  <a:pt x="314" y="873"/>
                </a:lnTo>
                <a:lnTo>
                  <a:pt x="310" y="878"/>
                </a:lnTo>
                <a:lnTo>
                  <a:pt x="298" y="878"/>
                </a:lnTo>
                <a:lnTo>
                  <a:pt x="296" y="883"/>
                </a:lnTo>
                <a:lnTo>
                  <a:pt x="286" y="878"/>
                </a:lnTo>
                <a:lnTo>
                  <a:pt x="274" y="876"/>
                </a:lnTo>
                <a:lnTo>
                  <a:pt x="270" y="878"/>
                </a:lnTo>
                <a:lnTo>
                  <a:pt x="270" y="885"/>
                </a:lnTo>
                <a:lnTo>
                  <a:pt x="262" y="887"/>
                </a:lnTo>
                <a:lnTo>
                  <a:pt x="255" y="885"/>
                </a:lnTo>
                <a:lnTo>
                  <a:pt x="246" y="880"/>
                </a:lnTo>
                <a:lnTo>
                  <a:pt x="239" y="876"/>
                </a:lnTo>
                <a:lnTo>
                  <a:pt x="232" y="880"/>
                </a:lnTo>
                <a:lnTo>
                  <a:pt x="227" y="873"/>
                </a:lnTo>
                <a:lnTo>
                  <a:pt x="220" y="866"/>
                </a:lnTo>
                <a:lnTo>
                  <a:pt x="215" y="861"/>
                </a:lnTo>
                <a:lnTo>
                  <a:pt x="210" y="859"/>
                </a:lnTo>
                <a:lnTo>
                  <a:pt x="201" y="859"/>
                </a:lnTo>
                <a:lnTo>
                  <a:pt x="192" y="859"/>
                </a:lnTo>
                <a:lnTo>
                  <a:pt x="184" y="857"/>
                </a:lnTo>
                <a:lnTo>
                  <a:pt x="177" y="861"/>
                </a:lnTo>
                <a:lnTo>
                  <a:pt x="168" y="861"/>
                </a:lnTo>
                <a:lnTo>
                  <a:pt x="163" y="868"/>
                </a:lnTo>
                <a:lnTo>
                  <a:pt x="158" y="876"/>
                </a:lnTo>
                <a:lnTo>
                  <a:pt x="158" y="880"/>
                </a:lnTo>
                <a:lnTo>
                  <a:pt x="154" y="887"/>
                </a:lnTo>
                <a:lnTo>
                  <a:pt x="147" y="890"/>
                </a:lnTo>
                <a:lnTo>
                  <a:pt x="142" y="897"/>
                </a:lnTo>
                <a:lnTo>
                  <a:pt x="137" y="897"/>
                </a:lnTo>
                <a:lnTo>
                  <a:pt x="130" y="895"/>
                </a:lnTo>
                <a:lnTo>
                  <a:pt x="128" y="885"/>
                </a:lnTo>
                <a:lnTo>
                  <a:pt x="123" y="883"/>
                </a:lnTo>
                <a:lnTo>
                  <a:pt x="113" y="878"/>
                </a:lnTo>
                <a:lnTo>
                  <a:pt x="106" y="876"/>
                </a:lnTo>
                <a:lnTo>
                  <a:pt x="102" y="871"/>
                </a:lnTo>
                <a:lnTo>
                  <a:pt x="92" y="868"/>
                </a:lnTo>
                <a:lnTo>
                  <a:pt x="85" y="871"/>
                </a:lnTo>
                <a:lnTo>
                  <a:pt x="78" y="868"/>
                </a:lnTo>
                <a:lnTo>
                  <a:pt x="71" y="868"/>
                </a:lnTo>
                <a:lnTo>
                  <a:pt x="64" y="876"/>
                </a:lnTo>
                <a:lnTo>
                  <a:pt x="57" y="876"/>
                </a:lnTo>
                <a:lnTo>
                  <a:pt x="47" y="880"/>
                </a:lnTo>
                <a:lnTo>
                  <a:pt x="42" y="887"/>
                </a:lnTo>
                <a:lnTo>
                  <a:pt x="35" y="892"/>
                </a:lnTo>
                <a:lnTo>
                  <a:pt x="28" y="897"/>
                </a:lnTo>
                <a:lnTo>
                  <a:pt x="28" y="885"/>
                </a:lnTo>
                <a:lnTo>
                  <a:pt x="19" y="880"/>
                </a:lnTo>
                <a:lnTo>
                  <a:pt x="16" y="873"/>
                </a:lnTo>
                <a:lnTo>
                  <a:pt x="9" y="880"/>
                </a:lnTo>
                <a:lnTo>
                  <a:pt x="0" y="878"/>
                </a:lnTo>
                <a:lnTo>
                  <a:pt x="2" y="871"/>
                </a:lnTo>
                <a:lnTo>
                  <a:pt x="5" y="866"/>
                </a:lnTo>
                <a:lnTo>
                  <a:pt x="9" y="866"/>
                </a:lnTo>
                <a:lnTo>
                  <a:pt x="16" y="861"/>
                </a:lnTo>
                <a:lnTo>
                  <a:pt x="21" y="866"/>
                </a:lnTo>
                <a:lnTo>
                  <a:pt x="31" y="864"/>
                </a:lnTo>
                <a:lnTo>
                  <a:pt x="38" y="861"/>
                </a:lnTo>
                <a:lnTo>
                  <a:pt x="45" y="854"/>
                </a:lnTo>
                <a:lnTo>
                  <a:pt x="50" y="850"/>
                </a:lnTo>
                <a:lnTo>
                  <a:pt x="57" y="847"/>
                </a:lnTo>
                <a:lnTo>
                  <a:pt x="59" y="838"/>
                </a:lnTo>
                <a:lnTo>
                  <a:pt x="69" y="838"/>
                </a:lnTo>
                <a:lnTo>
                  <a:pt x="76" y="838"/>
                </a:lnTo>
                <a:lnTo>
                  <a:pt x="78" y="838"/>
                </a:lnTo>
                <a:lnTo>
                  <a:pt x="83" y="831"/>
                </a:lnTo>
                <a:lnTo>
                  <a:pt x="87" y="828"/>
                </a:lnTo>
                <a:lnTo>
                  <a:pt x="92" y="824"/>
                </a:lnTo>
                <a:lnTo>
                  <a:pt x="97" y="821"/>
                </a:lnTo>
                <a:lnTo>
                  <a:pt x="99" y="819"/>
                </a:lnTo>
                <a:lnTo>
                  <a:pt x="99" y="809"/>
                </a:lnTo>
                <a:lnTo>
                  <a:pt x="104" y="805"/>
                </a:lnTo>
                <a:lnTo>
                  <a:pt x="106" y="797"/>
                </a:lnTo>
                <a:lnTo>
                  <a:pt x="111" y="800"/>
                </a:lnTo>
                <a:lnTo>
                  <a:pt x="118" y="805"/>
                </a:lnTo>
                <a:lnTo>
                  <a:pt x="125" y="802"/>
                </a:lnTo>
                <a:lnTo>
                  <a:pt x="130" y="793"/>
                </a:lnTo>
                <a:lnTo>
                  <a:pt x="135" y="786"/>
                </a:lnTo>
                <a:lnTo>
                  <a:pt x="142" y="786"/>
                </a:lnTo>
                <a:lnTo>
                  <a:pt x="151" y="788"/>
                </a:lnTo>
                <a:lnTo>
                  <a:pt x="156" y="788"/>
                </a:lnTo>
                <a:lnTo>
                  <a:pt x="163" y="788"/>
                </a:lnTo>
                <a:lnTo>
                  <a:pt x="173" y="788"/>
                </a:lnTo>
                <a:lnTo>
                  <a:pt x="180" y="793"/>
                </a:lnTo>
                <a:lnTo>
                  <a:pt x="187" y="800"/>
                </a:lnTo>
                <a:lnTo>
                  <a:pt x="194" y="802"/>
                </a:lnTo>
                <a:lnTo>
                  <a:pt x="203" y="805"/>
                </a:lnTo>
                <a:lnTo>
                  <a:pt x="208" y="805"/>
                </a:lnTo>
                <a:lnTo>
                  <a:pt x="210" y="805"/>
                </a:lnTo>
                <a:lnTo>
                  <a:pt x="213" y="800"/>
                </a:lnTo>
                <a:lnTo>
                  <a:pt x="218" y="790"/>
                </a:lnTo>
                <a:lnTo>
                  <a:pt x="222" y="786"/>
                </a:lnTo>
                <a:lnTo>
                  <a:pt x="229" y="783"/>
                </a:lnTo>
                <a:lnTo>
                  <a:pt x="239" y="781"/>
                </a:lnTo>
                <a:lnTo>
                  <a:pt x="246" y="771"/>
                </a:lnTo>
                <a:lnTo>
                  <a:pt x="239" y="771"/>
                </a:lnTo>
                <a:lnTo>
                  <a:pt x="229" y="774"/>
                </a:lnTo>
                <a:lnTo>
                  <a:pt x="225" y="771"/>
                </a:lnTo>
                <a:lnTo>
                  <a:pt x="215" y="776"/>
                </a:lnTo>
                <a:lnTo>
                  <a:pt x="210" y="783"/>
                </a:lnTo>
                <a:lnTo>
                  <a:pt x="203" y="781"/>
                </a:lnTo>
                <a:lnTo>
                  <a:pt x="196" y="781"/>
                </a:lnTo>
                <a:lnTo>
                  <a:pt x="187" y="779"/>
                </a:lnTo>
                <a:lnTo>
                  <a:pt x="182" y="774"/>
                </a:lnTo>
                <a:lnTo>
                  <a:pt x="177" y="769"/>
                </a:lnTo>
                <a:lnTo>
                  <a:pt x="173" y="762"/>
                </a:lnTo>
                <a:lnTo>
                  <a:pt x="168" y="750"/>
                </a:lnTo>
                <a:lnTo>
                  <a:pt x="163" y="748"/>
                </a:lnTo>
                <a:lnTo>
                  <a:pt x="161" y="753"/>
                </a:lnTo>
                <a:lnTo>
                  <a:pt x="151" y="750"/>
                </a:lnTo>
                <a:lnTo>
                  <a:pt x="144" y="750"/>
                </a:lnTo>
                <a:lnTo>
                  <a:pt x="137" y="745"/>
                </a:lnTo>
                <a:lnTo>
                  <a:pt x="144" y="741"/>
                </a:lnTo>
                <a:lnTo>
                  <a:pt x="149" y="741"/>
                </a:lnTo>
                <a:lnTo>
                  <a:pt x="151" y="738"/>
                </a:lnTo>
                <a:lnTo>
                  <a:pt x="147" y="734"/>
                </a:lnTo>
                <a:lnTo>
                  <a:pt x="142" y="734"/>
                </a:lnTo>
                <a:lnTo>
                  <a:pt x="137" y="724"/>
                </a:lnTo>
                <a:lnTo>
                  <a:pt x="125" y="722"/>
                </a:lnTo>
                <a:lnTo>
                  <a:pt x="118" y="722"/>
                </a:lnTo>
                <a:lnTo>
                  <a:pt x="116" y="729"/>
                </a:lnTo>
                <a:lnTo>
                  <a:pt x="104" y="727"/>
                </a:lnTo>
                <a:lnTo>
                  <a:pt x="95" y="727"/>
                </a:lnTo>
                <a:lnTo>
                  <a:pt x="90" y="717"/>
                </a:lnTo>
                <a:lnTo>
                  <a:pt x="85" y="710"/>
                </a:lnTo>
                <a:lnTo>
                  <a:pt x="87" y="708"/>
                </a:lnTo>
                <a:lnTo>
                  <a:pt x="92" y="708"/>
                </a:lnTo>
                <a:lnTo>
                  <a:pt x="95" y="703"/>
                </a:lnTo>
                <a:lnTo>
                  <a:pt x="95" y="700"/>
                </a:lnTo>
                <a:lnTo>
                  <a:pt x="90" y="696"/>
                </a:lnTo>
                <a:lnTo>
                  <a:pt x="80" y="691"/>
                </a:lnTo>
                <a:lnTo>
                  <a:pt x="85" y="689"/>
                </a:lnTo>
                <a:lnTo>
                  <a:pt x="92" y="689"/>
                </a:lnTo>
                <a:lnTo>
                  <a:pt x="102" y="686"/>
                </a:lnTo>
                <a:lnTo>
                  <a:pt x="104" y="684"/>
                </a:lnTo>
                <a:lnTo>
                  <a:pt x="111" y="689"/>
                </a:lnTo>
                <a:lnTo>
                  <a:pt x="123" y="686"/>
                </a:lnTo>
                <a:lnTo>
                  <a:pt x="128" y="682"/>
                </a:lnTo>
                <a:lnTo>
                  <a:pt x="132" y="679"/>
                </a:lnTo>
                <a:lnTo>
                  <a:pt x="142" y="682"/>
                </a:lnTo>
                <a:lnTo>
                  <a:pt x="149" y="679"/>
                </a:lnTo>
                <a:lnTo>
                  <a:pt x="156" y="677"/>
                </a:lnTo>
                <a:lnTo>
                  <a:pt x="165" y="674"/>
                </a:lnTo>
                <a:lnTo>
                  <a:pt x="173" y="667"/>
                </a:lnTo>
                <a:lnTo>
                  <a:pt x="177" y="660"/>
                </a:lnTo>
                <a:lnTo>
                  <a:pt x="182" y="656"/>
                </a:lnTo>
                <a:lnTo>
                  <a:pt x="182" y="648"/>
                </a:lnTo>
                <a:lnTo>
                  <a:pt x="182" y="639"/>
                </a:lnTo>
                <a:lnTo>
                  <a:pt x="187" y="634"/>
                </a:lnTo>
                <a:lnTo>
                  <a:pt x="189" y="629"/>
                </a:lnTo>
                <a:lnTo>
                  <a:pt x="189" y="625"/>
                </a:lnTo>
                <a:lnTo>
                  <a:pt x="187" y="618"/>
                </a:lnTo>
                <a:lnTo>
                  <a:pt x="189" y="608"/>
                </a:lnTo>
                <a:lnTo>
                  <a:pt x="182" y="606"/>
                </a:lnTo>
                <a:lnTo>
                  <a:pt x="173" y="603"/>
                </a:lnTo>
                <a:lnTo>
                  <a:pt x="165" y="608"/>
                </a:lnTo>
                <a:lnTo>
                  <a:pt x="161" y="613"/>
                </a:lnTo>
                <a:lnTo>
                  <a:pt x="158" y="608"/>
                </a:lnTo>
                <a:lnTo>
                  <a:pt x="154" y="611"/>
                </a:lnTo>
                <a:lnTo>
                  <a:pt x="149" y="608"/>
                </a:lnTo>
                <a:lnTo>
                  <a:pt x="147" y="608"/>
                </a:lnTo>
                <a:lnTo>
                  <a:pt x="154" y="601"/>
                </a:lnTo>
                <a:lnTo>
                  <a:pt x="158" y="599"/>
                </a:lnTo>
                <a:lnTo>
                  <a:pt x="165" y="599"/>
                </a:lnTo>
                <a:lnTo>
                  <a:pt x="173" y="594"/>
                </a:lnTo>
                <a:lnTo>
                  <a:pt x="180" y="589"/>
                </a:lnTo>
                <a:lnTo>
                  <a:pt x="184" y="582"/>
                </a:lnTo>
                <a:lnTo>
                  <a:pt x="177" y="575"/>
                </a:lnTo>
                <a:lnTo>
                  <a:pt x="175" y="568"/>
                </a:lnTo>
                <a:lnTo>
                  <a:pt x="173" y="561"/>
                </a:lnTo>
                <a:lnTo>
                  <a:pt x="173" y="554"/>
                </a:lnTo>
                <a:lnTo>
                  <a:pt x="177" y="549"/>
                </a:lnTo>
                <a:lnTo>
                  <a:pt x="177" y="547"/>
                </a:lnTo>
                <a:lnTo>
                  <a:pt x="184" y="547"/>
                </a:lnTo>
                <a:lnTo>
                  <a:pt x="187" y="549"/>
                </a:lnTo>
                <a:lnTo>
                  <a:pt x="192" y="549"/>
                </a:lnTo>
                <a:lnTo>
                  <a:pt x="196" y="551"/>
                </a:lnTo>
                <a:lnTo>
                  <a:pt x="196" y="556"/>
                </a:lnTo>
                <a:lnTo>
                  <a:pt x="199" y="563"/>
                </a:lnTo>
                <a:lnTo>
                  <a:pt x="201" y="566"/>
                </a:lnTo>
                <a:lnTo>
                  <a:pt x="203" y="566"/>
                </a:lnTo>
                <a:lnTo>
                  <a:pt x="208" y="568"/>
                </a:lnTo>
                <a:lnTo>
                  <a:pt x="201" y="573"/>
                </a:lnTo>
                <a:lnTo>
                  <a:pt x="210" y="575"/>
                </a:lnTo>
                <a:lnTo>
                  <a:pt x="218" y="573"/>
                </a:lnTo>
                <a:lnTo>
                  <a:pt x="220" y="568"/>
                </a:lnTo>
                <a:lnTo>
                  <a:pt x="225" y="570"/>
                </a:lnTo>
                <a:lnTo>
                  <a:pt x="229" y="575"/>
                </a:lnTo>
                <a:lnTo>
                  <a:pt x="239" y="575"/>
                </a:lnTo>
                <a:lnTo>
                  <a:pt x="246" y="575"/>
                </a:lnTo>
                <a:lnTo>
                  <a:pt x="255" y="575"/>
                </a:lnTo>
                <a:lnTo>
                  <a:pt x="255" y="580"/>
                </a:lnTo>
                <a:lnTo>
                  <a:pt x="262" y="585"/>
                </a:lnTo>
                <a:lnTo>
                  <a:pt x="265" y="592"/>
                </a:lnTo>
                <a:lnTo>
                  <a:pt x="267" y="589"/>
                </a:lnTo>
                <a:lnTo>
                  <a:pt x="265" y="589"/>
                </a:lnTo>
                <a:lnTo>
                  <a:pt x="262" y="575"/>
                </a:lnTo>
                <a:lnTo>
                  <a:pt x="270" y="573"/>
                </a:lnTo>
                <a:lnTo>
                  <a:pt x="277" y="573"/>
                </a:lnTo>
                <a:lnTo>
                  <a:pt x="274" y="559"/>
                </a:lnTo>
                <a:lnTo>
                  <a:pt x="288" y="542"/>
                </a:lnTo>
                <a:lnTo>
                  <a:pt x="281" y="537"/>
                </a:lnTo>
                <a:lnTo>
                  <a:pt x="288" y="521"/>
                </a:lnTo>
                <a:lnTo>
                  <a:pt x="298" y="518"/>
                </a:lnTo>
                <a:lnTo>
                  <a:pt x="305" y="504"/>
                </a:lnTo>
                <a:lnTo>
                  <a:pt x="305" y="495"/>
                </a:lnTo>
                <a:lnTo>
                  <a:pt x="296" y="497"/>
                </a:lnTo>
                <a:lnTo>
                  <a:pt x="281" y="506"/>
                </a:lnTo>
                <a:lnTo>
                  <a:pt x="281" y="502"/>
                </a:lnTo>
                <a:lnTo>
                  <a:pt x="284" y="490"/>
                </a:lnTo>
                <a:lnTo>
                  <a:pt x="277" y="485"/>
                </a:lnTo>
                <a:lnTo>
                  <a:pt x="277" y="473"/>
                </a:lnTo>
                <a:lnTo>
                  <a:pt x="267" y="450"/>
                </a:lnTo>
                <a:lnTo>
                  <a:pt x="284" y="431"/>
                </a:lnTo>
                <a:lnTo>
                  <a:pt x="288" y="424"/>
                </a:lnTo>
                <a:lnTo>
                  <a:pt x="296" y="414"/>
                </a:lnTo>
                <a:lnTo>
                  <a:pt x="298" y="414"/>
                </a:lnTo>
                <a:lnTo>
                  <a:pt x="300" y="417"/>
                </a:lnTo>
                <a:lnTo>
                  <a:pt x="303" y="414"/>
                </a:lnTo>
                <a:lnTo>
                  <a:pt x="300" y="412"/>
                </a:lnTo>
                <a:lnTo>
                  <a:pt x="303" y="412"/>
                </a:lnTo>
                <a:lnTo>
                  <a:pt x="310" y="412"/>
                </a:lnTo>
                <a:lnTo>
                  <a:pt x="312" y="414"/>
                </a:lnTo>
                <a:lnTo>
                  <a:pt x="314" y="417"/>
                </a:lnTo>
                <a:lnTo>
                  <a:pt x="317" y="417"/>
                </a:lnTo>
                <a:lnTo>
                  <a:pt x="317" y="414"/>
                </a:lnTo>
                <a:lnTo>
                  <a:pt x="319" y="412"/>
                </a:lnTo>
                <a:lnTo>
                  <a:pt x="312" y="412"/>
                </a:lnTo>
                <a:lnTo>
                  <a:pt x="298" y="407"/>
                </a:lnTo>
                <a:lnTo>
                  <a:pt x="296" y="405"/>
                </a:lnTo>
                <a:lnTo>
                  <a:pt x="291" y="407"/>
                </a:lnTo>
                <a:lnTo>
                  <a:pt x="286" y="405"/>
                </a:lnTo>
                <a:lnTo>
                  <a:pt x="281" y="412"/>
                </a:lnTo>
                <a:lnTo>
                  <a:pt x="274" y="409"/>
                </a:lnTo>
                <a:lnTo>
                  <a:pt x="267" y="412"/>
                </a:lnTo>
                <a:lnTo>
                  <a:pt x="258" y="417"/>
                </a:lnTo>
                <a:lnTo>
                  <a:pt x="248" y="414"/>
                </a:lnTo>
                <a:lnTo>
                  <a:pt x="244" y="409"/>
                </a:lnTo>
                <a:lnTo>
                  <a:pt x="236" y="400"/>
                </a:lnTo>
                <a:lnTo>
                  <a:pt x="232" y="400"/>
                </a:lnTo>
                <a:lnTo>
                  <a:pt x="232" y="417"/>
                </a:lnTo>
                <a:lnTo>
                  <a:pt x="227" y="419"/>
                </a:lnTo>
                <a:lnTo>
                  <a:pt x="218" y="409"/>
                </a:lnTo>
                <a:lnTo>
                  <a:pt x="215" y="400"/>
                </a:lnTo>
                <a:lnTo>
                  <a:pt x="210" y="393"/>
                </a:lnTo>
                <a:lnTo>
                  <a:pt x="201" y="395"/>
                </a:lnTo>
                <a:lnTo>
                  <a:pt x="199" y="407"/>
                </a:lnTo>
                <a:lnTo>
                  <a:pt x="194" y="407"/>
                </a:lnTo>
                <a:lnTo>
                  <a:pt x="194" y="395"/>
                </a:lnTo>
                <a:lnTo>
                  <a:pt x="189" y="388"/>
                </a:lnTo>
                <a:lnTo>
                  <a:pt x="192" y="374"/>
                </a:lnTo>
                <a:lnTo>
                  <a:pt x="201" y="376"/>
                </a:lnTo>
                <a:lnTo>
                  <a:pt x="210" y="360"/>
                </a:lnTo>
                <a:lnTo>
                  <a:pt x="222" y="348"/>
                </a:lnTo>
                <a:lnTo>
                  <a:pt x="225" y="343"/>
                </a:lnTo>
                <a:lnTo>
                  <a:pt x="229" y="336"/>
                </a:lnTo>
                <a:lnTo>
                  <a:pt x="234" y="336"/>
                </a:lnTo>
                <a:lnTo>
                  <a:pt x="239" y="331"/>
                </a:lnTo>
                <a:lnTo>
                  <a:pt x="239" y="320"/>
                </a:lnTo>
                <a:lnTo>
                  <a:pt x="234" y="308"/>
                </a:lnTo>
                <a:lnTo>
                  <a:pt x="229" y="303"/>
                </a:lnTo>
                <a:lnTo>
                  <a:pt x="234" y="293"/>
                </a:lnTo>
                <a:lnTo>
                  <a:pt x="239" y="282"/>
                </a:lnTo>
                <a:lnTo>
                  <a:pt x="248" y="275"/>
                </a:lnTo>
                <a:lnTo>
                  <a:pt x="241" y="267"/>
                </a:lnTo>
                <a:lnTo>
                  <a:pt x="239" y="275"/>
                </a:lnTo>
                <a:lnTo>
                  <a:pt x="234" y="282"/>
                </a:lnTo>
                <a:lnTo>
                  <a:pt x="227" y="279"/>
                </a:lnTo>
                <a:lnTo>
                  <a:pt x="227" y="286"/>
                </a:lnTo>
                <a:lnTo>
                  <a:pt x="218" y="291"/>
                </a:lnTo>
                <a:lnTo>
                  <a:pt x="213" y="279"/>
                </a:lnTo>
                <a:lnTo>
                  <a:pt x="213" y="272"/>
                </a:lnTo>
                <a:lnTo>
                  <a:pt x="218" y="263"/>
                </a:lnTo>
                <a:lnTo>
                  <a:pt x="220" y="258"/>
                </a:lnTo>
                <a:lnTo>
                  <a:pt x="208" y="263"/>
                </a:lnTo>
                <a:lnTo>
                  <a:pt x="206" y="275"/>
                </a:lnTo>
                <a:lnTo>
                  <a:pt x="208" y="286"/>
                </a:lnTo>
                <a:lnTo>
                  <a:pt x="199" y="293"/>
                </a:lnTo>
                <a:lnTo>
                  <a:pt x="194" y="301"/>
                </a:lnTo>
                <a:lnTo>
                  <a:pt x="189" y="310"/>
                </a:lnTo>
                <a:lnTo>
                  <a:pt x="184" y="317"/>
                </a:lnTo>
                <a:lnTo>
                  <a:pt x="182" y="324"/>
                </a:lnTo>
                <a:lnTo>
                  <a:pt x="180" y="329"/>
                </a:lnTo>
                <a:lnTo>
                  <a:pt x="173" y="329"/>
                </a:lnTo>
                <a:lnTo>
                  <a:pt x="165" y="329"/>
                </a:lnTo>
                <a:lnTo>
                  <a:pt x="170" y="317"/>
                </a:lnTo>
                <a:lnTo>
                  <a:pt x="177" y="312"/>
                </a:lnTo>
                <a:lnTo>
                  <a:pt x="180" y="303"/>
                </a:lnTo>
                <a:lnTo>
                  <a:pt x="187" y="293"/>
                </a:lnTo>
                <a:lnTo>
                  <a:pt x="192" y="284"/>
                </a:lnTo>
                <a:lnTo>
                  <a:pt x="192" y="277"/>
                </a:lnTo>
                <a:lnTo>
                  <a:pt x="196" y="270"/>
                </a:lnTo>
                <a:lnTo>
                  <a:pt x="194" y="263"/>
                </a:lnTo>
                <a:lnTo>
                  <a:pt x="201" y="258"/>
                </a:lnTo>
                <a:lnTo>
                  <a:pt x="206" y="246"/>
                </a:lnTo>
                <a:lnTo>
                  <a:pt x="213" y="237"/>
                </a:lnTo>
                <a:lnTo>
                  <a:pt x="208" y="234"/>
                </a:lnTo>
                <a:lnTo>
                  <a:pt x="220" y="218"/>
                </a:lnTo>
                <a:lnTo>
                  <a:pt x="227" y="215"/>
                </a:lnTo>
                <a:lnTo>
                  <a:pt x="232" y="204"/>
                </a:lnTo>
                <a:lnTo>
                  <a:pt x="246" y="196"/>
                </a:lnTo>
                <a:lnTo>
                  <a:pt x="253" y="185"/>
                </a:lnTo>
                <a:lnTo>
                  <a:pt x="239" y="189"/>
                </a:lnTo>
                <a:lnTo>
                  <a:pt x="225" y="199"/>
                </a:lnTo>
                <a:lnTo>
                  <a:pt x="213" y="208"/>
                </a:lnTo>
                <a:lnTo>
                  <a:pt x="206" y="201"/>
                </a:lnTo>
                <a:lnTo>
                  <a:pt x="201" y="194"/>
                </a:lnTo>
                <a:lnTo>
                  <a:pt x="201" y="185"/>
                </a:lnTo>
                <a:lnTo>
                  <a:pt x="194" y="180"/>
                </a:lnTo>
                <a:lnTo>
                  <a:pt x="189" y="173"/>
                </a:lnTo>
                <a:lnTo>
                  <a:pt x="196" y="170"/>
                </a:lnTo>
                <a:lnTo>
                  <a:pt x="206" y="173"/>
                </a:lnTo>
                <a:lnTo>
                  <a:pt x="213" y="173"/>
                </a:lnTo>
                <a:lnTo>
                  <a:pt x="225" y="166"/>
                </a:lnTo>
                <a:lnTo>
                  <a:pt x="220" y="159"/>
                </a:lnTo>
                <a:lnTo>
                  <a:pt x="232" y="152"/>
                </a:lnTo>
                <a:lnTo>
                  <a:pt x="239" y="144"/>
                </a:lnTo>
                <a:lnTo>
                  <a:pt x="239" y="135"/>
                </a:lnTo>
                <a:lnTo>
                  <a:pt x="248" y="135"/>
                </a:lnTo>
                <a:lnTo>
                  <a:pt x="251" y="128"/>
                </a:lnTo>
                <a:lnTo>
                  <a:pt x="255" y="116"/>
                </a:lnTo>
                <a:lnTo>
                  <a:pt x="248" y="121"/>
                </a:lnTo>
                <a:lnTo>
                  <a:pt x="244" y="116"/>
                </a:lnTo>
                <a:lnTo>
                  <a:pt x="232" y="116"/>
                </a:lnTo>
                <a:lnTo>
                  <a:pt x="236" y="107"/>
                </a:lnTo>
                <a:lnTo>
                  <a:pt x="236" y="102"/>
                </a:lnTo>
                <a:lnTo>
                  <a:pt x="244" y="92"/>
                </a:lnTo>
                <a:lnTo>
                  <a:pt x="246" y="83"/>
                </a:lnTo>
                <a:lnTo>
                  <a:pt x="251" y="71"/>
                </a:lnTo>
                <a:lnTo>
                  <a:pt x="253" y="64"/>
                </a:lnTo>
                <a:lnTo>
                  <a:pt x="260" y="66"/>
                </a:lnTo>
                <a:lnTo>
                  <a:pt x="265" y="62"/>
                </a:lnTo>
                <a:lnTo>
                  <a:pt x="267" y="64"/>
                </a:lnTo>
                <a:lnTo>
                  <a:pt x="265" y="69"/>
                </a:lnTo>
                <a:lnTo>
                  <a:pt x="270" y="69"/>
                </a:lnTo>
                <a:lnTo>
                  <a:pt x="274" y="64"/>
                </a:lnTo>
                <a:lnTo>
                  <a:pt x="279" y="64"/>
                </a:lnTo>
                <a:lnTo>
                  <a:pt x="281" y="69"/>
                </a:lnTo>
                <a:lnTo>
                  <a:pt x="288" y="66"/>
                </a:lnTo>
                <a:lnTo>
                  <a:pt x="279" y="57"/>
                </a:lnTo>
                <a:lnTo>
                  <a:pt x="277" y="50"/>
                </a:lnTo>
                <a:lnTo>
                  <a:pt x="279" y="47"/>
                </a:lnTo>
                <a:lnTo>
                  <a:pt x="284" y="52"/>
                </a:lnTo>
                <a:lnTo>
                  <a:pt x="288" y="50"/>
                </a:lnTo>
                <a:lnTo>
                  <a:pt x="288" y="43"/>
                </a:lnTo>
                <a:lnTo>
                  <a:pt x="291" y="33"/>
                </a:lnTo>
                <a:lnTo>
                  <a:pt x="303" y="36"/>
                </a:lnTo>
                <a:lnTo>
                  <a:pt x="303" y="21"/>
                </a:lnTo>
                <a:lnTo>
                  <a:pt x="310" y="14"/>
                </a:lnTo>
                <a:lnTo>
                  <a:pt x="314" y="10"/>
                </a:lnTo>
                <a:lnTo>
                  <a:pt x="322" y="0"/>
                </a:lnTo>
                <a:lnTo>
                  <a:pt x="333" y="7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809"/>
          <p:cNvSpPr>
            <a:spLocks/>
          </p:cNvSpPr>
          <p:nvPr/>
        </p:nvSpPr>
        <p:spPr bwMode="auto">
          <a:xfrm>
            <a:off x="3895726" y="2147888"/>
            <a:ext cx="885825" cy="1438275"/>
          </a:xfrm>
          <a:custGeom>
            <a:avLst/>
            <a:gdLst>
              <a:gd name="T0" fmla="*/ 390 w 558"/>
              <a:gd name="T1" fmla="*/ 26 h 906"/>
              <a:gd name="T2" fmla="*/ 414 w 558"/>
              <a:gd name="T3" fmla="*/ 59 h 906"/>
              <a:gd name="T4" fmla="*/ 352 w 558"/>
              <a:gd name="T5" fmla="*/ 92 h 906"/>
              <a:gd name="T6" fmla="*/ 319 w 558"/>
              <a:gd name="T7" fmla="*/ 130 h 906"/>
              <a:gd name="T8" fmla="*/ 400 w 558"/>
              <a:gd name="T9" fmla="*/ 133 h 906"/>
              <a:gd name="T10" fmla="*/ 464 w 558"/>
              <a:gd name="T11" fmla="*/ 163 h 906"/>
              <a:gd name="T12" fmla="*/ 426 w 558"/>
              <a:gd name="T13" fmla="*/ 222 h 906"/>
              <a:gd name="T14" fmla="*/ 383 w 558"/>
              <a:gd name="T15" fmla="*/ 284 h 906"/>
              <a:gd name="T16" fmla="*/ 333 w 558"/>
              <a:gd name="T17" fmla="*/ 305 h 906"/>
              <a:gd name="T18" fmla="*/ 395 w 558"/>
              <a:gd name="T19" fmla="*/ 327 h 906"/>
              <a:gd name="T20" fmla="*/ 414 w 558"/>
              <a:gd name="T21" fmla="*/ 393 h 906"/>
              <a:gd name="T22" fmla="*/ 419 w 558"/>
              <a:gd name="T23" fmla="*/ 464 h 906"/>
              <a:gd name="T24" fmla="*/ 461 w 558"/>
              <a:gd name="T25" fmla="*/ 518 h 906"/>
              <a:gd name="T26" fmla="*/ 471 w 558"/>
              <a:gd name="T27" fmla="*/ 582 h 906"/>
              <a:gd name="T28" fmla="*/ 480 w 558"/>
              <a:gd name="T29" fmla="*/ 627 h 906"/>
              <a:gd name="T30" fmla="*/ 464 w 558"/>
              <a:gd name="T31" fmla="*/ 689 h 906"/>
              <a:gd name="T32" fmla="*/ 520 w 558"/>
              <a:gd name="T33" fmla="*/ 684 h 906"/>
              <a:gd name="T34" fmla="*/ 549 w 558"/>
              <a:gd name="T35" fmla="*/ 757 h 906"/>
              <a:gd name="T36" fmla="*/ 504 w 558"/>
              <a:gd name="T37" fmla="*/ 809 h 906"/>
              <a:gd name="T38" fmla="*/ 449 w 558"/>
              <a:gd name="T39" fmla="*/ 831 h 906"/>
              <a:gd name="T40" fmla="*/ 504 w 558"/>
              <a:gd name="T41" fmla="*/ 854 h 906"/>
              <a:gd name="T42" fmla="*/ 475 w 558"/>
              <a:gd name="T43" fmla="*/ 887 h 906"/>
              <a:gd name="T44" fmla="*/ 430 w 558"/>
              <a:gd name="T45" fmla="*/ 902 h 906"/>
              <a:gd name="T46" fmla="*/ 369 w 558"/>
              <a:gd name="T47" fmla="*/ 890 h 906"/>
              <a:gd name="T48" fmla="*/ 310 w 558"/>
              <a:gd name="T49" fmla="*/ 878 h 906"/>
              <a:gd name="T50" fmla="*/ 246 w 558"/>
              <a:gd name="T51" fmla="*/ 880 h 906"/>
              <a:gd name="T52" fmla="*/ 184 w 558"/>
              <a:gd name="T53" fmla="*/ 857 h 906"/>
              <a:gd name="T54" fmla="*/ 137 w 558"/>
              <a:gd name="T55" fmla="*/ 897 h 906"/>
              <a:gd name="T56" fmla="*/ 78 w 558"/>
              <a:gd name="T57" fmla="*/ 868 h 906"/>
              <a:gd name="T58" fmla="*/ 19 w 558"/>
              <a:gd name="T59" fmla="*/ 880 h 906"/>
              <a:gd name="T60" fmla="*/ 31 w 558"/>
              <a:gd name="T61" fmla="*/ 864 h 906"/>
              <a:gd name="T62" fmla="*/ 83 w 558"/>
              <a:gd name="T63" fmla="*/ 831 h 906"/>
              <a:gd name="T64" fmla="*/ 118 w 558"/>
              <a:gd name="T65" fmla="*/ 805 h 906"/>
              <a:gd name="T66" fmla="*/ 180 w 558"/>
              <a:gd name="T67" fmla="*/ 793 h 906"/>
              <a:gd name="T68" fmla="*/ 229 w 558"/>
              <a:gd name="T69" fmla="*/ 783 h 906"/>
              <a:gd name="T70" fmla="*/ 196 w 558"/>
              <a:gd name="T71" fmla="*/ 781 h 906"/>
              <a:gd name="T72" fmla="*/ 144 w 558"/>
              <a:gd name="T73" fmla="*/ 750 h 906"/>
              <a:gd name="T74" fmla="*/ 118 w 558"/>
              <a:gd name="T75" fmla="*/ 722 h 906"/>
              <a:gd name="T76" fmla="*/ 95 w 558"/>
              <a:gd name="T77" fmla="*/ 700 h 906"/>
              <a:gd name="T78" fmla="*/ 128 w 558"/>
              <a:gd name="T79" fmla="*/ 682 h 906"/>
              <a:gd name="T80" fmla="*/ 182 w 558"/>
              <a:gd name="T81" fmla="*/ 648 h 906"/>
              <a:gd name="T82" fmla="*/ 165 w 558"/>
              <a:gd name="T83" fmla="*/ 608 h 906"/>
              <a:gd name="T84" fmla="*/ 173 w 558"/>
              <a:gd name="T85" fmla="*/ 594 h 906"/>
              <a:gd name="T86" fmla="*/ 184 w 558"/>
              <a:gd name="T87" fmla="*/ 547 h 906"/>
              <a:gd name="T88" fmla="*/ 201 w 558"/>
              <a:gd name="T89" fmla="*/ 573 h 906"/>
              <a:gd name="T90" fmla="*/ 255 w 558"/>
              <a:gd name="T91" fmla="*/ 580 h 906"/>
              <a:gd name="T92" fmla="*/ 288 w 558"/>
              <a:gd name="T93" fmla="*/ 542 h 906"/>
              <a:gd name="T94" fmla="*/ 284 w 558"/>
              <a:gd name="T95" fmla="*/ 490 h 906"/>
              <a:gd name="T96" fmla="*/ 303 w 558"/>
              <a:gd name="T97" fmla="*/ 414 h 906"/>
              <a:gd name="T98" fmla="*/ 312 w 558"/>
              <a:gd name="T99" fmla="*/ 412 h 906"/>
              <a:gd name="T100" fmla="*/ 248 w 558"/>
              <a:gd name="T101" fmla="*/ 414 h 906"/>
              <a:gd name="T102" fmla="*/ 201 w 558"/>
              <a:gd name="T103" fmla="*/ 395 h 906"/>
              <a:gd name="T104" fmla="*/ 225 w 558"/>
              <a:gd name="T105" fmla="*/ 343 h 906"/>
              <a:gd name="T106" fmla="*/ 248 w 558"/>
              <a:gd name="T107" fmla="*/ 275 h 906"/>
              <a:gd name="T108" fmla="*/ 218 w 558"/>
              <a:gd name="T109" fmla="*/ 263 h 906"/>
              <a:gd name="T110" fmla="*/ 182 w 558"/>
              <a:gd name="T111" fmla="*/ 324 h 906"/>
              <a:gd name="T112" fmla="*/ 192 w 558"/>
              <a:gd name="T113" fmla="*/ 277 h 906"/>
              <a:gd name="T114" fmla="*/ 232 w 558"/>
              <a:gd name="T115" fmla="*/ 204 h 906"/>
              <a:gd name="T116" fmla="*/ 194 w 558"/>
              <a:gd name="T117" fmla="*/ 180 h 906"/>
              <a:gd name="T118" fmla="*/ 239 w 558"/>
              <a:gd name="T119" fmla="*/ 135 h 906"/>
              <a:gd name="T120" fmla="*/ 244 w 558"/>
              <a:gd name="T121" fmla="*/ 92 h 906"/>
              <a:gd name="T122" fmla="*/ 274 w 558"/>
              <a:gd name="T123" fmla="*/ 64 h 906"/>
              <a:gd name="T124" fmla="*/ 288 w 558"/>
              <a:gd name="T125" fmla="*/ 43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906">
                <a:moveTo>
                  <a:pt x="333" y="7"/>
                </a:moveTo>
                <a:lnTo>
                  <a:pt x="336" y="17"/>
                </a:lnTo>
                <a:lnTo>
                  <a:pt x="345" y="14"/>
                </a:lnTo>
                <a:lnTo>
                  <a:pt x="348" y="21"/>
                </a:lnTo>
                <a:lnTo>
                  <a:pt x="362" y="24"/>
                </a:lnTo>
                <a:lnTo>
                  <a:pt x="371" y="24"/>
                </a:lnTo>
                <a:lnTo>
                  <a:pt x="378" y="26"/>
                </a:lnTo>
                <a:lnTo>
                  <a:pt x="385" y="26"/>
                </a:lnTo>
                <a:lnTo>
                  <a:pt x="390" y="26"/>
                </a:lnTo>
                <a:lnTo>
                  <a:pt x="400" y="26"/>
                </a:lnTo>
                <a:lnTo>
                  <a:pt x="409" y="28"/>
                </a:lnTo>
                <a:lnTo>
                  <a:pt x="419" y="28"/>
                </a:lnTo>
                <a:lnTo>
                  <a:pt x="426" y="26"/>
                </a:lnTo>
                <a:lnTo>
                  <a:pt x="426" y="36"/>
                </a:lnTo>
                <a:lnTo>
                  <a:pt x="421" y="43"/>
                </a:lnTo>
                <a:lnTo>
                  <a:pt x="423" y="50"/>
                </a:lnTo>
                <a:lnTo>
                  <a:pt x="419" y="52"/>
                </a:lnTo>
                <a:lnTo>
                  <a:pt x="414" y="59"/>
                </a:lnTo>
                <a:lnTo>
                  <a:pt x="404" y="62"/>
                </a:lnTo>
                <a:lnTo>
                  <a:pt x="395" y="64"/>
                </a:lnTo>
                <a:lnTo>
                  <a:pt x="388" y="71"/>
                </a:lnTo>
                <a:lnTo>
                  <a:pt x="383" y="73"/>
                </a:lnTo>
                <a:lnTo>
                  <a:pt x="376" y="78"/>
                </a:lnTo>
                <a:lnTo>
                  <a:pt x="369" y="81"/>
                </a:lnTo>
                <a:lnTo>
                  <a:pt x="364" y="85"/>
                </a:lnTo>
                <a:lnTo>
                  <a:pt x="357" y="88"/>
                </a:lnTo>
                <a:lnTo>
                  <a:pt x="352" y="92"/>
                </a:lnTo>
                <a:lnTo>
                  <a:pt x="345" y="97"/>
                </a:lnTo>
                <a:lnTo>
                  <a:pt x="355" y="99"/>
                </a:lnTo>
                <a:lnTo>
                  <a:pt x="359" y="107"/>
                </a:lnTo>
                <a:lnTo>
                  <a:pt x="348" y="114"/>
                </a:lnTo>
                <a:lnTo>
                  <a:pt x="336" y="123"/>
                </a:lnTo>
                <a:lnTo>
                  <a:pt x="329" y="128"/>
                </a:lnTo>
                <a:lnTo>
                  <a:pt x="317" y="128"/>
                </a:lnTo>
                <a:lnTo>
                  <a:pt x="312" y="130"/>
                </a:lnTo>
                <a:lnTo>
                  <a:pt x="319" y="130"/>
                </a:lnTo>
                <a:lnTo>
                  <a:pt x="329" y="133"/>
                </a:lnTo>
                <a:lnTo>
                  <a:pt x="336" y="128"/>
                </a:lnTo>
                <a:lnTo>
                  <a:pt x="345" y="125"/>
                </a:lnTo>
                <a:lnTo>
                  <a:pt x="355" y="125"/>
                </a:lnTo>
                <a:lnTo>
                  <a:pt x="359" y="123"/>
                </a:lnTo>
                <a:lnTo>
                  <a:pt x="371" y="125"/>
                </a:lnTo>
                <a:lnTo>
                  <a:pt x="378" y="121"/>
                </a:lnTo>
                <a:lnTo>
                  <a:pt x="385" y="123"/>
                </a:lnTo>
                <a:lnTo>
                  <a:pt x="400" y="133"/>
                </a:lnTo>
                <a:lnTo>
                  <a:pt x="409" y="130"/>
                </a:lnTo>
                <a:lnTo>
                  <a:pt x="419" y="137"/>
                </a:lnTo>
                <a:lnTo>
                  <a:pt x="426" y="140"/>
                </a:lnTo>
                <a:lnTo>
                  <a:pt x="433" y="142"/>
                </a:lnTo>
                <a:lnTo>
                  <a:pt x="442" y="142"/>
                </a:lnTo>
                <a:lnTo>
                  <a:pt x="452" y="142"/>
                </a:lnTo>
                <a:lnTo>
                  <a:pt x="459" y="147"/>
                </a:lnTo>
                <a:lnTo>
                  <a:pt x="461" y="154"/>
                </a:lnTo>
                <a:lnTo>
                  <a:pt x="464" y="163"/>
                </a:lnTo>
                <a:lnTo>
                  <a:pt x="464" y="170"/>
                </a:lnTo>
                <a:lnTo>
                  <a:pt x="459" y="175"/>
                </a:lnTo>
                <a:lnTo>
                  <a:pt x="454" y="180"/>
                </a:lnTo>
                <a:lnTo>
                  <a:pt x="447" y="187"/>
                </a:lnTo>
                <a:lnTo>
                  <a:pt x="440" y="194"/>
                </a:lnTo>
                <a:lnTo>
                  <a:pt x="437" y="201"/>
                </a:lnTo>
                <a:lnTo>
                  <a:pt x="435" y="208"/>
                </a:lnTo>
                <a:lnTo>
                  <a:pt x="428" y="215"/>
                </a:lnTo>
                <a:lnTo>
                  <a:pt x="426" y="222"/>
                </a:lnTo>
                <a:lnTo>
                  <a:pt x="416" y="232"/>
                </a:lnTo>
                <a:lnTo>
                  <a:pt x="404" y="237"/>
                </a:lnTo>
                <a:lnTo>
                  <a:pt x="397" y="249"/>
                </a:lnTo>
                <a:lnTo>
                  <a:pt x="395" y="256"/>
                </a:lnTo>
                <a:lnTo>
                  <a:pt x="383" y="260"/>
                </a:lnTo>
                <a:lnTo>
                  <a:pt x="374" y="265"/>
                </a:lnTo>
                <a:lnTo>
                  <a:pt x="371" y="272"/>
                </a:lnTo>
                <a:lnTo>
                  <a:pt x="378" y="277"/>
                </a:lnTo>
                <a:lnTo>
                  <a:pt x="383" y="284"/>
                </a:lnTo>
                <a:lnTo>
                  <a:pt x="367" y="291"/>
                </a:lnTo>
                <a:lnTo>
                  <a:pt x="362" y="284"/>
                </a:lnTo>
                <a:lnTo>
                  <a:pt x="352" y="289"/>
                </a:lnTo>
                <a:lnTo>
                  <a:pt x="345" y="291"/>
                </a:lnTo>
                <a:lnTo>
                  <a:pt x="338" y="296"/>
                </a:lnTo>
                <a:lnTo>
                  <a:pt x="331" y="298"/>
                </a:lnTo>
                <a:lnTo>
                  <a:pt x="322" y="296"/>
                </a:lnTo>
                <a:lnTo>
                  <a:pt x="314" y="296"/>
                </a:lnTo>
                <a:lnTo>
                  <a:pt x="333" y="305"/>
                </a:lnTo>
                <a:lnTo>
                  <a:pt x="341" y="308"/>
                </a:lnTo>
                <a:lnTo>
                  <a:pt x="348" y="310"/>
                </a:lnTo>
                <a:lnTo>
                  <a:pt x="355" y="310"/>
                </a:lnTo>
                <a:lnTo>
                  <a:pt x="362" y="303"/>
                </a:lnTo>
                <a:lnTo>
                  <a:pt x="371" y="305"/>
                </a:lnTo>
                <a:lnTo>
                  <a:pt x="376" y="312"/>
                </a:lnTo>
                <a:lnTo>
                  <a:pt x="383" y="317"/>
                </a:lnTo>
                <a:lnTo>
                  <a:pt x="388" y="324"/>
                </a:lnTo>
                <a:lnTo>
                  <a:pt x="395" y="327"/>
                </a:lnTo>
                <a:lnTo>
                  <a:pt x="402" y="334"/>
                </a:lnTo>
                <a:lnTo>
                  <a:pt x="402" y="341"/>
                </a:lnTo>
                <a:lnTo>
                  <a:pt x="402" y="343"/>
                </a:lnTo>
                <a:lnTo>
                  <a:pt x="404" y="353"/>
                </a:lnTo>
                <a:lnTo>
                  <a:pt x="411" y="367"/>
                </a:lnTo>
                <a:lnTo>
                  <a:pt x="416" y="369"/>
                </a:lnTo>
                <a:lnTo>
                  <a:pt x="419" y="376"/>
                </a:lnTo>
                <a:lnTo>
                  <a:pt x="419" y="386"/>
                </a:lnTo>
                <a:lnTo>
                  <a:pt x="414" y="393"/>
                </a:lnTo>
                <a:lnTo>
                  <a:pt x="416" y="398"/>
                </a:lnTo>
                <a:lnTo>
                  <a:pt x="416" y="407"/>
                </a:lnTo>
                <a:lnTo>
                  <a:pt x="414" y="417"/>
                </a:lnTo>
                <a:lnTo>
                  <a:pt x="416" y="424"/>
                </a:lnTo>
                <a:lnTo>
                  <a:pt x="419" y="433"/>
                </a:lnTo>
                <a:lnTo>
                  <a:pt x="419" y="440"/>
                </a:lnTo>
                <a:lnTo>
                  <a:pt x="419" y="447"/>
                </a:lnTo>
                <a:lnTo>
                  <a:pt x="419" y="452"/>
                </a:lnTo>
                <a:lnTo>
                  <a:pt x="419" y="464"/>
                </a:lnTo>
                <a:lnTo>
                  <a:pt x="421" y="469"/>
                </a:lnTo>
                <a:lnTo>
                  <a:pt x="423" y="478"/>
                </a:lnTo>
                <a:lnTo>
                  <a:pt x="428" y="483"/>
                </a:lnTo>
                <a:lnTo>
                  <a:pt x="437" y="488"/>
                </a:lnTo>
                <a:lnTo>
                  <a:pt x="445" y="492"/>
                </a:lnTo>
                <a:lnTo>
                  <a:pt x="449" y="499"/>
                </a:lnTo>
                <a:lnTo>
                  <a:pt x="454" y="504"/>
                </a:lnTo>
                <a:lnTo>
                  <a:pt x="459" y="511"/>
                </a:lnTo>
                <a:lnTo>
                  <a:pt x="461" y="518"/>
                </a:lnTo>
                <a:lnTo>
                  <a:pt x="461" y="525"/>
                </a:lnTo>
                <a:lnTo>
                  <a:pt x="464" y="532"/>
                </a:lnTo>
                <a:lnTo>
                  <a:pt x="468" y="542"/>
                </a:lnTo>
                <a:lnTo>
                  <a:pt x="473" y="544"/>
                </a:lnTo>
                <a:lnTo>
                  <a:pt x="466" y="551"/>
                </a:lnTo>
                <a:lnTo>
                  <a:pt x="464" y="559"/>
                </a:lnTo>
                <a:lnTo>
                  <a:pt x="466" y="570"/>
                </a:lnTo>
                <a:lnTo>
                  <a:pt x="468" y="577"/>
                </a:lnTo>
                <a:lnTo>
                  <a:pt x="471" y="582"/>
                </a:lnTo>
                <a:lnTo>
                  <a:pt x="473" y="592"/>
                </a:lnTo>
                <a:lnTo>
                  <a:pt x="478" y="596"/>
                </a:lnTo>
                <a:lnTo>
                  <a:pt x="478" y="603"/>
                </a:lnTo>
                <a:lnTo>
                  <a:pt x="471" y="603"/>
                </a:lnTo>
                <a:lnTo>
                  <a:pt x="464" y="601"/>
                </a:lnTo>
                <a:lnTo>
                  <a:pt x="464" y="603"/>
                </a:lnTo>
                <a:lnTo>
                  <a:pt x="468" y="613"/>
                </a:lnTo>
                <a:lnTo>
                  <a:pt x="475" y="618"/>
                </a:lnTo>
                <a:lnTo>
                  <a:pt x="480" y="627"/>
                </a:lnTo>
                <a:lnTo>
                  <a:pt x="482" y="641"/>
                </a:lnTo>
                <a:lnTo>
                  <a:pt x="480" y="651"/>
                </a:lnTo>
                <a:lnTo>
                  <a:pt x="478" y="660"/>
                </a:lnTo>
                <a:lnTo>
                  <a:pt x="471" y="665"/>
                </a:lnTo>
                <a:lnTo>
                  <a:pt x="464" y="667"/>
                </a:lnTo>
                <a:lnTo>
                  <a:pt x="456" y="674"/>
                </a:lnTo>
                <a:lnTo>
                  <a:pt x="454" y="677"/>
                </a:lnTo>
                <a:lnTo>
                  <a:pt x="461" y="682"/>
                </a:lnTo>
                <a:lnTo>
                  <a:pt x="464" y="689"/>
                </a:lnTo>
                <a:lnTo>
                  <a:pt x="468" y="691"/>
                </a:lnTo>
                <a:lnTo>
                  <a:pt x="473" y="693"/>
                </a:lnTo>
                <a:lnTo>
                  <a:pt x="475" y="689"/>
                </a:lnTo>
                <a:lnTo>
                  <a:pt x="482" y="679"/>
                </a:lnTo>
                <a:lnTo>
                  <a:pt x="487" y="677"/>
                </a:lnTo>
                <a:lnTo>
                  <a:pt x="497" y="679"/>
                </a:lnTo>
                <a:lnTo>
                  <a:pt x="504" y="679"/>
                </a:lnTo>
                <a:lnTo>
                  <a:pt x="511" y="684"/>
                </a:lnTo>
                <a:lnTo>
                  <a:pt x="520" y="684"/>
                </a:lnTo>
                <a:lnTo>
                  <a:pt x="525" y="689"/>
                </a:lnTo>
                <a:lnTo>
                  <a:pt x="532" y="691"/>
                </a:lnTo>
                <a:lnTo>
                  <a:pt x="542" y="698"/>
                </a:lnTo>
                <a:lnTo>
                  <a:pt x="546" y="705"/>
                </a:lnTo>
                <a:lnTo>
                  <a:pt x="556" y="717"/>
                </a:lnTo>
                <a:lnTo>
                  <a:pt x="558" y="729"/>
                </a:lnTo>
                <a:lnTo>
                  <a:pt x="556" y="738"/>
                </a:lnTo>
                <a:lnTo>
                  <a:pt x="551" y="750"/>
                </a:lnTo>
                <a:lnTo>
                  <a:pt x="549" y="757"/>
                </a:lnTo>
                <a:lnTo>
                  <a:pt x="542" y="764"/>
                </a:lnTo>
                <a:lnTo>
                  <a:pt x="539" y="774"/>
                </a:lnTo>
                <a:lnTo>
                  <a:pt x="534" y="783"/>
                </a:lnTo>
                <a:lnTo>
                  <a:pt x="527" y="786"/>
                </a:lnTo>
                <a:lnTo>
                  <a:pt x="523" y="790"/>
                </a:lnTo>
                <a:lnTo>
                  <a:pt x="513" y="795"/>
                </a:lnTo>
                <a:lnTo>
                  <a:pt x="508" y="800"/>
                </a:lnTo>
                <a:lnTo>
                  <a:pt x="511" y="805"/>
                </a:lnTo>
                <a:lnTo>
                  <a:pt x="504" y="809"/>
                </a:lnTo>
                <a:lnTo>
                  <a:pt x="492" y="812"/>
                </a:lnTo>
                <a:lnTo>
                  <a:pt x="490" y="807"/>
                </a:lnTo>
                <a:lnTo>
                  <a:pt x="485" y="809"/>
                </a:lnTo>
                <a:lnTo>
                  <a:pt x="487" y="812"/>
                </a:lnTo>
                <a:lnTo>
                  <a:pt x="482" y="824"/>
                </a:lnTo>
                <a:lnTo>
                  <a:pt x="478" y="831"/>
                </a:lnTo>
                <a:lnTo>
                  <a:pt x="471" y="833"/>
                </a:lnTo>
                <a:lnTo>
                  <a:pt x="461" y="828"/>
                </a:lnTo>
                <a:lnTo>
                  <a:pt x="449" y="831"/>
                </a:lnTo>
                <a:lnTo>
                  <a:pt x="464" y="838"/>
                </a:lnTo>
                <a:lnTo>
                  <a:pt x="466" y="840"/>
                </a:lnTo>
                <a:lnTo>
                  <a:pt x="475" y="845"/>
                </a:lnTo>
                <a:lnTo>
                  <a:pt x="475" y="850"/>
                </a:lnTo>
                <a:lnTo>
                  <a:pt x="475" y="854"/>
                </a:lnTo>
                <a:lnTo>
                  <a:pt x="480" y="854"/>
                </a:lnTo>
                <a:lnTo>
                  <a:pt x="487" y="854"/>
                </a:lnTo>
                <a:lnTo>
                  <a:pt x="494" y="854"/>
                </a:lnTo>
                <a:lnTo>
                  <a:pt x="504" y="854"/>
                </a:lnTo>
                <a:lnTo>
                  <a:pt x="511" y="857"/>
                </a:lnTo>
                <a:lnTo>
                  <a:pt x="506" y="861"/>
                </a:lnTo>
                <a:lnTo>
                  <a:pt x="504" y="864"/>
                </a:lnTo>
                <a:lnTo>
                  <a:pt x="504" y="871"/>
                </a:lnTo>
                <a:lnTo>
                  <a:pt x="504" y="876"/>
                </a:lnTo>
                <a:lnTo>
                  <a:pt x="499" y="883"/>
                </a:lnTo>
                <a:lnTo>
                  <a:pt x="490" y="883"/>
                </a:lnTo>
                <a:lnTo>
                  <a:pt x="482" y="885"/>
                </a:lnTo>
                <a:lnTo>
                  <a:pt x="475" y="887"/>
                </a:lnTo>
                <a:lnTo>
                  <a:pt x="473" y="887"/>
                </a:lnTo>
                <a:lnTo>
                  <a:pt x="471" y="892"/>
                </a:lnTo>
                <a:lnTo>
                  <a:pt x="468" y="899"/>
                </a:lnTo>
                <a:lnTo>
                  <a:pt x="464" y="899"/>
                </a:lnTo>
                <a:lnTo>
                  <a:pt x="459" y="897"/>
                </a:lnTo>
                <a:lnTo>
                  <a:pt x="454" y="897"/>
                </a:lnTo>
                <a:lnTo>
                  <a:pt x="445" y="902"/>
                </a:lnTo>
                <a:lnTo>
                  <a:pt x="437" y="902"/>
                </a:lnTo>
                <a:lnTo>
                  <a:pt x="430" y="902"/>
                </a:lnTo>
                <a:lnTo>
                  <a:pt x="423" y="904"/>
                </a:lnTo>
                <a:lnTo>
                  <a:pt x="416" y="906"/>
                </a:lnTo>
                <a:lnTo>
                  <a:pt x="409" y="904"/>
                </a:lnTo>
                <a:lnTo>
                  <a:pt x="404" y="899"/>
                </a:lnTo>
                <a:lnTo>
                  <a:pt x="397" y="897"/>
                </a:lnTo>
                <a:lnTo>
                  <a:pt x="390" y="892"/>
                </a:lnTo>
                <a:lnTo>
                  <a:pt x="381" y="892"/>
                </a:lnTo>
                <a:lnTo>
                  <a:pt x="374" y="890"/>
                </a:lnTo>
                <a:lnTo>
                  <a:pt x="369" y="890"/>
                </a:lnTo>
                <a:lnTo>
                  <a:pt x="359" y="887"/>
                </a:lnTo>
                <a:lnTo>
                  <a:pt x="352" y="887"/>
                </a:lnTo>
                <a:lnTo>
                  <a:pt x="348" y="892"/>
                </a:lnTo>
                <a:lnTo>
                  <a:pt x="345" y="890"/>
                </a:lnTo>
                <a:lnTo>
                  <a:pt x="338" y="885"/>
                </a:lnTo>
                <a:lnTo>
                  <a:pt x="329" y="883"/>
                </a:lnTo>
                <a:lnTo>
                  <a:pt x="322" y="880"/>
                </a:lnTo>
                <a:lnTo>
                  <a:pt x="314" y="873"/>
                </a:lnTo>
                <a:lnTo>
                  <a:pt x="310" y="878"/>
                </a:lnTo>
                <a:lnTo>
                  <a:pt x="298" y="878"/>
                </a:lnTo>
                <a:lnTo>
                  <a:pt x="296" y="883"/>
                </a:lnTo>
                <a:lnTo>
                  <a:pt x="286" y="878"/>
                </a:lnTo>
                <a:lnTo>
                  <a:pt x="274" y="876"/>
                </a:lnTo>
                <a:lnTo>
                  <a:pt x="270" y="878"/>
                </a:lnTo>
                <a:lnTo>
                  <a:pt x="270" y="885"/>
                </a:lnTo>
                <a:lnTo>
                  <a:pt x="262" y="887"/>
                </a:lnTo>
                <a:lnTo>
                  <a:pt x="255" y="885"/>
                </a:lnTo>
                <a:lnTo>
                  <a:pt x="246" y="880"/>
                </a:lnTo>
                <a:lnTo>
                  <a:pt x="239" y="876"/>
                </a:lnTo>
                <a:lnTo>
                  <a:pt x="232" y="880"/>
                </a:lnTo>
                <a:lnTo>
                  <a:pt x="227" y="873"/>
                </a:lnTo>
                <a:lnTo>
                  <a:pt x="220" y="866"/>
                </a:lnTo>
                <a:lnTo>
                  <a:pt x="215" y="861"/>
                </a:lnTo>
                <a:lnTo>
                  <a:pt x="210" y="859"/>
                </a:lnTo>
                <a:lnTo>
                  <a:pt x="201" y="859"/>
                </a:lnTo>
                <a:lnTo>
                  <a:pt x="192" y="859"/>
                </a:lnTo>
                <a:lnTo>
                  <a:pt x="184" y="857"/>
                </a:lnTo>
                <a:lnTo>
                  <a:pt x="177" y="861"/>
                </a:lnTo>
                <a:lnTo>
                  <a:pt x="168" y="861"/>
                </a:lnTo>
                <a:lnTo>
                  <a:pt x="163" y="868"/>
                </a:lnTo>
                <a:lnTo>
                  <a:pt x="158" y="876"/>
                </a:lnTo>
                <a:lnTo>
                  <a:pt x="158" y="880"/>
                </a:lnTo>
                <a:lnTo>
                  <a:pt x="154" y="887"/>
                </a:lnTo>
                <a:lnTo>
                  <a:pt x="147" y="890"/>
                </a:lnTo>
                <a:lnTo>
                  <a:pt x="142" y="897"/>
                </a:lnTo>
                <a:lnTo>
                  <a:pt x="137" y="897"/>
                </a:lnTo>
                <a:lnTo>
                  <a:pt x="130" y="895"/>
                </a:lnTo>
                <a:lnTo>
                  <a:pt x="128" y="885"/>
                </a:lnTo>
                <a:lnTo>
                  <a:pt x="123" y="883"/>
                </a:lnTo>
                <a:lnTo>
                  <a:pt x="113" y="878"/>
                </a:lnTo>
                <a:lnTo>
                  <a:pt x="106" y="876"/>
                </a:lnTo>
                <a:lnTo>
                  <a:pt x="102" y="871"/>
                </a:lnTo>
                <a:lnTo>
                  <a:pt x="92" y="868"/>
                </a:lnTo>
                <a:lnTo>
                  <a:pt x="85" y="871"/>
                </a:lnTo>
                <a:lnTo>
                  <a:pt x="78" y="868"/>
                </a:lnTo>
                <a:lnTo>
                  <a:pt x="71" y="868"/>
                </a:lnTo>
                <a:lnTo>
                  <a:pt x="64" y="876"/>
                </a:lnTo>
                <a:lnTo>
                  <a:pt x="57" y="876"/>
                </a:lnTo>
                <a:lnTo>
                  <a:pt x="47" y="880"/>
                </a:lnTo>
                <a:lnTo>
                  <a:pt x="42" y="887"/>
                </a:lnTo>
                <a:lnTo>
                  <a:pt x="35" y="892"/>
                </a:lnTo>
                <a:lnTo>
                  <a:pt x="28" y="897"/>
                </a:lnTo>
                <a:lnTo>
                  <a:pt x="28" y="885"/>
                </a:lnTo>
                <a:lnTo>
                  <a:pt x="19" y="880"/>
                </a:lnTo>
                <a:lnTo>
                  <a:pt x="16" y="873"/>
                </a:lnTo>
                <a:lnTo>
                  <a:pt x="9" y="880"/>
                </a:lnTo>
                <a:lnTo>
                  <a:pt x="0" y="878"/>
                </a:lnTo>
                <a:lnTo>
                  <a:pt x="2" y="871"/>
                </a:lnTo>
                <a:lnTo>
                  <a:pt x="5" y="866"/>
                </a:lnTo>
                <a:lnTo>
                  <a:pt x="9" y="866"/>
                </a:lnTo>
                <a:lnTo>
                  <a:pt x="16" y="861"/>
                </a:lnTo>
                <a:lnTo>
                  <a:pt x="21" y="866"/>
                </a:lnTo>
                <a:lnTo>
                  <a:pt x="31" y="864"/>
                </a:lnTo>
                <a:lnTo>
                  <a:pt x="38" y="861"/>
                </a:lnTo>
                <a:lnTo>
                  <a:pt x="45" y="854"/>
                </a:lnTo>
                <a:lnTo>
                  <a:pt x="50" y="850"/>
                </a:lnTo>
                <a:lnTo>
                  <a:pt x="57" y="847"/>
                </a:lnTo>
                <a:lnTo>
                  <a:pt x="59" y="838"/>
                </a:lnTo>
                <a:lnTo>
                  <a:pt x="69" y="838"/>
                </a:lnTo>
                <a:lnTo>
                  <a:pt x="76" y="838"/>
                </a:lnTo>
                <a:lnTo>
                  <a:pt x="78" y="838"/>
                </a:lnTo>
                <a:lnTo>
                  <a:pt x="83" y="831"/>
                </a:lnTo>
                <a:lnTo>
                  <a:pt x="87" y="828"/>
                </a:lnTo>
                <a:lnTo>
                  <a:pt x="92" y="824"/>
                </a:lnTo>
                <a:lnTo>
                  <a:pt x="97" y="821"/>
                </a:lnTo>
                <a:lnTo>
                  <a:pt x="99" y="819"/>
                </a:lnTo>
                <a:lnTo>
                  <a:pt x="99" y="809"/>
                </a:lnTo>
                <a:lnTo>
                  <a:pt x="104" y="805"/>
                </a:lnTo>
                <a:lnTo>
                  <a:pt x="106" y="797"/>
                </a:lnTo>
                <a:lnTo>
                  <a:pt x="111" y="800"/>
                </a:lnTo>
                <a:lnTo>
                  <a:pt x="118" y="805"/>
                </a:lnTo>
                <a:lnTo>
                  <a:pt x="125" y="802"/>
                </a:lnTo>
                <a:lnTo>
                  <a:pt x="130" y="793"/>
                </a:lnTo>
                <a:lnTo>
                  <a:pt x="135" y="786"/>
                </a:lnTo>
                <a:lnTo>
                  <a:pt x="142" y="786"/>
                </a:lnTo>
                <a:lnTo>
                  <a:pt x="151" y="788"/>
                </a:lnTo>
                <a:lnTo>
                  <a:pt x="156" y="788"/>
                </a:lnTo>
                <a:lnTo>
                  <a:pt x="163" y="788"/>
                </a:lnTo>
                <a:lnTo>
                  <a:pt x="173" y="788"/>
                </a:lnTo>
                <a:lnTo>
                  <a:pt x="180" y="793"/>
                </a:lnTo>
                <a:lnTo>
                  <a:pt x="187" y="800"/>
                </a:lnTo>
                <a:lnTo>
                  <a:pt x="194" y="802"/>
                </a:lnTo>
                <a:lnTo>
                  <a:pt x="203" y="805"/>
                </a:lnTo>
                <a:lnTo>
                  <a:pt x="208" y="805"/>
                </a:lnTo>
                <a:lnTo>
                  <a:pt x="210" y="805"/>
                </a:lnTo>
                <a:lnTo>
                  <a:pt x="213" y="800"/>
                </a:lnTo>
                <a:lnTo>
                  <a:pt x="218" y="790"/>
                </a:lnTo>
                <a:lnTo>
                  <a:pt x="222" y="786"/>
                </a:lnTo>
                <a:lnTo>
                  <a:pt x="229" y="783"/>
                </a:lnTo>
                <a:lnTo>
                  <a:pt x="239" y="781"/>
                </a:lnTo>
                <a:lnTo>
                  <a:pt x="246" y="771"/>
                </a:lnTo>
                <a:lnTo>
                  <a:pt x="239" y="771"/>
                </a:lnTo>
                <a:lnTo>
                  <a:pt x="229" y="774"/>
                </a:lnTo>
                <a:lnTo>
                  <a:pt x="225" y="771"/>
                </a:lnTo>
                <a:lnTo>
                  <a:pt x="215" y="776"/>
                </a:lnTo>
                <a:lnTo>
                  <a:pt x="210" y="783"/>
                </a:lnTo>
                <a:lnTo>
                  <a:pt x="203" y="781"/>
                </a:lnTo>
                <a:lnTo>
                  <a:pt x="196" y="781"/>
                </a:lnTo>
                <a:lnTo>
                  <a:pt x="187" y="779"/>
                </a:lnTo>
                <a:lnTo>
                  <a:pt x="182" y="774"/>
                </a:lnTo>
                <a:lnTo>
                  <a:pt x="177" y="769"/>
                </a:lnTo>
                <a:lnTo>
                  <a:pt x="173" y="762"/>
                </a:lnTo>
                <a:lnTo>
                  <a:pt x="168" y="750"/>
                </a:lnTo>
                <a:lnTo>
                  <a:pt x="163" y="748"/>
                </a:lnTo>
                <a:lnTo>
                  <a:pt x="161" y="753"/>
                </a:lnTo>
                <a:lnTo>
                  <a:pt x="151" y="750"/>
                </a:lnTo>
                <a:lnTo>
                  <a:pt x="144" y="750"/>
                </a:lnTo>
                <a:lnTo>
                  <a:pt x="137" y="745"/>
                </a:lnTo>
                <a:lnTo>
                  <a:pt x="144" y="741"/>
                </a:lnTo>
                <a:lnTo>
                  <a:pt x="149" y="741"/>
                </a:lnTo>
                <a:lnTo>
                  <a:pt x="151" y="738"/>
                </a:lnTo>
                <a:lnTo>
                  <a:pt x="147" y="734"/>
                </a:lnTo>
                <a:lnTo>
                  <a:pt x="142" y="734"/>
                </a:lnTo>
                <a:lnTo>
                  <a:pt x="137" y="724"/>
                </a:lnTo>
                <a:lnTo>
                  <a:pt x="125" y="722"/>
                </a:lnTo>
                <a:lnTo>
                  <a:pt x="118" y="722"/>
                </a:lnTo>
                <a:lnTo>
                  <a:pt x="116" y="729"/>
                </a:lnTo>
                <a:lnTo>
                  <a:pt x="104" y="727"/>
                </a:lnTo>
                <a:lnTo>
                  <a:pt x="95" y="727"/>
                </a:lnTo>
                <a:lnTo>
                  <a:pt x="90" y="717"/>
                </a:lnTo>
                <a:lnTo>
                  <a:pt x="85" y="710"/>
                </a:lnTo>
                <a:lnTo>
                  <a:pt x="87" y="708"/>
                </a:lnTo>
                <a:lnTo>
                  <a:pt x="92" y="708"/>
                </a:lnTo>
                <a:lnTo>
                  <a:pt x="95" y="703"/>
                </a:lnTo>
                <a:lnTo>
                  <a:pt x="95" y="700"/>
                </a:lnTo>
                <a:lnTo>
                  <a:pt x="90" y="696"/>
                </a:lnTo>
                <a:lnTo>
                  <a:pt x="80" y="691"/>
                </a:lnTo>
                <a:lnTo>
                  <a:pt x="85" y="689"/>
                </a:lnTo>
                <a:lnTo>
                  <a:pt x="92" y="689"/>
                </a:lnTo>
                <a:lnTo>
                  <a:pt x="102" y="686"/>
                </a:lnTo>
                <a:lnTo>
                  <a:pt x="104" y="684"/>
                </a:lnTo>
                <a:lnTo>
                  <a:pt x="111" y="689"/>
                </a:lnTo>
                <a:lnTo>
                  <a:pt x="123" y="686"/>
                </a:lnTo>
                <a:lnTo>
                  <a:pt x="128" y="682"/>
                </a:lnTo>
                <a:lnTo>
                  <a:pt x="132" y="679"/>
                </a:lnTo>
                <a:lnTo>
                  <a:pt x="142" y="682"/>
                </a:lnTo>
                <a:lnTo>
                  <a:pt x="149" y="679"/>
                </a:lnTo>
                <a:lnTo>
                  <a:pt x="156" y="677"/>
                </a:lnTo>
                <a:lnTo>
                  <a:pt x="165" y="674"/>
                </a:lnTo>
                <a:lnTo>
                  <a:pt x="173" y="667"/>
                </a:lnTo>
                <a:lnTo>
                  <a:pt x="177" y="660"/>
                </a:lnTo>
                <a:lnTo>
                  <a:pt x="182" y="656"/>
                </a:lnTo>
                <a:lnTo>
                  <a:pt x="182" y="648"/>
                </a:lnTo>
                <a:lnTo>
                  <a:pt x="182" y="639"/>
                </a:lnTo>
                <a:lnTo>
                  <a:pt x="187" y="634"/>
                </a:lnTo>
                <a:lnTo>
                  <a:pt x="189" y="629"/>
                </a:lnTo>
                <a:lnTo>
                  <a:pt x="189" y="625"/>
                </a:lnTo>
                <a:lnTo>
                  <a:pt x="187" y="618"/>
                </a:lnTo>
                <a:lnTo>
                  <a:pt x="189" y="608"/>
                </a:lnTo>
                <a:lnTo>
                  <a:pt x="182" y="606"/>
                </a:lnTo>
                <a:lnTo>
                  <a:pt x="173" y="603"/>
                </a:lnTo>
                <a:lnTo>
                  <a:pt x="165" y="608"/>
                </a:lnTo>
                <a:lnTo>
                  <a:pt x="161" y="613"/>
                </a:lnTo>
                <a:lnTo>
                  <a:pt x="158" y="608"/>
                </a:lnTo>
                <a:lnTo>
                  <a:pt x="154" y="611"/>
                </a:lnTo>
                <a:lnTo>
                  <a:pt x="149" y="608"/>
                </a:lnTo>
                <a:lnTo>
                  <a:pt x="147" y="608"/>
                </a:lnTo>
                <a:lnTo>
                  <a:pt x="154" y="601"/>
                </a:lnTo>
                <a:lnTo>
                  <a:pt x="158" y="599"/>
                </a:lnTo>
                <a:lnTo>
                  <a:pt x="165" y="599"/>
                </a:lnTo>
                <a:lnTo>
                  <a:pt x="173" y="594"/>
                </a:lnTo>
                <a:lnTo>
                  <a:pt x="180" y="589"/>
                </a:lnTo>
                <a:lnTo>
                  <a:pt x="184" y="582"/>
                </a:lnTo>
                <a:lnTo>
                  <a:pt x="177" y="575"/>
                </a:lnTo>
                <a:lnTo>
                  <a:pt x="175" y="568"/>
                </a:lnTo>
                <a:lnTo>
                  <a:pt x="173" y="561"/>
                </a:lnTo>
                <a:lnTo>
                  <a:pt x="173" y="554"/>
                </a:lnTo>
                <a:lnTo>
                  <a:pt x="177" y="549"/>
                </a:lnTo>
                <a:lnTo>
                  <a:pt x="177" y="547"/>
                </a:lnTo>
                <a:lnTo>
                  <a:pt x="184" y="547"/>
                </a:lnTo>
                <a:lnTo>
                  <a:pt x="187" y="549"/>
                </a:lnTo>
                <a:lnTo>
                  <a:pt x="192" y="549"/>
                </a:lnTo>
                <a:lnTo>
                  <a:pt x="196" y="551"/>
                </a:lnTo>
                <a:lnTo>
                  <a:pt x="196" y="556"/>
                </a:lnTo>
                <a:lnTo>
                  <a:pt x="199" y="563"/>
                </a:lnTo>
                <a:lnTo>
                  <a:pt x="201" y="566"/>
                </a:lnTo>
                <a:lnTo>
                  <a:pt x="203" y="566"/>
                </a:lnTo>
                <a:lnTo>
                  <a:pt x="208" y="568"/>
                </a:lnTo>
                <a:lnTo>
                  <a:pt x="201" y="573"/>
                </a:lnTo>
                <a:lnTo>
                  <a:pt x="210" y="575"/>
                </a:lnTo>
                <a:lnTo>
                  <a:pt x="218" y="573"/>
                </a:lnTo>
                <a:lnTo>
                  <a:pt x="220" y="568"/>
                </a:lnTo>
                <a:lnTo>
                  <a:pt x="225" y="570"/>
                </a:lnTo>
                <a:lnTo>
                  <a:pt x="229" y="575"/>
                </a:lnTo>
                <a:lnTo>
                  <a:pt x="239" y="575"/>
                </a:lnTo>
                <a:lnTo>
                  <a:pt x="246" y="575"/>
                </a:lnTo>
                <a:lnTo>
                  <a:pt x="255" y="575"/>
                </a:lnTo>
                <a:lnTo>
                  <a:pt x="255" y="580"/>
                </a:lnTo>
                <a:lnTo>
                  <a:pt x="262" y="585"/>
                </a:lnTo>
                <a:lnTo>
                  <a:pt x="265" y="592"/>
                </a:lnTo>
                <a:lnTo>
                  <a:pt x="267" y="589"/>
                </a:lnTo>
                <a:lnTo>
                  <a:pt x="265" y="589"/>
                </a:lnTo>
                <a:lnTo>
                  <a:pt x="262" y="575"/>
                </a:lnTo>
                <a:lnTo>
                  <a:pt x="270" y="573"/>
                </a:lnTo>
                <a:lnTo>
                  <a:pt x="277" y="573"/>
                </a:lnTo>
                <a:lnTo>
                  <a:pt x="274" y="559"/>
                </a:lnTo>
                <a:lnTo>
                  <a:pt x="288" y="542"/>
                </a:lnTo>
                <a:lnTo>
                  <a:pt x="281" y="537"/>
                </a:lnTo>
                <a:lnTo>
                  <a:pt x="288" y="521"/>
                </a:lnTo>
                <a:lnTo>
                  <a:pt x="298" y="518"/>
                </a:lnTo>
                <a:lnTo>
                  <a:pt x="305" y="504"/>
                </a:lnTo>
                <a:lnTo>
                  <a:pt x="305" y="495"/>
                </a:lnTo>
                <a:lnTo>
                  <a:pt x="296" y="497"/>
                </a:lnTo>
                <a:lnTo>
                  <a:pt x="281" y="506"/>
                </a:lnTo>
                <a:lnTo>
                  <a:pt x="281" y="502"/>
                </a:lnTo>
                <a:lnTo>
                  <a:pt x="284" y="490"/>
                </a:lnTo>
                <a:lnTo>
                  <a:pt x="277" y="485"/>
                </a:lnTo>
                <a:lnTo>
                  <a:pt x="277" y="473"/>
                </a:lnTo>
                <a:lnTo>
                  <a:pt x="267" y="450"/>
                </a:lnTo>
                <a:lnTo>
                  <a:pt x="284" y="431"/>
                </a:lnTo>
                <a:lnTo>
                  <a:pt x="288" y="424"/>
                </a:lnTo>
                <a:lnTo>
                  <a:pt x="296" y="414"/>
                </a:lnTo>
                <a:lnTo>
                  <a:pt x="298" y="414"/>
                </a:lnTo>
                <a:lnTo>
                  <a:pt x="300" y="417"/>
                </a:lnTo>
                <a:lnTo>
                  <a:pt x="303" y="414"/>
                </a:lnTo>
                <a:lnTo>
                  <a:pt x="300" y="412"/>
                </a:lnTo>
                <a:lnTo>
                  <a:pt x="303" y="412"/>
                </a:lnTo>
                <a:lnTo>
                  <a:pt x="310" y="412"/>
                </a:lnTo>
                <a:lnTo>
                  <a:pt x="312" y="414"/>
                </a:lnTo>
                <a:lnTo>
                  <a:pt x="314" y="417"/>
                </a:lnTo>
                <a:lnTo>
                  <a:pt x="317" y="417"/>
                </a:lnTo>
                <a:lnTo>
                  <a:pt x="317" y="414"/>
                </a:lnTo>
                <a:lnTo>
                  <a:pt x="319" y="412"/>
                </a:lnTo>
                <a:lnTo>
                  <a:pt x="312" y="412"/>
                </a:lnTo>
                <a:lnTo>
                  <a:pt x="298" y="407"/>
                </a:lnTo>
                <a:lnTo>
                  <a:pt x="296" y="405"/>
                </a:lnTo>
                <a:lnTo>
                  <a:pt x="291" y="407"/>
                </a:lnTo>
                <a:lnTo>
                  <a:pt x="286" y="405"/>
                </a:lnTo>
                <a:lnTo>
                  <a:pt x="281" y="412"/>
                </a:lnTo>
                <a:lnTo>
                  <a:pt x="274" y="409"/>
                </a:lnTo>
                <a:lnTo>
                  <a:pt x="267" y="412"/>
                </a:lnTo>
                <a:lnTo>
                  <a:pt x="258" y="417"/>
                </a:lnTo>
                <a:lnTo>
                  <a:pt x="248" y="414"/>
                </a:lnTo>
                <a:lnTo>
                  <a:pt x="244" y="409"/>
                </a:lnTo>
                <a:lnTo>
                  <a:pt x="236" y="400"/>
                </a:lnTo>
                <a:lnTo>
                  <a:pt x="232" y="400"/>
                </a:lnTo>
                <a:lnTo>
                  <a:pt x="232" y="417"/>
                </a:lnTo>
                <a:lnTo>
                  <a:pt x="227" y="419"/>
                </a:lnTo>
                <a:lnTo>
                  <a:pt x="218" y="409"/>
                </a:lnTo>
                <a:lnTo>
                  <a:pt x="215" y="400"/>
                </a:lnTo>
                <a:lnTo>
                  <a:pt x="210" y="393"/>
                </a:lnTo>
                <a:lnTo>
                  <a:pt x="201" y="395"/>
                </a:lnTo>
                <a:lnTo>
                  <a:pt x="199" y="407"/>
                </a:lnTo>
                <a:lnTo>
                  <a:pt x="194" y="407"/>
                </a:lnTo>
                <a:lnTo>
                  <a:pt x="194" y="395"/>
                </a:lnTo>
                <a:lnTo>
                  <a:pt x="189" y="388"/>
                </a:lnTo>
                <a:lnTo>
                  <a:pt x="192" y="374"/>
                </a:lnTo>
                <a:lnTo>
                  <a:pt x="201" y="376"/>
                </a:lnTo>
                <a:lnTo>
                  <a:pt x="210" y="360"/>
                </a:lnTo>
                <a:lnTo>
                  <a:pt x="222" y="348"/>
                </a:lnTo>
                <a:lnTo>
                  <a:pt x="225" y="343"/>
                </a:lnTo>
                <a:lnTo>
                  <a:pt x="229" y="336"/>
                </a:lnTo>
                <a:lnTo>
                  <a:pt x="234" y="336"/>
                </a:lnTo>
                <a:lnTo>
                  <a:pt x="239" y="331"/>
                </a:lnTo>
                <a:lnTo>
                  <a:pt x="239" y="320"/>
                </a:lnTo>
                <a:lnTo>
                  <a:pt x="234" y="308"/>
                </a:lnTo>
                <a:lnTo>
                  <a:pt x="229" y="303"/>
                </a:lnTo>
                <a:lnTo>
                  <a:pt x="234" y="293"/>
                </a:lnTo>
                <a:lnTo>
                  <a:pt x="239" y="282"/>
                </a:lnTo>
                <a:lnTo>
                  <a:pt x="248" y="275"/>
                </a:lnTo>
                <a:lnTo>
                  <a:pt x="241" y="267"/>
                </a:lnTo>
                <a:lnTo>
                  <a:pt x="239" y="275"/>
                </a:lnTo>
                <a:lnTo>
                  <a:pt x="234" y="282"/>
                </a:lnTo>
                <a:lnTo>
                  <a:pt x="227" y="279"/>
                </a:lnTo>
                <a:lnTo>
                  <a:pt x="227" y="286"/>
                </a:lnTo>
                <a:lnTo>
                  <a:pt x="218" y="291"/>
                </a:lnTo>
                <a:lnTo>
                  <a:pt x="213" y="279"/>
                </a:lnTo>
                <a:lnTo>
                  <a:pt x="213" y="272"/>
                </a:lnTo>
                <a:lnTo>
                  <a:pt x="218" y="263"/>
                </a:lnTo>
                <a:lnTo>
                  <a:pt x="220" y="258"/>
                </a:lnTo>
                <a:lnTo>
                  <a:pt x="208" y="263"/>
                </a:lnTo>
                <a:lnTo>
                  <a:pt x="206" y="275"/>
                </a:lnTo>
                <a:lnTo>
                  <a:pt x="208" y="286"/>
                </a:lnTo>
                <a:lnTo>
                  <a:pt x="199" y="293"/>
                </a:lnTo>
                <a:lnTo>
                  <a:pt x="194" y="301"/>
                </a:lnTo>
                <a:lnTo>
                  <a:pt x="189" y="310"/>
                </a:lnTo>
                <a:lnTo>
                  <a:pt x="184" y="317"/>
                </a:lnTo>
                <a:lnTo>
                  <a:pt x="182" y="324"/>
                </a:lnTo>
                <a:lnTo>
                  <a:pt x="180" y="329"/>
                </a:lnTo>
                <a:lnTo>
                  <a:pt x="173" y="329"/>
                </a:lnTo>
                <a:lnTo>
                  <a:pt x="165" y="329"/>
                </a:lnTo>
                <a:lnTo>
                  <a:pt x="170" y="317"/>
                </a:lnTo>
                <a:lnTo>
                  <a:pt x="177" y="312"/>
                </a:lnTo>
                <a:lnTo>
                  <a:pt x="180" y="303"/>
                </a:lnTo>
                <a:lnTo>
                  <a:pt x="187" y="293"/>
                </a:lnTo>
                <a:lnTo>
                  <a:pt x="192" y="284"/>
                </a:lnTo>
                <a:lnTo>
                  <a:pt x="192" y="277"/>
                </a:lnTo>
                <a:lnTo>
                  <a:pt x="196" y="270"/>
                </a:lnTo>
                <a:lnTo>
                  <a:pt x="194" y="263"/>
                </a:lnTo>
                <a:lnTo>
                  <a:pt x="201" y="258"/>
                </a:lnTo>
                <a:lnTo>
                  <a:pt x="206" y="246"/>
                </a:lnTo>
                <a:lnTo>
                  <a:pt x="213" y="237"/>
                </a:lnTo>
                <a:lnTo>
                  <a:pt x="208" y="234"/>
                </a:lnTo>
                <a:lnTo>
                  <a:pt x="220" y="218"/>
                </a:lnTo>
                <a:lnTo>
                  <a:pt x="227" y="215"/>
                </a:lnTo>
                <a:lnTo>
                  <a:pt x="232" y="204"/>
                </a:lnTo>
                <a:lnTo>
                  <a:pt x="246" y="196"/>
                </a:lnTo>
                <a:lnTo>
                  <a:pt x="253" y="185"/>
                </a:lnTo>
                <a:lnTo>
                  <a:pt x="239" y="189"/>
                </a:lnTo>
                <a:lnTo>
                  <a:pt x="225" y="199"/>
                </a:lnTo>
                <a:lnTo>
                  <a:pt x="213" y="208"/>
                </a:lnTo>
                <a:lnTo>
                  <a:pt x="206" y="201"/>
                </a:lnTo>
                <a:lnTo>
                  <a:pt x="201" y="194"/>
                </a:lnTo>
                <a:lnTo>
                  <a:pt x="201" y="185"/>
                </a:lnTo>
                <a:lnTo>
                  <a:pt x="194" y="180"/>
                </a:lnTo>
                <a:lnTo>
                  <a:pt x="189" y="173"/>
                </a:lnTo>
                <a:lnTo>
                  <a:pt x="196" y="170"/>
                </a:lnTo>
                <a:lnTo>
                  <a:pt x="206" y="173"/>
                </a:lnTo>
                <a:lnTo>
                  <a:pt x="213" y="173"/>
                </a:lnTo>
                <a:lnTo>
                  <a:pt x="225" y="166"/>
                </a:lnTo>
                <a:lnTo>
                  <a:pt x="220" y="159"/>
                </a:lnTo>
                <a:lnTo>
                  <a:pt x="232" y="152"/>
                </a:lnTo>
                <a:lnTo>
                  <a:pt x="239" y="144"/>
                </a:lnTo>
                <a:lnTo>
                  <a:pt x="239" y="135"/>
                </a:lnTo>
                <a:lnTo>
                  <a:pt x="248" y="135"/>
                </a:lnTo>
                <a:lnTo>
                  <a:pt x="251" y="128"/>
                </a:lnTo>
                <a:lnTo>
                  <a:pt x="255" y="116"/>
                </a:lnTo>
                <a:lnTo>
                  <a:pt x="248" y="121"/>
                </a:lnTo>
                <a:lnTo>
                  <a:pt x="244" y="116"/>
                </a:lnTo>
                <a:lnTo>
                  <a:pt x="232" y="116"/>
                </a:lnTo>
                <a:lnTo>
                  <a:pt x="236" y="107"/>
                </a:lnTo>
                <a:lnTo>
                  <a:pt x="236" y="102"/>
                </a:lnTo>
                <a:lnTo>
                  <a:pt x="244" y="92"/>
                </a:lnTo>
                <a:lnTo>
                  <a:pt x="246" y="83"/>
                </a:lnTo>
                <a:lnTo>
                  <a:pt x="251" y="71"/>
                </a:lnTo>
                <a:lnTo>
                  <a:pt x="253" y="64"/>
                </a:lnTo>
                <a:lnTo>
                  <a:pt x="260" y="66"/>
                </a:lnTo>
                <a:lnTo>
                  <a:pt x="265" y="62"/>
                </a:lnTo>
                <a:lnTo>
                  <a:pt x="267" y="64"/>
                </a:lnTo>
                <a:lnTo>
                  <a:pt x="265" y="69"/>
                </a:lnTo>
                <a:lnTo>
                  <a:pt x="270" y="69"/>
                </a:lnTo>
                <a:lnTo>
                  <a:pt x="274" y="64"/>
                </a:lnTo>
                <a:lnTo>
                  <a:pt x="279" y="64"/>
                </a:lnTo>
                <a:lnTo>
                  <a:pt x="281" y="69"/>
                </a:lnTo>
                <a:lnTo>
                  <a:pt x="288" y="66"/>
                </a:lnTo>
                <a:lnTo>
                  <a:pt x="279" y="57"/>
                </a:lnTo>
                <a:lnTo>
                  <a:pt x="277" y="50"/>
                </a:lnTo>
                <a:lnTo>
                  <a:pt x="279" y="47"/>
                </a:lnTo>
                <a:lnTo>
                  <a:pt x="284" y="52"/>
                </a:lnTo>
                <a:lnTo>
                  <a:pt x="288" y="50"/>
                </a:lnTo>
                <a:lnTo>
                  <a:pt x="288" y="43"/>
                </a:lnTo>
                <a:lnTo>
                  <a:pt x="291" y="33"/>
                </a:lnTo>
                <a:lnTo>
                  <a:pt x="303" y="36"/>
                </a:lnTo>
                <a:lnTo>
                  <a:pt x="303" y="21"/>
                </a:lnTo>
                <a:lnTo>
                  <a:pt x="310" y="14"/>
                </a:lnTo>
                <a:lnTo>
                  <a:pt x="314" y="10"/>
                </a:lnTo>
                <a:lnTo>
                  <a:pt x="322" y="0"/>
                </a:lnTo>
                <a:lnTo>
                  <a:pt x="333" y="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810"/>
          <p:cNvSpPr>
            <a:spLocks/>
          </p:cNvSpPr>
          <p:nvPr/>
        </p:nvSpPr>
        <p:spPr bwMode="auto">
          <a:xfrm>
            <a:off x="6211889" y="4691063"/>
            <a:ext cx="466725" cy="477838"/>
          </a:xfrm>
          <a:custGeom>
            <a:avLst/>
            <a:gdLst>
              <a:gd name="T0" fmla="*/ 258 w 294"/>
              <a:gd name="T1" fmla="*/ 33 h 301"/>
              <a:gd name="T2" fmla="*/ 270 w 294"/>
              <a:gd name="T3" fmla="*/ 36 h 301"/>
              <a:gd name="T4" fmla="*/ 256 w 294"/>
              <a:gd name="T5" fmla="*/ 97 h 301"/>
              <a:gd name="T6" fmla="*/ 294 w 294"/>
              <a:gd name="T7" fmla="*/ 125 h 301"/>
              <a:gd name="T8" fmla="*/ 286 w 294"/>
              <a:gd name="T9" fmla="*/ 133 h 301"/>
              <a:gd name="T10" fmla="*/ 270 w 294"/>
              <a:gd name="T11" fmla="*/ 137 h 301"/>
              <a:gd name="T12" fmla="*/ 289 w 294"/>
              <a:gd name="T13" fmla="*/ 161 h 301"/>
              <a:gd name="T14" fmla="*/ 270 w 294"/>
              <a:gd name="T15" fmla="*/ 170 h 301"/>
              <a:gd name="T16" fmla="*/ 268 w 294"/>
              <a:gd name="T17" fmla="*/ 180 h 301"/>
              <a:gd name="T18" fmla="*/ 258 w 294"/>
              <a:gd name="T19" fmla="*/ 187 h 301"/>
              <a:gd name="T20" fmla="*/ 258 w 294"/>
              <a:gd name="T21" fmla="*/ 196 h 301"/>
              <a:gd name="T22" fmla="*/ 263 w 294"/>
              <a:gd name="T23" fmla="*/ 213 h 301"/>
              <a:gd name="T24" fmla="*/ 249 w 294"/>
              <a:gd name="T25" fmla="*/ 215 h 301"/>
              <a:gd name="T26" fmla="*/ 242 w 294"/>
              <a:gd name="T27" fmla="*/ 225 h 301"/>
              <a:gd name="T28" fmla="*/ 242 w 294"/>
              <a:gd name="T29" fmla="*/ 244 h 301"/>
              <a:gd name="T30" fmla="*/ 223 w 294"/>
              <a:gd name="T31" fmla="*/ 251 h 301"/>
              <a:gd name="T32" fmla="*/ 225 w 294"/>
              <a:gd name="T33" fmla="*/ 260 h 301"/>
              <a:gd name="T34" fmla="*/ 230 w 294"/>
              <a:gd name="T35" fmla="*/ 279 h 301"/>
              <a:gd name="T36" fmla="*/ 216 w 294"/>
              <a:gd name="T37" fmla="*/ 301 h 301"/>
              <a:gd name="T38" fmla="*/ 201 w 294"/>
              <a:gd name="T39" fmla="*/ 279 h 301"/>
              <a:gd name="T40" fmla="*/ 147 w 294"/>
              <a:gd name="T41" fmla="*/ 234 h 301"/>
              <a:gd name="T42" fmla="*/ 109 w 294"/>
              <a:gd name="T43" fmla="*/ 187 h 301"/>
              <a:gd name="T44" fmla="*/ 31 w 294"/>
              <a:gd name="T45" fmla="*/ 111 h 301"/>
              <a:gd name="T46" fmla="*/ 19 w 294"/>
              <a:gd name="T47" fmla="*/ 66 h 301"/>
              <a:gd name="T48" fmla="*/ 0 w 294"/>
              <a:gd name="T49" fmla="*/ 45 h 301"/>
              <a:gd name="T50" fmla="*/ 5 w 294"/>
              <a:gd name="T51" fmla="*/ 5 h 301"/>
              <a:gd name="T52" fmla="*/ 17 w 294"/>
              <a:gd name="T53" fmla="*/ 5 h 301"/>
              <a:gd name="T54" fmla="*/ 33 w 294"/>
              <a:gd name="T55" fmla="*/ 26 h 301"/>
              <a:gd name="T56" fmla="*/ 55 w 294"/>
              <a:gd name="T57" fmla="*/ 5 h 301"/>
              <a:gd name="T58" fmla="*/ 93 w 294"/>
              <a:gd name="T59" fmla="*/ 0 h 301"/>
              <a:gd name="T60" fmla="*/ 206 w 294"/>
              <a:gd name="T61" fmla="*/ 17 h 301"/>
              <a:gd name="T62" fmla="*/ 225 w 294"/>
              <a:gd name="T63" fmla="*/ 33 h 301"/>
              <a:gd name="T64" fmla="*/ 244 w 294"/>
              <a:gd name="T65" fmla="*/ 38 h 301"/>
              <a:gd name="T66" fmla="*/ 258 w 294"/>
              <a:gd name="T67" fmla="*/ 3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4" h="301">
                <a:moveTo>
                  <a:pt x="258" y="33"/>
                </a:moveTo>
                <a:lnTo>
                  <a:pt x="270" y="36"/>
                </a:lnTo>
                <a:lnTo>
                  <a:pt x="256" y="97"/>
                </a:lnTo>
                <a:lnTo>
                  <a:pt x="294" y="125"/>
                </a:lnTo>
                <a:lnTo>
                  <a:pt x="286" y="133"/>
                </a:lnTo>
                <a:lnTo>
                  <a:pt x="270" y="137"/>
                </a:lnTo>
                <a:lnTo>
                  <a:pt x="289" y="161"/>
                </a:lnTo>
                <a:lnTo>
                  <a:pt x="270" y="170"/>
                </a:lnTo>
                <a:lnTo>
                  <a:pt x="268" y="180"/>
                </a:lnTo>
                <a:lnTo>
                  <a:pt x="258" y="187"/>
                </a:lnTo>
                <a:lnTo>
                  <a:pt x="258" y="196"/>
                </a:lnTo>
                <a:lnTo>
                  <a:pt x="263" y="213"/>
                </a:lnTo>
                <a:lnTo>
                  <a:pt x="249" y="215"/>
                </a:lnTo>
                <a:lnTo>
                  <a:pt x="242" y="225"/>
                </a:lnTo>
                <a:lnTo>
                  <a:pt x="242" y="244"/>
                </a:lnTo>
                <a:lnTo>
                  <a:pt x="223" y="251"/>
                </a:lnTo>
                <a:lnTo>
                  <a:pt x="225" y="260"/>
                </a:lnTo>
                <a:lnTo>
                  <a:pt x="230" y="279"/>
                </a:lnTo>
                <a:lnTo>
                  <a:pt x="216" y="301"/>
                </a:lnTo>
                <a:lnTo>
                  <a:pt x="201" y="279"/>
                </a:lnTo>
                <a:lnTo>
                  <a:pt x="147" y="234"/>
                </a:lnTo>
                <a:lnTo>
                  <a:pt x="109" y="187"/>
                </a:lnTo>
                <a:lnTo>
                  <a:pt x="31" y="111"/>
                </a:lnTo>
                <a:lnTo>
                  <a:pt x="19" y="66"/>
                </a:lnTo>
                <a:lnTo>
                  <a:pt x="0" y="45"/>
                </a:lnTo>
                <a:lnTo>
                  <a:pt x="5" y="5"/>
                </a:lnTo>
                <a:lnTo>
                  <a:pt x="17" y="5"/>
                </a:lnTo>
                <a:lnTo>
                  <a:pt x="33" y="26"/>
                </a:lnTo>
                <a:lnTo>
                  <a:pt x="55" y="5"/>
                </a:lnTo>
                <a:lnTo>
                  <a:pt x="93" y="0"/>
                </a:lnTo>
                <a:lnTo>
                  <a:pt x="206" y="17"/>
                </a:lnTo>
                <a:lnTo>
                  <a:pt x="225" y="33"/>
                </a:lnTo>
                <a:lnTo>
                  <a:pt x="244" y="38"/>
                </a:lnTo>
                <a:lnTo>
                  <a:pt x="258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811"/>
          <p:cNvSpPr>
            <a:spLocks/>
          </p:cNvSpPr>
          <p:nvPr/>
        </p:nvSpPr>
        <p:spPr bwMode="auto">
          <a:xfrm>
            <a:off x="6211889" y="4691063"/>
            <a:ext cx="466725" cy="477838"/>
          </a:xfrm>
          <a:custGeom>
            <a:avLst/>
            <a:gdLst>
              <a:gd name="T0" fmla="*/ 258 w 294"/>
              <a:gd name="T1" fmla="*/ 33 h 301"/>
              <a:gd name="T2" fmla="*/ 270 w 294"/>
              <a:gd name="T3" fmla="*/ 36 h 301"/>
              <a:gd name="T4" fmla="*/ 256 w 294"/>
              <a:gd name="T5" fmla="*/ 97 h 301"/>
              <a:gd name="T6" fmla="*/ 294 w 294"/>
              <a:gd name="T7" fmla="*/ 125 h 301"/>
              <a:gd name="T8" fmla="*/ 286 w 294"/>
              <a:gd name="T9" fmla="*/ 133 h 301"/>
              <a:gd name="T10" fmla="*/ 270 w 294"/>
              <a:gd name="T11" fmla="*/ 137 h 301"/>
              <a:gd name="T12" fmla="*/ 289 w 294"/>
              <a:gd name="T13" fmla="*/ 161 h 301"/>
              <a:gd name="T14" fmla="*/ 270 w 294"/>
              <a:gd name="T15" fmla="*/ 170 h 301"/>
              <a:gd name="T16" fmla="*/ 268 w 294"/>
              <a:gd name="T17" fmla="*/ 180 h 301"/>
              <a:gd name="T18" fmla="*/ 258 w 294"/>
              <a:gd name="T19" fmla="*/ 187 h 301"/>
              <a:gd name="T20" fmla="*/ 258 w 294"/>
              <a:gd name="T21" fmla="*/ 196 h 301"/>
              <a:gd name="T22" fmla="*/ 263 w 294"/>
              <a:gd name="T23" fmla="*/ 213 h 301"/>
              <a:gd name="T24" fmla="*/ 249 w 294"/>
              <a:gd name="T25" fmla="*/ 215 h 301"/>
              <a:gd name="T26" fmla="*/ 242 w 294"/>
              <a:gd name="T27" fmla="*/ 225 h 301"/>
              <a:gd name="T28" fmla="*/ 242 w 294"/>
              <a:gd name="T29" fmla="*/ 244 h 301"/>
              <a:gd name="T30" fmla="*/ 223 w 294"/>
              <a:gd name="T31" fmla="*/ 251 h 301"/>
              <a:gd name="T32" fmla="*/ 225 w 294"/>
              <a:gd name="T33" fmla="*/ 260 h 301"/>
              <a:gd name="T34" fmla="*/ 230 w 294"/>
              <a:gd name="T35" fmla="*/ 279 h 301"/>
              <a:gd name="T36" fmla="*/ 216 w 294"/>
              <a:gd name="T37" fmla="*/ 301 h 301"/>
              <a:gd name="T38" fmla="*/ 201 w 294"/>
              <a:gd name="T39" fmla="*/ 279 h 301"/>
              <a:gd name="T40" fmla="*/ 147 w 294"/>
              <a:gd name="T41" fmla="*/ 234 h 301"/>
              <a:gd name="T42" fmla="*/ 109 w 294"/>
              <a:gd name="T43" fmla="*/ 187 h 301"/>
              <a:gd name="T44" fmla="*/ 31 w 294"/>
              <a:gd name="T45" fmla="*/ 111 h 301"/>
              <a:gd name="T46" fmla="*/ 19 w 294"/>
              <a:gd name="T47" fmla="*/ 66 h 301"/>
              <a:gd name="T48" fmla="*/ 0 w 294"/>
              <a:gd name="T49" fmla="*/ 45 h 301"/>
              <a:gd name="T50" fmla="*/ 5 w 294"/>
              <a:gd name="T51" fmla="*/ 5 h 301"/>
              <a:gd name="T52" fmla="*/ 17 w 294"/>
              <a:gd name="T53" fmla="*/ 5 h 301"/>
              <a:gd name="T54" fmla="*/ 33 w 294"/>
              <a:gd name="T55" fmla="*/ 26 h 301"/>
              <a:gd name="T56" fmla="*/ 55 w 294"/>
              <a:gd name="T57" fmla="*/ 5 h 301"/>
              <a:gd name="T58" fmla="*/ 93 w 294"/>
              <a:gd name="T59" fmla="*/ 0 h 301"/>
              <a:gd name="T60" fmla="*/ 206 w 294"/>
              <a:gd name="T61" fmla="*/ 17 h 301"/>
              <a:gd name="T62" fmla="*/ 225 w 294"/>
              <a:gd name="T63" fmla="*/ 33 h 301"/>
              <a:gd name="T64" fmla="*/ 244 w 294"/>
              <a:gd name="T65" fmla="*/ 38 h 301"/>
              <a:gd name="T66" fmla="*/ 258 w 294"/>
              <a:gd name="T67" fmla="*/ 3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4" h="301">
                <a:moveTo>
                  <a:pt x="258" y="33"/>
                </a:moveTo>
                <a:lnTo>
                  <a:pt x="270" y="36"/>
                </a:lnTo>
                <a:lnTo>
                  <a:pt x="256" y="97"/>
                </a:lnTo>
                <a:lnTo>
                  <a:pt x="294" y="125"/>
                </a:lnTo>
                <a:lnTo>
                  <a:pt x="286" y="133"/>
                </a:lnTo>
                <a:lnTo>
                  <a:pt x="270" y="137"/>
                </a:lnTo>
                <a:lnTo>
                  <a:pt x="289" y="161"/>
                </a:lnTo>
                <a:lnTo>
                  <a:pt x="270" y="170"/>
                </a:lnTo>
                <a:lnTo>
                  <a:pt x="268" y="180"/>
                </a:lnTo>
                <a:lnTo>
                  <a:pt x="258" y="187"/>
                </a:lnTo>
                <a:lnTo>
                  <a:pt x="258" y="196"/>
                </a:lnTo>
                <a:lnTo>
                  <a:pt x="263" y="213"/>
                </a:lnTo>
                <a:lnTo>
                  <a:pt x="249" y="215"/>
                </a:lnTo>
                <a:lnTo>
                  <a:pt x="242" y="225"/>
                </a:lnTo>
                <a:lnTo>
                  <a:pt x="242" y="244"/>
                </a:lnTo>
                <a:lnTo>
                  <a:pt x="223" y="251"/>
                </a:lnTo>
                <a:lnTo>
                  <a:pt x="225" y="260"/>
                </a:lnTo>
                <a:lnTo>
                  <a:pt x="230" y="279"/>
                </a:lnTo>
                <a:lnTo>
                  <a:pt x="216" y="301"/>
                </a:lnTo>
                <a:lnTo>
                  <a:pt x="201" y="279"/>
                </a:lnTo>
                <a:lnTo>
                  <a:pt x="147" y="234"/>
                </a:lnTo>
                <a:lnTo>
                  <a:pt x="109" y="187"/>
                </a:lnTo>
                <a:lnTo>
                  <a:pt x="31" y="111"/>
                </a:lnTo>
                <a:lnTo>
                  <a:pt x="19" y="66"/>
                </a:lnTo>
                <a:lnTo>
                  <a:pt x="0" y="45"/>
                </a:lnTo>
                <a:lnTo>
                  <a:pt x="5" y="5"/>
                </a:lnTo>
                <a:lnTo>
                  <a:pt x="17" y="5"/>
                </a:lnTo>
                <a:lnTo>
                  <a:pt x="33" y="26"/>
                </a:lnTo>
                <a:lnTo>
                  <a:pt x="55" y="5"/>
                </a:lnTo>
                <a:lnTo>
                  <a:pt x="93" y="0"/>
                </a:lnTo>
                <a:lnTo>
                  <a:pt x="206" y="17"/>
                </a:lnTo>
                <a:lnTo>
                  <a:pt x="225" y="33"/>
                </a:lnTo>
                <a:lnTo>
                  <a:pt x="244" y="38"/>
                </a:lnTo>
                <a:lnTo>
                  <a:pt x="258" y="3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812"/>
          <p:cNvSpPr>
            <a:spLocks/>
          </p:cNvSpPr>
          <p:nvPr/>
        </p:nvSpPr>
        <p:spPr bwMode="auto">
          <a:xfrm>
            <a:off x="6211889" y="4691063"/>
            <a:ext cx="466725" cy="477838"/>
          </a:xfrm>
          <a:custGeom>
            <a:avLst/>
            <a:gdLst>
              <a:gd name="T0" fmla="*/ 258 w 294"/>
              <a:gd name="T1" fmla="*/ 33 h 301"/>
              <a:gd name="T2" fmla="*/ 270 w 294"/>
              <a:gd name="T3" fmla="*/ 36 h 301"/>
              <a:gd name="T4" fmla="*/ 256 w 294"/>
              <a:gd name="T5" fmla="*/ 97 h 301"/>
              <a:gd name="T6" fmla="*/ 294 w 294"/>
              <a:gd name="T7" fmla="*/ 125 h 301"/>
              <a:gd name="T8" fmla="*/ 286 w 294"/>
              <a:gd name="T9" fmla="*/ 133 h 301"/>
              <a:gd name="T10" fmla="*/ 270 w 294"/>
              <a:gd name="T11" fmla="*/ 137 h 301"/>
              <a:gd name="T12" fmla="*/ 289 w 294"/>
              <a:gd name="T13" fmla="*/ 161 h 301"/>
              <a:gd name="T14" fmla="*/ 270 w 294"/>
              <a:gd name="T15" fmla="*/ 170 h 301"/>
              <a:gd name="T16" fmla="*/ 268 w 294"/>
              <a:gd name="T17" fmla="*/ 180 h 301"/>
              <a:gd name="T18" fmla="*/ 258 w 294"/>
              <a:gd name="T19" fmla="*/ 187 h 301"/>
              <a:gd name="T20" fmla="*/ 258 w 294"/>
              <a:gd name="T21" fmla="*/ 196 h 301"/>
              <a:gd name="T22" fmla="*/ 263 w 294"/>
              <a:gd name="T23" fmla="*/ 213 h 301"/>
              <a:gd name="T24" fmla="*/ 249 w 294"/>
              <a:gd name="T25" fmla="*/ 215 h 301"/>
              <a:gd name="T26" fmla="*/ 242 w 294"/>
              <a:gd name="T27" fmla="*/ 225 h 301"/>
              <a:gd name="T28" fmla="*/ 242 w 294"/>
              <a:gd name="T29" fmla="*/ 244 h 301"/>
              <a:gd name="T30" fmla="*/ 223 w 294"/>
              <a:gd name="T31" fmla="*/ 251 h 301"/>
              <a:gd name="T32" fmla="*/ 225 w 294"/>
              <a:gd name="T33" fmla="*/ 260 h 301"/>
              <a:gd name="T34" fmla="*/ 230 w 294"/>
              <a:gd name="T35" fmla="*/ 279 h 301"/>
              <a:gd name="T36" fmla="*/ 216 w 294"/>
              <a:gd name="T37" fmla="*/ 301 h 301"/>
              <a:gd name="T38" fmla="*/ 201 w 294"/>
              <a:gd name="T39" fmla="*/ 279 h 301"/>
              <a:gd name="T40" fmla="*/ 147 w 294"/>
              <a:gd name="T41" fmla="*/ 234 h 301"/>
              <a:gd name="T42" fmla="*/ 109 w 294"/>
              <a:gd name="T43" fmla="*/ 187 h 301"/>
              <a:gd name="T44" fmla="*/ 31 w 294"/>
              <a:gd name="T45" fmla="*/ 111 h 301"/>
              <a:gd name="T46" fmla="*/ 19 w 294"/>
              <a:gd name="T47" fmla="*/ 66 h 301"/>
              <a:gd name="T48" fmla="*/ 0 w 294"/>
              <a:gd name="T49" fmla="*/ 45 h 301"/>
              <a:gd name="T50" fmla="*/ 5 w 294"/>
              <a:gd name="T51" fmla="*/ 5 h 301"/>
              <a:gd name="T52" fmla="*/ 17 w 294"/>
              <a:gd name="T53" fmla="*/ 5 h 301"/>
              <a:gd name="T54" fmla="*/ 33 w 294"/>
              <a:gd name="T55" fmla="*/ 26 h 301"/>
              <a:gd name="T56" fmla="*/ 55 w 294"/>
              <a:gd name="T57" fmla="*/ 5 h 301"/>
              <a:gd name="T58" fmla="*/ 93 w 294"/>
              <a:gd name="T59" fmla="*/ 0 h 301"/>
              <a:gd name="T60" fmla="*/ 206 w 294"/>
              <a:gd name="T61" fmla="*/ 17 h 301"/>
              <a:gd name="T62" fmla="*/ 225 w 294"/>
              <a:gd name="T63" fmla="*/ 33 h 301"/>
              <a:gd name="T64" fmla="*/ 244 w 294"/>
              <a:gd name="T65" fmla="*/ 38 h 301"/>
              <a:gd name="T66" fmla="*/ 258 w 294"/>
              <a:gd name="T67" fmla="*/ 3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4" h="301">
                <a:moveTo>
                  <a:pt x="258" y="33"/>
                </a:moveTo>
                <a:lnTo>
                  <a:pt x="270" y="36"/>
                </a:lnTo>
                <a:lnTo>
                  <a:pt x="256" y="97"/>
                </a:lnTo>
                <a:lnTo>
                  <a:pt x="294" y="125"/>
                </a:lnTo>
                <a:lnTo>
                  <a:pt x="286" y="133"/>
                </a:lnTo>
                <a:lnTo>
                  <a:pt x="270" y="137"/>
                </a:lnTo>
                <a:lnTo>
                  <a:pt x="289" y="161"/>
                </a:lnTo>
                <a:lnTo>
                  <a:pt x="270" y="170"/>
                </a:lnTo>
                <a:lnTo>
                  <a:pt x="268" y="180"/>
                </a:lnTo>
                <a:lnTo>
                  <a:pt x="258" y="187"/>
                </a:lnTo>
                <a:lnTo>
                  <a:pt x="258" y="196"/>
                </a:lnTo>
                <a:lnTo>
                  <a:pt x="263" y="213"/>
                </a:lnTo>
                <a:lnTo>
                  <a:pt x="249" y="215"/>
                </a:lnTo>
                <a:lnTo>
                  <a:pt x="242" y="225"/>
                </a:lnTo>
                <a:lnTo>
                  <a:pt x="242" y="244"/>
                </a:lnTo>
                <a:lnTo>
                  <a:pt x="223" y="251"/>
                </a:lnTo>
                <a:lnTo>
                  <a:pt x="225" y="260"/>
                </a:lnTo>
                <a:lnTo>
                  <a:pt x="230" y="279"/>
                </a:lnTo>
                <a:lnTo>
                  <a:pt x="216" y="301"/>
                </a:lnTo>
                <a:lnTo>
                  <a:pt x="201" y="279"/>
                </a:lnTo>
                <a:lnTo>
                  <a:pt x="147" y="234"/>
                </a:lnTo>
                <a:lnTo>
                  <a:pt x="109" y="187"/>
                </a:lnTo>
                <a:lnTo>
                  <a:pt x="31" y="111"/>
                </a:lnTo>
                <a:lnTo>
                  <a:pt x="19" y="66"/>
                </a:lnTo>
                <a:lnTo>
                  <a:pt x="0" y="45"/>
                </a:lnTo>
                <a:lnTo>
                  <a:pt x="5" y="5"/>
                </a:lnTo>
                <a:lnTo>
                  <a:pt x="17" y="5"/>
                </a:lnTo>
                <a:lnTo>
                  <a:pt x="33" y="26"/>
                </a:lnTo>
                <a:lnTo>
                  <a:pt x="55" y="5"/>
                </a:lnTo>
                <a:lnTo>
                  <a:pt x="93" y="0"/>
                </a:lnTo>
                <a:lnTo>
                  <a:pt x="206" y="17"/>
                </a:lnTo>
                <a:lnTo>
                  <a:pt x="225" y="33"/>
                </a:lnTo>
                <a:lnTo>
                  <a:pt x="244" y="38"/>
                </a:lnTo>
                <a:lnTo>
                  <a:pt x="258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813"/>
          <p:cNvSpPr>
            <a:spLocks/>
          </p:cNvSpPr>
          <p:nvPr/>
        </p:nvSpPr>
        <p:spPr bwMode="auto">
          <a:xfrm>
            <a:off x="6554789" y="4976813"/>
            <a:ext cx="220663" cy="277813"/>
          </a:xfrm>
          <a:custGeom>
            <a:avLst/>
            <a:gdLst>
              <a:gd name="T0" fmla="*/ 125 w 139"/>
              <a:gd name="T1" fmla="*/ 104 h 175"/>
              <a:gd name="T2" fmla="*/ 99 w 139"/>
              <a:gd name="T3" fmla="*/ 111 h 175"/>
              <a:gd name="T4" fmla="*/ 97 w 139"/>
              <a:gd name="T5" fmla="*/ 99 h 175"/>
              <a:gd name="T6" fmla="*/ 87 w 139"/>
              <a:gd name="T7" fmla="*/ 97 h 175"/>
              <a:gd name="T8" fmla="*/ 61 w 139"/>
              <a:gd name="T9" fmla="*/ 147 h 175"/>
              <a:gd name="T10" fmla="*/ 70 w 139"/>
              <a:gd name="T11" fmla="*/ 151 h 175"/>
              <a:gd name="T12" fmla="*/ 63 w 139"/>
              <a:gd name="T13" fmla="*/ 175 h 175"/>
              <a:gd name="T14" fmla="*/ 56 w 139"/>
              <a:gd name="T15" fmla="*/ 175 h 175"/>
              <a:gd name="T16" fmla="*/ 54 w 139"/>
              <a:gd name="T17" fmla="*/ 173 h 175"/>
              <a:gd name="T18" fmla="*/ 52 w 139"/>
              <a:gd name="T19" fmla="*/ 165 h 175"/>
              <a:gd name="T20" fmla="*/ 52 w 139"/>
              <a:gd name="T21" fmla="*/ 158 h 175"/>
              <a:gd name="T22" fmla="*/ 44 w 139"/>
              <a:gd name="T23" fmla="*/ 149 h 175"/>
              <a:gd name="T24" fmla="*/ 33 w 139"/>
              <a:gd name="T25" fmla="*/ 144 h 175"/>
              <a:gd name="T26" fmla="*/ 26 w 139"/>
              <a:gd name="T27" fmla="*/ 135 h 175"/>
              <a:gd name="T28" fmla="*/ 18 w 139"/>
              <a:gd name="T29" fmla="*/ 135 h 175"/>
              <a:gd name="T30" fmla="*/ 16 w 139"/>
              <a:gd name="T31" fmla="*/ 128 h 175"/>
              <a:gd name="T32" fmla="*/ 11 w 139"/>
              <a:gd name="T33" fmla="*/ 123 h 175"/>
              <a:gd name="T34" fmla="*/ 0 w 139"/>
              <a:gd name="T35" fmla="*/ 121 h 175"/>
              <a:gd name="T36" fmla="*/ 14 w 139"/>
              <a:gd name="T37" fmla="*/ 99 h 175"/>
              <a:gd name="T38" fmla="*/ 9 w 139"/>
              <a:gd name="T39" fmla="*/ 80 h 175"/>
              <a:gd name="T40" fmla="*/ 7 w 139"/>
              <a:gd name="T41" fmla="*/ 71 h 175"/>
              <a:gd name="T42" fmla="*/ 26 w 139"/>
              <a:gd name="T43" fmla="*/ 64 h 175"/>
              <a:gd name="T44" fmla="*/ 26 w 139"/>
              <a:gd name="T45" fmla="*/ 45 h 175"/>
              <a:gd name="T46" fmla="*/ 33 w 139"/>
              <a:gd name="T47" fmla="*/ 35 h 175"/>
              <a:gd name="T48" fmla="*/ 47 w 139"/>
              <a:gd name="T49" fmla="*/ 33 h 175"/>
              <a:gd name="T50" fmla="*/ 42 w 139"/>
              <a:gd name="T51" fmla="*/ 16 h 175"/>
              <a:gd name="T52" fmla="*/ 42 w 139"/>
              <a:gd name="T53" fmla="*/ 7 h 175"/>
              <a:gd name="T54" fmla="*/ 52 w 139"/>
              <a:gd name="T55" fmla="*/ 0 h 175"/>
              <a:gd name="T56" fmla="*/ 85 w 139"/>
              <a:gd name="T57" fmla="*/ 31 h 175"/>
              <a:gd name="T58" fmla="*/ 139 w 139"/>
              <a:gd name="T59" fmla="*/ 61 h 175"/>
              <a:gd name="T60" fmla="*/ 125 w 139"/>
              <a:gd name="T61" fmla="*/ 90 h 175"/>
              <a:gd name="T62" fmla="*/ 125 w 139"/>
              <a:gd name="T63" fmla="*/ 10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75">
                <a:moveTo>
                  <a:pt x="125" y="104"/>
                </a:moveTo>
                <a:lnTo>
                  <a:pt x="99" y="111"/>
                </a:lnTo>
                <a:lnTo>
                  <a:pt x="97" y="99"/>
                </a:lnTo>
                <a:lnTo>
                  <a:pt x="87" y="97"/>
                </a:lnTo>
                <a:lnTo>
                  <a:pt x="61" y="147"/>
                </a:lnTo>
                <a:lnTo>
                  <a:pt x="70" y="151"/>
                </a:lnTo>
                <a:lnTo>
                  <a:pt x="63" y="175"/>
                </a:lnTo>
                <a:lnTo>
                  <a:pt x="56" y="175"/>
                </a:lnTo>
                <a:lnTo>
                  <a:pt x="54" y="173"/>
                </a:lnTo>
                <a:lnTo>
                  <a:pt x="52" y="165"/>
                </a:lnTo>
                <a:lnTo>
                  <a:pt x="52" y="158"/>
                </a:lnTo>
                <a:lnTo>
                  <a:pt x="44" y="149"/>
                </a:lnTo>
                <a:lnTo>
                  <a:pt x="33" y="144"/>
                </a:lnTo>
                <a:lnTo>
                  <a:pt x="26" y="135"/>
                </a:lnTo>
                <a:lnTo>
                  <a:pt x="18" y="135"/>
                </a:lnTo>
                <a:lnTo>
                  <a:pt x="16" y="128"/>
                </a:lnTo>
                <a:lnTo>
                  <a:pt x="11" y="123"/>
                </a:lnTo>
                <a:lnTo>
                  <a:pt x="0" y="121"/>
                </a:lnTo>
                <a:lnTo>
                  <a:pt x="14" y="99"/>
                </a:lnTo>
                <a:lnTo>
                  <a:pt x="9" y="80"/>
                </a:lnTo>
                <a:lnTo>
                  <a:pt x="7" y="71"/>
                </a:lnTo>
                <a:lnTo>
                  <a:pt x="26" y="64"/>
                </a:lnTo>
                <a:lnTo>
                  <a:pt x="26" y="45"/>
                </a:lnTo>
                <a:lnTo>
                  <a:pt x="33" y="35"/>
                </a:lnTo>
                <a:lnTo>
                  <a:pt x="47" y="33"/>
                </a:lnTo>
                <a:lnTo>
                  <a:pt x="42" y="16"/>
                </a:lnTo>
                <a:lnTo>
                  <a:pt x="42" y="7"/>
                </a:lnTo>
                <a:lnTo>
                  <a:pt x="52" y="0"/>
                </a:lnTo>
                <a:lnTo>
                  <a:pt x="85" y="31"/>
                </a:lnTo>
                <a:lnTo>
                  <a:pt x="139" y="61"/>
                </a:lnTo>
                <a:lnTo>
                  <a:pt x="125" y="90"/>
                </a:lnTo>
                <a:lnTo>
                  <a:pt x="125" y="10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814"/>
          <p:cNvSpPr>
            <a:spLocks/>
          </p:cNvSpPr>
          <p:nvPr/>
        </p:nvSpPr>
        <p:spPr bwMode="auto">
          <a:xfrm>
            <a:off x="6554789" y="4976813"/>
            <a:ext cx="220663" cy="277813"/>
          </a:xfrm>
          <a:custGeom>
            <a:avLst/>
            <a:gdLst>
              <a:gd name="T0" fmla="*/ 125 w 139"/>
              <a:gd name="T1" fmla="*/ 104 h 175"/>
              <a:gd name="T2" fmla="*/ 99 w 139"/>
              <a:gd name="T3" fmla="*/ 111 h 175"/>
              <a:gd name="T4" fmla="*/ 97 w 139"/>
              <a:gd name="T5" fmla="*/ 99 h 175"/>
              <a:gd name="T6" fmla="*/ 87 w 139"/>
              <a:gd name="T7" fmla="*/ 97 h 175"/>
              <a:gd name="T8" fmla="*/ 61 w 139"/>
              <a:gd name="T9" fmla="*/ 147 h 175"/>
              <a:gd name="T10" fmla="*/ 70 w 139"/>
              <a:gd name="T11" fmla="*/ 151 h 175"/>
              <a:gd name="T12" fmla="*/ 63 w 139"/>
              <a:gd name="T13" fmla="*/ 175 h 175"/>
              <a:gd name="T14" fmla="*/ 56 w 139"/>
              <a:gd name="T15" fmla="*/ 175 h 175"/>
              <a:gd name="T16" fmla="*/ 54 w 139"/>
              <a:gd name="T17" fmla="*/ 173 h 175"/>
              <a:gd name="T18" fmla="*/ 52 w 139"/>
              <a:gd name="T19" fmla="*/ 165 h 175"/>
              <a:gd name="T20" fmla="*/ 52 w 139"/>
              <a:gd name="T21" fmla="*/ 158 h 175"/>
              <a:gd name="T22" fmla="*/ 44 w 139"/>
              <a:gd name="T23" fmla="*/ 149 h 175"/>
              <a:gd name="T24" fmla="*/ 33 w 139"/>
              <a:gd name="T25" fmla="*/ 144 h 175"/>
              <a:gd name="T26" fmla="*/ 26 w 139"/>
              <a:gd name="T27" fmla="*/ 135 h 175"/>
              <a:gd name="T28" fmla="*/ 18 w 139"/>
              <a:gd name="T29" fmla="*/ 135 h 175"/>
              <a:gd name="T30" fmla="*/ 16 w 139"/>
              <a:gd name="T31" fmla="*/ 128 h 175"/>
              <a:gd name="T32" fmla="*/ 11 w 139"/>
              <a:gd name="T33" fmla="*/ 123 h 175"/>
              <a:gd name="T34" fmla="*/ 0 w 139"/>
              <a:gd name="T35" fmla="*/ 121 h 175"/>
              <a:gd name="T36" fmla="*/ 14 w 139"/>
              <a:gd name="T37" fmla="*/ 99 h 175"/>
              <a:gd name="T38" fmla="*/ 9 w 139"/>
              <a:gd name="T39" fmla="*/ 80 h 175"/>
              <a:gd name="T40" fmla="*/ 7 w 139"/>
              <a:gd name="T41" fmla="*/ 71 h 175"/>
              <a:gd name="T42" fmla="*/ 26 w 139"/>
              <a:gd name="T43" fmla="*/ 64 h 175"/>
              <a:gd name="T44" fmla="*/ 26 w 139"/>
              <a:gd name="T45" fmla="*/ 45 h 175"/>
              <a:gd name="T46" fmla="*/ 33 w 139"/>
              <a:gd name="T47" fmla="*/ 35 h 175"/>
              <a:gd name="T48" fmla="*/ 47 w 139"/>
              <a:gd name="T49" fmla="*/ 33 h 175"/>
              <a:gd name="T50" fmla="*/ 42 w 139"/>
              <a:gd name="T51" fmla="*/ 16 h 175"/>
              <a:gd name="T52" fmla="*/ 42 w 139"/>
              <a:gd name="T53" fmla="*/ 7 h 175"/>
              <a:gd name="T54" fmla="*/ 52 w 139"/>
              <a:gd name="T55" fmla="*/ 0 h 175"/>
              <a:gd name="T56" fmla="*/ 85 w 139"/>
              <a:gd name="T57" fmla="*/ 31 h 175"/>
              <a:gd name="T58" fmla="*/ 139 w 139"/>
              <a:gd name="T59" fmla="*/ 61 h 175"/>
              <a:gd name="T60" fmla="*/ 125 w 139"/>
              <a:gd name="T61" fmla="*/ 90 h 175"/>
              <a:gd name="T62" fmla="*/ 125 w 139"/>
              <a:gd name="T63" fmla="*/ 10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75">
                <a:moveTo>
                  <a:pt x="125" y="104"/>
                </a:moveTo>
                <a:lnTo>
                  <a:pt x="99" y="111"/>
                </a:lnTo>
                <a:lnTo>
                  <a:pt x="97" y="99"/>
                </a:lnTo>
                <a:lnTo>
                  <a:pt x="87" y="97"/>
                </a:lnTo>
                <a:lnTo>
                  <a:pt x="61" y="147"/>
                </a:lnTo>
                <a:lnTo>
                  <a:pt x="70" y="151"/>
                </a:lnTo>
                <a:lnTo>
                  <a:pt x="63" y="175"/>
                </a:lnTo>
                <a:lnTo>
                  <a:pt x="56" y="175"/>
                </a:lnTo>
                <a:lnTo>
                  <a:pt x="54" y="173"/>
                </a:lnTo>
                <a:lnTo>
                  <a:pt x="52" y="165"/>
                </a:lnTo>
                <a:lnTo>
                  <a:pt x="52" y="158"/>
                </a:lnTo>
                <a:lnTo>
                  <a:pt x="44" y="149"/>
                </a:lnTo>
                <a:lnTo>
                  <a:pt x="33" y="144"/>
                </a:lnTo>
                <a:lnTo>
                  <a:pt x="26" y="135"/>
                </a:lnTo>
                <a:lnTo>
                  <a:pt x="18" y="135"/>
                </a:lnTo>
                <a:lnTo>
                  <a:pt x="16" y="128"/>
                </a:lnTo>
                <a:lnTo>
                  <a:pt x="11" y="123"/>
                </a:lnTo>
                <a:lnTo>
                  <a:pt x="0" y="121"/>
                </a:lnTo>
                <a:lnTo>
                  <a:pt x="14" y="99"/>
                </a:lnTo>
                <a:lnTo>
                  <a:pt x="9" y="80"/>
                </a:lnTo>
                <a:lnTo>
                  <a:pt x="7" y="71"/>
                </a:lnTo>
                <a:lnTo>
                  <a:pt x="26" y="64"/>
                </a:lnTo>
                <a:lnTo>
                  <a:pt x="26" y="45"/>
                </a:lnTo>
                <a:lnTo>
                  <a:pt x="33" y="35"/>
                </a:lnTo>
                <a:lnTo>
                  <a:pt x="47" y="33"/>
                </a:lnTo>
                <a:lnTo>
                  <a:pt x="42" y="16"/>
                </a:lnTo>
                <a:lnTo>
                  <a:pt x="42" y="7"/>
                </a:lnTo>
                <a:lnTo>
                  <a:pt x="52" y="0"/>
                </a:lnTo>
                <a:lnTo>
                  <a:pt x="85" y="31"/>
                </a:lnTo>
                <a:lnTo>
                  <a:pt x="139" y="61"/>
                </a:lnTo>
                <a:lnTo>
                  <a:pt x="125" y="90"/>
                </a:lnTo>
                <a:lnTo>
                  <a:pt x="125" y="104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815"/>
          <p:cNvSpPr>
            <a:spLocks/>
          </p:cNvSpPr>
          <p:nvPr/>
        </p:nvSpPr>
        <p:spPr bwMode="auto">
          <a:xfrm>
            <a:off x="6554789" y="4976813"/>
            <a:ext cx="220663" cy="277813"/>
          </a:xfrm>
          <a:custGeom>
            <a:avLst/>
            <a:gdLst>
              <a:gd name="T0" fmla="*/ 125 w 139"/>
              <a:gd name="T1" fmla="*/ 104 h 175"/>
              <a:gd name="T2" fmla="*/ 99 w 139"/>
              <a:gd name="T3" fmla="*/ 111 h 175"/>
              <a:gd name="T4" fmla="*/ 97 w 139"/>
              <a:gd name="T5" fmla="*/ 99 h 175"/>
              <a:gd name="T6" fmla="*/ 87 w 139"/>
              <a:gd name="T7" fmla="*/ 97 h 175"/>
              <a:gd name="T8" fmla="*/ 61 w 139"/>
              <a:gd name="T9" fmla="*/ 147 h 175"/>
              <a:gd name="T10" fmla="*/ 70 w 139"/>
              <a:gd name="T11" fmla="*/ 151 h 175"/>
              <a:gd name="T12" fmla="*/ 63 w 139"/>
              <a:gd name="T13" fmla="*/ 175 h 175"/>
              <a:gd name="T14" fmla="*/ 56 w 139"/>
              <a:gd name="T15" fmla="*/ 175 h 175"/>
              <a:gd name="T16" fmla="*/ 54 w 139"/>
              <a:gd name="T17" fmla="*/ 173 h 175"/>
              <a:gd name="T18" fmla="*/ 52 w 139"/>
              <a:gd name="T19" fmla="*/ 165 h 175"/>
              <a:gd name="T20" fmla="*/ 52 w 139"/>
              <a:gd name="T21" fmla="*/ 158 h 175"/>
              <a:gd name="T22" fmla="*/ 44 w 139"/>
              <a:gd name="T23" fmla="*/ 149 h 175"/>
              <a:gd name="T24" fmla="*/ 33 w 139"/>
              <a:gd name="T25" fmla="*/ 144 h 175"/>
              <a:gd name="T26" fmla="*/ 26 w 139"/>
              <a:gd name="T27" fmla="*/ 135 h 175"/>
              <a:gd name="T28" fmla="*/ 18 w 139"/>
              <a:gd name="T29" fmla="*/ 135 h 175"/>
              <a:gd name="T30" fmla="*/ 16 w 139"/>
              <a:gd name="T31" fmla="*/ 128 h 175"/>
              <a:gd name="T32" fmla="*/ 11 w 139"/>
              <a:gd name="T33" fmla="*/ 123 h 175"/>
              <a:gd name="T34" fmla="*/ 0 w 139"/>
              <a:gd name="T35" fmla="*/ 121 h 175"/>
              <a:gd name="T36" fmla="*/ 14 w 139"/>
              <a:gd name="T37" fmla="*/ 99 h 175"/>
              <a:gd name="T38" fmla="*/ 9 w 139"/>
              <a:gd name="T39" fmla="*/ 80 h 175"/>
              <a:gd name="T40" fmla="*/ 7 w 139"/>
              <a:gd name="T41" fmla="*/ 71 h 175"/>
              <a:gd name="T42" fmla="*/ 26 w 139"/>
              <a:gd name="T43" fmla="*/ 64 h 175"/>
              <a:gd name="T44" fmla="*/ 26 w 139"/>
              <a:gd name="T45" fmla="*/ 45 h 175"/>
              <a:gd name="T46" fmla="*/ 33 w 139"/>
              <a:gd name="T47" fmla="*/ 35 h 175"/>
              <a:gd name="T48" fmla="*/ 47 w 139"/>
              <a:gd name="T49" fmla="*/ 33 h 175"/>
              <a:gd name="T50" fmla="*/ 42 w 139"/>
              <a:gd name="T51" fmla="*/ 16 h 175"/>
              <a:gd name="T52" fmla="*/ 42 w 139"/>
              <a:gd name="T53" fmla="*/ 7 h 175"/>
              <a:gd name="T54" fmla="*/ 52 w 139"/>
              <a:gd name="T55" fmla="*/ 0 h 175"/>
              <a:gd name="T56" fmla="*/ 85 w 139"/>
              <a:gd name="T57" fmla="*/ 31 h 175"/>
              <a:gd name="T58" fmla="*/ 139 w 139"/>
              <a:gd name="T59" fmla="*/ 61 h 175"/>
              <a:gd name="T60" fmla="*/ 125 w 139"/>
              <a:gd name="T61" fmla="*/ 90 h 175"/>
              <a:gd name="T62" fmla="*/ 125 w 139"/>
              <a:gd name="T63" fmla="*/ 10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75">
                <a:moveTo>
                  <a:pt x="125" y="104"/>
                </a:moveTo>
                <a:lnTo>
                  <a:pt x="99" y="111"/>
                </a:lnTo>
                <a:lnTo>
                  <a:pt x="97" y="99"/>
                </a:lnTo>
                <a:lnTo>
                  <a:pt x="87" y="97"/>
                </a:lnTo>
                <a:lnTo>
                  <a:pt x="61" y="147"/>
                </a:lnTo>
                <a:lnTo>
                  <a:pt x="70" y="151"/>
                </a:lnTo>
                <a:lnTo>
                  <a:pt x="63" y="175"/>
                </a:lnTo>
                <a:lnTo>
                  <a:pt x="56" y="175"/>
                </a:lnTo>
                <a:lnTo>
                  <a:pt x="54" y="173"/>
                </a:lnTo>
                <a:lnTo>
                  <a:pt x="52" y="165"/>
                </a:lnTo>
                <a:lnTo>
                  <a:pt x="52" y="158"/>
                </a:lnTo>
                <a:lnTo>
                  <a:pt x="44" y="149"/>
                </a:lnTo>
                <a:lnTo>
                  <a:pt x="33" y="144"/>
                </a:lnTo>
                <a:lnTo>
                  <a:pt x="26" y="135"/>
                </a:lnTo>
                <a:lnTo>
                  <a:pt x="18" y="135"/>
                </a:lnTo>
                <a:lnTo>
                  <a:pt x="16" y="128"/>
                </a:lnTo>
                <a:lnTo>
                  <a:pt x="11" y="123"/>
                </a:lnTo>
                <a:lnTo>
                  <a:pt x="0" y="121"/>
                </a:lnTo>
                <a:lnTo>
                  <a:pt x="14" y="99"/>
                </a:lnTo>
                <a:lnTo>
                  <a:pt x="9" y="80"/>
                </a:lnTo>
                <a:lnTo>
                  <a:pt x="7" y="71"/>
                </a:lnTo>
                <a:lnTo>
                  <a:pt x="26" y="64"/>
                </a:lnTo>
                <a:lnTo>
                  <a:pt x="26" y="45"/>
                </a:lnTo>
                <a:lnTo>
                  <a:pt x="33" y="35"/>
                </a:lnTo>
                <a:lnTo>
                  <a:pt x="47" y="33"/>
                </a:lnTo>
                <a:lnTo>
                  <a:pt x="42" y="16"/>
                </a:lnTo>
                <a:lnTo>
                  <a:pt x="42" y="7"/>
                </a:lnTo>
                <a:lnTo>
                  <a:pt x="52" y="0"/>
                </a:lnTo>
                <a:lnTo>
                  <a:pt x="85" y="31"/>
                </a:lnTo>
                <a:lnTo>
                  <a:pt x="139" y="61"/>
                </a:lnTo>
                <a:lnTo>
                  <a:pt x="125" y="90"/>
                </a:lnTo>
                <a:lnTo>
                  <a:pt x="125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816"/>
          <p:cNvSpPr>
            <a:spLocks/>
          </p:cNvSpPr>
          <p:nvPr/>
        </p:nvSpPr>
        <p:spPr bwMode="auto">
          <a:xfrm>
            <a:off x="5495926" y="4059238"/>
            <a:ext cx="874713" cy="436563"/>
          </a:xfrm>
          <a:custGeom>
            <a:avLst/>
            <a:gdLst>
              <a:gd name="T0" fmla="*/ 534 w 551"/>
              <a:gd name="T1" fmla="*/ 79 h 275"/>
              <a:gd name="T2" fmla="*/ 546 w 551"/>
              <a:gd name="T3" fmla="*/ 119 h 275"/>
              <a:gd name="T4" fmla="*/ 522 w 551"/>
              <a:gd name="T5" fmla="*/ 142 h 275"/>
              <a:gd name="T6" fmla="*/ 499 w 551"/>
              <a:gd name="T7" fmla="*/ 145 h 275"/>
              <a:gd name="T8" fmla="*/ 515 w 551"/>
              <a:gd name="T9" fmla="*/ 166 h 275"/>
              <a:gd name="T10" fmla="*/ 499 w 551"/>
              <a:gd name="T11" fmla="*/ 192 h 275"/>
              <a:gd name="T12" fmla="*/ 489 w 551"/>
              <a:gd name="T13" fmla="*/ 211 h 275"/>
              <a:gd name="T14" fmla="*/ 470 w 551"/>
              <a:gd name="T15" fmla="*/ 251 h 275"/>
              <a:gd name="T16" fmla="*/ 435 w 551"/>
              <a:gd name="T17" fmla="*/ 247 h 275"/>
              <a:gd name="T18" fmla="*/ 423 w 551"/>
              <a:gd name="T19" fmla="*/ 249 h 275"/>
              <a:gd name="T20" fmla="*/ 361 w 551"/>
              <a:gd name="T21" fmla="*/ 275 h 275"/>
              <a:gd name="T22" fmla="*/ 331 w 551"/>
              <a:gd name="T23" fmla="*/ 266 h 275"/>
              <a:gd name="T24" fmla="*/ 279 w 551"/>
              <a:gd name="T25" fmla="*/ 256 h 275"/>
              <a:gd name="T26" fmla="*/ 205 w 551"/>
              <a:gd name="T27" fmla="*/ 239 h 275"/>
              <a:gd name="T28" fmla="*/ 189 w 551"/>
              <a:gd name="T29" fmla="*/ 216 h 275"/>
              <a:gd name="T30" fmla="*/ 191 w 551"/>
              <a:gd name="T31" fmla="*/ 197 h 275"/>
              <a:gd name="T32" fmla="*/ 151 w 551"/>
              <a:gd name="T33" fmla="*/ 204 h 275"/>
              <a:gd name="T34" fmla="*/ 118 w 551"/>
              <a:gd name="T35" fmla="*/ 206 h 275"/>
              <a:gd name="T36" fmla="*/ 94 w 551"/>
              <a:gd name="T37" fmla="*/ 228 h 275"/>
              <a:gd name="T38" fmla="*/ 80 w 551"/>
              <a:gd name="T39" fmla="*/ 213 h 275"/>
              <a:gd name="T40" fmla="*/ 68 w 551"/>
              <a:gd name="T41" fmla="*/ 206 h 275"/>
              <a:gd name="T42" fmla="*/ 61 w 551"/>
              <a:gd name="T43" fmla="*/ 199 h 275"/>
              <a:gd name="T44" fmla="*/ 49 w 551"/>
              <a:gd name="T45" fmla="*/ 206 h 275"/>
              <a:gd name="T46" fmla="*/ 23 w 551"/>
              <a:gd name="T47" fmla="*/ 204 h 275"/>
              <a:gd name="T48" fmla="*/ 18 w 551"/>
              <a:gd name="T49" fmla="*/ 192 h 275"/>
              <a:gd name="T50" fmla="*/ 4 w 551"/>
              <a:gd name="T51" fmla="*/ 185 h 275"/>
              <a:gd name="T52" fmla="*/ 2 w 551"/>
              <a:gd name="T53" fmla="*/ 176 h 275"/>
              <a:gd name="T54" fmla="*/ 2 w 551"/>
              <a:gd name="T55" fmla="*/ 166 h 275"/>
              <a:gd name="T56" fmla="*/ 7 w 551"/>
              <a:gd name="T57" fmla="*/ 159 h 275"/>
              <a:gd name="T58" fmla="*/ 11 w 551"/>
              <a:gd name="T59" fmla="*/ 157 h 275"/>
              <a:gd name="T60" fmla="*/ 9 w 551"/>
              <a:gd name="T61" fmla="*/ 150 h 275"/>
              <a:gd name="T62" fmla="*/ 4 w 551"/>
              <a:gd name="T63" fmla="*/ 142 h 275"/>
              <a:gd name="T64" fmla="*/ 23 w 551"/>
              <a:gd name="T65" fmla="*/ 133 h 275"/>
              <a:gd name="T66" fmla="*/ 44 w 551"/>
              <a:gd name="T67" fmla="*/ 152 h 275"/>
              <a:gd name="T68" fmla="*/ 47 w 551"/>
              <a:gd name="T69" fmla="*/ 171 h 275"/>
              <a:gd name="T70" fmla="*/ 68 w 551"/>
              <a:gd name="T71" fmla="*/ 154 h 275"/>
              <a:gd name="T72" fmla="*/ 80 w 551"/>
              <a:gd name="T73" fmla="*/ 138 h 275"/>
              <a:gd name="T74" fmla="*/ 127 w 551"/>
              <a:gd name="T75" fmla="*/ 161 h 275"/>
              <a:gd name="T76" fmla="*/ 156 w 551"/>
              <a:gd name="T77" fmla="*/ 142 h 275"/>
              <a:gd name="T78" fmla="*/ 193 w 551"/>
              <a:gd name="T79" fmla="*/ 133 h 275"/>
              <a:gd name="T80" fmla="*/ 217 w 551"/>
              <a:gd name="T81" fmla="*/ 140 h 275"/>
              <a:gd name="T82" fmla="*/ 234 w 551"/>
              <a:gd name="T83" fmla="*/ 135 h 275"/>
              <a:gd name="T84" fmla="*/ 260 w 551"/>
              <a:gd name="T85" fmla="*/ 142 h 275"/>
              <a:gd name="T86" fmla="*/ 246 w 551"/>
              <a:gd name="T87" fmla="*/ 131 h 275"/>
              <a:gd name="T88" fmla="*/ 238 w 551"/>
              <a:gd name="T89" fmla="*/ 95 h 275"/>
              <a:gd name="T90" fmla="*/ 260 w 551"/>
              <a:gd name="T91" fmla="*/ 74 h 275"/>
              <a:gd name="T92" fmla="*/ 288 w 551"/>
              <a:gd name="T93" fmla="*/ 45 h 275"/>
              <a:gd name="T94" fmla="*/ 314 w 551"/>
              <a:gd name="T95" fmla="*/ 38 h 275"/>
              <a:gd name="T96" fmla="*/ 319 w 551"/>
              <a:gd name="T97" fmla="*/ 27 h 275"/>
              <a:gd name="T98" fmla="*/ 328 w 551"/>
              <a:gd name="T99" fmla="*/ 38 h 275"/>
              <a:gd name="T100" fmla="*/ 350 w 551"/>
              <a:gd name="T101" fmla="*/ 45 h 275"/>
              <a:gd name="T102" fmla="*/ 371 w 551"/>
              <a:gd name="T103" fmla="*/ 41 h 275"/>
              <a:gd name="T104" fmla="*/ 378 w 551"/>
              <a:gd name="T105" fmla="*/ 34 h 275"/>
              <a:gd name="T106" fmla="*/ 397 w 551"/>
              <a:gd name="T107" fmla="*/ 12 h 275"/>
              <a:gd name="T108" fmla="*/ 409 w 551"/>
              <a:gd name="T109" fmla="*/ 3 h 275"/>
              <a:gd name="T110" fmla="*/ 432 w 551"/>
              <a:gd name="T111" fmla="*/ 8 h 275"/>
              <a:gd name="T112" fmla="*/ 465 w 551"/>
              <a:gd name="T113" fmla="*/ 22 h 275"/>
              <a:gd name="T114" fmla="*/ 501 w 551"/>
              <a:gd name="T115" fmla="*/ 22 h 275"/>
              <a:gd name="T116" fmla="*/ 520 w 551"/>
              <a:gd name="T117" fmla="*/ 29 h 275"/>
              <a:gd name="T118" fmla="*/ 534 w 551"/>
              <a:gd name="T119" fmla="*/ 4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1" h="275">
                <a:moveTo>
                  <a:pt x="536" y="43"/>
                </a:moveTo>
                <a:lnTo>
                  <a:pt x="529" y="60"/>
                </a:lnTo>
                <a:lnTo>
                  <a:pt x="534" y="79"/>
                </a:lnTo>
                <a:lnTo>
                  <a:pt x="551" y="107"/>
                </a:lnTo>
                <a:lnTo>
                  <a:pt x="548" y="107"/>
                </a:lnTo>
                <a:lnTo>
                  <a:pt x="546" y="119"/>
                </a:lnTo>
                <a:lnTo>
                  <a:pt x="544" y="128"/>
                </a:lnTo>
                <a:lnTo>
                  <a:pt x="546" y="138"/>
                </a:lnTo>
                <a:lnTo>
                  <a:pt x="522" y="142"/>
                </a:lnTo>
                <a:lnTo>
                  <a:pt x="520" y="135"/>
                </a:lnTo>
                <a:lnTo>
                  <a:pt x="508" y="135"/>
                </a:lnTo>
                <a:lnTo>
                  <a:pt x="499" y="145"/>
                </a:lnTo>
                <a:lnTo>
                  <a:pt x="513" y="147"/>
                </a:lnTo>
                <a:lnTo>
                  <a:pt x="518" y="157"/>
                </a:lnTo>
                <a:lnTo>
                  <a:pt x="515" y="166"/>
                </a:lnTo>
                <a:lnTo>
                  <a:pt x="501" y="171"/>
                </a:lnTo>
                <a:lnTo>
                  <a:pt x="501" y="180"/>
                </a:lnTo>
                <a:lnTo>
                  <a:pt x="499" y="192"/>
                </a:lnTo>
                <a:lnTo>
                  <a:pt x="506" y="202"/>
                </a:lnTo>
                <a:lnTo>
                  <a:pt x="503" y="213"/>
                </a:lnTo>
                <a:lnTo>
                  <a:pt x="489" y="211"/>
                </a:lnTo>
                <a:lnTo>
                  <a:pt x="477" y="228"/>
                </a:lnTo>
                <a:lnTo>
                  <a:pt x="468" y="235"/>
                </a:lnTo>
                <a:lnTo>
                  <a:pt x="470" y="251"/>
                </a:lnTo>
                <a:lnTo>
                  <a:pt x="458" y="244"/>
                </a:lnTo>
                <a:lnTo>
                  <a:pt x="442" y="244"/>
                </a:lnTo>
                <a:lnTo>
                  <a:pt x="435" y="247"/>
                </a:lnTo>
                <a:lnTo>
                  <a:pt x="432" y="251"/>
                </a:lnTo>
                <a:lnTo>
                  <a:pt x="428" y="254"/>
                </a:lnTo>
                <a:lnTo>
                  <a:pt x="423" y="249"/>
                </a:lnTo>
                <a:lnTo>
                  <a:pt x="399" y="249"/>
                </a:lnTo>
                <a:lnTo>
                  <a:pt x="387" y="256"/>
                </a:lnTo>
                <a:lnTo>
                  <a:pt x="361" y="275"/>
                </a:lnTo>
                <a:lnTo>
                  <a:pt x="354" y="273"/>
                </a:lnTo>
                <a:lnTo>
                  <a:pt x="333" y="270"/>
                </a:lnTo>
                <a:lnTo>
                  <a:pt x="331" y="266"/>
                </a:lnTo>
                <a:lnTo>
                  <a:pt x="314" y="261"/>
                </a:lnTo>
                <a:lnTo>
                  <a:pt x="302" y="261"/>
                </a:lnTo>
                <a:lnTo>
                  <a:pt x="279" y="256"/>
                </a:lnTo>
                <a:lnTo>
                  <a:pt x="264" y="254"/>
                </a:lnTo>
                <a:lnTo>
                  <a:pt x="236" y="247"/>
                </a:lnTo>
                <a:lnTo>
                  <a:pt x="205" y="239"/>
                </a:lnTo>
                <a:lnTo>
                  <a:pt x="198" y="228"/>
                </a:lnTo>
                <a:lnTo>
                  <a:pt x="196" y="221"/>
                </a:lnTo>
                <a:lnTo>
                  <a:pt x="189" y="216"/>
                </a:lnTo>
                <a:lnTo>
                  <a:pt x="186" y="209"/>
                </a:lnTo>
                <a:lnTo>
                  <a:pt x="196" y="199"/>
                </a:lnTo>
                <a:lnTo>
                  <a:pt x="191" y="197"/>
                </a:lnTo>
                <a:lnTo>
                  <a:pt x="175" y="202"/>
                </a:lnTo>
                <a:lnTo>
                  <a:pt x="160" y="209"/>
                </a:lnTo>
                <a:lnTo>
                  <a:pt x="151" y="204"/>
                </a:lnTo>
                <a:lnTo>
                  <a:pt x="139" y="204"/>
                </a:lnTo>
                <a:lnTo>
                  <a:pt x="130" y="204"/>
                </a:lnTo>
                <a:lnTo>
                  <a:pt x="118" y="206"/>
                </a:lnTo>
                <a:lnTo>
                  <a:pt x="113" y="211"/>
                </a:lnTo>
                <a:lnTo>
                  <a:pt x="104" y="228"/>
                </a:lnTo>
                <a:lnTo>
                  <a:pt x="94" y="228"/>
                </a:lnTo>
                <a:lnTo>
                  <a:pt x="87" y="223"/>
                </a:lnTo>
                <a:lnTo>
                  <a:pt x="87" y="221"/>
                </a:lnTo>
                <a:lnTo>
                  <a:pt x="80" y="213"/>
                </a:lnTo>
                <a:lnTo>
                  <a:pt x="73" y="216"/>
                </a:lnTo>
                <a:lnTo>
                  <a:pt x="66" y="216"/>
                </a:lnTo>
                <a:lnTo>
                  <a:pt x="68" y="206"/>
                </a:lnTo>
                <a:lnTo>
                  <a:pt x="63" y="204"/>
                </a:lnTo>
                <a:lnTo>
                  <a:pt x="63" y="202"/>
                </a:lnTo>
                <a:lnTo>
                  <a:pt x="61" y="199"/>
                </a:lnTo>
                <a:lnTo>
                  <a:pt x="59" y="199"/>
                </a:lnTo>
                <a:lnTo>
                  <a:pt x="54" y="206"/>
                </a:lnTo>
                <a:lnTo>
                  <a:pt x="49" y="206"/>
                </a:lnTo>
                <a:lnTo>
                  <a:pt x="47" y="213"/>
                </a:lnTo>
                <a:lnTo>
                  <a:pt x="37" y="216"/>
                </a:lnTo>
                <a:lnTo>
                  <a:pt x="23" y="204"/>
                </a:lnTo>
                <a:lnTo>
                  <a:pt x="26" y="195"/>
                </a:lnTo>
                <a:lnTo>
                  <a:pt x="21" y="195"/>
                </a:lnTo>
                <a:lnTo>
                  <a:pt x="18" y="192"/>
                </a:lnTo>
                <a:lnTo>
                  <a:pt x="9" y="187"/>
                </a:lnTo>
                <a:lnTo>
                  <a:pt x="4" y="187"/>
                </a:lnTo>
                <a:lnTo>
                  <a:pt x="4" y="185"/>
                </a:lnTo>
                <a:lnTo>
                  <a:pt x="7" y="185"/>
                </a:lnTo>
                <a:lnTo>
                  <a:pt x="7" y="178"/>
                </a:lnTo>
                <a:lnTo>
                  <a:pt x="2" y="176"/>
                </a:lnTo>
                <a:lnTo>
                  <a:pt x="4" y="171"/>
                </a:lnTo>
                <a:lnTo>
                  <a:pt x="2" y="171"/>
                </a:lnTo>
                <a:lnTo>
                  <a:pt x="2" y="166"/>
                </a:lnTo>
                <a:lnTo>
                  <a:pt x="0" y="166"/>
                </a:lnTo>
                <a:lnTo>
                  <a:pt x="4" y="161"/>
                </a:lnTo>
                <a:lnTo>
                  <a:pt x="7" y="159"/>
                </a:lnTo>
                <a:lnTo>
                  <a:pt x="7" y="157"/>
                </a:lnTo>
                <a:lnTo>
                  <a:pt x="9" y="157"/>
                </a:lnTo>
                <a:lnTo>
                  <a:pt x="11" y="157"/>
                </a:lnTo>
                <a:lnTo>
                  <a:pt x="11" y="154"/>
                </a:lnTo>
                <a:lnTo>
                  <a:pt x="11" y="152"/>
                </a:lnTo>
                <a:lnTo>
                  <a:pt x="9" y="150"/>
                </a:lnTo>
                <a:lnTo>
                  <a:pt x="11" y="147"/>
                </a:lnTo>
                <a:lnTo>
                  <a:pt x="7" y="145"/>
                </a:lnTo>
                <a:lnTo>
                  <a:pt x="4" y="142"/>
                </a:lnTo>
                <a:lnTo>
                  <a:pt x="16" y="138"/>
                </a:lnTo>
                <a:lnTo>
                  <a:pt x="21" y="133"/>
                </a:lnTo>
                <a:lnTo>
                  <a:pt x="23" y="133"/>
                </a:lnTo>
                <a:lnTo>
                  <a:pt x="23" y="135"/>
                </a:lnTo>
                <a:lnTo>
                  <a:pt x="35" y="138"/>
                </a:lnTo>
                <a:lnTo>
                  <a:pt x="44" y="152"/>
                </a:lnTo>
                <a:lnTo>
                  <a:pt x="42" y="159"/>
                </a:lnTo>
                <a:lnTo>
                  <a:pt x="52" y="157"/>
                </a:lnTo>
                <a:lnTo>
                  <a:pt x="47" y="171"/>
                </a:lnTo>
                <a:lnTo>
                  <a:pt x="52" y="168"/>
                </a:lnTo>
                <a:lnTo>
                  <a:pt x="59" y="166"/>
                </a:lnTo>
                <a:lnTo>
                  <a:pt x="68" y="154"/>
                </a:lnTo>
                <a:lnTo>
                  <a:pt x="68" y="145"/>
                </a:lnTo>
                <a:lnTo>
                  <a:pt x="70" y="135"/>
                </a:lnTo>
                <a:lnTo>
                  <a:pt x="80" y="138"/>
                </a:lnTo>
                <a:lnTo>
                  <a:pt x="101" y="142"/>
                </a:lnTo>
                <a:lnTo>
                  <a:pt x="106" y="159"/>
                </a:lnTo>
                <a:lnTo>
                  <a:pt x="127" y="161"/>
                </a:lnTo>
                <a:lnTo>
                  <a:pt x="141" y="150"/>
                </a:lnTo>
                <a:lnTo>
                  <a:pt x="151" y="150"/>
                </a:lnTo>
                <a:lnTo>
                  <a:pt x="156" y="142"/>
                </a:lnTo>
                <a:lnTo>
                  <a:pt x="177" y="140"/>
                </a:lnTo>
                <a:lnTo>
                  <a:pt x="193" y="142"/>
                </a:lnTo>
                <a:lnTo>
                  <a:pt x="193" y="133"/>
                </a:lnTo>
                <a:lnTo>
                  <a:pt x="198" y="131"/>
                </a:lnTo>
                <a:lnTo>
                  <a:pt x="212" y="133"/>
                </a:lnTo>
                <a:lnTo>
                  <a:pt x="217" y="140"/>
                </a:lnTo>
                <a:lnTo>
                  <a:pt x="224" y="140"/>
                </a:lnTo>
                <a:lnTo>
                  <a:pt x="227" y="135"/>
                </a:lnTo>
                <a:lnTo>
                  <a:pt x="234" y="135"/>
                </a:lnTo>
                <a:lnTo>
                  <a:pt x="236" y="150"/>
                </a:lnTo>
                <a:lnTo>
                  <a:pt x="253" y="159"/>
                </a:lnTo>
                <a:lnTo>
                  <a:pt x="260" y="142"/>
                </a:lnTo>
                <a:lnTo>
                  <a:pt x="260" y="135"/>
                </a:lnTo>
                <a:lnTo>
                  <a:pt x="253" y="131"/>
                </a:lnTo>
                <a:lnTo>
                  <a:pt x="246" y="131"/>
                </a:lnTo>
                <a:lnTo>
                  <a:pt x="253" y="119"/>
                </a:lnTo>
                <a:lnTo>
                  <a:pt x="246" y="107"/>
                </a:lnTo>
                <a:lnTo>
                  <a:pt x="238" y="95"/>
                </a:lnTo>
                <a:lnTo>
                  <a:pt x="238" y="90"/>
                </a:lnTo>
                <a:lnTo>
                  <a:pt x="246" y="81"/>
                </a:lnTo>
                <a:lnTo>
                  <a:pt x="260" y="74"/>
                </a:lnTo>
                <a:lnTo>
                  <a:pt x="274" y="74"/>
                </a:lnTo>
                <a:lnTo>
                  <a:pt x="286" y="64"/>
                </a:lnTo>
                <a:lnTo>
                  <a:pt x="288" y="45"/>
                </a:lnTo>
                <a:lnTo>
                  <a:pt x="293" y="41"/>
                </a:lnTo>
                <a:lnTo>
                  <a:pt x="309" y="50"/>
                </a:lnTo>
                <a:lnTo>
                  <a:pt x="314" y="38"/>
                </a:lnTo>
                <a:lnTo>
                  <a:pt x="314" y="31"/>
                </a:lnTo>
                <a:lnTo>
                  <a:pt x="316" y="24"/>
                </a:lnTo>
                <a:lnTo>
                  <a:pt x="319" y="27"/>
                </a:lnTo>
                <a:lnTo>
                  <a:pt x="326" y="31"/>
                </a:lnTo>
                <a:lnTo>
                  <a:pt x="331" y="36"/>
                </a:lnTo>
                <a:lnTo>
                  <a:pt x="328" y="38"/>
                </a:lnTo>
                <a:lnTo>
                  <a:pt x="333" y="41"/>
                </a:lnTo>
                <a:lnTo>
                  <a:pt x="345" y="43"/>
                </a:lnTo>
                <a:lnTo>
                  <a:pt x="350" y="45"/>
                </a:lnTo>
                <a:lnTo>
                  <a:pt x="357" y="45"/>
                </a:lnTo>
                <a:lnTo>
                  <a:pt x="359" y="38"/>
                </a:lnTo>
                <a:lnTo>
                  <a:pt x="371" y="41"/>
                </a:lnTo>
                <a:lnTo>
                  <a:pt x="373" y="45"/>
                </a:lnTo>
                <a:lnTo>
                  <a:pt x="376" y="45"/>
                </a:lnTo>
                <a:lnTo>
                  <a:pt x="378" y="34"/>
                </a:lnTo>
                <a:lnTo>
                  <a:pt x="383" y="24"/>
                </a:lnTo>
                <a:lnTo>
                  <a:pt x="395" y="27"/>
                </a:lnTo>
                <a:lnTo>
                  <a:pt x="397" y="12"/>
                </a:lnTo>
                <a:lnTo>
                  <a:pt x="397" y="3"/>
                </a:lnTo>
                <a:lnTo>
                  <a:pt x="399" y="0"/>
                </a:lnTo>
                <a:lnTo>
                  <a:pt x="409" y="3"/>
                </a:lnTo>
                <a:lnTo>
                  <a:pt x="409" y="5"/>
                </a:lnTo>
                <a:lnTo>
                  <a:pt x="418" y="3"/>
                </a:lnTo>
                <a:lnTo>
                  <a:pt x="432" y="8"/>
                </a:lnTo>
                <a:lnTo>
                  <a:pt x="447" y="17"/>
                </a:lnTo>
                <a:lnTo>
                  <a:pt x="456" y="15"/>
                </a:lnTo>
                <a:lnTo>
                  <a:pt x="465" y="22"/>
                </a:lnTo>
                <a:lnTo>
                  <a:pt x="475" y="27"/>
                </a:lnTo>
                <a:lnTo>
                  <a:pt x="494" y="31"/>
                </a:lnTo>
                <a:lnTo>
                  <a:pt x="501" y="22"/>
                </a:lnTo>
                <a:lnTo>
                  <a:pt x="506" y="22"/>
                </a:lnTo>
                <a:lnTo>
                  <a:pt x="515" y="24"/>
                </a:lnTo>
                <a:lnTo>
                  <a:pt x="520" y="29"/>
                </a:lnTo>
                <a:lnTo>
                  <a:pt x="525" y="31"/>
                </a:lnTo>
                <a:lnTo>
                  <a:pt x="532" y="31"/>
                </a:lnTo>
                <a:lnTo>
                  <a:pt x="534" y="41"/>
                </a:lnTo>
                <a:lnTo>
                  <a:pt x="536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817"/>
          <p:cNvSpPr>
            <a:spLocks/>
          </p:cNvSpPr>
          <p:nvPr/>
        </p:nvSpPr>
        <p:spPr bwMode="auto">
          <a:xfrm>
            <a:off x="5495926" y="4059238"/>
            <a:ext cx="874713" cy="436563"/>
          </a:xfrm>
          <a:custGeom>
            <a:avLst/>
            <a:gdLst>
              <a:gd name="T0" fmla="*/ 534 w 551"/>
              <a:gd name="T1" fmla="*/ 79 h 275"/>
              <a:gd name="T2" fmla="*/ 546 w 551"/>
              <a:gd name="T3" fmla="*/ 119 h 275"/>
              <a:gd name="T4" fmla="*/ 522 w 551"/>
              <a:gd name="T5" fmla="*/ 142 h 275"/>
              <a:gd name="T6" fmla="*/ 499 w 551"/>
              <a:gd name="T7" fmla="*/ 145 h 275"/>
              <a:gd name="T8" fmla="*/ 515 w 551"/>
              <a:gd name="T9" fmla="*/ 166 h 275"/>
              <a:gd name="T10" fmla="*/ 499 w 551"/>
              <a:gd name="T11" fmla="*/ 192 h 275"/>
              <a:gd name="T12" fmla="*/ 489 w 551"/>
              <a:gd name="T13" fmla="*/ 211 h 275"/>
              <a:gd name="T14" fmla="*/ 470 w 551"/>
              <a:gd name="T15" fmla="*/ 251 h 275"/>
              <a:gd name="T16" fmla="*/ 435 w 551"/>
              <a:gd name="T17" fmla="*/ 247 h 275"/>
              <a:gd name="T18" fmla="*/ 423 w 551"/>
              <a:gd name="T19" fmla="*/ 249 h 275"/>
              <a:gd name="T20" fmla="*/ 361 w 551"/>
              <a:gd name="T21" fmla="*/ 275 h 275"/>
              <a:gd name="T22" fmla="*/ 331 w 551"/>
              <a:gd name="T23" fmla="*/ 266 h 275"/>
              <a:gd name="T24" fmla="*/ 279 w 551"/>
              <a:gd name="T25" fmla="*/ 256 h 275"/>
              <a:gd name="T26" fmla="*/ 205 w 551"/>
              <a:gd name="T27" fmla="*/ 239 h 275"/>
              <a:gd name="T28" fmla="*/ 189 w 551"/>
              <a:gd name="T29" fmla="*/ 216 h 275"/>
              <a:gd name="T30" fmla="*/ 191 w 551"/>
              <a:gd name="T31" fmla="*/ 197 h 275"/>
              <a:gd name="T32" fmla="*/ 151 w 551"/>
              <a:gd name="T33" fmla="*/ 204 h 275"/>
              <a:gd name="T34" fmla="*/ 118 w 551"/>
              <a:gd name="T35" fmla="*/ 206 h 275"/>
              <a:gd name="T36" fmla="*/ 94 w 551"/>
              <a:gd name="T37" fmla="*/ 228 h 275"/>
              <a:gd name="T38" fmla="*/ 80 w 551"/>
              <a:gd name="T39" fmla="*/ 213 h 275"/>
              <a:gd name="T40" fmla="*/ 68 w 551"/>
              <a:gd name="T41" fmla="*/ 206 h 275"/>
              <a:gd name="T42" fmla="*/ 61 w 551"/>
              <a:gd name="T43" fmla="*/ 199 h 275"/>
              <a:gd name="T44" fmla="*/ 49 w 551"/>
              <a:gd name="T45" fmla="*/ 206 h 275"/>
              <a:gd name="T46" fmla="*/ 23 w 551"/>
              <a:gd name="T47" fmla="*/ 204 h 275"/>
              <a:gd name="T48" fmla="*/ 18 w 551"/>
              <a:gd name="T49" fmla="*/ 192 h 275"/>
              <a:gd name="T50" fmla="*/ 4 w 551"/>
              <a:gd name="T51" fmla="*/ 185 h 275"/>
              <a:gd name="T52" fmla="*/ 2 w 551"/>
              <a:gd name="T53" fmla="*/ 176 h 275"/>
              <a:gd name="T54" fmla="*/ 2 w 551"/>
              <a:gd name="T55" fmla="*/ 166 h 275"/>
              <a:gd name="T56" fmla="*/ 7 w 551"/>
              <a:gd name="T57" fmla="*/ 159 h 275"/>
              <a:gd name="T58" fmla="*/ 11 w 551"/>
              <a:gd name="T59" fmla="*/ 157 h 275"/>
              <a:gd name="T60" fmla="*/ 9 w 551"/>
              <a:gd name="T61" fmla="*/ 150 h 275"/>
              <a:gd name="T62" fmla="*/ 4 w 551"/>
              <a:gd name="T63" fmla="*/ 142 h 275"/>
              <a:gd name="T64" fmla="*/ 23 w 551"/>
              <a:gd name="T65" fmla="*/ 133 h 275"/>
              <a:gd name="T66" fmla="*/ 44 w 551"/>
              <a:gd name="T67" fmla="*/ 152 h 275"/>
              <a:gd name="T68" fmla="*/ 47 w 551"/>
              <a:gd name="T69" fmla="*/ 171 h 275"/>
              <a:gd name="T70" fmla="*/ 68 w 551"/>
              <a:gd name="T71" fmla="*/ 154 h 275"/>
              <a:gd name="T72" fmla="*/ 80 w 551"/>
              <a:gd name="T73" fmla="*/ 138 h 275"/>
              <a:gd name="T74" fmla="*/ 127 w 551"/>
              <a:gd name="T75" fmla="*/ 161 h 275"/>
              <a:gd name="T76" fmla="*/ 156 w 551"/>
              <a:gd name="T77" fmla="*/ 142 h 275"/>
              <a:gd name="T78" fmla="*/ 193 w 551"/>
              <a:gd name="T79" fmla="*/ 133 h 275"/>
              <a:gd name="T80" fmla="*/ 217 w 551"/>
              <a:gd name="T81" fmla="*/ 140 h 275"/>
              <a:gd name="T82" fmla="*/ 234 w 551"/>
              <a:gd name="T83" fmla="*/ 135 h 275"/>
              <a:gd name="T84" fmla="*/ 260 w 551"/>
              <a:gd name="T85" fmla="*/ 142 h 275"/>
              <a:gd name="T86" fmla="*/ 246 w 551"/>
              <a:gd name="T87" fmla="*/ 131 h 275"/>
              <a:gd name="T88" fmla="*/ 238 w 551"/>
              <a:gd name="T89" fmla="*/ 95 h 275"/>
              <a:gd name="T90" fmla="*/ 260 w 551"/>
              <a:gd name="T91" fmla="*/ 74 h 275"/>
              <a:gd name="T92" fmla="*/ 288 w 551"/>
              <a:gd name="T93" fmla="*/ 45 h 275"/>
              <a:gd name="T94" fmla="*/ 314 w 551"/>
              <a:gd name="T95" fmla="*/ 38 h 275"/>
              <a:gd name="T96" fmla="*/ 319 w 551"/>
              <a:gd name="T97" fmla="*/ 27 h 275"/>
              <a:gd name="T98" fmla="*/ 328 w 551"/>
              <a:gd name="T99" fmla="*/ 38 h 275"/>
              <a:gd name="T100" fmla="*/ 350 w 551"/>
              <a:gd name="T101" fmla="*/ 45 h 275"/>
              <a:gd name="T102" fmla="*/ 371 w 551"/>
              <a:gd name="T103" fmla="*/ 41 h 275"/>
              <a:gd name="T104" fmla="*/ 378 w 551"/>
              <a:gd name="T105" fmla="*/ 34 h 275"/>
              <a:gd name="T106" fmla="*/ 397 w 551"/>
              <a:gd name="T107" fmla="*/ 12 h 275"/>
              <a:gd name="T108" fmla="*/ 409 w 551"/>
              <a:gd name="T109" fmla="*/ 3 h 275"/>
              <a:gd name="T110" fmla="*/ 432 w 551"/>
              <a:gd name="T111" fmla="*/ 8 h 275"/>
              <a:gd name="T112" fmla="*/ 465 w 551"/>
              <a:gd name="T113" fmla="*/ 22 h 275"/>
              <a:gd name="T114" fmla="*/ 501 w 551"/>
              <a:gd name="T115" fmla="*/ 22 h 275"/>
              <a:gd name="T116" fmla="*/ 520 w 551"/>
              <a:gd name="T117" fmla="*/ 29 h 275"/>
              <a:gd name="T118" fmla="*/ 534 w 551"/>
              <a:gd name="T119" fmla="*/ 4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1" h="275">
                <a:moveTo>
                  <a:pt x="536" y="43"/>
                </a:moveTo>
                <a:lnTo>
                  <a:pt x="529" y="60"/>
                </a:lnTo>
                <a:lnTo>
                  <a:pt x="534" y="79"/>
                </a:lnTo>
                <a:lnTo>
                  <a:pt x="551" y="107"/>
                </a:lnTo>
                <a:lnTo>
                  <a:pt x="548" y="107"/>
                </a:lnTo>
                <a:lnTo>
                  <a:pt x="546" y="119"/>
                </a:lnTo>
                <a:lnTo>
                  <a:pt x="544" y="128"/>
                </a:lnTo>
                <a:lnTo>
                  <a:pt x="546" y="138"/>
                </a:lnTo>
                <a:lnTo>
                  <a:pt x="522" y="142"/>
                </a:lnTo>
                <a:lnTo>
                  <a:pt x="520" y="135"/>
                </a:lnTo>
                <a:lnTo>
                  <a:pt x="508" y="135"/>
                </a:lnTo>
                <a:lnTo>
                  <a:pt x="499" y="145"/>
                </a:lnTo>
                <a:lnTo>
                  <a:pt x="513" y="147"/>
                </a:lnTo>
                <a:lnTo>
                  <a:pt x="518" y="157"/>
                </a:lnTo>
                <a:lnTo>
                  <a:pt x="515" y="166"/>
                </a:lnTo>
                <a:lnTo>
                  <a:pt x="501" y="171"/>
                </a:lnTo>
                <a:lnTo>
                  <a:pt x="501" y="180"/>
                </a:lnTo>
                <a:lnTo>
                  <a:pt x="499" y="192"/>
                </a:lnTo>
                <a:lnTo>
                  <a:pt x="506" y="202"/>
                </a:lnTo>
                <a:lnTo>
                  <a:pt x="503" y="213"/>
                </a:lnTo>
                <a:lnTo>
                  <a:pt x="489" y="211"/>
                </a:lnTo>
                <a:lnTo>
                  <a:pt x="477" y="228"/>
                </a:lnTo>
                <a:lnTo>
                  <a:pt x="468" y="235"/>
                </a:lnTo>
                <a:lnTo>
                  <a:pt x="470" y="251"/>
                </a:lnTo>
                <a:lnTo>
                  <a:pt x="458" y="244"/>
                </a:lnTo>
                <a:lnTo>
                  <a:pt x="442" y="244"/>
                </a:lnTo>
                <a:lnTo>
                  <a:pt x="435" y="247"/>
                </a:lnTo>
                <a:lnTo>
                  <a:pt x="432" y="251"/>
                </a:lnTo>
                <a:lnTo>
                  <a:pt x="428" y="254"/>
                </a:lnTo>
                <a:lnTo>
                  <a:pt x="423" y="249"/>
                </a:lnTo>
                <a:lnTo>
                  <a:pt x="399" y="249"/>
                </a:lnTo>
                <a:lnTo>
                  <a:pt x="387" y="256"/>
                </a:lnTo>
                <a:lnTo>
                  <a:pt x="361" y="275"/>
                </a:lnTo>
                <a:lnTo>
                  <a:pt x="354" y="273"/>
                </a:lnTo>
                <a:lnTo>
                  <a:pt x="333" y="270"/>
                </a:lnTo>
                <a:lnTo>
                  <a:pt x="331" y="266"/>
                </a:lnTo>
                <a:lnTo>
                  <a:pt x="314" y="261"/>
                </a:lnTo>
                <a:lnTo>
                  <a:pt x="302" y="261"/>
                </a:lnTo>
                <a:lnTo>
                  <a:pt x="279" y="256"/>
                </a:lnTo>
                <a:lnTo>
                  <a:pt x="264" y="254"/>
                </a:lnTo>
                <a:lnTo>
                  <a:pt x="236" y="247"/>
                </a:lnTo>
                <a:lnTo>
                  <a:pt x="205" y="239"/>
                </a:lnTo>
                <a:lnTo>
                  <a:pt x="198" y="228"/>
                </a:lnTo>
                <a:lnTo>
                  <a:pt x="196" y="221"/>
                </a:lnTo>
                <a:lnTo>
                  <a:pt x="189" y="216"/>
                </a:lnTo>
                <a:lnTo>
                  <a:pt x="186" y="209"/>
                </a:lnTo>
                <a:lnTo>
                  <a:pt x="196" y="199"/>
                </a:lnTo>
                <a:lnTo>
                  <a:pt x="191" y="197"/>
                </a:lnTo>
                <a:lnTo>
                  <a:pt x="175" y="202"/>
                </a:lnTo>
                <a:lnTo>
                  <a:pt x="160" y="209"/>
                </a:lnTo>
                <a:lnTo>
                  <a:pt x="151" y="204"/>
                </a:lnTo>
                <a:lnTo>
                  <a:pt x="139" y="204"/>
                </a:lnTo>
                <a:lnTo>
                  <a:pt x="130" y="204"/>
                </a:lnTo>
                <a:lnTo>
                  <a:pt x="118" y="206"/>
                </a:lnTo>
                <a:lnTo>
                  <a:pt x="113" y="211"/>
                </a:lnTo>
                <a:lnTo>
                  <a:pt x="104" y="228"/>
                </a:lnTo>
                <a:lnTo>
                  <a:pt x="94" y="228"/>
                </a:lnTo>
                <a:lnTo>
                  <a:pt x="87" y="223"/>
                </a:lnTo>
                <a:lnTo>
                  <a:pt x="87" y="221"/>
                </a:lnTo>
                <a:lnTo>
                  <a:pt x="80" y="213"/>
                </a:lnTo>
                <a:lnTo>
                  <a:pt x="73" y="216"/>
                </a:lnTo>
                <a:lnTo>
                  <a:pt x="66" y="216"/>
                </a:lnTo>
                <a:lnTo>
                  <a:pt x="68" y="206"/>
                </a:lnTo>
                <a:lnTo>
                  <a:pt x="63" y="204"/>
                </a:lnTo>
                <a:lnTo>
                  <a:pt x="63" y="202"/>
                </a:lnTo>
                <a:lnTo>
                  <a:pt x="61" y="199"/>
                </a:lnTo>
                <a:lnTo>
                  <a:pt x="59" y="199"/>
                </a:lnTo>
                <a:lnTo>
                  <a:pt x="54" y="206"/>
                </a:lnTo>
                <a:lnTo>
                  <a:pt x="49" y="206"/>
                </a:lnTo>
                <a:lnTo>
                  <a:pt x="47" y="213"/>
                </a:lnTo>
                <a:lnTo>
                  <a:pt x="37" y="216"/>
                </a:lnTo>
                <a:lnTo>
                  <a:pt x="23" y="204"/>
                </a:lnTo>
                <a:lnTo>
                  <a:pt x="26" y="195"/>
                </a:lnTo>
                <a:lnTo>
                  <a:pt x="21" y="195"/>
                </a:lnTo>
                <a:lnTo>
                  <a:pt x="18" y="192"/>
                </a:lnTo>
                <a:lnTo>
                  <a:pt x="9" y="187"/>
                </a:lnTo>
                <a:lnTo>
                  <a:pt x="4" y="187"/>
                </a:lnTo>
                <a:lnTo>
                  <a:pt x="4" y="185"/>
                </a:lnTo>
                <a:lnTo>
                  <a:pt x="7" y="185"/>
                </a:lnTo>
                <a:lnTo>
                  <a:pt x="7" y="178"/>
                </a:lnTo>
                <a:lnTo>
                  <a:pt x="2" y="176"/>
                </a:lnTo>
                <a:lnTo>
                  <a:pt x="4" y="171"/>
                </a:lnTo>
                <a:lnTo>
                  <a:pt x="2" y="171"/>
                </a:lnTo>
                <a:lnTo>
                  <a:pt x="2" y="166"/>
                </a:lnTo>
                <a:lnTo>
                  <a:pt x="0" y="166"/>
                </a:lnTo>
                <a:lnTo>
                  <a:pt x="4" y="161"/>
                </a:lnTo>
                <a:lnTo>
                  <a:pt x="7" y="159"/>
                </a:lnTo>
                <a:lnTo>
                  <a:pt x="7" y="157"/>
                </a:lnTo>
                <a:lnTo>
                  <a:pt x="9" y="157"/>
                </a:lnTo>
                <a:lnTo>
                  <a:pt x="11" y="157"/>
                </a:lnTo>
                <a:lnTo>
                  <a:pt x="11" y="154"/>
                </a:lnTo>
                <a:lnTo>
                  <a:pt x="11" y="152"/>
                </a:lnTo>
                <a:lnTo>
                  <a:pt x="9" y="150"/>
                </a:lnTo>
                <a:lnTo>
                  <a:pt x="11" y="147"/>
                </a:lnTo>
                <a:lnTo>
                  <a:pt x="7" y="145"/>
                </a:lnTo>
                <a:lnTo>
                  <a:pt x="4" y="142"/>
                </a:lnTo>
                <a:lnTo>
                  <a:pt x="16" y="138"/>
                </a:lnTo>
                <a:lnTo>
                  <a:pt x="21" y="133"/>
                </a:lnTo>
                <a:lnTo>
                  <a:pt x="23" y="133"/>
                </a:lnTo>
                <a:lnTo>
                  <a:pt x="23" y="135"/>
                </a:lnTo>
                <a:lnTo>
                  <a:pt x="35" y="138"/>
                </a:lnTo>
                <a:lnTo>
                  <a:pt x="44" y="152"/>
                </a:lnTo>
                <a:lnTo>
                  <a:pt x="42" y="159"/>
                </a:lnTo>
                <a:lnTo>
                  <a:pt x="52" y="157"/>
                </a:lnTo>
                <a:lnTo>
                  <a:pt x="47" y="171"/>
                </a:lnTo>
                <a:lnTo>
                  <a:pt x="52" y="168"/>
                </a:lnTo>
                <a:lnTo>
                  <a:pt x="59" y="166"/>
                </a:lnTo>
                <a:lnTo>
                  <a:pt x="68" y="154"/>
                </a:lnTo>
                <a:lnTo>
                  <a:pt x="68" y="145"/>
                </a:lnTo>
                <a:lnTo>
                  <a:pt x="70" y="135"/>
                </a:lnTo>
                <a:lnTo>
                  <a:pt x="80" y="138"/>
                </a:lnTo>
                <a:lnTo>
                  <a:pt x="101" y="142"/>
                </a:lnTo>
                <a:lnTo>
                  <a:pt x="106" y="159"/>
                </a:lnTo>
                <a:lnTo>
                  <a:pt x="127" y="161"/>
                </a:lnTo>
                <a:lnTo>
                  <a:pt x="141" y="150"/>
                </a:lnTo>
                <a:lnTo>
                  <a:pt x="151" y="150"/>
                </a:lnTo>
                <a:lnTo>
                  <a:pt x="156" y="142"/>
                </a:lnTo>
                <a:lnTo>
                  <a:pt x="177" y="140"/>
                </a:lnTo>
                <a:lnTo>
                  <a:pt x="193" y="142"/>
                </a:lnTo>
                <a:lnTo>
                  <a:pt x="193" y="133"/>
                </a:lnTo>
                <a:lnTo>
                  <a:pt x="198" y="131"/>
                </a:lnTo>
                <a:lnTo>
                  <a:pt x="212" y="133"/>
                </a:lnTo>
                <a:lnTo>
                  <a:pt x="217" y="140"/>
                </a:lnTo>
                <a:lnTo>
                  <a:pt x="224" y="140"/>
                </a:lnTo>
                <a:lnTo>
                  <a:pt x="227" y="135"/>
                </a:lnTo>
                <a:lnTo>
                  <a:pt x="234" y="135"/>
                </a:lnTo>
                <a:lnTo>
                  <a:pt x="236" y="150"/>
                </a:lnTo>
                <a:lnTo>
                  <a:pt x="253" y="159"/>
                </a:lnTo>
                <a:lnTo>
                  <a:pt x="260" y="142"/>
                </a:lnTo>
                <a:lnTo>
                  <a:pt x="260" y="135"/>
                </a:lnTo>
                <a:lnTo>
                  <a:pt x="253" y="131"/>
                </a:lnTo>
                <a:lnTo>
                  <a:pt x="246" y="131"/>
                </a:lnTo>
                <a:lnTo>
                  <a:pt x="253" y="119"/>
                </a:lnTo>
                <a:lnTo>
                  <a:pt x="246" y="107"/>
                </a:lnTo>
                <a:lnTo>
                  <a:pt x="238" y="95"/>
                </a:lnTo>
                <a:lnTo>
                  <a:pt x="238" y="90"/>
                </a:lnTo>
                <a:lnTo>
                  <a:pt x="246" y="81"/>
                </a:lnTo>
                <a:lnTo>
                  <a:pt x="260" y="74"/>
                </a:lnTo>
                <a:lnTo>
                  <a:pt x="274" y="74"/>
                </a:lnTo>
                <a:lnTo>
                  <a:pt x="286" y="64"/>
                </a:lnTo>
                <a:lnTo>
                  <a:pt x="288" y="45"/>
                </a:lnTo>
                <a:lnTo>
                  <a:pt x="293" y="41"/>
                </a:lnTo>
                <a:lnTo>
                  <a:pt x="309" y="50"/>
                </a:lnTo>
                <a:lnTo>
                  <a:pt x="314" y="38"/>
                </a:lnTo>
                <a:lnTo>
                  <a:pt x="314" y="31"/>
                </a:lnTo>
                <a:lnTo>
                  <a:pt x="316" y="24"/>
                </a:lnTo>
                <a:lnTo>
                  <a:pt x="319" y="27"/>
                </a:lnTo>
                <a:lnTo>
                  <a:pt x="326" y="31"/>
                </a:lnTo>
                <a:lnTo>
                  <a:pt x="331" y="36"/>
                </a:lnTo>
                <a:lnTo>
                  <a:pt x="328" y="38"/>
                </a:lnTo>
                <a:lnTo>
                  <a:pt x="333" y="41"/>
                </a:lnTo>
                <a:lnTo>
                  <a:pt x="345" y="43"/>
                </a:lnTo>
                <a:lnTo>
                  <a:pt x="350" y="45"/>
                </a:lnTo>
                <a:lnTo>
                  <a:pt x="357" y="45"/>
                </a:lnTo>
                <a:lnTo>
                  <a:pt x="359" y="38"/>
                </a:lnTo>
                <a:lnTo>
                  <a:pt x="371" y="41"/>
                </a:lnTo>
                <a:lnTo>
                  <a:pt x="373" y="45"/>
                </a:lnTo>
                <a:lnTo>
                  <a:pt x="376" y="45"/>
                </a:lnTo>
                <a:lnTo>
                  <a:pt x="378" y="34"/>
                </a:lnTo>
                <a:lnTo>
                  <a:pt x="383" y="24"/>
                </a:lnTo>
                <a:lnTo>
                  <a:pt x="395" y="27"/>
                </a:lnTo>
                <a:lnTo>
                  <a:pt x="397" y="12"/>
                </a:lnTo>
                <a:lnTo>
                  <a:pt x="397" y="3"/>
                </a:lnTo>
                <a:lnTo>
                  <a:pt x="399" y="0"/>
                </a:lnTo>
                <a:lnTo>
                  <a:pt x="409" y="3"/>
                </a:lnTo>
                <a:lnTo>
                  <a:pt x="409" y="5"/>
                </a:lnTo>
                <a:lnTo>
                  <a:pt x="418" y="3"/>
                </a:lnTo>
                <a:lnTo>
                  <a:pt x="432" y="8"/>
                </a:lnTo>
                <a:lnTo>
                  <a:pt x="447" y="17"/>
                </a:lnTo>
                <a:lnTo>
                  <a:pt x="456" y="15"/>
                </a:lnTo>
                <a:lnTo>
                  <a:pt x="465" y="22"/>
                </a:lnTo>
                <a:lnTo>
                  <a:pt x="475" y="27"/>
                </a:lnTo>
                <a:lnTo>
                  <a:pt x="494" y="31"/>
                </a:lnTo>
                <a:lnTo>
                  <a:pt x="501" y="22"/>
                </a:lnTo>
                <a:lnTo>
                  <a:pt x="506" y="22"/>
                </a:lnTo>
                <a:lnTo>
                  <a:pt x="515" y="24"/>
                </a:lnTo>
                <a:lnTo>
                  <a:pt x="520" y="29"/>
                </a:lnTo>
                <a:lnTo>
                  <a:pt x="525" y="31"/>
                </a:lnTo>
                <a:lnTo>
                  <a:pt x="532" y="31"/>
                </a:lnTo>
                <a:lnTo>
                  <a:pt x="534" y="41"/>
                </a:lnTo>
                <a:lnTo>
                  <a:pt x="536" y="43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818"/>
          <p:cNvSpPr>
            <a:spLocks/>
          </p:cNvSpPr>
          <p:nvPr/>
        </p:nvSpPr>
        <p:spPr bwMode="auto">
          <a:xfrm>
            <a:off x="5495926" y="4059238"/>
            <a:ext cx="874713" cy="436563"/>
          </a:xfrm>
          <a:custGeom>
            <a:avLst/>
            <a:gdLst>
              <a:gd name="T0" fmla="*/ 534 w 551"/>
              <a:gd name="T1" fmla="*/ 79 h 275"/>
              <a:gd name="T2" fmla="*/ 546 w 551"/>
              <a:gd name="T3" fmla="*/ 119 h 275"/>
              <a:gd name="T4" fmla="*/ 522 w 551"/>
              <a:gd name="T5" fmla="*/ 142 h 275"/>
              <a:gd name="T6" fmla="*/ 499 w 551"/>
              <a:gd name="T7" fmla="*/ 145 h 275"/>
              <a:gd name="T8" fmla="*/ 515 w 551"/>
              <a:gd name="T9" fmla="*/ 166 h 275"/>
              <a:gd name="T10" fmla="*/ 499 w 551"/>
              <a:gd name="T11" fmla="*/ 192 h 275"/>
              <a:gd name="T12" fmla="*/ 489 w 551"/>
              <a:gd name="T13" fmla="*/ 211 h 275"/>
              <a:gd name="T14" fmla="*/ 470 w 551"/>
              <a:gd name="T15" fmla="*/ 251 h 275"/>
              <a:gd name="T16" fmla="*/ 435 w 551"/>
              <a:gd name="T17" fmla="*/ 247 h 275"/>
              <a:gd name="T18" fmla="*/ 423 w 551"/>
              <a:gd name="T19" fmla="*/ 249 h 275"/>
              <a:gd name="T20" fmla="*/ 361 w 551"/>
              <a:gd name="T21" fmla="*/ 275 h 275"/>
              <a:gd name="T22" fmla="*/ 331 w 551"/>
              <a:gd name="T23" fmla="*/ 266 h 275"/>
              <a:gd name="T24" fmla="*/ 279 w 551"/>
              <a:gd name="T25" fmla="*/ 256 h 275"/>
              <a:gd name="T26" fmla="*/ 205 w 551"/>
              <a:gd name="T27" fmla="*/ 239 h 275"/>
              <a:gd name="T28" fmla="*/ 189 w 551"/>
              <a:gd name="T29" fmla="*/ 216 h 275"/>
              <a:gd name="T30" fmla="*/ 191 w 551"/>
              <a:gd name="T31" fmla="*/ 197 h 275"/>
              <a:gd name="T32" fmla="*/ 151 w 551"/>
              <a:gd name="T33" fmla="*/ 204 h 275"/>
              <a:gd name="T34" fmla="*/ 118 w 551"/>
              <a:gd name="T35" fmla="*/ 206 h 275"/>
              <a:gd name="T36" fmla="*/ 94 w 551"/>
              <a:gd name="T37" fmla="*/ 228 h 275"/>
              <a:gd name="T38" fmla="*/ 80 w 551"/>
              <a:gd name="T39" fmla="*/ 213 h 275"/>
              <a:gd name="T40" fmla="*/ 68 w 551"/>
              <a:gd name="T41" fmla="*/ 206 h 275"/>
              <a:gd name="T42" fmla="*/ 61 w 551"/>
              <a:gd name="T43" fmla="*/ 199 h 275"/>
              <a:gd name="T44" fmla="*/ 49 w 551"/>
              <a:gd name="T45" fmla="*/ 206 h 275"/>
              <a:gd name="T46" fmla="*/ 23 w 551"/>
              <a:gd name="T47" fmla="*/ 204 h 275"/>
              <a:gd name="T48" fmla="*/ 18 w 551"/>
              <a:gd name="T49" fmla="*/ 192 h 275"/>
              <a:gd name="T50" fmla="*/ 4 w 551"/>
              <a:gd name="T51" fmla="*/ 185 h 275"/>
              <a:gd name="T52" fmla="*/ 2 w 551"/>
              <a:gd name="T53" fmla="*/ 176 h 275"/>
              <a:gd name="T54" fmla="*/ 2 w 551"/>
              <a:gd name="T55" fmla="*/ 166 h 275"/>
              <a:gd name="T56" fmla="*/ 7 w 551"/>
              <a:gd name="T57" fmla="*/ 159 h 275"/>
              <a:gd name="T58" fmla="*/ 11 w 551"/>
              <a:gd name="T59" fmla="*/ 157 h 275"/>
              <a:gd name="T60" fmla="*/ 9 w 551"/>
              <a:gd name="T61" fmla="*/ 150 h 275"/>
              <a:gd name="T62" fmla="*/ 4 w 551"/>
              <a:gd name="T63" fmla="*/ 142 h 275"/>
              <a:gd name="T64" fmla="*/ 23 w 551"/>
              <a:gd name="T65" fmla="*/ 133 h 275"/>
              <a:gd name="T66" fmla="*/ 44 w 551"/>
              <a:gd name="T67" fmla="*/ 152 h 275"/>
              <a:gd name="T68" fmla="*/ 47 w 551"/>
              <a:gd name="T69" fmla="*/ 171 h 275"/>
              <a:gd name="T70" fmla="*/ 68 w 551"/>
              <a:gd name="T71" fmla="*/ 154 h 275"/>
              <a:gd name="T72" fmla="*/ 80 w 551"/>
              <a:gd name="T73" fmla="*/ 138 h 275"/>
              <a:gd name="T74" fmla="*/ 127 w 551"/>
              <a:gd name="T75" fmla="*/ 161 h 275"/>
              <a:gd name="T76" fmla="*/ 156 w 551"/>
              <a:gd name="T77" fmla="*/ 142 h 275"/>
              <a:gd name="T78" fmla="*/ 193 w 551"/>
              <a:gd name="T79" fmla="*/ 133 h 275"/>
              <a:gd name="T80" fmla="*/ 217 w 551"/>
              <a:gd name="T81" fmla="*/ 140 h 275"/>
              <a:gd name="T82" fmla="*/ 234 w 551"/>
              <a:gd name="T83" fmla="*/ 135 h 275"/>
              <a:gd name="T84" fmla="*/ 260 w 551"/>
              <a:gd name="T85" fmla="*/ 142 h 275"/>
              <a:gd name="T86" fmla="*/ 246 w 551"/>
              <a:gd name="T87" fmla="*/ 131 h 275"/>
              <a:gd name="T88" fmla="*/ 238 w 551"/>
              <a:gd name="T89" fmla="*/ 95 h 275"/>
              <a:gd name="T90" fmla="*/ 260 w 551"/>
              <a:gd name="T91" fmla="*/ 74 h 275"/>
              <a:gd name="T92" fmla="*/ 288 w 551"/>
              <a:gd name="T93" fmla="*/ 45 h 275"/>
              <a:gd name="T94" fmla="*/ 314 w 551"/>
              <a:gd name="T95" fmla="*/ 38 h 275"/>
              <a:gd name="T96" fmla="*/ 319 w 551"/>
              <a:gd name="T97" fmla="*/ 27 h 275"/>
              <a:gd name="T98" fmla="*/ 328 w 551"/>
              <a:gd name="T99" fmla="*/ 38 h 275"/>
              <a:gd name="T100" fmla="*/ 350 w 551"/>
              <a:gd name="T101" fmla="*/ 45 h 275"/>
              <a:gd name="T102" fmla="*/ 371 w 551"/>
              <a:gd name="T103" fmla="*/ 41 h 275"/>
              <a:gd name="T104" fmla="*/ 378 w 551"/>
              <a:gd name="T105" fmla="*/ 34 h 275"/>
              <a:gd name="T106" fmla="*/ 397 w 551"/>
              <a:gd name="T107" fmla="*/ 12 h 275"/>
              <a:gd name="T108" fmla="*/ 409 w 551"/>
              <a:gd name="T109" fmla="*/ 3 h 275"/>
              <a:gd name="T110" fmla="*/ 432 w 551"/>
              <a:gd name="T111" fmla="*/ 8 h 275"/>
              <a:gd name="T112" fmla="*/ 465 w 551"/>
              <a:gd name="T113" fmla="*/ 22 h 275"/>
              <a:gd name="T114" fmla="*/ 501 w 551"/>
              <a:gd name="T115" fmla="*/ 22 h 275"/>
              <a:gd name="T116" fmla="*/ 520 w 551"/>
              <a:gd name="T117" fmla="*/ 29 h 275"/>
              <a:gd name="T118" fmla="*/ 534 w 551"/>
              <a:gd name="T119" fmla="*/ 4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1" h="275">
                <a:moveTo>
                  <a:pt x="536" y="43"/>
                </a:moveTo>
                <a:lnTo>
                  <a:pt x="529" y="60"/>
                </a:lnTo>
                <a:lnTo>
                  <a:pt x="534" y="79"/>
                </a:lnTo>
                <a:lnTo>
                  <a:pt x="551" y="107"/>
                </a:lnTo>
                <a:lnTo>
                  <a:pt x="548" y="107"/>
                </a:lnTo>
                <a:lnTo>
                  <a:pt x="546" y="119"/>
                </a:lnTo>
                <a:lnTo>
                  <a:pt x="544" y="128"/>
                </a:lnTo>
                <a:lnTo>
                  <a:pt x="546" y="138"/>
                </a:lnTo>
                <a:lnTo>
                  <a:pt x="522" y="142"/>
                </a:lnTo>
                <a:lnTo>
                  <a:pt x="520" y="135"/>
                </a:lnTo>
                <a:lnTo>
                  <a:pt x="508" y="135"/>
                </a:lnTo>
                <a:lnTo>
                  <a:pt x="499" y="145"/>
                </a:lnTo>
                <a:lnTo>
                  <a:pt x="513" y="147"/>
                </a:lnTo>
                <a:lnTo>
                  <a:pt x="518" y="157"/>
                </a:lnTo>
                <a:lnTo>
                  <a:pt x="515" y="166"/>
                </a:lnTo>
                <a:lnTo>
                  <a:pt x="501" y="171"/>
                </a:lnTo>
                <a:lnTo>
                  <a:pt x="501" y="180"/>
                </a:lnTo>
                <a:lnTo>
                  <a:pt x="499" y="192"/>
                </a:lnTo>
                <a:lnTo>
                  <a:pt x="506" y="202"/>
                </a:lnTo>
                <a:lnTo>
                  <a:pt x="503" y="213"/>
                </a:lnTo>
                <a:lnTo>
                  <a:pt x="489" y="211"/>
                </a:lnTo>
                <a:lnTo>
                  <a:pt x="477" y="228"/>
                </a:lnTo>
                <a:lnTo>
                  <a:pt x="468" y="235"/>
                </a:lnTo>
                <a:lnTo>
                  <a:pt x="470" y="251"/>
                </a:lnTo>
                <a:lnTo>
                  <a:pt x="458" y="244"/>
                </a:lnTo>
                <a:lnTo>
                  <a:pt x="442" y="244"/>
                </a:lnTo>
                <a:lnTo>
                  <a:pt x="435" y="247"/>
                </a:lnTo>
                <a:lnTo>
                  <a:pt x="432" y="251"/>
                </a:lnTo>
                <a:lnTo>
                  <a:pt x="428" y="254"/>
                </a:lnTo>
                <a:lnTo>
                  <a:pt x="423" y="249"/>
                </a:lnTo>
                <a:lnTo>
                  <a:pt x="399" y="249"/>
                </a:lnTo>
                <a:lnTo>
                  <a:pt x="387" y="256"/>
                </a:lnTo>
                <a:lnTo>
                  <a:pt x="361" y="275"/>
                </a:lnTo>
                <a:lnTo>
                  <a:pt x="354" y="273"/>
                </a:lnTo>
                <a:lnTo>
                  <a:pt x="333" y="270"/>
                </a:lnTo>
                <a:lnTo>
                  <a:pt x="331" y="266"/>
                </a:lnTo>
                <a:lnTo>
                  <a:pt x="314" y="261"/>
                </a:lnTo>
                <a:lnTo>
                  <a:pt x="302" y="261"/>
                </a:lnTo>
                <a:lnTo>
                  <a:pt x="279" y="256"/>
                </a:lnTo>
                <a:lnTo>
                  <a:pt x="264" y="254"/>
                </a:lnTo>
                <a:lnTo>
                  <a:pt x="236" y="247"/>
                </a:lnTo>
                <a:lnTo>
                  <a:pt x="205" y="239"/>
                </a:lnTo>
                <a:lnTo>
                  <a:pt x="198" y="228"/>
                </a:lnTo>
                <a:lnTo>
                  <a:pt x="196" y="221"/>
                </a:lnTo>
                <a:lnTo>
                  <a:pt x="189" y="216"/>
                </a:lnTo>
                <a:lnTo>
                  <a:pt x="186" y="209"/>
                </a:lnTo>
                <a:lnTo>
                  <a:pt x="196" y="199"/>
                </a:lnTo>
                <a:lnTo>
                  <a:pt x="191" y="197"/>
                </a:lnTo>
                <a:lnTo>
                  <a:pt x="175" y="202"/>
                </a:lnTo>
                <a:lnTo>
                  <a:pt x="160" y="209"/>
                </a:lnTo>
                <a:lnTo>
                  <a:pt x="151" y="204"/>
                </a:lnTo>
                <a:lnTo>
                  <a:pt x="139" y="204"/>
                </a:lnTo>
                <a:lnTo>
                  <a:pt x="130" y="204"/>
                </a:lnTo>
                <a:lnTo>
                  <a:pt x="118" y="206"/>
                </a:lnTo>
                <a:lnTo>
                  <a:pt x="113" y="211"/>
                </a:lnTo>
                <a:lnTo>
                  <a:pt x="104" y="228"/>
                </a:lnTo>
                <a:lnTo>
                  <a:pt x="94" y="228"/>
                </a:lnTo>
                <a:lnTo>
                  <a:pt x="87" y="223"/>
                </a:lnTo>
                <a:lnTo>
                  <a:pt x="87" y="221"/>
                </a:lnTo>
                <a:lnTo>
                  <a:pt x="80" y="213"/>
                </a:lnTo>
                <a:lnTo>
                  <a:pt x="73" y="216"/>
                </a:lnTo>
                <a:lnTo>
                  <a:pt x="66" y="216"/>
                </a:lnTo>
                <a:lnTo>
                  <a:pt x="68" y="206"/>
                </a:lnTo>
                <a:lnTo>
                  <a:pt x="63" y="204"/>
                </a:lnTo>
                <a:lnTo>
                  <a:pt x="63" y="202"/>
                </a:lnTo>
                <a:lnTo>
                  <a:pt x="61" y="199"/>
                </a:lnTo>
                <a:lnTo>
                  <a:pt x="59" y="199"/>
                </a:lnTo>
                <a:lnTo>
                  <a:pt x="54" y="206"/>
                </a:lnTo>
                <a:lnTo>
                  <a:pt x="49" y="206"/>
                </a:lnTo>
                <a:lnTo>
                  <a:pt x="47" y="213"/>
                </a:lnTo>
                <a:lnTo>
                  <a:pt x="37" y="216"/>
                </a:lnTo>
                <a:lnTo>
                  <a:pt x="23" y="204"/>
                </a:lnTo>
                <a:lnTo>
                  <a:pt x="26" y="195"/>
                </a:lnTo>
                <a:lnTo>
                  <a:pt x="21" y="195"/>
                </a:lnTo>
                <a:lnTo>
                  <a:pt x="18" y="192"/>
                </a:lnTo>
                <a:lnTo>
                  <a:pt x="9" y="187"/>
                </a:lnTo>
                <a:lnTo>
                  <a:pt x="4" y="187"/>
                </a:lnTo>
                <a:lnTo>
                  <a:pt x="4" y="185"/>
                </a:lnTo>
                <a:lnTo>
                  <a:pt x="7" y="185"/>
                </a:lnTo>
                <a:lnTo>
                  <a:pt x="7" y="178"/>
                </a:lnTo>
                <a:lnTo>
                  <a:pt x="2" y="176"/>
                </a:lnTo>
                <a:lnTo>
                  <a:pt x="4" y="171"/>
                </a:lnTo>
                <a:lnTo>
                  <a:pt x="2" y="171"/>
                </a:lnTo>
                <a:lnTo>
                  <a:pt x="2" y="166"/>
                </a:lnTo>
                <a:lnTo>
                  <a:pt x="0" y="166"/>
                </a:lnTo>
                <a:lnTo>
                  <a:pt x="4" y="161"/>
                </a:lnTo>
                <a:lnTo>
                  <a:pt x="7" y="159"/>
                </a:lnTo>
                <a:lnTo>
                  <a:pt x="7" y="157"/>
                </a:lnTo>
                <a:lnTo>
                  <a:pt x="9" y="157"/>
                </a:lnTo>
                <a:lnTo>
                  <a:pt x="11" y="157"/>
                </a:lnTo>
                <a:lnTo>
                  <a:pt x="11" y="154"/>
                </a:lnTo>
                <a:lnTo>
                  <a:pt x="11" y="152"/>
                </a:lnTo>
                <a:lnTo>
                  <a:pt x="9" y="150"/>
                </a:lnTo>
                <a:lnTo>
                  <a:pt x="11" y="147"/>
                </a:lnTo>
                <a:lnTo>
                  <a:pt x="7" y="145"/>
                </a:lnTo>
                <a:lnTo>
                  <a:pt x="4" y="142"/>
                </a:lnTo>
                <a:lnTo>
                  <a:pt x="16" y="138"/>
                </a:lnTo>
                <a:lnTo>
                  <a:pt x="21" y="133"/>
                </a:lnTo>
                <a:lnTo>
                  <a:pt x="23" y="133"/>
                </a:lnTo>
                <a:lnTo>
                  <a:pt x="23" y="135"/>
                </a:lnTo>
                <a:lnTo>
                  <a:pt x="35" y="138"/>
                </a:lnTo>
                <a:lnTo>
                  <a:pt x="44" y="152"/>
                </a:lnTo>
                <a:lnTo>
                  <a:pt x="42" y="159"/>
                </a:lnTo>
                <a:lnTo>
                  <a:pt x="52" y="157"/>
                </a:lnTo>
                <a:lnTo>
                  <a:pt x="47" y="171"/>
                </a:lnTo>
                <a:lnTo>
                  <a:pt x="52" y="168"/>
                </a:lnTo>
                <a:lnTo>
                  <a:pt x="59" y="166"/>
                </a:lnTo>
                <a:lnTo>
                  <a:pt x="68" y="154"/>
                </a:lnTo>
                <a:lnTo>
                  <a:pt x="68" y="145"/>
                </a:lnTo>
                <a:lnTo>
                  <a:pt x="70" y="135"/>
                </a:lnTo>
                <a:lnTo>
                  <a:pt x="80" y="138"/>
                </a:lnTo>
                <a:lnTo>
                  <a:pt x="101" y="142"/>
                </a:lnTo>
                <a:lnTo>
                  <a:pt x="106" y="159"/>
                </a:lnTo>
                <a:lnTo>
                  <a:pt x="127" y="161"/>
                </a:lnTo>
                <a:lnTo>
                  <a:pt x="141" y="150"/>
                </a:lnTo>
                <a:lnTo>
                  <a:pt x="151" y="150"/>
                </a:lnTo>
                <a:lnTo>
                  <a:pt x="156" y="142"/>
                </a:lnTo>
                <a:lnTo>
                  <a:pt x="177" y="140"/>
                </a:lnTo>
                <a:lnTo>
                  <a:pt x="193" y="142"/>
                </a:lnTo>
                <a:lnTo>
                  <a:pt x="193" y="133"/>
                </a:lnTo>
                <a:lnTo>
                  <a:pt x="198" y="131"/>
                </a:lnTo>
                <a:lnTo>
                  <a:pt x="212" y="133"/>
                </a:lnTo>
                <a:lnTo>
                  <a:pt x="217" y="140"/>
                </a:lnTo>
                <a:lnTo>
                  <a:pt x="224" y="140"/>
                </a:lnTo>
                <a:lnTo>
                  <a:pt x="227" y="135"/>
                </a:lnTo>
                <a:lnTo>
                  <a:pt x="234" y="135"/>
                </a:lnTo>
                <a:lnTo>
                  <a:pt x="236" y="150"/>
                </a:lnTo>
                <a:lnTo>
                  <a:pt x="253" y="159"/>
                </a:lnTo>
                <a:lnTo>
                  <a:pt x="260" y="142"/>
                </a:lnTo>
                <a:lnTo>
                  <a:pt x="260" y="135"/>
                </a:lnTo>
                <a:lnTo>
                  <a:pt x="253" y="131"/>
                </a:lnTo>
                <a:lnTo>
                  <a:pt x="246" y="131"/>
                </a:lnTo>
                <a:lnTo>
                  <a:pt x="253" y="119"/>
                </a:lnTo>
                <a:lnTo>
                  <a:pt x="246" y="107"/>
                </a:lnTo>
                <a:lnTo>
                  <a:pt x="238" y="95"/>
                </a:lnTo>
                <a:lnTo>
                  <a:pt x="238" y="90"/>
                </a:lnTo>
                <a:lnTo>
                  <a:pt x="246" y="81"/>
                </a:lnTo>
                <a:lnTo>
                  <a:pt x="260" y="74"/>
                </a:lnTo>
                <a:lnTo>
                  <a:pt x="274" y="74"/>
                </a:lnTo>
                <a:lnTo>
                  <a:pt x="286" y="64"/>
                </a:lnTo>
                <a:lnTo>
                  <a:pt x="288" y="45"/>
                </a:lnTo>
                <a:lnTo>
                  <a:pt x="293" y="41"/>
                </a:lnTo>
                <a:lnTo>
                  <a:pt x="309" y="50"/>
                </a:lnTo>
                <a:lnTo>
                  <a:pt x="314" y="38"/>
                </a:lnTo>
                <a:lnTo>
                  <a:pt x="314" y="31"/>
                </a:lnTo>
                <a:lnTo>
                  <a:pt x="316" y="24"/>
                </a:lnTo>
                <a:lnTo>
                  <a:pt x="319" y="27"/>
                </a:lnTo>
                <a:lnTo>
                  <a:pt x="326" y="31"/>
                </a:lnTo>
                <a:lnTo>
                  <a:pt x="331" y="36"/>
                </a:lnTo>
                <a:lnTo>
                  <a:pt x="328" y="38"/>
                </a:lnTo>
                <a:lnTo>
                  <a:pt x="333" y="41"/>
                </a:lnTo>
                <a:lnTo>
                  <a:pt x="345" y="43"/>
                </a:lnTo>
                <a:lnTo>
                  <a:pt x="350" y="45"/>
                </a:lnTo>
                <a:lnTo>
                  <a:pt x="357" y="45"/>
                </a:lnTo>
                <a:lnTo>
                  <a:pt x="359" y="38"/>
                </a:lnTo>
                <a:lnTo>
                  <a:pt x="371" y="41"/>
                </a:lnTo>
                <a:lnTo>
                  <a:pt x="373" y="45"/>
                </a:lnTo>
                <a:lnTo>
                  <a:pt x="376" y="45"/>
                </a:lnTo>
                <a:lnTo>
                  <a:pt x="378" y="34"/>
                </a:lnTo>
                <a:lnTo>
                  <a:pt x="383" y="24"/>
                </a:lnTo>
                <a:lnTo>
                  <a:pt x="395" y="27"/>
                </a:lnTo>
                <a:lnTo>
                  <a:pt x="397" y="12"/>
                </a:lnTo>
                <a:lnTo>
                  <a:pt x="397" y="3"/>
                </a:lnTo>
                <a:lnTo>
                  <a:pt x="399" y="0"/>
                </a:lnTo>
                <a:lnTo>
                  <a:pt x="409" y="3"/>
                </a:lnTo>
                <a:lnTo>
                  <a:pt x="409" y="5"/>
                </a:lnTo>
                <a:lnTo>
                  <a:pt x="418" y="3"/>
                </a:lnTo>
                <a:lnTo>
                  <a:pt x="432" y="8"/>
                </a:lnTo>
                <a:lnTo>
                  <a:pt x="447" y="17"/>
                </a:lnTo>
                <a:lnTo>
                  <a:pt x="456" y="15"/>
                </a:lnTo>
                <a:lnTo>
                  <a:pt x="465" y="22"/>
                </a:lnTo>
                <a:lnTo>
                  <a:pt x="475" y="27"/>
                </a:lnTo>
                <a:lnTo>
                  <a:pt x="494" y="31"/>
                </a:lnTo>
                <a:lnTo>
                  <a:pt x="501" y="22"/>
                </a:lnTo>
                <a:lnTo>
                  <a:pt x="506" y="22"/>
                </a:lnTo>
                <a:lnTo>
                  <a:pt x="515" y="24"/>
                </a:lnTo>
                <a:lnTo>
                  <a:pt x="520" y="29"/>
                </a:lnTo>
                <a:lnTo>
                  <a:pt x="525" y="31"/>
                </a:lnTo>
                <a:lnTo>
                  <a:pt x="532" y="31"/>
                </a:lnTo>
                <a:lnTo>
                  <a:pt x="534" y="41"/>
                </a:lnTo>
                <a:lnTo>
                  <a:pt x="536" y="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819"/>
          <p:cNvSpPr>
            <a:spLocks/>
          </p:cNvSpPr>
          <p:nvPr/>
        </p:nvSpPr>
        <p:spPr bwMode="auto">
          <a:xfrm>
            <a:off x="6753226" y="5002213"/>
            <a:ext cx="206375" cy="249238"/>
          </a:xfrm>
          <a:custGeom>
            <a:avLst/>
            <a:gdLst>
              <a:gd name="T0" fmla="*/ 118 w 130"/>
              <a:gd name="T1" fmla="*/ 109 h 157"/>
              <a:gd name="T2" fmla="*/ 106 w 130"/>
              <a:gd name="T3" fmla="*/ 109 h 157"/>
              <a:gd name="T4" fmla="*/ 99 w 130"/>
              <a:gd name="T5" fmla="*/ 116 h 157"/>
              <a:gd name="T6" fmla="*/ 97 w 130"/>
              <a:gd name="T7" fmla="*/ 128 h 157"/>
              <a:gd name="T8" fmla="*/ 90 w 130"/>
              <a:gd name="T9" fmla="*/ 126 h 157"/>
              <a:gd name="T10" fmla="*/ 85 w 130"/>
              <a:gd name="T11" fmla="*/ 119 h 157"/>
              <a:gd name="T12" fmla="*/ 54 w 130"/>
              <a:gd name="T13" fmla="*/ 131 h 157"/>
              <a:gd name="T14" fmla="*/ 54 w 130"/>
              <a:gd name="T15" fmla="*/ 147 h 157"/>
              <a:gd name="T16" fmla="*/ 47 w 130"/>
              <a:gd name="T17" fmla="*/ 157 h 157"/>
              <a:gd name="T18" fmla="*/ 40 w 130"/>
              <a:gd name="T19" fmla="*/ 152 h 157"/>
              <a:gd name="T20" fmla="*/ 42 w 130"/>
              <a:gd name="T21" fmla="*/ 142 h 157"/>
              <a:gd name="T22" fmla="*/ 31 w 130"/>
              <a:gd name="T23" fmla="*/ 114 h 157"/>
              <a:gd name="T24" fmla="*/ 19 w 130"/>
              <a:gd name="T25" fmla="*/ 109 h 157"/>
              <a:gd name="T26" fmla="*/ 9 w 130"/>
              <a:gd name="T27" fmla="*/ 107 h 157"/>
              <a:gd name="T28" fmla="*/ 5 w 130"/>
              <a:gd name="T29" fmla="*/ 90 h 157"/>
              <a:gd name="T30" fmla="*/ 0 w 130"/>
              <a:gd name="T31" fmla="*/ 88 h 157"/>
              <a:gd name="T32" fmla="*/ 0 w 130"/>
              <a:gd name="T33" fmla="*/ 74 h 157"/>
              <a:gd name="T34" fmla="*/ 14 w 130"/>
              <a:gd name="T35" fmla="*/ 45 h 157"/>
              <a:gd name="T36" fmla="*/ 26 w 130"/>
              <a:gd name="T37" fmla="*/ 45 h 157"/>
              <a:gd name="T38" fmla="*/ 24 w 130"/>
              <a:gd name="T39" fmla="*/ 34 h 157"/>
              <a:gd name="T40" fmla="*/ 33 w 130"/>
              <a:gd name="T41" fmla="*/ 29 h 157"/>
              <a:gd name="T42" fmla="*/ 38 w 130"/>
              <a:gd name="T43" fmla="*/ 17 h 157"/>
              <a:gd name="T44" fmla="*/ 33 w 130"/>
              <a:gd name="T45" fmla="*/ 5 h 157"/>
              <a:gd name="T46" fmla="*/ 45 w 130"/>
              <a:gd name="T47" fmla="*/ 0 h 157"/>
              <a:gd name="T48" fmla="*/ 54 w 130"/>
              <a:gd name="T49" fmla="*/ 3 h 157"/>
              <a:gd name="T50" fmla="*/ 54 w 130"/>
              <a:gd name="T51" fmla="*/ 12 h 157"/>
              <a:gd name="T52" fmla="*/ 68 w 130"/>
              <a:gd name="T53" fmla="*/ 19 h 157"/>
              <a:gd name="T54" fmla="*/ 78 w 130"/>
              <a:gd name="T55" fmla="*/ 19 h 157"/>
              <a:gd name="T56" fmla="*/ 83 w 130"/>
              <a:gd name="T57" fmla="*/ 29 h 157"/>
              <a:gd name="T58" fmla="*/ 92 w 130"/>
              <a:gd name="T59" fmla="*/ 38 h 157"/>
              <a:gd name="T60" fmla="*/ 109 w 130"/>
              <a:gd name="T61" fmla="*/ 43 h 157"/>
              <a:gd name="T62" fmla="*/ 113 w 130"/>
              <a:gd name="T63" fmla="*/ 57 h 157"/>
              <a:gd name="T64" fmla="*/ 121 w 130"/>
              <a:gd name="T65" fmla="*/ 64 h 157"/>
              <a:gd name="T66" fmla="*/ 130 w 130"/>
              <a:gd name="T67" fmla="*/ 62 h 157"/>
              <a:gd name="T68" fmla="*/ 130 w 130"/>
              <a:gd name="T69" fmla="*/ 76 h 157"/>
              <a:gd name="T70" fmla="*/ 121 w 130"/>
              <a:gd name="T71" fmla="*/ 93 h 157"/>
              <a:gd name="T72" fmla="*/ 113 w 130"/>
              <a:gd name="T73" fmla="*/ 100 h 157"/>
              <a:gd name="T74" fmla="*/ 118 w 130"/>
              <a:gd name="T75" fmla="*/ 10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0" h="157">
                <a:moveTo>
                  <a:pt x="118" y="109"/>
                </a:moveTo>
                <a:lnTo>
                  <a:pt x="106" y="109"/>
                </a:lnTo>
                <a:lnTo>
                  <a:pt x="99" y="116"/>
                </a:lnTo>
                <a:lnTo>
                  <a:pt x="97" y="128"/>
                </a:lnTo>
                <a:lnTo>
                  <a:pt x="90" y="126"/>
                </a:lnTo>
                <a:lnTo>
                  <a:pt x="85" y="119"/>
                </a:lnTo>
                <a:lnTo>
                  <a:pt x="54" y="131"/>
                </a:lnTo>
                <a:lnTo>
                  <a:pt x="54" y="147"/>
                </a:lnTo>
                <a:lnTo>
                  <a:pt x="47" y="157"/>
                </a:lnTo>
                <a:lnTo>
                  <a:pt x="40" y="152"/>
                </a:lnTo>
                <a:lnTo>
                  <a:pt x="42" y="142"/>
                </a:lnTo>
                <a:lnTo>
                  <a:pt x="31" y="114"/>
                </a:lnTo>
                <a:lnTo>
                  <a:pt x="19" y="109"/>
                </a:lnTo>
                <a:lnTo>
                  <a:pt x="9" y="107"/>
                </a:lnTo>
                <a:lnTo>
                  <a:pt x="5" y="90"/>
                </a:lnTo>
                <a:lnTo>
                  <a:pt x="0" y="88"/>
                </a:lnTo>
                <a:lnTo>
                  <a:pt x="0" y="74"/>
                </a:lnTo>
                <a:lnTo>
                  <a:pt x="14" y="45"/>
                </a:lnTo>
                <a:lnTo>
                  <a:pt x="26" y="45"/>
                </a:lnTo>
                <a:lnTo>
                  <a:pt x="24" y="34"/>
                </a:lnTo>
                <a:lnTo>
                  <a:pt x="33" y="29"/>
                </a:lnTo>
                <a:lnTo>
                  <a:pt x="38" y="17"/>
                </a:lnTo>
                <a:lnTo>
                  <a:pt x="33" y="5"/>
                </a:lnTo>
                <a:lnTo>
                  <a:pt x="45" y="0"/>
                </a:lnTo>
                <a:lnTo>
                  <a:pt x="54" y="3"/>
                </a:lnTo>
                <a:lnTo>
                  <a:pt x="54" y="12"/>
                </a:lnTo>
                <a:lnTo>
                  <a:pt x="68" y="19"/>
                </a:lnTo>
                <a:lnTo>
                  <a:pt x="78" y="19"/>
                </a:lnTo>
                <a:lnTo>
                  <a:pt x="83" y="29"/>
                </a:lnTo>
                <a:lnTo>
                  <a:pt x="92" y="38"/>
                </a:lnTo>
                <a:lnTo>
                  <a:pt x="109" y="43"/>
                </a:lnTo>
                <a:lnTo>
                  <a:pt x="113" y="57"/>
                </a:lnTo>
                <a:lnTo>
                  <a:pt x="121" y="64"/>
                </a:lnTo>
                <a:lnTo>
                  <a:pt x="130" y="62"/>
                </a:lnTo>
                <a:lnTo>
                  <a:pt x="130" y="76"/>
                </a:lnTo>
                <a:lnTo>
                  <a:pt x="121" y="93"/>
                </a:lnTo>
                <a:lnTo>
                  <a:pt x="113" y="100"/>
                </a:lnTo>
                <a:lnTo>
                  <a:pt x="118" y="10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820"/>
          <p:cNvSpPr>
            <a:spLocks/>
          </p:cNvSpPr>
          <p:nvPr/>
        </p:nvSpPr>
        <p:spPr bwMode="auto">
          <a:xfrm>
            <a:off x="6753226" y="5002213"/>
            <a:ext cx="206375" cy="249238"/>
          </a:xfrm>
          <a:custGeom>
            <a:avLst/>
            <a:gdLst>
              <a:gd name="T0" fmla="*/ 118 w 130"/>
              <a:gd name="T1" fmla="*/ 109 h 157"/>
              <a:gd name="T2" fmla="*/ 106 w 130"/>
              <a:gd name="T3" fmla="*/ 109 h 157"/>
              <a:gd name="T4" fmla="*/ 99 w 130"/>
              <a:gd name="T5" fmla="*/ 116 h 157"/>
              <a:gd name="T6" fmla="*/ 97 w 130"/>
              <a:gd name="T7" fmla="*/ 128 h 157"/>
              <a:gd name="T8" fmla="*/ 90 w 130"/>
              <a:gd name="T9" fmla="*/ 126 h 157"/>
              <a:gd name="T10" fmla="*/ 85 w 130"/>
              <a:gd name="T11" fmla="*/ 119 h 157"/>
              <a:gd name="T12" fmla="*/ 54 w 130"/>
              <a:gd name="T13" fmla="*/ 131 h 157"/>
              <a:gd name="T14" fmla="*/ 54 w 130"/>
              <a:gd name="T15" fmla="*/ 147 h 157"/>
              <a:gd name="T16" fmla="*/ 47 w 130"/>
              <a:gd name="T17" fmla="*/ 157 h 157"/>
              <a:gd name="T18" fmla="*/ 40 w 130"/>
              <a:gd name="T19" fmla="*/ 152 h 157"/>
              <a:gd name="T20" fmla="*/ 42 w 130"/>
              <a:gd name="T21" fmla="*/ 142 h 157"/>
              <a:gd name="T22" fmla="*/ 31 w 130"/>
              <a:gd name="T23" fmla="*/ 114 h 157"/>
              <a:gd name="T24" fmla="*/ 19 w 130"/>
              <a:gd name="T25" fmla="*/ 109 h 157"/>
              <a:gd name="T26" fmla="*/ 9 w 130"/>
              <a:gd name="T27" fmla="*/ 107 h 157"/>
              <a:gd name="T28" fmla="*/ 5 w 130"/>
              <a:gd name="T29" fmla="*/ 90 h 157"/>
              <a:gd name="T30" fmla="*/ 0 w 130"/>
              <a:gd name="T31" fmla="*/ 88 h 157"/>
              <a:gd name="T32" fmla="*/ 0 w 130"/>
              <a:gd name="T33" fmla="*/ 74 h 157"/>
              <a:gd name="T34" fmla="*/ 14 w 130"/>
              <a:gd name="T35" fmla="*/ 45 h 157"/>
              <a:gd name="T36" fmla="*/ 26 w 130"/>
              <a:gd name="T37" fmla="*/ 45 h 157"/>
              <a:gd name="T38" fmla="*/ 24 w 130"/>
              <a:gd name="T39" fmla="*/ 34 h 157"/>
              <a:gd name="T40" fmla="*/ 33 w 130"/>
              <a:gd name="T41" fmla="*/ 29 h 157"/>
              <a:gd name="T42" fmla="*/ 38 w 130"/>
              <a:gd name="T43" fmla="*/ 17 h 157"/>
              <a:gd name="T44" fmla="*/ 33 w 130"/>
              <a:gd name="T45" fmla="*/ 5 h 157"/>
              <a:gd name="T46" fmla="*/ 45 w 130"/>
              <a:gd name="T47" fmla="*/ 0 h 157"/>
              <a:gd name="T48" fmla="*/ 54 w 130"/>
              <a:gd name="T49" fmla="*/ 3 h 157"/>
              <a:gd name="T50" fmla="*/ 54 w 130"/>
              <a:gd name="T51" fmla="*/ 12 h 157"/>
              <a:gd name="T52" fmla="*/ 68 w 130"/>
              <a:gd name="T53" fmla="*/ 19 h 157"/>
              <a:gd name="T54" fmla="*/ 78 w 130"/>
              <a:gd name="T55" fmla="*/ 19 h 157"/>
              <a:gd name="T56" fmla="*/ 83 w 130"/>
              <a:gd name="T57" fmla="*/ 29 h 157"/>
              <a:gd name="T58" fmla="*/ 92 w 130"/>
              <a:gd name="T59" fmla="*/ 38 h 157"/>
              <a:gd name="T60" fmla="*/ 109 w 130"/>
              <a:gd name="T61" fmla="*/ 43 h 157"/>
              <a:gd name="T62" fmla="*/ 113 w 130"/>
              <a:gd name="T63" fmla="*/ 57 h 157"/>
              <a:gd name="T64" fmla="*/ 121 w 130"/>
              <a:gd name="T65" fmla="*/ 64 h 157"/>
              <a:gd name="T66" fmla="*/ 130 w 130"/>
              <a:gd name="T67" fmla="*/ 62 h 157"/>
              <a:gd name="T68" fmla="*/ 130 w 130"/>
              <a:gd name="T69" fmla="*/ 76 h 157"/>
              <a:gd name="T70" fmla="*/ 121 w 130"/>
              <a:gd name="T71" fmla="*/ 93 h 157"/>
              <a:gd name="T72" fmla="*/ 113 w 130"/>
              <a:gd name="T73" fmla="*/ 100 h 157"/>
              <a:gd name="T74" fmla="*/ 118 w 130"/>
              <a:gd name="T75" fmla="*/ 10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0" h="157">
                <a:moveTo>
                  <a:pt x="118" y="109"/>
                </a:moveTo>
                <a:lnTo>
                  <a:pt x="106" y="109"/>
                </a:lnTo>
                <a:lnTo>
                  <a:pt x="99" y="116"/>
                </a:lnTo>
                <a:lnTo>
                  <a:pt x="97" y="128"/>
                </a:lnTo>
                <a:lnTo>
                  <a:pt x="90" y="126"/>
                </a:lnTo>
                <a:lnTo>
                  <a:pt x="85" y="119"/>
                </a:lnTo>
                <a:lnTo>
                  <a:pt x="54" y="131"/>
                </a:lnTo>
                <a:lnTo>
                  <a:pt x="54" y="147"/>
                </a:lnTo>
                <a:lnTo>
                  <a:pt x="47" y="157"/>
                </a:lnTo>
                <a:lnTo>
                  <a:pt x="40" y="152"/>
                </a:lnTo>
                <a:lnTo>
                  <a:pt x="42" y="142"/>
                </a:lnTo>
                <a:lnTo>
                  <a:pt x="31" y="114"/>
                </a:lnTo>
                <a:lnTo>
                  <a:pt x="19" y="109"/>
                </a:lnTo>
                <a:lnTo>
                  <a:pt x="9" y="107"/>
                </a:lnTo>
                <a:lnTo>
                  <a:pt x="5" y="90"/>
                </a:lnTo>
                <a:lnTo>
                  <a:pt x="0" y="88"/>
                </a:lnTo>
                <a:lnTo>
                  <a:pt x="0" y="74"/>
                </a:lnTo>
                <a:lnTo>
                  <a:pt x="14" y="45"/>
                </a:lnTo>
                <a:lnTo>
                  <a:pt x="26" y="45"/>
                </a:lnTo>
                <a:lnTo>
                  <a:pt x="24" y="34"/>
                </a:lnTo>
                <a:lnTo>
                  <a:pt x="33" y="29"/>
                </a:lnTo>
                <a:lnTo>
                  <a:pt x="38" y="17"/>
                </a:lnTo>
                <a:lnTo>
                  <a:pt x="33" y="5"/>
                </a:lnTo>
                <a:lnTo>
                  <a:pt x="45" y="0"/>
                </a:lnTo>
                <a:lnTo>
                  <a:pt x="54" y="3"/>
                </a:lnTo>
                <a:lnTo>
                  <a:pt x="54" y="12"/>
                </a:lnTo>
                <a:lnTo>
                  <a:pt x="68" y="19"/>
                </a:lnTo>
                <a:lnTo>
                  <a:pt x="78" y="19"/>
                </a:lnTo>
                <a:lnTo>
                  <a:pt x="83" y="29"/>
                </a:lnTo>
                <a:lnTo>
                  <a:pt x="92" y="38"/>
                </a:lnTo>
                <a:lnTo>
                  <a:pt x="109" y="43"/>
                </a:lnTo>
                <a:lnTo>
                  <a:pt x="113" y="57"/>
                </a:lnTo>
                <a:lnTo>
                  <a:pt x="121" y="64"/>
                </a:lnTo>
                <a:lnTo>
                  <a:pt x="130" y="62"/>
                </a:lnTo>
                <a:lnTo>
                  <a:pt x="130" y="76"/>
                </a:lnTo>
                <a:lnTo>
                  <a:pt x="121" y="93"/>
                </a:lnTo>
                <a:lnTo>
                  <a:pt x="113" y="100"/>
                </a:lnTo>
                <a:lnTo>
                  <a:pt x="118" y="109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821"/>
          <p:cNvSpPr>
            <a:spLocks/>
          </p:cNvSpPr>
          <p:nvPr/>
        </p:nvSpPr>
        <p:spPr bwMode="auto">
          <a:xfrm>
            <a:off x="6753226" y="5002213"/>
            <a:ext cx="206375" cy="249238"/>
          </a:xfrm>
          <a:custGeom>
            <a:avLst/>
            <a:gdLst>
              <a:gd name="T0" fmla="*/ 118 w 130"/>
              <a:gd name="T1" fmla="*/ 109 h 157"/>
              <a:gd name="T2" fmla="*/ 106 w 130"/>
              <a:gd name="T3" fmla="*/ 109 h 157"/>
              <a:gd name="T4" fmla="*/ 99 w 130"/>
              <a:gd name="T5" fmla="*/ 116 h 157"/>
              <a:gd name="T6" fmla="*/ 97 w 130"/>
              <a:gd name="T7" fmla="*/ 128 h 157"/>
              <a:gd name="T8" fmla="*/ 90 w 130"/>
              <a:gd name="T9" fmla="*/ 126 h 157"/>
              <a:gd name="T10" fmla="*/ 85 w 130"/>
              <a:gd name="T11" fmla="*/ 119 h 157"/>
              <a:gd name="T12" fmla="*/ 54 w 130"/>
              <a:gd name="T13" fmla="*/ 131 h 157"/>
              <a:gd name="T14" fmla="*/ 54 w 130"/>
              <a:gd name="T15" fmla="*/ 147 h 157"/>
              <a:gd name="T16" fmla="*/ 47 w 130"/>
              <a:gd name="T17" fmla="*/ 157 h 157"/>
              <a:gd name="T18" fmla="*/ 40 w 130"/>
              <a:gd name="T19" fmla="*/ 152 h 157"/>
              <a:gd name="T20" fmla="*/ 42 w 130"/>
              <a:gd name="T21" fmla="*/ 142 h 157"/>
              <a:gd name="T22" fmla="*/ 31 w 130"/>
              <a:gd name="T23" fmla="*/ 114 h 157"/>
              <a:gd name="T24" fmla="*/ 19 w 130"/>
              <a:gd name="T25" fmla="*/ 109 h 157"/>
              <a:gd name="T26" fmla="*/ 9 w 130"/>
              <a:gd name="T27" fmla="*/ 107 h 157"/>
              <a:gd name="T28" fmla="*/ 5 w 130"/>
              <a:gd name="T29" fmla="*/ 90 h 157"/>
              <a:gd name="T30" fmla="*/ 0 w 130"/>
              <a:gd name="T31" fmla="*/ 88 h 157"/>
              <a:gd name="T32" fmla="*/ 0 w 130"/>
              <a:gd name="T33" fmla="*/ 74 h 157"/>
              <a:gd name="T34" fmla="*/ 14 w 130"/>
              <a:gd name="T35" fmla="*/ 45 h 157"/>
              <a:gd name="T36" fmla="*/ 26 w 130"/>
              <a:gd name="T37" fmla="*/ 45 h 157"/>
              <a:gd name="T38" fmla="*/ 24 w 130"/>
              <a:gd name="T39" fmla="*/ 34 h 157"/>
              <a:gd name="T40" fmla="*/ 33 w 130"/>
              <a:gd name="T41" fmla="*/ 29 h 157"/>
              <a:gd name="T42" fmla="*/ 38 w 130"/>
              <a:gd name="T43" fmla="*/ 17 h 157"/>
              <a:gd name="T44" fmla="*/ 33 w 130"/>
              <a:gd name="T45" fmla="*/ 5 h 157"/>
              <a:gd name="T46" fmla="*/ 45 w 130"/>
              <a:gd name="T47" fmla="*/ 0 h 157"/>
              <a:gd name="T48" fmla="*/ 54 w 130"/>
              <a:gd name="T49" fmla="*/ 3 h 157"/>
              <a:gd name="T50" fmla="*/ 54 w 130"/>
              <a:gd name="T51" fmla="*/ 12 h 157"/>
              <a:gd name="T52" fmla="*/ 68 w 130"/>
              <a:gd name="T53" fmla="*/ 19 h 157"/>
              <a:gd name="T54" fmla="*/ 78 w 130"/>
              <a:gd name="T55" fmla="*/ 19 h 157"/>
              <a:gd name="T56" fmla="*/ 83 w 130"/>
              <a:gd name="T57" fmla="*/ 29 h 157"/>
              <a:gd name="T58" fmla="*/ 92 w 130"/>
              <a:gd name="T59" fmla="*/ 38 h 157"/>
              <a:gd name="T60" fmla="*/ 109 w 130"/>
              <a:gd name="T61" fmla="*/ 43 h 157"/>
              <a:gd name="T62" fmla="*/ 113 w 130"/>
              <a:gd name="T63" fmla="*/ 57 h 157"/>
              <a:gd name="T64" fmla="*/ 121 w 130"/>
              <a:gd name="T65" fmla="*/ 64 h 157"/>
              <a:gd name="T66" fmla="*/ 130 w 130"/>
              <a:gd name="T67" fmla="*/ 62 h 157"/>
              <a:gd name="T68" fmla="*/ 130 w 130"/>
              <a:gd name="T69" fmla="*/ 76 h 157"/>
              <a:gd name="T70" fmla="*/ 121 w 130"/>
              <a:gd name="T71" fmla="*/ 93 h 157"/>
              <a:gd name="T72" fmla="*/ 113 w 130"/>
              <a:gd name="T73" fmla="*/ 100 h 157"/>
              <a:gd name="T74" fmla="*/ 118 w 130"/>
              <a:gd name="T75" fmla="*/ 10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0" h="157">
                <a:moveTo>
                  <a:pt x="118" y="109"/>
                </a:moveTo>
                <a:lnTo>
                  <a:pt x="106" y="109"/>
                </a:lnTo>
                <a:lnTo>
                  <a:pt x="99" y="116"/>
                </a:lnTo>
                <a:lnTo>
                  <a:pt x="97" y="128"/>
                </a:lnTo>
                <a:lnTo>
                  <a:pt x="90" y="126"/>
                </a:lnTo>
                <a:lnTo>
                  <a:pt x="85" y="119"/>
                </a:lnTo>
                <a:lnTo>
                  <a:pt x="54" y="131"/>
                </a:lnTo>
                <a:lnTo>
                  <a:pt x="54" y="147"/>
                </a:lnTo>
                <a:lnTo>
                  <a:pt x="47" y="157"/>
                </a:lnTo>
                <a:lnTo>
                  <a:pt x="40" y="152"/>
                </a:lnTo>
                <a:lnTo>
                  <a:pt x="42" y="142"/>
                </a:lnTo>
                <a:lnTo>
                  <a:pt x="31" y="114"/>
                </a:lnTo>
                <a:lnTo>
                  <a:pt x="19" y="109"/>
                </a:lnTo>
                <a:lnTo>
                  <a:pt x="9" y="107"/>
                </a:lnTo>
                <a:lnTo>
                  <a:pt x="5" y="90"/>
                </a:lnTo>
                <a:lnTo>
                  <a:pt x="0" y="88"/>
                </a:lnTo>
                <a:lnTo>
                  <a:pt x="0" y="74"/>
                </a:lnTo>
                <a:lnTo>
                  <a:pt x="14" y="45"/>
                </a:lnTo>
                <a:lnTo>
                  <a:pt x="26" y="45"/>
                </a:lnTo>
                <a:lnTo>
                  <a:pt x="24" y="34"/>
                </a:lnTo>
                <a:lnTo>
                  <a:pt x="33" y="29"/>
                </a:lnTo>
                <a:lnTo>
                  <a:pt x="38" y="17"/>
                </a:lnTo>
                <a:lnTo>
                  <a:pt x="33" y="5"/>
                </a:lnTo>
                <a:lnTo>
                  <a:pt x="45" y="0"/>
                </a:lnTo>
                <a:lnTo>
                  <a:pt x="54" y="3"/>
                </a:lnTo>
                <a:lnTo>
                  <a:pt x="54" y="12"/>
                </a:lnTo>
                <a:lnTo>
                  <a:pt x="68" y="19"/>
                </a:lnTo>
                <a:lnTo>
                  <a:pt x="78" y="19"/>
                </a:lnTo>
                <a:lnTo>
                  <a:pt x="83" y="29"/>
                </a:lnTo>
                <a:lnTo>
                  <a:pt x="92" y="38"/>
                </a:lnTo>
                <a:lnTo>
                  <a:pt x="109" y="43"/>
                </a:lnTo>
                <a:lnTo>
                  <a:pt x="113" y="57"/>
                </a:lnTo>
                <a:lnTo>
                  <a:pt x="121" y="64"/>
                </a:lnTo>
                <a:lnTo>
                  <a:pt x="130" y="62"/>
                </a:lnTo>
                <a:lnTo>
                  <a:pt x="130" y="76"/>
                </a:lnTo>
                <a:lnTo>
                  <a:pt x="121" y="93"/>
                </a:lnTo>
                <a:lnTo>
                  <a:pt x="113" y="100"/>
                </a:lnTo>
                <a:lnTo>
                  <a:pt x="118" y="10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822"/>
          <p:cNvSpPr>
            <a:spLocks/>
          </p:cNvSpPr>
          <p:nvPr/>
        </p:nvSpPr>
        <p:spPr bwMode="auto">
          <a:xfrm>
            <a:off x="6577014" y="4525963"/>
            <a:ext cx="525463" cy="654050"/>
          </a:xfrm>
          <a:custGeom>
            <a:avLst/>
            <a:gdLst>
              <a:gd name="T0" fmla="*/ 111 w 331"/>
              <a:gd name="T1" fmla="*/ 16 h 412"/>
              <a:gd name="T2" fmla="*/ 146 w 331"/>
              <a:gd name="T3" fmla="*/ 66 h 412"/>
              <a:gd name="T4" fmla="*/ 203 w 331"/>
              <a:gd name="T5" fmla="*/ 99 h 412"/>
              <a:gd name="T6" fmla="*/ 201 w 331"/>
              <a:gd name="T7" fmla="*/ 123 h 412"/>
              <a:gd name="T8" fmla="*/ 194 w 331"/>
              <a:gd name="T9" fmla="*/ 135 h 412"/>
              <a:gd name="T10" fmla="*/ 215 w 331"/>
              <a:gd name="T11" fmla="*/ 151 h 412"/>
              <a:gd name="T12" fmla="*/ 250 w 331"/>
              <a:gd name="T13" fmla="*/ 168 h 412"/>
              <a:gd name="T14" fmla="*/ 265 w 331"/>
              <a:gd name="T15" fmla="*/ 151 h 412"/>
              <a:gd name="T16" fmla="*/ 293 w 331"/>
              <a:gd name="T17" fmla="*/ 151 h 412"/>
              <a:gd name="T18" fmla="*/ 295 w 331"/>
              <a:gd name="T19" fmla="*/ 194 h 412"/>
              <a:gd name="T20" fmla="*/ 281 w 331"/>
              <a:gd name="T21" fmla="*/ 220 h 412"/>
              <a:gd name="T22" fmla="*/ 281 w 331"/>
              <a:gd name="T23" fmla="*/ 251 h 412"/>
              <a:gd name="T24" fmla="*/ 293 w 331"/>
              <a:gd name="T25" fmla="*/ 274 h 412"/>
              <a:gd name="T26" fmla="*/ 331 w 331"/>
              <a:gd name="T27" fmla="*/ 308 h 412"/>
              <a:gd name="T28" fmla="*/ 314 w 331"/>
              <a:gd name="T29" fmla="*/ 336 h 412"/>
              <a:gd name="T30" fmla="*/ 298 w 331"/>
              <a:gd name="T31" fmla="*/ 352 h 412"/>
              <a:gd name="T32" fmla="*/ 302 w 331"/>
              <a:gd name="T33" fmla="*/ 378 h 412"/>
              <a:gd name="T34" fmla="*/ 288 w 331"/>
              <a:gd name="T35" fmla="*/ 397 h 412"/>
              <a:gd name="T36" fmla="*/ 255 w 331"/>
              <a:gd name="T37" fmla="*/ 397 h 412"/>
              <a:gd name="T38" fmla="*/ 236 w 331"/>
              <a:gd name="T39" fmla="*/ 412 h 412"/>
              <a:gd name="T40" fmla="*/ 224 w 331"/>
              <a:gd name="T41" fmla="*/ 400 h 412"/>
              <a:gd name="T42" fmla="*/ 241 w 331"/>
              <a:gd name="T43" fmla="*/ 376 h 412"/>
              <a:gd name="T44" fmla="*/ 232 w 331"/>
              <a:gd name="T45" fmla="*/ 364 h 412"/>
              <a:gd name="T46" fmla="*/ 220 w 331"/>
              <a:gd name="T47" fmla="*/ 343 h 412"/>
              <a:gd name="T48" fmla="*/ 194 w 331"/>
              <a:gd name="T49" fmla="*/ 329 h 412"/>
              <a:gd name="T50" fmla="*/ 179 w 331"/>
              <a:gd name="T51" fmla="*/ 319 h 412"/>
              <a:gd name="T52" fmla="*/ 165 w 331"/>
              <a:gd name="T53" fmla="*/ 303 h 412"/>
              <a:gd name="T54" fmla="*/ 144 w 331"/>
              <a:gd name="T55" fmla="*/ 305 h 412"/>
              <a:gd name="T56" fmla="*/ 144 w 331"/>
              <a:gd name="T57" fmla="*/ 329 h 412"/>
              <a:gd name="T58" fmla="*/ 137 w 331"/>
              <a:gd name="T59" fmla="*/ 345 h 412"/>
              <a:gd name="T60" fmla="*/ 71 w 331"/>
              <a:gd name="T61" fmla="*/ 315 h 412"/>
              <a:gd name="T62" fmla="*/ 40 w 331"/>
              <a:gd name="T63" fmla="*/ 274 h 412"/>
              <a:gd name="T64" fmla="*/ 40 w 331"/>
              <a:gd name="T65" fmla="*/ 241 h 412"/>
              <a:gd name="T66" fmla="*/ 64 w 331"/>
              <a:gd name="T67" fmla="*/ 229 h 412"/>
              <a:gd name="T68" fmla="*/ 40 w 331"/>
              <a:gd name="T69" fmla="*/ 140 h 412"/>
              <a:gd name="T70" fmla="*/ 28 w 331"/>
              <a:gd name="T71" fmla="*/ 99 h 412"/>
              <a:gd name="T72" fmla="*/ 2 w 331"/>
              <a:gd name="T73" fmla="*/ 66 h 412"/>
              <a:gd name="T74" fmla="*/ 16 w 331"/>
              <a:gd name="T75" fmla="*/ 19 h 412"/>
              <a:gd name="T76" fmla="*/ 59 w 331"/>
              <a:gd name="T77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1" h="412">
                <a:moveTo>
                  <a:pt x="104" y="2"/>
                </a:moveTo>
                <a:lnTo>
                  <a:pt x="111" y="16"/>
                </a:lnTo>
                <a:lnTo>
                  <a:pt x="146" y="42"/>
                </a:lnTo>
                <a:lnTo>
                  <a:pt x="146" y="66"/>
                </a:lnTo>
                <a:lnTo>
                  <a:pt x="172" y="87"/>
                </a:lnTo>
                <a:lnTo>
                  <a:pt x="203" y="99"/>
                </a:lnTo>
                <a:lnTo>
                  <a:pt x="196" y="121"/>
                </a:lnTo>
                <a:lnTo>
                  <a:pt x="201" y="123"/>
                </a:lnTo>
                <a:lnTo>
                  <a:pt x="203" y="132"/>
                </a:lnTo>
                <a:lnTo>
                  <a:pt x="194" y="135"/>
                </a:lnTo>
                <a:lnTo>
                  <a:pt x="194" y="140"/>
                </a:lnTo>
                <a:lnTo>
                  <a:pt x="215" y="151"/>
                </a:lnTo>
                <a:lnTo>
                  <a:pt x="241" y="154"/>
                </a:lnTo>
                <a:lnTo>
                  <a:pt x="250" y="168"/>
                </a:lnTo>
                <a:lnTo>
                  <a:pt x="258" y="168"/>
                </a:lnTo>
                <a:lnTo>
                  <a:pt x="265" y="151"/>
                </a:lnTo>
                <a:lnTo>
                  <a:pt x="279" y="144"/>
                </a:lnTo>
                <a:lnTo>
                  <a:pt x="293" y="151"/>
                </a:lnTo>
                <a:lnTo>
                  <a:pt x="284" y="175"/>
                </a:lnTo>
                <a:lnTo>
                  <a:pt x="295" y="194"/>
                </a:lnTo>
                <a:lnTo>
                  <a:pt x="291" y="213"/>
                </a:lnTo>
                <a:lnTo>
                  <a:pt x="281" y="220"/>
                </a:lnTo>
                <a:lnTo>
                  <a:pt x="279" y="237"/>
                </a:lnTo>
                <a:lnTo>
                  <a:pt x="281" y="251"/>
                </a:lnTo>
                <a:lnTo>
                  <a:pt x="288" y="258"/>
                </a:lnTo>
                <a:lnTo>
                  <a:pt x="293" y="274"/>
                </a:lnTo>
                <a:lnTo>
                  <a:pt x="331" y="300"/>
                </a:lnTo>
                <a:lnTo>
                  <a:pt x="331" y="308"/>
                </a:lnTo>
                <a:lnTo>
                  <a:pt x="317" y="324"/>
                </a:lnTo>
                <a:lnTo>
                  <a:pt x="314" y="336"/>
                </a:lnTo>
                <a:lnTo>
                  <a:pt x="293" y="343"/>
                </a:lnTo>
                <a:lnTo>
                  <a:pt x="298" y="352"/>
                </a:lnTo>
                <a:lnTo>
                  <a:pt x="293" y="371"/>
                </a:lnTo>
                <a:lnTo>
                  <a:pt x="302" y="378"/>
                </a:lnTo>
                <a:lnTo>
                  <a:pt x="295" y="395"/>
                </a:lnTo>
                <a:lnTo>
                  <a:pt x="288" y="397"/>
                </a:lnTo>
                <a:lnTo>
                  <a:pt x="284" y="395"/>
                </a:lnTo>
                <a:lnTo>
                  <a:pt x="255" y="397"/>
                </a:lnTo>
                <a:lnTo>
                  <a:pt x="253" y="402"/>
                </a:lnTo>
                <a:lnTo>
                  <a:pt x="236" y="412"/>
                </a:lnTo>
                <a:lnTo>
                  <a:pt x="229" y="409"/>
                </a:lnTo>
                <a:lnTo>
                  <a:pt x="224" y="400"/>
                </a:lnTo>
                <a:lnTo>
                  <a:pt x="232" y="393"/>
                </a:lnTo>
                <a:lnTo>
                  <a:pt x="241" y="376"/>
                </a:lnTo>
                <a:lnTo>
                  <a:pt x="241" y="362"/>
                </a:lnTo>
                <a:lnTo>
                  <a:pt x="232" y="364"/>
                </a:lnTo>
                <a:lnTo>
                  <a:pt x="224" y="357"/>
                </a:lnTo>
                <a:lnTo>
                  <a:pt x="220" y="343"/>
                </a:lnTo>
                <a:lnTo>
                  <a:pt x="203" y="338"/>
                </a:lnTo>
                <a:lnTo>
                  <a:pt x="194" y="329"/>
                </a:lnTo>
                <a:lnTo>
                  <a:pt x="189" y="319"/>
                </a:lnTo>
                <a:lnTo>
                  <a:pt x="179" y="319"/>
                </a:lnTo>
                <a:lnTo>
                  <a:pt x="165" y="312"/>
                </a:lnTo>
                <a:lnTo>
                  <a:pt x="165" y="303"/>
                </a:lnTo>
                <a:lnTo>
                  <a:pt x="156" y="300"/>
                </a:lnTo>
                <a:lnTo>
                  <a:pt x="144" y="305"/>
                </a:lnTo>
                <a:lnTo>
                  <a:pt x="149" y="317"/>
                </a:lnTo>
                <a:lnTo>
                  <a:pt x="144" y="329"/>
                </a:lnTo>
                <a:lnTo>
                  <a:pt x="135" y="334"/>
                </a:lnTo>
                <a:lnTo>
                  <a:pt x="137" y="345"/>
                </a:lnTo>
                <a:lnTo>
                  <a:pt x="125" y="345"/>
                </a:lnTo>
                <a:lnTo>
                  <a:pt x="71" y="315"/>
                </a:lnTo>
                <a:lnTo>
                  <a:pt x="38" y="284"/>
                </a:lnTo>
                <a:lnTo>
                  <a:pt x="40" y="274"/>
                </a:lnTo>
                <a:lnTo>
                  <a:pt x="59" y="265"/>
                </a:lnTo>
                <a:lnTo>
                  <a:pt x="40" y="241"/>
                </a:lnTo>
                <a:lnTo>
                  <a:pt x="56" y="237"/>
                </a:lnTo>
                <a:lnTo>
                  <a:pt x="64" y="229"/>
                </a:lnTo>
                <a:lnTo>
                  <a:pt x="26" y="201"/>
                </a:lnTo>
                <a:lnTo>
                  <a:pt x="40" y="140"/>
                </a:lnTo>
                <a:lnTo>
                  <a:pt x="28" y="137"/>
                </a:lnTo>
                <a:lnTo>
                  <a:pt x="28" y="99"/>
                </a:lnTo>
                <a:lnTo>
                  <a:pt x="9" y="85"/>
                </a:lnTo>
                <a:lnTo>
                  <a:pt x="2" y="66"/>
                </a:lnTo>
                <a:lnTo>
                  <a:pt x="0" y="28"/>
                </a:lnTo>
                <a:lnTo>
                  <a:pt x="16" y="19"/>
                </a:lnTo>
                <a:lnTo>
                  <a:pt x="33" y="21"/>
                </a:lnTo>
                <a:lnTo>
                  <a:pt x="59" y="0"/>
                </a:lnTo>
                <a:lnTo>
                  <a:pt x="10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823"/>
          <p:cNvSpPr>
            <a:spLocks/>
          </p:cNvSpPr>
          <p:nvPr/>
        </p:nvSpPr>
        <p:spPr bwMode="auto">
          <a:xfrm>
            <a:off x="6577014" y="4525963"/>
            <a:ext cx="525463" cy="654050"/>
          </a:xfrm>
          <a:custGeom>
            <a:avLst/>
            <a:gdLst>
              <a:gd name="T0" fmla="*/ 111 w 331"/>
              <a:gd name="T1" fmla="*/ 16 h 412"/>
              <a:gd name="T2" fmla="*/ 146 w 331"/>
              <a:gd name="T3" fmla="*/ 66 h 412"/>
              <a:gd name="T4" fmla="*/ 203 w 331"/>
              <a:gd name="T5" fmla="*/ 99 h 412"/>
              <a:gd name="T6" fmla="*/ 201 w 331"/>
              <a:gd name="T7" fmla="*/ 123 h 412"/>
              <a:gd name="T8" fmla="*/ 194 w 331"/>
              <a:gd name="T9" fmla="*/ 135 h 412"/>
              <a:gd name="T10" fmla="*/ 215 w 331"/>
              <a:gd name="T11" fmla="*/ 151 h 412"/>
              <a:gd name="T12" fmla="*/ 250 w 331"/>
              <a:gd name="T13" fmla="*/ 168 h 412"/>
              <a:gd name="T14" fmla="*/ 265 w 331"/>
              <a:gd name="T15" fmla="*/ 151 h 412"/>
              <a:gd name="T16" fmla="*/ 293 w 331"/>
              <a:gd name="T17" fmla="*/ 151 h 412"/>
              <a:gd name="T18" fmla="*/ 295 w 331"/>
              <a:gd name="T19" fmla="*/ 194 h 412"/>
              <a:gd name="T20" fmla="*/ 281 w 331"/>
              <a:gd name="T21" fmla="*/ 220 h 412"/>
              <a:gd name="T22" fmla="*/ 281 w 331"/>
              <a:gd name="T23" fmla="*/ 251 h 412"/>
              <a:gd name="T24" fmla="*/ 293 w 331"/>
              <a:gd name="T25" fmla="*/ 274 h 412"/>
              <a:gd name="T26" fmla="*/ 331 w 331"/>
              <a:gd name="T27" fmla="*/ 308 h 412"/>
              <a:gd name="T28" fmla="*/ 314 w 331"/>
              <a:gd name="T29" fmla="*/ 336 h 412"/>
              <a:gd name="T30" fmla="*/ 298 w 331"/>
              <a:gd name="T31" fmla="*/ 352 h 412"/>
              <a:gd name="T32" fmla="*/ 302 w 331"/>
              <a:gd name="T33" fmla="*/ 378 h 412"/>
              <a:gd name="T34" fmla="*/ 288 w 331"/>
              <a:gd name="T35" fmla="*/ 397 h 412"/>
              <a:gd name="T36" fmla="*/ 255 w 331"/>
              <a:gd name="T37" fmla="*/ 397 h 412"/>
              <a:gd name="T38" fmla="*/ 236 w 331"/>
              <a:gd name="T39" fmla="*/ 412 h 412"/>
              <a:gd name="T40" fmla="*/ 224 w 331"/>
              <a:gd name="T41" fmla="*/ 400 h 412"/>
              <a:gd name="T42" fmla="*/ 241 w 331"/>
              <a:gd name="T43" fmla="*/ 376 h 412"/>
              <a:gd name="T44" fmla="*/ 232 w 331"/>
              <a:gd name="T45" fmla="*/ 364 h 412"/>
              <a:gd name="T46" fmla="*/ 220 w 331"/>
              <a:gd name="T47" fmla="*/ 343 h 412"/>
              <a:gd name="T48" fmla="*/ 194 w 331"/>
              <a:gd name="T49" fmla="*/ 329 h 412"/>
              <a:gd name="T50" fmla="*/ 179 w 331"/>
              <a:gd name="T51" fmla="*/ 319 h 412"/>
              <a:gd name="T52" fmla="*/ 165 w 331"/>
              <a:gd name="T53" fmla="*/ 303 h 412"/>
              <a:gd name="T54" fmla="*/ 144 w 331"/>
              <a:gd name="T55" fmla="*/ 305 h 412"/>
              <a:gd name="T56" fmla="*/ 144 w 331"/>
              <a:gd name="T57" fmla="*/ 329 h 412"/>
              <a:gd name="T58" fmla="*/ 137 w 331"/>
              <a:gd name="T59" fmla="*/ 345 h 412"/>
              <a:gd name="T60" fmla="*/ 71 w 331"/>
              <a:gd name="T61" fmla="*/ 315 h 412"/>
              <a:gd name="T62" fmla="*/ 40 w 331"/>
              <a:gd name="T63" fmla="*/ 274 h 412"/>
              <a:gd name="T64" fmla="*/ 40 w 331"/>
              <a:gd name="T65" fmla="*/ 241 h 412"/>
              <a:gd name="T66" fmla="*/ 64 w 331"/>
              <a:gd name="T67" fmla="*/ 229 h 412"/>
              <a:gd name="T68" fmla="*/ 40 w 331"/>
              <a:gd name="T69" fmla="*/ 140 h 412"/>
              <a:gd name="T70" fmla="*/ 28 w 331"/>
              <a:gd name="T71" fmla="*/ 99 h 412"/>
              <a:gd name="T72" fmla="*/ 2 w 331"/>
              <a:gd name="T73" fmla="*/ 66 h 412"/>
              <a:gd name="T74" fmla="*/ 16 w 331"/>
              <a:gd name="T75" fmla="*/ 19 h 412"/>
              <a:gd name="T76" fmla="*/ 59 w 331"/>
              <a:gd name="T77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1" h="412">
                <a:moveTo>
                  <a:pt x="104" y="2"/>
                </a:moveTo>
                <a:lnTo>
                  <a:pt x="111" y="16"/>
                </a:lnTo>
                <a:lnTo>
                  <a:pt x="146" y="42"/>
                </a:lnTo>
                <a:lnTo>
                  <a:pt x="146" y="66"/>
                </a:lnTo>
                <a:lnTo>
                  <a:pt x="172" y="87"/>
                </a:lnTo>
                <a:lnTo>
                  <a:pt x="203" y="99"/>
                </a:lnTo>
                <a:lnTo>
                  <a:pt x="196" y="121"/>
                </a:lnTo>
                <a:lnTo>
                  <a:pt x="201" y="123"/>
                </a:lnTo>
                <a:lnTo>
                  <a:pt x="203" y="132"/>
                </a:lnTo>
                <a:lnTo>
                  <a:pt x="194" y="135"/>
                </a:lnTo>
                <a:lnTo>
                  <a:pt x="194" y="140"/>
                </a:lnTo>
                <a:lnTo>
                  <a:pt x="215" y="151"/>
                </a:lnTo>
                <a:lnTo>
                  <a:pt x="241" y="154"/>
                </a:lnTo>
                <a:lnTo>
                  <a:pt x="250" y="168"/>
                </a:lnTo>
                <a:lnTo>
                  <a:pt x="258" y="168"/>
                </a:lnTo>
                <a:lnTo>
                  <a:pt x="265" y="151"/>
                </a:lnTo>
                <a:lnTo>
                  <a:pt x="279" y="144"/>
                </a:lnTo>
                <a:lnTo>
                  <a:pt x="293" y="151"/>
                </a:lnTo>
                <a:lnTo>
                  <a:pt x="284" y="175"/>
                </a:lnTo>
                <a:lnTo>
                  <a:pt x="295" y="194"/>
                </a:lnTo>
                <a:lnTo>
                  <a:pt x="291" y="213"/>
                </a:lnTo>
                <a:lnTo>
                  <a:pt x="281" y="220"/>
                </a:lnTo>
                <a:lnTo>
                  <a:pt x="279" y="237"/>
                </a:lnTo>
                <a:lnTo>
                  <a:pt x="281" y="251"/>
                </a:lnTo>
                <a:lnTo>
                  <a:pt x="288" y="258"/>
                </a:lnTo>
                <a:lnTo>
                  <a:pt x="293" y="274"/>
                </a:lnTo>
                <a:lnTo>
                  <a:pt x="331" y="300"/>
                </a:lnTo>
                <a:lnTo>
                  <a:pt x="331" y="308"/>
                </a:lnTo>
                <a:lnTo>
                  <a:pt x="317" y="324"/>
                </a:lnTo>
                <a:lnTo>
                  <a:pt x="314" y="336"/>
                </a:lnTo>
                <a:lnTo>
                  <a:pt x="293" y="343"/>
                </a:lnTo>
                <a:lnTo>
                  <a:pt x="298" y="352"/>
                </a:lnTo>
                <a:lnTo>
                  <a:pt x="293" y="371"/>
                </a:lnTo>
                <a:lnTo>
                  <a:pt x="302" y="378"/>
                </a:lnTo>
                <a:lnTo>
                  <a:pt x="295" y="395"/>
                </a:lnTo>
                <a:lnTo>
                  <a:pt x="288" y="397"/>
                </a:lnTo>
                <a:lnTo>
                  <a:pt x="284" y="395"/>
                </a:lnTo>
                <a:lnTo>
                  <a:pt x="255" y="397"/>
                </a:lnTo>
                <a:lnTo>
                  <a:pt x="253" y="402"/>
                </a:lnTo>
                <a:lnTo>
                  <a:pt x="236" y="412"/>
                </a:lnTo>
                <a:lnTo>
                  <a:pt x="229" y="409"/>
                </a:lnTo>
                <a:lnTo>
                  <a:pt x="224" y="400"/>
                </a:lnTo>
                <a:lnTo>
                  <a:pt x="232" y="393"/>
                </a:lnTo>
                <a:lnTo>
                  <a:pt x="241" y="376"/>
                </a:lnTo>
                <a:lnTo>
                  <a:pt x="241" y="362"/>
                </a:lnTo>
                <a:lnTo>
                  <a:pt x="232" y="364"/>
                </a:lnTo>
                <a:lnTo>
                  <a:pt x="224" y="357"/>
                </a:lnTo>
                <a:lnTo>
                  <a:pt x="220" y="343"/>
                </a:lnTo>
                <a:lnTo>
                  <a:pt x="203" y="338"/>
                </a:lnTo>
                <a:lnTo>
                  <a:pt x="194" y="329"/>
                </a:lnTo>
                <a:lnTo>
                  <a:pt x="189" y="319"/>
                </a:lnTo>
                <a:lnTo>
                  <a:pt x="179" y="319"/>
                </a:lnTo>
                <a:lnTo>
                  <a:pt x="165" y="312"/>
                </a:lnTo>
                <a:lnTo>
                  <a:pt x="165" y="303"/>
                </a:lnTo>
                <a:lnTo>
                  <a:pt x="156" y="300"/>
                </a:lnTo>
                <a:lnTo>
                  <a:pt x="144" y="305"/>
                </a:lnTo>
                <a:lnTo>
                  <a:pt x="149" y="317"/>
                </a:lnTo>
                <a:lnTo>
                  <a:pt x="144" y="329"/>
                </a:lnTo>
                <a:lnTo>
                  <a:pt x="135" y="334"/>
                </a:lnTo>
                <a:lnTo>
                  <a:pt x="137" y="345"/>
                </a:lnTo>
                <a:lnTo>
                  <a:pt x="125" y="345"/>
                </a:lnTo>
                <a:lnTo>
                  <a:pt x="71" y="315"/>
                </a:lnTo>
                <a:lnTo>
                  <a:pt x="38" y="284"/>
                </a:lnTo>
                <a:lnTo>
                  <a:pt x="40" y="274"/>
                </a:lnTo>
                <a:lnTo>
                  <a:pt x="59" y="265"/>
                </a:lnTo>
                <a:lnTo>
                  <a:pt x="40" y="241"/>
                </a:lnTo>
                <a:lnTo>
                  <a:pt x="56" y="237"/>
                </a:lnTo>
                <a:lnTo>
                  <a:pt x="64" y="229"/>
                </a:lnTo>
                <a:lnTo>
                  <a:pt x="26" y="201"/>
                </a:lnTo>
                <a:lnTo>
                  <a:pt x="40" y="140"/>
                </a:lnTo>
                <a:lnTo>
                  <a:pt x="28" y="137"/>
                </a:lnTo>
                <a:lnTo>
                  <a:pt x="28" y="99"/>
                </a:lnTo>
                <a:lnTo>
                  <a:pt x="9" y="85"/>
                </a:lnTo>
                <a:lnTo>
                  <a:pt x="2" y="66"/>
                </a:lnTo>
                <a:lnTo>
                  <a:pt x="0" y="28"/>
                </a:lnTo>
                <a:lnTo>
                  <a:pt x="16" y="19"/>
                </a:lnTo>
                <a:lnTo>
                  <a:pt x="33" y="21"/>
                </a:lnTo>
                <a:lnTo>
                  <a:pt x="59" y="0"/>
                </a:lnTo>
                <a:lnTo>
                  <a:pt x="104" y="2"/>
                </a:lnTo>
                <a:close/>
              </a:path>
            </a:pathLst>
          </a:custGeom>
          <a:solidFill>
            <a:srgbClr val="FFE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824"/>
          <p:cNvSpPr>
            <a:spLocks/>
          </p:cNvSpPr>
          <p:nvPr/>
        </p:nvSpPr>
        <p:spPr bwMode="auto">
          <a:xfrm>
            <a:off x="6577014" y="4525963"/>
            <a:ext cx="525463" cy="654050"/>
          </a:xfrm>
          <a:custGeom>
            <a:avLst/>
            <a:gdLst>
              <a:gd name="T0" fmla="*/ 111 w 331"/>
              <a:gd name="T1" fmla="*/ 16 h 412"/>
              <a:gd name="T2" fmla="*/ 146 w 331"/>
              <a:gd name="T3" fmla="*/ 66 h 412"/>
              <a:gd name="T4" fmla="*/ 203 w 331"/>
              <a:gd name="T5" fmla="*/ 99 h 412"/>
              <a:gd name="T6" fmla="*/ 201 w 331"/>
              <a:gd name="T7" fmla="*/ 123 h 412"/>
              <a:gd name="T8" fmla="*/ 194 w 331"/>
              <a:gd name="T9" fmla="*/ 135 h 412"/>
              <a:gd name="T10" fmla="*/ 215 w 331"/>
              <a:gd name="T11" fmla="*/ 151 h 412"/>
              <a:gd name="T12" fmla="*/ 250 w 331"/>
              <a:gd name="T13" fmla="*/ 168 h 412"/>
              <a:gd name="T14" fmla="*/ 265 w 331"/>
              <a:gd name="T15" fmla="*/ 151 h 412"/>
              <a:gd name="T16" fmla="*/ 293 w 331"/>
              <a:gd name="T17" fmla="*/ 151 h 412"/>
              <a:gd name="T18" fmla="*/ 295 w 331"/>
              <a:gd name="T19" fmla="*/ 194 h 412"/>
              <a:gd name="T20" fmla="*/ 281 w 331"/>
              <a:gd name="T21" fmla="*/ 220 h 412"/>
              <a:gd name="T22" fmla="*/ 281 w 331"/>
              <a:gd name="T23" fmla="*/ 251 h 412"/>
              <a:gd name="T24" fmla="*/ 293 w 331"/>
              <a:gd name="T25" fmla="*/ 274 h 412"/>
              <a:gd name="T26" fmla="*/ 331 w 331"/>
              <a:gd name="T27" fmla="*/ 308 h 412"/>
              <a:gd name="T28" fmla="*/ 314 w 331"/>
              <a:gd name="T29" fmla="*/ 336 h 412"/>
              <a:gd name="T30" fmla="*/ 298 w 331"/>
              <a:gd name="T31" fmla="*/ 352 h 412"/>
              <a:gd name="T32" fmla="*/ 302 w 331"/>
              <a:gd name="T33" fmla="*/ 378 h 412"/>
              <a:gd name="T34" fmla="*/ 288 w 331"/>
              <a:gd name="T35" fmla="*/ 397 h 412"/>
              <a:gd name="T36" fmla="*/ 255 w 331"/>
              <a:gd name="T37" fmla="*/ 397 h 412"/>
              <a:gd name="T38" fmla="*/ 236 w 331"/>
              <a:gd name="T39" fmla="*/ 412 h 412"/>
              <a:gd name="T40" fmla="*/ 224 w 331"/>
              <a:gd name="T41" fmla="*/ 400 h 412"/>
              <a:gd name="T42" fmla="*/ 241 w 331"/>
              <a:gd name="T43" fmla="*/ 376 h 412"/>
              <a:gd name="T44" fmla="*/ 232 w 331"/>
              <a:gd name="T45" fmla="*/ 364 h 412"/>
              <a:gd name="T46" fmla="*/ 220 w 331"/>
              <a:gd name="T47" fmla="*/ 343 h 412"/>
              <a:gd name="T48" fmla="*/ 194 w 331"/>
              <a:gd name="T49" fmla="*/ 329 h 412"/>
              <a:gd name="T50" fmla="*/ 179 w 331"/>
              <a:gd name="T51" fmla="*/ 319 h 412"/>
              <a:gd name="T52" fmla="*/ 165 w 331"/>
              <a:gd name="T53" fmla="*/ 303 h 412"/>
              <a:gd name="T54" fmla="*/ 144 w 331"/>
              <a:gd name="T55" fmla="*/ 305 h 412"/>
              <a:gd name="T56" fmla="*/ 144 w 331"/>
              <a:gd name="T57" fmla="*/ 329 h 412"/>
              <a:gd name="T58" fmla="*/ 137 w 331"/>
              <a:gd name="T59" fmla="*/ 345 h 412"/>
              <a:gd name="T60" fmla="*/ 71 w 331"/>
              <a:gd name="T61" fmla="*/ 315 h 412"/>
              <a:gd name="T62" fmla="*/ 40 w 331"/>
              <a:gd name="T63" fmla="*/ 274 h 412"/>
              <a:gd name="T64" fmla="*/ 40 w 331"/>
              <a:gd name="T65" fmla="*/ 241 h 412"/>
              <a:gd name="T66" fmla="*/ 64 w 331"/>
              <a:gd name="T67" fmla="*/ 229 h 412"/>
              <a:gd name="T68" fmla="*/ 40 w 331"/>
              <a:gd name="T69" fmla="*/ 140 h 412"/>
              <a:gd name="T70" fmla="*/ 28 w 331"/>
              <a:gd name="T71" fmla="*/ 99 h 412"/>
              <a:gd name="T72" fmla="*/ 2 w 331"/>
              <a:gd name="T73" fmla="*/ 66 h 412"/>
              <a:gd name="T74" fmla="*/ 16 w 331"/>
              <a:gd name="T75" fmla="*/ 19 h 412"/>
              <a:gd name="T76" fmla="*/ 59 w 331"/>
              <a:gd name="T77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1" h="412">
                <a:moveTo>
                  <a:pt x="104" y="2"/>
                </a:moveTo>
                <a:lnTo>
                  <a:pt x="111" y="16"/>
                </a:lnTo>
                <a:lnTo>
                  <a:pt x="146" y="42"/>
                </a:lnTo>
                <a:lnTo>
                  <a:pt x="146" y="66"/>
                </a:lnTo>
                <a:lnTo>
                  <a:pt x="172" y="87"/>
                </a:lnTo>
                <a:lnTo>
                  <a:pt x="203" y="99"/>
                </a:lnTo>
                <a:lnTo>
                  <a:pt x="196" y="121"/>
                </a:lnTo>
                <a:lnTo>
                  <a:pt x="201" y="123"/>
                </a:lnTo>
                <a:lnTo>
                  <a:pt x="203" y="132"/>
                </a:lnTo>
                <a:lnTo>
                  <a:pt x="194" y="135"/>
                </a:lnTo>
                <a:lnTo>
                  <a:pt x="194" y="140"/>
                </a:lnTo>
                <a:lnTo>
                  <a:pt x="215" y="151"/>
                </a:lnTo>
                <a:lnTo>
                  <a:pt x="241" y="154"/>
                </a:lnTo>
                <a:lnTo>
                  <a:pt x="250" y="168"/>
                </a:lnTo>
                <a:lnTo>
                  <a:pt x="258" y="168"/>
                </a:lnTo>
                <a:lnTo>
                  <a:pt x="265" y="151"/>
                </a:lnTo>
                <a:lnTo>
                  <a:pt x="279" y="144"/>
                </a:lnTo>
                <a:lnTo>
                  <a:pt x="293" y="151"/>
                </a:lnTo>
                <a:lnTo>
                  <a:pt x="284" y="175"/>
                </a:lnTo>
                <a:lnTo>
                  <a:pt x="295" y="194"/>
                </a:lnTo>
                <a:lnTo>
                  <a:pt x="291" y="213"/>
                </a:lnTo>
                <a:lnTo>
                  <a:pt x="281" y="220"/>
                </a:lnTo>
                <a:lnTo>
                  <a:pt x="279" y="237"/>
                </a:lnTo>
                <a:lnTo>
                  <a:pt x="281" y="251"/>
                </a:lnTo>
                <a:lnTo>
                  <a:pt x="288" y="258"/>
                </a:lnTo>
                <a:lnTo>
                  <a:pt x="293" y="274"/>
                </a:lnTo>
                <a:lnTo>
                  <a:pt x="331" y="300"/>
                </a:lnTo>
                <a:lnTo>
                  <a:pt x="331" y="308"/>
                </a:lnTo>
                <a:lnTo>
                  <a:pt x="317" y="324"/>
                </a:lnTo>
                <a:lnTo>
                  <a:pt x="314" y="336"/>
                </a:lnTo>
                <a:lnTo>
                  <a:pt x="293" y="343"/>
                </a:lnTo>
                <a:lnTo>
                  <a:pt x="298" y="352"/>
                </a:lnTo>
                <a:lnTo>
                  <a:pt x="293" y="371"/>
                </a:lnTo>
                <a:lnTo>
                  <a:pt x="302" y="378"/>
                </a:lnTo>
                <a:lnTo>
                  <a:pt x="295" y="395"/>
                </a:lnTo>
                <a:lnTo>
                  <a:pt x="288" y="397"/>
                </a:lnTo>
                <a:lnTo>
                  <a:pt x="284" y="395"/>
                </a:lnTo>
                <a:lnTo>
                  <a:pt x="255" y="397"/>
                </a:lnTo>
                <a:lnTo>
                  <a:pt x="253" y="402"/>
                </a:lnTo>
                <a:lnTo>
                  <a:pt x="236" y="412"/>
                </a:lnTo>
                <a:lnTo>
                  <a:pt x="229" y="409"/>
                </a:lnTo>
                <a:lnTo>
                  <a:pt x="224" y="400"/>
                </a:lnTo>
                <a:lnTo>
                  <a:pt x="232" y="393"/>
                </a:lnTo>
                <a:lnTo>
                  <a:pt x="241" y="376"/>
                </a:lnTo>
                <a:lnTo>
                  <a:pt x="241" y="362"/>
                </a:lnTo>
                <a:lnTo>
                  <a:pt x="232" y="364"/>
                </a:lnTo>
                <a:lnTo>
                  <a:pt x="224" y="357"/>
                </a:lnTo>
                <a:lnTo>
                  <a:pt x="220" y="343"/>
                </a:lnTo>
                <a:lnTo>
                  <a:pt x="203" y="338"/>
                </a:lnTo>
                <a:lnTo>
                  <a:pt x="194" y="329"/>
                </a:lnTo>
                <a:lnTo>
                  <a:pt x="189" y="319"/>
                </a:lnTo>
                <a:lnTo>
                  <a:pt x="179" y="319"/>
                </a:lnTo>
                <a:lnTo>
                  <a:pt x="165" y="312"/>
                </a:lnTo>
                <a:lnTo>
                  <a:pt x="165" y="303"/>
                </a:lnTo>
                <a:lnTo>
                  <a:pt x="156" y="300"/>
                </a:lnTo>
                <a:lnTo>
                  <a:pt x="144" y="305"/>
                </a:lnTo>
                <a:lnTo>
                  <a:pt x="149" y="317"/>
                </a:lnTo>
                <a:lnTo>
                  <a:pt x="144" y="329"/>
                </a:lnTo>
                <a:lnTo>
                  <a:pt x="135" y="334"/>
                </a:lnTo>
                <a:lnTo>
                  <a:pt x="137" y="345"/>
                </a:lnTo>
                <a:lnTo>
                  <a:pt x="125" y="345"/>
                </a:lnTo>
                <a:lnTo>
                  <a:pt x="71" y="315"/>
                </a:lnTo>
                <a:lnTo>
                  <a:pt x="38" y="284"/>
                </a:lnTo>
                <a:lnTo>
                  <a:pt x="40" y="274"/>
                </a:lnTo>
                <a:lnTo>
                  <a:pt x="59" y="265"/>
                </a:lnTo>
                <a:lnTo>
                  <a:pt x="40" y="241"/>
                </a:lnTo>
                <a:lnTo>
                  <a:pt x="56" y="237"/>
                </a:lnTo>
                <a:lnTo>
                  <a:pt x="64" y="229"/>
                </a:lnTo>
                <a:lnTo>
                  <a:pt x="26" y="201"/>
                </a:lnTo>
                <a:lnTo>
                  <a:pt x="40" y="140"/>
                </a:lnTo>
                <a:lnTo>
                  <a:pt x="28" y="137"/>
                </a:lnTo>
                <a:lnTo>
                  <a:pt x="28" y="99"/>
                </a:lnTo>
                <a:lnTo>
                  <a:pt x="9" y="85"/>
                </a:lnTo>
                <a:lnTo>
                  <a:pt x="2" y="66"/>
                </a:lnTo>
                <a:lnTo>
                  <a:pt x="0" y="28"/>
                </a:lnTo>
                <a:lnTo>
                  <a:pt x="16" y="19"/>
                </a:lnTo>
                <a:lnTo>
                  <a:pt x="33" y="21"/>
                </a:lnTo>
                <a:lnTo>
                  <a:pt x="59" y="0"/>
                </a:lnTo>
                <a:lnTo>
                  <a:pt x="104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825"/>
          <p:cNvSpPr>
            <a:spLocks/>
          </p:cNvSpPr>
          <p:nvPr/>
        </p:nvSpPr>
        <p:spPr bwMode="auto">
          <a:xfrm>
            <a:off x="6156326" y="1141413"/>
            <a:ext cx="423863" cy="409575"/>
          </a:xfrm>
          <a:custGeom>
            <a:avLst/>
            <a:gdLst>
              <a:gd name="T0" fmla="*/ 0 w 267"/>
              <a:gd name="T1" fmla="*/ 0 h 258"/>
              <a:gd name="T2" fmla="*/ 12 w 267"/>
              <a:gd name="T3" fmla="*/ 9 h 258"/>
              <a:gd name="T4" fmla="*/ 21 w 267"/>
              <a:gd name="T5" fmla="*/ 24 h 258"/>
              <a:gd name="T6" fmla="*/ 31 w 267"/>
              <a:gd name="T7" fmla="*/ 45 h 258"/>
              <a:gd name="T8" fmla="*/ 35 w 267"/>
              <a:gd name="T9" fmla="*/ 64 h 258"/>
              <a:gd name="T10" fmla="*/ 40 w 267"/>
              <a:gd name="T11" fmla="*/ 76 h 258"/>
              <a:gd name="T12" fmla="*/ 47 w 267"/>
              <a:gd name="T13" fmla="*/ 87 h 258"/>
              <a:gd name="T14" fmla="*/ 59 w 267"/>
              <a:gd name="T15" fmla="*/ 87 h 258"/>
              <a:gd name="T16" fmla="*/ 73 w 267"/>
              <a:gd name="T17" fmla="*/ 99 h 258"/>
              <a:gd name="T18" fmla="*/ 92 w 267"/>
              <a:gd name="T19" fmla="*/ 109 h 258"/>
              <a:gd name="T20" fmla="*/ 97 w 267"/>
              <a:gd name="T21" fmla="*/ 114 h 258"/>
              <a:gd name="T22" fmla="*/ 99 w 267"/>
              <a:gd name="T23" fmla="*/ 121 h 258"/>
              <a:gd name="T24" fmla="*/ 118 w 267"/>
              <a:gd name="T25" fmla="*/ 130 h 258"/>
              <a:gd name="T26" fmla="*/ 142 w 267"/>
              <a:gd name="T27" fmla="*/ 137 h 258"/>
              <a:gd name="T28" fmla="*/ 163 w 267"/>
              <a:gd name="T29" fmla="*/ 149 h 258"/>
              <a:gd name="T30" fmla="*/ 184 w 267"/>
              <a:gd name="T31" fmla="*/ 168 h 258"/>
              <a:gd name="T32" fmla="*/ 201 w 267"/>
              <a:gd name="T33" fmla="*/ 182 h 258"/>
              <a:gd name="T34" fmla="*/ 213 w 267"/>
              <a:gd name="T35" fmla="*/ 199 h 258"/>
              <a:gd name="T36" fmla="*/ 217 w 267"/>
              <a:gd name="T37" fmla="*/ 218 h 258"/>
              <a:gd name="T38" fmla="*/ 222 w 267"/>
              <a:gd name="T39" fmla="*/ 225 h 258"/>
              <a:gd name="T40" fmla="*/ 229 w 267"/>
              <a:gd name="T41" fmla="*/ 234 h 258"/>
              <a:gd name="T42" fmla="*/ 236 w 267"/>
              <a:gd name="T43" fmla="*/ 239 h 258"/>
              <a:gd name="T44" fmla="*/ 246 w 267"/>
              <a:gd name="T45" fmla="*/ 239 h 258"/>
              <a:gd name="T46" fmla="*/ 255 w 267"/>
              <a:gd name="T47" fmla="*/ 244 h 258"/>
              <a:gd name="T48" fmla="*/ 260 w 267"/>
              <a:gd name="T49" fmla="*/ 244 h 258"/>
              <a:gd name="T50" fmla="*/ 265 w 267"/>
              <a:gd name="T51" fmla="*/ 258 h 258"/>
              <a:gd name="T52" fmla="*/ 267 w 267"/>
              <a:gd name="T53" fmla="*/ 253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7" h="258">
                <a:moveTo>
                  <a:pt x="0" y="0"/>
                </a:moveTo>
                <a:lnTo>
                  <a:pt x="12" y="9"/>
                </a:lnTo>
                <a:lnTo>
                  <a:pt x="21" y="24"/>
                </a:lnTo>
                <a:lnTo>
                  <a:pt x="31" y="45"/>
                </a:lnTo>
                <a:lnTo>
                  <a:pt x="35" y="64"/>
                </a:lnTo>
                <a:lnTo>
                  <a:pt x="40" y="76"/>
                </a:lnTo>
                <a:lnTo>
                  <a:pt x="47" y="87"/>
                </a:lnTo>
                <a:lnTo>
                  <a:pt x="59" y="87"/>
                </a:lnTo>
                <a:lnTo>
                  <a:pt x="73" y="99"/>
                </a:lnTo>
                <a:lnTo>
                  <a:pt x="92" y="109"/>
                </a:lnTo>
                <a:lnTo>
                  <a:pt x="97" y="114"/>
                </a:lnTo>
                <a:lnTo>
                  <a:pt x="99" y="121"/>
                </a:lnTo>
                <a:lnTo>
                  <a:pt x="118" y="130"/>
                </a:lnTo>
                <a:lnTo>
                  <a:pt x="142" y="137"/>
                </a:lnTo>
                <a:lnTo>
                  <a:pt x="163" y="149"/>
                </a:lnTo>
                <a:lnTo>
                  <a:pt x="184" y="168"/>
                </a:lnTo>
                <a:lnTo>
                  <a:pt x="201" y="182"/>
                </a:lnTo>
                <a:lnTo>
                  <a:pt x="213" y="199"/>
                </a:lnTo>
                <a:lnTo>
                  <a:pt x="217" y="218"/>
                </a:lnTo>
                <a:lnTo>
                  <a:pt x="222" y="225"/>
                </a:lnTo>
                <a:lnTo>
                  <a:pt x="229" y="234"/>
                </a:lnTo>
                <a:lnTo>
                  <a:pt x="236" y="239"/>
                </a:lnTo>
                <a:lnTo>
                  <a:pt x="246" y="239"/>
                </a:lnTo>
                <a:lnTo>
                  <a:pt x="255" y="244"/>
                </a:lnTo>
                <a:lnTo>
                  <a:pt x="260" y="244"/>
                </a:lnTo>
                <a:lnTo>
                  <a:pt x="265" y="258"/>
                </a:lnTo>
                <a:lnTo>
                  <a:pt x="267" y="25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826"/>
          <p:cNvSpPr>
            <a:spLocks/>
          </p:cNvSpPr>
          <p:nvPr/>
        </p:nvSpPr>
        <p:spPr bwMode="auto">
          <a:xfrm>
            <a:off x="5788026" y="1704976"/>
            <a:ext cx="109538" cy="623888"/>
          </a:xfrm>
          <a:custGeom>
            <a:avLst/>
            <a:gdLst>
              <a:gd name="T0" fmla="*/ 62 w 69"/>
              <a:gd name="T1" fmla="*/ 0 h 393"/>
              <a:gd name="T2" fmla="*/ 54 w 69"/>
              <a:gd name="T3" fmla="*/ 2 h 393"/>
              <a:gd name="T4" fmla="*/ 38 w 69"/>
              <a:gd name="T5" fmla="*/ 14 h 393"/>
              <a:gd name="T6" fmla="*/ 14 w 69"/>
              <a:gd name="T7" fmla="*/ 42 h 393"/>
              <a:gd name="T8" fmla="*/ 14 w 69"/>
              <a:gd name="T9" fmla="*/ 76 h 393"/>
              <a:gd name="T10" fmla="*/ 19 w 69"/>
              <a:gd name="T11" fmla="*/ 109 h 393"/>
              <a:gd name="T12" fmla="*/ 26 w 69"/>
              <a:gd name="T13" fmla="*/ 142 h 393"/>
              <a:gd name="T14" fmla="*/ 31 w 69"/>
              <a:gd name="T15" fmla="*/ 170 h 393"/>
              <a:gd name="T16" fmla="*/ 40 w 69"/>
              <a:gd name="T17" fmla="*/ 189 h 393"/>
              <a:gd name="T18" fmla="*/ 62 w 69"/>
              <a:gd name="T19" fmla="*/ 213 h 393"/>
              <a:gd name="T20" fmla="*/ 66 w 69"/>
              <a:gd name="T21" fmla="*/ 234 h 393"/>
              <a:gd name="T22" fmla="*/ 69 w 69"/>
              <a:gd name="T23" fmla="*/ 253 h 393"/>
              <a:gd name="T24" fmla="*/ 69 w 69"/>
              <a:gd name="T25" fmla="*/ 265 h 393"/>
              <a:gd name="T26" fmla="*/ 62 w 69"/>
              <a:gd name="T27" fmla="*/ 272 h 393"/>
              <a:gd name="T28" fmla="*/ 52 w 69"/>
              <a:gd name="T29" fmla="*/ 265 h 393"/>
              <a:gd name="T30" fmla="*/ 45 w 69"/>
              <a:gd name="T31" fmla="*/ 272 h 393"/>
              <a:gd name="T32" fmla="*/ 38 w 69"/>
              <a:gd name="T33" fmla="*/ 284 h 393"/>
              <a:gd name="T34" fmla="*/ 28 w 69"/>
              <a:gd name="T35" fmla="*/ 286 h 393"/>
              <a:gd name="T36" fmla="*/ 24 w 69"/>
              <a:gd name="T37" fmla="*/ 293 h 393"/>
              <a:gd name="T38" fmla="*/ 24 w 69"/>
              <a:gd name="T39" fmla="*/ 312 h 393"/>
              <a:gd name="T40" fmla="*/ 24 w 69"/>
              <a:gd name="T41" fmla="*/ 322 h 393"/>
              <a:gd name="T42" fmla="*/ 14 w 69"/>
              <a:gd name="T43" fmla="*/ 329 h 393"/>
              <a:gd name="T44" fmla="*/ 19 w 69"/>
              <a:gd name="T45" fmla="*/ 338 h 393"/>
              <a:gd name="T46" fmla="*/ 21 w 69"/>
              <a:gd name="T47" fmla="*/ 345 h 393"/>
              <a:gd name="T48" fmla="*/ 12 w 69"/>
              <a:gd name="T49" fmla="*/ 355 h 393"/>
              <a:gd name="T50" fmla="*/ 7 w 69"/>
              <a:gd name="T51" fmla="*/ 367 h 393"/>
              <a:gd name="T52" fmla="*/ 2 w 69"/>
              <a:gd name="T53" fmla="*/ 378 h 393"/>
              <a:gd name="T54" fmla="*/ 0 w 69"/>
              <a:gd name="T55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9" h="393">
                <a:moveTo>
                  <a:pt x="62" y="0"/>
                </a:moveTo>
                <a:lnTo>
                  <a:pt x="54" y="2"/>
                </a:lnTo>
                <a:lnTo>
                  <a:pt x="38" y="14"/>
                </a:lnTo>
                <a:lnTo>
                  <a:pt x="14" y="42"/>
                </a:lnTo>
                <a:lnTo>
                  <a:pt x="14" y="76"/>
                </a:lnTo>
                <a:lnTo>
                  <a:pt x="19" y="109"/>
                </a:lnTo>
                <a:lnTo>
                  <a:pt x="26" y="142"/>
                </a:lnTo>
                <a:lnTo>
                  <a:pt x="31" y="170"/>
                </a:lnTo>
                <a:lnTo>
                  <a:pt x="40" y="189"/>
                </a:lnTo>
                <a:lnTo>
                  <a:pt x="62" y="213"/>
                </a:lnTo>
                <a:lnTo>
                  <a:pt x="66" y="234"/>
                </a:lnTo>
                <a:lnTo>
                  <a:pt x="69" y="253"/>
                </a:lnTo>
                <a:lnTo>
                  <a:pt x="69" y="265"/>
                </a:lnTo>
                <a:lnTo>
                  <a:pt x="62" y="272"/>
                </a:lnTo>
                <a:lnTo>
                  <a:pt x="52" y="265"/>
                </a:lnTo>
                <a:lnTo>
                  <a:pt x="45" y="272"/>
                </a:lnTo>
                <a:lnTo>
                  <a:pt x="38" y="284"/>
                </a:lnTo>
                <a:lnTo>
                  <a:pt x="28" y="286"/>
                </a:lnTo>
                <a:lnTo>
                  <a:pt x="24" y="293"/>
                </a:lnTo>
                <a:lnTo>
                  <a:pt x="24" y="312"/>
                </a:lnTo>
                <a:lnTo>
                  <a:pt x="24" y="322"/>
                </a:lnTo>
                <a:lnTo>
                  <a:pt x="14" y="329"/>
                </a:lnTo>
                <a:lnTo>
                  <a:pt x="19" y="338"/>
                </a:lnTo>
                <a:lnTo>
                  <a:pt x="21" y="345"/>
                </a:lnTo>
                <a:lnTo>
                  <a:pt x="12" y="355"/>
                </a:lnTo>
                <a:lnTo>
                  <a:pt x="7" y="367"/>
                </a:lnTo>
                <a:lnTo>
                  <a:pt x="2" y="378"/>
                </a:lnTo>
                <a:lnTo>
                  <a:pt x="0" y="39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827"/>
          <p:cNvSpPr>
            <a:spLocks/>
          </p:cNvSpPr>
          <p:nvPr/>
        </p:nvSpPr>
        <p:spPr bwMode="auto">
          <a:xfrm>
            <a:off x="5886451" y="1847851"/>
            <a:ext cx="138113" cy="461963"/>
          </a:xfrm>
          <a:custGeom>
            <a:avLst/>
            <a:gdLst>
              <a:gd name="T0" fmla="*/ 4 w 87"/>
              <a:gd name="T1" fmla="*/ 0 h 291"/>
              <a:gd name="T2" fmla="*/ 0 w 87"/>
              <a:gd name="T3" fmla="*/ 12 h 291"/>
              <a:gd name="T4" fmla="*/ 2 w 87"/>
              <a:gd name="T5" fmla="*/ 33 h 291"/>
              <a:gd name="T6" fmla="*/ 18 w 87"/>
              <a:gd name="T7" fmla="*/ 45 h 291"/>
              <a:gd name="T8" fmla="*/ 26 w 87"/>
              <a:gd name="T9" fmla="*/ 59 h 291"/>
              <a:gd name="T10" fmla="*/ 30 w 87"/>
              <a:gd name="T11" fmla="*/ 68 h 291"/>
              <a:gd name="T12" fmla="*/ 30 w 87"/>
              <a:gd name="T13" fmla="*/ 75 h 291"/>
              <a:gd name="T14" fmla="*/ 37 w 87"/>
              <a:gd name="T15" fmla="*/ 87 h 291"/>
              <a:gd name="T16" fmla="*/ 37 w 87"/>
              <a:gd name="T17" fmla="*/ 99 h 291"/>
              <a:gd name="T18" fmla="*/ 42 w 87"/>
              <a:gd name="T19" fmla="*/ 113 h 291"/>
              <a:gd name="T20" fmla="*/ 52 w 87"/>
              <a:gd name="T21" fmla="*/ 125 h 291"/>
              <a:gd name="T22" fmla="*/ 56 w 87"/>
              <a:gd name="T23" fmla="*/ 132 h 291"/>
              <a:gd name="T24" fmla="*/ 59 w 87"/>
              <a:gd name="T25" fmla="*/ 149 h 291"/>
              <a:gd name="T26" fmla="*/ 63 w 87"/>
              <a:gd name="T27" fmla="*/ 154 h 291"/>
              <a:gd name="T28" fmla="*/ 63 w 87"/>
              <a:gd name="T29" fmla="*/ 163 h 291"/>
              <a:gd name="T30" fmla="*/ 80 w 87"/>
              <a:gd name="T31" fmla="*/ 177 h 291"/>
              <a:gd name="T32" fmla="*/ 87 w 87"/>
              <a:gd name="T33" fmla="*/ 191 h 291"/>
              <a:gd name="T34" fmla="*/ 87 w 87"/>
              <a:gd name="T35" fmla="*/ 206 h 291"/>
              <a:gd name="T36" fmla="*/ 87 w 87"/>
              <a:gd name="T37" fmla="*/ 213 h 291"/>
              <a:gd name="T38" fmla="*/ 85 w 87"/>
              <a:gd name="T39" fmla="*/ 225 h 291"/>
              <a:gd name="T40" fmla="*/ 85 w 87"/>
              <a:gd name="T41" fmla="*/ 236 h 291"/>
              <a:gd name="T42" fmla="*/ 82 w 87"/>
              <a:gd name="T43" fmla="*/ 243 h 291"/>
              <a:gd name="T44" fmla="*/ 80 w 87"/>
              <a:gd name="T45" fmla="*/ 260 h 291"/>
              <a:gd name="T46" fmla="*/ 80 w 87"/>
              <a:gd name="T47" fmla="*/ 265 h 291"/>
              <a:gd name="T48" fmla="*/ 80 w 87"/>
              <a:gd name="T49" fmla="*/ 274 h 291"/>
              <a:gd name="T50" fmla="*/ 75 w 87"/>
              <a:gd name="T51" fmla="*/ 2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7" h="291">
                <a:moveTo>
                  <a:pt x="4" y="0"/>
                </a:moveTo>
                <a:lnTo>
                  <a:pt x="0" y="12"/>
                </a:lnTo>
                <a:lnTo>
                  <a:pt x="2" y="33"/>
                </a:lnTo>
                <a:lnTo>
                  <a:pt x="18" y="45"/>
                </a:lnTo>
                <a:lnTo>
                  <a:pt x="26" y="59"/>
                </a:lnTo>
                <a:lnTo>
                  <a:pt x="30" y="68"/>
                </a:lnTo>
                <a:lnTo>
                  <a:pt x="30" y="75"/>
                </a:lnTo>
                <a:lnTo>
                  <a:pt x="37" y="87"/>
                </a:lnTo>
                <a:lnTo>
                  <a:pt x="37" y="99"/>
                </a:lnTo>
                <a:lnTo>
                  <a:pt x="42" y="113"/>
                </a:lnTo>
                <a:lnTo>
                  <a:pt x="52" y="125"/>
                </a:lnTo>
                <a:lnTo>
                  <a:pt x="56" y="132"/>
                </a:lnTo>
                <a:lnTo>
                  <a:pt x="59" y="149"/>
                </a:lnTo>
                <a:lnTo>
                  <a:pt x="63" y="154"/>
                </a:lnTo>
                <a:lnTo>
                  <a:pt x="63" y="163"/>
                </a:lnTo>
                <a:lnTo>
                  <a:pt x="80" y="177"/>
                </a:lnTo>
                <a:lnTo>
                  <a:pt x="87" y="191"/>
                </a:lnTo>
                <a:lnTo>
                  <a:pt x="87" y="206"/>
                </a:lnTo>
                <a:lnTo>
                  <a:pt x="87" y="213"/>
                </a:lnTo>
                <a:lnTo>
                  <a:pt x="85" y="225"/>
                </a:lnTo>
                <a:lnTo>
                  <a:pt x="85" y="236"/>
                </a:lnTo>
                <a:lnTo>
                  <a:pt x="82" y="243"/>
                </a:lnTo>
                <a:lnTo>
                  <a:pt x="80" y="260"/>
                </a:lnTo>
                <a:lnTo>
                  <a:pt x="80" y="265"/>
                </a:lnTo>
                <a:lnTo>
                  <a:pt x="80" y="274"/>
                </a:lnTo>
                <a:lnTo>
                  <a:pt x="75" y="29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828"/>
          <p:cNvSpPr>
            <a:spLocks/>
          </p:cNvSpPr>
          <p:nvPr/>
        </p:nvSpPr>
        <p:spPr bwMode="auto">
          <a:xfrm>
            <a:off x="5862639" y="2466976"/>
            <a:ext cx="52388" cy="46038"/>
          </a:xfrm>
          <a:custGeom>
            <a:avLst/>
            <a:gdLst>
              <a:gd name="T0" fmla="*/ 33 w 33"/>
              <a:gd name="T1" fmla="*/ 0 h 29"/>
              <a:gd name="T2" fmla="*/ 19 w 33"/>
              <a:gd name="T3" fmla="*/ 10 h 29"/>
              <a:gd name="T4" fmla="*/ 12 w 33"/>
              <a:gd name="T5" fmla="*/ 21 h 29"/>
              <a:gd name="T6" fmla="*/ 0 w 33"/>
              <a:gd name="T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29">
                <a:moveTo>
                  <a:pt x="33" y="0"/>
                </a:moveTo>
                <a:lnTo>
                  <a:pt x="19" y="10"/>
                </a:lnTo>
                <a:lnTo>
                  <a:pt x="12" y="21"/>
                </a:lnTo>
                <a:lnTo>
                  <a:pt x="0" y="2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829"/>
          <p:cNvSpPr>
            <a:spLocks/>
          </p:cNvSpPr>
          <p:nvPr/>
        </p:nvSpPr>
        <p:spPr bwMode="auto">
          <a:xfrm>
            <a:off x="7985126" y="1092201"/>
            <a:ext cx="2065338" cy="2641600"/>
          </a:xfrm>
          <a:custGeom>
            <a:avLst/>
            <a:gdLst>
              <a:gd name="T0" fmla="*/ 66 w 1301"/>
              <a:gd name="T1" fmla="*/ 17 h 1664"/>
              <a:gd name="T2" fmla="*/ 90 w 1301"/>
              <a:gd name="T3" fmla="*/ 78 h 1664"/>
              <a:gd name="T4" fmla="*/ 111 w 1301"/>
              <a:gd name="T5" fmla="*/ 100 h 1664"/>
              <a:gd name="T6" fmla="*/ 139 w 1301"/>
              <a:gd name="T7" fmla="*/ 121 h 1664"/>
              <a:gd name="T8" fmla="*/ 182 w 1301"/>
              <a:gd name="T9" fmla="*/ 140 h 1664"/>
              <a:gd name="T10" fmla="*/ 253 w 1301"/>
              <a:gd name="T11" fmla="*/ 149 h 1664"/>
              <a:gd name="T12" fmla="*/ 324 w 1301"/>
              <a:gd name="T13" fmla="*/ 161 h 1664"/>
              <a:gd name="T14" fmla="*/ 359 w 1301"/>
              <a:gd name="T15" fmla="*/ 192 h 1664"/>
              <a:gd name="T16" fmla="*/ 411 w 1301"/>
              <a:gd name="T17" fmla="*/ 206 h 1664"/>
              <a:gd name="T18" fmla="*/ 444 w 1301"/>
              <a:gd name="T19" fmla="*/ 239 h 1664"/>
              <a:gd name="T20" fmla="*/ 409 w 1301"/>
              <a:gd name="T21" fmla="*/ 308 h 1664"/>
              <a:gd name="T22" fmla="*/ 364 w 1301"/>
              <a:gd name="T23" fmla="*/ 346 h 1664"/>
              <a:gd name="T24" fmla="*/ 324 w 1301"/>
              <a:gd name="T25" fmla="*/ 398 h 1664"/>
              <a:gd name="T26" fmla="*/ 284 w 1301"/>
              <a:gd name="T27" fmla="*/ 488 h 1664"/>
              <a:gd name="T28" fmla="*/ 236 w 1301"/>
              <a:gd name="T29" fmla="*/ 514 h 1664"/>
              <a:gd name="T30" fmla="*/ 194 w 1301"/>
              <a:gd name="T31" fmla="*/ 516 h 1664"/>
              <a:gd name="T32" fmla="*/ 123 w 1301"/>
              <a:gd name="T33" fmla="*/ 499 h 1664"/>
              <a:gd name="T34" fmla="*/ 101 w 1301"/>
              <a:gd name="T35" fmla="*/ 533 h 1664"/>
              <a:gd name="T36" fmla="*/ 106 w 1301"/>
              <a:gd name="T37" fmla="*/ 611 h 1664"/>
              <a:gd name="T38" fmla="*/ 165 w 1301"/>
              <a:gd name="T39" fmla="*/ 646 h 1664"/>
              <a:gd name="T40" fmla="*/ 184 w 1301"/>
              <a:gd name="T41" fmla="*/ 686 h 1664"/>
              <a:gd name="T42" fmla="*/ 248 w 1301"/>
              <a:gd name="T43" fmla="*/ 710 h 1664"/>
              <a:gd name="T44" fmla="*/ 284 w 1301"/>
              <a:gd name="T45" fmla="*/ 672 h 1664"/>
              <a:gd name="T46" fmla="*/ 345 w 1301"/>
              <a:gd name="T47" fmla="*/ 670 h 1664"/>
              <a:gd name="T48" fmla="*/ 416 w 1301"/>
              <a:gd name="T49" fmla="*/ 660 h 1664"/>
              <a:gd name="T50" fmla="*/ 461 w 1301"/>
              <a:gd name="T51" fmla="*/ 710 h 1664"/>
              <a:gd name="T52" fmla="*/ 504 w 1301"/>
              <a:gd name="T53" fmla="*/ 750 h 1664"/>
              <a:gd name="T54" fmla="*/ 582 w 1301"/>
              <a:gd name="T55" fmla="*/ 769 h 1664"/>
              <a:gd name="T56" fmla="*/ 643 w 1301"/>
              <a:gd name="T57" fmla="*/ 724 h 1664"/>
              <a:gd name="T58" fmla="*/ 676 w 1301"/>
              <a:gd name="T59" fmla="*/ 701 h 1664"/>
              <a:gd name="T60" fmla="*/ 745 w 1301"/>
              <a:gd name="T61" fmla="*/ 693 h 1664"/>
              <a:gd name="T62" fmla="*/ 802 w 1301"/>
              <a:gd name="T63" fmla="*/ 651 h 1664"/>
              <a:gd name="T64" fmla="*/ 844 w 1301"/>
              <a:gd name="T65" fmla="*/ 677 h 1664"/>
              <a:gd name="T66" fmla="*/ 875 w 1301"/>
              <a:gd name="T67" fmla="*/ 722 h 1664"/>
              <a:gd name="T68" fmla="*/ 873 w 1301"/>
              <a:gd name="T69" fmla="*/ 790 h 1664"/>
              <a:gd name="T70" fmla="*/ 915 w 1301"/>
              <a:gd name="T71" fmla="*/ 840 h 1664"/>
              <a:gd name="T72" fmla="*/ 953 w 1301"/>
              <a:gd name="T73" fmla="*/ 883 h 1664"/>
              <a:gd name="T74" fmla="*/ 946 w 1301"/>
              <a:gd name="T75" fmla="*/ 935 h 1664"/>
              <a:gd name="T76" fmla="*/ 958 w 1301"/>
              <a:gd name="T77" fmla="*/ 1039 h 1664"/>
              <a:gd name="T78" fmla="*/ 896 w 1301"/>
              <a:gd name="T79" fmla="*/ 1122 h 1664"/>
              <a:gd name="T80" fmla="*/ 865 w 1301"/>
              <a:gd name="T81" fmla="*/ 1181 h 1664"/>
              <a:gd name="T82" fmla="*/ 894 w 1301"/>
              <a:gd name="T83" fmla="*/ 1245 h 1664"/>
              <a:gd name="T84" fmla="*/ 908 w 1301"/>
              <a:gd name="T85" fmla="*/ 1280 h 1664"/>
              <a:gd name="T86" fmla="*/ 899 w 1301"/>
              <a:gd name="T87" fmla="*/ 1363 h 1664"/>
              <a:gd name="T88" fmla="*/ 901 w 1301"/>
              <a:gd name="T89" fmla="*/ 1439 h 1664"/>
              <a:gd name="T90" fmla="*/ 901 w 1301"/>
              <a:gd name="T91" fmla="*/ 1500 h 1664"/>
              <a:gd name="T92" fmla="*/ 953 w 1301"/>
              <a:gd name="T93" fmla="*/ 1529 h 1664"/>
              <a:gd name="T94" fmla="*/ 1055 w 1301"/>
              <a:gd name="T95" fmla="*/ 1557 h 1664"/>
              <a:gd name="T96" fmla="*/ 1178 w 1301"/>
              <a:gd name="T97" fmla="*/ 1602 h 1664"/>
              <a:gd name="T98" fmla="*/ 1275 w 1301"/>
              <a:gd name="T99" fmla="*/ 1659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01" h="1664">
                <a:moveTo>
                  <a:pt x="0" y="0"/>
                </a:moveTo>
                <a:lnTo>
                  <a:pt x="26" y="17"/>
                </a:lnTo>
                <a:lnTo>
                  <a:pt x="66" y="17"/>
                </a:lnTo>
                <a:lnTo>
                  <a:pt x="87" y="45"/>
                </a:lnTo>
                <a:lnTo>
                  <a:pt x="87" y="62"/>
                </a:lnTo>
                <a:lnTo>
                  <a:pt x="90" y="78"/>
                </a:lnTo>
                <a:lnTo>
                  <a:pt x="104" y="78"/>
                </a:lnTo>
                <a:lnTo>
                  <a:pt x="106" y="88"/>
                </a:lnTo>
                <a:lnTo>
                  <a:pt x="111" y="100"/>
                </a:lnTo>
                <a:lnTo>
                  <a:pt x="123" y="104"/>
                </a:lnTo>
                <a:lnTo>
                  <a:pt x="125" y="118"/>
                </a:lnTo>
                <a:lnTo>
                  <a:pt x="139" y="121"/>
                </a:lnTo>
                <a:lnTo>
                  <a:pt x="153" y="118"/>
                </a:lnTo>
                <a:lnTo>
                  <a:pt x="168" y="130"/>
                </a:lnTo>
                <a:lnTo>
                  <a:pt x="182" y="140"/>
                </a:lnTo>
                <a:lnTo>
                  <a:pt x="208" y="133"/>
                </a:lnTo>
                <a:lnTo>
                  <a:pt x="224" y="137"/>
                </a:lnTo>
                <a:lnTo>
                  <a:pt x="253" y="149"/>
                </a:lnTo>
                <a:lnTo>
                  <a:pt x="269" y="149"/>
                </a:lnTo>
                <a:lnTo>
                  <a:pt x="305" y="147"/>
                </a:lnTo>
                <a:lnTo>
                  <a:pt x="324" y="161"/>
                </a:lnTo>
                <a:lnTo>
                  <a:pt x="338" y="180"/>
                </a:lnTo>
                <a:lnTo>
                  <a:pt x="343" y="189"/>
                </a:lnTo>
                <a:lnTo>
                  <a:pt x="359" y="192"/>
                </a:lnTo>
                <a:lnTo>
                  <a:pt x="378" y="194"/>
                </a:lnTo>
                <a:lnTo>
                  <a:pt x="395" y="194"/>
                </a:lnTo>
                <a:lnTo>
                  <a:pt x="411" y="206"/>
                </a:lnTo>
                <a:lnTo>
                  <a:pt x="430" y="213"/>
                </a:lnTo>
                <a:lnTo>
                  <a:pt x="440" y="208"/>
                </a:lnTo>
                <a:lnTo>
                  <a:pt x="444" y="239"/>
                </a:lnTo>
                <a:lnTo>
                  <a:pt x="444" y="265"/>
                </a:lnTo>
                <a:lnTo>
                  <a:pt x="435" y="286"/>
                </a:lnTo>
                <a:lnTo>
                  <a:pt x="409" y="308"/>
                </a:lnTo>
                <a:lnTo>
                  <a:pt x="388" y="322"/>
                </a:lnTo>
                <a:lnTo>
                  <a:pt x="381" y="334"/>
                </a:lnTo>
                <a:lnTo>
                  <a:pt x="364" y="346"/>
                </a:lnTo>
                <a:lnTo>
                  <a:pt x="364" y="357"/>
                </a:lnTo>
                <a:lnTo>
                  <a:pt x="352" y="376"/>
                </a:lnTo>
                <a:lnTo>
                  <a:pt x="324" y="398"/>
                </a:lnTo>
                <a:lnTo>
                  <a:pt x="312" y="428"/>
                </a:lnTo>
                <a:lnTo>
                  <a:pt x="300" y="464"/>
                </a:lnTo>
                <a:lnTo>
                  <a:pt x="284" y="488"/>
                </a:lnTo>
                <a:lnTo>
                  <a:pt x="265" y="509"/>
                </a:lnTo>
                <a:lnTo>
                  <a:pt x="243" y="509"/>
                </a:lnTo>
                <a:lnTo>
                  <a:pt x="236" y="514"/>
                </a:lnTo>
                <a:lnTo>
                  <a:pt x="224" y="528"/>
                </a:lnTo>
                <a:lnTo>
                  <a:pt x="208" y="521"/>
                </a:lnTo>
                <a:lnTo>
                  <a:pt x="194" y="516"/>
                </a:lnTo>
                <a:lnTo>
                  <a:pt x="175" y="518"/>
                </a:lnTo>
                <a:lnTo>
                  <a:pt x="151" y="509"/>
                </a:lnTo>
                <a:lnTo>
                  <a:pt x="123" y="499"/>
                </a:lnTo>
                <a:lnTo>
                  <a:pt x="101" y="507"/>
                </a:lnTo>
                <a:lnTo>
                  <a:pt x="92" y="525"/>
                </a:lnTo>
                <a:lnTo>
                  <a:pt x="101" y="533"/>
                </a:lnTo>
                <a:lnTo>
                  <a:pt x="118" y="556"/>
                </a:lnTo>
                <a:lnTo>
                  <a:pt x="116" y="585"/>
                </a:lnTo>
                <a:lnTo>
                  <a:pt x="106" y="611"/>
                </a:lnTo>
                <a:lnTo>
                  <a:pt x="132" y="625"/>
                </a:lnTo>
                <a:lnTo>
                  <a:pt x="151" y="634"/>
                </a:lnTo>
                <a:lnTo>
                  <a:pt x="165" y="646"/>
                </a:lnTo>
                <a:lnTo>
                  <a:pt x="163" y="672"/>
                </a:lnTo>
                <a:lnTo>
                  <a:pt x="163" y="686"/>
                </a:lnTo>
                <a:lnTo>
                  <a:pt x="184" y="686"/>
                </a:lnTo>
                <a:lnTo>
                  <a:pt x="215" y="693"/>
                </a:lnTo>
                <a:lnTo>
                  <a:pt x="236" y="701"/>
                </a:lnTo>
                <a:lnTo>
                  <a:pt x="248" y="710"/>
                </a:lnTo>
                <a:lnTo>
                  <a:pt x="267" y="715"/>
                </a:lnTo>
                <a:lnTo>
                  <a:pt x="284" y="693"/>
                </a:lnTo>
                <a:lnTo>
                  <a:pt x="284" y="672"/>
                </a:lnTo>
                <a:lnTo>
                  <a:pt x="298" y="665"/>
                </a:lnTo>
                <a:lnTo>
                  <a:pt x="328" y="663"/>
                </a:lnTo>
                <a:lnTo>
                  <a:pt x="345" y="670"/>
                </a:lnTo>
                <a:lnTo>
                  <a:pt x="371" y="670"/>
                </a:lnTo>
                <a:lnTo>
                  <a:pt x="392" y="665"/>
                </a:lnTo>
                <a:lnTo>
                  <a:pt x="416" y="660"/>
                </a:lnTo>
                <a:lnTo>
                  <a:pt x="430" y="675"/>
                </a:lnTo>
                <a:lnTo>
                  <a:pt x="447" y="696"/>
                </a:lnTo>
                <a:lnTo>
                  <a:pt x="461" y="710"/>
                </a:lnTo>
                <a:lnTo>
                  <a:pt x="470" y="736"/>
                </a:lnTo>
                <a:lnTo>
                  <a:pt x="477" y="748"/>
                </a:lnTo>
                <a:lnTo>
                  <a:pt x="504" y="750"/>
                </a:lnTo>
                <a:lnTo>
                  <a:pt x="530" y="757"/>
                </a:lnTo>
                <a:lnTo>
                  <a:pt x="556" y="769"/>
                </a:lnTo>
                <a:lnTo>
                  <a:pt x="582" y="769"/>
                </a:lnTo>
                <a:lnTo>
                  <a:pt x="608" y="750"/>
                </a:lnTo>
                <a:lnTo>
                  <a:pt x="624" y="738"/>
                </a:lnTo>
                <a:lnTo>
                  <a:pt x="643" y="724"/>
                </a:lnTo>
                <a:lnTo>
                  <a:pt x="655" y="712"/>
                </a:lnTo>
                <a:lnTo>
                  <a:pt x="662" y="698"/>
                </a:lnTo>
                <a:lnTo>
                  <a:pt x="676" y="701"/>
                </a:lnTo>
                <a:lnTo>
                  <a:pt x="686" y="715"/>
                </a:lnTo>
                <a:lnTo>
                  <a:pt x="707" y="705"/>
                </a:lnTo>
                <a:lnTo>
                  <a:pt x="745" y="693"/>
                </a:lnTo>
                <a:lnTo>
                  <a:pt x="766" y="672"/>
                </a:lnTo>
                <a:lnTo>
                  <a:pt x="787" y="658"/>
                </a:lnTo>
                <a:lnTo>
                  <a:pt x="802" y="651"/>
                </a:lnTo>
                <a:lnTo>
                  <a:pt x="828" y="649"/>
                </a:lnTo>
                <a:lnTo>
                  <a:pt x="835" y="656"/>
                </a:lnTo>
                <a:lnTo>
                  <a:pt x="844" y="677"/>
                </a:lnTo>
                <a:lnTo>
                  <a:pt x="865" y="691"/>
                </a:lnTo>
                <a:lnTo>
                  <a:pt x="882" y="701"/>
                </a:lnTo>
                <a:lnTo>
                  <a:pt x="875" y="722"/>
                </a:lnTo>
                <a:lnTo>
                  <a:pt x="875" y="734"/>
                </a:lnTo>
                <a:lnTo>
                  <a:pt x="880" y="776"/>
                </a:lnTo>
                <a:lnTo>
                  <a:pt x="873" y="790"/>
                </a:lnTo>
                <a:lnTo>
                  <a:pt x="877" y="821"/>
                </a:lnTo>
                <a:lnTo>
                  <a:pt x="894" y="835"/>
                </a:lnTo>
                <a:lnTo>
                  <a:pt x="915" y="840"/>
                </a:lnTo>
                <a:lnTo>
                  <a:pt x="936" y="852"/>
                </a:lnTo>
                <a:lnTo>
                  <a:pt x="936" y="871"/>
                </a:lnTo>
                <a:lnTo>
                  <a:pt x="953" y="883"/>
                </a:lnTo>
                <a:lnTo>
                  <a:pt x="972" y="895"/>
                </a:lnTo>
                <a:lnTo>
                  <a:pt x="974" y="911"/>
                </a:lnTo>
                <a:lnTo>
                  <a:pt x="946" y="935"/>
                </a:lnTo>
                <a:lnTo>
                  <a:pt x="955" y="968"/>
                </a:lnTo>
                <a:lnTo>
                  <a:pt x="951" y="1006"/>
                </a:lnTo>
                <a:lnTo>
                  <a:pt x="958" y="1039"/>
                </a:lnTo>
                <a:lnTo>
                  <a:pt x="958" y="1063"/>
                </a:lnTo>
                <a:lnTo>
                  <a:pt x="936" y="1084"/>
                </a:lnTo>
                <a:lnTo>
                  <a:pt x="896" y="1122"/>
                </a:lnTo>
                <a:lnTo>
                  <a:pt x="875" y="1141"/>
                </a:lnTo>
                <a:lnTo>
                  <a:pt x="875" y="1160"/>
                </a:lnTo>
                <a:lnTo>
                  <a:pt x="865" y="1181"/>
                </a:lnTo>
                <a:lnTo>
                  <a:pt x="865" y="1205"/>
                </a:lnTo>
                <a:lnTo>
                  <a:pt x="889" y="1224"/>
                </a:lnTo>
                <a:lnTo>
                  <a:pt x="894" y="1245"/>
                </a:lnTo>
                <a:lnTo>
                  <a:pt x="882" y="1261"/>
                </a:lnTo>
                <a:lnTo>
                  <a:pt x="884" y="1273"/>
                </a:lnTo>
                <a:lnTo>
                  <a:pt x="908" y="1280"/>
                </a:lnTo>
                <a:lnTo>
                  <a:pt x="908" y="1302"/>
                </a:lnTo>
                <a:lnTo>
                  <a:pt x="899" y="1325"/>
                </a:lnTo>
                <a:lnTo>
                  <a:pt x="899" y="1363"/>
                </a:lnTo>
                <a:lnTo>
                  <a:pt x="896" y="1384"/>
                </a:lnTo>
                <a:lnTo>
                  <a:pt x="896" y="1413"/>
                </a:lnTo>
                <a:lnTo>
                  <a:pt x="901" y="1439"/>
                </a:lnTo>
                <a:lnTo>
                  <a:pt x="899" y="1470"/>
                </a:lnTo>
                <a:lnTo>
                  <a:pt x="899" y="1486"/>
                </a:lnTo>
                <a:lnTo>
                  <a:pt x="901" y="1500"/>
                </a:lnTo>
                <a:lnTo>
                  <a:pt x="899" y="1524"/>
                </a:lnTo>
                <a:lnTo>
                  <a:pt x="910" y="1533"/>
                </a:lnTo>
                <a:lnTo>
                  <a:pt x="953" y="1529"/>
                </a:lnTo>
                <a:lnTo>
                  <a:pt x="993" y="1529"/>
                </a:lnTo>
                <a:lnTo>
                  <a:pt x="1019" y="1529"/>
                </a:lnTo>
                <a:lnTo>
                  <a:pt x="1055" y="1557"/>
                </a:lnTo>
                <a:lnTo>
                  <a:pt x="1095" y="1567"/>
                </a:lnTo>
                <a:lnTo>
                  <a:pt x="1137" y="1578"/>
                </a:lnTo>
                <a:lnTo>
                  <a:pt x="1178" y="1602"/>
                </a:lnTo>
                <a:lnTo>
                  <a:pt x="1223" y="1616"/>
                </a:lnTo>
                <a:lnTo>
                  <a:pt x="1244" y="1640"/>
                </a:lnTo>
                <a:lnTo>
                  <a:pt x="1275" y="1659"/>
                </a:lnTo>
                <a:lnTo>
                  <a:pt x="1301" y="166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830"/>
          <p:cNvSpPr>
            <a:spLocks/>
          </p:cNvSpPr>
          <p:nvPr/>
        </p:nvSpPr>
        <p:spPr bwMode="auto">
          <a:xfrm>
            <a:off x="7556501" y="1160463"/>
            <a:ext cx="142875" cy="344488"/>
          </a:xfrm>
          <a:custGeom>
            <a:avLst/>
            <a:gdLst>
              <a:gd name="T0" fmla="*/ 2 w 90"/>
              <a:gd name="T1" fmla="*/ 0 h 217"/>
              <a:gd name="T2" fmla="*/ 0 w 90"/>
              <a:gd name="T3" fmla="*/ 31 h 217"/>
              <a:gd name="T4" fmla="*/ 2 w 90"/>
              <a:gd name="T5" fmla="*/ 54 h 217"/>
              <a:gd name="T6" fmla="*/ 2 w 90"/>
              <a:gd name="T7" fmla="*/ 75 h 217"/>
              <a:gd name="T8" fmla="*/ 10 w 90"/>
              <a:gd name="T9" fmla="*/ 94 h 217"/>
              <a:gd name="T10" fmla="*/ 21 w 90"/>
              <a:gd name="T11" fmla="*/ 118 h 217"/>
              <a:gd name="T12" fmla="*/ 43 w 90"/>
              <a:gd name="T13" fmla="*/ 135 h 217"/>
              <a:gd name="T14" fmla="*/ 54 w 90"/>
              <a:gd name="T15" fmla="*/ 149 h 217"/>
              <a:gd name="T16" fmla="*/ 64 w 90"/>
              <a:gd name="T17" fmla="*/ 172 h 217"/>
              <a:gd name="T18" fmla="*/ 83 w 90"/>
              <a:gd name="T19" fmla="*/ 194 h 217"/>
              <a:gd name="T20" fmla="*/ 90 w 90"/>
              <a:gd name="T21" fmla="*/ 217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0" h="217">
                <a:moveTo>
                  <a:pt x="2" y="0"/>
                </a:moveTo>
                <a:lnTo>
                  <a:pt x="0" y="31"/>
                </a:lnTo>
                <a:lnTo>
                  <a:pt x="2" y="54"/>
                </a:lnTo>
                <a:lnTo>
                  <a:pt x="2" y="75"/>
                </a:lnTo>
                <a:lnTo>
                  <a:pt x="10" y="94"/>
                </a:lnTo>
                <a:lnTo>
                  <a:pt x="21" y="118"/>
                </a:lnTo>
                <a:lnTo>
                  <a:pt x="43" y="135"/>
                </a:lnTo>
                <a:lnTo>
                  <a:pt x="54" y="149"/>
                </a:lnTo>
                <a:lnTo>
                  <a:pt x="64" y="172"/>
                </a:lnTo>
                <a:lnTo>
                  <a:pt x="83" y="194"/>
                </a:lnTo>
                <a:lnTo>
                  <a:pt x="90" y="2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831"/>
          <p:cNvSpPr>
            <a:spLocks/>
          </p:cNvSpPr>
          <p:nvPr/>
        </p:nvSpPr>
        <p:spPr bwMode="auto">
          <a:xfrm>
            <a:off x="7883526" y="1735138"/>
            <a:ext cx="247650" cy="190500"/>
          </a:xfrm>
          <a:custGeom>
            <a:avLst/>
            <a:gdLst>
              <a:gd name="T0" fmla="*/ 0 w 156"/>
              <a:gd name="T1" fmla="*/ 0 h 120"/>
              <a:gd name="T2" fmla="*/ 19 w 156"/>
              <a:gd name="T3" fmla="*/ 16 h 120"/>
              <a:gd name="T4" fmla="*/ 26 w 156"/>
              <a:gd name="T5" fmla="*/ 26 h 120"/>
              <a:gd name="T6" fmla="*/ 45 w 156"/>
              <a:gd name="T7" fmla="*/ 26 h 120"/>
              <a:gd name="T8" fmla="*/ 61 w 156"/>
              <a:gd name="T9" fmla="*/ 35 h 120"/>
              <a:gd name="T10" fmla="*/ 68 w 156"/>
              <a:gd name="T11" fmla="*/ 57 h 120"/>
              <a:gd name="T12" fmla="*/ 78 w 156"/>
              <a:gd name="T13" fmla="*/ 68 h 120"/>
              <a:gd name="T14" fmla="*/ 102 w 156"/>
              <a:gd name="T15" fmla="*/ 83 h 120"/>
              <a:gd name="T16" fmla="*/ 118 w 156"/>
              <a:gd name="T17" fmla="*/ 90 h 120"/>
              <a:gd name="T18" fmla="*/ 139 w 156"/>
              <a:gd name="T19" fmla="*/ 99 h 120"/>
              <a:gd name="T20" fmla="*/ 156 w 156"/>
              <a:gd name="T21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120">
                <a:moveTo>
                  <a:pt x="0" y="0"/>
                </a:moveTo>
                <a:lnTo>
                  <a:pt x="19" y="16"/>
                </a:lnTo>
                <a:lnTo>
                  <a:pt x="26" y="26"/>
                </a:lnTo>
                <a:lnTo>
                  <a:pt x="45" y="26"/>
                </a:lnTo>
                <a:lnTo>
                  <a:pt x="61" y="35"/>
                </a:lnTo>
                <a:lnTo>
                  <a:pt x="68" y="57"/>
                </a:lnTo>
                <a:lnTo>
                  <a:pt x="78" y="68"/>
                </a:lnTo>
                <a:lnTo>
                  <a:pt x="102" y="83"/>
                </a:lnTo>
                <a:lnTo>
                  <a:pt x="118" y="90"/>
                </a:lnTo>
                <a:lnTo>
                  <a:pt x="139" y="99"/>
                </a:lnTo>
                <a:lnTo>
                  <a:pt x="156" y="12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832"/>
          <p:cNvSpPr>
            <a:spLocks/>
          </p:cNvSpPr>
          <p:nvPr/>
        </p:nvSpPr>
        <p:spPr bwMode="auto">
          <a:xfrm>
            <a:off x="6973889" y="2655888"/>
            <a:ext cx="758825" cy="239713"/>
          </a:xfrm>
          <a:custGeom>
            <a:avLst/>
            <a:gdLst>
              <a:gd name="T0" fmla="*/ 478 w 478"/>
              <a:gd name="T1" fmla="*/ 14 h 151"/>
              <a:gd name="T2" fmla="*/ 455 w 478"/>
              <a:gd name="T3" fmla="*/ 26 h 151"/>
              <a:gd name="T4" fmla="*/ 455 w 478"/>
              <a:gd name="T5" fmla="*/ 40 h 151"/>
              <a:gd name="T6" fmla="*/ 450 w 478"/>
              <a:gd name="T7" fmla="*/ 63 h 151"/>
              <a:gd name="T8" fmla="*/ 429 w 478"/>
              <a:gd name="T9" fmla="*/ 89 h 151"/>
              <a:gd name="T10" fmla="*/ 412 w 478"/>
              <a:gd name="T11" fmla="*/ 113 h 151"/>
              <a:gd name="T12" fmla="*/ 403 w 478"/>
              <a:gd name="T13" fmla="*/ 130 h 151"/>
              <a:gd name="T14" fmla="*/ 381 w 478"/>
              <a:gd name="T15" fmla="*/ 137 h 151"/>
              <a:gd name="T16" fmla="*/ 367 w 478"/>
              <a:gd name="T17" fmla="*/ 141 h 151"/>
              <a:gd name="T18" fmla="*/ 355 w 478"/>
              <a:gd name="T19" fmla="*/ 151 h 151"/>
              <a:gd name="T20" fmla="*/ 341 w 478"/>
              <a:gd name="T21" fmla="*/ 144 h 151"/>
              <a:gd name="T22" fmla="*/ 327 w 478"/>
              <a:gd name="T23" fmla="*/ 144 h 151"/>
              <a:gd name="T24" fmla="*/ 308 w 478"/>
              <a:gd name="T25" fmla="*/ 127 h 151"/>
              <a:gd name="T26" fmla="*/ 287 w 478"/>
              <a:gd name="T27" fmla="*/ 115 h 151"/>
              <a:gd name="T28" fmla="*/ 268 w 478"/>
              <a:gd name="T29" fmla="*/ 115 h 151"/>
              <a:gd name="T30" fmla="*/ 249 w 478"/>
              <a:gd name="T31" fmla="*/ 101 h 151"/>
              <a:gd name="T32" fmla="*/ 230 w 478"/>
              <a:gd name="T33" fmla="*/ 99 h 151"/>
              <a:gd name="T34" fmla="*/ 183 w 478"/>
              <a:gd name="T35" fmla="*/ 97 h 151"/>
              <a:gd name="T36" fmla="*/ 152 w 478"/>
              <a:gd name="T37" fmla="*/ 73 h 151"/>
              <a:gd name="T38" fmla="*/ 126 w 478"/>
              <a:gd name="T39" fmla="*/ 59 h 151"/>
              <a:gd name="T40" fmla="*/ 112 w 478"/>
              <a:gd name="T41" fmla="*/ 49 h 151"/>
              <a:gd name="T42" fmla="*/ 83 w 478"/>
              <a:gd name="T43" fmla="*/ 49 h 151"/>
              <a:gd name="T44" fmla="*/ 38 w 478"/>
              <a:gd name="T45" fmla="*/ 30 h 151"/>
              <a:gd name="T46" fmla="*/ 15 w 478"/>
              <a:gd name="T47" fmla="*/ 11 h 151"/>
              <a:gd name="T48" fmla="*/ 0 w 478"/>
              <a:gd name="T4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78" h="151">
                <a:moveTo>
                  <a:pt x="478" y="14"/>
                </a:moveTo>
                <a:lnTo>
                  <a:pt x="455" y="26"/>
                </a:lnTo>
                <a:lnTo>
                  <a:pt x="455" y="40"/>
                </a:lnTo>
                <a:lnTo>
                  <a:pt x="450" y="63"/>
                </a:lnTo>
                <a:lnTo>
                  <a:pt x="429" y="89"/>
                </a:lnTo>
                <a:lnTo>
                  <a:pt x="412" y="113"/>
                </a:lnTo>
                <a:lnTo>
                  <a:pt x="403" y="130"/>
                </a:lnTo>
                <a:lnTo>
                  <a:pt x="381" y="137"/>
                </a:lnTo>
                <a:lnTo>
                  <a:pt x="367" y="141"/>
                </a:lnTo>
                <a:lnTo>
                  <a:pt x="355" y="151"/>
                </a:lnTo>
                <a:lnTo>
                  <a:pt x="341" y="144"/>
                </a:lnTo>
                <a:lnTo>
                  <a:pt x="327" y="144"/>
                </a:lnTo>
                <a:lnTo>
                  <a:pt x="308" y="127"/>
                </a:lnTo>
                <a:lnTo>
                  <a:pt x="287" y="115"/>
                </a:lnTo>
                <a:lnTo>
                  <a:pt x="268" y="115"/>
                </a:lnTo>
                <a:lnTo>
                  <a:pt x="249" y="101"/>
                </a:lnTo>
                <a:lnTo>
                  <a:pt x="230" y="99"/>
                </a:lnTo>
                <a:lnTo>
                  <a:pt x="183" y="97"/>
                </a:lnTo>
                <a:lnTo>
                  <a:pt x="152" y="73"/>
                </a:lnTo>
                <a:lnTo>
                  <a:pt x="126" y="59"/>
                </a:lnTo>
                <a:lnTo>
                  <a:pt x="112" y="49"/>
                </a:lnTo>
                <a:lnTo>
                  <a:pt x="83" y="49"/>
                </a:lnTo>
                <a:lnTo>
                  <a:pt x="38" y="30"/>
                </a:lnTo>
                <a:lnTo>
                  <a:pt x="15" y="11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833"/>
          <p:cNvSpPr>
            <a:spLocks/>
          </p:cNvSpPr>
          <p:nvPr/>
        </p:nvSpPr>
        <p:spPr bwMode="auto">
          <a:xfrm>
            <a:off x="7815264" y="2293938"/>
            <a:ext cx="1011238" cy="444500"/>
          </a:xfrm>
          <a:custGeom>
            <a:avLst/>
            <a:gdLst>
              <a:gd name="T0" fmla="*/ 0 w 637"/>
              <a:gd name="T1" fmla="*/ 114 h 280"/>
              <a:gd name="T2" fmla="*/ 24 w 637"/>
              <a:gd name="T3" fmla="*/ 145 h 280"/>
              <a:gd name="T4" fmla="*/ 52 w 637"/>
              <a:gd name="T5" fmla="*/ 154 h 280"/>
              <a:gd name="T6" fmla="*/ 67 w 637"/>
              <a:gd name="T7" fmla="*/ 171 h 280"/>
              <a:gd name="T8" fmla="*/ 71 w 637"/>
              <a:gd name="T9" fmla="*/ 187 h 280"/>
              <a:gd name="T10" fmla="*/ 100 w 637"/>
              <a:gd name="T11" fmla="*/ 194 h 280"/>
              <a:gd name="T12" fmla="*/ 114 w 637"/>
              <a:gd name="T13" fmla="*/ 194 h 280"/>
              <a:gd name="T14" fmla="*/ 126 w 637"/>
              <a:gd name="T15" fmla="*/ 168 h 280"/>
              <a:gd name="T16" fmla="*/ 140 w 637"/>
              <a:gd name="T17" fmla="*/ 145 h 280"/>
              <a:gd name="T18" fmla="*/ 154 w 637"/>
              <a:gd name="T19" fmla="*/ 114 h 280"/>
              <a:gd name="T20" fmla="*/ 180 w 637"/>
              <a:gd name="T21" fmla="*/ 97 h 280"/>
              <a:gd name="T22" fmla="*/ 199 w 637"/>
              <a:gd name="T23" fmla="*/ 102 h 280"/>
              <a:gd name="T24" fmla="*/ 220 w 637"/>
              <a:gd name="T25" fmla="*/ 95 h 280"/>
              <a:gd name="T26" fmla="*/ 237 w 637"/>
              <a:gd name="T27" fmla="*/ 86 h 280"/>
              <a:gd name="T28" fmla="*/ 251 w 637"/>
              <a:gd name="T29" fmla="*/ 95 h 280"/>
              <a:gd name="T30" fmla="*/ 272 w 637"/>
              <a:gd name="T31" fmla="*/ 100 h 280"/>
              <a:gd name="T32" fmla="*/ 282 w 637"/>
              <a:gd name="T33" fmla="*/ 116 h 280"/>
              <a:gd name="T34" fmla="*/ 301 w 637"/>
              <a:gd name="T35" fmla="*/ 140 h 280"/>
              <a:gd name="T36" fmla="*/ 303 w 637"/>
              <a:gd name="T37" fmla="*/ 157 h 280"/>
              <a:gd name="T38" fmla="*/ 298 w 637"/>
              <a:gd name="T39" fmla="*/ 166 h 280"/>
              <a:gd name="T40" fmla="*/ 301 w 637"/>
              <a:gd name="T41" fmla="*/ 183 h 280"/>
              <a:gd name="T42" fmla="*/ 320 w 637"/>
              <a:gd name="T43" fmla="*/ 194 h 280"/>
              <a:gd name="T44" fmla="*/ 331 w 637"/>
              <a:gd name="T45" fmla="*/ 204 h 280"/>
              <a:gd name="T46" fmla="*/ 350 w 637"/>
              <a:gd name="T47" fmla="*/ 206 h 280"/>
              <a:gd name="T48" fmla="*/ 365 w 637"/>
              <a:gd name="T49" fmla="*/ 199 h 280"/>
              <a:gd name="T50" fmla="*/ 383 w 637"/>
              <a:gd name="T51" fmla="*/ 201 h 280"/>
              <a:gd name="T52" fmla="*/ 388 w 637"/>
              <a:gd name="T53" fmla="*/ 220 h 280"/>
              <a:gd name="T54" fmla="*/ 400 w 637"/>
              <a:gd name="T55" fmla="*/ 235 h 280"/>
              <a:gd name="T56" fmla="*/ 417 w 637"/>
              <a:gd name="T57" fmla="*/ 235 h 280"/>
              <a:gd name="T58" fmla="*/ 435 w 637"/>
              <a:gd name="T59" fmla="*/ 239 h 280"/>
              <a:gd name="T60" fmla="*/ 452 w 637"/>
              <a:gd name="T61" fmla="*/ 237 h 280"/>
              <a:gd name="T62" fmla="*/ 464 w 637"/>
              <a:gd name="T63" fmla="*/ 254 h 280"/>
              <a:gd name="T64" fmla="*/ 488 w 637"/>
              <a:gd name="T65" fmla="*/ 268 h 280"/>
              <a:gd name="T66" fmla="*/ 509 w 637"/>
              <a:gd name="T67" fmla="*/ 280 h 280"/>
              <a:gd name="T68" fmla="*/ 532 w 637"/>
              <a:gd name="T69" fmla="*/ 270 h 280"/>
              <a:gd name="T70" fmla="*/ 535 w 637"/>
              <a:gd name="T71" fmla="*/ 244 h 280"/>
              <a:gd name="T72" fmla="*/ 528 w 637"/>
              <a:gd name="T73" fmla="*/ 218 h 280"/>
              <a:gd name="T74" fmla="*/ 532 w 637"/>
              <a:gd name="T75" fmla="*/ 204 h 280"/>
              <a:gd name="T76" fmla="*/ 551 w 637"/>
              <a:gd name="T77" fmla="*/ 211 h 280"/>
              <a:gd name="T78" fmla="*/ 566 w 637"/>
              <a:gd name="T79" fmla="*/ 216 h 280"/>
              <a:gd name="T80" fmla="*/ 568 w 637"/>
              <a:gd name="T81" fmla="*/ 197 h 280"/>
              <a:gd name="T82" fmla="*/ 554 w 637"/>
              <a:gd name="T83" fmla="*/ 166 h 280"/>
              <a:gd name="T84" fmla="*/ 563 w 637"/>
              <a:gd name="T85" fmla="*/ 135 h 280"/>
              <a:gd name="T86" fmla="*/ 561 w 637"/>
              <a:gd name="T87" fmla="*/ 109 h 280"/>
              <a:gd name="T88" fmla="*/ 570 w 637"/>
              <a:gd name="T89" fmla="*/ 88 h 280"/>
              <a:gd name="T90" fmla="*/ 582 w 637"/>
              <a:gd name="T91" fmla="*/ 71 h 280"/>
              <a:gd name="T92" fmla="*/ 589 w 637"/>
              <a:gd name="T93" fmla="*/ 57 h 280"/>
              <a:gd name="T94" fmla="*/ 589 w 637"/>
              <a:gd name="T95" fmla="*/ 33 h 280"/>
              <a:gd name="T96" fmla="*/ 620 w 637"/>
              <a:gd name="T97" fmla="*/ 17 h 280"/>
              <a:gd name="T98" fmla="*/ 637 w 637"/>
              <a:gd name="T99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37" h="280">
                <a:moveTo>
                  <a:pt x="0" y="114"/>
                </a:moveTo>
                <a:lnTo>
                  <a:pt x="24" y="145"/>
                </a:lnTo>
                <a:lnTo>
                  <a:pt x="52" y="154"/>
                </a:lnTo>
                <a:lnTo>
                  <a:pt x="67" y="171"/>
                </a:lnTo>
                <a:lnTo>
                  <a:pt x="71" y="187"/>
                </a:lnTo>
                <a:lnTo>
                  <a:pt x="100" y="194"/>
                </a:lnTo>
                <a:lnTo>
                  <a:pt x="114" y="194"/>
                </a:lnTo>
                <a:lnTo>
                  <a:pt x="126" y="168"/>
                </a:lnTo>
                <a:lnTo>
                  <a:pt x="140" y="145"/>
                </a:lnTo>
                <a:lnTo>
                  <a:pt x="154" y="114"/>
                </a:lnTo>
                <a:lnTo>
                  <a:pt x="180" y="97"/>
                </a:lnTo>
                <a:lnTo>
                  <a:pt x="199" y="102"/>
                </a:lnTo>
                <a:lnTo>
                  <a:pt x="220" y="95"/>
                </a:lnTo>
                <a:lnTo>
                  <a:pt x="237" y="86"/>
                </a:lnTo>
                <a:lnTo>
                  <a:pt x="251" y="95"/>
                </a:lnTo>
                <a:lnTo>
                  <a:pt x="272" y="100"/>
                </a:lnTo>
                <a:lnTo>
                  <a:pt x="282" y="116"/>
                </a:lnTo>
                <a:lnTo>
                  <a:pt x="301" y="140"/>
                </a:lnTo>
                <a:lnTo>
                  <a:pt x="303" y="157"/>
                </a:lnTo>
                <a:lnTo>
                  <a:pt x="298" y="166"/>
                </a:lnTo>
                <a:lnTo>
                  <a:pt x="301" y="183"/>
                </a:lnTo>
                <a:lnTo>
                  <a:pt x="320" y="194"/>
                </a:lnTo>
                <a:lnTo>
                  <a:pt x="331" y="204"/>
                </a:lnTo>
                <a:lnTo>
                  <a:pt x="350" y="206"/>
                </a:lnTo>
                <a:lnTo>
                  <a:pt x="365" y="199"/>
                </a:lnTo>
                <a:lnTo>
                  <a:pt x="383" y="201"/>
                </a:lnTo>
                <a:lnTo>
                  <a:pt x="388" y="220"/>
                </a:lnTo>
                <a:lnTo>
                  <a:pt x="400" y="235"/>
                </a:lnTo>
                <a:lnTo>
                  <a:pt x="417" y="235"/>
                </a:lnTo>
                <a:lnTo>
                  <a:pt x="435" y="239"/>
                </a:lnTo>
                <a:lnTo>
                  <a:pt x="452" y="237"/>
                </a:lnTo>
                <a:lnTo>
                  <a:pt x="464" y="254"/>
                </a:lnTo>
                <a:lnTo>
                  <a:pt x="488" y="268"/>
                </a:lnTo>
                <a:lnTo>
                  <a:pt x="509" y="280"/>
                </a:lnTo>
                <a:lnTo>
                  <a:pt x="532" y="270"/>
                </a:lnTo>
                <a:lnTo>
                  <a:pt x="535" y="244"/>
                </a:lnTo>
                <a:lnTo>
                  <a:pt x="528" y="218"/>
                </a:lnTo>
                <a:lnTo>
                  <a:pt x="532" y="204"/>
                </a:lnTo>
                <a:lnTo>
                  <a:pt x="551" y="211"/>
                </a:lnTo>
                <a:lnTo>
                  <a:pt x="566" y="216"/>
                </a:lnTo>
                <a:lnTo>
                  <a:pt x="568" y="197"/>
                </a:lnTo>
                <a:lnTo>
                  <a:pt x="554" y="166"/>
                </a:lnTo>
                <a:lnTo>
                  <a:pt x="563" y="135"/>
                </a:lnTo>
                <a:lnTo>
                  <a:pt x="561" y="109"/>
                </a:lnTo>
                <a:lnTo>
                  <a:pt x="570" y="88"/>
                </a:lnTo>
                <a:lnTo>
                  <a:pt x="582" y="71"/>
                </a:lnTo>
                <a:lnTo>
                  <a:pt x="589" y="57"/>
                </a:lnTo>
                <a:lnTo>
                  <a:pt x="589" y="33"/>
                </a:lnTo>
                <a:lnTo>
                  <a:pt x="620" y="17"/>
                </a:lnTo>
                <a:lnTo>
                  <a:pt x="637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834"/>
          <p:cNvSpPr>
            <a:spLocks/>
          </p:cNvSpPr>
          <p:nvPr/>
        </p:nvSpPr>
        <p:spPr bwMode="auto">
          <a:xfrm>
            <a:off x="8920164" y="3525838"/>
            <a:ext cx="509588" cy="425450"/>
          </a:xfrm>
          <a:custGeom>
            <a:avLst/>
            <a:gdLst>
              <a:gd name="T0" fmla="*/ 321 w 321"/>
              <a:gd name="T1" fmla="*/ 0 h 268"/>
              <a:gd name="T2" fmla="*/ 307 w 321"/>
              <a:gd name="T3" fmla="*/ 12 h 268"/>
              <a:gd name="T4" fmla="*/ 279 w 321"/>
              <a:gd name="T5" fmla="*/ 10 h 268"/>
              <a:gd name="T6" fmla="*/ 255 w 321"/>
              <a:gd name="T7" fmla="*/ 19 h 268"/>
              <a:gd name="T8" fmla="*/ 239 w 321"/>
              <a:gd name="T9" fmla="*/ 31 h 268"/>
              <a:gd name="T10" fmla="*/ 224 w 321"/>
              <a:gd name="T11" fmla="*/ 64 h 268"/>
              <a:gd name="T12" fmla="*/ 229 w 321"/>
              <a:gd name="T13" fmla="*/ 107 h 268"/>
              <a:gd name="T14" fmla="*/ 203 w 321"/>
              <a:gd name="T15" fmla="*/ 138 h 268"/>
              <a:gd name="T16" fmla="*/ 184 w 321"/>
              <a:gd name="T17" fmla="*/ 147 h 268"/>
              <a:gd name="T18" fmla="*/ 161 w 321"/>
              <a:gd name="T19" fmla="*/ 164 h 268"/>
              <a:gd name="T20" fmla="*/ 123 w 321"/>
              <a:gd name="T21" fmla="*/ 168 h 268"/>
              <a:gd name="T22" fmla="*/ 111 w 321"/>
              <a:gd name="T23" fmla="*/ 183 h 268"/>
              <a:gd name="T24" fmla="*/ 90 w 321"/>
              <a:gd name="T25" fmla="*/ 187 h 268"/>
              <a:gd name="T26" fmla="*/ 66 w 321"/>
              <a:gd name="T27" fmla="*/ 192 h 268"/>
              <a:gd name="T28" fmla="*/ 54 w 321"/>
              <a:gd name="T29" fmla="*/ 206 h 268"/>
              <a:gd name="T30" fmla="*/ 52 w 321"/>
              <a:gd name="T31" fmla="*/ 232 h 268"/>
              <a:gd name="T32" fmla="*/ 26 w 321"/>
              <a:gd name="T33" fmla="*/ 249 h 268"/>
              <a:gd name="T34" fmla="*/ 0 w 321"/>
              <a:gd name="T35" fmla="*/ 26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1" h="268">
                <a:moveTo>
                  <a:pt x="321" y="0"/>
                </a:moveTo>
                <a:lnTo>
                  <a:pt x="307" y="12"/>
                </a:lnTo>
                <a:lnTo>
                  <a:pt x="279" y="10"/>
                </a:lnTo>
                <a:lnTo>
                  <a:pt x="255" y="19"/>
                </a:lnTo>
                <a:lnTo>
                  <a:pt x="239" y="31"/>
                </a:lnTo>
                <a:lnTo>
                  <a:pt x="224" y="64"/>
                </a:lnTo>
                <a:lnTo>
                  <a:pt x="229" y="107"/>
                </a:lnTo>
                <a:lnTo>
                  <a:pt x="203" y="138"/>
                </a:lnTo>
                <a:lnTo>
                  <a:pt x="184" y="147"/>
                </a:lnTo>
                <a:lnTo>
                  <a:pt x="161" y="164"/>
                </a:lnTo>
                <a:lnTo>
                  <a:pt x="123" y="168"/>
                </a:lnTo>
                <a:lnTo>
                  <a:pt x="111" y="183"/>
                </a:lnTo>
                <a:lnTo>
                  <a:pt x="90" y="187"/>
                </a:lnTo>
                <a:lnTo>
                  <a:pt x="66" y="192"/>
                </a:lnTo>
                <a:lnTo>
                  <a:pt x="54" y="206"/>
                </a:lnTo>
                <a:lnTo>
                  <a:pt x="52" y="232"/>
                </a:lnTo>
                <a:lnTo>
                  <a:pt x="26" y="249"/>
                </a:lnTo>
                <a:lnTo>
                  <a:pt x="0" y="26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835"/>
          <p:cNvSpPr>
            <a:spLocks/>
          </p:cNvSpPr>
          <p:nvPr/>
        </p:nvSpPr>
        <p:spPr bwMode="auto">
          <a:xfrm>
            <a:off x="7654926" y="2846388"/>
            <a:ext cx="768350" cy="1438275"/>
          </a:xfrm>
          <a:custGeom>
            <a:avLst/>
            <a:gdLst>
              <a:gd name="T0" fmla="*/ 139 w 484"/>
              <a:gd name="T1" fmla="*/ 0 h 906"/>
              <a:gd name="T2" fmla="*/ 127 w 484"/>
              <a:gd name="T3" fmla="*/ 7 h 906"/>
              <a:gd name="T4" fmla="*/ 125 w 484"/>
              <a:gd name="T5" fmla="*/ 17 h 906"/>
              <a:gd name="T6" fmla="*/ 123 w 484"/>
              <a:gd name="T7" fmla="*/ 29 h 906"/>
              <a:gd name="T8" fmla="*/ 92 w 484"/>
              <a:gd name="T9" fmla="*/ 38 h 906"/>
              <a:gd name="T10" fmla="*/ 56 w 484"/>
              <a:gd name="T11" fmla="*/ 48 h 906"/>
              <a:gd name="T12" fmla="*/ 18 w 484"/>
              <a:gd name="T13" fmla="*/ 55 h 906"/>
              <a:gd name="T14" fmla="*/ 9 w 484"/>
              <a:gd name="T15" fmla="*/ 85 h 906"/>
              <a:gd name="T16" fmla="*/ 0 w 484"/>
              <a:gd name="T17" fmla="*/ 104 h 906"/>
              <a:gd name="T18" fmla="*/ 9 w 484"/>
              <a:gd name="T19" fmla="*/ 142 h 906"/>
              <a:gd name="T20" fmla="*/ 7 w 484"/>
              <a:gd name="T21" fmla="*/ 173 h 906"/>
              <a:gd name="T22" fmla="*/ 16 w 484"/>
              <a:gd name="T23" fmla="*/ 204 h 906"/>
              <a:gd name="T24" fmla="*/ 21 w 484"/>
              <a:gd name="T25" fmla="*/ 227 h 906"/>
              <a:gd name="T26" fmla="*/ 18 w 484"/>
              <a:gd name="T27" fmla="*/ 246 h 906"/>
              <a:gd name="T28" fmla="*/ 28 w 484"/>
              <a:gd name="T29" fmla="*/ 268 h 906"/>
              <a:gd name="T30" fmla="*/ 33 w 484"/>
              <a:gd name="T31" fmla="*/ 291 h 906"/>
              <a:gd name="T32" fmla="*/ 63 w 484"/>
              <a:gd name="T33" fmla="*/ 324 h 906"/>
              <a:gd name="T34" fmla="*/ 80 w 484"/>
              <a:gd name="T35" fmla="*/ 348 h 906"/>
              <a:gd name="T36" fmla="*/ 87 w 484"/>
              <a:gd name="T37" fmla="*/ 381 h 906"/>
              <a:gd name="T38" fmla="*/ 75 w 484"/>
              <a:gd name="T39" fmla="*/ 417 h 906"/>
              <a:gd name="T40" fmla="*/ 78 w 484"/>
              <a:gd name="T41" fmla="*/ 443 h 906"/>
              <a:gd name="T42" fmla="*/ 82 w 484"/>
              <a:gd name="T43" fmla="*/ 476 h 906"/>
              <a:gd name="T44" fmla="*/ 89 w 484"/>
              <a:gd name="T45" fmla="*/ 495 h 906"/>
              <a:gd name="T46" fmla="*/ 97 w 484"/>
              <a:gd name="T47" fmla="*/ 511 h 906"/>
              <a:gd name="T48" fmla="*/ 120 w 484"/>
              <a:gd name="T49" fmla="*/ 542 h 906"/>
              <a:gd name="T50" fmla="*/ 132 w 484"/>
              <a:gd name="T51" fmla="*/ 554 h 906"/>
              <a:gd name="T52" fmla="*/ 149 w 484"/>
              <a:gd name="T53" fmla="*/ 556 h 906"/>
              <a:gd name="T54" fmla="*/ 160 w 484"/>
              <a:gd name="T55" fmla="*/ 554 h 906"/>
              <a:gd name="T56" fmla="*/ 172 w 484"/>
              <a:gd name="T57" fmla="*/ 566 h 906"/>
              <a:gd name="T58" fmla="*/ 203 w 484"/>
              <a:gd name="T59" fmla="*/ 578 h 906"/>
              <a:gd name="T60" fmla="*/ 250 w 484"/>
              <a:gd name="T61" fmla="*/ 599 h 906"/>
              <a:gd name="T62" fmla="*/ 283 w 484"/>
              <a:gd name="T63" fmla="*/ 606 h 906"/>
              <a:gd name="T64" fmla="*/ 309 w 484"/>
              <a:gd name="T65" fmla="*/ 611 h 906"/>
              <a:gd name="T66" fmla="*/ 331 w 484"/>
              <a:gd name="T67" fmla="*/ 611 h 906"/>
              <a:gd name="T68" fmla="*/ 364 w 484"/>
              <a:gd name="T69" fmla="*/ 627 h 906"/>
              <a:gd name="T70" fmla="*/ 385 w 484"/>
              <a:gd name="T71" fmla="*/ 627 h 906"/>
              <a:gd name="T72" fmla="*/ 416 w 484"/>
              <a:gd name="T73" fmla="*/ 639 h 906"/>
              <a:gd name="T74" fmla="*/ 444 w 484"/>
              <a:gd name="T75" fmla="*/ 651 h 906"/>
              <a:gd name="T76" fmla="*/ 461 w 484"/>
              <a:gd name="T77" fmla="*/ 670 h 906"/>
              <a:gd name="T78" fmla="*/ 470 w 484"/>
              <a:gd name="T79" fmla="*/ 693 h 906"/>
              <a:gd name="T80" fmla="*/ 482 w 484"/>
              <a:gd name="T81" fmla="*/ 712 h 906"/>
              <a:gd name="T82" fmla="*/ 484 w 484"/>
              <a:gd name="T83" fmla="*/ 738 h 906"/>
              <a:gd name="T84" fmla="*/ 470 w 484"/>
              <a:gd name="T85" fmla="*/ 746 h 906"/>
              <a:gd name="T86" fmla="*/ 437 w 484"/>
              <a:gd name="T87" fmla="*/ 755 h 906"/>
              <a:gd name="T88" fmla="*/ 413 w 484"/>
              <a:gd name="T89" fmla="*/ 762 h 906"/>
              <a:gd name="T90" fmla="*/ 404 w 484"/>
              <a:gd name="T91" fmla="*/ 767 h 906"/>
              <a:gd name="T92" fmla="*/ 404 w 484"/>
              <a:gd name="T93" fmla="*/ 786 h 906"/>
              <a:gd name="T94" fmla="*/ 395 w 484"/>
              <a:gd name="T95" fmla="*/ 817 h 906"/>
              <a:gd name="T96" fmla="*/ 390 w 484"/>
              <a:gd name="T97" fmla="*/ 843 h 906"/>
              <a:gd name="T98" fmla="*/ 371 w 484"/>
              <a:gd name="T99" fmla="*/ 864 h 906"/>
              <a:gd name="T100" fmla="*/ 333 w 484"/>
              <a:gd name="T101" fmla="*/ 880 h 906"/>
              <a:gd name="T102" fmla="*/ 305 w 484"/>
              <a:gd name="T103" fmla="*/ 906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4" h="906">
                <a:moveTo>
                  <a:pt x="139" y="0"/>
                </a:moveTo>
                <a:lnTo>
                  <a:pt x="127" y="7"/>
                </a:lnTo>
                <a:lnTo>
                  <a:pt x="125" y="17"/>
                </a:lnTo>
                <a:lnTo>
                  <a:pt x="123" y="29"/>
                </a:lnTo>
                <a:lnTo>
                  <a:pt x="92" y="38"/>
                </a:lnTo>
                <a:lnTo>
                  <a:pt x="56" y="48"/>
                </a:lnTo>
                <a:lnTo>
                  <a:pt x="18" y="55"/>
                </a:lnTo>
                <a:lnTo>
                  <a:pt x="9" y="85"/>
                </a:lnTo>
                <a:lnTo>
                  <a:pt x="0" y="104"/>
                </a:lnTo>
                <a:lnTo>
                  <a:pt x="9" y="142"/>
                </a:lnTo>
                <a:lnTo>
                  <a:pt x="7" y="173"/>
                </a:lnTo>
                <a:lnTo>
                  <a:pt x="16" y="204"/>
                </a:lnTo>
                <a:lnTo>
                  <a:pt x="21" y="227"/>
                </a:lnTo>
                <a:lnTo>
                  <a:pt x="18" y="246"/>
                </a:lnTo>
                <a:lnTo>
                  <a:pt x="28" y="268"/>
                </a:lnTo>
                <a:lnTo>
                  <a:pt x="33" y="291"/>
                </a:lnTo>
                <a:lnTo>
                  <a:pt x="63" y="324"/>
                </a:lnTo>
                <a:lnTo>
                  <a:pt x="80" y="348"/>
                </a:lnTo>
                <a:lnTo>
                  <a:pt x="87" y="381"/>
                </a:lnTo>
                <a:lnTo>
                  <a:pt x="75" y="417"/>
                </a:lnTo>
                <a:lnTo>
                  <a:pt x="78" y="443"/>
                </a:lnTo>
                <a:lnTo>
                  <a:pt x="82" y="476"/>
                </a:lnTo>
                <a:lnTo>
                  <a:pt x="89" y="495"/>
                </a:lnTo>
                <a:lnTo>
                  <a:pt x="97" y="511"/>
                </a:lnTo>
                <a:lnTo>
                  <a:pt x="120" y="542"/>
                </a:lnTo>
                <a:lnTo>
                  <a:pt x="132" y="554"/>
                </a:lnTo>
                <a:lnTo>
                  <a:pt x="149" y="556"/>
                </a:lnTo>
                <a:lnTo>
                  <a:pt x="160" y="554"/>
                </a:lnTo>
                <a:lnTo>
                  <a:pt x="172" y="566"/>
                </a:lnTo>
                <a:lnTo>
                  <a:pt x="203" y="578"/>
                </a:lnTo>
                <a:lnTo>
                  <a:pt x="250" y="599"/>
                </a:lnTo>
                <a:lnTo>
                  <a:pt x="283" y="606"/>
                </a:lnTo>
                <a:lnTo>
                  <a:pt x="309" y="611"/>
                </a:lnTo>
                <a:lnTo>
                  <a:pt x="331" y="611"/>
                </a:lnTo>
                <a:lnTo>
                  <a:pt x="364" y="627"/>
                </a:lnTo>
                <a:lnTo>
                  <a:pt x="385" y="627"/>
                </a:lnTo>
                <a:lnTo>
                  <a:pt x="416" y="639"/>
                </a:lnTo>
                <a:lnTo>
                  <a:pt x="444" y="651"/>
                </a:lnTo>
                <a:lnTo>
                  <a:pt x="461" y="670"/>
                </a:lnTo>
                <a:lnTo>
                  <a:pt x="470" y="693"/>
                </a:lnTo>
                <a:lnTo>
                  <a:pt x="482" y="712"/>
                </a:lnTo>
                <a:lnTo>
                  <a:pt x="484" y="738"/>
                </a:lnTo>
                <a:lnTo>
                  <a:pt x="470" y="746"/>
                </a:lnTo>
                <a:lnTo>
                  <a:pt x="437" y="755"/>
                </a:lnTo>
                <a:lnTo>
                  <a:pt x="413" y="762"/>
                </a:lnTo>
                <a:lnTo>
                  <a:pt x="404" y="767"/>
                </a:lnTo>
                <a:lnTo>
                  <a:pt x="404" y="786"/>
                </a:lnTo>
                <a:lnTo>
                  <a:pt x="395" y="817"/>
                </a:lnTo>
                <a:lnTo>
                  <a:pt x="390" y="843"/>
                </a:lnTo>
                <a:lnTo>
                  <a:pt x="371" y="864"/>
                </a:lnTo>
                <a:lnTo>
                  <a:pt x="333" y="880"/>
                </a:lnTo>
                <a:lnTo>
                  <a:pt x="305" y="90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836"/>
          <p:cNvSpPr>
            <a:spLocks/>
          </p:cNvSpPr>
          <p:nvPr/>
        </p:nvSpPr>
        <p:spPr bwMode="auto">
          <a:xfrm>
            <a:off x="8582026" y="3030538"/>
            <a:ext cx="742950" cy="525463"/>
          </a:xfrm>
          <a:custGeom>
            <a:avLst/>
            <a:gdLst>
              <a:gd name="T0" fmla="*/ 9 w 468"/>
              <a:gd name="T1" fmla="*/ 0 h 331"/>
              <a:gd name="T2" fmla="*/ 0 w 468"/>
              <a:gd name="T3" fmla="*/ 33 h 331"/>
              <a:gd name="T4" fmla="*/ 14 w 468"/>
              <a:gd name="T5" fmla="*/ 52 h 331"/>
              <a:gd name="T6" fmla="*/ 35 w 468"/>
              <a:gd name="T7" fmla="*/ 73 h 331"/>
              <a:gd name="T8" fmla="*/ 47 w 468"/>
              <a:gd name="T9" fmla="*/ 85 h 331"/>
              <a:gd name="T10" fmla="*/ 54 w 468"/>
              <a:gd name="T11" fmla="*/ 126 h 331"/>
              <a:gd name="T12" fmla="*/ 66 w 468"/>
              <a:gd name="T13" fmla="*/ 154 h 331"/>
              <a:gd name="T14" fmla="*/ 75 w 468"/>
              <a:gd name="T15" fmla="*/ 171 h 331"/>
              <a:gd name="T16" fmla="*/ 94 w 468"/>
              <a:gd name="T17" fmla="*/ 178 h 331"/>
              <a:gd name="T18" fmla="*/ 109 w 468"/>
              <a:gd name="T19" fmla="*/ 180 h 331"/>
              <a:gd name="T20" fmla="*/ 120 w 468"/>
              <a:gd name="T21" fmla="*/ 194 h 331"/>
              <a:gd name="T22" fmla="*/ 146 w 468"/>
              <a:gd name="T23" fmla="*/ 215 h 331"/>
              <a:gd name="T24" fmla="*/ 151 w 468"/>
              <a:gd name="T25" fmla="*/ 237 h 331"/>
              <a:gd name="T26" fmla="*/ 156 w 468"/>
              <a:gd name="T27" fmla="*/ 253 h 331"/>
              <a:gd name="T28" fmla="*/ 172 w 468"/>
              <a:gd name="T29" fmla="*/ 246 h 331"/>
              <a:gd name="T30" fmla="*/ 172 w 468"/>
              <a:gd name="T31" fmla="*/ 230 h 331"/>
              <a:gd name="T32" fmla="*/ 191 w 468"/>
              <a:gd name="T33" fmla="*/ 239 h 331"/>
              <a:gd name="T34" fmla="*/ 201 w 468"/>
              <a:gd name="T35" fmla="*/ 251 h 331"/>
              <a:gd name="T36" fmla="*/ 210 w 468"/>
              <a:gd name="T37" fmla="*/ 249 h 331"/>
              <a:gd name="T38" fmla="*/ 220 w 468"/>
              <a:gd name="T39" fmla="*/ 256 h 331"/>
              <a:gd name="T40" fmla="*/ 239 w 468"/>
              <a:gd name="T41" fmla="*/ 265 h 331"/>
              <a:gd name="T42" fmla="*/ 248 w 468"/>
              <a:gd name="T43" fmla="*/ 279 h 331"/>
              <a:gd name="T44" fmla="*/ 265 w 468"/>
              <a:gd name="T45" fmla="*/ 279 h 331"/>
              <a:gd name="T46" fmla="*/ 281 w 468"/>
              <a:gd name="T47" fmla="*/ 270 h 331"/>
              <a:gd name="T48" fmla="*/ 298 w 468"/>
              <a:gd name="T49" fmla="*/ 265 h 331"/>
              <a:gd name="T50" fmla="*/ 321 w 468"/>
              <a:gd name="T51" fmla="*/ 256 h 331"/>
              <a:gd name="T52" fmla="*/ 338 w 468"/>
              <a:gd name="T53" fmla="*/ 251 h 331"/>
              <a:gd name="T54" fmla="*/ 347 w 468"/>
              <a:gd name="T55" fmla="*/ 246 h 331"/>
              <a:gd name="T56" fmla="*/ 357 w 468"/>
              <a:gd name="T57" fmla="*/ 246 h 331"/>
              <a:gd name="T58" fmla="*/ 364 w 468"/>
              <a:gd name="T59" fmla="*/ 258 h 331"/>
              <a:gd name="T60" fmla="*/ 376 w 468"/>
              <a:gd name="T61" fmla="*/ 263 h 331"/>
              <a:gd name="T62" fmla="*/ 383 w 468"/>
              <a:gd name="T63" fmla="*/ 268 h 331"/>
              <a:gd name="T64" fmla="*/ 404 w 468"/>
              <a:gd name="T65" fmla="*/ 270 h 331"/>
              <a:gd name="T66" fmla="*/ 404 w 468"/>
              <a:gd name="T67" fmla="*/ 253 h 331"/>
              <a:gd name="T68" fmla="*/ 414 w 468"/>
              <a:gd name="T69" fmla="*/ 246 h 331"/>
              <a:gd name="T70" fmla="*/ 428 w 468"/>
              <a:gd name="T71" fmla="*/ 251 h 331"/>
              <a:gd name="T72" fmla="*/ 440 w 468"/>
              <a:gd name="T73" fmla="*/ 256 h 331"/>
              <a:gd name="T74" fmla="*/ 452 w 468"/>
              <a:gd name="T75" fmla="*/ 268 h 331"/>
              <a:gd name="T76" fmla="*/ 447 w 468"/>
              <a:gd name="T77" fmla="*/ 296 h 331"/>
              <a:gd name="T78" fmla="*/ 452 w 468"/>
              <a:gd name="T79" fmla="*/ 315 h 331"/>
              <a:gd name="T80" fmla="*/ 468 w 468"/>
              <a:gd name="T81" fmla="*/ 331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8" h="331">
                <a:moveTo>
                  <a:pt x="9" y="0"/>
                </a:moveTo>
                <a:lnTo>
                  <a:pt x="0" y="33"/>
                </a:lnTo>
                <a:lnTo>
                  <a:pt x="14" y="52"/>
                </a:lnTo>
                <a:lnTo>
                  <a:pt x="35" y="73"/>
                </a:lnTo>
                <a:lnTo>
                  <a:pt x="47" y="85"/>
                </a:lnTo>
                <a:lnTo>
                  <a:pt x="54" y="126"/>
                </a:lnTo>
                <a:lnTo>
                  <a:pt x="66" y="154"/>
                </a:lnTo>
                <a:lnTo>
                  <a:pt x="75" y="171"/>
                </a:lnTo>
                <a:lnTo>
                  <a:pt x="94" y="178"/>
                </a:lnTo>
                <a:lnTo>
                  <a:pt x="109" y="180"/>
                </a:lnTo>
                <a:lnTo>
                  <a:pt x="120" y="194"/>
                </a:lnTo>
                <a:lnTo>
                  <a:pt x="146" y="215"/>
                </a:lnTo>
                <a:lnTo>
                  <a:pt x="151" y="237"/>
                </a:lnTo>
                <a:lnTo>
                  <a:pt x="156" y="253"/>
                </a:lnTo>
                <a:lnTo>
                  <a:pt x="172" y="246"/>
                </a:lnTo>
                <a:lnTo>
                  <a:pt x="172" y="230"/>
                </a:lnTo>
                <a:lnTo>
                  <a:pt x="191" y="239"/>
                </a:lnTo>
                <a:lnTo>
                  <a:pt x="201" y="251"/>
                </a:lnTo>
                <a:lnTo>
                  <a:pt x="210" y="249"/>
                </a:lnTo>
                <a:lnTo>
                  <a:pt x="220" y="256"/>
                </a:lnTo>
                <a:lnTo>
                  <a:pt x="239" y="265"/>
                </a:lnTo>
                <a:lnTo>
                  <a:pt x="248" y="279"/>
                </a:lnTo>
                <a:lnTo>
                  <a:pt x="265" y="279"/>
                </a:lnTo>
                <a:lnTo>
                  <a:pt x="281" y="270"/>
                </a:lnTo>
                <a:lnTo>
                  <a:pt x="298" y="265"/>
                </a:lnTo>
                <a:lnTo>
                  <a:pt x="321" y="256"/>
                </a:lnTo>
                <a:lnTo>
                  <a:pt x="338" y="251"/>
                </a:lnTo>
                <a:lnTo>
                  <a:pt x="347" y="246"/>
                </a:lnTo>
                <a:lnTo>
                  <a:pt x="357" y="246"/>
                </a:lnTo>
                <a:lnTo>
                  <a:pt x="364" y="258"/>
                </a:lnTo>
                <a:lnTo>
                  <a:pt x="376" y="263"/>
                </a:lnTo>
                <a:lnTo>
                  <a:pt x="383" y="268"/>
                </a:lnTo>
                <a:lnTo>
                  <a:pt x="404" y="270"/>
                </a:lnTo>
                <a:lnTo>
                  <a:pt x="404" y="253"/>
                </a:lnTo>
                <a:lnTo>
                  <a:pt x="414" y="246"/>
                </a:lnTo>
                <a:lnTo>
                  <a:pt x="428" y="251"/>
                </a:lnTo>
                <a:lnTo>
                  <a:pt x="440" y="256"/>
                </a:lnTo>
                <a:lnTo>
                  <a:pt x="452" y="268"/>
                </a:lnTo>
                <a:lnTo>
                  <a:pt x="447" y="296"/>
                </a:lnTo>
                <a:lnTo>
                  <a:pt x="452" y="315"/>
                </a:lnTo>
                <a:lnTo>
                  <a:pt x="468" y="3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837"/>
          <p:cNvSpPr>
            <a:spLocks/>
          </p:cNvSpPr>
          <p:nvPr/>
        </p:nvSpPr>
        <p:spPr bwMode="auto">
          <a:xfrm>
            <a:off x="8464551" y="17463"/>
            <a:ext cx="1066800" cy="917575"/>
          </a:xfrm>
          <a:custGeom>
            <a:avLst/>
            <a:gdLst>
              <a:gd name="T0" fmla="*/ 672 w 672"/>
              <a:gd name="T1" fmla="*/ 500 h 578"/>
              <a:gd name="T2" fmla="*/ 646 w 672"/>
              <a:gd name="T3" fmla="*/ 514 h 578"/>
              <a:gd name="T4" fmla="*/ 618 w 672"/>
              <a:gd name="T5" fmla="*/ 519 h 578"/>
              <a:gd name="T6" fmla="*/ 625 w 672"/>
              <a:gd name="T7" fmla="*/ 540 h 578"/>
              <a:gd name="T8" fmla="*/ 625 w 672"/>
              <a:gd name="T9" fmla="*/ 564 h 578"/>
              <a:gd name="T10" fmla="*/ 606 w 672"/>
              <a:gd name="T11" fmla="*/ 578 h 578"/>
              <a:gd name="T12" fmla="*/ 580 w 672"/>
              <a:gd name="T13" fmla="*/ 575 h 578"/>
              <a:gd name="T14" fmla="*/ 563 w 672"/>
              <a:gd name="T15" fmla="*/ 566 h 578"/>
              <a:gd name="T16" fmla="*/ 537 w 672"/>
              <a:gd name="T17" fmla="*/ 564 h 578"/>
              <a:gd name="T18" fmla="*/ 521 w 672"/>
              <a:gd name="T19" fmla="*/ 538 h 578"/>
              <a:gd name="T20" fmla="*/ 474 w 672"/>
              <a:gd name="T21" fmla="*/ 526 h 578"/>
              <a:gd name="T22" fmla="*/ 452 w 672"/>
              <a:gd name="T23" fmla="*/ 507 h 578"/>
              <a:gd name="T24" fmla="*/ 455 w 672"/>
              <a:gd name="T25" fmla="*/ 483 h 578"/>
              <a:gd name="T26" fmla="*/ 457 w 672"/>
              <a:gd name="T27" fmla="*/ 457 h 578"/>
              <a:gd name="T28" fmla="*/ 452 w 672"/>
              <a:gd name="T29" fmla="*/ 433 h 578"/>
              <a:gd name="T30" fmla="*/ 448 w 672"/>
              <a:gd name="T31" fmla="*/ 405 h 578"/>
              <a:gd name="T32" fmla="*/ 448 w 672"/>
              <a:gd name="T33" fmla="*/ 396 h 578"/>
              <a:gd name="T34" fmla="*/ 466 w 672"/>
              <a:gd name="T35" fmla="*/ 381 h 578"/>
              <a:gd name="T36" fmla="*/ 462 w 672"/>
              <a:gd name="T37" fmla="*/ 355 h 578"/>
              <a:gd name="T38" fmla="*/ 440 w 672"/>
              <a:gd name="T39" fmla="*/ 341 h 578"/>
              <a:gd name="T40" fmla="*/ 431 w 672"/>
              <a:gd name="T41" fmla="*/ 308 h 578"/>
              <a:gd name="T42" fmla="*/ 424 w 672"/>
              <a:gd name="T43" fmla="*/ 296 h 578"/>
              <a:gd name="T44" fmla="*/ 398 w 672"/>
              <a:gd name="T45" fmla="*/ 289 h 578"/>
              <a:gd name="T46" fmla="*/ 381 w 672"/>
              <a:gd name="T47" fmla="*/ 280 h 578"/>
              <a:gd name="T48" fmla="*/ 362 w 672"/>
              <a:gd name="T49" fmla="*/ 284 h 578"/>
              <a:gd name="T50" fmla="*/ 348 w 672"/>
              <a:gd name="T51" fmla="*/ 263 h 578"/>
              <a:gd name="T52" fmla="*/ 336 w 672"/>
              <a:gd name="T53" fmla="*/ 249 h 578"/>
              <a:gd name="T54" fmla="*/ 315 w 672"/>
              <a:gd name="T55" fmla="*/ 247 h 578"/>
              <a:gd name="T56" fmla="*/ 301 w 672"/>
              <a:gd name="T57" fmla="*/ 235 h 578"/>
              <a:gd name="T58" fmla="*/ 287 w 672"/>
              <a:gd name="T59" fmla="*/ 209 h 578"/>
              <a:gd name="T60" fmla="*/ 265 w 672"/>
              <a:gd name="T61" fmla="*/ 204 h 578"/>
              <a:gd name="T62" fmla="*/ 230 w 672"/>
              <a:gd name="T63" fmla="*/ 218 h 578"/>
              <a:gd name="T64" fmla="*/ 225 w 672"/>
              <a:gd name="T65" fmla="*/ 230 h 578"/>
              <a:gd name="T66" fmla="*/ 232 w 672"/>
              <a:gd name="T67" fmla="*/ 273 h 578"/>
              <a:gd name="T68" fmla="*/ 223 w 672"/>
              <a:gd name="T69" fmla="*/ 313 h 578"/>
              <a:gd name="T70" fmla="*/ 206 w 672"/>
              <a:gd name="T71" fmla="*/ 348 h 578"/>
              <a:gd name="T72" fmla="*/ 168 w 672"/>
              <a:gd name="T73" fmla="*/ 374 h 578"/>
              <a:gd name="T74" fmla="*/ 142 w 672"/>
              <a:gd name="T75" fmla="*/ 374 h 578"/>
              <a:gd name="T76" fmla="*/ 119 w 672"/>
              <a:gd name="T77" fmla="*/ 303 h 578"/>
              <a:gd name="T78" fmla="*/ 97 w 672"/>
              <a:gd name="T79" fmla="*/ 277 h 578"/>
              <a:gd name="T80" fmla="*/ 74 w 672"/>
              <a:gd name="T81" fmla="*/ 242 h 578"/>
              <a:gd name="T82" fmla="*/ 48 w 672"/>
              <a:gd name="T83" fmla="*/ 211 h 578"/>
              <a:gd name="T84" fmla="*/ 24 w 672"/>
              <a:gd name="T85" fmla="*/ 178 h 578"/>
              <a:gd name="T86" fmla="*/ 22 w 672"/>
              <a:gd name="T87" fmla="*/ 159 h 578"/>
              <a:gd name="T88" fmla="*/ 36 w 672"/>
              <a:gd name="T89" fmla="*/ 131 h 578"/>
              <a:gd name="T90" fmla="*/ 17 w 672"/>
              <a:gd name="T91" fmla="*/ 100 h 578"/>
              <a:gd name="T92" fmla="*/ 22 w 672"/>
              <a:gd name="T93" fmla="*/ 60 h 578"/>
              <a:gd name="T94" fmla="*/ 17 w 672"/>
              <a:gd name="T95" fmla="*/ 26 h 578"/>
              <a:gd name="T96" fmla="*/ 0 w 672"/>
              <a:gd name="T97" fmla="*/ 0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72" h="578">
                <a:moveTo>
                  <a:pt x="672" y="500"/>
                </a:moveTo>
                <a:lnTo>
                  <a:pt x="646" y="514"/>
                </a:lnTo>
                <a:lnTo>
                  <a:pt x="618" y="519"/>
                </a:lnTo>
                <a:lnTo>
                  <a:pt x="625" y="540"/>
                </a:lnTo>
                <a:lnTo>
                  <a:pt x="625" y="564"/>
                </a:lnTo>
                <a:lnTo>
                  <a:pt x="606" y="578"/>
                </a:lnTo>
                <a:lnTo>
                  <a:pt x="580" y="575"/>
                </a:lnTo>
                <a:lnTo>
                  <a:pt x="563" y="566"/>
                </a:lnTo>
                <a:lnTo>
                  <a:pt x="537" y="564"/>
                </a:lnTo>
                <a:lnTo>
                  <a:pt x="521" y="538"/>
                </a:lnTo>
                <a:lnTo>
                  <a:pt x="474" y="526"/>
                </a:lnTo>
                <a:lnTo>
                  <a:pt x="452" y="507"/>
                </a:lnTo>
                <a:lnTo>
                  <a:pt x="455" y="483"/>
                </a:lnTo>
                <a:lnTo>
                  <a:pt x="457" y="457"/>
                </a:lnTo>
                <a:lnTo>
                  <a:pt x="452" y="433"/>
                </a:lnTo>
                <a:lnTo>
                  <a:pt x="448" y="405"/>
                </a:lnTo>
                <a:lnTo>
                  <a:pt x="448" y="396"/>
                </a:lnTo>
                <a:lnTo>
                  <a:pt x="466" y="381"/>
                </a:lnTo>
                <a:lnTo>
                  <a:pt x="462" y="355"/>
                </a:lnTo>
                <a:lnTo>
                  <a:pt x="440" y="341"/>
                </a:lnTo>
                <a:lnTo>
                  <a:pt x="431" y="308"/>
                </a:lnTo>
                <a:lnTo>
                  <a:pt x="424" y="296"/>
                </a:lnTo>
                <a:lnTo>
                  <a:pt x="398" y="289"/>
                </a:lnTo>
                <a:lnTo>
                  <a:pt x="381" y="280"/>
                </a:lnTo>
                <a:lnTo>
                  <a:pt x="362" y="284"/>
                </a:lnTo>
                <a:lnTo>
                  <a:pt x="348" y="263"/>
                </a:lnTo>
                <a:lnTo>
                  <a:pt x="336" y="249"/>
                </a:lnTo>
                <a:lnTo>
                  <a:pt x="315" y="247"/>
                </a:lnTo>
                <a:lnTo>
                  <a:pt x="301" y="235"/>
                </a:lnTo>
                <a:lnTo>
                  <a:pt x="287" y="209"/>
                </a:lnTo>
                <a:lnTo>
                  <a:pt x="265" y="204"/>
                </a:lnTo>
                <a:lnTo>
                  <a:pt x="230" y="218"/>
                </a:lnTo>
                <a:lnTo>
                  <a:pt x="225" y="230"/>
                </a:lnTo>
                <a:lnTo>
                  <a:pt x="232" y="273"/>
                </a:lnTo>
                <a:lnTo>
                  <a:pt x="223" y="313"/>
                </a:lnTo>
                <a:lnTo>
                  <a:pt x="206" y="348"/>
                </a:lnTo>
                <a:lnTo>
                  <a:pt x="168" y="374"/>
                </a:lnTo>
                <a:lnTo>
                  <a:pt x="142" y="374"/>
                </a:lnTo>
                <a:lnTo>
                  <a:pt x="119" y="303"/>
                </a:lnTo>
                <a:lnTo>
                  <a:pt x="97" y="277"/>
                </a:lnTo>
                <a:lnTo>
                  <a:pt x="74" y="242"/>
                </a:lnTo>
                <a:lnTo>
                  <a:pt x="48" y="211"/>
                </a:lnTo>
                <a:lnTo>
                  <a:pt x="24" y="178"/>
                </a:lnTo>
                <a:lnTo>
                  <a:pt x="22" y="159"/>
                </a:lnTo>
                <a:lnTo>
                  <a:pt x="36" y="131"/>
                </a:lnTo>
                <a:lnTo>
                  <a:pt x="17" y="100"/>
                </a:lnTo>
                <a:lnTo>
                  <a:pt x="22" y="60"/>
                </a:lnTo>
                <a:lnTo>
                  <a:pt x="17" y="26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838"/>
          <p:cNvSpPr>
            <a:spLocks/>
          </p:cNvSpPr>
          <p:nvPr/>
        </p:nvSpPr>
        <p:spPr bwMode="auto">
          <a:xfrm>
            <a:off x="9577389" y="17463"/>
            <a:ext cx="731838" cy="222250"/>
          </a:xfrm>
          <a:custGeom>
            <a:avLst/>
            <a:gdLst>
              <a:gd name="T0" fmla="*/ 0 w 461"/>
              <a:gd name="T1" fmla="*/ 0 h 140"/>
              <a:gd name="T2" fmla="*/ 21 w 461"/>
              <a:gd name="T3" fmla="*/ 31 h 140"/>
              <a:gd name="T4" fmla="*/ 42 w 461"/>
              <a:gd name="T5" fmla="*/ 48 h 140"/>
              <a:gd name="T6" fmla="*/ 52 w 461"/>
              <a:gd name="T7" fmla="*/ 74 h 140"/>
              <a:gd name="T8" fmla="*/ 63 w 461"/>
              <a:gd name="T9" fmla="*/ 93 h 140"/>
              <a:gd name="T10" fmla="*/ 73 w 461"/>
              <a:gd name="T11" fmla="*/ 116 h 140"/>
              <a:gd name="T12" fmla="*/ 80 w 461"/>
              <a:gd name="T13" fmla="*/ 138 h 140"/>
              <a:gd name="T14" fmla="*/ 113 w 461"/>
              <a:gd name="T15" fmla="*/ 138 h 140"/>
              <a:gd name="T16" fmla="*/ 153 w 461"/>
              <a:gd name="T17" fmla="*/ 133 h 140"/>
              <a:gd name="T18" fmla="*/ 196 w 461"/>
              <a:gd name="T19" fmla="*/ 123 h 140"/>
              <a:gd name="T20" fmla="*/ 215 w 461"/>
              <a:gd name="T21" fmla="*/ 114 h 140"/>
              <a:gd name="T22" fmla="*/ 243 w 461"/>
              <a:gd name="T23" fmla="*/ 123 h 140"/>
              <a:gd name="T24" fmla="*/ 272 w 461"/>
              <a:gd name="T25" fmla="*/ 135 h 140"/>
              <a:gd name="T26" fmla="*/ 298 w 461"/>
              <a:gd name="T27" fmla="*/ 121 h 140"/>
              <a:gd name="T28" fmla="*/ 321 w 461"/>
              <a:gd name="T29" fmla="*/ 128 h 140"/>
              <a:gd name="T30" fmla="*/ 340 w 461"/>
              <a:gd name="T31" fmla="*/ 140 h 140"/>
              <a:gd name="T32" fmla="*/ 364 w 461"/>
              <a:gd name="T33" fmla="*/ 138 h 140"/>
              <a:gd name="T34" fmla="*/ 383 w 461"/>
              <a:gd name="T35" fmla="*/ 109 h 140"/>
              <a:gd name="T36" fmla="*/ 409 w 461"/>
              <a:gd name="T37" fmla="*/ 90 h 140"/>
              <a:gd name="T38" fmla="*/ 461 w 461"/>
              <a:gd name="T39" fmla="*/ 7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140">
                <a:moveTo>
                  <a:pt x="0" y="0"/>
                </a:moveTo>
                <a:lnTo>
                  <a:pt x="21" y="31"/>
                </a:lnTo>
                <a:lnTo>
                  <a:pt x="42" y="48"/>
                </a:lnTo>
                <a:lnTo>
                  <a:pt x="52" y="74"/>
                </a:lnTo>
                <a:lnTo>
                  <a:pt x="63" y="93"/>
                </a:lnTo>
                <a:lnTo>
                  <a:pt x="73" y="116"/>
                </a:lnTo>
                <a:lnTo>
                  <a:pt x="80" y="138"/>
                </a:lnTo>
                <a:lnTo>
                  <a:pt x="113" y="138"/>
                </a:lnTo>
                <a:lnTo>
                  <a:pt x="153" y="133"/>
                </a:lnTo>
                <a:lnTo>
                  <a:pt x="196" y="123"/>
                </a:lnTo>
                <a:lnTo>
                  <a:pt x="215" y="114"/>
                </a:lnTo>
                <a:lnTo>
                  <a:pt x="243" y="123"/>
                </a:lnTo>
                <a:lnTo>
                  <a:pt x="272" y="135"/>
                </a:lnTo>
                <a:lnTo>
                  <a:pt x="298" y="121"/>
                </a:lnTo>
                <a:lnTo>
                  <a:pt x="321" y="128"/>
                </a:lnTo>
                <a:lnTo>
                  <a:pt x="340" y="140"/>
                </a:lnTo>
                <a:lnTo>
                  <a:pt x="364" y="138"/>
                </a:lnTo>
                <a:lnTo>
                  <a:pt x="383" y="109"/>
                </a:lnTo>
                <a:lnTo>
                  <a:pt x="409" y="90"/>
                </a:lnTo>
                <a:lnTo>
                  <a:pt x="461" y="7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839"/>
          <p:cNvSpPr>
            <a:spLocks/>
          </p:cNvSpPr>
          <p:nvPr/>
        </p:nvSpPr>
        <p:spPr bwMode="auto">
          <a:xfrm>
            <a:off x="8104189" y="735013"/>
            <a:ext cx="646113" cy="263525"/>
          </a:xfrm>
          <a:custGeom>
            <a:avLst/>
            <a:gdLst>
              <a:gd name="T0" fmla="*/ 0 w 407"/>
              <a:gd name="T1" fmla="*/ 0 h 166"/>
              <a:gd name="T2" fmla="*/ 24 w 407"/>
              <a:gd name="T3" fmla="*/ 26 h 166"/>
              <a:gd name="T4" fmla="*/ 48 w 407"/>
              <a:gd name="T5" fmla="*/ 41 h 166"/>
              <a:gd name="T6" fmla="*/ 57 w 407"/>
              <a:gd name="T7" fmla="*/ 62 h 166"/>
              <a:gd name="T8" fmla="*/ 88 w 407"/>
              <a:gd name="T9" fmla="*/ 67 h 166"/>
              <a:gd name="T10" fmla="*/ 93 w 407"/>
              <a:gd name="T11" fmla="*/ 74 h 166"/>
              <a:gd name="T12" fmla="*/ 104 w 407"/>
              <a:gd name="T13" fmla="*/ 78 h 166"/>
              <a:gd name="T14" fmla="*/ 128 w 407"/>
              <a:gd name="T15" fmla="*/ 90 h 166"/>
              <a:gd name="T16" fmla="*/ 145 w 407"/>
              <a:gd name="T17" fmla="*/ 95 h 166"/>
              <a:gd name="T18" fmla="*/ 159 w 407"/>
              <a:gd name="T19" fmla="*/ 95 h 166"/>
              <a:gd name="T20" fmla="*/ 178 w 407"/>
              <a:gd name="T21" fmla="*/ 107 h 166"/>
              <a:gd name="T22" fmla="*/ 199 w 407"/>
              <a:gd name="T23" fmla="*/ 107 h 166"/>
              <a:gd name="T24" fmla="*/ 225 w 407"/>
              <a:gd name="T25" fmla="*/ 102 h 166"/>
              <a:gd name="T26" fmla="*/ 244 w 407"/>
              <a:gd name="T27" fmla="*/ 102 h 166"/>
              <a:gd name="T28" fmla="*/ 272 w 407"/>
              <a:gd name="T29" fmla="*/ 107 h 166"/>
              <a:gd name="T30" fmla="*/ 294 w 407"/>
              <a:gd name="T31" fmla="*/ 107 h 166"/>
              <a:gd name="T32" fmla="*/ 310 w 407"/>
              <a:gd name="T33" fmla="*/ 119 h 166"/>
              <a:gd name="T34" fmla="*/ 320 w 407"/>
              <a:gd name="T35" fmla="*/ 131 h 166"/>
              <a:gd name="T36" fmla="*/ 339 w 407"/>
              <a:gd name="T37" fmla="*/ 157 h 166"/>
              <a:gd name="T38" fmla="*/ 350 w 407"/>
              <a:gd name="T39" fmla="*/ 166 h 166"/>
              <a:gd name="T40" fmla="*/ 360 w 407"/>
              <a:gd name="T41" fmla="*/ 166 h 166"/>
              <a:gd name="T42" fmla="*/ 376 w 407"/>
              <a:gd name="T43" fmla="*/ 159 h 166"/>
              <a:gd name="T44" fmla="*/ 362 w 407"/>
              <a:gd name="T45" fmla="*/ 138 h 166"/>
              <a:gd name="T46" fmla="*/ 341 w 407"/>
              <a:gd name="T47" fmla="*/ 112 h 166"/>
              <a:gd name="T48" fmla="*/ 332 w 407"/>
              <a:gd name="T49" fmla="*/ 97 h 166"/>
              <a:gd name="T50" fmla="*/ 332 w 407"/>
              <a:gd name="T51" fmla="*/ 71 h 166"/>
              <a:gd name="T52" fmla="*/ 341 w 407"/>
              <a:gd name="T53" fmla="*/ 45 h 166"/>
              <a:gd name="T54" fmla="*/ 365 w 407"/>
              <a:gd name="T55" fmla="*/ 41 h 166"/>
              <a:gd name="T56" fmla="*/ 384 w 407"/>
              <a:gd name="T57" fmla="*/ 62 h 166"/>
              <a:gd name="T58" fmla="*/ 393 w 407"/>
              <a:gd name="T59" fmla="*/ 78 h 166"/>
              <a:gd name="T60" fmla="*/ 407 w 407"/>
              <a:gd name="T61" fmla="*/ 74 h 166"/>
              <a:gd name="T62" fmla="*/ 407 w 407"/>
              <a:gd name="T63" fmla="*/ 4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7" h="166">
                <a:moveTo>
                  <a:pt x="0" y="0"/>
                </a:moveTo>
                <a:lnTo>
                  <a:pt x="24" y="26"/>
                </a:lnTo>
                <a:lnTo>
                  <a:pt x="48" y="41"/>
                </a:lnTo>
                <a:lnTo>
                  <a:pt x="57" y="62"/>
                </a:lnTo>
                <a:lnTo>
                  <a:pt x="88" y="67"/>
                </a:lnTo>
                <a:lnTo>
                  <a:pt x="93" y="74"/>
                </a:lnTo>
                <a:lnTo>
                  <a:pt x="104" y="78"/>
                </a:lnTo>
                <a:lnTo>
                  <a:pt x="128" y="90"/>
                </a:lnTo>
                <a:lnTo>
                  <a:pt x="145" y="95"/>
                </a:lnTo>
                <a:lnTo>
                  <a:pt x="159" y="95"/>
                </a:lnTo>
                <a:lnTo>
                  <a:pt x="178" y="107"/>
                </a:lnTo>
                <a:lnTo>
                  <a:pt x="199" y="107"/>
                </a:lnTo>
                <a:lnTo>
                  <a:pt x="225" y="102"/>
                </a:lnTo>
                <a:lnTo>
                  <a:pt x="244" y="102"/>
                </a:lnTo>
                <a:lnTo>
                  <a:pt x="272" y="107"/>
                </a:lnTo>
                <a:lnTo>
                  <a:pt x="294" y="107"/>
                </a:lnTo>
                <a:lnTo>
                  <a:pt x="310" y="119"/>
                </a:lnTo>
                <a:lnTo>
                  <a:pt x="320" y="131"/>
                </a:lnTo>
                <a:lnTo>
                  <a:pt x="339" y="157"/>
                </a:lnTo>
                <a:lnTo>
                  <a:pt x="350" y="166"/>
                </a:lnTo>
                <a:lnTo>
                  <a:pt x="360" y="166"/>
                </a:lnTo>
                <a:lnTo>
                  <a:pt x="376" y="159"/>
                </a:lnTo>
                <a:lnTo>
                  <a:pt x="362" y="138"/>
                </a:lnTo>
                <a:lnTo>
                  <a:pt x="341" y="112"/>
                </a:lnTo>
                <a:lnTo>
                  <a:pt x="332" y="97"/>
                </a:lnTo>
                <a:lnTo>
                  <a:pt x="332" y="71"/>
                </a:lnTo>
                <a:lnTo>
                  <a:pt x="341" y="45"/>
                </a:lnTo>
                <a:lnTo>
                  <a:pt x="365" y="41"/>
                </a:lnTo>
                <a:lnTo>
                  <a:pt x="384" y="62"/>
                </a:lnTo>
                <a:lnTo>
                  <a:pt x="393" y="78"/>
                </a:lnTo>
                <a:lnTo>
                  <a:pt x="407" y="74"/>
                </a:lnTo>
                <a:lnTo>
                  <a:pt x="407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840"/>
          <p:cNvSpPr>
            <a:spLocks/>
          </p:cNvSpPr>
          <p:nvPr/>
        </p:nvSpPr>
        <p:spPr bwMode="auto">
          <a:xfrm>
            <a:off x="9588501" y="814388"/>
            <a:ext cx="720725" cy="214313"/>
          </a:xfrm>
          <a:custGeom>
            <a:avLst/>
            <a:gdLst>
              <a:gd name="T0" fmla="*/ 0 w 454"/>
              <a:gd name="T1" fmla="*/ 0 h 135"/>
              <a:gd name="T2" fmla="*/ 23 w 454"/>
              <a:gd name="T3" fmla="*/ 10 h 135"/>
              <a:gd name="T4" fmla="*/ 49 w 454"/>
              <a:gd name="T5" fmla="*/ 19 h 135"/>
              <a:gd name="T6" fmla="*/ 68 w 454"/>
              <a:gd name="T7" fmla="*/ 38 h 135"/>
              <a:gd name="T8" fmla="*/ 92 w 454"/>
              <a:gd name="T9" fmla="*/ 76 h 135"/>
              <a:gd name="T10" fmla="*/ 120 w 454"/>
              <a:gd name="T11" fmla="*/ 97 h 135"/>
              <a:gd name="T12" fmla="*/ 156 w 454"/>
              <a:gd name="T13" fmla="*/ 107 h 135"/>
              <a:gd name="T14" fmla="*/ 175 w 454"/>
              <a:gd name="T15" fmla="*/ 104 h 135"/>
              <a:gd name="T16" fmla="*/ 196 w 454"/>
              <a:gd name="T17" fmla="*/ 102 h 135"/>
              <a:gd name="T18" fmla="*/ 215 w 454"/>
              <a:gd name="T19" fmla="*/ 111 h 135"/>
              <a:gd name="T20" fmla="*/ 239 w 454"/>
              <a:gd name="T21" fmla="*/ 128 h 135"/>
              <a:gd name="T22" fmla="*/ 250 w 454"/>
              <a:gd name="T23" fmla="*/ 123 h 135"/>
              <a:gd name="T24" fmla="*/ 246 w 454"/>
              <a:gd name="T25" fmla="*/ 99 h 135"/>
              <a:gd name="T26" fmla="*/ 262 w 454"/>
              <a:gd name="T27" fmla="*/ 97 h 135"/>
              <a:gd name="T28" fmla="*/ 286 w 454"/>
              <a:gd name="T29" fmla="*/ 104 h 135"/>
              <a:gd name="T30" fmla="*/ 319 w 454"/>
              <a:gd name="T31" fmla="*/ 114 h 135"/>
              <a:gd name="T32" fmla="*/ 331 w 454"/>
              <a:gd name="T33" fmla="*/ 109 h 135"/>
              <a:gd name="T34" fmla="*/ 343 w 454"/>
              <a:gd name="T35" fmla="*/ 97 h 135"/>
              <a:gd name="T36" fmla="*/ 357 w 454"/>
              <a:gd name="T37" fmla="*/ 104 h 135"/>
              <a:gd name="T38" fmla="*/ 369 w 454"/>
              <a:gd name="T39" fmla="*/ 121 h 135"/>
              <a:gd name="T40" fmla="*/ 390 w 454"/>
              <a:gd name="T41" fmla="*/ 125 h 135"/>
              <a:gd name="T42" fmla="*/ 411 w 454"/>
              <a:gd name="T43" fmla="*/ 121 h 135"/>
              <a:gd name="T44" fmla="*/ 430 w 454"/>
              <a:gd name="T45" fmla="*/ 135 h 135"/>
              <a:gd name="T46" fmla="*/ 454 w 454"/>
              <a:gd name="T47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4" h="135">
                <a:moveTo>
                  <a:pt x="0" y="0"/>
                </a:moveTo>
                <a:lnTo>
                  <a:pt x="23" y="10"/>
                </a:lnTo>
                <a:lnTo>
                  <a:pt x="49" y="19"/>
                </a:lnTo>
                <a:lnTo>
                  <a:pt x="68" y="38"/>
                </a:lnTo>
                <a:lnTo>
                  <a:pt x="92" y="76"/>
                </a:lnTo>
                <a:lnTo>
                  <a:pt x="120" y="97"/>
                </a:lnTo>
                <a:lnTo>
                  <a:pt x="156" y="107"/>
                </a:lnTo>
                <a:lnTo>
                  <a:pt x="175" y="104"/>
                </a:lnTo>
                <a:lnTo>
                  <a:pt x="196" y="102"/>
                </a:lnTo>
                <a:lnTo>
                  <a:pt x="215" y="111"/>
                </a:lnTo>
                <a:lnTo>
                  <a:pt x="239" y="128"/>
                </a:lnTo>
                <a:lnTo>
                  <a:pt x="250" y="123"/>
                </a:lnTo>
                <a:lnTo>
                  <a:pt x="246" y="99"/>
                </a:lnTo>
                <a:lnTo>
                  <a:pt x="262" y="97"/>
                </a:lnTo>
                <a:lnTo>
                  <a:pt x="286" y="104"/>
                </a:lnTo>
                <a:lnTo>
                  <a:pt x="319" y="114"/>
                </a:lnTo>
                <a:lnTo>
                  <a:pt x="331" y="109"/>
                </a:lnTo>
                <a:lnTo>
                  <a:pt x="343" y="97"/>
                </a:lnTo>
                <a:lnTo>
                  <a:pt x="357" y="104"/>
                </a:lnTo>
                <a:lnTo>
                  <a:pt x="369" y="121"/>
                </a:lnTo>
                <a:lnTo>
                  <a:pt x="390" y="125"/>
                </a:lnTo>
                <a:lnTo>
                  <a:pt x="411" y="121"/>
                </a:lnTo>
                <a:lnTo>
                  <a:pt x="430" y="135"/>
                </a:lnTo>
                <a:lnTo>
                  <a:pt x="454" y="13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841"/>
          <p:cNvSpPr>
            <a:spLocks/>
          </p:cNvSpPr>
          <p:nvPr/>
        </p:nvSpPr>
        <p:spPr bwMode="auto">
          <a:xfrm>
            <a:off x="9517064" y="236538"/>
            <a:ext cx="247650" cy="608013"/>
          </a:xfrm>
          <a:custGeom>
            <a:avLst/>
            <a:gdLst>
              <a:gd name="T0" fmla="*/ 151 w 156"/>
              <a:gd name="T1" fmla="*/ 0 h 383"/>
              <a:gd name="T2" fmla="*/ 130 w 156"/>
              <a:gd name="T3" fmla="*/ 30 h 383"/>
              <a:gd name="T4" fmla="*/ 123 w 156"/>
              <a:gd name="T5" fmla="*/ 38 h 383"/>
              <a:gd name="T6" fmla="*/ 123 w 156"/>
              <a:gd name="T7" fmla="*/ 59 h 383"/>
              <a:gd name="T8" fmla="*/ 123 w 156"/>
              <a:gd name="T9" fmla="*/ 85 h 383"/>
              <a:gd name="T10" fmla="*/ 118 w 156"/>
              <a:gd name="T11" fmla="*/ 99 h 383"/>
              <a:gd name="T12" fmla="*/ 118 w 156"/>
              <a:gd name="T13" fmla="*/ 120 h 383"/>
              <a:gd name="T14" fmla="*/ 118 w 156"/>
              <a:gd name="T15" fmla="*/ 139 h 383"/>
              <a:gd name="T16" fmla="*/ 101 w 156"/>
              <a:gd name="T17" fmla="*/ 144 h 383"/>
              <a:gd name="T18" fmla="*/ 61 w 156"/>
              <a:gd name="T19" fmla="*/ 144 h 383"/>
              <a:gd name="T20" fmla="*/ 35 w 156"/>
              <a:gd name="T21" fmla="*/ 149 h 383"/>
              <a:gd name="T22" fmla="*/ 2 w 156"/>
              <a:gd name="T23" fmla="*/ 156 h 383"/>
              <a:gd name="T24" fmla="*/ 4 w 156"/>
              <a:gd name="T25" fmla="*/ 182 h 383"/>
              <a:gd name="T26" fmla="*/ 0 w 156"/>
              <a:gd name="T27" fmla="*/ 198 h 383"/>
              <a:gd name="T28" fmla="*/ 9 w 156"/>
              <a:gd name="T29" fmla="*/ 220 h 383"/>
              <a:gd name="T30" fmla="*/ 21 w 156"/>
              <a:gd name="T31" fmla="*/ 229 h 383"/>
              <a:gd name="T32" fmla="*/ 45 w 156"/>
              <a:gd name="T33" fmla="*/ 239 h 383"/>
              <a:gd name="T34" fmla="*/ 66 w 156"/>
              <a:gd name="T35" fmla="*/ 250 h 383"/>
              <a:gd name="T36" fmla="*/ 80 w 156"/>
              <a:gd name="T37" fmla="*/ 267 h 383"/>
              <a:gd name="T38" fmla="*/ 111 w 156"/>
              <a:gd name="T39" fmla="*/ 272 h 383"/>
              <a:gd name="T40" fmla="*/ 123 w 156"/>
              <a:gd name="T41" fmla="*/ 288 h 383"/>
              <a:gd name="T42" fmla="*/ 132 w 156"/>
              <a:gd name="T43" fmla="*/ 310 h 383"/>
              <a:gd name="T44" fmla="*/ 153 w 156"/>
              <a:gd name="T45" fmla="*/ 329 h 383"/>
              <a:gd name="T46" fmla="*/ 156 w 156"/>
              <a:gd name="T47" fmla="*/ 352 h 383"/>
              <a:gd name="T48" fmla="*/ 153 w 156"/>
              <a:gd name="T49" fmla="*/ 374 h 383"/>
              <a:gd name="T50" fmla="*/ 132 w 156"/>
              <a:gd name="T51" fmla="*/ 383 h 383"/>
              <a:gd name="T52" fmla="*/ 120 w 156"/>
              <a:gd name="T53" fmla="*/ 374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383">
                <a:moveTo>
                  <a:pt x="151" y="0"/>
                </a:moveTo>
                <a:lnTo>
                  <a:pt x="130" y="30"/>
                </a:lnTo>
                <a:lnTo>
                  <a:pt x="123" y="38"/>
                </a:lnTo>
                <a:lnTo>
                  <a:pt x="123" y="59"/>
                </a:lnTo>
                <a:lnTo>
                  <a:pt x="123" y="85"/>
                </a:lnTo>
                <a:lnTo>
                  <a:pt x="118" y="99"/>
                </a:lnTo>
                <a:lnTo>
                  <a:pt x="118" y="120"/>
                </a:lnTo>
                <a:lnTo>
                  <a:pt x="118" y="139"/>
                </a:lnTo>
                <a:lnTo>
                  <a:pt x="101" y="144"/>
                </a:lnTo>
                <a:lnTo>
                  <a:pt x="61" y="144"/>
                </a:lnTo>
                <a:lnTo>
                  <a:pt x="35" y="149"/>
                </a:lnTo>
                <a:lnTo>
                  <a:pt x="2" y="156"/>
                </a:lnTo>
                <a:lnTo>
                  <a:pt x="4" y="182"/>
                </a:lnTo>
                <a:lnTo>
                  <a:pt x="0" y="198"/>
                </a:lnTo>
                <a:lnTo>
                  <a:pt x="9" y="220"/>
                </a:lnTo>
                <a:lnTo>
                  <a:pt x="21" y="229"/>
                </a:lnTo>
                <a:lnTo>
                  <a:pt x="45" y="239"/>
                </a:lnTo>
                <a:lnTo>
                  <a:pt x="66" y="250"/>
                </a:lnTo>
                <a:lnTo>
                  <a:pt x="80" y="267"/>
                </a:lnTo>
                <a:lnTo>
                  <a:pt x="111" y="272"/>
                </a:lnTo>
                <a:lnTo>
                  <a:pt x="123" y="288"/>
                </a:lnTo>
                <a:lnTo>
                  <a:pt x="132" y="310"/>
                </a:lnTo>
                <a:lnTo>
                  <a:pt x="153" y="329"/>
                </a:lnTo>
                <a:lnTo>
                  <a:pt x="156" y="352"/>
                </a:lnTo>
                <a:lnTo>
                  <a:pt x="153" y="374"/>
                </a:lnTo>
                <a:lnTo>
                  <a:pt x="132" y="383"/>
                </a:lnTo>
                <a:lnTo>
                  <a:pt x="120" y="37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842"/>
          <p:cNvSpPr>
            <a:spLocks/>
          </p:cNvSpPr>
          <p:nvPr/>
        </p:nvSpPr>
        <p:spPr bwMode="auto">
          <a:xfrm>
            <a:off x="8683626" y="882651"/>
            <a:ext cx="558800" cy="539750"/>
          </a:xfrm>
          <a:custGeom>
            <a:avLst/>
            <a:gdLst>
              <a:gd name="T0" fmla="*/ 310 w 352"/>
              <a:gd name="T1" fmla="*/ 0 h 340"/>
              <a:gd name="T2" fmla="*/ 314 w 352"/>
              <a:gd name="T3" fmla="*/ 23 h 340"/>
              <a:gd name="T4" fmla="*/ 307 w 352"/>
              <a:gd name="T5" fmla="*/ 42 h 340"/>
              <a:gd name="T6" fmla="*/ 281 w 352"/>
              <a:gd name="T7" fmla="*/ 49 h 340"/>
              <a:gd name="T8" fmla="*/ 288 w 352"/>
              <a:gd name="T9" fmla="*/ 64 h 340"/>
              <a:gd name="T10" fmla="*/ 312 w 352"/>
              <a:gd name="T11" fmla="*/ 75 h 340"/>
              <a:gd name="T12" fmla="*/ 319 w 352"/>
              <a:gd name="T13" fmla="*/ 90 h 340"/>
              <a:gd name="T14" fmla="*/ 340 w 352"/>
              <a:gd name="T15" fmla="*/ 92 h 340"/>
              <a:gd name="T16" fmla="*/ 352 w 352"/>
              <a:gd name="T17" fmla="*/ 104 h 340"/>
              <a:gd name="T18" fmla="*/ 345 w 352"/>
              <a:gd name="T19" fmla="*/ 125 h 340"/>
              <a:gd name="T20" fmla="*/ 324 w 352"/>
              <a:gd name="T21" fmla="*/ 139 h 340"/>
              <a:gd name="T22" fmla="*/ 286 w 352"/>
              <a:gd name="T23" fmla="*/ 135 h 340"/>
              <a:gd name="T24" fmla="*/ 253 w 352"/>
              <a:gd name="T25" fmla="*/ 135 h 340"/>
              <a:gd name="T26" fmla="*/ 229 w 352"/>
              <a:gd name="T27" fmla="*/ 144 h 340"/>
              <a:gd name="T28" fmla="*/ 217 w 352"/>
              <a:gd name="T29" fmla="*/ 161 h 340"/>
              <a:gd name="T30" fmla="*/ 198 w 352"/>
              <a:gd name="T31" fmla="*/ 168 h 340"/>
              <a:gd name="T32" fmla="*/ 196 w 352"/>
              <a:gd name="T33" fmla="*/ 172 h 340"/>
              <a:gd name="T34" fmla="*/ 187 w 352"/>
              <a:gd name="T35" fmla="*/ 187 h 340"/>
              <a:gd name="T36" fmla="*/ 177 w 352"/>
              <a:gd name="T37" fmla="*/ 198 h 340"/>
              <a:gd name="T38" fmla="*/ 160 w 352"/>
              <a:gd name="T39" fmla="*/ 196 h 340"/>
              <a:gd name="T40" fmla="*/ 144 w 352"/>
              <a:gd name="T41" fmla="*/ 194 h 340"/>
              <a:gd name="T42" fmla="*/ 123 w 352"/>
              <a:gd name="T43" fmla="*/ 175 h 340"/>
              <a:gd name="T44" fmla="*/ 104 w 352"/>
              <a:gd name="T45" fmla="*/ 179 h 340"/>
              <a:gd name="T46" fmla="*/ 94 w 352"/>
              <a:gd name="T47" fmla="*/ 191 h 340"/>
              <a:gd name="T48" fmla="*/ 71 w 352"/>
              <a:gd name="T49" fmla="*/ 203 h 340"/>
              <a:gd name="T50" fmla="*/ 54 w 352"/>
              <a:gd name="T51" fmla="*/ 232 h 340"/>
              <a:gd name="T52" fmla="*/ 54 w 352"/>
              <a:gd name="T53" fmla="*/ 258 h 340"/>
              <a:gd name="T54" fmla="*/ 37 w 352"/>
              <a:gd name="T55" fmla="*/ 288 h 340"/>
              <a:gd name="T56" fmla="*/ 23 w 352"/>
              <a:gd name="T57" fmla="*/ 317 h 340"/>
              <a:gd name="T58" fmla="*/ 0 w 352"/>
              <a:gd name="T59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2" h="340">
                <a:moveTo>
                  <a:pt x="310" y="0"/>
                </a:moveTo>
                <a:lnTo>
                  <a:pt x="314" y="23"/>
                </a:lnTo>
                <a:lnTo>
                  <a:pt x="307" y="42"/>
                </a:lnTo>
                <a:lnTo>
                  <a:pt x="281" y="49"/>
                </a:lnTo>
                <a:lnTo>
                  <a:pt x="288" y="64"/>
                </a:lnTo>
                <a:lnTo>
                  <a:pt x="312" y="75"/>
                </a:lnTo>
                <a:lnTo>
                  <a:pt x="319" y="90"/>
                </a:lnTo>
                <a:lnTo>
                  <a:pt x="340" y="92"/>
                </a:lnTo>
                <a:lnTo>
                  <a:pt x="352" y="104"/>
                </a:lnTo>
                <a:lnTo>
                  <a:pt x="345" y="125"/>
                </a:lnTo>
                <a:lnTo>
                  <a:pt x="324" y="139"/>
                </a:lnTo>
                <a:lnTo>
                  <a:pt x="286" y="135"/>
                </a:lnTo>
                <a:lnTo>
                  <a:pt x="253" y="135"/>
                </a:lnTo>
                <a:lnTo>
                  <a:pt x="229" y="144"/>
                </a:lnTo>
                <a:lnTo>
                  <a:pt x="217" y="161"/>
                </a:lnTo>
                <a:lnTo>
                  <a:pt x="198" y="168"/>
                </a:lnTo>
                <a:lnTo>
                  <a:pt x="196" y="172"/>
                </a:lnTo>
                <a:lnTo>
                  <a:pt x="187" y="187"/>
                </a:lnTo>
                <a:lnTo>
                  <a:pt x="177" y="198"/>
                </a:lnTo>
                <a:lnTo>
                  <a:pt x="160" y="196"/>
                </a:lnTo>
                <a:lnTo>
                  <a:pt x="144" y="194"/>
                </a:lnTo>
                <a:lnTo>
                  <a:pt x="123" y="175"/>
                </a:lnTo>
                <a:lnTo>
                  <a:pt x="104" y="179"/>
                </a:lnTo>
                <a:lnTo>
                  <a:pt x="94" y="191"/>
                </a:lnTo>
                <a:lnTo>
                  <a:pt x="71" y="203"/>
                </a:lnTo>
                <a:lnTo>
                  <a:pt x="54" y="232"/>
                </a:lnTo>
                <a:lnTo>
                  <a:pt x="54" y="258"/>
                </a:lnTo>
                <a:lnTo>
                  <a:pt x="37" y="288"/>
                </a:lnTo>
                <a:lnTo>
                  <a:pt x="23" y="317"/>
                </a:lnTo>
                <a:lnTo>
                  <a:pt x="0" y="34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843"/>
          <p:cNvSpPr>
            <a:spLocks/>
          </p:cNvSpPr>
          <p:nvPr/>
        </p:nvSpPr>
        <p:spPr bwMode="auto">
          <a:xfrm>
            <a:off x="7842251" y="1243013"/>
            <a:ext cx="311150" cy="517525"/>
          </a:xfrm>
          <a:custGeom>
            <a:avLst/>
            <a:gdLst>
              <a:gd name="T0" fmla="*/ 196 w 196"/>
              <a:gd name="T1" fmla="*/ 326 h 326"/>
              <a:gd name="T2" fmla="*/ 170 w 196"/>
              <a:gd name="T3" fmla="*/ 298 h 326"/>
              <a:gd name="T4" fmla="*/ 161 w 196"/>
              <a:gd name="T5" fmla="*/ 272 h 326"/>
              <a:gd name="T6" fmla="*/ 168 w 196"/>
              <a:gd name="T7" fmla="*/ 246 h 326"/>
              <a:gd name="T8" fmla="*/ 172 w 196"/>
              <a:gd name="T9" fmla="*/ 220 h 326"/>
              <a:gd name="T10" fmla="*/ 165 w 196"/>
              <a:gd name="T11" fmla="*/ 194 h 326"/>
              <a:gd name="T12" fmla="*/ 151 w 196"/>
              <a:gd name="T13" fmla="*/ 182 h 326"/>
              <a:gd name="T14" fmla="*/ 158 w 196"/>
              <a:gd name="T15" fmla="*/ 151 h 326"/>
              <a:gd name="T16" fmla="*/ 168 w 196"/>
              <a:gd name="T17" fmla="*/ 128 h 326"/>
              <a:gd name="T18" fmla="*/ 158 w 196"/>
              <a:gd name="T19" fmla="*/ 104 h 326"/>
              <a:gd name="T20" fmla="*/ 132 w 196"/>
              <a:gd name="T21" fmla="*/ 83 h 326"/>
              <a:gd name="T22" fmla="*/ 111 w 196"/>
              <a:gd name="T23" fmla="*/ 66 h 326"/>
              <a:gd name="T24" fmla="*/ 80 w 196"/>
              <a:gd name="T25" fmla="*/ 35 h 326"/>
              <a:gd name="T26" fmla="*/ 50 w 196"/>
              <a:gd name="T27" fmla="*/ 23 h 326"/>
              <a:gd name="T28" fmla="*/ 26 w 196"/>
              <a:gd name="T29" fmla="*/ 14 h 326"/>
              <a:gd name="T30" fmla="*/ 14 w 196"/>
              <a:gd name="T31" fmla="*/ 9 h 326"/>
              <a:gd name="T32" fmla="*/ 0 w 196"/>
              <a:gd name="T33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6" h="326">
                <a:moveTo>
                  <a:pt x="196" y="326"/>
                </a:moveTo>
                <a:lnTo>
                  <a:pt x="170" y="298"/>
                </a:lnTo>
                <a:lnTo>
                  <a:pt x="161" y="272"/>
                </a:lnTo>
                <a:lnTo>
                  <a:pt x="168" y="246"/>
                </a:lnTo>
                <a:lnTo>
                  <a:pt x="172" y="220"/>
                </a:lnTo>
                <a:lnTo>
                  <a:pt x="165" y="194"/>
                </a:lnTo>
                <a:lnTo>
                  <a:pt x="151" y="182"/>
                </a:lnTo>
                <a:lnTo>
                  <a:pt x="158" y="151"/>
                </a:lnTo>
                <a:lnTo>
                  <a:pt x="168" y="128"/>
                </a:lnTo>
                <a:lnTo>
                  <a:pt x="158" y="104"/>
                </a:lnTo>
                <a:lnTo>
                  <a:pt x="132" y="83"/>
                </a:lnTo>
                <a:lnTo>
                  <a:pt x="111" y="66"/>
                </a:lnTo>
                <a:lnTo>
                  <a:pt x="80" y="35"/>
                </a:lnTo>
                <a:lnTo>
                  <a:pt x="50" y="23"/>
                </a:lnTo>
                <a:lnTo>
                  <a:pt x="26" y="14"/>
                </a:lnTo>
                <a:lnTo>
                  <a:pt x="14" y="9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844"/>
          <p:cNvSpPr>
            <a:spLocks/>
          </p:cNvSpPr>
          <p:nvPr/>
        </p:nvSpPr>
        <p:spPr bwMode="auto">
          <a:xfrm>
            <a:off x="7639051" y="1771651"/>
            <a:ext cx="184150" cy="139700"/>
          </a:xfrm>
          <a:custGeom>
            <a:avLst/>
            <a:gdLst>
              <a:gd name="T0" fmla="*/ 116 w 116"/>
              <a:gd name="T1" fmla="*/ 0 h 88"/>
              <a:gd name="T2" fmla="*/ 99 w 116"/>
              <a:gd name="T3" fmla="*/ 10 h 88"/>
              <a:gd name="T4" fmla="*/ 71 w 116"/>
              <a:gd name="T5" fmla="*/ 31 h 88"/>
              <a:gd name="T6" fmla="*/ 55 w 116"/>
              <a:gd name="T7" fmla="*/ 38 h 88"/>
              <a:gd name="T8" fmla="*/ 47 w 116"/>
              <a:gd name="T9" fmla="*/ 50 h 88"/>
              <a:gd name="T10" fmla="*/ 24 w 116"/>
              <a:gd name="T11" fmla="*/ 60 h 88"/>
              <a:gd name="T12" fmla="*/ 17 w 116"/>
              <a:gd name="T13" fmla="*/ 76 h 88"/>
              <a:gd name="T14" fmla="*/ 0 w 116"/>
              <a:gd name="T1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88">
                <a:moveTo>
                  <a:pt x="116" y="0"/>
                </a:moveTo>
                <a:lnTo>
                  <a:pt x="99" y="10"/>
                </a:lnTo>
                <a:lnTo>
                  <a:pt x="71" y="31"/>
                </a:lnTo>
                <a:lnTo>
                  <a:pt x="55" y="38"/>
                </a:lnTo>
                <a:lnTo>
                  <a:pt x="47" y="50"/>
                </a:lnTo>
                <a:lnTo>
                  <a:pt x="24" y="60"/>
                </a:lnTo>
                <a:lnTo>
                  <a:pt x="17" y="76"/>
                </a:lnTo>
                <a:lnTo>
                  <a:pt x="0" y="8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845"/>
          <p:cNvSpPr>
            <a:spLocks/>
          </p:cNvSpPr>
          <p:nvPr/>
        </p:nvSpPr>
        <p:spPr bwMode="auto">
          <a:xfrm>
            <a:off x="7583489" y="2009776"/>
            <a:ext cx="52388" cy="585788"/>
          </a:xfrm>
          <a:custGeom>
            <a:avLst/>
            <a:gdLst>
              <a:gd name="T0" fmla="*/ 7 w 33"/>
              <a:gd name="T1" fmla="*/ 369 h 369"/>
              <a:gd name="T2" fmla="*/ 4 w 33"/>
              <a:gd name="T3" fmla="*/ 345 h 369"/>
              <a:gd name="T4" fmla="*/ 16 w 33"/>
              <a:gd name="T5" fmla="*/ 326 h 369"/>
              <a:gd name="T6" fmla="*/ 16 w 33"/>
              <a:gd name="T7" fmla="*/ 309 h 369"/>
              <a:gd name="T8" fmla="*/ 33 w 33"/>
              <a:gd name="T9" fmla="*/ 279 h 369"/>
              <a:gd name="T10" fmla="*/ 33 w 33"/>
              <a:gd name="T11" fmla="*/ 248 h 369"/>
              <a:gd name="T12" fmla="*/ 28 w 33"/>
              <a:gd name="T13" fmla="*/ 217 h 369"/>
              <a:gd name="T14" fmla="*/ 14 w 33"/>
              <a:gd name="T15" fmla="*/ 205 h 369"/>
              <a:gd name="T16" fmla="*/ 0 w 33"/>
              <a:gd name="T17" fmla="*/ 184 h 369"/>
              <a:gd name="T18" fmla="*/ 0 w 33"/>
              <a:gd name="T19" fmla="*/ 153 h 369"/>
              <a:gd name="T20" fmla="*/ 9 w 33"/>
              <a:gd name="T21" fmla="*/ 130 h 369"/>
              <a:gd name="T22" fmla="*/ 9 w 33"/>
              <a:gd name="T23" fmla="*/ 94 h 369"/>
              <a:gd name="T24" fmla="*/ 11 w 33"/>
              <a:gd name="T25" fmla="*/ 56 h 369"/>
              <a:gd name="T26" fmla="*/ 16 w 33"/>
              <a:gd name="T27" fmla="*/ 33 h 369"/>
              <a:gd name="T28" fmla="*/ 16 w 33"/>
              <a:gd name="T29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369">
                <a:moveTo>
                  <a:pt x="7" y="369"/>
                </a:moveTo>
                <a:lnTo>
                  <a:pt x="4" y="345"/>
                </a:lnTo>
                <a:lnTo>
                  <a:pt x="16" y="326"/>
                </a:lnTo>
                <a:lnTo>
                  <a:pt x="16" y="309"/>
                </a:lnTo>
                <a:lnTo>
                  <a:pt x="33" y="279"/>
                </a:lnTo>
                <a:lnTo>
                  <a:pt x="33" y="248"/>
                </a:lnTo>
                <a:lnTo>
                  <a:pt x="28" y="217"/>
                </a:lnTo>
                <a:lnTo>
                  <a:pt x="14" y="205"/>
                </a:lnTo>
                <a:lnTo>
                  <a:pt x="0" y="184"/>
                </a:lnTo>
                <a:lnTo>
                  <a:pt x="0" y="153"/>
                </a:lnTo>
                <a:lnTo>
                  <a:pt x="9" y="130"/>
                </a:lnTo>
                <a:lnTo>
                  <a:pt x="9" y="94"/>
                </a:lnTo>
                <a:lnTo>
                  <a:pt x="11" y="56"/>
                </a:lnTo>
                <a:lnTo>
                  <a:pt x="16" y="33"/>
                </a:lnTo>
                <a:lnTo>
                  <a:pt x="1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846"/>
          <p:cNvSpPr>
            <a:spLocks/>
          </p:cNvSpPr>
          <p:nvPr/>
        </p:nvSpPr>
        <p:spPr bwMode="auto">
          <a:xfrm>
            <a:off x="7435851" y="2062163"/>
            <a:ext cx="71438" cy="30163"/>
          </a:xfrm>
          <a:custGeom>
            <a:avLst/>
            <a:gdLst>
              <a:gd name="T0" fmla="*/ 45 w 45"/>
              <a:gd name="T1" fmla="*/ 0 h 19"/>
              <a:gd name="T2" fmla="*/ 29 w 45"/>
              <a:gd name="T3" fmla="*/ 19 h 19"/>
              <a:gd name="T4" fmla="*/ 0 w 45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19">
                <a:moveTo>
                  <a:pt x="45" y="0"/>
                </a:moveTo>
                <a:lnTo>
                  <a:pt x="29" y="19"/>
                </a:lnTo>
                <a:lnTo>
                  <a:pt x="0" y="1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847"/>
          <p:cNvSpPr>
            <a:spLocks/>
          </p:cNvSpPr>
          <p:nvPr/>
        </p:nvSpPr>
        <p:spPr bwMode="auto">
          <a:xfrm>
            <a:off x="8213726" y="2181226"/>
            <a:ext cx="55563" cy="263525"/>
          </a:xfrm>
          <a:custGeom>
            <a:avLst/>
            <a:gdLst>
              <a:gd name="T0" fmla="*/ 19 w 35"/>
              <a:gd name="T1" fmla="*/ 0 h 166"/>
              <a:gd name="T2" fmla="*/ 31 w 35"/>
              <a:gd name="T3" fmla="*/ 29 h 166"/>
              <a:gd name="T4" fmla="*/ 35 w 35"/>
              <a:gd name="T5" fmla="*/ 64 h 166"/>
              <a:gd name="T6" fmla="*/ 24 w 35"/>
              <a:gd name="T7" fmla="*/ 95 h 166"/>
              <a:gd name="T8" fmla="*/ 9 w 35"/>
              <a:gd name="T9" fmla="*/ 109 h 166"/>
              <a:gd name="T10" fmla="*/ 2 w 35"/>
              <a:gd name="T11" fmla="*/ 131 h 166"/>
              <a:gd name="T12" fmla="*/ 2 w 35"/>
              <a:gd name="T13" fmla="*/ 145 h 166"/>
              <a:gd name="T14" fmla="*/ 0 w 35"/>
              <a:gd name="T15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66">
                <a:moveTo>
                  <a:pt x="19" y="0"/>
                </a:moveTo>
                <a:lnTo>
                  <a:pt x="31" y="29"/>
                </a:lnTo>
                <a:lnTo>
                  <a:pt x="35" y="64"/>
                </a:lnTo>
                <a:lnTo>
                  <a:pt x="24" y="95"/>
                </a:lnTo>
                <a:lnTo>
                  <a:pt x="9" y="109"/>
                </a:lnTo>
                <a:lnTo>
                  <a:pt x="2" y="131"/>
                </a:lnTo>
                <a:lnTo>
                  <a:pt x="2" y="145"/>
                </a:lnTo>
                <a:lnTo>
                  <a:pt x="0" y="16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848"/>
          <p:cNvSpPr>
            <a:spLocks/>
          </p:cNvSpPr>
          <p:nvPr/>
        </p:nvSpPr>
        <p:spPr bwMode="auto">
          <a:xfrm>
            <a:off x="8472489" y="3533776"/>
            <a:ext cx="555625" cy="296863"/>
          </a:xfrm>
          <a:custGeom>
            <a:avLst/>
            <a:gdLst>
              <a:gd name="T0" fmla="*/ 3 w 350"/>
              <a:gd name="T1" fmla="*/ 0 h 187"/>
              <a:gd name="T2" fmla="*/ 19 w 350"/>
              <a:gd name="T3" fmla="*/ 17 h 187"/>
              <a:gd name="T4" fmla="*/ 21 w 350"/>
              <a:gd name="T5" fmla="*/ 31 h 187"/>
              <a:gd name="T6" fmla="*/ 7 w 350"/>
              <a:gd name="T7" fmla="*/ 38 h 187"/>
              <a:gd name="T8" fmla="*/ 0 w 350"/>
              <a:gd name="T9" fmla="*/ 45 h 187"/>
              <a:gd name="T10" fmla="*/ 0 w 350"/>
              <a:gd name="T11" fmla="*/ 62 h 187"/>
              <a:gd name="T12" fmla="*/ 10 w 350"/>
              <a:gd name="T13" fmla="*/ 69 h 187"/>
              <a:gd name="T14" fmla="*/ 33 w 350"/>
              <a:gd name="T15" fmla="*/ 74 h 187"/>
              <a:gd name="T16" fmla="*/ 43 w 350"/>
              <a:gd name="T17" fmla="*/ 88 h 187"/>
              <a:gd name="T18" fmla="*/ 38 w 350"/>
              <a:gd name="T19" fmla="*/ 102 h 187"/>
              <a:gd name="T20" fmla="*/ 50 w 350"/>
              <a:gd name="T21" fmla="*/ 109 h 187"/>
              <a:gd name="T22" fmla="*/ 69 w 350"/>
              <a:gd name="T23" fmla="*/ 97 h 187"/>
              <a:gd name="T24" fmla="*/ 92 w 350"/>
              <a:gd name="T25" fmla="*/ 107 h 187"/>
              <a:gd name="T26" fmla="*/ 111 w 350"/>
              <a:gd name="T27" fmla="*/ 116 h 187"/>
              <a:gd name="T28" fmla="*/ 128 w 350"/>
              <a:gd name="T29" fmla="*/ 104 h 187"/>
              <a:gd name="T30" fmla="*/ 137 w 350"/>
              <a:gd name="T31" fmla="*/ 92 h 187"/>
              <a:gd name="T32" fmla="*/ 161 w 350"/>
              <a:gd name="T33" fmla="*/ 102 h 187"/>
              <a:gd name="T34" fmla="*/ 187 w 350"/>
              <a:gd name="T35" fmla="*/ 111 h 187"/>
              <a:gd name="T36" fmla="*/ 208 w 350"/>
              <a:gd name="T37" fmla="*/ 109 h 187"/>
              <a:gd name="T38" fmla="*/ 225 w 350"/>
              <a:gd name="T39" fmla="*/ 100 h 187"/>
              <a:gd name="T40" fmla="*/ 260 w 350"/>
              <a:gd name="T41" fmla="*/ 100 h 187"/>
              <a:gd name="T42" fmla="*/ 286 w 350"/>
              <a:gd name="T43" fmla="*/ 133 h 187"/>
              <a:gd name="T44" fmla="*/ 310 w 350"/>
              <a:gd name="T45" fmla="*/ 121 h 187"/>
              <a:gd name="T46" fmla="*/ 331 w 350"/>
              <a:gd name="T47" fmla="*/ 121 h 187"/>
              <a:gd name="T48" fmla="*/ 341 w 350"/>
              <a:gd name="T49" fmla="*/ 140 h 187"/>
              <a:gd name="T50" fmla="*/ 350 w 350"/>
              <a:gd name="T51" fmla="*/ 154 h 187"/>
              <a:gd name="T52" fmla="*/ 346 w 350"/>
              <a:gd name="T53" fmla="*/ 166 h 187"/>
              <a:gd name="T54" fmla="*/ 348 w 350"/>
              <a:gd name="T55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0" h="187">
                <a:moveTo>
                  <a:pt x="3" y="0"/>
                </a:moveTo>
                <a:lnTo>
                  <a:pt x="19" y="17"/>
                </a:lnTo>
                <a:lnTo>
                  <a:pt x="21" y="31"/>
                </a:lnTo>
                <a:lnTo>
                  <a:pt x="7" y="38"/>
                </a:lnTo>
                <a:lnTo>
                  <a:pt x="0" y="45"/>
                </a:lnTo>
                <a:lnTo>
                  <a:pt x="0" y="62"/>
                </a:lnTo>
                <a:lnTo>
                  <a:pt x="10" y="69"/>
                </a:lnTo>
                <a:lnTo>
                  <a:pt x="33" y="74"/>
                </a:lnTo>
                <a:lnTo>
                  <a:pt x="43" y="88"/>
                </a:lnTo>
                <a:lnTo>
                  <a:pt x="38" y="102"/>
                </a:lnTo>
                <a:lnTo>
                  <a:pt x="50" y="109"/>
                </a:lnTo>
                <a:lnTo>
                  <a:pt x="69" y="97"/>
                </a:lnTo>
                <a:lnTo>
                  <a:pt x="92" y="107"/>
                </a:lnTo>
                <a:lnTo>
                  <a:pt x="111" y="116"/>
                </a:lnTo>
                <a:lnTo>
                  <a:pt x="128" y="104"/>
                </a:lnTo>
                <a:lnTo>
                  <a:pt x="137" y="92"/>
                </a:lnTo>
                <a:lnTo>
                  <a:pt x="161" y="102"/>
                </a:lnTo>
                <a:lnTo>
                  <a:pt x="187" y="111"/>
                </a:lnTo>
                <a:lnTo>
                  <a:pt x="208" y="109"/>
                </a:lnTo>
                <a:lnTo>
                  <a:pt x="225" y="100"/>
                </a:lnTo>
                <a:lnTo>
                  <a:pt x="260" y="100"/>
                </a:lnTo>
                <a:lnTo>
                  <a:pt x="286" y="133"/>
                </a:lnTo>
                <a:lnTo>
                  <a:pt x="310" y="121"/>
                </a:lnTo>
                <a:lnTo>
                  <a:pt x="331" y="121"/>
                </a:lnTo>
                <a:lnTo>
                  <a:pt x="341" y="140"/>
                </a:lnTo>
                <a:lnTo>
                  <a:pt x="350" y="154"/>
                </a:lnTo>
                <a:lnTo>
                  <a:pt x="346" y="166"/>
                </a:lnTo>
                <a:lnTo>
                  <a:pt x="348" y="18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849"/>
          <p:cNvSpPr>
            <a:spLocks/>
          </p:cNvSpPr>
          <p:nvPr/>
        </p:nvSpPr>
        <p:spPr bwMode="auto">
          <a:xfrm>
            <a:off x="7808914" y="2997201"/>
            <a:ext cx="295275" cy="660400"/>
          </a:xfrm>
          <a:custGeom>
            <a:avLst/>
            <a:gdLst>
              <a:gd name="T0" fmla="*/ 120 w 186"/>
              <a:gd name="T1" fmla="*/ 0 h 416"/>
              <a:gd name="T2" fmla="*/ 134 w 186"/>
              <a:gd name="T3" fmla="*/ 9 h 416"/>
              <a:gd name="T4" fmla="*/ 141 w 186"/>
              <a:gd name="T5" fmla="*/ 31 h 416"/>
              <a:gd name="T6" fmla="*/ 149 w 186"/>
              <a:gd name="T7" fmla="*/ 47 h 416"/>
              <a:gd name="T8" fmla="*/ 160 w 186"/>
              <a:gd name="T9" fmla="*/ 57 h 416"/>
              <a:gd name="T10" fmla="*/ 182 w 186"/>
              <a:gd name="T11" fmla="*/ 57 h 416"/>
              <a:gd name="T12" fmla="*/ 186 w 186"/>
              <a:gd name="T13" fmla="*/ 76 h 416"/>
              <a:gd name="T14" fmla="*/ 179 w 186"/>
              <a:gd name="T15" fmla="*/ 102 h 416"/>
              <a:gd name="T16" fmla="*/ 179 w 186"/>
              <a:gd name="T17" fmla="*/ 121 h 416"/>
              <a:gd name="T18" fmla="*/ 179 w 186"/>
              <a:gd name="T19" fmla="*/ 139 h 416"/>
              <a:gd name="T20" fmla="*/ 158 w 186"/>
              <a:gd name="T21" fmla="*/ 168 h 416"/>
              <a:gd name="T22" fmla="*/ 144 w 186"/>
              <a:gd name="T23" fmla="*/ 203 h 416"/>
              <a:gd name="T24" fmla="*/ 134 w 186"/>
              <a:gd name="T25" fmla="*/ 229 h 416"/>
              <a:gd name="T26" fmla="*/ 134 w 186"/>
              <a:gd name="T27" fmla="*/ 246 h 416"/>
              <a:gd name="T28" fmla="*/ 113 w 186"/>
              <a:gd name="T29" fmla="*/ 262 h 416"/>
              <a:gd name="T30" fmla="*/ 97 w 186"/>
              <a:gd name="T31" fmla="*/ 286 h 416"/>
              <a:gd name="T32" fmla="*/ 78 w 186"/>
              <a:gd name="T33" fmla="*/ 296 h 416"/>
              <a:gd name="T34" fmla="*/ 61 w 186"/>
              <a:gd name="T35" fmla="*/ 303 h 416"/>
              <a:gd name="T36" fmla="*/ 40 w 186"/>
              <a:gd name="T37" fmla="*/ 293 h 416"/>
              <a:gd name="T38" fmla="*/ 21 w 186"/>
              <a:gd name="T39" fmla="*/ 305 h 416"/>
              <a:gd name="T40" fmla="*/ 9 w 186"/>
              <a:gd name="T41" fmla="*/ 329 h 416"/>
              <a:gd name="T42" fmla="*/ 9 w 186"/>
              <a:gd name="T43" fmla="*/ 355 h 416"/>
              <a:gd name="T44" fmla="*/ 9 w 186"/>
              <a:gd name="T45" fmla="*/ 376 h 416"/>
              <a:gd name="T46" fmla="*/ 0 w 186"/>
              <a:gd name="T47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6" h="416">
                <a:moveTo>
                  <a:pt x="120" y="0"/>
                </a:moveTo>
                <a:lnTo>
                  <a:pt x="134" y="9"/>
                </a:lnTo>
                <a:lnTo>
                  <a:pt x="141" y="31"/>
                </a:lnTo>
                <a:lnTo>
                  <a:pt x="149" y="47"/>
                </a:lnTo>
                <a:lnTo>
                  <a:pt x="160" y="57"/>
                </a:lnTo>
                <a:lnTo>
                  <a:pt x="182" y="57"/>
                </a:lnTo>
                <a:lnTo>
                  <a:pt x="186" y="76"/>
                </a:lnTo>
                <a:lnTo>
                  <a:pt x="179" y="102"/>
                </a:lnTo>
                <a:lnTo>
                  <a:pt x="179" y="121"/>
                </a:lnTo>
                <a:lnTo>
                  <a:pt x="179" y="139"/>
                </a:lnTo>
                <a:lnTo>
                  <a:pt x="158" y="168"/>
                </a:lnTo>
                <a:lnTo>
                  <a:pt x="144" y="203"/>
                </a:lnTo>
                <a:lnTo>
                  <a:pt x="134" y="229"/>
                </a:lnTo>
                <a:lnTo>
                  <a:pt x="134" y="246"/>
                </a:lnTo>
                <a:lnTo>
                  <a:pt x="113" y="262"/>
                </a:lnTo>
                <a:lnTo>
                  <a:pt x="97" y="286"/>
                </a:lnTo>
                <a:lnTo>
                  <a:pt x="78" y="296"/>
                </a:lnTo>
                <a:lnTo>
                  <a:pt x="61" y="303"/>
                </a:lnTo>
                <a:lnTo>
                  <a:pt x="40" y="293"/>
                </a:lnTo>
                <a:lnTo>
                  <a:pt x="21" y="305"/>
                </a:lnTo>
                <a:lnTo>
                  <a:pt x="9" y="329"/>
                </a:lnTo>
                <a:lnTo>
                  <a:pt x="9" y="355"/>
                </a:lnTo>
                <a:lnTo>
                  <a:pt x="9" y="376"/>
                </a:lnTo>
                <a:lnTo>
                  <a:pt x="0" y="4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850"/>
          <p:cNvSpPr>
            <a:spLocks/>
          </p:cNvSpPr>
          <p:nvPr/>
        </p:nvSpPr>
        <p:spPr bwMode="auto">
          <a:xfrm>
            <a:off x="9250364" y="1220788"/>
            <a:ext cx="465138" cy="984250"/>
          </a:xfrm>
          <a:custGeom>
            <a:avLst/>
            <a:gdLst>
              <a:gd name="T0" fmla="*/ 139 w 293"/>
              <a:gd name="T1" fmla="*/ 248 h 620"/>
              <a:gd name="T2" fmla="*/ 113 w 293"/>
              <a:gd name="T3" fmla="*/ 213 h 620"/>
              <a:gd name="T4" fmla="*/ 90 w 293"/>
              <a:gd name="T5" fmla="*/ 196 h 620"/>
              <a:gd name="T6" fmla="*/ 73 w 293"/>
              <a:gd name="T7" fmla="*/ 184 h 620"/>
              <a:gd name="T8" fmla="*/ 52 w 293"/>
              <a:gd name="T9" fmla="*/ 168 h 620"/>
              <a:gd name="T10" fmla="*/ 35 w 293"/>
              <a:gd name="T11" fmla="*/ 153 h 620"/>
              <a:gd name="T12" fmla="*/ 12 w 293"/>
              <a:gd name="T13" fmla="*/ 153 h 620"/>
              <a:gd name="T14" fmla="*/ 0 w 293"/>
              <a:gd name="T15" fmla="*/ 134 h 620"/>
              <a:gd name="T16" fmla="*/ 5 w 293"/>
              <a:gd name="T17" fmla="*/ 113 h 620"/>
              <a:gd name="T18" fmla="*/ 31 w 293"/>
              <a:gd name="T19" fmla="*/ 80 h 620"/>
              <a:gd name="T20" fmla="*/ 45 w 293"/>
              <a:gd name="T21" fmla="*/ 52 h 620"/>
              <a:gd name="T22" fmla="*/ 61 w 293"/>
              <a:gd name="T23" fmla="*/ 40 h 620"/>
              <a:gd name="T24" fmla="*/ 92 w 293"/>
              <a:gd name="T25" fmla="*/ 23 h 620"/>
              <a:gd name="T26" fmla="*/ 104 w 293"/>
              <a:gd name="T27" fmla="*/ 4 h 620"/>
              <a:gd name="T28" fmla="*/ 118 w 293"/>
              <a:gd name="T29" fmla="*/ 0 h 620"/>
              <a:gd name="T30" fmla="*/ 135 w 293"/>
              <a:gd name="T31" fmla="*/ 14 h 620"/>
              <a:gd name="T32" fmla="*/ 158 w 293"/>
              <a:gd name="T33" fmla="*/ 26 h 620"/>
              <a:gd name="T34" fmla="*/ 175 w 293"/>
              <a:gd name="T35" fmla="*/ 30 h 620"/>
              <a:gd name="T36" fmla="*/ 201 w 293"/>
              <a:gd name="T37" fmla="*/ 23 h 620"/>
              <a:gd name="T38" fmla="*/ 217 w 293"/>
              <a:gd name="T39" fmla="*/ 45 h 620"/>
              <a:gd name="T40" fmla="*/ 222 w 293"/>
              <a:gd name="T41" fmla="*/ 68 h 620"/>
              <a:gd name="T42" fmla="*/ 241 w 293"/>
              <a:gd name="T43" fmla="*/ 78 h 620"/>
              <a:gd name="T44" fmla="*/ 253 w 293"/>
              <a:gd name="T45" fmla="*/ 92 h 620"/>
              <a:gd name="T46" fmla="*/ 277 w 293"/>
              <a:gd name="T47" fmla="*/ 106 h 620"/>
              <a:gd name="T48" fmla="*/ 281 w 293"/>
              <a:gd name="T49" fmla="*/ 127 h 620"/>
              <a:gd name="T50" fmla="*/ 281 w 293"/>
              <a:gd name="T51" fmla="*/ 144 h 620"/>
              <a:gd name="T52" fmla="*/ 288 w 293"/>
              <a:gd name="T53" fmla="*/ 156 h 620"/>
              <a:gd name="T54" fmla="*/ 291 w 293"/>
              <a:gd name="T55" fmla="*/ 177 h 620"/>
              <a:gd name="T56" fmla="*/ 293 w 293"/>
              <a:gd name="T57" fmla="*/ 194 h 620"/>
              <a:gd name="T58" fmla="*/ 288 w 293"/>
              <a:gd name="T59" fmla="*/ 208 h 620"/>
              <a:gd name="T60" fmla="*/ 279 w 293"/>
              <a:gd name="T61" fmla="*/ 220 h 620"/>
              <a:gd name="T62" fmla="*/ 267 w 293"/>
              <a:gd name="T63" fmla="*/ 227 h 620"/>
              <a:gd name="T64" fmla="*/ 260 w 293"/>
              <a:gd name="T65" fmla="*/ 232 h 620"/>
              <a:gd name="T66" fmla="*/ 272 w 293"/>
              <a:gd name="T67" fmla="*/ 253 h 620"/>
              <a:gd name="T68" fmla="*/ 267 w 293"/>
              <a:gd name="T69" fmla="*/ 265 h 620"/>
              <a:gd name="T70" fmla="*/ 248 w 293"/>
              <a:gd name="T71" fmla="*/ 281 h 620"/>
              <a:gd name="T72" fmla="*/ 241 w 293"/>
              <a:gd name="T73" fmla="*/ 293 h 620"/>
              <a:gd name="T74" fmla="*/ 248 w 293"/>
              <a:gd name="T75" fmla="*/ 305 h 620"/>
              <a:gd name="T76" fmla="*/ 243 w 293"/>
              <a:gd name="T77" fmla="*/ 321 h 620"/>
              <a:gd name="T78" fmla="*/ 232 w 293"/>
              <a:gd name="T79" fmla="*/ 329 h 620"/>
              <a:gd name="T80" fmla="*/ 241 w 293"/>
              <a:gd name="T81" fmla="*/ 345 h 620"/>
              <a:gd name="T82" fmla="*/ 253 w 293"/>
              <a:gd name="T83" fmla="*/ 362 h 620"/>
              <a:gd name="T84" fmla="*/ 277 w 293"/>
              <a:gd name="T85" fmla="*/ 362 h 620"/>
              <a:gd name="T86" fmla="*/ 288 w 293"/>
              <a:gd name="T87" fmla="*/ 373 h 620"/>
              <a:gd name="T88" fmla="*/ 279 w 293"/>
              <a:gd name="T89" fmla="*/ 392 h 620"/>
              <a:gd name="T90" fmla="*/ 272 w 293"/>
              <a:gd name="T91" fmla="*/ 418 h 620"/>
              <a:gd name="T92" fmla="*/ 253 w 293"/>
              <a:gd name="T93" fmla="*/ 435 h 620"/>
              <a:gd name="T94" fmla="*/ 222 w 293"/>
              <a:gd name="T95" fmla="*/ 447 h 620"/>
              <a:gd name="T96" fmla="*/ 213 w 293"/>
              <a:gd name="T97" fmla="*/ 461 h 620"/>
              <a:gd name="T98" fmla="*/ 220 w 293"/>
              <a:gd name="T99" fmla="*/ 473 h 620"/>
              <a:gd name="T100" fmla="*/ 215 w 293"/>
              <a:gd name="T101" fmla="*/ 492 h 620"/>
              <a:gd name="T102" fmla="*/ 189 w 293"/>
              <a:gd name="T103" fmla="*/ 499 h 620"/>
              <a:gd name="T104" fmla="*/ 187 w 293"/>
              <a:gd name="T105" fmla="*/ 515 h 620"/>
              <a:gd name="T106" fmla="*/ 177 w 293"/>
              <a:gd name="T107" fmla="*/ 537 h 620"/>
              <a:gd name="T108" fmla="*/ 132 w 293"/>
              <a:gd name="T109" fmla="*/ 565 h 620"/>
              <a:gd name="T110" fmla="*/ 111 w 293"/>
              <a:gd name="T111" fmla="*/ 584 h 620"/>
              <a:gd name="T112" fmla="*/ 97 w 293"/>
              <a:gd name="T113" fmla="*/ 605 h 620"/>
              <a:gd name="T114" fmla="*/ 85 w 293"/>
              <a:gd name="T115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3" h="620">
                <a:moveTo>
                  <a:pt x="139" y="248"/>
                </a:moveTo>
                <a:lnTo>
                  <a:pt x="113" y="213"/>
                </a:lnTo>
                <a:lnTo>
                  <a:pt x="90" y="196"/>
                </a:lnTo>
                <a:lnTo>
                  <a:pt x="73" y="184"/>
                </a:lnTo>
                <a:lnTo>
                  <a:pt x="52" y="168"/>
                </a:lnTo>
                <a:lnTo>
                  <a:pt x="35" y="153"/>
                </a:lnTo>
                <a:lnTo>
                  <a:pt x="12" y="153"/>
                </a:lnTo>
                <a:lnTo>
                  <a:pt x="0" y="134"/>
                </a:lnTo>
                <a:lnTo>
                  <a:pt x="5" y="113"/>
                </a:lnTo>
                <a:lnTo>
                  <a:pt x="31" y="80"/>
                </a:lnTo>
                <a:lnTo>
                  <a:pt x="45" y="52"/>
                </a:lnTo>
                <a:lnTo>
                  <a:pt x="61" y="40"/>
                </a:lnTo>
                <a:lnTo>
                  <a:pt x="92" y="23"/>
                </a:lnTo>
                <a:lnTo>
                  <a:pt x="104" y="4"/>
                </a:lnTo>
                <a:lnTo>
                  <a:pt x="118" y="0"/>
                </a:lnTo>
                <a:lnTo>
                  <a:pt x="135" y="14"/>
                </a:lnTo>
                <a:lnTo>
                  <a:pt x="158" y="26"/>
                </a:lnTo>
                <a:lnTo>
                  <a:pt x="175" y="30"/>
                </a:lnTo>
                <a:lnTo>
                  <a:pt x="201" y="23"/>
                </a:lnTo>
                <a:lnTo>
                  <a:pt x="217" y="45"/>
                </a:lnTo>
                <a:lnTo>
                  <a:pt x="222" y="68"/>
                </a:lnTo>
                <a:lnTo>
                  <a:pt x="241" y="78"/>
                </a:lnTo>
                <a:lnTo>
                  <a:pt x="253" y="92"/>
                </a:lnTo>
                <a:lnTo>
                  <a:pt x="277" y="106"/>
                </a:lnTo>
                <a:lnTo>
                  <a:pt x="281" y="127"/>
                </a:lnTo>
                <a:lnTo>
                  <a:pt x="281" y="144"/>
                </a:lnTo>
                <a:lnTo>
                  <a:pt x="288" y="156"/>
                </a:lnTo>
                <a:lnTo>
                  <a:pt x="291" y="177"/>
                </a:lnTo>
                <a:lnTo>
                  <a:pt x="293" y="194"/>
                </a:lnTo>
                <a:lnTo>
                  <a:pt x="288" y="208"/>
                </a:lnTo>
                <a:lnTo>
                  <a:pt x="279" y="220"/>
                </a:lnTo>
                <a:lnTo>
                  <a:pt x="267" y="227"/>
                </a:lnTo>
                <a:lnTo>
                  <a:pt x="260" y="232"/>
                </a:lnTo>
                <a:lnTo>
                  <a:pt x="272" y="253"/>
                </a:lnTo>
                <a:lnTo>
                  <a:pt x="267" y="265"/>
                </a:lnTo>
                <a:lnTo>
                  <a:pt x="248" y="281"/>
                </a:lnTo>
                <a:lnTo>
                  <a:pt x="241" y="293"/>
                </a:lnTo>
                <a:lnTo>
                  <a:pt x="248" y="305"/>
                </a:lnTo>
                <a:lnTo>
                  <a:pt x="243" y="321"/>
                </a:lnTo>
                <a:lnTo>
                  <a:pt x="232" y="329"/>
                </a:lnTo>
                <a:lnTo>
                  <a:pt x="241" y="345"/>
                </a:lnTo>
                <a:lnTo>
                  <a:pt x="253" y="362"/>
                </a:lnTo>
                <a:lnTo>
                  <a:pt x="277" y="362"/>
                </a:lnTo>
                <a:lnTo>
                  <a:pt x="288" y="373"/>
                </a:lnTo>
                <a:lnTo>
                  <a:pt x="279" y="392"/>
                </a:lnTo>
                <a:lnTo>
                  <a:pt x="272" y="418"/>
                </a:lnTo>
                <a:lnTo>
                  <a:pt x="253" y="435"/>
                </a:lnTo>
                <a:lnTo>
                  <a:pt x="222" y="447"/>
                </a:lnTo>
                <a:lnTo>
                  <a:pt x="213" y="461"/>
                </a:lnTo>
                <a:lnTo>
                  <a:pt x="220" y="473"/>
                </a:lnTo>
                <a:lnTo>
                  <a:pt x="215" y="492"/>
                </a:lnTo>
                <a:lnTo>
                  <a:pt x="189" y="499"/>
                </a:lnTo>
                <a:lnTo>
                  <a:pt x="187" y="515"/>
                </a:lnTo>
                <a:lnTo>
                  <a:pt x="177" y="537"/>
                </a:lnTo>
                <a:lnTo>
                  <a:pt x="132" y="565"/>
                </a:lnTo>
                <a:lnTo>
                  <a:pt x="111" y="584"/>
                </a:lnTo>
                <a:lnTo>
                  <a:pt x="97" y="605"/>
                </a:lnTo>
                <a:lnTo>
                  <a:pt x="85" y="62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851"/>
          <p:cNvSpPr>
            <a:spLocks/>
          </p:cNvSpPr>
          <p:nvPr/>
        </p:nvSpPr>
        <p:spPr bwMode="auto">
          <a:xfrm>
            <a:off x="9599614" y="1938338"/>
            <a:ext cx="660400" cy="338138"/>
          </a:xfrm>
          <a:custGeom>
            <a:avLst/>
            <a:gdLst>
              <a:gd name="T0" fmla="*/ 397 w 416"/>
              <a:gd name="T1" fmla="*/ 85 h 213"/>
              <a:gd name="T2" fmla="*/ 400 w 416"/>
              <a:gd name="T3" fmla="*/ 113 h 213"/>
              <a:gd name="T4" fmla="*/ 404 w 416"/>
              <a:gd name="T5" fmla="*/ 127 h 213"/>
              <a:gd name="T6" fmla="*/ 411 w 416"/>
              <a:gd name="T7" fmla="*/ 142 h 213"/>
              <a:gd name="T8" fmla="*/ 416 w 416"/>
              <a:gd name="T9" fmla="*/ 156 h 213"/>
              <a:gd name="T10" fmla="*/ 404 w 416"/>
              <a:gd name="T11" fmla="*/ 170 h 213"/>
              <a:gd name="T12" fmla="*/ 402 w 416"/>
              <a:gd name="T13" fmla="*/ 186 h 213"/>
              <a:gd name="T14" fmla="*/ 402 w 416"/>
              <a:gd name="T15" fmla="*/ 196 h 213"/>
              <a:gd name="T16" fmla="*/ 388 w 416"/>
              <a:gd name="T17" fmla="*/ 201 h 213"/>
              <a:gd name="T18" fmla="*/ 369 w 416"/>
              <a:gd name="T19" fmla="*/ 201 h 213"/>
              <a:gd name="T20" fmla="*/ 362 w 416"/>
              <a:gd name="T21" fmla="*/ 208 h 213"/>
              <a:gd name="T22" fmla="*/ 352 w 416"/>
              <a:gd name="T23" fmla="*/ 213 h 213"/>
              <a:gd name="T24" fmla="*/ 329 w 416"/>
              <a:gd name="T25" fmla="*/ 201 h 213"/>
              <a:gd name="T26" fmla="*/ 317 w 416"/>
              <a:gd name="T27" fmla="*/ 186 h 213"/>
              <a:gd name="T28" fmla="*/ 310 w 416"/>
              <a:gd name="T29" fmla="*/ 168 h 213"/>
              <a:gd name="T30" fmla="*/ 300 w 416"/>
              <a:gd name="T31" fmla="*/ 149 h 213"/>
              <a:gd name="T32" fmla="*/ 300 w 416"/>
              <a:gd name="T33" fmla="*/ 123 h 213"/>
              <a:gd name="T34" fmla="*/ 298 w 416"/>
              <a:gd name="T35" fmla="*/ 106 h 213"/>
              <a:gd name="T36" fmla="*/ 288 w 416"/>
              <a:gd name="T37" fmla="*/ 80 h 213"/>
              <a:gd name="T38" fmla="*/ 281 w 416"/>
              <a:gd name="T39" fmla="*/ 59 h 213"/>
              <a:gd name="T40" fmla="*/ 269 w 416"/>
              <a:gd name="T41" fmla="*/ 59 h 213"/>
              <a:gd name="T42" fmla="*/ 262 w 416"/>
              <a:gd name="T43" fmla="*/ 68 h 213"/>
              <a:gd name="T44" fmla="*/ 253 w 416"/>
              <a:gd name="T45" fmla="*/ 71 h 213"/>
              <a:gd name="T46" fmla="*/ 236 w 416"/>
              <a:gd name="T47" fmla="*/ 63 h 213"/>
              <a:gd name="T48" fmla="*/ 222 w 416"/>
              <a:gd name="T49" fmla="*/ 35 h 213"/>
              <a:gd name="T50" fmla="*/ 208 w 416"/>
              <a:gd name="T51" fmla="*/ 28 h 213"/>
              <a:gd name="T52" fmla="*/ 194 w 416"/>
              <a:gd name="T53" fmla="*/ 30 h 213"/>
              <a:gd name="T54" fmla="*/ 184 w 416"/>
              <a:gd name="T55" fmla="*/ 26 h 213"/>
              <a:gd name="T56" fmla="*/ 170 w 416"/>
              <a:gd name="T57" fmla="*/ 11 h 213"/>
              <a:gd name="T58" fmla="*/ 161 w 416"/>
              <a:gd name="T59" fmla="*/ 0 h 213"/>
              <a:gd name="T60" fmla="*/ 142 w 416"/>
              <a:gd name="T61" fmla="*/ 2 h 213"/>
              <a:gd name="T62" fmla="*/ 142 w 416"/>
              <a:gd name="T63" fmla="*/ 9 h 213"/>
              <a:gd name="T64" fmla="*/ 135 w 416"/>
              <a:gd name="T65" fmla="*/ 18 h 213"/>
              <a:gd name="T66" fmla="*/ 118 w 416"/>
              <a:gd name="T67" fmla="*/ 16 h 213"/>
              <a:gd name="T68" fmla="*/ 101 w 416"/>
              <a:gd name="T69" fmla="*/ 9 h 213"/>
              <a:gd name="T70" fmla="*/ 85 w 416"/>
              <a:gd name="T71" fmla="*/ 11 h 213"/>
              <a:gd name="T72" fmla="*/ 71 w 416"/>
              <a:gd name="T73" fmla="*/ 18 h 213"/>
              <a:gd name="T74" fmla="*/ 38 w 416"/>
              <a:gd name="T75" fmla="*/ 18 h 213"/>
              <a:gd name="T76" fmla="*/ 19 w 416"/>
              <a:gd name="T77" fmla="*/ 21 h 213"/>
              <a:gd name="T78" fmla="*/ 0 w 416"/>
              <a:gd name="T79" fmla="*/ 2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6" h="213">
                <a:moveTo>
                  <a:pt x="397" y="85"/>
                </a:moveTo>
                <a:lnTo>
                  <a:pt x="400" y="113"/>
                </a:lnTo>
                <a:lnTo>
                  <a:pt x="404" y="127"/>
                </a:lnTo>
                <a:lnTo>
                  <a:pt x="411" y="142"/>
                </a:lnTo>
                <a:lnTo>
                  <a:pt x="416" y="156"/>
                </a:lnTo>
                <a:lnTo>
                  <a:pt x="404" y="170"/>
                </a:lnTo>
                <a:lnTo>
                  <a:pt x="402" y="186"/>
                </a:lnTo>
                <a:lnTo>
                  <a:pt x="402" y="196"/>
                </a:lnTo>
                <a:lnTo>
                  <a:pt x="388" y="201"/>
                </a:lnTo>
                <a:lnTo>
                  <a:pt x="369" y="201"/>
                </a:lnTo>
                <a:lnTo>
                  <a:pt x="362" y="208"/>
                </a:lnTo>
                <a:lnTo>
                  <a:pt x="352" y="213"/>
                </a:lnTo>
                <a:lnTo>
                  <a:pt x="329" y="201"/>
                </a:lnTo>
                <a:lnTo>
                  <a:pt x="317" y="186"/>
                </a:lnTo>
                <a:lnTo>
                  <a:pt x="310" y="168"/>
                </a:lnTo>
                <a:lnTo>
                  <a:pt x="300" y="149"/>
                </a:lnTo>
                <a:lnTo>
                  <a:pt x="300" y="123"/>
                </a:lnTo>
                <a:lnTo>
                  <a:pt x="298" y="106"/>
                </a:lnTo>
                <a:lnTo>
                  <a:pt x="288" y="80"/>
                </a:lnTo>
                <a:lnTo>
                  <a:pt x="281" y="59"/>
                </a:lnTo>
                <a:lnTo>
                  <a:pt x="269" y="59"/>
                </a:lnTo>
                <a:lnTo>
                  <a:pt x="262" y="68"/>
                </a:lnTo>
                <a:lnTo>
                  <a:pt x="253" y="71"/>
                </a:lnTo>
                <a:lnTo>
                  <a:pt x="236" y="63"/>
                </a:lnTo>
                <a:lnTo>
                  <a:pt x="222" y="35"/>
                </a:lnTo>
                <a:lnTo>
                  <a:pt x="208" y="28"/>
                </a:lnTo>
                <a:lnTo>
                  <a:pt x="194" y="30"/>
                </a:lnTo>
                <a:lnTo>
                  <a:pt x="184" y="26"/>
                </a:lnTo>
                <a:lnTo>
                  <a:pt x="170" y="11"/>
                </a:lnTo>
                <a:lnTo>
                  <a:pt x="161" y="0"/>
                </a:lnTo>
                <a:lnTo>
                  <a:pt x="142" y="2"/>
                </a:lnTo>
                <a:lnTo>
                  <a:pt x="142" y="9"/>
                </a:lnTo>
                <a:lnTo>
                  <a:pt x="135" y="18"/>
                </a:lnTo>
                <a:lnTo>
                  <a:pt x="118" y="16"/>
                </a:lnTo>
                <a:lnTo>
                  <a:pt x="101" y="9"/>
                </a:lnTo>
                <a:lnTo>
                  <a:pt x="85" y="11"/>
                </a:lnTo>
                <a:lnTo>
                  <a:pt x="71" y="18"/>
                </a:lnTo>
                <a:lnTo>
                  <a:pt x="38" y="18"/>
                </a:lnTo>
                <a:lnTo>
                  <a:pt x="19" y="21"/>
                </a:lnTo>
                <a:lnTo>
                  <a:pt x="0" y="2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852"/>
          <p:cNvSpPr>
            <a:spLocks/>
          </p:cNvSpPr>
          <p:nvPr/>
        </p:nvSpPr>
        <p:spPr bwMode="auto">
          <a:xfrm>
            <a:off x="9047164" y="1517651"/>
            <a:ext cx="450850" cy="577850"/>
          </a:xfrm>
          <a:custGeom>
            <a:avLst/>
            <a:gdLst>
              <a:gd name="T0" fmla="*/ 196 w 284"/>
              <a:gd name="T1" fmla="*/ 82 h 364"/>
              <a:gd name="T2" fmla="*/ 208 w 284"/>
              <a:gd name="T3" fmla="*/ 80 h 364"/>
              <a:gd name="T4" fmla="*/ 206 w 284"/>
              <a:gd name="T5" fmla="*/ 66 h 364"/>
              <a:gd name="T6" fmla="*/ 185 w 284"/>
              <a:gd name="T7" fmla="*/ 49 h 364"/>
              <a:gd name="T8" fmla="*/ 163 w 284"/>
              <a:gd name="T9" fmla="*/ 26 h 364"/>
              <a:gd name="T10" fmla="*/ 140 w 284"/>
              <a:gd name="T11" fmla="*/ 2 h 364"/>
              <a:gd name="T12" fmla="*/ 118 w 284"/>
              <a:gd name="T13" fmla="*/ 0 h 364"/>
              <a:gd name="T14" fmla="*/ 104 w 284"/>
              <a:gd name="T15" fmla="*/ 14 h 364"/>
              <a:gd name="T16" fmla="*/ 95 w 284"/>
              <a:gd name="T17" fmla="*/ 26 h 364"/>
              <a:gd name="T18" fmla="*/ 78 w 284"/>
              <a:gd name="T19" fmla="*/ 28 h 364"/>
              <a:gd name="T20" fmla="*/ 69 w 284"/>
              <a:gd name="T21" fmla="*/ 40 h 364"/>
              <a:gd name="T22" fmla="*/ 76 w 284"/>
              <a:gd name="T23" fmla="*/ 59 h 364"/>
              <a:gd name="T24" fmla="*/ 57 w 284"/>
              <a:gd name="T25" fmla="*/ 73 h 364"/>
              <a:gd name="T26" fmla="*/ 54 w 284"/>
              <a:gd name="T27" fmla="*/ 85 h 364"/>
              <a:gd name="T28" fmla="*/ 64 w 284"/>
              <a:gd name="T29" fmla="*/ 108 h 364"/>
              <a:gd name="T30" fmla="*/ 66 w 284"/>
              <a:gd name="T31" fmla="*/ 127 h 364"/>
              <a:gd name="T32" fmla="*/ 52 w 284"/>
              <a:gd name="T33" fmla="*/ 132 h 364"/>
              <a:gd name="T34" fmla="*/ 31 w 284"/>
              <a:gd name="T35" fmla="*/ 134 h 364"/>
              <a:gd name="T36" fmla="*/ 21 w 284"/>
              <a:gd name="T37" fmla="*/ 151 h 364"/>
              <a:gd name="T38" fmla="*/ 10 w 284"/>
              <a:gd name="T39" fmla="*/ 177 h 364"/>
              <a:gd name="T40" fmla="*/ 0 w 284"/>
              <a:gd name="T41" fmla="*/ 198 h 364"/>
              <a:gd name="T42" fmla="*/ 0 w 284"/>
              <a:gd name="T43" fmla="*/ 215 h 364"/>
              <a:gd name="T44" fmla="*/ 17 w 284"/>
              <a:gd name="T45" fmla="*/ 231 h 364"/>
              <a:gd name="T46" fmla="*/ 50 w 284"/>
              <a:gd name="T47" fmla="*/ 241 h 364"/>
              <a:gd name="T48" fmla="*/ 92 w 284"/>
              <a:gd name="T49" fmla="*/ 241 h 364"/>
              <a:gd name="T50" fmla="*/ 123 w 284"/>
              <a:gd name="T51" fmla="*/ 243 h 364"/>
              <a:gd name="T52" fmla="*/ 154 w 284"/>
              <a:gd name="T53" fmla="*/ 257 h 364"/>
              <a:gd name="T54" fmla="*/ 182 w 284"/>
              <a:gd name="T55" fmla="*/ 279 h 364"/>
              <a:gd name="T56" fmla="*/ 201 w 284"/>
              <a:gd name="T57" fmla="*/ 295 h 364"/>
              <a:gd name="T58" fmla="*/ 225 w 284"/>
              <a:gd name="T59" fmla="*/ 312 h 364"/>
              <a:gd name="T60" fmla="*/ 239 w 284"/>
              <a:gd name="T61" fmla="*/ 319 h 364"/>
              <a:gd name="T62" fmla="*/ 251 w 284"/>
              <a:gd name="T63" fmla="*/ 321 h 364"/>
              <a:gd name="T64" fmla="*/ 270 w 284"/>
              <a:gd name="T65" fmla="*/ 345 h 364"/>
              <a:gd name="T66" fmla="*/ 284 w 284"/>
              <a:gd name="T6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4" h="364">
                <a:moveTo>
                  <a:pt x="196" y="82"/>
                </a:moveTo>
                <a:lnTo>
                  <a:pt x="208" y="80"/>
                </a:lnTo>
                <a:lnTo>
                  <a:pt x="206" y="66"/>
                </a:lnTo>
                <a:lnTo>
                  <a:pt x="185" y="49"/>
                </a:lnTo>
                <a:lnTo>
                  <a:pt x="163" y="26"/>
                </a:lnTo>
                <a:lnTo>
                  <a:pt x="140" y="2"/>
                </a:lnTo>
                <a:lnTo>
                  <a:pt x="118" y="0"/>
                </a:lnTo>
                <a:lnTo>
                  <a:pt x="104" y="14"/>
                </a:lnTo>
                <a:lnTo>
                  <a:pt x="95" y="26"/>
                </a:lnTo>
                <a:lnTo>
                  <a:pt x="78" y="28"/>
                </a:lnTo>
                <a:lnTo>
                  <a:pt x="69" y="40"/>
                </a:lnTo>
                <a:lnTo>
                  <a:pt x="76" y="59"/>
                </a:lnTo>
                <a:lnTo>
                  <a:pt x="57" y="73"/>
                </a:lnTo>
                <a:lnTo>
                  <a:pt x="54" y="85"/>
                </a:lnTo>
                <a:lnTo>
                  <a:pt x="64" y="108"/>
                </a:lnTo>
                <a:lnTo>
                  <a:pt x="66" y="127"/>
                </a:lnTo>
                <a:lnTo>
                  <a:pt x="52" y="132"/>
                </a:lnTo>
                <a:lnTo>
                  <a:pt x="31" y="134"/>
                </a:lnTo>
                <a:lnTo>
                  <a:pt x="21" y="151"/>
                </a:lnTo>
                <a:lnTo>
                  <a:pt x="10" y="177"/>
                </a:lnTo>
                <a:lnTo>
                  <a:pt x="0" y="198"/>
                </a:lnTo>
                <a:lnTo>
                  <a:pt x="0" y="215"/>
                </a:lnTo>
                <a:lnTo>
                  <a:pt x="17" y="231"/>
                </a:lnTo>
                <a:lnTo>
                  <a:pt x="50" y="241"/>
                </a:lnTo>
                <a:lnTo>
                  <a:pt x="92" y="241"/>
                </a:lnTo>
                <a:lnTo>
                  <a:pt x="123" y="243"/>
                </a:lnTo>
                <a:lnTo>
                  <a:pt x="154" y="257"/>
                </a:lnTo>
                <a:lnTo>
                  <a:pt x="182" y="279"/>
                </a:lnTo>
                <a:lnTo>
                  <a:pt x="201" y="295"/>
                </a:lnTo>
                <a:lnTo>
                  <a:pt x="225" y="312"/>
                </a:lnTo>
                <a:lnTo>
                  <a:pt x="239" y="319"/>
                </a:lnTo>
                <a:lnTo>
                  <a:pt x="251" y="321"/>
                </a:lnTo>
                <a:lnTo>
                  <a:pt x="270" y="345"/>
                </a:lnTo>
                <a:lnTo>
                  <a:pt x="284" y="36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853"/>
          <p:cNvSpPr>
            <a:spLocks/>
          </p:cNvSpPr>
          <p:nvPr/>
        </p:nvSpPr>
        <p:spPr bwMode="auto">
          <a:xfrm>
            <a:off x="9005889" y="2241551"/>
            <a:ext cx="184150" cy="530225"/>
          </a:xfrm>
          <a:custGeom>
            <a:avLst/>
            <a:gdLst>
              <a:gd name="T0" fmla="*/ 107 w 116"/>
              <a:gd name="T1" fmla="*/ 334 h 334"/>
              <a:gd name="T2" fmla="*/ 88 w 116"/>
              <a:gd name="T3" fmla="*/ 322 h 334"/>
              <a:gd name="T4" fmla="*/ 76 w 116"/>
              <a:gd name="T5" fmla="*/ 313 h 334"/>
              <a:gd name="T6" fmla="*/ 78 w 116"/>
              <a:gd name="T7" fmla="*/ 301 h 334"/>
              <a:gd name="T8" fmla="*/ 85 w 116"/>
              <a:gd name="T9" fmla="*/ 282 h 334"/>
              <a:gd name="T10" fmla="*/ 88 w 116"/>
              <a:gd name="T11" fmla="*/ 251 h 334"/>
              <a:gd name="T12" fmla="*/ 90 w 116"/>
              <a:gd name="T13" fmla="*/ 232 h 334"/>
              <a:gd name="T14" fmla="*/ 90 w 116"/>
              <a:gd name="T15" fmla="*/ 218 h 334"/>
              <a:gd name="T16" fmla="*/ 90 w 116"/>
              <a:gd name="T17" fmla="*/ 206 h 334"/>
              <a:gd name="T18" fmla="*/ 107 w 116"/>
              <a:gd name="T19" fmla="*/ 180 h 334"/>
              <a:gd name="T20" fmla="*/ 116 w 116"/>
              <a:gd name="T21" fmla="*/ 152 h 334"/>
              <a:gd name="T22" fmla="*/ 102 w 116"/>
              <a:gd name="T23" fmla="*/ 123 h 334"/>
              <a:gd name="T24" fmla="*/ 85 w 116"/>
              <a:gd name="T25" fmla="*/ 104 h 334"/>
              <a:gd name="T26" fmla="*/ 69 w 116"/>
              <a:gd name="T27" fmla="*/ 95 h 334"/>
              <a:gd name="T28" fmla="*/ 52 w 116"/>
              <a:gd name="T29" fmla="*/ 88 h 334"/>
              <a:gd name="T30" fmla="*/ 45 w 116"/>
              <a:gd name="T31" fmla="*/ 74 h 334"/>
              <a:gd name="T32" fmla="*/ 40 w 116"/>
              <a:gd name="T33" fmla="*/ 57 h 334"/>
              <a:gd name="T34" fmla="*/ 26 w 116"/>
              <a:gd name="T35" fmla="*/ 59 h 334"/>
              <a:gd name="T36" fmla="*/ 19 w 116"/>
              <a:gd name="T37" fmla="*/ 52 h 334"/>
              <a:gd name="T38" fmla="*/ 21 w 116"/>
              <a:gd name="T39" fmla="*/ 33 h 334"/>
              <a:gd name="T40" fmla="*/ 21 w 116"/>
              <a:gd name="T41" fmla="*/ 12 h 334"/>
              <a:gd name="T42" fmla="*/ 0 w 116"/>
              <a:gd name="T4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" h="334">
                <a:moveTo>
                  <a:pt x="107" y="334"/>
                </a:moveTo>
                <a:lnTo>
                  <a:pt x="88" y="322"/>
                </a:lnTo>
                <a:lnTo>
                  <a:pt x="76" y="313"/>
                </a:lnTo>
                <a:lnTo>
                  <a:pt x="78" y="301"/>
                </a:lnTo>
                <a:lnTo>
                  <a:pt x="85" y="282"/>
                </a:lnTo>
                <a:lnTo>
                  <a:pt x="88" y="251"/>
                </a:lnTo>
                <a:lnTo>
                  <a:pt x="90" y="232"/>
                </a:lnTo>
                <a:lnTo>
                  <a:pt x="90" y="218"/>
                </a:lnTo>
                <a:lnTo>
                  <a:pt x="90" y="206"/>
                </a:lnTo>
                <a:lnTo>
                  <a:pt x="107" y="180"/>
                </a:lnTo>
                <a:lnTo>
                  <a:pt x="116" y="152"/>
                </a:lnTo>
                <a:lnTo>
                  <a:pt x="102" y="123"/>
                </a:lnTo>
                <a:lnTo>
                  <a:pt x="85" y="104"/>
                </a:lnTo>
                <a:lnTo>
                  <a:pt x="69" y="95"/>
                </a:lnTo>
                <a:lnTo>
                  <a:pt x="52" y="88"/>
                </a:lnTo>
                <a:lnTo>
                  <a:pt x="45" y="74"/>
                </a:lnTo>
                <a:lnTo>
                  <a:pt x="40" y="57"/>
                </a:lnTo>
                <a:lnTo>
                  <a:pt x="26" y="59"/>
                </a:lnTo>
                <a:lnTo>
                  <a:pt x="19" y="52"/>
                </a:lnTo>
                <a:lnTo>
                  <a:pt x="21" y="33"/>
                </a:lnTo>
                <a:lnTo>
                  <a:pt x="21" y="12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854"/>
          <p:cNvSpPr>
            <a:spLocks/>
          </p:cNvSpPr>
          <p:nvPr/>
        </p:nvSpPr>
        <p:spPr bwMode="auto">
          <a:xfrm>
            <a:off x="6453189" y="3146426"/>
            <a:ext cx="423863" cy="736600"/>
          </a:xfrm>
          <a:custGeom>
            <a:avLst/>
            <a:gdLst>
              <a:gd name="T0" fmla="*/ 47 w 267"/>
              <a:gd name="T1" fmla="*/ 0 h 464"/>
              <a:gd name="T2" fmla="*/ 38 w 267"/>
              <a:gd name="T3" fmla="*/ 24 h 464"/>
              <a:gd name="T4" fmla="*/ 38 w 267"/>
              <a:gd name="T5" fmla="*/ 41 h 464"/>
              <a:gd name="T6" fmla="*/ 38 w 267"/>
              <a:gd name="T7" fmla="*/ 62 h 464"/>
              <a:gd name="T8" fmla="*/ 40 w 267"/>
              <a:gd name="T9" fmla="*/ 79 h 464"/>
              <a:gd name="T10" fmla="*/ 30 w 267"/>
              <a:gd name="T11" fmla="*/ 93 h 464"/>
              <a:gd name="T12" fmla="*/ 21 w 267"/>
              <a:gd name="T13" fmla="*/ 100 h 464"/>
              <a:gd name="T14" fmla="*/ 21 w 267"/>
              <a:gd name="T15" fmla="*/ 109 h 464"/>
              <a:gd name="T16" fmla="*/ 7 w 267"/>
              <a:gd name="T17" fmla="*/ 119 h 464"/>
              <a:gd name="T18" fmla="*/ 0 w 267"/>
              <a:gd name="T19" fmla="*/ 133 h 464"/>
              <a:gd name="T20" fmla="*/ 9 w 267"/>
              <a:gd name="T21" fmla="*/ 150 h 464"/>
              <a:gd name="T22" fmla="*/ 30 w 267"/>
              <a:gd name="T23" fmla="*/ 154 h 464"/>
              <a:gd name="T24" fmla="*/ 49 w 267"/>
              <a:gd name="T25" fmla="*/ 166 h 464"/>
              <a:gd name="T26" fmla="*/ 68 w 267"/>
              <a:gd name="T27" fmla="*/ 187 h 464"/>
              <a:gd name="T28" fmla="*/ 82 w 267"/>
              <a:gd name="T29" fmla="*/ 202 h 464"/>
              <a:gd name="T30" fmla="*/ 106 w 267"/>
              <a:gd name="T31" fmla="*/ 213 h 464"/>
              <a:gd name="T32" fmla="*/ 125 w 267"/>
              <a:gd name="T33" fmla="*/ 221 h 464"/>
              <a:gd name="T34" fmla="*/ 144 w 267"/>
              <a:gd name="T35" fmla="*/ 221 h 464"/>
              <a:gd name="T36" fmla="*/ 165 w 267"/>
              <a:gd name="T37" fmla="*/ 216 h 464"/>
              <a:gd name="T38" fmla="*/ 177 w 267"/>
              <a:gd name="T39" fmla="*/ 216 h 464"/>
              <a:gd name="T40" fmla="*/ 201 w 267"/>
              <a:gd name="T41" fmla="*/ 232 h 464"/>
              <a:gd name="T42" fmla="*/ 205 w 267"/>
              <a:gd name="T43" fmla="*/ 249 h 464"/>
              <a:gd name="T44" fmla="*/ 220 w 267"/>
              <a:gd name="T45" fmla="*/ 266 h 464"/>
              <a:gd name="T46" fmla="*/ 229 w 267"/>
              <a:gd name="T47" fmla="*/ 277 h 464"/>
              <a:gd name="T48" fmla="*/ 236 w 267"/>
              <a:gd name="T49" fmla="*/ 289 h 464"/>
              <a:gd name="T50" fmla="*/ 243 w 267"/>
              <a:gd name="T51" fmla="*/ 296 h 464"/>
              <a:gd name="T52" fmla="*/ 262 w 267"/>
              <a:gd name="T53" fmla="*/ 301 h 464"/>
              <a:gd name="T54" fmla="*/ 265 w 267"/>
              <a:gd name="T55" fmla="*/ 310 h 464"/>
              <a:gd name="T56" fmla="*/ 267 w 267"/>
              <a:gd name="T57" fmla="*/ 322 h 464"/>
              <a:gd name="T58" fmla="*/ 262 w 267"/>
              <a:gd name="T59" fmla="*/ 336 h 464"/>
              <a:gd name="T60" fmla="*/ 262 w 267"/>
              <a:gd name="T61" fmla="*/ 348 h 464"/>
              <a:gd name="T62" fmla="*/ 265 w 267"/>
              <a:gd name="T63" fmla="*/ 367 h 464"/>
              <a:gd name="T64" fmla="*/ 255 w 267"/>
              <a:gd name="T65" fmla="*/ 384 h 464"/>
              <a:gd name="T66" fmla="*/ 250 w 267"/>
              <a:gd name="T67" fmla="*/ 400 h 464"/>
              <a:gd name="T68" fmla="*/ 239 w 267"/>
              <a:gd name="T69" fmla="*/ 410 h 464"/>
              <a:gd name="T70" fmla="*/ 227 w 267"/>
              <a:gd name="T71" fmla="*/ 417 h 464"/>
              <a:gd name="T72" fmla="*/ 213 w 267"/>
              <a:gd name="T73" fmla="*/ 419 h 464"/>
              <a:gd name="T74" fmla="*/ 196 w 267"/>
              <a:gd name="T75" fmla="*/ 434 h 464"/>
              <a:gd name="T76" fmla="*/ 177 w 267"/>
              <a:gd name="T77" fmla="*/ 443 h 464"/>
              <a:gd name="T78" fmla="*/ 163 w 267"/>
              <a:gd name="T79" fmla="*/ 455 h 464"/>
              <a:gd name="T80" fmla="*/ 144 w 267"/>
              <a:gd name="T81" fmla="*/ 457 h 464"/>
              <a:gd name="T82" fmla="*/ 132 w 267"/>
              <a:gd name="T83" fmla="*/ 457 h 464"/>
              <a:gd name="T84" fmla="*/ 125 w 267"/>
              <a:gd name="T85" fmla="*/ 46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7" h="464">
                <a:moveTo>
                  <a:pt x="47" y="0"/>
                </a:moveTo>
                <a:lnTo>
                  <a:pt x="38" y="24"/>
                </a:lnTo>
                <a:lnTo>
                  <a:pt x="38" y="41"/>
                </a:lnTo>
                <a:lnTo>
                  <a:pt x="38" y="62"/>
                </a:lnTo>
                <a:lnTo>
                  <a:pt x="40" y="79"/>
                </a:lnTo>
                <a:lnTo>
                  <a:pt x="30" y="93"/>
                </a:lnTo>
                <a:lnTo>
                  <a:pt x="21" y="100"/>
                </a:lnTo>
                <a:lnTo>
                  <a:pt x="21" y="109"/>
                </a:lnTo>
                <a:lnTo>
                  <a:pt x="7" y="119"/>
                </a:lnTo>
                <a:lnTo>
                  <a:pt x="0" y="133"/>
                </a:lnTo>
                <a:lnTo>
                  <a:pt x="9" y="150"/>
                </a:lnTo>
                <a:lnTo>
                  <a:pt x="30" y="154"/>
                </a:lnTo>
                <a:lnTo>
                  <a:pt x="49" y="166"/>
                </a:lnTo>
                <a:lnTo>
                  <a:pt x="68" y="187"/>
                </a:lnTo>
                <a:lnTo>
                  <a:pt x="82" y="202"/>
                </a:lnTo>
                <a:lnTo>
                  <a:pt x="106" y="213"/>
                </a:lnTo>
                <a:lnTo>
                  <a:pt x="125" y="221"/>
                </a:lnTo>
                <a:lnTo>
                  <a:pt x="144" y="221"/>
                </a:lnTo>
                <a:lnTo>
                  <a:pt x="165" y="216"/>
                </a:lnTo>
                <a:lnTo>
                  <a:pt x="177" y="216"/>
                </a:lnTo>
                <a:lnTo>
                  <a:pt x="201" y="232"/>
                </a:lnTo>
                <a:lnTo>
                  <a:pt x="205" y="249"/>
                </a:lnTo>
                <a:lnTo>
                  <a:pt x="220" y="266"/>
                </a:lnTo>
                <a:lnTo>
                  <a:pt x="229" y="277"/>
                </a:lnTo>
                <a:lnTo>
                  <a:pt x="236" y="289"/>
                </a:lnTo>
                <a:lnTo>
                  <a:pt x="243" y="296"/>
                </a:lnTo>
                <a:lnTo>
                  <a:pt x="262" y="301"/>
                </a:lnTo>
                <a:lnTo>
                  <a:pt x="265" y="310"/>
                </a:lnTo>
                <a:lnTo>
                  <a:pt x="267" y="322"/>
                </a:lnTo>
                <a:lnTo>
                  <a:pt x="262" y="336"/>
                </a:lnTo>
                <a:lnTo>
                  <a:pt x="262" y="348"/>
                </a:lnTo>
                <a:lnTo>
                  <a:pt x="265" y="367"/>
                </a:lnTo>
                <a:lnTo>
                  <a:pt x="255" y="384"/>
                </a:lnTo>
                <a:lnTo>
                  <a:pt x="250" y="400"/>
                </a:lnTo>
                <a:lnTo>
                  <a:pt x="239" y="410"/>
                </a:lnTo>
                <a:lnTo>
                  <a:pt x="227" y="417"/>
                </a:lnTo>
                <a:lnTo>
                  <a:pt x="213" y="419"/>
                </a:lnTo>
                <a:lnTo>
                  <a:pt x="196" y="434"/>
                </a:lnTo>
                <a:lnTo>
                  <a:pt x="177" y="443"/>
                </a:lnTo>
                <a:lnTo>
                  <a:pt x="163" y="455"/>
                </a:lnTo>
                <a:lnTo>
                  <a:pt x="144" y="457"/>
                </a:lnTo>
                <a:lnTo>
                  <a:pt x="132" y="457"/>
                </a:lnTo>
                <a:lnTo>
                  <a:pt x="125" y="46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855"/>
          <p:cNvSpPr>
            <a:spLocks/>
          </p:cNvSpPr>
          <p:nvPr/>
        </p:nvSpPr>
        <p:spPr bwMode="auto">
          <a:xfrm>
            <a:off x="6745289" y="2981326"/>
            <a:ext cx="525463" cy="290513"/>
          </a:xfrm>
          <a:custGeom>
            <a:avLst/>
            <a:gdLst>
              <a:gd name="T0" fmla="*/ 331 w 331"/>
              <a:gd name="T1" fmla="*/ 142 h 183"/>
              <a:gd name="T2" fmla="*/ 312 w 331"/>
              <a:gd name="T3" fmla="*/ 133 h 183"/>
              <a:gd name="T4" fmla="*/ 296 w 331"/>
              <a:gd name="T5" fmla="*/ 138 h 183"/>
              <a:gd name="T6" fmla="*/ 270 w 331"/>
              <a:gd name="T7" fmla="*/ 152 h 183"/>
              <a:gd name="T8" fmla="*/ 256 w 331"/>
              <a:gd name="T9" fmla="*/ 166 h 183"/>
              <a:gd name="T10" fmla="*/ 244 w 331"/>
              <a:gd name="T11" fmla="*/ 180 h 183"/>
              <a:gd name="T12" fmla="*/ 223 w 331"/>
              <a:gd name="T13" fmla="*/ 183 h 183"/>
              <a:gd name="T14" fmla="*/ 199 w 331"/>
              <a:gd name="T15" fmla="*/ 175 h 183"/>
              <a:gd name="T16" fmla="*/ 185 w 331"/>
              <a:gd name="T17" fmla="*/ 166 h 183"/>
              <a:gd name="T18" fmla="*/ 182 w 331"/>
              <a:gd name="T19" fmla="*/ 152 h 183"/>
              <a:gd name="T20" fmla="*/ 182 w 331"/>
              <a:gd name="T21" fmla="*/ 126 h 183"/>
              <a:gd name="T22" fmla="*/ 187 w 331"/>
              <a:gd name="T23" fmla="*/ 116 h 183"/>
              <a:gd name="T24" fmla="*/ 178 w 331"/>
              <a:gd name="T25" fmla="*/ 107 h 183"/>
              <a:gd name="T26" fmla="*/ 182 w 331"/>
              <a:gd name="T27" fmla="*/ 83 h 183"/>
              <a:gd name="T28" fmla="*/ 178 w 331"/>
              <a:gd name="T29" fmla="*/ 69 h 183"/>
              <a:gd name="T30" fmla="*/ 185 w 331"/>
              <a:gd name="T31" fmla="*/ 55 h 183"/>
              <a:gd name="T32" fmla="*/ 189 w 331"/>
              <a:gd name="T33" fmla="*/ 34 h 183"/>
              <a:gd name="T34" fmla="*/ 180 w 331"/>
              <a:gd name="T35" fmla="*/ 22 h 183"/>
              <a:gd name="T36" fmla="*/ 166 w 331"/>
              <a:gd name="T37" fmla="*/ 24 h 183"/>
              <a:gd name="T38" fmla="*/ 144 w 331"/>
              <a:gd name="T39" fmla="*/ 19 h 183"/>
              <a:gd name="T40" fmla="*/ 135 w 331"/>
              <a:gd name="T41" fmla="*/ 7 h 183"/>
              <a:gd name="T42" fmla="*/ 114 w 331"/>
              <a:gd name="T43" fmla="*/ 10 h 183"/>
              <a:gd name="T44" fmla="*/ 100 w 331"/>
              <a:gd name="T45" fmla="*/ 10 h 183"/>
              <a:gd name="T46" fmla="*/ 83 w 331"/>
              <a:gd name="T47" fmla="*/ 15 h 183"/>
              <a:gd name="T48" fmla="*/ 47 w 331"/>
              <a:gd name="T49" fmla="*/ 17 h 183"/>
              <a:gd name="T50" fmla="*/ 29 w 331"/>
              <a:gd name="T51" fmla="*/ 10 h 183"/>
              <a:gd name="T52" fmla="*/ 7 w 331"/>
              <a:gd name="T53" fmla="*/ 0 h 183"/>
              <a:gd name="T54" fmla="*/ 0 w 331"/>
              <a:gd name="T55" fmla="*/ 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31" h="183">
                <a:moveTo>
                  <a:pt x="331" y="142"/>
                </a:moveTo>
                <a:lnTo>
                  <a:pt x="312" y="133"/>
                </a:lnTo>
                <a:lnTo>
                  <a:pt x="296" y="138"/>
                </a:lnTo>
                <a:lnTo>
                  <a:pt x="270" y="152"/>
                </a:lnTo>
                <a:lnTo>
                  <a:pt x="256" y="166"/>
                </a:lnTo>
                <a:lnTo>
                  <a:pt x="244" y="180"/>
                </a:lnTo>
                <a:lnTo>
                  <a:pt x="223" y="183"/>
                </a:lnTo>
                <a:lnTo>
                  <a:pt x="199" y="175"/>
                </a:lnTo>
                <a:lnTo>
                  <a:pt x="185" y="166"/>
                </a:lnTo>
                <a:lnTo>
                  <a:pt x="182" y="152"/>
                </a:lnTo>
                <a:lnTo>
                  <a:pt x="182" y="126"/>
                </a:lnTo>
                <a:lnTo>
                  <a:pt x="187" y="116"/>
                </a:lnTo>
                <a:lnTo>
                  <a:pt x="178" y="107"/>
                </a:lnTo>
                <a:lnTo>
                  <a:pt x="182" y="83"/>
                </a:lnTo>
                <a:lnTo>
                  <a:pt x="178" y="69"/>
                </a:lnTo>
                <a:lnTo>
                  <a:pt x="185" y="55"/>
                </a:lnTo>
                <a:lnTo>
                  <a:pt x="189" y="34"/>
                </a:lnTo>
                <a:lnTo>
                  <a:pt x="180" y="22"/>
                </a:lnTo>
                <a:lnTo>
                  <a:pt x="166" y="24"/>
                </a:lnTo>
                <a:lnTo>
                  <a:pt x="144" y="19"/>
                </a:lnTo>
                <a:lnTo>
                  <a:pt x="135" y="7"/>
                </a:lnTo>
                <a:lnTo>
                  <a:pt x="114" y="10"/>
                </a:lnTo>
                <a:lnTo>
                  <a:pt x="100" y="10"/>
                </a:lnTo>
                <a:lnTo>
                  <a:pt x="83" y="15"/>
                </a:lnTo>
                <a:lnTo>
                  <a:pt x="47" y="17"/>
                </a:lnTo>
                <a:lnTo>
                  <a:pt x="29" y="10"/>
                </a:lnTo>
                <a:lnTo>
                  <a:pt x="7" y="0"/>
                </a:lnTo>
                <a:lnTo>
                  <a:pt x="0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856"/>
          <p:cNvSpPr>
            <a:spLocks/>
          </p:cNvSpPr>
          <p:nvPr/>
        </p:nvSpPr>
        <p:spPr bwMode="auto">
          <a:xfrm>
            <a:off x="5524501" y="3176588"/>
            <a:ext cx="541338" cy="854075"/>
          </a:xfrm>
          <a:custGeom>
            <a:avLst/>
            <a:gdLst>
              <a:gd name="T0" fmla="*/ 334 w 341"/>
              <a:gd name="T1" fmla="*/ 538 h 538"/>
              <a:gd name="T2" fmla="*/ 322 w 341"/>
              <a:gd name="T3" fmla="*/ 523 h 538"/>
              <a:gd name="T4" fmla="*/ 320 w 341"/>
              <a:gd name="T5" fmla="*/ 507 h 538"/>
              <a:gd name="T6" fmla="*/ 320 w 341"/>
              <a:gd name="T7" fmla="*/ 493 h 538"/>
              <a:gd name="T8" fmla="*/ 327 w 341"/>
              <a:gd name="T9" fmla="*/ 481 h 538"/>
              <a:gd name="T10" fmla="*/ 332 w 341"/>
              <a:gd name="T11" fmla="*/ 469 h 538"/>
              <a:gd name="T12" fmla="*/ 332 w 341"/>
              <a:gd name="T13" fmla="*/ 457 h 538"/>
              <a:gd name="T14" fmla="*/ 341 w 341"/>
              <a:gd name="T15" fmla="*/ 443 h 538"/>
              <a:gd name="T16" fmla="*/ 332 w 341"/>
              <a:gd name="T17" fmla="*/ 433 h 538"/>
              <a:gd name="T18" fmla="*/ 332 w 341"/>
              <a:gd name="T19" fmla="*/ 422 h 538"/>
              <a:gd name="T20" fmla="*/ 327 w 341"/>
              <a:gd name="T21" fmla="*/ 407 h 538"/>
              <a:gd name="T22" fmla="*/ 315 w 341"/>
              <a:gd name="T23" fmla="*/ 398 h 538"/>
              <a:gd name="T24" fmla="*/ 315 w 341"/>
              <a:gd name="T25" fmla="*/ 384 h 538"/>
              <a:gd name="T26" fmla="*/ 315 w 341"/>
              <a:gd name="T27" fmla="*/ 372 h 538"/>
              <a:gd name="T28" fmla="*/ 313 w 341"/>
              <a:gd name="T29" fmla="*/ 365 h 538"/>
              <a:gd name="T30" fmla="*/ 291 w 341"/>
              <a:gd name="T31" fmla="*/ 348 h 538"/>
              <a:gd name="T32" fmla="*/ 277 w 341"/>
              <a:gd name="T33" fmla="*/ 332 h 538"/>
              <a:gd name="T34" fmla="*/ 270 w 341"/>
              <a:gd name="T35" fmla="*/ 308 h 538"/>
              <a:gd name="T36" fmla="*/ 256 w 341"/>
              <a:gd name="T37" fmla="*/ 291 h 538"/>
              <a:gd name="T38" fmla="*/ 239 w 341"/>
              <a:gd name="T39" fmla="*/ 280 h 538"/>
              <a:gd name="T40" fmla="*/ 228 w 341"/>
              <a:gd name="T41" fmla="*/ 261 h 538"/>
              <a:gd name="T42" fmla="*/ 213 w 341"/>
              <a:gd name="T43" fmla="*/ 247 h 538"/>
              <a:gd name="T44" fmla="*/ 185 w 341"/>
              <a:gd name="T45" fmla="*/ 239 h 538"/>
              <a:gd name="T46" fmla="*/ 171 w 341"/>
              <a:gd name="T47" fmla="*/ 225 h 538"/>
              <a:gd name="T48" fmla="*/ 166 w 341"/>
              <a:gd name="T49" fmla="*/ 206 h 538"/>
              <a:gd name="T50" fmla="*/ 175 w 341"/>
              <a:gd name="T51" fmla="*/ 190 h 538"/>
              <a:gd name="T52" fmla="*/ 187 w 341"/>
              <a:gd name="T53" fmla="*/ 161 h 538"/>
              <a:gd name="T54" fmla="*/ 183 w 341"/>
              <a:gd name="T55" fmla="*/ 131 h 538"/>
              <a:gd name="T56" fmla="*/ 159 w 341"/>
              <a:gd name="T57" fmla="*/ 121 h 538"/>
              <a:gd name="T58" fmla="*/ 140 w 341"/>
              <a:gd name="T59" fmla="*/ 119 h 538"/>
              <a:gd name="T60" fmla="*/ 131 w 341"/>
              <a:gd name="T61" fmla="*/ 100 h 538"/>
              <a:gd name="T62" fmla="*/ 121 w 341"/>
              <a:gd name="T63" fmla="*/ 88 h 538"/>
              <a:gd name="T64" fmla="*/ 107 w 341"/>
              <a:gd name="T65" fmla="*/ 86 h 538"/>
              <a:gd name="T66" fmla="*/ 88 w 341"/>
              <a:gd name="T67" fmla="*/ 79 h 538"/>
              <a:gd name="T68" fmla="*/ 76 w 341"/>
              <a:gd name="T69" fmla="*/ 76 h 538"/>
              <a:gd name="T70" fmla="*/ 64 w 341"/>
              <a:gd name="T71" fmla="*/ 55 h 538"/>
              <a:gd name="T72" fmla="*/ 43 w 341"/>
              <a:gd name="T73" fmla="*/ 41 h 538"/>
              <a:gd name="T74" fmla="*/ 31 w 341"/>
              <a:gd name="T75" fmla="*/ 22 h 538"/>
              <a:gd name="T76" fmla="*/ 12 w 341"/>
              <a:gd name="T77" fmla="*/ 15 h 538"/>
              <a:gd name="T78" fmla="*/ 0 w 341"/>
              <a:gd name="T79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1" h="538">
                <a:moveTo>
                  <a:pt x="334" y="538"/>
                </a:moveTo>
                <a:lnTo>
                  <a:pt x="322" y="523"/>
                </a:lnTo>
                <a:lnTo>
                  <a:pt x="320" y="507"/>
                </a:lnTo>
                <a:lnTo>
                  <a:pt x="320" y="493"/>
                </a:lnTo>
                <a:lnTo>
                  <a:pt x="327" y="481"/>
                </a:lnTo>
                <a:lnTo>
                  <a:pt x="332" y="469"/>
                </a:lnTo>
                <a:lnTo>
                  <a:pt x="332" y="457"/>
                </a:lnTo>
                <a:lnTo>
                  <a:pt x="341" y="443"/>
                </a:lnTo>
                <a:lnTo>
                  <a:pt x="332" y="433"/>
                </a:lnTo>
                <a:lnTo>
                  <a:pt x="332" y="422"/>
                </a:lnTo>
                <a:lnTo>
                  <a:pt x="327" y="407"/>
                </a:lnTo>
                <a:lnTo>
                  <a:pt x="315" y="398"/>
                </a:lnTo>
                <a:lnTo>
                  <a:pt x="315" y="384"/>
                </a:lnTo>
                <a:lnTo>
                  <a:pt x="315" y="372"/>
                </a:lnTo>
                <a:lnTo>
                  <a:pt x="313" y="365"/>
                </a:lnTo>
                <a:lnTo>
                  <a:pt x="291" y="348"/>
                </a:lnTo>
                <a:lnTo>
                  <a:pt x="277" y="332"/>
                </a:lnTo>
                <a:lnTo>
                  <a:pt x="270" y="308"/>
                </a:lnTo>
                <a:lnTo>
                  <a:pt x="256" y="291"/>
                </a:lnTo>
                <a:lnTo>
                  <a:pt x="239" y="280"/>
                </a:lnTo>
                <a:lnTo>
                  <a:pt x="228" y="261"/>
                </a:lnTo>
                <a:lnTo>
                  <a:pt x="213" y="247"/>
                </a:lnTo>
                <a:lnTo>
                  <a:pt x="185" y="239"/>
                </a:lnTo>
                <a:lnTo>
                  <a:pt x="171" y="225"/>
                </a:lnTo>
                <a:lnTo>
                  <a:pt x="166" y="206"/>
                </a:lnTo>
                <a:lnTo>
                  <a:pt x="175" y="190"/>
                </a:lnTo>
                <a:lnTo>
                  <a:pt x="187" y="161"/>
                </a:lnTo>
                <a:lnTo>
                  <a:pt x="183" y="131"/>
                </a:lnTo>
                <a:lnTo>
                  <a:pt x="159" y="121"/>
                </a:lnTo>
                <a:lnTo>
                  <a:pt x="140" y="119"/>
                </a:lnTo>
                <a:lnTo>
                  <a:pt x="131" y="100"/>
                </a:lnTo>
                <a:lnTo>
                  <a:pt x="121" y="88"/>
                </a:lnTo>
                <a:lnTo>
                  <a:pt x="107" y="86"/>
                </a:lnTo>
                <a:lnTo>
                  <a:pt x="88" y="79"/>
                </a:lnTo>
                <a:lnTo>
                  <a:pt x="76" y="76"/>
                </a:lnTo>
                <a:lnTo>
                  <a:pt x="64" y="55"/>
                </a:lnTo>
                <a:lnTo>
                  <a:pt x="43" y="41"/>
                </a:lnTo>
                <a:lnTo>
                  <a:pt x="31" y="22"/>
                </a:lnTo>
                <a:lnTo>
                  <a:pt x="12" y="15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857"/>
          <p:cNvSpPr>
            <a:spLocks/>
          </p:cNvSpPr>
          <p:nvPr/>
        </p:nvSpPr>
        <p:spPr bwMode="auto">
          <a:xfrm>
            <a:off x="4992689" y="3467101"/>
            <a:ext cx="438150" cy="806450"/>
          </a:xfrm>
          <a:custGeom>
            <a:avLst/>
            <a:gdLst>
              <a:gd name="T0" fmla="*/ 276 w 276"/>
              <a:gd name="T1" fmla="*/ 499 h 508"/>
              <a:gd name="T2" fmla="*/ 260 w 276"/>
              <a:gd name="T3" fmla="*/ 506 h 508"/>
              <a:gd name="T4" fmla="*/ 243 w 276"/>
              <a:gd name="T5" fmla="*/ 508 h 508"/>
              <a:gd name="T6" fmla="*/ 220 w 276"/>
              <a:gd name="T7" fmla="*/ 504 h 508"/>
              <a:gd name="T8" fmla="*/ 201 w 276"/>
              <a:gd name="T9" fmla="*/ 506 h 508"/>
              <a:gd name="T10" fmla="*/ 177 w 276"/>
              <a:gd name="T11" fmla="*/ 497 h 508"/>
              <a:gd name="T12" fmla="*/ 177 w 276"/>
              <a:gd name="T13" fmla="*/ 463 h 508"/>
              <a:gd name="T14" fmla="*/ 186 w 276"/>
              <a:gd name="T15" fmla="*/ 423 h 508"/>
              <a:gd name="T16" fmla="*/ 201 w 276"/>
              <a:gd name="T17" fmla="*/ 397 h 508"/>
              <a:gd name="T18" fmla="*/ 212 w 276"/>
              <a:gd name="T19" fmla="*/ 373 h 508"/>
              <a:gd name="T20" fmla="*/ 231 w 276"/>
              <a:gd name="T21" fmla="*/ 355 h 508"/>
              <a:gd name="T22" fmla="*/ 250 w 276"/>
              <a:gd name="T23" fmla="*/ 319 h 508"/>
              <a:gd name="T24" fmla="*/ 255 w 276"/>
              <a:gd name="T25" fmla="*/ 279 h 508"/>
              <a:gd name="T26" fmla="*/ 250 w 276"/>
              <a:gd name="T27" fmla="*/ 253 h 508"/>
              <a:gd name="T28" fmla="*/ 243 w 276"/>
              <a:gd name="T29" fmla="*/ 243 h 508"/>
              <a:gd name="T30" fmla="*/ 227 w 276"/>
              <a:gd name="T31" fmla="*/ 243 h 508"/>
              <a:gd name="T32" fmla="*/ 217 w 276"/>
              <a:gd name="T33" fmla="*/ 229 h 508"/>
              <a:gd name="T34" fmla="*/ 189 w 276"/>
              <a:gd name="T35" fmla="*/ 189 h 508"/>
              <a:gd name="T36" fmla="*/ 179 w 276"/>
              <a:gd name="T37" fmla="*/ 172 h 508"/>
              <a:gd name="T38" fmla="*/ 170 w 276"/>
              <a:gd name="T39" fmla="*/ 125 h 508"/>
              <a:gd name="T40" fmla="*/ 156 w 276"/>
              <a:gd name="T41" fmla="*/ 90 h 508"/>
              <a:gd name="T42" fmla="*/ 151 w 276"/>
              <a:gd name="T43" fmla="*/ 56 h 508"/>
              <a:gd name="T44" fmla="*/ 137 w 276"/>
              <a:gd name="T45" fmla="*/ 37 h 508"/>
              <a:gd name="T46" fmla="*/ 115 w 276"/>
              <a:gd name="T47" fmla="*/ 26 h 508"/>
              <a:gd name="T48" fmla="*/ 101 w 276"/>
              <a:gd name="T49" fmla="*/ 21 h 508"/>
              <a:gd name="T50" fmla="*/ 80 w 276"/>
              <a:gd name="T51" fmla="*/ 19 h 508"/>
              <a:gd name="T52" fmla="*/ 47 w 276"/>
              <a:gd name="T53" fmla="*/ 14 h 508"/>
              <a:gd name="T54" fmla="*/ 28 w 276"/>
              <a:gd name="T55" fmla="*/ 14 h 508"/>
              <a:gd name="T56" fmla="*/ 0 w 276"/>
              <a:gd name="T57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6" h="508">
                <a:moveTo>
                  <a:pt x="276" y="499"/>
                </a:moveTo>
                <a:lnTo>
                  <a:pt x="260" y="506"/>
                </a:lnTo>
                <a:lnTo>
                  <a:pt x="243" y="508"/>
                </a:lnTo>
                <a:lnTo>
                  <a:pt x="220" y="504"/>
                </a:lnTo>
                <a:lnTo>
                  <a:pt x="201" y="506"/>
                </a:lnTo>
                <a:lnTo>
                  <a:pt x="177" y="497"/>
                </a:lnTo>
                <a:lnTo>
                  <a:pt x="177" y="463"/>
                </a:lnTo>
                <a:lnTo>
                  <a:pt x="186" y="423"/>
                </a:lnTo>
                <a:lnTo>
                  <a:pt x="201" y="397"/>
                </a:lnTo>
                <a:lnTo>
                  <a:pt x="212" y="373"/>
                </a:lnTo>
                <a:lnTo>
                  <a:pt x="231" y="355"/>
                </a:lnTo>
                <a:lnTo>
                  <a:pt x="250" y="319"/>
                </a:lnTo>
                <a:lnTo>
                  <a:pt x="255" y="279"/>
                </a:lnTo>
                <a:lnTo>
                  <a:pt x="250" y="253"/>
                </a:lnTo>
                <a:lnTo>
                  <a:pt x="243" y="243"/>
                </a:lnTo>
                <a:lnTo>
                  <a:pt x="227" y="243"/>
                </a:lnTo>
                <a:lnTo>
                  <a:pt x="217" y="229"/>
                </a:lnTo>
                <a:lnTo>
                  <a:pt x="189" y="189"/>
                </a:lnTo>
                <a:lnTo>
                  <a:pt x="179" y="172"/>
                </a:lnTo>
                <a:lnTo>
                  <a:pt x="170" y="125"/>
                </a:lnTo>
                <a:lnTo>
                  <a:pt x="156" y="90"/>
                </a:lnTo>
                <a:lnTo>
                  <a:pt x="151" y="56"/>
                </a:lnTo>
                <a:lnTo>
                  <a:pt x="137" y="37"/>
                </a:lnTo>
                <a:lnTo>
                  <a:pt x="115" y="26"/>
                </a:lnTo>
                <a:lnTo>
                  <a:pt x="101" y="21"/>
                </a:lnTo>
                <a:lnTo>
                  <a:pt x="80" y="19"/>
                </a:lnTo>
                <a:lnTo>
                  <a:pt x="47" y="14"/>
                </a:lnTo>
                <a:lnTo>
                  <a:pt x="28" y="14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858"/>
          <p:cNvSpPr>
            <a:spLocks/>
          </p:cNvSpPr>
          <p:nvPr/>
        </p:nvSpPr>
        <p:spPr bwMode="auto">
          <a:xfrm>
            <a:off x="4492626" y="3811588"/>
            <a:ext cx="819150" cy="285750"/>
          </a:xfrm>
          <a:custGeom>
            <a:avLst/>
            <a:gdLst>
              <a:gd name="T0" fmla="*/ 516 w 516"/>
              <a:gd name="T1" fmla="*/ 180 h 180"/>
              <a:gd name="T2" fmla="*/ 492 w 516"/>
              <a:gd name="T3" fmla="*/ 180 h 180"/>
              <a:gd name="T4" fmla="*/ 461 w 516"/>
              <a:gd name="T5" fmla="*/ 171 h 180"/>
              <a:gd name="T6" fmla="*/ 435 w 516"/>
              <a:gd name="T7" fmla="*/ 171 h 180"/>
              <a:gd name="T8" fmla="*/ 390 w 516"/>
              <a:gd name="T9" fmla="*/ 168 h 180"/>
              <a:gd name="T10" fmla="*/ 367 w 516"/>
              <a:gd name="T11" fmla="*/ 168 h 180"/>
              <a:gd name="T12" fmla="*/ 331 w 516"/>
              <a:gd name="T13" fmla="*/ 159 h 180"/>
              <a:gd name="T14" fmla="*/ 307 w 516"/>
              <a:gd name="T15" fmla="*/ 128 h 180"/>
              <a:gd name="T16" fmla="*/ 274 w 516"/>
              <a:gd name="T17" fmla="*/ 97 h 180"/>
              <a:gd name="T18" fmla="*/ 241 w 516"/>
              <a:gd name="T19" fmla="*/ 85 h 180"/>
              <a:gd name="T20" fmla="*/ 206 w 516"/>
              <a:gd name="T21" fmla="*/ 93 h 180"/>
              <a:gd name="T22" fmla="*/ 166 w 516"/>
              <a:gd name="T23" fmla="*/ 95 h 180"/>
              <a:gd name="T24" fmla="*/ 121 w 516"/>
              <a:gd name="T25" fmla="*/ 93 h 180"/>
              <a:gd name="T26" fmla="*/ 102 w 516"/>
              <a:gd name="T27" fmla="*/ 69 h 180"/>
              <a:gd name="T28" fmla="*/ 73 w 516"/>
              <a:gd name="T29" fmla="*/ 57 h 180"/>
              <a:gd name="T30" fmla="*/ 69 w 516"/>
              <a:gd name="T31" fmla="*/ 36 h 180"/>
              <a:gd name="T32" fmla="*/ 52 w 516"/>
              <a:gd name="T33" fmla="*/ 26 h 180"/>
              <a:gd name="T34" fmla="*/ 43 w 516"/>
              <a:gd name="T35" fmla="*/ 10 h 180"/>
              <a:gd name="T36" fmla="*/ 12 w 516"/>
              <a:gd name="T37" fmla="*/ 0 h 180"/>
              <a:gd name="T38" fmla="*/ 0 w 516"/>
              <a:gd name="T3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6" h="180">
                <a:moveTo>
                  <a:pt x="516" y="180"/>
                </a:moveTo>
                <a:lnTo>
                  <a:pt x="492" y="180"/>
                </a:lnTo>
                <a:lnTo>
                  <a:pt x="461" y="171"/>
                </a:lnTo>
                <a:lnTo>
                  <a:pt x="435" y="171"/>
                </a:lnTo>
                <a:lnTo>
                  <a:pt x="390" y="168"/>
                </a:lnTo>
                <a:lnTo>
                  <a:pt x="367" y="168"/>
                </a:lnTo>
                <a:lnTo>
                  <a:pt x="331" y="159"/>
                </a:lnTo>
                <a:lnTo>
                  <a:pt x="307" y="128"/>
                </a:lnTo>
                <a:lnTo>
                  <a:pt x="274" y="97"/>
                </a:lnTo>
                <a:lnTo>
                  <a:pt x="241" y="85"/>
                </a:lnTo>
                <a:lnTo>
                  <a:pt x="206" y="93"/>
                </a:lnTo>
                <a:lnTo>
                  <a:pt x="166" y="95"/>
                </a:lnTo>
                <a:lnTo>
                  <a:pt x="121" y="93"/>
                </a:lnTo>
                <a:lnTo>
                  <a:pt x="102" y="69"/>
                </a:lnTo>
                <a:lnTo>
                  <a:pt x="73" y="57"/>
                </a:lnTo>
                <a:lnTo>
                  <a:pt x="69" y="36"/>
                </a:lnTo>
                <a:lnTo>
                  <a:pt x="52" y="26"/>
                </a:lnTo>
                <a:lnTo>
                  <a:pt x="43" y="10"/>
                </a:lnTo>
                <a:lnTo>
                  <a:pt x="12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859"/>
          <p:cNvSpPr>
            <a:spLocks/>
          </p:cNvSpPr>
          <p:nvPr/>
        </p:nvSpPr>
        <p:spPr bwMode="auto">
          <a:xfrm>
            <a:off x="5465764" y="4056063"/>
            <a:ext cx="2406650" cy="857250"/>
          </a:xfrm>
          <a:custGeom>
            <a:avLst/>
            <a:gdLst>
              <a:gd name="T0" fmla="*/ 23 w 1516"/>
              <a:gd name="T1" fmla="*/ 66 h 540"/>
              <a:gd name="T2" fmla="*/ 54 w 1516"/>
              <a:gd name="T3" fmla="*/ 50 h 540"/>
              <a:gd name="T4" fmla="*/ 87 w 1516"/>
              <a:gd name="T5" fmla="*/ 36 h 540"/>
              <a:gd name="T6" fmla="*/ 123 w 1516"/>
              <a:gd name="T7" fmla="*/ 24 h 540"/>
              <a:gd name="T8" fmla="*/ 163 w 1516"/>
              <a:gd name="T9" fmla="*/ 26 h 540"/>
              <a:gd name="T10" fmla="*/ 201 w 1516"/>
              <a:gd name="T11" fmla="*/ 0 h 540"/>
              <a:gd name="T12" fmla="*/ 265 w 1516"/>
              <a:gd name="T13" fmla="*/ 19 h 540"/>
              <a:gd name="T14" fmla="*/ 293 w 1516"/>
              <a:gd name="T15" fmla="*/ 57 h 540"/>
              <a:gd name="T16" fmla="*/ 319 w 1516"/>
              <a:gd name="T17" fmla="*/ 66 h 540"/>
              <a:gd name="T18" fmla="*/ 350 w 1516"/>
              <a:gd name="T19" fmla="*/ 83 h 540"/>
              <a:gd name="T20" fmla="*/ 380 w 1516"/>
              <a:gd name="T21" fmla="*/ 99 h 540"/>
              <a:gd name="T22" fmla="*/ 430 w 1516"/>
              <a:gd name="T23" fmla="*/ 95 h 540"/>
              <a:gd name="T24" fmla="*/ 463 w 1516"/>
              <a:gd name="T25" fmla="*/ 85 h 540"/>
              <a:gd name="T26" fmla="*/ 508 w 1516"/>
              <a:gd name="T27" fmla="*/ 90 h 540"/>
              <a:gd name="T28" fmla="*/ 541 w 1516"/>
              <a:gd name="T29" fmla="*/ 107 h 540"/>
              <a:gd name="T30" fmla="*/ 577 w 1516"/>
              <a:gd name="T31" fmla="*/ 109 h 540"/>
              <a:gd name="T32" fmla="*/ 617 w 1516"/>
              <a:gd name="T33" fmla="*/ 133 h 540"/>
              <a:gd name="T34" fmla="*/ 660 w 1516"/>
              <a:gd name="T35" fmla="*/ 147 h 540"/>
              <a:gd name="T36" fmla="*/ 714 w 1516"/>
              <a:gd name="T37" fmla="*/ 142 h 540"/>
              <a:gd name="T38" fmla="*/ 716 w 1516"/>
              <a:gd name="T39" fmla="*/ 168 h 540"/>
              <a:gd name="T40" fmla="*/ 712 w 1516"/>
              <a:gd name="T41" fmla="*/ 201 h 540"/>
              <a:gd name="T42" fmla="*/ 714 w 1516"/>
              <a:gd name="T43" fmla="*/ 246 h 540"/>
              <a:gd name="T44" fmla="*/ 714 w 1516"/>
              <a:gd name="T45" fmla="*/ 282 h 540"/>
              <a:gd name="T46" fmla="*/ 700 w 1516"/>
              <a:gd name="T47" fmla="*/ 320 h 540"/>
              <a:gd name="T48" fmla="*/ 712 w 1516"/>
              <a:gd name="T49" fmla="*/ 360 h 540"/>
              <a:gd name="T50" fmla="*/ 730 w 1516"/>
              <a:gd name="T51" fmla="*/ 393 h 540"/>
              <a:gd name="T52" fmla="*/ 749 w 1516"/>
              <a:gd name="T53" fmla="*/ 407 h 540"/>
              <a:gd name="T54" fmla="*/ 787 w 1516"/>
              <a:gd name="T55" fmla="*/ 407 h 540"/>
              <a:gd name="T56" fmla="*/ 818 w 1516"/>
              <a:gd name="T57" fmla="*/ 414 h 540"/>
              <a:gd name="T58" fmla="*/ 832 w 1516"/>
              <a:gd name="T59" fmla="*/ 452 h 540"/>
              <a:gd name="T60" fmla="*/ 861 w 1516"/>
              <a:gd name="T61" fmla="*/ 469 h 540"/>
              <a:gd name="T62" fmla="*/ 903 w 1516"/>
              <a:gd name="T63" fmla="*/ 464 h 540"/>
              <a:gd name="T64" fmla="*/ 943 w 1516"/>
              <a:gd name="T65" fmla="*/ 464 h 540"/>
              <a:gd name="T66" fmla="*/ 967 w 1516"/>
              <a:gd name="T67" fmla="*/ 452 h 540"/>
              <a:gd name="T68" fmla="*/ 995 w 1516"/>
              <a:gd name="T69" fmla="*/ 450 h 540"/>
              <a:gd name="T70" fmla="*/ 995 w 1516"/>
              <a:gd name="T71" fmla="*/ 485 h 540"/>
              <a:gd name="T72" fmla="*/ 1021 w 1516"/>
              <a:gd name="T73" fmla="*/ 506 h 540"/>
              <a:gd name="T74" fmla="*/ 1036 w 1516"/>
              <a:gd name="T75" fmla="*/ 535 h 540"/>
              <a:gd name="T76" fmla="*/ 1085 w 1516"/>
              <a:gd name="T77" fmla="*/ 528 h 540"/>
              <a:gd name="T78" fmla="*/ 1137 w 1516"/>
              <a:gd name="T79" fmla="*/ 540 h 540"/>
              <a:gd name="T80" fmla="*/ 1180 w 1516"/>
              <a:gd name="T81" fmla="*/ 525 h 540"/>
              <a:gd name="T82" fmla="*/ 1239 w 1516"/>
              <a:gd name="T83" fmla="*/ 509 h 540"/>
              <a:gd name="T84" fmla="*/ 1298 w 1516"/>
              <a:gd name="T85" fmla="*/ 466 h 540"/>
              <a:gd name="T86" fmla="*/ 1360 w 1516"/>
              <a:gd name="T87" fmla="*/ 462 h 540"/>
              <a:gd name="T88" fmla="*/ 1402 w 1516"/>
              <a:gd name="T89" fmla="*/ 466 h 540"/>
              <a:gd name="T90" fmla="*/ 1428 w 1516"/>
              <a:gd name="T91" fmla="*/ 431 h 540"/>
              <a:gd name="T92" fmla="*/ 1412 w 1516"/>
              <a:gd name="T93" fmla="*/ 395 h 540"/>
              <a:gd name="T94" fmla="*/ 1409 w 1516"/>
              <a:gd name="T95" fmla="*/ 355 h 540"/>
              <a:gd name="T96" fmla="*/ 1421 w 1516"/>
              <a:gd name="T97" fmla="*/ 324 h 540"/>
              <a:gd name="T98" fmla="*/ 1459 w 1516"/>
              <a:gd name="T99" fmla="*/ 338 h 540"/>
              <a:gd name="T100" fmla="*/ 1502 w 1516"/>
              <a:gd name="T101" fmla="*/ 343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16" h="540">
                <a:moveTo>
                  <a:pt x="0" y="78"/>
                </a:moveTo>
                <a:lnTo>
                  <a:pt x="23" y="66"/>
                </a:lnTo>
                <a:lnTo>
                  <a:pt x="42" y="59"/>
                </a:lnTo>
                <a:lnTo>
                  <a:pt x="54" y="50"/>
                </a:lnTo>
                <a:lnTo>
                  <a:pt x="68" y="43"/>
                </a:lnTo>
                <a:lnTo>
                  <a:pt x="87" y="36"/>
                </a:lnTo>
                <a:lnTo>
                  <a:pt x="108" y="29"/>
                </a:lnTo>
                <a:lnTo>
                  <a:pt x="123" y="24"/>
                </a:lnTo>
                <a:lnTo>
                  <a:pt x="134" y="29"/>
                </a:lnTo>
                <a:lnTo>
                  <a:pt x="163" y="26"/>
                </a:lnTo>
                <a:lnTo>
                  <a:pt x="177" y="7"/>
                </a:lnTo>
                <a:lnTo>
                  <a:pt x="201" y="0"/>
                </a:lnTo>
                <a:lnTo>
                  <a:pt x="229" y="5"/>
                </a:lnTo>
                <a:lnTo>
                  <a:pt x="265" y="19"/>
                </a:lnTo>
                <a:lnTo>
                  <a:pt x="279" y="33"/>
                </a:lnTo>
                <a:lnTo>
                  <a:pt x="293" y="57"/>
                </a:lnTo>
                <a:lnTo>
                  <a:pt x="305" y="59"/>
                </a:lnTo>
                <a:lnTo>
                  <a:pt x="319" y="66"/>
                </a:lnTo>
                <a:lnTo>
                  <a:pt x="333" y="71"/>
                </a:lnTo>
                <a:lnTo>
                  <a:pt x="350" y="83"/>
                </a:lnTo>
                <a:lnTo>
                  <a:pt x="371" y="88"/>
                </a:lnTo>
                <a:lnTo>
                  <a:pt x="380" y="99"/>
                </a:lnTo>
                <a:lnTo>
                  <a:pt x="402" y="102"/>
                </a:lnTo>
                <a:lnTo>
                  <a:pt x="430" y="95"/>
                </a:lnTo>
                <a:lnTo>
                  <a:pt x="447" y="85"/>
                </a:lnTo>
                <a:lnTo>
                  <a:pt x="463" y="85"/>
                </a:lnTo>
                <a:lnTo>
                  <a:pt x="489" y="88"/>
                </a:lnTo>
                <a:lnTo>
                  <a:pt x="508" y="90"/>
                </a:lnTo>
                <a:lnTo>
                  <a:pt x="525" y="104"/>
                </a:lnTo>
                <a:lnTo>
                  <a:pt x="541" y="107"/>
                </a:lnTo>
                <a:lnTo>
                  <a:pt x="558" y="104"/>
                </a:lnTo>
                <a:lnTo>
                  <a:pt x="577" y="109"/>
                </a:lnTo>
                <a:lnTo>
                  <a:pt x="596" y="123"/>
                </a:lnTo>
                <a:lnTo>
                  <a:pt x="617" y="133"/>
                </a:lnTo>
                <a:lnTo>
                  <a:pt x="643" y="147"/>
                </a:lnTo>
                <a:lnTo>
                  <a:pt x="660" y="147"/>
                </a:lnTo>
                <a:lnTo>
                  <a:pt x="693" y="144"/>
                </a:lnTo>
                <a:lnTo>
                  <a:pt x="714" y="142"/>
                </a:lnTo>
                <a:lnTo>
                  <a:pt x="716" y="163"/>
                </a:lnTo>
                <a:lnTo>
                  <a:pt x="716" y="168"/>
                </a:lnTo>
                <a:lnTo>
                  <a:pt x="712" y="187"/>
                </a:lnTo>
                <a:lnTo>
                  <a:pt x="712" y="201"/>
                </a:lnTo>
                <a:lnTo>
                  <a:pt x="712" y="223"/>
                </a:lnTo>
                <a:lnTo>
                  <a:pt x="714" y="246"/>
                </a:lnTo>
                <a:lnTo>
                  <a:pt x="716" y="263"/>
                </a:lnTo>
                <a:lnTo>
                  <a:pt x="714" y="282"/>
                </a:lnTo>
                <a:lnTo>
                  <a:pt x="707" y="303"/>
                </a:lnTo>
                <a:lnTo>
                  <a:pt x="700" y="320"/>
                </a:lnTo>
                <a:lnTo>
                  <a:pt x="707" y="338"/>
                </a:lnTo>
                <a:lnTo>
                  <a:pt x="712" y="360"/>
                </a:lnTo>
                <a:lnTo>
                  <a:pt x="721" y="381"/>
                </a:lnTo>
                <a:lnTo>
                  <a:pt x="730" y="393"/>
                </a:lnTo>
                <a:lnTo>
                  <a:pt x="735" y="402"/>
                </a:lnTo>
                <a:lnTo>
                  <a:pt x="749" y="407"/>
                </a:lnTo>
                <a:lnTo>
                  <a:pt x="766" y="407"/>
                </a:lnTo>
                <a:lnTo>
                  <a:pt x="787" y="407"/>
                </a:lnTo>
                <a:lnTo>
                  <a:pt x="811" y="409"/>
                </a:lnTo>
                <a:lnTo>
                  <a:pt x="818" y="414"/>
                </a:lnTo>
                <a:lnTo>
                  <a:pt x="823" y="433"/>
                </a:lnTo>
                <a:lnTo>
                  <a:pt x="832" y="452"/>
                </a:lnTo>
                <a:lnTo>
                  <a:pt x="844" y="454"/>
                </a:lnTo>
                <a:lnTo>
                  <a:pt x="861" y="469"/>
                </a:lnTo>
                <a:lnTo>
                  <a:pt x="877" y="476"/>
                </a:lnTo>
                <a:lnTo>
                  <a:pt x="903" y="464"/>
                </a:lnTo>
                <a:lnTo>
                  <a:pt x="936" y="462"/>
                </a:lnTo>
                <a:lnTo>
                  <a:pt x="943" y="464"/>
                </a:lnTo>
                <a:lnTo>
                  <a:pt x="955" y="469"/>
                </a:lnTo>
                <a:lnTo>
                  <a:pt x="967" y="452"/>
                </a:lnTo>
                <a:lnTo>
                  <a:pt x="979" y="447"/>
                </a:lnTo>
                <a:lnTo>
                  <a:pt x="995" y="450"/>
                </a:lnTo>
                <a:lnTo>
                  <a:pt x="986" y="473"/>
                </a:lnTo>
                <a:lnTo>
                  <a:pt x="995" y="485"/>
                </a:lnTo>
                <a:lnTo>
                  <a:pt x="1002" y="506"/>
                </a:lnTo>
                <a:lnTo>
                  <a:pt x="1021" y="506"/>
                </a:lnTo>
                <a:lnTo>
                  <a:pt x="1019" y="528"/>
                </a:lnTo>
                <a:lnTo>
                  <a:pt x="1036" y="535"/>
                </a:lnTo>
                <a:lnTo>
                  <a:pt x="1057" y="528"/>
                </a:lnTo>
                <a:lnTo>
                  <a:pt x="1085" y="528"/>
                </a:lnTo>
                <a:lnTo>
                  <a:pt x="1116" y="540"/>
                </a:lnTo>
                <a:lnTo>
                  <a:pt x="1137" y="540"/>
                </a:lnTo>
                <a:lnTo>
                  <a:pt x="1161" y="533"/>
                </a:lnTo>
                <a:lnTo>
                  <a:pt x="1180" y="525"/>
                </a:lnTo>
                <a:lnTo>
                  <a:pt x="1213" y="533"/>
                </a:lnTo>
                <a:lnTo>
                  <a:pt x="1239" y="509"/>
                </a:lnTo>
                <a:lnTo>
                  <a:pt x="1270" y="480"/>
                </a:lnTo>
                <a:lnTo>
                  <a:pt x="1298" y="466"/>
                </a:lnTo>
                <a:lnTo>
                  <a:pt x="1338" y="457"/>
                </a:lnTo>
                <a:lnTo>
                  <a:pt x="1360" y="462"/>
                </a:lnTo>
                <a:lnTo>
                  <a:pt x="1386" y="466"/>
                </a:lnTo>
                <a:lnTo>
                  <a:pt x="1402" y="466"/>
                </a:lnTo>
                <a:lnTo>
                  <a:pt x="1424" y="452"/>
                </a:lnTo>
                <a:lnTo>
                  <a:pt x="1428" y="431"/>
                </a:lnTo>
                <a:lnTo>
                  <a:pt x="1428" y="421"/>
                </a:lnTo>
                <a:lnTo>
                  <a:pt x="1412" y="395"/>
                </a:lnTo>
                <a:lnTo>
                  <a:pt x="1409" y="372"/>
                </a:lnTo>
                <a:lnTo>
                  <a:pt x="1409" y="355"/>
                </a:lnTo>
                <a:lnTo>
                  <a:pt x="1414" y="336"/>
                </a:lnTo>
                <a:lnTo>
                  <a:pt x="1421" y="324"/>
                </a:lnTo>
                <a:lnTo>
                  <a:pt x="1438" y="329"/>
                </a:lnTo>
                <a:lnTo>
                  <a:pt x="1459" y="338"/>
                </a:lnTo>
                <a:lnTo>
                  <a:pt x="1480" y="343"/>
                </a:lnTo>
                <a:lnTo>
                  <a:pt x="1502" y="343"/>
                </a:lnTo>
                <a:lnTo>
                  <a:pt x="1516" y="35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860"/>
          <p:cNvSpPr>
            <a:spLocks/>
          </p:cNvSpPr>
          <p:nvPr/>
        </p:nvSpPr>
        <p:spPr bwMode="auto">
          <a:xfrm>
            <a:off x="4162426" y="4108451"/>
            <a:ext cx="679450" cy="574675"/>
          </a:xfrm>
          <a:custGeom>
            <a:avLst/>
            <a:gdLst>
              <a:gd name="T0" fmla="*/ 0 w 428"/>
              <a:gd name="T1" fmla="*/ 0 h 362"/>
              <a:gd name="T2" fmla="*/ 21 w 428"/>
              <a:gd name="T3" fmla="*/ 7 h 362"/>
              <a:gd name="T4" fmla="*/ 54 w 428"/>
              <a:gd name="T5" fmla="*/ 7 h 362"/>
              <a:gd name="T6" fmla="*/ 73 w 428"/>
              <a:gd name="T7" fmla="*/ 12 h 362"/>
              <a:gd name="T8" fmla="*/ 94 w 428"/>
              <a:gd name="T9" fmla="*/ 12 h 362"/>
              <a:gd name="T10" fmla="*/ 116 w 428"/>
              <a:gd name="T11" fmla="*/ 26 h 362"/>
              <a:gd name="T12" fmla="*/ 128 w 428"/>
              <a:gd name="T13" fmla="*/ 38 h 362"/>
              <a:gd name="T14" fmla="*/ 146 w 428"/>
              <a:gd name="T15" fmla="*/ 40 h 362"/>
              <a:gd name="T16" fmla="*/ 173 w 428"/>
              <a:gd name="T17" fmla="*/ 43 h 362"/>
              <a:gd name="T18" fmla="*/ 189 w 428"/>
              <a:gd name="T19" fmla="*/ 33 h 362"/>
              <a:gd name="T20" fmla="*/ 229 w 428"/>
              <a:gd name="T21" fmla="*/ 26 h 362"/>
              <a:gd name="T22" fmla="*/ 248 w 428"/>
              <a:gd name="T23" fmla="*/ 17 h 362"/>
              <a:gd name="T24" fmla="*/ 265 w 428"/>
              <a:gd name="T25" fmla="*/ 7 h 362"/>
              <a:gd name="T26" fmla="*/ 279 w 428"/>
              <a:gd name="T27" fmla="*/ 0 h 362"/>
              <a:gd name="T28" fmla="*/ 300 w 428"/>
              <a:gd name="T29" fmla="*/ 3 h 362"/>
              <a:gd name="T30" fmla="*/ 322 w 428"/>
              <a:gd name="T31" fmla="*/ 17 h 362"/>
              <a:gd name="T32" fmla="*/ 336 w 428"/>
              <a:gd name="T33" fmla="*/ 29 h 362"/>
              <a:gd name="T34" fmla="*/ 348 w 428"/>
              <a:gd name="T35" fmla="*/ 43 h 362"/>
              <a:gd name="T36" fmla="*/ 350 w 428"/>
              <a:gd name="T37" fmla="*/ 55 h 362"/>
              <a:gd name="T38" fmla="*/ 350 w 428"/>
              <a:gd name="T39" fmla="*/ 69 h 362"/>
              <a:gd name="T40" fmla="*/ 350 w 428"/>
              <a:gd name="T41" fmla="*/ 74 h 362"/>
              <a:gd name="T42" fmla="*/ 357 w 428"/>
              <a:gd name="T43" fmla="*/ 90 h 362"/>
              <a:gd name="T44" fmla="*/ 362 w 428"/>
              <a:gd name="T45" fmla="*/ 102 h 362"/>
              <a:gd name="T46" fmla="*/ 366 w 428"/>
              <a:gd name="T47" fmla="*/ 119 h 362"/>
              <a:gd name="T48" fmla="*/ 378 w 428"/>
              <a:gd name="T49" fmla="*/ 140 h 362"/>
              <a:gd name="T50" fmla="*/ 400 w 428"/>
              <a:gd name="T51" fmla="*/ 164 h 362"/>
              <a:gd name="T52" fmla="*/ 407 w 428"/>
              <a:gd name="T53" fmla="*/ 178 h 362"/>
              <a:gd name="T54" fmla="*/ 416 w 428"/>
              <a:gd name="T55" fmla="*/ 204 h 362"/>
              <a:gd name="T56" fmla="*/ 416 w 428"/>
              <a:gd name="T57" fmla="*/ 223 h 362"/>
              <a:gd name="T58" fmla="*/ 416 w 428"/>
              <a:gd name="T59" fmla="*/ 242 h 362"/>
              <a:gd name="T60" fmla="*/ 421 w 428"/>
              <a:gd name="T61" fmla="*/ 263 h 362"/>
              <a:gd name="T62" fmla="*/ 428 w 428"/>
              <a:gd name="T63" fmla="*/ 291 h 362"/>
              <a:gd name="T64" fmla="*/ 421 w 428"/>
              <a:gd name="T65" fmla="*/ 308 h 362"/>
              <a:gd name="T66" fmla="*/ 404 w 428"/>
              <a:gd name="T67" fmla="*/ 332 h 362"/>
              <a:gd name="T68" fmla="*/ 400 w 428"/>
              <a:gd name="T69" fmla="*/ 339 h 362"/>
              <a:gd name="T70" fmla="*/ 395 w 428"/>
              <a:gd name="T71" fmla="*/ 353 h 362"/>
              <a:gd name="T72" fmla="*/ 395 w 428"/>
              <a:gd name="T73" fmla="*/ 36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8" h="362">
                <a:moveTo>
                  <a:pt x="0" y="0"/>
                </a:moveTo>
                <a:lnTo>
                  <a:pt x="21" y="7"/>
                </a:lnTo>
                <a:lnTo>
                  <a:pt x="54" y="7"/>
                </a:lnTo>
                <a:lnTo>
                  <a:pt x="73" y="12"/>
                </a:lnTo>
                <a:lnTo>
                  <a:pt x="94" y="12"/>
                </a:lnTo>
                <a:lnTo>
                  <a:pt x="116" y="26"/>
                </a:lnTo>
                <a:lnTo>
                  <a:pt x="128" y="38"/>
                </a:lnTo>
                <a:lnTo>
                  <a:pt x="146" y="40"/>
                </a:lnTo>
                <a:lnTo>
                  <a:pt x="173" y="43"/>
                </a:lnTo>
                <a:lnTo>
                  <a:pt x="189" y="33"/>
                </a:lnTo>
                <a:lnTo>
                  <a:pt x="229" y="26"/>
                </a:lnTo>
                <a:lnTo>
                  <a:pt x="248" y="17"/>
                </a:lnTo>
                <a:lnTo>
                  <a:pt x="265" y="7"/>
                </a:lnTo>
                <a:lnTo>
                  <a:pt x="279" y="0"/>
                </a:lnTo>
                <a:lnTo>
                  <a:pt x="300" y="3"/>
                </a:lnTo>
                <a:lnTo>
                  <a:pt x="322" y="17"/>
                </a:lnTo>
                <a:lnTo>
                  <a:pt x="336" y="29"/>
                </a:lnTo>
                <a:lnTo>
                  <a:pt x="348" y="43"/>
                </a:lnTo>
                <a:lnTo>
                  <a:pt x="350" y="55"/>
                </a:lnTo>
                <a:lnTo>
                  <a:pt x="350" y="69"/>
                </a:lnTo>
                <a:lnTo>
                  <a:pt x="350" y="74"/>
                </a:lnTo>
                <a:lnTo>
                  <a:pt x="357" y="90"/>
                </a:lnTo>
                <a:lnTo>
                  <a:pt x="362" y="102"/>
                </a:lnTo>
                <a:lnTo>
                  <a:pt x="366" y="119"/>
                </a:lnTo>
                <a:lnTo>
                  <a:pt x="378" y="140"/>
                </a:lnTo>
                <a:lnTo>
                  <a:pt x="400" y="164"/>
                </a:lnTo>
                <a:lnTo>
                  <a:pt x="407" y="178"/>
                </a:lnTo>
                <a:lnTo>
                  <a:pt x="416" y="204"/>
                </a:lnTo>
                <a:lnTo>
                  <a:pt x="416" y="223"/>
                </a:lnTo>
                <a:lnTo>
                  <a:pt x="416" y="242"/>
                </a:lnTo>
                <a:lnTo>
                  <a:pt x="421" y="263"/>
                </a:lnTo>
                <a:lnTo>
                  <a:pt x="428" y="291"/>
                </a:lnTo>
                <a:lnTo>
                  <a:pt x="421" y="308"/>
                </a:lnTo>
                <a:lnTo>
                  <a:pt x="404" y="332"/>
                </a:lnTo>
                <a:lnTo>
                  <a:pt x="400" y="339"/>
                </a:lnTo>
                <a:lnTo>
                  <a:pt x="395" y="353"/>
                </a:lnTo>
                <a:lnTo>
                  <a:pt x="395" y="36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861"/>
          <p:cNvSpPr>
            <a:spLocks/>
          </p:cNvSpPr>
          <p:nvPr/>
        </p:nvSpPr>
        <p:spPr bwMode="auto">
          <a:xfrm>
            <a:off x="4814889" y="4168776"/>
            <a:ext cx="315913" cy="728663"/>
          </a:xfrm>
          <a:custGeom>
            <a:avLst/>
            <a:gdLst>
              <a:gd name="T0" fmla="*/ 199 w 199"/>
              <a:gd name="T1" fmla="*/ 0 h 459"/>
              <a:gd name="T2" fmla="*/ 180 w 199"/>
              <a:gd name="T3" fmla="*/ 12 h 459"/>
              <a:gd name="T4" fmla="*/ 180 w 199"/>
              <a:gd name="T5" fmla="*/ 26 h 459"/>
              <a:gd name="T6" fmla="*/ 161 w 199"/>
              <a:gd name="T7" fmla="*/ 47 h 459"/>
              <a:gd name="T8" fmla="*/ 142 w 199"/>
              <a:gd name="T9" fmla="*/ 57 h 459"/>
              <a:gd name="T10" fmla="*/ 119 w 199"/>
              <a:gd name="T11" fmla="*/ 81 h 459"/>
              <a:gd name="T12" fmla="*/ 107 w 199"/>
              <a:gd name="T13" fmla="*/ 95 h 459"/>
              <a:gd name="T14" fmla="*/ 93 w 199"/>
              <a:gd name="T15" fmla="*/ 109 h 459"/>
              <a:gd name="T16" fmla="*/ 76 w 199"/>
              <a:gd name="T17" fmla="*/ 114 h 459"/>
              <a:gd name="T18" fmla="*/ 71 w 199"/>
              <a:gd name="T19" fmla="*/ 144 h 459"/>
              <a:gd name="T20" fmla="*/ 62 w 199"/>
              <a:gd name="T21" fmla="*/ 166 h 459"/>
              <a:gd name="T22" fmla="*/ 57 w 199"/>
              <a:gd name="T23" fmla="*/ 204 h 459"/>
              <a:gd name="T24" fmla="*/ 57 w 199"/>
              <a:gd name="T25" fmla="*/ 213 h 459"/>
              <a:gd name="T26" fmla="*/ 62 w 199"/>
              <a:gd name="T27" fmla="*/ 223 h 459"/>
              <a:gd name="T28" fmla="*/ 62 w 199"/>
              <a:gd name="T29" fmla="*/ 244 h 459"/>
              <a:gd name="T30" fmla="*/ 50 w 199"/>
              <a:gd name="T31" fmla="*/ 265 h 459"/>
              <a:gd name="T32" fmla="*/ 50 w 199"/>
              <a:gd name="T33" fmla="*/ 275 h 459"/>
              <a:gd name="T34" fmla="*/ 48 w 199"/>
              <a:gd name="T35" fmla="*/ 291 h 459"/>
              <a:gd name="T36" fmla="*/ 50 w 199"/>
              <a:gd name="T37" fmla="*/ 308 h 459"/>
              <a:gd name="T38" fmla="*/ 45 w 199"/>
              <a:gd name="T39" fmla="*/ 324 h 459"/>
              <a:gd name="T40" fmla="*/ 36 w 199"/>
              <a:gd name="T41" fmla="*/ 343 h 459"/>
              <a:gd name="T42" fmla="*/ 26 w 199"/>
              <a:gd name="T43" fmla="*/ 372 h 459"/>
              <a:gd name="T44" fmla="*/ 22 w 199"/>
              <a:gd name="T45" fmla="*/ 391 h 459"/>
              <a:gd name="T46" fmla="*/ 22 w 199"/>
              <a:gd name="T47" fmla="*/ 405 h 459"/>
              <a:gd name="T48" fmla="*/ 29 w 199"/>
              <a:gd name="T49" fmla="*/ 421 h 459"/>
              <a:gd name="T50" fmla="*/ 29 w 199"/>
              <a:gd name="T51" fmla="*/ 431 h 459"/>
              <a:gd name="T52" fmla="*/ 12 w 199"/>
              <a:gd name="T53" fmla="*/ 445 h 459"/>
              <a:gd name="T54" fmla="*/ 0 w 199"/>
              <a:gd name="T55" fmla="*/ 459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459">
                <a:moveTo>
                  <a:pt x="199" y="0"/>
                </a:moveTo>
                <a:lnTo>
                  <a:pt x="180" y="12"/>
                </a:lnTo>
                <a:lnTo>
                  <a:pt x="180" y="26"/>
                </a:lnTo>
                <a:lnTo>
                  <a:pt x="161" y="47"/>
                </a:lnTo>
                <a:lnTo>
                  <a:pt x="142" y="57"/>
                </a:lnTo>
                <a:lnTo>
                  <a:pt x="119" y="81"/>
                </a:lnTo>
                <a:lnTo>
                  <a:pt x="107" y="95"/>
                </a:lnTo>
                <a:lnTo>
                  <a:pt x="93" y="109"/>
                </a:lnTo>
                <a:lnTo>
                  <a:pt x="76" y="114"/>
                </a:lnTo>
                <a:lnTo>
                  <a:pt x="71" y="144"/>
                </a:lnTo>
                <a:lnTo>
                  <a:pt x="62" y="166"/>
                </a:lnTo>
                <a:lnTo>
                  <a:pt x="57" y="204"/>
                </a:lnTo>
                <a:lnTo>
                  <a:pt x="57" y="213"/>
                </a:lnTo>
                <a:lnTo>
                  <a:pt x="62" y="223"/>
                </a:lnTo>
                <a:lnTo>
                  <a:pt x="62" y="244"/>
                </a:lnTo>
                <a:lnTo>
                  <a:pt x="50" y="265"/>
                </a:lnTo>
                <a:lnTo>
                  <a:pt x="50" y="275"/>
                </a:lnTo>
                <a:lnTo>
                  <a:pt x="48" y="291"/>
                </a:lnTo>
                <a:lnTo>
                  <a:pt x="50" y="308"/>
                </a:lnTo>
                <a:lnTo>
                  <a:pt x="45" y="324"/>
                </a:lnTo>
                <a:lnTo>
                  <a:pt x="36" y="343"/>
                </a:lnTo>
                <a:lnTo>
                  <a:pt x="26" y="372"/>
                </a:lnTo>
                <a:lnTo>
                  <a:pt x="22" y="391"/>
                </a:lnTo>
                <a:lnTo>
                  <a:pt x="22" y="405"/>
                </a:lnTo>
                <a:lnTo>
                  <a:pt x="29" y="421"/>
                </a:lnTo>
                <a:lnTo>
                  <a:pt x="29" y="431"/>
                </a:lnTo>
                <a:lnTo>
                  <a:pt x="12" y="445"/>
                </a:lnTo>
                <a:lnTo>
                  <a:pt x="0" y="45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862"/>
          <p:cNvSpPr>
            <a:spLocks/>
          </p:cNvSpPr>
          <p:nvPr/>
        </p:nvSpPr>
        <p:spPr bwMode="auto">
          <a:xfrm>
            <a:off x="5454651" y="3278188"/>
            <a:ext cx="206375" cy="544513"/>
          </a:xfrm>
          <a:custGeom>
            <a:avLst/>
            <a:gdLst>
              <a:gd name="T0" fmla="*/ 0 w 130"/>
              <a:gd name="T1" fmla="*/ 0 h 343"/>
              <a:gd name="T2" fmla="*/ 7 w 130"/>
              <a:gd name="T3" fmla="*/ 17 h 343"/>
              <a:gd name="T4" fmla="*/ 9 w 130"/>
              <a:gd name="T5" fmla="*/ 31 h 343"/>
              <a:gd name="T6" fmla="*/ 21 w 130"/>
              <a:gd name="T7" fmla="*/ 38 h 343"/>
              <a:gd name="T8" fmla="*/ 30 w 130"/>
              <a:gd name="T9" fmla="*/ 55 h 343"/>
              <a:gd name="T10" fmla="*/ 28 w 130"/>
              <a:gd name="T11" fmla="*/ 71 h 343"/>
              <a:gd name="T12" fmla="*/ 33 w 130"/>
              <a:gd name="T13" fmla="*/ 90 h 343"/>
              <a:gd name="T14" fmla="*/ 33 w 130"/>
              <a:gd name="T15" fmla="*/ 100 h 343"/>
              <a:gd name="T16" fmla="*/ 23 w 130"/>
              <a:gd name="T17" fmla="*/ 112 h 343"/>
              <a:gd name="T18" fmla="*/ 9 w 130"/>
              <a:gd name="T19" fmla="*/ 123 h 343"/>
              <a:gd name="T20" fmla="*/ 14 w 130"/>
              <a:gd name="T21" fmla="*/ 133 h 343"/>
              <a:gd name="T22" fmla="*/ 30 w 130"/>
              <a:gd name="T23" fmla="*/ 133 h 343"/>
              <a:gd name="T24" fmla="*/ 42 w 130"/>
              <a:gd name="T25" fmla="*/ 140 h 343"/>
              <a:gd name="T26" fmla="*/ 49 w 130"/>
              <a:gd name="T27" fmla="*/ 152 h 343"/>
              <a:gd name="T28" fmla="*/ 49 w 130"/>
              <a:gd name="T29" fmla="*/ 159 h 343"/>
              <a:gd name="T30" fmla="*/ 44 w 130"/>
              <a:gd name="T31" fmla="*/ 168 h 343"/>
              <a:gd name="T32" fmla="*/ 44 w 130"/>
              <a:gd name="T33" fmla="*/ 187 h 343"/>
              <a:gd name="T34" fmla="*/ 52 w 130"/>
              <a:gd name="T35" fmla="*/ 194 h 343"/>
              <a:gd name="T36" fmla="*/ 56 w 130"/>
              <a:gd name="T37" fmla="*/ 209 h 343"/>
              <a:gd name="T38" fmla="*/ 66 w 130"/>
              <a:gd name="T39" fmla="*/ 220 h 343"/>
              <a:gd name="T40" fmla="*/ 75 w 130"/>
              <a:gd name="T41" fmla="*/ 232 h 343"/>
              <a:gd name="T42" fmla="*/ 87 w 130"/>
              <a:gd name="T43" fmla="*/ 244 h 343"/>
              <a:gd name="T44" fmla="*/ 92 w 130"/>
              <a:gd name="T45" fmla="*/ 256 h 343"/>
              <a:gd name="T46" fmla="*/ 89 w 130"/>
              <a:gd name="T47" fmla="*/ 263 h 343"/>
              <a:gd name="T48" fmla="*/ 87 w 130"/>
              <a:gd name="T49" fmla="*/ 275 h 343"/>
              <a:gd name="T50" fmla="*/ 92 w 130"/>
              <a:gd name="T51" fmla="*/ 282 h 343"/>
              <a:gd name="T52" fmla="*/ 101 w 130"/>
              <a:gd name="T53" fmla="*/ 287 h 343"/>
              <a:gd name="T54" fmla="*/ 106 w 130"/>
              <a:gd name="T55" fmla="*/ 301 h 343"/>
              <a:gd name="T56" fmla="*/ 108 w 130"/>
              <a:gd name="T57" fmla="*/ 315 h 343"/>
              <a:gd name="T58" fmla="*/ 118 w 130"/>
              <a:gd name="T59" fmla="*/ 322 h 343"/>
              <a:gd name="T60" fmla="*/ 127 w 130"/>
              <a:gd name="T61" fmla="*/ 329 h 343"/>
              <a:gd name="T62" fmla="*/ 130 w 130"/>
              <a:gd name="T63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343">
                <a:moveTo>
                  <a:pt x="0" y="0"/>
                </a:moveTo>
                <a:lnTo>
                  <a:pt x="7" y="17"/>
                </a:lnTo>
                <a:lnTo>
                  <a:pt x="9" y="31"/>
                </a:lnTo>
                <a:lnTo>
                  <a:pt x="21" y="38"/>
                </a:lnTo>
                <a:lnTo>
                  <a:pt x="30" y="55"/>
                </a:lnTo>
                <a:lnTo>
                  <a:pt x="28" y="71"/>
                </a:lnTo>
                <a:lnTo>
                  <a:pt x="33" y="90"/>
                </a:lnTo>
                <a:lnTo>
                  <a:pt x="33" y="100"/>
                </a:lnTo>
                <a:lnTo>
                  <a:pt x="23" y="112"/>
                </a:lnTo>
                <a:lnTo>
                  <a:pt x="9" y="123"/>
                </a:lnTo>
                <a:lnTo>
                  <a:pt x="14" y="133"/>
                </a:lnTo>
                <a:lnTo>
                  <a:pt x="30" y="133"/>
                </a:lnTo>
                <a:lnTo>
                  <a:pt x="42" y="140"/>
                </a:lnTo>
                <a:lnTo>
                  <a:pt x="49" y="152"/>
                </a:lnTo>
                <a:lnTo>
                  <a:pt x="49" y="159"/>
                </a:lnTo>
                <a:lnTo>
                  <a:pt x="44" y="168"/>
                </a:lnTo>
                <a:lnTo>
                  <a:pt x="44" y="187"/>
                </a:lnTo>
                <a:lnTo>
                  <a:pt x="52" y="194"/>
                </a:lnTo>
                <a:lnTo>
                  <a:pt x="56" y="209"/>
                </a:lnTo>
                <a:lnTo>
                  <a:pt x="66" y="220"/>
                </a:lnTo>
                <a:lnTo>
                  <a:pt x="75" y="232"/>
                </a:lnTo>
                <a:lnTo>
                  <a:pt x="87" y="244"/>
                </a:lnTo>
                <a:lnTo>
                  <a:pt x="92" y="256"/>
                </a:lnTo>
                <a:lnTo>
                  <a:pt x="89" y="263"/>
                </a:lnTo>
                <a:lnTo>
                  <a:pt x="87" y="275"/>
                </a:lnTo>
                <a:lnTo>
                  <a:pt x="92" y="282"/>
                </a:lnTo>
                <a:lnTo>
                  <a:pt x="101" y="287"/>
                </a:lnTo>
                <a:lnTo>
                  <a:pt x="106" y="301"/>
                </a:lnTo>
                <a:lnTo>
                  <a:pt x="108" y="315"/>
                </a:lnTo>
                <a:lnTo>
                  <a:pt x="118" y="322"/>
                </a:lnTo>
                <a:lnTo>
                  <a:pt x="127" y="329"/>
                </a:lnTo>
                <a:lnTo>
                  <a:pt x="130" y="34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863"/>
          <p:cNvSpPr>
            <a:spLocks/>
          </p:cNvSpPr>
          <p:nvPr/>
        </p:nvSpPr>
        <p:spPr bwMode="auto">
          <a:xfrm>
            <a:off x="6038851" y="3282951"/>
            <a:ext cx="428625" cy="577850"/>
          </a:xfrm>
          <a:custGeom>
            <a:avLst/>
            <a:gdLst>
              <a:gd name="T0" fmla="*/ 34 w 270"/>
              <a:gd name="T1" fmla="*/ 0 h 364"/>
              <a:gd name="T2" fmla="*/ 27 w 270"/>
              <a:gd name="T3" fmla="*/ 14 h 364"/>
              <a:gd name="T4" fmla="*/ 17 w 270"/>
              <a:gd name="T5" fmla="*/ 28 h 364"/>
              <a:gd name="T6" fmla="*/ 12 w 270"/>
              <a:gd name="T7" fmla="*/ 35 h 364"/>
              <a:gd name="T8" fmla="*/ 10 w 270"/>
              <a:gd name="T9" fmla="*/ 54 h 364"/>
              <a:gd name="T10" fmla="*/ 0 w 270"/>
              <a:gd name="T11" fmla="*/ 64 h 364"/>
              <a:gd name="T12" fmla="*/ 0 w 270"/>
              <a:gd name="T13" fmla="*/ 75 h 364"/>
              <a:gd name="T14" fmla="*/ 8 w 270"/>
              <a:gd name="T15" fmla="*/ 92 h 364"/>
              <a:gd name="T16" fmla="*/ 22 w 270"/>
              <a:gd name="T17" fmla="*/ 99 h 364"/>
              <a:gd name="T18" fmla="*/ 27 w 270"/>
              <a:gd name="T19" fmla="*/ 116 h 364"/>
              <a:gd name="T20" fmla="*/ 24 w 270"/>
              <a:gd name="T21" fmla="*/ 130 h 364"/>
              <a:gd name="T22" fmla="*/ 29 w 270"/>
              <a:gd name="T23" fmla="*/ 142 h 364"/>
              <a:gd name="T24" fmla="*/ 31 w 270"/>
              <a:gd name="T25" fmla="*/ 161 h 364"/>
              <a:gd name="T26" fmla="*/ 43 w 270"/>
              <a:gd name="T27" fmla="*/ 163 h 364"/>
              <a:gd name="T28" fmla="*/ 55 w 270"/>
              <a:gd name="T29" fmla="*/ 163 h 364"/>
              <a:gd name="T30" fmla="*/ 64 w 270"/>
              <a:gd name="T31" fmla="*/ 175 h 364"/>
              <a:gd name="T32" fmla="*/ 76 w 270"/>
              <a:gd name="T33" fmla="*/ 175 h 364"/>
              <a:gd name="T34" fmla="*/ 86 w 270"/>
              <a:gd name="T35" fmla="*/ 175 h 364"/>
              <a:gd name="T36" fmla="*/ 97 w 270"/>
              <a:gd name="T37" fmla="*/ 191 h 364"/>
              <a:gd name="T38" fmla="*/ 102 w 270"/>
              <a:gd name="T39" fmla="*/ 206 h 364"/>
              <a:gd name="T40" fmla="*/ 114 w 270"/>
              <a:gd name="T41" fmla="*/ 206 h 364"/>
              <a:gd name="T42" fmla="*/ 128 w 270"/>
              <a:gd name="T43" fmla="*/ 217 h 364"/>
              <a:gd name="T44" fmla="*/ 138 w 270"/>
              <a:gd name="T45" fmla="*/ 227 h 364"/>
              <a:gd name="T46" fmla="*/ 138 w 270"/>
              <a:gd name="T47" fmla="*/ 243 h 364"/>
              <a:gd name="T48" fmla="*/ 142 w 270"/>
              <a:gd name="T49" fmla="*/ 253 h 364"/>
              <a:gd name="T50" fmla="*/ 154 w 270"/>
              <a:gd name="T51" fmla="*/ 258 h 364"/>
              <a:gd name="T52" fmla="*/ 168 w 270"/>
              <a:gd name="T53" fmla="*/ 258 h 364"/>
              <a:gd name="T54" fmla="*/ 180 w 270"/>
              <a:gd name="T55" fmla="*/ 260 h 364"/>
              <a:gd name="T56" fmla="*/ 185 w 270"/>
              <a:gd name="T57" fmla="*/ 269 h 364"/>
              <a:gd name="T58" fmla="*/ 192 w 270"/>
              <a:gd name="T59" fmla="*/ 274 h 364"/>
              <a:gd name="T60" fmla="*/ 209 w 270"/>
              <a:gd name="T61" fmla="*/ 281 h 364"/>
              <a:gd name="T62" fmla="*/ 225 w 270"/>
              <a:gd name="T63" fmla="*/ 298 h 364"/>
              <a:gd name="T64" fmla="*/ 239 w 270"/>
              <a:gd name="T65" fmla="*/ 303 h 364"/>
              <a:gd name="T66" fmla="*/ 254 w 270"/>
              <a:gd name="T67" fmla="*/ 324 h 364"/>
              <a:gd name="T68" fmla="*/ 258 w 270"/>
              <a:gd name="T69" fmla="*/ 331 h 364"/>
              <a:gd name="T70" fmla="*/ 261 w 270"/>
              <a:gd name="T71" fmla="*/ 343 h 364"/>
              <a:gd name="T72" fmla="*/ 265 w 270"/>
              <a:gd name="T73" fmla="*/ 352 h 364"/>
              <a:gd name="T74" fmla="*/ 270 w 270"/>
              <a:gd name="T75" fmla="*/ 357 h 364"/>
              <a:gd name="T76" fmla="*/ 270 w 270"/>
              <a:gd name="T77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0" h="364">
                <a:moveTo>
                  <a:pt x="34" y="0"/>
                </a:moveTo>
                <a:lnTo>
                  <a:pt x="27" y="14"/>
                </a:lnTo>
                <a:lnTo>
                  <a:pt x="17" y="28"/>
                </a:lnTo>
                <a:lnTo>
                  <a:pt x="12" y="35"/>
                </a:lnTo>
                <a:lnTo>
                  <a:pt x="10" y="54"/>
                </a:lnTo>
                <a:lnTo>
                  <a:pt x="0" y="64"/>
                </a:lnTo>
                <a:lnTo>
                  <a:pt x="0" y="75"/>
                </a:lnTo>
                <a:lnTo>
                  <a:pt x="8" y="92"/>
                </a:lnTo>
                <a:lnTo>
                  <a:pt x="22" y="99"/>
                </a:lnTo>
                <a:lnTo>
                  <a:pt x="27" y="116"/>
                </a:lnTo>
                <a:lnTo>
                  <a:pt x="24" y="130"/>
                </a:lnTo>
                <a:lnTo>
                  <a:pt x="29" y="142"/>
                </a:lnTo>
                <a:lnTo>
                  <a:pt x="31" y="161"/>
                </a:lnTo>
                <a:lnTo>
                  <a:pt x="43" y="163"/>
                </a:lnTo>
                <a:lnTo>
                  <a:pt x="55" y="163"/>
                </a:lnTo>
                <a:lnTo>
                  <a:pt x="64" y="175"/>
                </a:lnTo>
                <a:lnTo>
                  <a:pt x="76" y="175"/>
                </a:lnTo>
                <a:lnTo>
                  <a:pt x="86" y="175"/>
                </a:lnTo>
                <a:lnTo>
                  <a:pt x="97" y="191"/>
                </a:lnTo>
                <a:lnTo>
                  <a:pt x="102" y="206"/>
                </a:lnTo>
                <a:lnTo>
                  <a:pt x="114" y="206"/>
                </a:lnTo>
                <a:lnTo>
                  <a:pt x="128" y="217"/>
                </a:lnTo>
                <a:lnTo>
                  <a:pt x="138" y="227"/>
                </a:lnTo>
                <a:lnTo>
                  <a:pt x="138" y="243"/>
                </a:lnTo>
                <a:lnTo>
                  <a:pt x="142" y="253"/>
                </a:lnTo>
                <a:lnTo>
                  <a:pt x="154" y="258"/>
                </a:lnTo>
                <a:lnTo>
                  <a:pt x="168" y="258"/>
                </a:lnTo>
                <a:lnTo>
                  <a:pt x="180" y="260"/>
                </a:lnTo>
                <a:lnTo>
                  <a:pt x="185" y="269"/>
                </a:lnTo>
                <a:lnTo>
                  <a:pt x="192" y="274"/>
                </a:lnTo>
                <a:lnTo>
                  <a:pt x="209" y="281"/>
                </a:lnTo>
                <a:lnTo>
                  <a:pt x="225" y="298"/>
                </a:lnTo>
                <a:lnTo>
                  <a:pt x="239" y="303"/>
                </a:lnTo>
                <a:lnTo>
                  <a:pt x="254" y="324"/>
                </a:lnTo>
                <a:lnTo>
                  <a:pt x="258" y="331"/>
                </a:lnTo>
                <a:lnTo>
                  <a:pt x="261" y="343"/>
                </a:lnTo>
                <a:lnTo>
                  <a:pt x="265" y="352"/>
                </a:lnTo>
                <a:lnTo>
                  <a:pt x="270" y="357"/>
                </a:lnTo>
                <a:lnTo>
                  <a:pt x="270" y="36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864"/>
          <p:cNvSpPr>
            <a:spLocks/>
          </p:cNvSpPr>
          <p:nvPr/>
        </p:nvSpPr>
        <p:spPr bwMode="auto">
          <a:xfrm>
            <a:off x="4214814" y="4424363"/>
            <a:ext cx="431800" cy="514350"/>
          </a:xfrm>
          <a:custGeom>
            <a:avLst/>
            <a:gdLst>
              <a:gd name="T0" fmla="*/ 0 w 272"/>
              <a:gd name="T1" fmla="*/ 0 h 324"/>
              <a:gd name="T2" fmla="*/ 26 w 272"/>
              <a:gd name="T3" fmla="*/ 26 h 324"/>
              <a:gd name="T4" fmla="*/ 35 w 272"/>
              <a:gd name="T5" fmla="*/ 66 h 324"/>
              <a:gd name="T6" fmla="*/ 26 w 272"/>
              <a:gd name="T7" fmla="*/ 104 h 324"/>
              <a:gd name="T8" fmla="*/ 43 w 272"/>
              <a:gd name="T9" fmla="*/ 125 h 324"/>
              <a:gd name="T10" fmla="*/ 69 w 272"/>
              <a:gd name="T11" fmla="*/ 156 h 324"/>
              <a:gd name="T12" fmla="*/ 95 w 272"/>
              <a:gd name="T13" fmla="*/ 187 h 324"/>
              <a:gd name="T14" fmla="*/ 125 w 272"/>
              <a:gd name="T15" fmla="*/ 206 h 324"/>
              <a:gd name="T16" fmla="*/ 137 w 272"/>
              <a:gd name="T17" fmla="*/ 237 h 324"/>
              <a:gd name="T18" fmla="*/ 149 w 272"/>
              <a:gd name="T19" fmla="*/ 267 h 324"/>
              <a:gd name="T20" fmla="*/ 177 w 272"/>
              <a:gd name="T21" fmla="*/ 289 h 324"/>
              <a:gd name="T22" fmla="*/ 206 w 272"/>
              <a:gd name="T23" fmla="*/ 301 h 324"/>
              <a:gd name="T24" fmla="*/ 239 w 272"/>
              <a:gd name="T25" fmla="*/ 322 h 324"/>
              <a:gd name="T26" fmla="*/ 265 w 272"/>
              <a:gd name="T27" fmla="*/ 322 h 324"/>
              <a:gd name="T28" fmla="*/ 272 w 272"/>
              <a:gd name="T29" fmla="*/ 32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" h="324">
                <a:moveTo>
                  <a:pt x="0" y="0"/>
                </a:moveTo>
                <a:lnTo>
                  <a:pt x="26" y="26"/>
                </a:lnTo>
                <a:lnTo>
                  <a:pt x="35" y="66"/>
                </a:lnTo>
                <a:lnTo>
                  <a:pt x="26" y="104"/>
                </a:lnTo>
                <a:lnTo>
                  <a:pt x="43" y="125"/>
                </a:lnTo>
                <a:lnTo>
                  <a:pt x="69" y="156"/>
                </a:lnTo>
                <a:lnTo>
                  <a:pt x="95" y="187"/>
                </a:lnTo>
                <a:lnTo>
                  <a:pt x="125" y="206"/>
                </a:lnTo>
                <a:lnTo>
                  <a:pt x="137" y="237"/>
                </a:lnTo>
                <a:lnTo>
                  <a:pt x="149" y="267"/>
                </a:lnTo>
                <a:lnTo>
                  <a:pt x="177" y="289"/>
                </a:lnTo>
                <a:lnTo>
                  <a:pt x="206" y="301"/>
                </a:lnTo>
                <a:lnTo>
                  <a:pt x="239" y="322"/>
                </a:lnTo>
                <a:lnTo>
                  <a:pt x="265" y="322"/>
                </a:lnTo>
                <a:lnTo>
                  <a:pt x="272" y="3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865"/>
          <p:cNvSpPr>
            <a:spLocks/>
          </p:cNvSpPr>
          <p:nvPr/>
        </p:nvSpPr>
        <p:spPr bwMode="auto">
          <a:xfrm>
            <a:off x="3756026" y="4751388"/>
            <a:ext cx="514350" cy="547688"/>
          </a:xfrm>
          <a:custGeom>
            <a:avLst/>
            <a:gdLst>
              <a:gd name="T0" fmla="*/ 0 w 324"/>
              <a:gd name="T1" fmla="*/ 0 h 345"/>
              <a:gd name="T2" fmla="*/ 0 w 324"/>
              <a:gd name="T3" fmla="*/ 16 h 345"/>
              <a:gd name="T4" fmla="*/ 7 w 324"/>
              <a:gd name="T5" fmla="*/ 31 h 345"/>
              <a:gd name="T6" fmla="*/ 29 w 324"/>
              <a:gd name="T7" fmla="*/ 31 h 345"/>
              <a:gd name="T8" fmla="*/ 36 w 324"/>
              <a:gd name="T9" fmla="*/ 47 h 345"/>
              <a:gd name="T10" fmla="*/ 50 w 324"/>
              <a:gd name="T11" fmla="*/ 50 h 345"/>
              <a:gd name="T12" fmla="*/ 71 w 324"/>
              <a:gd name="T13" fmla="*/ 57 h 345"/>
              <a:gd name="T14" fmla="*/ 81 w 324"/>
              <a:gd name="T15" fmla="*/ 76 h 345"/>
              <a:gd name="T16" fmla="*/ 90 w 324"/>
              <a:gd name="T17" fmla="*/ 87 h 345"/>
              <a:gd name="T18" fmla="*/ 116 w 324"/>
              <a:gd name="T19" fmla="*/ 102 h 345"/>
              <a:gd name="T20" fmla="*/ 135 w 324"/>
              <a:gd name="T21" fmla="*/ 113 h 345"/>
              <a:gd name="T22" fmla="*/ 166 w 324"/>
              <a:gd name="T23" fmla="*/ 151 h 345"/>
              <a:gd name="T24" fmla="*/ 190 w 324"/>
              <a:gd name="T25" fmla="*/ 175 h 345"/>
              <a:gd name="T26" fmla="*/ 206 w 324"/>
              <a:gd name="T27" fmla="*/ 196 h 345"/>
              <a:gd name="T28" fmla="*/ 218 w 324"/>
              <a:gd name="T29" fmla="*/ 215 h 345"/>
              <a:gd name="T30" fmla="*/ 239 w 324"/>
              <a:gd name="T31" fmla="*/ 234 h 345"/>
              <a:gd name="T32" fmla="*/ 249 w 324"/>
              <a:gd name="T33" fmla="*/ 251 h 345"/>
              <a:gd name="T34" fmla="*/ 261 w 324"/>
              <a:gd name="T35" fmla="*/ 251 h 345"/>
              <a:gd name="T36" fmla="*/ 261 w 324"/>
              <a:gd name="T37" fmla="*/ 260 h 345"/>
              <a:gd name="T38" fmla="*/ 265 w 324"/>
              <a:gd name="T39" fmla="*/ 270 h 345"/>
              <a:gd name="T40" fmla="*/ 284 w 324"/>
              <a:gd name="T41" fmla="*/ 267 h 345"/>
              <a:gd name="T42" fmla="*/ 303 w 324"/>
              <a:gd name="T43" fmla="*/ 255 h 345"/>
              <a:gd name="T44" fmla="*/ 320 w 324"/>
              <a:gd name="T45" fmla="*/ 255 h 345"/>
              <a:gd name="T46" fmla="*/ 320 w 324"/>
              <a:gd name="T47" fmla="*/ 267 h 345"/>
              <a:gd name="T48" fmla="*/ 310 w 324"/>
              <a:gd name="T49" fmla="*/ 272 h 345"/>
              <a:gd name="T50" fmla="*/ 313 w 324"/>
              <a:gd name="T51" fmla="*/ 281 h 345"/>
              <a:gd name="T52" fmla="*/ 322 w 324"/>
              <a:gd name="T53" fmla="*/ 289 h 345"/>
              <a:gd name="T54" fmla="*/ 324 w 324"/>
              <a:gd name="T55" fmla="*/ 303 h 345"/>
              <a:gd name="T56" fmla="*/ 324 w 324"/>
              <a:gd name="T57" fmla="*/ 322 h 345"/>
              <a:gd name="T58" fmla="*/ 324 w 324"/>
              <a:gd name="T59" fmla="*/ 334 h 345"/>
              <a:gd name="T60" fmla="*/ 324 w 324"/>
              <a:gd name="T61" fmla="*/ 3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4" h="345">
                <a:moveTo>
                  <a:pt x="0" y="0"/>
                </a:moveTo>
                <a:lnTo>
                  <a:pt x="0" y="16"/>
                </a:lnTo>
                <a:lnTo>
                  <a:pt x="7" y="31"/>
                </a:lnTo>
                <a:lnTo>
                  <a:pt x="29" y="31"/>
                </a:lnTo>
                <a:lnTo>
                  <a:pt x="36" y="47"/>
                </a:lnTo>
                <a:lnTo>
                  <a:pt x="50" y="50"/>
                </a:lnTo>
                <a:lnTo>
                  <a:pt x="71" y="57"/>
                </a:lnTo>
                <a:lnTo>
                  <a:pt x="81" y="76"/>
                </a:lnTo>
                <a:lnTo>
                  <a:pt x="90" y="87"/>
                </a:lnTo>
                <a:lnTo>
                  <a:pt x="116" y="102"/>
                </a:lnTo>
                <a:lnTo>
                  <a:pt x="135" y="113"/>
                </a:lnTo>
                <a:lnTo>
                  <a:pt x="166" y="151"/>
                </a:lnTo>
                <a:lnTo>
                  <a:pt x="190" y="175"/>
                </a:lnTo>
                <a:lnTo>
                  <a:pt x="206" y="196"/>
                </a:lnTo>
                <a:lnTo>
                  <a:pt x="218" y="215"/>
                </a:lnTo>
                <a:lnTo>
                  <a:pt x="239" y="234"/>
                </a:lnTo>
                <a:lnTo>
                  <a:pt x="249" y="251"/>
                </a:lnTo>
                <a:lnTo>
                  <a:pt x="261" y="251"/>
                </a:lnTo>
                <a:lnTo>
                  <a:pt x="261" y="260"/>
                </a:lnTo>
                <a:lnTo>
                  <a:pt x="265" y="270"/>
                </a:lnTo>
                <a:lnTo>
                  <a:pt x="284" y="267"/>
                </a:lnTo>
                <a:lnTo>
                  <a:pt x="303" y="255"/>
                </a:lnTo>
                <a:lnTo>
                  <a:pt x="320" y="255"/>
                </a:lnTo>
                <a:lnTo>
                  <a:pt x="320" y="267"/>
                </a:lnTo>
                <a:lnTo>
                  <a:pt x="310" y="272"/>
                </a:lnTo>
                <a:lnTo>
                  <a:pt x="313" y="281"/>
                </a:lnTo>
                <a:lnTo>
                  <a:pt x="322" y="289"/>
                </a:lnTo>
                <a:lnTo>
                  <a:pt x="324" y="303"/>
                </a:lnTo>
                <a:lnTo>
                  <a:pt x="324" y="322"/>
                </a:lnTo>
                <a:lnTo>
                  <a:pt x="324" y="334"/>
                </a:lnTo>
                <a:lnTo>
                  <a:pt x="324" y="3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866"/>
          <p:cNvSpPr>
            <a:spLocks/>
          </p:cNvSpPr>
          <p:nvPr/>
        </p:nvSpPr>
        <p:spPr bwMode="auto">
          <a:xfrm>
            <a:off x="2892426" y="5202238"/>
            <a:ext cx="909638" cy="131763"/>
          </a:xfrm>
          <a:custGeom>
            <a:avLst/>
            <a:gdLst>
              <a:gd name="T0" fmla="*/ 573 w 573"/>
              <a:gd name="T1" fmla="*/ 45 h 83"/>
              <a:gd name="T2" fmla="*/ 559 w 573"/>
              <a:gd name="T3" fmla="*/ 45 h 83"/>
              <a:gd name="T4" fmla="*/ 537 w 573"/>
              <a:gd name="T5" fmla="*/ 45 h 83"/>
              <a:gd name="T6" fmla="*/ 516 w 573"/>
              <a:gd name="T7" fmla="*/ 54 h 83"/>
              <a:gd name="T8" fmla="*/ 490 w 573"/>
              <a:gd name="T9" fmla="*/ 59 h 83"/>
              <a:gd name="T10" fmla="*/ 450 w 573"/>
              <a:gd name="T11" fmla="*/ 50 h 83"/>
              <a:gd name="T12" fmla="*/ 433 w 573"/>
              <a:gd name="T13" fmla="*/ 35 h 83"/>
              <a:gd name="T14" fmla="*/ 421 w 573"/>
              <a:gd name="T15" fmla="*/ 35 h 83"/>
              <a:gd name="T16" fmla="*/ 400 w 573"/>
              <a:gd name="T17" fmla="*/ 35 h 83"/>
              <a:gd name="T18" fmla="*/ 381 w 573"/>
              <a:gd name="T19" fmla="*/ 38 h 83"/>
              <a:gd name="T20" fmla="*/ 372 w 573"/>
              <a:gd name="T21" fmla="*/ 26 h 83"/>
              <a:gd name="T22" fmla="*/ 353 w 573"/>
              <a:gd name="T23" fmla="*/ 28 h 83"/>
              <a:gd name="T24" fmla="*/ 332 w 573"/>
              <a:gd name="T25" fmla="*/ 19 h 83"/>
              <a:gd name="T26" fmla="*/ 306 w 573"/>
              <a:gd name="T27" fmla="*/ 14 h 83"/>
              <a:gd name="T28" fmla="*/ 268 w 573"/>
              <a:gd name="T29" fmla="*/ 9 h 83"/>
              <a:gd name="T30" fmla="*/ 249 w 573"/>
              <a:gd name="T31" fmla="*/ 9 h 83"/>
              <a:gd name="T32" fmla="*/ 230 w 573"/>
              <a:gd name="T33" fmla="*/ 5 h 83"/>
              <a:gd name="T34" fmla="*/ 201 w 573"/>
              <a:gd name="T35" fmla="*/ 2 h 83"/>
              <a:gd name="T36" fmla="*/ 161 w 573"/>
              <a:gd name="T37" fmla="*/ 0 h 83"/>
              <a:gd name="T38" fmla="*/ 142 w 573"/>
              <a:gd name="T39" fmla="*/ 0 h 83"/>
              <a:gd name="T40" fmla="*/ 90 w 573"/>
              <a:gd name="T41" fmla="*/ 26 h 83"/>
              <a:gd name="T42" fmla="*/ 52 w 573"/>
              <a:gd name="T43" fmla="*/ 54 h 83"/>
              <a:gd name="T44" fmla="*/ 34 w 573"/>
              <a:gd name="T45" fmla="*/ 64 h 83"/>
              <a:gd name="T46" fmla="*/ 15 w 573"/>
              <a:gd name="T47" fmla="*/ 83 h 83"/>
              <a:gd name="T48" fmla="*/ 0 w 573"/>
              <a:gd name="T4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73" h="83">
                <a:moveTo>
                  <a:pt x="573" y="45"/>
                </a:moveTo>
                <a:lnTo>
                  <a:pt x="559" y="45"/>
                </a:lnTo>
                <a:lnTo>
                  <a:pt x="537" y="45"/>
                </a:lnTo>
                <a:lnTo>
                  <a:pt x="516" y="54"/>
                </a:lnTo>
                <a:lnTo>
                  <a:pt x="490" y="59"/>
                </a:lnTo>
                <a:lnTo>
                  <a:pt x="450" y="50"/>
                </a:lnTo>
                <a:lnTo>
                  <a:pt x="433" y="35"/>
                </a:lnTo>
                <a:lnTo>
                  <a:pt x="421" y="35"/>
                </a:lnTo>
                <a:lnTo>
                  <a:pt x="400" y="35"/>
                </a:lnTo>
                <a:lnTo>
                  <a:pt x="381" y="38"/>
                </a:lnTo>
                <a:lnTo>
                  <a:pt x="372" y="26"/>
                </a:lnTo>
                <a:lnTo>
                  <a:pt x="353" y="28"/>
                </a:lnTo>
                <a:lnTo>
                  <a:pt x="332" y="19"/>
                </a:lnTo>
                <a:lnTo>
                  <a:pt x="306" y="14"/>
                </a:lnTo>
                <a:lnTo>
                  <a:pt x="268" y="9"/>
                </a:lnTo>
                <a:lnTo>
                  <a:pt x="249" y="9"/>
                </a:lnTo>
                <a:lnTo>
                  <a:pt x="230" y="5"/>
                </a:lnTo>
                <a:lnTo>
                  <a:pt x="201" y="2"/>
                </a:lnTo>
                <a:lnTo>
                  <a:pt x="161" y="0"/>
                </a:lnTo>
                <a:lnTo>
                  <a:pt x="142" y="0"/>
                </a:lnTo>
                <a:lnTo>
                  <a:pt x="90" y="26"/>
                </a:lnTo>
                <a:lnTo>
                  <a:pt x="52" y="54"/>
                </a:lnTo>
                <a:lnTo>
                  <a:pt x="34" y="64"/>
                </a:lnTo>
                <a:lnTo>
                  <a:pt x="15" y="83"/>
                </a:lnTo>
                <a:lnTo>
                  <a:pt x="0" y="8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867"/>
          <p:cNvSpPr>
            <a:spLocks/>
          </p:cNvSpPr>
          <p:nvPr/>
        </p:nvSpPr>
        <p:spPr bwMode="auto">
          <a:xfrm>
            <a:off x="3122614" y="5345113"/>
            <a:ext cx="619125" cy="311150"/>
          </a:xfrm>
          <a:custGeom>
            <a:avLst/>
            <a:gdLst>
              <a:gd name="T0" fmla="*/ 390 w 390"/>
              <a:gd name="T1" fmla="*/ 45 h 196"/>
              <a:gd name="T2" fmla="*/ 364 w 390"/>
              <a:gd name="T3" fmla="*/ 47 h 196"/>
              <a:gd name="T4" fmla="*/ 343 w 390"/>
              <a:gd name="T5" fmla="*/ 49 h 196"/>
              <a:gd name="T6" fmla="*/ 321 w 390"/>
              <a:gd name="T7" fmla="*/ 49 h 196"/>
              <a:gd name="T8" fmla="*/ 307 w 390"/>
              <a:gd name="T9" fmla="*/ 57 h 196"/>
              <a:gd name="T10" fmla="*/ 288 w 390"/>
              <a:gd name="T11" fmla="*/ 47 h 196"/>
              <a:gd name="T12" fmla="*/ 276 w 390"/>
              <a:gd name="T13" fmla="*/ 33 h 196"/>
              <a:gd name="T14" fmla="*/ 269 w 390"/>
              <a:gd name="T15" fmla="*/ 16 h 196"/>
              <a:gd name="T16" fmla="*/ 265 w 390"/>
              <a:gd name="T17" fmla="*/ 2 h 196"/>
              <a:gd name="T18" fmla="*/ 255 w 390"/>
              <a:gd name="T19" fmla="*/ 0 h 196"/>
              <a:gd name="T20" fmla="*/ 243 w 390"/>
              <a:gd name="T21" fmla="*/ 2 h 196"/>
              <a:gd name="T22" fmla="*/ 222 w 390"/>
              <a:gd name="T23" fmla="*/ 19 h 196"/>
              <a:gd name="T24" fmla="*/ 205 w 390"/>
              <a:gd name="T25" fmla="*/ 19 h 196"/>
              <a:gd name="T26" fmla="*/ 187 w 390"/>
              <a:gd name="T27" fmla="*/ 19 h 196"/>
              <a:gd name="T28" fmla="*/ 163 w 390"/>
              <a:gd name="T29" fmla="*/ 19 h 196"/>
              <a:gd name="T30" fmla="*/ 146 w 390"/>
              <a:gd name="T31" fmla="*/ 21 h 196"/>
              <a:gd name="T32" fmla="*/ 130 w 390"/>
              <a:gd name="T33" fmla="*/ 14 h 196"/>
              <a:gd name="T34" fmla="*/ 118 w 390"/>
              <a:gd name="T35" fmla="*/ 14 h 196"/>
              <a:gd name="T36" fmla="*/ 94 w 390"/>
              <a:gd name="T37" fmla="*/ 9 h 196"/>
              <a:gd name="T38" fmla="*/ 73 w 390"/>
              <a:gd name="T39" fmla="*/ 16 h 196"/>
              <a:gd name="T40" fmla="*/ 49 w 390"/>
              <a:gd name="T41" fmla="*/ 33 h 196"/>
              <a:gd name="T42" fmla="*/ 40 w 390"/>
              <a:gd name="T43" fmla="*/ 45 h 196"/>
              <a:gd name="T44" fmla="*/ 30 w 390"/>
              <a:gd name="T45" fmla="*/ 61 h 196"/>
              <a:gd name="T46" fmla="*/ 11 w 390"/>
              <a:gd name="T47" fmla="*/ 75 h 196"/>
              <a:gd name="T48" fmla="*/ 4 w 390"/>
              <a:gd name="T49" fmla="*/ 94 h 196"/>
              <a:gd name="T50" fmla="*/ 7 w 390"/>
              <a:gd name="T51" fmla="*/ 128 h 196"/>
              <a:gd name="T52" fmla="*/ 11 w 390"/>
              <a:gd name="T53" fmla="*/ 151 h 196"/>
              <a:gd name="T54" fmla="*/ 14 w 390"/>
              <a:gd name="T55" fmla="*/ 168 h 196"/>
              <a:gd name="T56" fmla="*/ 4 w 390"/>
              <a:gd name="T57" fmla="*/ 187 h 196"/>
              <a:gd name="T58" fmla="*/ 0 w 390"/>
              <a:gd name="T59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0" h="196">
                <a:moveTo>
                  <a:pt x="390" y="45"/>
                </a:moveTo>
                <a:lnTo>
                  <a:pt x="364" y="47"/>
                </a:lnTo>
                <a:lnTo>
                  <a:pt x="343" y="49"/>
                </a:lnTo>
                <a:lnTo>
                  <a:pt x="321" y="49"/>
                </a:lnTo>
                <a:lnTo>
                  <a:pt x="307" y="57"/>
                </a:lnTo>
                <a:lnTo>
                  <a:pt x="288" y="47"/>
                </a:lnTo>
                <a:lnTo>
                  <a:pt x="276" y="33"/>
                </a:lnTo>
                <a:lnTo>
                  <a:pt x="269" y="16"/>
                </a:lnTo>
                <a:lnTo>
                  <a:pt x="265" y="2"/>
                </a:lnTo>
                <a:lnTo>
                  <a:pt x="255" y="0"/>
                </a:lnTo>
                <a:lnTo>
                  <a:pt x="243" y="2"/>
                </a:lnTo>
                <a:lnTo>
                  <a:pt x="222" y="19"/>
                </a:lnTo>
                <a:lnTo>
                  <a:pt x="205" y="19"/>
                </a:lnTo>
                <a:lnTo>
                  <a:pt x="187" y="19"/>
                </a:lnTo>
                <a:lnTo>
                  <a:pt x="163" y="19"/>
                </a:lnTo>
                <a:lnTo>
                  <a:pt x="146" y="21"/>
                </a:lnTo>
                <a:lnTo>
                  <a:pt x="130" y="14"/>
                </a:lnTo>
                <a:lnTo>
                  <a:pt x="118" y="14"/>
                </a:lnTo>
                <a:lnTo>
                  <a:pt x="94" y="9"/>
                </a:lnTo>
                <a:lnTo>
                  <a:pt x="73" y="16"/>
                </a:lnTo>
                <a:lnTo>
                  <a:pt x="49" y="33"/>
                </a:lnTo>
                <a:lnTo>
                  <a:pt x="40" y="45"/>
                </a:lnTo>
                <a:lnTo>
                  <a:pt x="30" y="61"/>
                </a:lnTo>
                <a:lnTo>
                  <a:pt x="11" y="75"/>
                </a:lnTo>
                <a:lnTo>
                  <a:pt x="4" y="94"/>
                </a:lnTo>
                <a:lnTo>
                  <a:pt x="7" y="128"/>
                </a:lnTo>
                <a:lnTo>
                  <a:pt x="11" y="151"/>
                </a:lnTo>
                <a:lnTo>
                  <a:pt x="14" y="168"/>
                </a:lnTo>
                <a:lnTo>
                  <a:pt x="4" y="187"/>
                </a:lnTo>
                <a:lnTo>
                  <a:pt x="0" y="19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868"/>
          <p:cNvSpPr>
            <a:spLocks/>
          </p:cNvSpPr>
          <p:nvPr/>
        </p:nvSpPr>
        <p:spPr bwMode="auto">
          <a:xfrm>
            <a:off x="3092451" y="4927601"/>
            <a:ext cx="717550" cy="90488"/>
          </a:xfrm>
          <a:custGeom>
            <a:avLst/>
            <a:gdLst>
              <a:gd name="T0" fmla="*/ 452 w 452"/>
              <a:gd name="T1" fmla="*/ 57 h 57"/>
              <a:gd name="T2" fmla="*/ 433 w 452"/>
              <a:gd name="T3" fmla="*/ 47 h 57"/>
              <a:gd name="T4" fmla="*/ 414 w 452"/>
              <a:gd name="T5" fmla="*/ 36 h 57"/>
              <a:gd name="T6" fmla="*/ 399 w 452"/>
              <a:gd name="T7" fmla="*/ 36 h 57"/>
              <a:gd name="T8" fmla="*/ 381 w 452"/>
              <a:gd name="T9" fmla="*/ 36 h 57"/>
              <a:gd name="T10" fmla="*/ 347 w 452"/>
              <a:gd name="T11" fmla="*/ 36 h 57"/>
              <a:gd name="T12" fmla="*/ 324 w 452"/>
              <a:gd name="T13" fmla="*/ 36 h 57"/>
              <a:gd name="T14" fmla="*/ 298 w 452"/>
              <a:gd name="T15" fmla="*/ 36 h 57"/>
              <a:gd name="T16" fmla="*/ 284 w 452"/>
              <a:gd name="T17" fmla="*/ 28 h 57"/>
              <a:gd name="T18" fmla="*/ 255 w 452"/>
              <a:gd name="T19" fmla="*/ 19 h 57"/>
              <a:gd name="T20" fmla="*/ 241 w 452"/>
              <a:gd name="T21" fmla="*/ 12 h 57"/>
              <a:gd name="T22" fmla="*/ 234 w 452"/>
              <a:gd name="T23" fmla="*/ 0 h 57"/>
              <a:gd name="T24" fmla="*/ 220 w 452"/>
              <a:gd name="T25" fmla="*/ 7 h 57"/>
              <a:gd name="T26" fmla="*/ 203 w 452"/>
              <a:gd name="T27" fmla="*/ 14 h 57"/>
              <a:gd name="T28" fmla="*/ 184 w 452"/>
              <a:gd name="T29" fmla="*/ 33 h 57"/>
              <a:gd name="T30" fmla="*/ 158 w 452"/>
              <a:gd name="T31" fmla="*/ 38 h 57"/>
              <a:gd name="T32" fmla="*/ 132 w 452"/>
              <a:gd name="T33" fmla="*/ 19 h 57"/>
              <a:gd name="T34" fmla="*/ 104 w 452"/>
              <a:gd name="T35" fmla="*/ 14 h 57"/>
              <a:gd name="T36" fmla="*/ 78 w 452"/>
              <a:gd name="T37" fmla="*/ 7 h 57"/>
              <a:gd name="T38" fmla="*/ 54 w 452"/>
              <a:gd name="T39" fmla="*/ 7 h 57"/>
              <a:gd name="T40" fmla="*/ 35 w 452"/>
              <a:gd name="T41" fmla="*/ 0 h 57"/>
              <a:gd name="T42" fmla="*/ 23 w 452"/>
              <a:gd name="T43" fmla="*/ 0 h 57"/>
              <a:gd name="T44" fmla="*/ 0 w 452"/>
              <a:gd name="T45" fmla="*/ 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2" h="57">
                <a:moveTo>
                  <a:pt x="452" y="57"/>
                </a:moveTo>
                <a:lnTo>
                  <a:pt x="433" y="47"/>
                </a:lnTo>
                <a:lnTo>
                  <a:pt x="414" y="36"/>
                </a:lnTo>
                <a:lnTo>
                  <a:pt x="399" y="36"/>
                </a:lnTo>
                <a:lnTo>
                  <a:pt x="381" y="36"/>
                </a:lnTo>
                <a:lnTo>
                  <a:pt x="347" y="36"/>
                </a:lnTo>
                <a:lnTo>
                  <a:pt x="324" y="36"/>
                </a:lnTo>
                <a:lnTo>
                  <a:pt x="298" y="36"/>
                </a:lnTo>
                <a:lnTo>
                  <a:pt x="284" y="28"/>
                </a:lnTo>
                <a:lnTo>
                  <a:pt x="255" y="19"/>
                </a:lnTo>
                <a:lnTo>
                  <a:pt x="241" y="12"/>
                </a:lnTo>
                <a:lnTo>
                  <a:pt x="234" y="0"/>
                </a:lnTo>
                <a:lnTo>
                  <a:pt x="220" y="7"/>
                </a:lnTo>
                <a:lnTo>
                  <a:pt x="203" y="14"/>
                </a:lnTo>
                <a:lnTo>
                  <a:pt x="184" y="33"/>
                </a:lnTo>
                <a:lnTo>
                  <a:pt x="158" y="38"/>
                </a:lnTo>
                <a:lnTo>
                  <a:pt x="132" y="19"/>
                </a:lnTo>
                <a:lnTo>
                  <a:pt x="104" y="14"/>
                </a:lnTo>
                <a:lnTo>
                  <a:pt x="78" y="7"/>
                </a:lnTo>
                <a:lnTo>
                  <a:pt x="54" y="7"/>
                </a:lnTo>
                <a:lnTo>
                  <a:pt x="35" y="0"/>
                </a:lnTo>
                <a:lnTo>
                  <a:pt x="23" y="0"/>
                </a:lnTo>
                <a:lnTo>
                  <a:pt x="0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869"/>
          <p:cNvSpPr>
            <a:spLocks/>
          </p:cNvSpPr>
          <p:nvPr/>
        </p:nvSpPr>
        <p:spPr bwMode="auto">
          <a:xfrm>
            <a:off x="6715126" y="4171951"/>
            <a:ext cx="304800" cy="533400"/>
          </a:xfrm>
          <a:custGeom>
            <a:avLst/>
            <a:gdLst>
              <a:gd name="T0" fmla="*/ 192 w 192"/>
              <a:gd name="T1" fmla="*/ 19 h 336"/>
              <a:gd name="T2" fmla="*/ 154 w 192"/>
              <a:gd name="T3" fmla="*/ 17 h 336"/>
              <a:gd name="T4" fmla="*/ 135 w 192"/>
              <a:gd name="T5" fmla="*/ 0 h 336"/>
              <a:gd name="T6" fmla="*/ 95 w 192"/>
              <a:gd name="T7" fmla="*/ 17 h 336"/>
              <a:gd name="T8" fmla="*/ 50 w 192"/>
              <a:gd name="T9" fmla="*/ 64 h 336"/>
              <a:gd name="T10" fmla="*/ 17 w 192"/>
              <a:gd name="T11" fmla="*/ 100 h 336"/>
              <a:gd name="T12" fmla="*/ 17 w 192"/>
              <a:gd name="T13" fmla="*/ 121 h 336"/>
              <a:gd name="T14" fmla="*/ 0 w 192"/>
              <a:gd name="T15" fmla="*/ 154 h 336"/>
              <a:gd name="T16" fmla="*/ 7 w 192"/>
              <a:gd name="T17" fmla="*/ 187 h 336"/>
              <a:gd name="T18" fmla="*/ 0 w 192"/>
              <a:gd name="T19" fmla="*/ 256 h 336"/>
              <a:gd name="T20" fmla="*/ 10 w 192"/>
              <a:gd name="T21" fmla="*/ 287 h 336"/>
              <a:gd name="T22" fmla="*/ 7 w 192"/>
              <a:gd name="T23" fmla="*/ 306 h 336"/>
              <a:gd name="T24" fmla="*/ 24 w 192"/>
              <a:gd name="T25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" h="336">
                <a:moveTo>
                  <a:pt x="192" y="19"/>
                </a:moveTo>
                <a:lnTo>
                  <a:pt x="154" y="17"/>
                </a:lnTo>
                <a:lnTo>
                  <a:pt x="135" y="0"/>
                </a:lnTo>
                <a:lnTo>
                  <a:pt x="95" y="17"/>
                </a:lnTo>
                <a:lnTo>
                  <a:pt x="50" y="64"/>
                </a:lnTo>
                <a:lnTo>
                  <a:pt x="17" y="100"/>
                </a:lnTo>
                <a:lnTo>
                  <a:pt x="17" y="121"/>
                </a:lnTo>
                <a:lnTo>
                  <a:pt x="0" y="154"/>
                </a:lnTo>
                <a:lnTo>
                  <a:pt x="7" y="187"/>
                </a:lnTo>
                <a:lnTo>
                  <a:pt x="0" y="256"/>
                </a:lnTo>
                <a:lnTo>
                  <a:pt x="10" y="287"/>
                </a:lnTo>
                <a:lnTo>
                  <a:pt x="7" y="306"/>
                </a:lnTo>
                <a:lnTo>
                  <a:pt x="24" y="33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870"/>
          <p:cNvSpPr>
            <a:spLocks/>
          </p:cNvSpPr>
          <p:nvPr/>
        </p:nvSpPr>
        <p:spPr bwMode="auto">
          <a:xfrm>
            <a:off x="7132639" y="3946526"/>
            <a:ext cx="806450" cy="444500"/>
          </a:xfrm>
          <a:custGeom>
            <a:avLst/>
            <a:gdLst>
              <a:gd name="T0" fmla="*/ 0 w 508"/>
              <a:gd name="T1" fmla="*/ 0 h 280"/>
              <a:gd name="T2" fmla="*/ 21 w 508"/>
              <a:gd name="T3" fmla="*/ 27 h 280"/>
              <a:gd name="T4" fmla="*/ 61 w 508"/>
              <a:gd name="T5" fmla="*/ 48 h 280"/>
              <a:gd name="T6" fmla="*/ 101 w 508"/>
              <a:gd name="T7" fmla="*/ 64 h 280"/>
              <a:gd name="T8" fmla="*/ 146 w 508"/>
              <a:gd name="T9" fmla="*/ 74 h 280"/>
              <a:gd name="T10" fmla="*/ 198 w 508"/>
              <a:gd name="T11" fmla="*/ 81 h 280"/>
              <a:gd name="T12" fmla="*/ 236 w 508"/>
              <a:gd name="T13" fmla="*/ 69 h 280"/>
              <a:gd name="T14" fmla="*/ 274 w 508"/>
              <a:gd name="T15" fmla="*/ 88 h 280"/>
              <a:gd name="T16" fmla="*/ 310 w 508"/>
              <a:gd name="T17" fmla="*/ 98 h 280"/>
              <a:gd name="T18" fmla="*/ 352 w 508"/>
              <a:gd name="T19" fmla="*/ 114 h 280"/>
              <a:gd name="T20" fmla="*/ 364 w 508"/>
              <a:gd name="T21" fmla="*/ 135 h 280"/>
              <a:gd name="T22" fmla="*/ 378 w 508"/>
              <a:gd name="T23" fmla="*/ 171 h 280"/>
              <a:gd name="T24" fmla="*/ 404 w 508"/>
              <a:gd name="T25" fmla="*/ 202 h 280"/>
              <a:gd name="T26" fmla="*/ 423 w 508"/>
              <a:gd name="T27" fmla="*/ 221 h 280"/>
              <a:gd name="T28" fmla="*/ 442 w 508"/>
              <a:gd name="T29" fmla="*/ 232 h 280"/>
              <a:gd name="T30" fmla="*/ 489 w 508"/>
              <a:gd name="T31" fmla="*/ 261 h 280"/>
              <a:gd name="T32" fmla="*/ 508 w 508"/>
              <a:gd name="T33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08" h="280">
                <a:moveTo>
                  <a:pt x="0" y="0"/>
                </a:moveTo>
                <a:lnTo>
                  <a:pt x="21" y="27"/>
                </a:lnTo>
                <a:lnTo>
                  <a:pt x="61" y="48"/>
                </a:lnTo>
                <a:lnTo>
                  <a:pt x="101" y="64"/>
                </a:lnTo>
                <a:lnTo>
                  <a:pt x="146" y="74"/>
                </a:lnTo>
                <a:lnTo>
                  <a:pt x="198" y="81"/>
                </a:lnTo>
                <a:lnTo>
                  <a:pt x="236" y="69"/>
                </a:lnTo>
                <a:lnTo>
                  <a:pt x="274" y="88"/>
                </a:lnTo>
                <a:lnTo>
                  <a:pt x="310" y="98"/>
                </a:lnTo>
                <a:lnTo>
                  <a:pt x="352" y="114"/>
                </a:lnTo>
                <a:lnTo>
                  <a:pt x="364" y="135"/>
                </a:lnTo>
                <a:lnTo>
                  <a:pt x="378" y="171"/>
                </a:lnTo>
                <a:lnTo>
                  <a:pt x="404" y="202"/>
                </a:lnTo>
                <a:lnTo>
                  <a:pt x="423" y="221"/>
                </a:lnTo>
                <a:lnTo>
                  <a:pt x="442" y="232"/>
                </a:lnTo>
                <a:lnTo>
                  <a:pt x="489" y="261"/>
                </a:lnTo>
                <a:lnTo>
                  <a:pt x="508" y="28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871"/>
          <p:cNvSpPr>
            <a:spLocks/>
          </p:cNvSpPr>
          <p:nvPr/>
        </p:nvSpPr>
        <p:spPr bwMode="auto">
          <a:xfrm>
            <a:off x="8518526" y="4984751"/>
            <a:ext cx="412750" cy="533400"/>
          </a:xfrm>
          <a:custGeom>
            <a:avLst/>
            <a:gdLst>
              <a:gd name="T0" fmla="*/ 156 w 260"/>
              <a:gd name="T1" fmla="*/ 0 h 336"/>
              <a:gd name="T2" fmla="*/ 139 w 260"/>
              <a:gd name="T3" fmla="*/ 35 h 336"/>
              <a:gd name="T4" fmla="*/ 127 w 260"/>
              <a:gd name="T5" fmla="*/ 61 h 336"/>
              <a:gd name="T6" fmla="*/ 97 w 260"/>
              <a:gd name="T7" fmla="*/ 61 h 336"/>
              <a:gd name="T8" fmla="*/ 82 w 260"/>
              <a:gd name="T9" fmla="*/ 71 h 336"/>
              <a:gd name="T10" fmla="*/ 82 w 260"/>
              <a:gd name="T11" fmla="*/ 80 h 336"/>
              <a:gd name="T12" fmla="*/ 66 w 260"/>
              <a:gd name="T13" fmla="*/ 89 h 336"/>
              <a:gd name="T14" fmla="*/ 68 w 260"/>
              <a:gd name="T15" fmla="*/ 108 h 336"/>
              <a:gd name="T16" fmla="*/ 82 w 260"/>
              <a:gd name="T17" fmla="*/ 127 h 336"/>
              <a:gd name="T18" fmla="*/ 63 w 260"/>
              <a:gd name="T19" fmla="*/ 158 h 336"/>
              <a:gd name="T20" fmla="*/ 35 w 260"/>
              <a:gd name="T21" fmla="*/ 168 h 336"/>
              <a:gd name="T22" fmla="*/ 14 w 260"/>
              <a:gd name="T23" fmla="*/ 201 h 336"/>
              <a:gd name="T24" fmla="*/ 7 w 260"/>
              <a:gd name="T25" fmla="*/ 224 h 336"/>
              <a:gd name="T26" fmla="*/ 7 w 260"/>
              <a:gd name="T27" fmla="*/ 250 h 336"/>
              <a:gd name="T28" fmla="*/ 0 w 260"/>
              <a:gd name="T29" fmla="*/ 269 h 336"/>
              <a:gd name="T30" fmla="*/ 9 w 260"/>
              <a:gd name="T31" fmla="*/ 295 h 336"/>
              <a:gd name="T32" fmla="*/ 40 w 260"/>
              <a:gd name="T33" fmla="*/ 314 h 336"/>
              <a:gd name="T34" fmla="*/ 80 w 260"/>
              <a:gd name="T35" fmla="*/ 317 h 336"/>
              <a:gd name="T36" fmla="*/ 104 w 260"/>
              <a:gd name="T37" fmla="*/ 336 h 336"/>
              <a:gd name="T38" fmla="*/ 130 w 260"/>
              <a:gd name="T39" fmla="*/ 336 h 336"/>
              <a:gd name="T40" fmla="*/ 158 w 260"/>
              <a:gd name="T41" fmla="*/ 324 h 336"/>
              <a:gd name="T42" fmla="*/ 179 w 260"/>
              <a:gd name="T43" fmla="*/ 298 h 336"/>
              <a:gd name="T44" fmla="*/ 203 w 260"/>
              <a:gd name="T45" fmla="*/ 286 h 336"/>
              <a:gd name="T46" fmla="*/ 224 w 260"/>
              <a:gd name="T47" fmla="*/ 274 h 336"/>
              <a:gd name="T48" fmla="*/ 243 w 260"/>
              <a:gd name="T49" fmla="*/ 236 h 336"/>
              <a:gd name="T50" fmla="*/ 260 w 260"/>
              <a:gd name="T51" fmla="*/ 20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0" h="336">
                <a:moveTo>
                  <a:pt x="156" y="0"/>
                </a:moveTo>
                <a:lnTo>
                  <a:pt x="139" y="35"/>
                </a:lnTo>
                <a:lnTo>
                  <a:pt x="127" y="61"/>
                </a:lnTo>
                <a:lnTo>
                  <a:pt x="97" y="61"/>
                </a:lnTo>
                <a:lnTo>
                  <a:pt x="82" y="71"/>
                </a:lnTo>
                <a:lnTo>
                  <a:pt x="82" y="80"/>
                </a:lnTo>
                <a:lnTo>
                  <a:pt x="66" y="89"/>
                </a:lnTo>
                <a:lnTo>
                  <a:pt x="68" y="108"/>
                </a:lnTo>
                <a:lnTo>
                  <a:pt x="82" y="127"/>
                </a:lnTo>
                <a:lnTo>
                  <a:pt x="63" y="158"/>
                </a:lnTo>
                <a:lnTo>
                  <a:pt x="35" y="168"/>
                </a:lnTo>
                <a:lnTo>
                  <a:pt x="14" y="201"/>
                </a:lnTo>
                <a:lnTo>
                  <a:pt x="7" y="224"/>
                </a:lnTo>
                <a:lnTo>
                  <a:pt x="7" y="250"/>
                </a:lnTo>
                <a:lnTo>
                  <a:pt x="0" y="269"/>
                </a:lnTo>
                <a:lnTo>
                  <a:pt x="9" y="295"/>
                </a:lnTo>
                <a:lnTo>
                  <a:pt x="40" y="314"/>
                </a:lnTo>
                <a:lnTo>
                  <a:pt x="80" y="317"/>
                </a:lnTo>
                <a:lnTo>
                  <a:pt x="104" y="336"/>
                </a:lnTo>
                <a:lnTo>
                  <a:pt x="130" y="336"/>
                </a:lnTo>
                <a:lnTo>
                  <a:pt x="158" y="324"/>
                </a:lnTo>
                <a:lnTo>
                  <a:pt x="179" y="298"/>
                </a:lnTo>
                <a:lnTo>
                  <a:pt x="203" y="286"/>
                </a:lnTo>
                <a:lnTo>
                  <a:pt x="224" y="274"/>
                </a:lnTo>
                <a:lnTo>
                  <a:pt x="243" y="236"/>
                </a:lnTo>
                <a:lnTo>
                  <a:pt x="260" y="20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872"/>
          <p:cNvSpPr>
            <a:spLocks/>
          </p:cNvSpPr>
          <p:nvPr/>
        </p:nvSpPr>
        <p:spPr bwMode="auto">
          <a:xfrm>
            <a:off x="9204326" y="5114926"/>
            <a:ext cx="1104900" cy="1093788"/>
          </a:xfrm>
          <a:custGeom>
            <a:avLst/>
            <a:gdLst>
              <a:gd name="T0" fmla="*/ 341 w 696"/>
              <a:gd name="T1" fmla="*/ 0 h 689"/>
              <a:gd name="T2" fmla="*/ 322 w 696"/>
              <a:gd name="T3" fmla="*/ 17 h 689"/>
              <a:gd name="T4" fmla="*/ 322 w 696"/>
              <a:gd name="T5" fmla="*/ 34 h 689"/>
              <a:gd name="T6" fmla="*/ 284 w 696"/>
              <a:gd name="T7" fmla="*/ 50 h 689"/>
              <a:gd name="T8" fmla="*/ 270 w 696"/>
              <a:gd name="T9" fmla="*/ 64 h 689"/>
              <a:gd name="T10" fmla="*/ 246 w 696"/>
              <a:gd name="T11" fmla="*/ 78 h 689"/>
              <a:gd name="T12" fmla="*/ 246 w 696"/>
              <a:gd name="T13" fmla="*/ 93 h 689"/>
              <a:gd name="T14" fmla="*/ 209 w 696"/>
              <a:gd name="T15" fmla="*/ 109 h 689"/>
              <a:gd name="T16" fmla="*/ 185 w 696"/>
              <a:gd name="T17" fmla="*/ 109 h 689"/>
              <a:gd name="T18" fmla="*/ 145 w 696"/>
              <a:gd name="T19" fmla="*/ 128 h 689"/>
              <a:gd name="T20" fmla="*/ 116 w 696"/>
              <a:gd name="T21" fmla="*/ 138 h 689"/>
              <a:gd name="T22" fmla="*/ 100 w 696"/>
              <a:gd name="T23" fmla="*/ 149 h 689"/>
              <a:gd name="T24" fmla="*/ 71 w 696"/>
              <a:gd name="T25" fmla="*/ 149 h 689"/>
              <a:gd name="T26" fmla="*/ 41 w 696"/>
              <a:gd name="T27" fmla="*/ 166 h 689"/>
              <a:gd name="T28" fmla="*/ 19 w 696"/>
              <a:gd name="T29" fmla="*/ 178 h 689"/>
              <a:gd name="T30" fmla="*/ 12 w 696"/>
              <a:gd name="T31" fmla="*/ 192 h 689"/>
              <a:gd name="T32" fmla="*/ 15 w 696"/>
              <a:gd name="T33" fmla="*/ 213 h 689"/>
              <a:gd name="T34" fmla="*/ 45 w 696"/>
              <a:gd name="T35" fmla="*/ 216 h 689"/>
              <a:gd name="T36" fmla="*/ 71 w 696"/>
              <a:gd name="T37" fmla="*/ 218 h 689"/>
              <a:gd name="T38" fmla="*/ 97 w 696"/>
              <a:gd name="T39" fmla="*/ 218 h 689"/>
              <a:gd name="T40" fmla="*/ 105 w 696"/>
              <a:gd name="T41" fmla="*/ 239 h 689"/>
              <a:gd name="T42" fmla="*/ 95 w 696"/>
              <a:gd name="T43" fmla="*/ 263 h 689"/>
              <a:gd name="T44" fmla="*/ 86 w 696"/>
              <a:gd name="T45" fmla="*/ 275 h 689"/>
              <a:gd name="T46" fmla="*/ 74 w 696"/>
              <a:gd name="T47" fmla="*/ 294 h 689"/>
              <a:gd name="T48" fmla="*/ 41 w 696"/>
              <a:gd name="T49" fmla="*/ 320 h 689"/>
              <a:gd name="T50" fmla="*/ 5 w 696"/>
              <a:gd name="T51" fmla="*/ 341 h 689"/>
              <a:gd name="T52" fmla="*/ 3 w 696"/>
              <a:gd name="T53" fmla="*/ 365 h 689"/>
              <a:gd name="T54" fmla="*/ 0 w 696"/>
              <a:gd name="T55" fmla="*/ 379 h 689"/>
              <a:gd name="T56" fmla="*/ 12 w 696"/>
              <a:gd name="T57" fmla="*/ 398 h 689"/>
              <a:gd name="T58" fmla="*/ 31 w 696"/>
              <a:gd name="T59" fmla="*/ 431 h 689"/>
              <a:gd name="T60" fmla="*/ 43 w 696"/>
              <a:gd name="T61" fmla="*/ 450 h 689"/>
              <a:gd name="T62" fmla="*/ 43 w 696"/>
              <a:gd name="T63" fmla="*/ 464 h 689"/>
              <a:gd name="T64" fmla="*/ 52 w 696"/>
              <a:gd name="T65" fmla="*/ 485 h 689"/>
              <a:gd name="T66" fmla="*/ 67 w 696"/>
              <a:gd name="T67" fmla="*/ 514 h 689"/>
              <a:gd name="T68" fmla="*/ 88 w 696"/>
              <a:gd name="T69" fmla="*/ 526 h 689"/>
              <a:gd name="T70" fmla="*/ 114 w 696"/>
              <a:gd name="T71" fmla="*/ 516 h 689"/>
              <a:gd name="T72" fmla="*/ 135 w 696"/>
              <a:gd name="T73" fmla="*/ 497 h 689"/>
              <a:gd name="T74" fmla="*/ 161 w 696"/>
              <a:gd name="T75" fmla="*/ 497 h 689"/>
              <a:gd name="T76" fmla="*/ 185 w 696"/>
              <a:gd name="T77" fmla="*/ 485 h 689"/>
              <a:gd name="T78" fmla="*/ 213 w 696"/>
              <a:gd name="T79" fmla="*/ 497 h 689"/>
              <a:gd name="T80" fmla="*/ 230 w 696"/>
              <a:gd name="T81" fmla="*/ 497 h 689"/>
              <a:gd name="T82" fmla="*/ 261 w 696"/>
              <a:gd name="T83" fmla="*/ 507 h 689"/>
              <a:gd name="T84" fmla="*/ 280 w 696"/>
              <a:gd name="T85" fmla="*/ 528 h 689"/>
              <a:gd name="T86" fmla="*/ 296 w 696"/>
              <a:gd name="T87" fmla="*/ 530 h 689"/>
              <a:gd name="T88" fmla="*/ 315 w 696"/>
              <a:gd name="T89" fmla="*/ 540 h 689"/>
              <a:gd name="T90" fmla="*/ 343 w 696"/>
              <a:gd name="T91" fmla="*/ 552 h 689"/>
              <a:gd name="T92" fmla="*/ 360 w 696"/>
              <a:gd name="T93" fmla="*/ 561 h 689"/>
              <a:gd name="T94" fmla="*/ 379 w 696"/>
              <a:gd name="T95" fmla="*/ 582 h 689"/>
              <a:gd name="T96" fmla="*/ 410 w 696"/>
              <a:gd name="T97" fmla="*/ 571 h 689"/>
              <a:gd name="T98" fmla="*/ 433 w 696"/>
              <a:gd name="T99" fmla="*/ 559 h 689"/>
              <a:gd name="T100" fmla="*/ 459 w 696"/>
              <a:gd name="T101" fmla="*/ 568 h 689"/>
              <a:gd name="T102" fmla="*/ 478 w 696"/>
              <a:gd name="T103" fmla="*/ 585 h 689"/>
              <a:gd name="T104" fmla="*/ 509 w 696"/>
              <a:gd name="T105" fmla="*/ 609 h 689"/>
              <a:gd name="T106" fmla="*/ 544 w 696"/>
              <a:gd name="T107" fmla="*/ 625 h 689"/>
              <a:gd name="T108" fmla="*/ 573 w 696"/>
              <a:gd name="T109" fmla="*/ 630 h 689"/>
              <a:gd name="T110" fmla="*/ 606 w 696"/>
              <a:gd name="T111" fmla="*/ 630 h 689"/>
              <a:gd name="T112" fmla="*/ 630 w 696"/>
              <a:gd name="T113" fmla="*/ 632 h 689"/>
              <a:gd name="T114" fmla="*/ 658 w 696"/>
              <a:gd name="T115" fmla="*/ 644 h 689"/>
              <a:gd name="T116" fmla="*/ 672 w 696"/>
              <a:gd name="T117" fmla="*/ 658 h 689"/>
              <a:gd name="T118" fmla="*/ 696 w 696"/>
              <a:gd name="T119" fmla="*/ 68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6" h="689">
                <a:moveTo>
                  <a:pt x="341" y="0"/>
                </a:moveTo>
                <a:lnTo>
                  <a:pt x="322" y="17"/>
                </a:lnTo>
                <a:lnTo>
                  <a:pt x="322" y="34"/>
                </a:lnTo>
                <a:lnTo>
                  <a:pt x="284" y="50"/>
                </a:lnTo>
                <a:lnTo>
                  <a:pt x="270" y="64"/>
                </a:lnTo>
                <a:lnTo>
                  <a:pt x="246" y="78"/>
                </a:lnTo>
                <a:lnTo>
                  <a:pt x="246" y="93"/>
                </a:lnTo>
                <a:lnTo>
                  <a:pt x="209" y="109"/>
                </a:lnTo>
                <a:lnTo>
                  <a:pt x="185" y="109"/>
                </a:lnTo>
                <a:lnTo>
                  <a:pt x="145" y="128"/>
                </a:lnTo>
                <a:lnTo>
                  <a:pt x="116" y="138"/>
                </a:lnTo>
                <a:lnTo>
                  <a:pt x="100" y="149"/>
                </a:lnTo>
                <a:lnTo>
                  <a:pt x="71" y="149"/>
                </a:lnTo>
                <a:lnTo>
                  <a:pt x="41" y="166"/>
                </a:lnTo>
                <a:lnTo>
                  <a:pt x="19" y="178"/>
                </a:lnTo>
                <a:lnTo>
                  <a:pt x="12" y="192"/>
                </a:lnTo>
                <a:lnTo>
                  <a:pt x="15" y="213"/>
                </a:lnTo>
                <a:lnTo>
                  <a:pt x="45" y="216"/>
                </a:lnTo>
                <a:lnTo>
                  <a:pt x="71" y="218"/>
                </a:lnTo>
                <a:lnTo>
                  <a:pt x="97" y="218"/>
                </a:lnTo>
                <a:lnTo>
                  <a:pt x="105" y="239"/>
                </a:lnTo>
                <a:lnTo>
                  <a:pt x="95" y="263"/>
                </a:lnTo>
                <a:lnTo>
                  <a:pt x="86" y="275"/>
                </a:lnTo>
                <a:lnTo>
                  <a:pt x="74" y="294"/>
                </a:lnTo>
                <a:lnTo>
                  <a:pt x="41" y="320"/>
                </a:lnTo>
                <a:lnTo>
                  <a:pt x="5" y="341"/>
                </a:lnTo>
                <a:lnTo>
                  <a:pt x="3" y="365"/>
                </a:lnTo>
                <a:lnTo>
                  <a:pt x="0" y="379"/>
                </a:lnTo>
                <a:lnTo>
                  <a:pt x="12" y="398"/>
                </a:lnTo>
                <a:lnTo>
                  <a:pt x="31" y="431"/>
                </a:lnTo>
                <a:lnTo>
                  <a:pt x="43" y="450"/>
                </a:lnTo>
                <a:lnTo>
                  <a:pt x="43" y="464"/>
                </a:lnTo>
                <a:lnTo>
                  <a:pt x="52" y="485"/>
                </a:lnTo>
                <a:lnTo>
                  <a:pt x="67" y="514"/>
                </a:lnTo>
                <a:lnTo>
                  <a:pt x="88" y="526"/>
                </a:lnTo>
                <a:lnTo>
                  <a:pt x="114" y="516"/>
                </a:lnTo>
                <a:lnTo>
                  <a:pt x="135" y="497"/>
                </a:lnTo>
                <a:lnTo>
                  <a:pt x="161" y="497"/>
                </a:lnTo>
                <a:lnTo>
                  <a:pt x="185" y="485"/>
                </a:lnTo>
                <a:lnTo>
                  <a:pt x="213" y="497"/>
                </a:lnTo>
                <a:lnTo>
                  <a:pt x="230" y="497"/>
                </a:lnTo>
                <a:lnTo>
                  <a:pt x="261" y="507"/>
                </a:lnTo>
                <a:lnTo>
                  <a:pt x="280" y="528"/>
                </a:lnTo>
                <a:lnTo>
                  <a:pt x="296" y="530"/>
                </a:lnTo>
                <a:lnTo>
                  <a:pt x="315" y="540"/>
                </a:lnTo>
                <a:lnTo>
                  <a:pt x="343" y="552"/>
                </a:lnTo>
                <a:lnTo>
                  <a:pt x="360" y="561"/>
                </a:lnTo>
                <a:lnTo>
                  <a:pt x="379" y="582"/>
                </a:lnTo>
                <a:lnTo>
                  <a:pt x="410" y="571"/>
                </a:lnTo>
                <a:lnTo>
                  <a:pt x="433" y="559"/>
                </a:lnTo>
                <a:lnTo>
                  <a:pt x="459" y="568"/>
                </a:lnTo>
                <a:lnTo>
                  <a:pt x="478" y="585"/>
                </a:lnTo>
                <a:lnTo>
                  <a:pt x="509" y="609"/>
                </a:lnTo>
                <a:lnTo>
                  <a:pt x="544" y="625"/>
                </a:lnTo>
                <a:lnTo>
                  <a:pt x="573" y="630"/>
                </a:lnTo>
                <a:lnTo>
                  <a:pt x="606" y="630"/>
                </a:lnTo>
                <a:lnTo>
                  <a:pt x="630" y="632"/>
                </a:lnTo>
                <a:lnTo>
                  <a:pt x="658" y="644"/>
                </a:lnTo>
                <a:lnTo>
                  <a:pt x="672" y="658"/>
                </a:lnTo>
                <a:lnTo>
                  <a:pt x="696" y="68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873"/>
          <p:cNvSpPr>
            <a:spLocks/>
          </p:cNvSpPr>
          <p:nvPr/>
        </p:nvSpPr>
        <p:spPr bwMode="auto">
          <a:xfrm>
            <a:off x="7608889" y="3879851"/>
            <a:ext cx="477838" cy="393700"/>
          </a:xfrm>
          <a:custGeom>
            <a:avLst/>
            <a:gdLst>
              <a:gd name="T0" fmla="*/ 0 w 301"/>
              <a:gd name="T1" fmla="*/ 0 h 248"/>
              <a:gd name="T2" fmla="*/ 0 w 301"/>
              <a:gd name="T3" fmla="*/ 19 h 248"/>
              <a:gd name="T4" fmla="*/ 10 w 301"/>
              <a:gd name="T5" fmla="*/ 33 h 248"/>
              <a:gd name="T6" fmla="*/ 50 w 301"/>
              <a:gd name="T7" fmla="*/ 45 h 248"/>
              <a:gd name="T8" fmla="*/ 85 w 301"/>
              <a:gd name="T9" fmla="*/ 78 h 248"/>
              <a:gd name="T10" fmla="*/ 121 w 301"/>
              <a:gd name="T11" fmla="*/ 95 h 248"/>
              <a:gd name="T12" fmla="*/ 147 w 301"/>
              <a:gd name="T13" fmla="*/ 104 h 248"/>
              <a:gd name="T14" fmla="*/ 192 w 301"/>
              <a:gd name="T15" fmla="*/ 116 h 248"/>
              <a:gd name="T16" fmla="*/ 218 w 301"/>
              <a:gd name="T17" fmla="*/ 130 h 248"/>
              <a:gd name="T18" fmla="*/ 239 w 301"/>
              <a:gd name="T19" fmla="*/ 149 h 248"/>
              <a:gd name="T20" fmla="*/ 267 w 301"/>
              <a:gd name="T21" fmla="*/ 161 h 248"/>
              <a:gd name="T22" fmla="*/ 291 w 301"/>
              <a:gd name="T23" fmla="*/ 199 h 248"/>
              <a:gd name="T24" fmla="*/ 301 w 301"/>
              <a:gd name="T25" fmla="*/ 222 h 248"/>
              <a:gd name="T26" fmla="*/ 298 w 301"/>
              <a:gd name="T2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1" h="248">
                <a:moveTo>
                  <a:pt x="0" y="0"/>
                </a:moveTo>
                <a:lnTo>
                  <a:pt x="0" y="19"/>
                </a:lnTo>
                <a:lnTo>
                  <a:pt x="10" y="33"/>
                </a:lnTo>
                <a:lnTo>
                  <a:pt x="50" y="45"/>
                </a:lnTo>
                <a:lnTo>
                  <a:pt x="85" y="78"/>
                </a:lnTo>
                <a:lnTo>
                  <a:pt x="121" y="95"/>
                </a:lnTo>
                <a:lnTo>
                  <a:pt x="147" y="104"/>
                </a:lnTo>
                <a:lnTo>
                  <a:pt x="192" y="116"/>
                </a:lnTo>
                <a:lnTo>
                  <a:pt x="218" y="130"/>
                </a:lnTo>
                <a:lnTo>
                  <a:pt x="239" y="149"/>
                </a:lnTo>
                <a:lnTo>
                  <a:pt x="267" y="161"/>
                </a:lnTo>
                <a:lnTo>
                  <a:pt x="291" y="199"/>
                </a:lnTo>
                <a:lnTo>
                  <a:pt x="301" y="222"/>
                </a:lnTo>
                <a:lnTo>
                  <a:pt x="298" y="24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874"/>
          <p:cNvSpPr>
            <a:spLocks/>
          </p:cNvSpPr>
          <p:nvPr/>
        </p:nvSpPr>
        <p:spPr bwMode="auto">
          <a:xfrm>
            <a:off x="8791576" y="4171951"/>
            <a:ext cx="585788" cy="219075"/>
          </a:xfrm>
          <a:custGeom>
            <a:avLst/>
            <a:gdLst>
              <a:gd name="T0" fmla="*/ 369 w 369"/>
              <a:gd name="T1" fmla="*/ 138 h 138"/>
              <a:gd name="T2" fmla="*/ 360 w 369"/>
              <a:gd name="T3" fmla="*/ 86 h 138"/>
              <a:gd name="T4" fmla="*/ 348 w 369"/>
              <a:gd name="T5" fmla="*/ 86 h 138"/>
              <a:gd name="T6" fmla="*/ 343 w 369"/>
              <a:gd name="T7" fmla="*/ 64 h 138"/>
              <a:gd name="T8" fmla="*/ 327 w 369"/>
              <a:gd name="T9" fmla="*/ 48 h 138"/>
              <a:gd name="T10" fmla="*/ 310 w 369"/>
              <a:gd name="T11" fmla="*/ 41 h 138"/>
              <a:gd name="T12" fmla="*/ 275 w 369"/>
              <a:gd name="T13" fmla="*/ 36 h 138"/>
              <a:gd name="T14" fmla="*/ 253 w 369"/>
              <a:gd name="T15" fmla="*/ 36 h 138"/>
              <a:gd name="T16" fmla="*/ 244 w 369"/>
              <a:gd name="T17" fmla="*/ 29 h 138"/>
              <a:gd name="T18" fmla="*/ 244 w 369"/>
              <a:gd name="T19" fmla="*/ 5 h 138"/>
              <a:gd name="T20" fmla="*/ 220 w 369"/>
              <a:gd name="T21" fmla="*/ 0 h 138"/>
              <a:gd name="T22" fmla="*/ 201 w 369"/>
              <a:gd name="T23" fmla="*/ 12 h 138"/>
              <a:gd name="T24" fmla="*/ 156 w 369"/>
              <a:gd name="T25" fmla="*/ 45 h 138"/>
              <a:gd name="T26" fmla="*/ 142 w 369"/>
              <a:gd name="T27" fmla="*/ 57 h 138"/>
              <a:gd name="T28" fmla="*/ 126 w 369"/>
              <a:gd name="T29" fmla="*/ 74 h 138"/>
              <a:gd name="T30" fmla="*/ 114 w 369"/>
              <a:gd name="T31" fmla="*/ 81 h 138"/>
              <a:gd name="T32" fmla="*/ 69 w 369"/>
              <a:gd name="T33" fmla="*/ 79 h 138"/>
              <a:gd name="T34" fmla="*/ 38 w 369"/>
              <a:gd name="T35" fmla="*/ 95 h 138"/>
              <a:gd name="T36" fmla="*/ 17 w 369"/>
              <a:gd name="T37" fmla="*/ 107 h 138"/>
              <a:gd name="T38" fmla="*/ 0 w 369"/>
              <a:gd name="T39" fmla="*/ 10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9" h="138">
                <a:moveTo>
                  <a:pt x="369" y="138"/>
                </a:moveTo>
                <a:lnTo>
                  <a:pt x="360" y="86"/>
                </a:lnTo>
                <a:lnTo>
                  <a:pt x="348" y="86"/>
                </a:lnTo>
                <a:lnTo>
                  <a:pt x="343" y="64"/>
                </a:lnTo>
                <a:lnTo>
                  <a:pt x="327" y="48"/>
                </a:lnTo>
                <a:lnTo>
                  <a:pt x="310" y="41"/>
                </a:lnTo>
                <a:lnTo>
                  <a:pt x="275" y="36"/>
                </a:lnTo>
                <a:lnTo>
                  <a:pt x="253" y="36"/>
                </a:lnTo>
                <a:lnTo>
                  <a:pt x="244" y="29"/>
                </a:lnTo>
                <a:lnTo>
                  <a:pt x="244" y="5"/>
                </a:lnTo>
                <a:lnTo>
                  <a:pt x="220" y="0"/>
                </a:lnTo>
                <a:lnTo>
                  <a:pt x="201" y="12"/>
                </a:lnTo>
                <a:lnTo>
                  <a:pt x="156" y="45"/>
                </a:lnTo>
                <a:lnTo>
                  <a:pt x="142" y="57"/>
                </a:lnTo>
                <a:lnTo>
                  <a:pt x="126" y="74"/>
                </a:lnTo>
                <a:lnTo>
                  <a:pt x="114" y="81"/>
                </a:lnTo>
                <a:lnTo>
                  <a:pt x="69" y="79"/>
                </a:lnTo>
                <a:lnTo>
                  <a:pt x="38" y="95"/>
                </a:lnTo>
                <a:lnTo>
                  <a:pt x="17" y="107"/>
                </a:lnTo>
                <a:lnTo>
                  <a:pt x="0" y="10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875"/>
          <p:cNvSpPr>
            <a:spLocks/>
          </p:cNvSpPr>
          <p:nvPr/>
        </p:nvSpPr>
        <p:spPr bwMode="auto">
          <a:xfrm>
            <a:off x="5157789" y="4691063"/>
            <a:ext cx="633413" cy="79375"/>
          </a:xfrm>
          <a:custGeom>
            <a:avLst/>
            <a:gdLst>
              <a:gd name="T0" fmla="*/ 399 w 399"/>
              <a:gd name="T1" fmla="*/ 47 h 50"/>
              <a:gd name="T2" fmla="*/ 385 w 399"/>
              <a:gd name="T3" fmla="*/ 43 h 50"/>
              <a:gd name="T4" fmla="*/ 376 w 399"/>
              <a:gd name="T5" fmla="*/ 45 h 50"/>
              <a:gd name="T6" fmla="*/ 357 w 399"/>
              <a:gd name="T7" fmla="*/ 45 h 50"/>
              <a:gd name="T8" fmla="*/ 345 w 399"/>
              <a:gd name="T9" fmla="*/ 50 h 50"/>
              <a:gd name="T10" fmla="*/ 328 w 399"/>
              <a:gd name="T11" fmla="*/ 45 h 50"/>
              <a:gd name="T12" fmla="*/ 319 w 399"/>
              <a:gd name="T13" fmla="*/ 33 h 50"/>
              <a:gd name="T14" fmla="*/ 305 w 399"/>
              <a:gd name="T15" fmla="*/ 24 h 50"/>
              <a:gd name="T16" fmla="*/ 288 w 399"/>
              <a:gd name="T17" fmla="*/ 21 h 50"/>
              <a:gd name="T18" fmla="*/ 276 w 399"/>
              <a:gd name="T19" fmla="*/ 24 h 50"/>
              <a:gd name="T20" fmla="*/ 274 w 399"/>
              <a:gd name="T21" fmla="*/ 36 h 50"/>
              <a:gd name="T22" fmla="*/ 274 w 399"/>
              <a:gd name="T23" fmla="*/ 50 h 50"/>
              <a:gd name="T24" fmla="*/ 260 w 399"/>
              <a:gd name="T25" fmla="*/ 45 h 50"/>
              <a:gd name="T26" fmla="*/ 241 w 399"/>
              <a:gd name="T27" fmla="*/ 36 h 50"/>
              <a:gd name="T28" fmla="*/ 234 w 399"/>
              <a:gd name="T29" fmla="*/ 26 h 50"/>
              <a:gd name="T30" fmla="*/ 222 w 399"/>
              <a:gd name="T31" fmla="*/ 17 h 50"/>
              <a:gd name="T32" fmla="*/ 217 w 399"/>
              <a:gd name="T33" fmla="*/ 17 h 50"/>
              <a:gd name="T34" fmla="*/ 208 w 399"/>
              <a:gd name="T35" fmla="*/ 21 h 50"/>
              <a:gd name="T36" fmla="*/ 175 w 399"/>
              <a:gd name="T37" fmla="*/ 24 h 50"/>
              <a:gd name="T38" fmla="*/ 151 w 399"/>
              <a:gd name="T39" fmla="*/ 28 h 50"/>
              <a:gd name="T40" fmla="*/ 139 w 399"/>
              <a:gd name="T41" fmla="*/ 14 h 50"/>
              <a:gd name="T42" fmla="*/ 130 w 399"/>
              <a:gd name="T43" fmla="*/ 0 h 50"/>
              <a:gd name="T44" fmla="*/ 116 w 399"/>
              <a:gd name="T45" fmla="*/ 0 h 50"/>
              <a:gd name="T46" fmla="*/ 94 w 399"/>
              <a:gd name="T47" fmla="*/ 0 h 50"/>
              <a:gd name="T48" fmla="*/ 78 w 399"/>
              <a:gd name="T49" fmla="*/ 0 h 50"/>
              <a:gd name="T50" fmla="*/ 61 w 399"/>
              <a:gd name="T51" fmla="*/ 5 h 50"/>
              <a:gd name="T52" fmla="*/ 56 w 399"/>
              <a:gd name="T53" fmla="*/ 14 h 50"/>
              <a:gd name="T54" fmla="*/ 45 w 399"/>
              <a:gd name="T55" fmla="*/ 26 h 50"/>
              <a:gd name="T56" fmla="*/ 30 w 399"/>
              <a:gd name="T57" fmla="*/ 45 h 50"/>
              <a:gd name="T58" fmla="*/ 4 w 399"/>
              <a:gd name="T59" fmla="*/ 47 h 50"/>
              <a:gd name="T60" fmla="*/ 0 w 399"/>
              <a:gd name="T61" fmla="*/ 4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9" h="50">
                <a:moveTo>
                  <a:pt x="399" y="47"/>
                </a:moveTo>
                <a:lnTo>
                  <a:pt x="385" y="43"/>
                </a:lnTo>
                <a:lnTo>
                  <a:pt x="376" y="45"/>
                </a:lnTo>
                <a:lnTo>
                  <a:pt x="357" y="45"/>
                </a:lnTo>
                <a:lnTo>
                  <a:pt x="345" y="50"/>
                </a:lnTo>
                <a:lnTo>
                  <a:pt x="328" y="45"/>
                </a:lnTo>
                <a:lnTo>
                  <a:pt x="319" y="33"/>
                </a:lnTo>
                <a:lnTo>
                  <a:pt x="305" y="24"/>
                </a:lnTo>
                <a:lnTo>
                  <a:pt x="288" y="21"/>
                </a:lnTo>
                <a:lnTo>
                  <a:pt x="276" y="24"/>
                </a:lnTo>
                <a:lnTo>
                  <a:pt x="274" y="36"/>
                </a:lnTo>
                <a:lnTo>
                  <a:pt x="274" y="50"/>
                </a:lnTo>
                <a:lnTo>
                  <a:pt x="260" y="45"/>
                </a:lnTo>
                <a:lnTo>
                  <a:pt x="241" y="36"/>
                </a:lnTo>
                <a:lnTo>
                  <a:pt x="234" y="26"/>
                </a:lnTo>
                <a:lnTo>
                  <a:pt x="222" y="17"/>
                </a:lnTo>
                <a:lnTo>
                  <a:pt x="217" y="17"/>
                </a:lnTo>
                <a:lnTo>
                  <a:pt x="208" y="21"/>
                </a:lnTo>
                <a:lnTo>
                  <a:pt x="175" y="24"/>
                </a:lnTo>
                <a:lnTo>
                  <a:pt x="151" y="28"/>
                </a:lnTo>
                <a:lnTo>
                  <a:pt x="139" y="14"/>
                </a:lnTo>
                <a:lnTo>
                  <a:pt x="130" y="0"/>
                </a:lnTo>
                <a:lnTo>
                  <a:pt x="116" y="0"/>
                </a:lnTo>
                <a:lnTo>
                  <a:pt x="94" y="0"/>
                </a:lnTo>
                <a:lnTo>
                  <a:pt x="78" y="0"/>
                </a:lnTo>
                <a:lnTo>
                  <a:pt x="61" y="5"/>
                </a:lnTo>
                <a:lnTo>
                  <a:pt x="56" y="14"/>
                </a:lnTo>
                <a:lnTo>
                  <a:pt x="45" y="26"/>
                </a:lnTo>
                <a:lnTo>
                  <a:pt x="30" y="45"/>
                </a:lnTo>
                <a:lnTo>
                  <a:pt x="4" y="47"/>
                </a:lnTo>
                <a:lnTo>
                  <a:pt x="0" y="4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Line 876"/>
          <p:cNvSpPr>
            <a:spLocks noChangeShapeType="1"/>
          </p:cNvSpPr>
          <p:nvPr/>
        </p:nvSpPr>
        <p:spPr bwMode="auto">
          <a:xfrm>
            <a:off x="6907214" y="3124201"/>
            <a:ext cx="0" cy="0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Line 877"/>
          <p:cNvSpPr>
            <a:spLocks noChangeShapeType="1"/>
          </p:cNvSpPr>
          <p:nvPr/>
        </p:nvSpPr>
        <p:spPr bwMode="auto">
          <a:xfrm>
            <a:off x="7872414" y="4559301"/>
            <a:ext cx="0" cy="0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878"/>
          <p:cNvSpPr>
            <a:spLocks/>
          </p:cNvSpPr>
          <p:nvPr/>
        </p:nvSpPr>
        <p:spPr bwMode="auto">
          <a:xfrm>
            <a:off x="5180014" y="3917951"/>
            <a:ext cx="190500" cy="341313"/>
          </a:xfrm>
          <a:custGeom>
            <a:avLst/>
            <a:gdLst>
              <a:gd name="T0" fmla="*/ 73 w 120"/>
              <a:gd name="T1" fmla="*/ 215 h 215"/>
              <a:gd name="T2" fmla="*/ 68 w 120"/>
              <a:gd name="T3" fmla="*/ 215 h 215"/>
              <a:gd name="T4" fmla="*/ 66 w 120"/>
              <a:gd name="T5" fmla="*/ 213 h 215"/>
              <a:gd name="T6" fmla="*/ 71 w 120"/>
              <a:gd name="T7" fmla="*/ 210 h 215"/>
              <a:gd name="T8" fmla="*/ 71 w 120"/>
              <a:gd name="T9" fmla="*/ 208 h 215"/>
              <a:gd name="T10" fmla="*/ 68 w 120"/>
              <a:gd name="T11" fmla="*/ 208 h 215"/>
              <a:gd name="T12" fmla="*/ 66 w 120"/>
              <a:gd name="T13" fmla="*/ 210 h 215"/>
              <a:gd name="T14" fmla="*/ 64 w 120"/>
              <a:gd name="T15" fmla="*/ 208 h 215"/>
              <a:gd name="T16" fmla="*/ 59 w 120"/>
              <a:gd name="T17" fmla="*/ 184 h 215"/>
              <a:gd name="T18" fmla="*/ 71 w 120"/>
              <a:gd name="T19" fmla="*/ 153 h 215"/>
              <a:gd name="T20" fmla="*/ 87 w 120"/>
              <a:gd name="T21" fmla="*/ 123 h 215"/>
              <a:gd name="T22" fmla="*/ 97 w 120"/>
              <a:gd name="T23" fmla="*/ 97 h 215"/>
              <a:gd name="T24" fmla="*/ 111 w 120"/>
              <a:gd name="T25" fmla="*/ 82 h 215"/>
              <a:gd name="T26" fmla="*/ 120 w 120"/>
              <a:gd name="T27" fmla="*/ 68 h 215"/>
              <a:gd name="T28" fmla="*/ 111 w 120"/>
              <a:gd name="T29" fmla="*/ 59 h 215"/>
              <a:gd name="T30" fmla="*/ 94 w 120"/>
              <a:gd name="T31" fmla="*/ 59 h 215"/>
              <a:gd name="T32" fmla="*/ 66 w 120"/>
              <a:gd name="T33" fmla="*/ 42 h 215"/>
              <a:gd name="T34" fmla="*/ 57 w 120"/>
              <a:gd name="T35" fmla="*/ 47 h 215"/>
              <a:gd name="T36" fmla="*/ 35 w 120"/>
              <a:gd name="T37" fmla="*/ 35 h 215"/>
              <a:gd name="T38" fmla="*/ 19 w 120"/>
              <a:gd name="T39" fmla="*/ 28 h 215"/>
              <a:gd name="T40" fmla="*/ 12 w 120"/>
              <a:gd name="T41" fmla="*/ 9 h 215"/>
              <a:gd name="T42" fmla="*/ 0 w 120"/>
              <a:gd name="T4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0" h="215">
                <a:moveTo>
                  <a:pt x="73" y="215"/>
                </a:moveTo>
                <a:lnTo>
                  <a:pt x="68" y="215"/>
                </a:lnTo>
                <a:lnTo>
                  <a:pt x="66" y="213"/>
                </a:lnTo>
                <a:lnTo>
                  <a:pt x="71" y="210"/>
                </a:lnTo>
                <a:lnTo>
                  <a:pt x="71" y="208"/>
                </a:lnTo>
                <a:lnTo>
                  <a:pt x="68" y="208"/>
                </a:lnTo>
                <a:lnTo>
                  <a:pt x="66" y="210"/>
                </a:lnTo>
                <a:lnTo>
                  <a:pt x="64" y="208"/>
                </a:lnTo>
                <a:lnTo>
                  <a:pt x="59" y="184"/>
                </a:lnTo>
                <a:lnTo>
                  <a:pt x="71" y="153"/>
                </a:lnTo>
                <a:lnTo>
                  <a:pt x="87" y="123"/>
                </a:lnTo>
                <a:lnTo>
                  <a:pt x="97" y="97"/>
                </a:lnTo>
                <a:lnTo>
                  <a:pt x="111" y="82"/>
                </a:lnTo>
                <a:lnTo>
                  <a:pt x="120" y="68"/>
                </a:lnTo>
                <a:lnTo>
                  <a:pt x="111" y="59"/>
                </a:lnTo>
                <a:lnTo>
                  <a:pt x="94" y="59"/>
                </a:lnTo>
                <a:lnTo>
                  <a:pt x="66" y="42"/>
                </a:lnTo>
                <a:lnTo>
                  <a:pt x="57" y="47"/>
                </a:lnTo>
                <a:lnTo>
                  <a:pt x="35" y="35"/>
                </a:lnTo>
                <a:lnTo>
                  <a:pt x="19" y="28"/>
                </a:lnTo>
                <a:lnTo>
                  <a:pt x="12" y="9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Line 879"/>
          <p:cNvSpPr>
            <a:spLocks noChangeShapeType="1"/>
          </p:cNvSpPr>
          <p:nvPr/>
        </p:nvSpPr>
        <p:spPr bwMode="auto">
          <a:xfrm>
            <a:off x="3309939" y="5892801"/>
            <a:ext cx="0" cy="0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880"/>
          <p:cNvSpPr>
            <a:spLocks/>
          </p:cNvSpPr>
          <p:nvPr/>
        </p:nvSpPr>
        <p:spPr bwMode="auto">
          <a:xfrm>
            <a:off x="7248526" y="2854326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2 w 2"/>
              <a:gd name="T5" fmla="*/ 2 h 2"/>
              <a:gd name="T6" fmla="*/ 2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881"/>
          <p:cNvSpPr>
            <a:spLocks/>
          </p:cNvSpPr>
          <p:nvPr/>
        </p:nvSpPr>
        <p:spPr bwMode="auto">
          <a:xfrm>
            <a:off x="6962776" y="4014788"/>
            <a:ext cx="4763" cy="0"/>
          </a:xfrm>
          <a:custGeom>
            <a:avLst/>
            <a:gdLst>
              <a:gd name="T0" fmla="*/ 0 w 3"/>
              <a:gd name="T1" fmla="*/ 3 w 3"/>
              <a:gd name="T2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882"/>
          <p:cNvSpPr>
            <a:spLocks/>
          </p:cNvSpPr>
          <p:nvPr/>
        </p:nvSpPr>
        <p:spPr bwMode="auto">
          <a:xfrm>
            <a:off x="3065464" y="4776788"/>
            <a:ext cx="349250" cy="871538"/>
          </a:xfrm>
          <a:custGeom>
            <a:avLst/>
            <a:gdLst>
              <a:gd name="T0" fmla="*/ 24 w 220"/>
              <a:gd name="T1" fmla="*/ 10 h 549"/>
              <a:gd name="T2" fmla="*/ 76 w 220"/>
              <a:gd name="T3" fmla="*/ 0 h 549"/>
              <a:gd name="T4" fmla="*/ 74 w 220"/>
              <a:gd name="T5" fmla="*/ 43 h 549"/>
              <a:gd name="T6" fmla="*/ 102 w 220"/>
              <a:gd name="T7" fmla="*/ 38 h 549"/>
              <a:gd name="T8" fmla="*/ 144 w 220"/>
              <a:gd name="T9" fmla="*/ 62 h 549"/>
              <a:gd name="T10" fmla="*/ 163 w 220"/>
              <a:gd name="T11" fmla="*/ 45 h 549"/>
              <a:gd name="T12" fmla="*/ 204 w 220"/>
              <a:gd name="T13" fmla="*/ 64 h 549"/>
              <a:gd name="T14" fmla="*/ 199 w 220"/>
              <a:gd name="T15" fmla="*/ 88 h 549"/>
              <a:gd name="T16" fmla="*/ 215 w 220"/>
              <a:gd name="T17" fmla="*/ 95 h 549"/>
              <a:gd name="T18" fmla="*/ 220 w 220"/>
              <a:gd name="T19" fmla="*/ 109 h 549"/>
              <a:gd name="T20" fmla="*/ 194 w 220"/>
              <a:gd name="T21" fmla="*/ 138 h 549"/>
              <a:gd name="T22" fmla="*/ 147 w 220"/>
              <a:gd name="T23" fmla="*/ 147 h 549"/>
              <a:gd name="T24" fmla="*/ 130 w 220"/>
              <a:gd name="T25" fmla="*/ 228 h 549"/>
              <a:gd name="T26" fmla="*/ 114 w 220"/>
              <a:gd name="T27" fmla="*/ 247 h 549"/>
              <a:gd name="T28" fmla="*/ 104 w 220"/>
              <a:gd name="T29" fmla="*/ 291 h 549"/>
              <a:gd name="T30" fmla="*/ 57 w 220"/>
              <a:gd name="T31" fmla="*/ 280 h 549"/>
              <a:gd name="T32" fmla="*/ 85 w 220"/>
              <a:gd name="T33" fmla="*/ 370 h 549"/>
              <a:gd name="T34" fmla="*/ 43 w 220"/>
              <a:gd name="T35" fmla="*/ 422 h 549"/>
              <a:gd name="T36" fmla="*/ 50 w 220"/>
              <a:gd name="T37" fmla="*/ 448 h 549"/>
              <a:gd name="T38" fmla="*/ 76 w 220"/>
              <a:gd name="T39" fmla="*/ 448 h 549"/>
              <a:gd name="T40" fmla="*/ 59 w 220"/>
              <a:gd name="T41" fmla="*/ 474 h 549"/>
              <a:gd name="T42" fmla="*/ 45 w 220"/>
              <a:gd name="T43" fmla="*/ 462 h 549"/>
              <a:gd name="T44" fmla="*/ 0 w 220"/>
              <a:gd name="T45" fmla="*/ 504 h 549"/>
              <a:gd name="T46" fmla="*/ 5 w 220"/>
              <a:gd name="T47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0" h="549">
                <a:moveTo>
                  <a:pt x="24" y="10"/>
                </a:moveTo>
                <a:lnTo>
                  <a:pt x="76" y="0"/>
                </a:lnTo>
                <a:lnTo>
                  <a:pt x="74" y="43"/>
                </a:lnTo>
                <a:lnTo>
                  <a:pt x="102" y="38"/>
                </a:lnTo>
                <a:lnTo>
                  <a:pt x="144" y="62"/>
                </a:lnTo>
                <a:lnTo>
                  <a:pt x="163" y="45"/>
                </a:lnTo>
                <a:lnTo>
                  <a:pt x="204" y="64"/>
                </a:lnTo>
                <a:lnTo>
                  <a:pt x="199" y="88"/>
                </a:lnTo>
                <a:lnTo>
                  <a:pt x="215" y="95"/>
                </a:lnTo>
                <a:lnTo>
                  <a:pt x="220" y="109"/>
                </a:lnTo>
                <a:lnTo>
                  <a:pt x="194" y="138"/>
                </a:lnTo>
                <a:lnTo>
                  <a:pt x="147" y="147"/>
                </a:lnTo>
                <a:lnTo>
                  <a:pt x="130" y="228"/>
                </a:lnTo>
                <a:lnTo>
                  <a:pt x="114" y="247"/>
                </a:lnTo>
                <a:lnTo>
                  <a:pt x="104" y="291"/>
                </a:lnTo>
                <a:lnTo>
                  <a:pt x="57" y="280"/>
                </a:lnTo>
                <a:lnTo>
                  <a:pt x="85" y="370"/>
                </a:lnTo>
                <a:lnTo>
                  <a:pt x="43" y="422"/>
                </a:lnTo>
                <a:lnTo>
                  <a:pt x="50" y="448"/>
                </a:lnTo>
                <a:lnTo>
                  <a:pt x="76" y="448"/>
                </a:lnTo>
                <a:lnTo>
                  <a:pt x="59" y="474"/>
                </a:lnTo>
                <a:lnTo>
                  <a:pt x="45" y="462"/>
                </a:lnTo>
                <a:lnTo>
                  <a:pt x="0" y="504"/>
                </a:lnTo>
                <a:lnTo>
                  <a:pt x="5" y="54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883"/>
          <p:cNvSpPr>
            <a:spLocks/>
          </p:cNvSpPr>
          <p:nvPr/>
        </p:nvSpPr>
        <p:spPr bwMode="auto">
          <a:xfrm>
            <a:off x="4052889" y="4776788"/>
            <a:ext cx="371475" cy="211138"/>
          </a:xfrm>
          <a:custGeom>
            <a:avLst/>
            <a:gdLst>
              <a:gd name="T0" fmla="*/ 0 w 234"/>
              <a:gd name="T1" fmla="*/ 0 h 133"/>
              <a:gd name="T2" fmla="*/ 3 w 234"/>
              <a:gd name="T3" fmla="*/ 15 h 133"/>
              <a:gd name="T4" fmla="*/ 22 w 234"/>
              <a:gd name="T5" fmla="*/ 36 h 133"/>
              <a:gd name="T6" fmla="*/ 14 w 234"/>
              <a:gd name="T7" fmla="*/ 43 h 133"/>
              <a:gd name="T8" fmla="*/ 17 w 234"/>
              <a:gd name="T9" fmla="*/ 48 h 133"/>
              <a:gd name="T10" fmla="*/ 26 w 234"/>
              <a:gd name="T11" fmla="*/ 45 h 133"/>
              <a:gd name="T12" fmla="*/ 50 w 234"/>
              <a:gd name="T13" fmla="*/ 71 h 133"/>
              <a:gd name="T14" fmla="*/ 59 w 234"/>
              <a:gd name="T15" fmla="*/ 69 h 133"/>
              <a:gd name="T16" fmla="*/ 102 w 234"/>
              <a:gd name="T17" fmla="*/ 93 h 133"/>
              <a:gd name="T18" fmla="*/ 123 w 234"/>
              <a:gd name="T19" fmla="*/ 112 h 133"/>
              <a:gd name="T20" fmla="*/ 152 w 234"/>
              <a:gd name="T21" fmla="*/ 112 h 133"/>
              <a:gd name="T22" fmla="*/ 175 w 234"/>
              <a:gd name="T23" fmla="*/ 116 h 133"/>
              <a:gd name="T24" fmla="*/ 182 w 234"/>
              <a:gd name="T25" fmla="*/ 100 h 133"/>
              <a:gd name="T26" fmla="*/ 234 w 234"/>
              <a:gd name="T27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4" h="133">
                <a:moveTo>
                  <a:pt x="0" y="0"/>
                </a:moveTo>
                <a:lnTo>
                  <a:pt x="3" y="15"/>
                </a:lnTo>
                <a:lnTo>
                  <a:pt x="22" y="36"/>
                </a:lnTo>
                <a:lnTo>
                  <a:pt x="14" y="43"/>
                </a:lnTo>
                <a:lnTo>
                  <a:pt x="17" y="48"/>
                </a:lnTo>
                <a:lnTo>
                  <a:pt x="26" y="45"/>
                </a:lnTo>
                <a:lnTo>
                  <a:pt x="50" y="71"/>
                </a:lnTo>
                <a:lnTo>
                  <a:pt x="59" y="69"/>
                </a:lnTo>
                <a:lnTo>
                  <a:pt x="102" y="93"/>
                </a:lnTo>
                <a:lnTo>
                  <a:pt x="123" y="112"/>
                </a:lnTo>
                <a:lnTo>
                  <a:pt x="152" y="112"/>
                </a:lnTo>
                <a:lnTo>
                  <a:pt x="175" y="116"/>
                </a:lnTo>
                <a:lnTo>
                  <a:pt x="182" y="100"/>
                </a:lnTo>
                <a:lnTo>
                  <a:pt x="234" y="13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884"/>
          <p:cNvSpPr>
            <a:spLocks/>
          </p:cNvSpPr>
          <p:nvPr/>
        </p:nvSpPr>
        <p:spPr bwMode="auto">
          <a:xfrm>
            <a:off x="4459289" y="5021263"/>
            <a:ext cx="179388" cy="38100"/>
          </a:xfrm>
          <a:custGeom>
            <a:avLst/>
            <a:gdLst>
              <a:gd name="T0" fmla="*/ 113 w 113"/>
              <a:gd name="T1" fmla="*/ 17 h 24"/>
              <a:gd name="T2" fmla="*/ 59 w 113"/>
              <a:gd name="T3" fmla="*/ 24 h 24"/>
              <a:gd name="T4" fmla="*/ 35 w 113"/>
              <a:gd name="T5" fmla="*/ 12 h 24"/>
              <a:gd name="T6" fmla="*/ 16 w 113"/>
              <a:gd name="T7" fmla="*/ 14 h 24"/>
              <a:gd name="T8" fmla="*/ 12 w 113"/>
              <a:gd name="T9" fmla="*/ 5 h 24"/>
              <a:gd name="T10" fmla="*/ 0 w 113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24">
                <a:moveTo>
                  <a:pt x="113" y="17"/>
                </a:moveTo>
                <a:lnTo>
                  <a:pt x="59" y="24"/>
                </a:lnTo>
                <a:lnTo>
                  <a:pt x="35" y="12"/>
                </a:lnTo>
                <a:lnTo>
                  <a:pt x="16" y="14"/>
                </a:lnTo>
                <a:lnTo>
                  <a:pt x="12" y="5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885"/>
          <p:cNvSpPr>
            <a:spLocks/>
          </p:cNvSpPr>
          <p:nvPr/>
        </p:nvSpPr>
        <p:spPr bwMode="auto">
          <a:xfrm>
            <a:off x="4413251" y="4987926"/>
            <a:ext cx="46038" cy="44450"/>
          </a:xfrm>
          <a:custGeom>
            <a:avLst/>
            <a:gdLst>
              <a:gd name="T0" fmla="*/ 29 w 29"/>
              <a:gd name="T1" fmla="*/ 21 h 28"/>
              <a:gd name="T2" fmla="*/ 15 w 29"/>
              <a:gd name="T3" fmla="*/ 28 h 28"/>
              <a:gd name="T4" fmla="*/ 3 w 29"/>
              <a:gd name="T5" fmla="*/ 26 h 28"/>
              <a:gd name="T6" fmla="*/ 0 w 29"/>
              <a:gd name="T7" fmla="*/ 9 h 28"/>
              <a:gd name="T8" fmla="*/ 7 w 29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9" y="21"/>
                </a:moveTo>
                <a:lnTo>
                  <a:pt x="15" y="28"/>
                </a:lnTo>
                <a:lnTo>
                  <a:pt x="3" y="26"/>
                </a:lnTo>
                <a:lnTo>
                  <a:pt x="0" y="9"/>
                </a:lnTo>
                <a:lnTo>
                  <a:pt x="7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886"/>
          <p:cNvSpPr>
            <a:spLocks/>
          </p:cNvSpPr>
          <p:nvPr/>
        </p:nvSpPr>
        <p:spPr bwMode="auto">
          <a:xfrm>
            <a:off x="4424364" y="4987926"/>
            <a:ext cx="38100" cy="33338"/>
          </a:xfrm>
          <a:custGeom>
            <a:avLst/>
            <a:gdLst>
              <a:gd name="T0" fmla="*/ 22 w 24"/>
              <a:gd name="T1" fmla="*/ 21 h 21"/>
              <a:gd name="T2" fmla="*/ 24 w 24"/>
              <a:gd name="T3" fmla="*/ 9 h 21"/>
              <a:gd name="T4" fmla="*/ 17 w 24"/>
              <a:gd name="T5" fmla="*/ 2 h 21"/>
              <a:gd name="T6" fmla="*/ 0 w 24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21">
                <a:moveTo>
                  <a:pt x="22" y="21"/>
                </a:moveTo>
                <a:lnTo>
                  <a:pt x="24" y="9"/>
                </a:lnTo>
                <a:lnTo>
                  <a:pt x="17" y="2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887"/>
          <p:cNvSpPr>
            <a:spLocks/>
          </p:cNvSpPr>
          <p:nvPr/>
        </p:nvSpPr>
        <p:spPr bwMode="auto">
          <a:xfrm>
            <a:off x="5168901" y="3255963"/>
            <a:ext cx="173038" cy="436563"/>
          </a:xfrm>
          <a:custGeom>
            <a:avLst/>
            <a:gdLst>
              <a:gd name="T0" fmla="*/ 97 w 109"/>
              <a:gd name="T1" fmla="*/ 0 h 275"/>
              <a:gd name="T2" fmla="*/ 109 w 109"/>
              <a:gd name="T3" fmla="*/ 14 h 275"/>
              <a:gd name="T4" fmla="*/ 106 w 109"/>
              <a:gd name="T5" fmla="*/ 45 h 275"/>
              <a:gd name="T6" fmla="*/ 94 w 109"/>
              <a:gd name="T7" fmla="*/ 88 h 275"/>
              <a:gd name="T8" fmla="*/ 90 w 109"/>
              <a:gd name="T9" fmla="*/ 81 h 275"/>
              <a:gd name="T10" fmla="*/ 73 w 109"/>
              <a:gd name="T11" fmla="*/ 83 h 275"/>
              <a:gd name="T12" fmla="*/ 68 w 109"/>
              <a:gd name="T13" fmla="*/ 97 h 275"/>
              <a:gd name="T14" fmla="*/ 85 w 109"/>
              <a:gd name="T15" fmla="*/ 107 h 275"/>
              <a:gd name="T16" fmla="*/ 87 w 109"/>
              <a:gd name="T17" fmla="*/ 135 h 275"/>
              <a:gd name="T18" fmla="*/ 61 w 109"/>
              <a:gd name="T19" fmla="*/ 144 h 275"/>
              <a:gd name="T20" fmla="*/ 71 w 109"/>
              <a:gd name="T21" fmla="*/ 152 h 275"/>
              <a:gd name="T22" fmla="*/ 68 w 109"/>
              <a:gd name="T23" fmla="*/ 161 h 275"/>
              <a:gd name="T24" fmla="*/ 42 w 109"/>
              <a:gd name="T25" fmla="*/ 168 h 275"/>
              <a:gd name="T26" fmla="*/ 33 w 109"/>
              <a:gd name="T27" fmla="*/ 154 h 275"/>
              <a:gd name="T28" fmla="*/ 12 w 109"/>
              <a:gd name="T29" fmla="*/ 163 h 275"/>
              <a:gd name="T30" fmla="*/ 16 w 109"/>
              <a:gd name="T31" fmla="*/ 182 h 275"/>
              <a:gd name="T32" fmla="*/ 23 w 109"/>
              <a:gd name="T33" fmla="*/ 204 h 275"/>
              <a:gd name="T34" fmla="*/ 12 w 109"/>
              <a:gd name="T35" fmla="*/ 230 h 275"/>
              <a:gd name="T36" fmla="*/ 12 w 109"/>
              <a:gd name="T37" fmla="*/ 239 h 275"/>
              <a:gd name="T38" fmla="*/ 0 w 109"/>
              <a:gd name="T39" fmla="*/ 251 h 275"/>
              <a:gd name="T40" fmla="*/ 7 w 109"/>
              <a:gd name="T41" fmla="*/ 267 h 275"/>
              <a:gd name="T42" fmla="*/ 2 w 109"/>
              <a:gd name="T43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" h="275">
                <a:moveTo>
                  <a:pt x="97" y="0"/>
                </a:moveTo>
                <a:lnTo>
                  <a:pt x="109" y="14"/>
                </a:lnTo>
                <a:lnTo>
                  <a:pt x="106" y="45"/>
                </a:lnTo>
                <a:lnTo>
                  <a:pt x="94" y="88"/>
                </a:lnTo>
                <a:lnTo>
                  <a:pt x="90" y="81"/>
                </a:lnTo>
                <a:lnTo>
                  <a:pt x="73" y="83"/>
                </a:lnTo>
                <a:lnTo>
                  <a:pt x="68" y="97"/>
                </a:lnTo>
                <a:lnTo>
                  <a:pt x="85" y="107"/>
                </a:lnTo>
                <a:lnTo>
                  <a:pt x="87" y="135"/>
                </a:lnTo>
                <a:lnTo>
                  <a:pt x="61" y="144"/>
                </a:lnTo>
                <a:lnTo>
                  <a:pt x="71" y="152"/>
                </a:lnTo>
                <a:lnTo>
                  <a:pt x="68" y="161"/>
                </a:lnTo>
                <a:lnTo>
                  <a:pt x="42" y="168"/>
                </a:lnTo>
                <a:lnTo>
                  <a:pt x="33" y="154"/>
                </a:lnTo>
                <a:lnTo>
                  <a:pt x="12" y="163"/>
                </a:lnTo>
                <a:lnTo>
                  <a:pt x="16" y="182"/>
                </a:lnTo>
                <a:lnTo>
                  <a:pt x="23" y="204"/>
                </a:lnTo>
                <a:lnTo>
                  <a:pt x="12" y="230"/>
                </a:lnTo>
                <a:lnTo>
                  <a:pt x="12" y="239"/>
                </a:lnTo>
                <a:lnTo>
                  <a:pt x="0" y="251"/>
                </a:lnTo>
                <a:lnTo>
                  <a:pt x="7" y="267"/>
                </a:lnTo>
                <a:lnTo>
                  <a:pt x="2" y="27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888"/>
          <p:cNvSpPr>
            <a:spLocks/>
          </p:cNvSpPr>
          <p:nvPr/>
        </p:nvSpPr>
        <p:spPr bwMode="auto">
          <a:xfrm>
            <a:off x="4905376" y="3544888"/>
            <a:ext cx="266700" cy="158750"/>
          </a:xfrm>
          <a:custGeom>
            <a:avLst/>
            <a:gdLst>
              <a:gd name="T0" fmla="*/ 0 w 168"/>
              <a:gd name="T1" fmla="*/ 0 h 100"/>
              <a:gd name="T2" fmla="*/ 0 w 168"/>
              <a:gd name="T3" fmla="*/ 15 h 100"/>
              <a:gd name="T4" fmla="*/ 33 w 168"/>
              <a:gd name="T5" fmla="*/ 33 h 100"/>
              <a:gd name="T6" fmla="*/ 97 w 168"/>
              <a:gd name="T7" fmla="*/ 10 h 100"/>
              <a:gd name="T8" fmla="*/ 111 w 168"/>
              <a:gd name="T9" fmla="*/ 12 h 100"/>
              <a:gd name="T10" fmla="*/ 114 w 168"/>
              <a:gd name="T11" fmla="*/ 22 h 100"/>
              <a:gd name="T12" fmla="*/ 156 w 168"/>
              <a:gd name="T13" fmla="*/ 55 h 100"/>
              <a:gd name="T14" fmla="*/ 144 w 168"/>
              <a:gd name="T15" fmla="*/ 78 h 100"/>
              <a:gd name="T16" fmla="*/ 142 w 168"/>
              <a:gd name="T17" fmla="*/ 93 h 100"/>
              <a:gd name="T18" fmla="*/ 156 w 168"/>
              <a:gd name="T19" fmla="*/ 100 h 100"/>
              <a:gd name="T20" fmla="*/ 168 w 168"/>
              <a:gd name="T21" fmla="*/ 9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00">
                <a:moveTo>
                  <a:pt x="0" y="0"/>
                </a:moveTo>
                <a:lnTo>
                  <a:pt x="0" y="15"/>
                </a:lnTo>
                <a:lnTo>
                  <a:pt x="33" y="33"/>
                </a:lnTo>
                <a:lnTo>
                  <a:pt x="97" y="10"/>
                </a:lnTo>
                <a:lnTo>
                  <a:pt x="111" y="12"/>
                </a:lnTo>
                <a:lnTo>
                  <a:pt x="114" y="22"/>
                </a:lnTo>
                <a:lnTo>
                  <a:pt x="156" y="55"/>
                </a:lnTo>
                <a:lnTo>
                  <a:pt x="144" y="78"/>
                </a:lnTo>
                <a:lnTo>
                  <a:pt x="142" y="93"/>
                </a:lnTo>
                <a:lnTo>
                  <a:pt x="156" y="100"/>
                </a:lnTo>
                <a:lnTo>
                  <a:pt x="168" y="9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889"/>
          <p:cNvSpPr>
            <a:spLocks/>
          </p:cNvSpPr>
          <p:nvPr/>
        </p:nvSpPr>
        <p:spPr bwMode="auto">
          <a:xfrm>
            <a:off x="4803776" y="3575051"/>
            <a:ext cx="312738" cy="330200"/>
          </a:xfrm>
          <a:custGeom>
            <a:avLst/>
            <a:gdLst>
              <a:gd name="T0" fmla="*/ 5 w 197"/>
              <a:gd name="T1" fmla="*/ 0 h 208"/>
              <a:gd name="T2" fmla="*/ 0 w 197"/>
              <a:gd name="T3" fmla="*/ 31 h 208"/>
              <a:gd name="T4" fmla="*/ 22 w 197"/>
              <a:gd name="T5" fmla="*/ 52 h 208"/>
              <a:gd name="T6" fmla="*/ 36 w 197"/>
              <a:gd name="T7" fmla="*/ 45 h 208"/>
              <a:gd name="T8" fmla="*/ 45 w 197"/>
              <a:gd name="T9" fmla="*/ 57 h 208"/>
              <a:gd name="T10" fmla="*/ 38 w 197"/>
              <a:gd name="T11" fmla="*/ 66 h 208"/>
              <a:gd name="T12" fmla="*/ 43 w 197"/>
              <a:gd name="T13" fmla="*/ 74 h 208"/>
              <a:gd name="T14" fmla="*/ 55 w 197"/>
              <a:gd name="T15" fmla="*/ 78 h 208"/>
              <a:gd name="T16" fmla="*/ 67 w 197"/>
              <a:gd name="T17" fmla="*/ 97 h 208"/>
              <a:gd name="T18" fmla="*/ 88 w 197"/>
              <a:gd name="T19" fmla="*/ 102 h 208"/>
              <a:gd name="T20" fmla="*/ 97 w 197"/>
              <a:gd name="T21" fmla="*/ 130 h 208"/>
              <a:gd name="T22" fmla="*/ 93 w 197"/>
              <a:gd name="T23" fmla="*/ 140 h 208"/>
              <a:gd name="T24" fmla="*/ 93 w 197"/>
              <a:gd name="T25" fmla="*/ 147 h 208"/>
              <a:gd name="T26" fmla="*/ 109 w 197"/>
              <a:gd name="T27" fmla="*/ 149 h 208"/>
              <a:gd name="T28" fmla="*/ 128 w 197"/>
              <a:gd name="T29" fmla="*/ 135 h 208"/>
              <a:gd name="T30" fmla="*/ 138 w 197"/>
              <a:gd name="T31" fmla="*/ 126 h 208"/>
              <a:gd name="T32" fmla="*/ 147 w 197"/>
              <a:gd name="T33" fmla="*/ 135 h 208"/>
              <a:gd name="T34" fmla="*/ 135 w 197"/>
              <a:gd name="T35" fmla="*/ 147 h 208"/>
              <a:gd name="T36" fmla="*/ 140 w 197"/>
              <a:gd name="T37" fmla="*/ 168 h 208"/>
              <a:gd name="T38" fmla="*/ 175 w 197"/>
              <a:gd name="T39" fmla="*/ 208 h 208"/>
              <a:gd name="T40" fmla="*/ 197 w 197"/>
              <a:gd name="T41" fmla="*/ 20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7" h="208">
                <a:moveTo>
                  <a:pt x="5" y="0"/>
                </a:moveTo>
                <a:lnTo>
                  <a:pt x="0" y="31"/>
                </a:lnTo>
                <a:lnTo>
                  <a:pt x="22" y="52"/>
                </a:lnTo>
                <a:lnTo>
                  <a:pt x="36" y="45"/>
                </a:lnTo>
                <a:lnTo>
                  <a:pt x="45" y="57"/>
                </a:lnTo>
                <a:lnTo>
                  <a:pt x="38" y="66"/>
                </a:lnTo>
                <a:lnTo>
                  <a:pt x="43" y="74"/>
                </a:lnTo>
                <a:lnTo>
                  <a:pt x="55" y="78"/>
                </a:lnTo>
                <a:lnTo>
                  <a:pt x="67" y="97"/>
                </a:lnTo>
                <a:lnTo>
                  <a:pt x="88" y="102"/>
                </a:lnTo>
                <a:lnTo>
                  <a:pt x="97" y="130"/>
                </a:lnTo>
                <a:lnTo>
                  <a:pt x="93" y="140"/>
                </a:lnTo>
                <a:lnTo>
                  <a:pt x="93" y="147"/>
                </a:lnTo>
                <a:lnTo>
                  <a:pt x="109" y="149"/>
                </a:lnTo>
                <a:lnTo>
                  <a:pt x="128" y="135"/>
                </a:lnTo>
                <a:lnTo>
                  <a:pt x="138" y="126"/>
                </a:lnTo>
                <a:lnTo>
                  <a:pt x="147" y="135"/>
                </a:lnTo>
                <a:lnTo>
                  <a:pt x="135" y="147"/>
                </a:lnTo>
                <a:lnTo>
                  <a:pt x="140" y="168"/>
                </a:lnTo>
                <a:lnTo>
                  <a:pt x="175" y="208"/>
                </a:lnTo>
                <a:lnTo>
                  <a:pt x="197" y="20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890"/>
          <p:cNvSpPr>
            <a:spLocks/>
          </p:cNvSpPr>
          <p:nvPr/>
        </p:nvSpPr>
        <p:spPr bwMode="auto">
          <a:xfrm>
            <a:off x="5168901" y="3692526"/>
            <a:ext cx="30163" cy="107950"/>
          </a:xfrm>
          <a:custGeom>
            <a:avLst/>
            <a:gdLst>
              <a:gd name="T0" fmla="*/ 0 w 19"/>
              <a:gd name="T1" fmla="*/ 68 h 68"/>
              <a:gd name="T2" fmla="*/ 19 w 19"/>
              <a:gd name="T3" fmla="*/ 52 h 68"/>
              <a:gd name="T4" fmla="*/ 12 w 19"/>
              <a:gd name="T5" fmla="*/ 14 h 68"/>
              <a:gd name="T6" fmla="*/ 2 w 19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68">
                <a:moveTo>
                  <a:pt x="0" y="68"/>
                </a:moveTo>
                <a:lnTo>
                  <a:pt x="19" y="52"/>
                </a:lnTo>
                <a:lnTo>
                  <a:pt x="12" y="14"/>
                </a:lnTo>
                <a:lnTo>
                  <a:pt x="2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891"/>
          <p:cNvSpPr>
            <a:spLocks/>
          </p:cNvSpPr>
          <p:nvPr/>
        </p:nvSpPr>
        <p:spPr bwMode="auto">
          <a:xfrm>
            <a:off x="5164139" y="3800476"/>
            <a:ext cx="46038" cy="117475"/>
          </a:xfrm>
          <a:custGeom>
            <a:avLst/>
            <a:gdLst>
              <a:gd name="T0" fmla="*/ 10 w 29"/>
              <a:gd name="T1" fmla="*/ 74 h 74"/>
              <a:gd name="T2" fmla="*/ 26 w 29"/>
              <a:gd name="T3" fmla="*/ 62 h 74"/>
              <a:gd name="T4" fmla="*/ 29 w 29"/>
              <a:gd name="T5" fmla="*/ 45 h 74"/>
              <a:gd name="T6" fmla="*/ 17 w 29"/>
              <a:gd name="T7" fmla="*/ 36 h 74"/>
              <a:gd name="T8" fmla="*/ 10 w 29"/>
              <a:gd name="T9" fmla="*/ 31 h 74"/>
              <a:gd name="T10" fmla="*/ 0 w 29"/>
              <a:gd name="T11" fmla="*/ 12 h 74"/>
              <a:gd name="T12" fmla="*/ 3 w 29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4">
                <a:moveTo>
                  <a:pt x="10" y="74"/>
                </a:moveTo>
                <a:lnTo>
                  <a:pt x="26" y="62"/>
                </a:lnTo>
                <a:lnTo>
                  <a:pt x="29" y="45"/>
                </a:lnTo>
                <a:lnTo>
                  <a:pt x="17" y="36"/>
                </a:lnTo>
                <a:lnTo>
                  <a:pt x="10" y="31"/>
                </a:lnTo>
                <a:lnTo>
                  <a:pt x="0" y="12"/>
                </a:lnTo>
                <a:lnTo>
                  <a:pt x="3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892"/>
          <p:cNvSpPr>
            <a:spLocks/>
          </p:cNvSpPr>
          <p:nvPr/>
        </p:nvSpPr>
        <p:spPr bwMode="auto">
          <a:xfrm>
            <a:off x="5116514" y="3789363"/>
            <a:ext cx="52388" cy="104775"/>
          </a:xfrm>
          <a:custGeom>
            <a:avLst/>
            <a:gdLst>
              <a:gd name="T0" fmla="*/ 0 w 33"/>
              <a:gd name="T1" fmla="*/ 66 h 66"/>
              <a:gd name="T2" fmla="*/ 4 w 33"/>
              <a:gd name="T3" fmla="*/ 66 h 66"/>
              <a:gd name="T4" fmla="*/ 14 w 33"/>
              <a:gd name="T5" fmla="*/ 50 h 66"/>
              <a:gd name="T6" fmla="*/ 4 w 33"/>
              <a:gd name="T7" fmla="*/ 47 h 66"/>
              <a:gd name="T8" fmla="*/ 0 w 33"/>
              <a:gd name="T9" fmla="*/ 36 h 66"/>
              <a:gd name="T10" fmla="*/ 2 w 33"/>
              <a:gd name="T11" fmla="*/ 26 h 66"/>
              <a:gd name="T12" fmla="*/ 21 w 33"/>
              <a:gd name="T13" fmla="*/ 0 h 66"/>
              <a:gd name="T14" fmla="*/ 33 w 33"/>
              <a:gd name="T15" fmla="*/ 7 h 66"/>
              <a:gd name="T16" fmla="*/ 33 w 33"/>
              <a:gd name="T1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66">
                <a:moveTo>
                  <a:pt x="0" y="66"/>
                </a:moveTo>
                <a:lnTo>
                  <a:pt x="4" y="66"/>
                </a:lnTo>
                <a:lnTo>
                  <a:pt x="14" y="50"/>
                </a:lnTo>
                <a:lnTo>
                  <a:pt x="4" y="47"/>
                </a:lnTo>
                <a:lnTo>
                  <a:pt x="0" y="36"/>
                </a:lnTo>
                <a:lnTo>
                  <a:pt x="2" y="26"/>
                </a:lnTo>
                <a:lnTo>
                  <a:pt x="21" y="0"/>
                </a:lnTo>
                <a:lnTo>
                  <a:pt x="33" y="7"/>
                </a:lnTo>
                <a:lnTo>
                  <a:pt x="33" y="7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893"/>
          <p:cNvSpPr>
            <a:spLocks/>
          </p:cNvSpPr>
          <p:nvPr/>
        </p:nvSpPr>
        <p:spPr bwMode="auto">
          <a:xfrm>
            <a:off x="5116514" y="3894138"/>
            <a:ext cx="63500" cy="26988"/>
          </a:xfrm>
          <a:custGeom>
            <a:avLst/>
            <a:gdLst>
              <a:gd name="T0" fmla="*/ 40 w 40"/>
              <a:gd name="T1" fmla="*/ 15 h 17"/>
              <a:gd name="T2" fmla="*/ 33 w 40"/>
              <a:gd name="T3" fmla="*/ 12 h 17"/>
              <a:gd name="T4" fmla="*/ 21 w 40"/>
              <a:gd name="T5" fmla="*/ 17 h 17"/>
              <a:gd name="T6" fmla="*/ 7 w 40"/>
              <a:gd name="T7" fmla="*/ 15 h 17"/>
              <a:gd name="T8" fmla="*/ 0 w 4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17">
                <a:moveTo>
                  <a:pt x="40" y="15"/>
                </a:moveTo>
                <a:lnTo>
                  <a:pt x="33" y="12"/>
                </a:lnTo>
                <a:lnTo>
                  <a:pt x="21" y="17"/>
                </a:lnTo>
                <a:lnTo>
                  <a:pt x="7" y="15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894"/>
          <p:cNvSpPr>
            <a:spLocks/>
          </p:cNvSpPr>
          <p:nvPr/>
        </p:nvSpPr>
        <p:spPr bwMode="auto">
          <a:xfrm>
            <a:off x="5086351" y="4259263"/>
            <a:ext cx="209550" cy="258763"/>
          </a:xfrm>
          <a:custGeom>
            <a:avLst/>
            <a:gdLst>
              <a:gd name="T0" fmla="*/ 132 w 132"/>
              <a:gd name="T1" fmla="*/ 0 h 163"/>
              <a:gd name="T2" fmla="*/ 104 w 132"/>
              <a:gd name="T3" fmla="*/ 12 h 163"/>
              <a:gd name="T4" fmla="*/ 92 w 132"/>
              <a:gd name="T5" fmla="*/ 5 h 163"/>
              <a:gd name="T6" fmla="*/ 75 w 132"/>
              <a:gd name="T7" fmla="*/ 5 h 163"/>
              <a:gd name="T8" fmla="*/ 80 w 132"/>
              <a:gd name="T9" fmla="*/ 21 h 163"/>
              <a:gd name="T10" fmla="*/ 7 w 132"/>
              <a:gd name="T11" fmla="*/ 85 h 163"/>
              <a:gd name="T12" fmla="*/ 0 w 132"/>
              <a:gd name="T13" fmla="*/ 99 h 163"/>
              <a:gd name="T14" fmla="*/ 0 w 132"/>
              <a:gd name="T15" fmla="*/ 118 h 163"/>
              <a:gd name="T16" fmla="*/ 30 w 132"/>
              <a:gd name="T17" fmla="*/ 109 h 163"/>
              <a:gd name="T18" fmla="*/ 49 w 132"/>
              <a:gd name="T19" fmla="*/ 111 h 163"/>
              <a:gd name="T20" fmla="*/ 47 w 132"/>
              <a:gd name="T21" fmla="*/ 140 h 163"/>
              <a:gd name="T22" fmla="*/ 64 w 132"/>
              <a:gd name="T23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2" h="163">
                <a:moveTo>
                  <a:pt x="132" y="0"/>
                </a:moveTo>
                <a:lnTo>
                  <a:pt x="104" y="12"/>
                </a:lnTo>
                <a:lnTo>
                  <a:pt x="92" y="5"/>
                </a:lnTo>
                <a:lnTo>
                  <a:pt x="75" y="5"/>
                </a:lnTo>
                <a:lnTo>
                  <a:pt x="80" y="21"/>
                </a:lnTo>
                <a:lnTo>
                  <a:pt x="7" y="85"/>
                </a:lnTo>
                <a:lnTo>
                  <a:pt x="0" y="99"/>
                </a:lnTo>
                <a:lnTo>
                  <a:pt x="0" y="118"/>
                </a:lnTo>
                <a:lnTo>
                  <a:pt x="30" y="109"/>
                </a:lnTo>
                <a:lnTo>
                  <a:pt x="49" y="111"/>
                </a:lnTo>
                <a:lnTo>
                  <a:pt x="47" y="140"/>
                </a:lnTo>
                <a:lnTo>
                  <a:pt x="64" y="16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895"/>
          <p:cNvSpPr>
            <a:spLocks/>
          </p:cNvSpPr>
          <p:nvPr/>
        </p:nvSpPr>
        <p:spPr bwMode="auto">
          <a:xfrm>
            <a:off x="5295901" y="4221163"/>
            <a:ext cx="206375" cy="63500"/>
          </a:xfrm>
          <a:custGeom>
            <a:avLst/>
            <a:gdLst>
              <a:gd name="T0" fmla="*/ 0 w 130"/>
              <a:gd name="T1" fmla="*/ 24 h 40"/>
              <a:gd name="T2" fmla="*/ 10 w 130"/>
              <a:gd name="T3" fmla="*/ 19 h 40"/>
              <a:gd name="T4" fmla="*/ 14 w 130"/>
              <a:gd name="T5" fmla="*/ 24 h 40"/>
              <a:gd name="T6" fmla="*/ 24 w 130"/>
              <a:gd name="T7" fmla="*/ 26 h 40"/>
              <a:gd name="T8" fmla="*/ 33 w 130"/>
              <a:gd name="T9" fmla="*/ 19 h 40"/>
              <a:gd name="T10" fmla="*/ 47 w 130"/>
              <a:gd name="T11" fmla="*/ 26 h 40"/>
              <a:gd name="T12" fmla="*/ 62 w 130"/>
              <a:gd name="T13" fmla="*/ 24 h 40"/>
              <a:gd name="T14" fmla="*/ 64 w 130"/>
              <a:gd name="T15" fmla="*/ 14 h 40"/>
              <a:gd name="T16" fmla="*/ 50 w 130"/>
              <a:gd name="T17" fmla="*/ 14 h 40"/>
              <a:gd name="T18" fmla="*/ 52 w 130"/>
              <a:gd name="T19" fmla="*/ 10 h 40"/>
              <a:gd name="T20" fmla="*/ 62 w 130"/>
              <a:gd name="T21" fmla="*/ 0 h 40"/>
              <a:gd name="T22" fmla="*/ 76 w 130"/>
              <a:gd name="T23" fmla="*/ 7 h 40"/>
              <a:gd name="T24" fmla="*/ 83 w 130"/>
              <a:gd name="T25" fmla="*/ 19 h 40"/>
              <a:gd name="T26" fmla="*/ 92 w 130"/>
              <a:gd name="T27" fmla="*/ 14 h 40"/>
              <a:gd name="T28" fmla="*/ 111 w 130"/>
              <a:gd name="T29" fmla="*/ 19 h 40"/>
              <a:gd name="T30" fmla="*/ 126 w 130"/>
              <a:gd name="T31" fmla="*/ 29 h 40"/>
              <a:gd name="T32" fmla="*/ 130 w 130"/>
              <a:gd name="T3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40">
                <a:moveTo>
                  <a:pt x="0" y="24"/>
                </a:moveTo>
                <a:lnTo>
                  <a:pt x="10" y="19"/>
                </a:lnTo>
                <a:lnTo>
                  <a:pt x="14" y="24"/>
                </a:lnTo>
                <a:lnTo>
                  <a:pt x="24" y="26"/>
                </a:lnTo>
                <a:lnTo>
                  <a:pt x="33" y="19"/>
                </a:lnTo>
                <a:lnTo>
                  <a:pt x="47" y="26"/>
                </a:lnTo>
                <a:lnTo>
                  <a:pt x="62" y="24"/>
                </a:lnTo>
                <a:lnTo>
                  <a:pt x="64" y="14"/>
                </a:lnTo>
                <a:lnTo>
                  <a:pt x="50" y="14"/>
                </a:lnTo>
                <a:lnTo>
                  <a:pt x="52" y="10"/>
                </a:lnTo>
                <a:lnTo>
                  <a:pt x="62" y="0"/>
                </a:lnTo>
                <a:lnTo>
                  <a:pt x="76" y="7"/>
                </a:lnTo>
                <a:lnTo>
                  <a:pt x="83" y="19"/>
                </a:lnTo>
                <a:lnTo>
                  <a:pt x="92" y="14"/>
                </a:lnTo>
                <a:lnTo>
                  <a:pt x="111" y="19"/>
                </a:lnTo>
                <a:lnTo>
                  <a:pt x="126" y="29"/>
                </a:lnTo>
                <a:lnTo>
                  <a:pt x="130" y="4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896"/>
          <p:cNvSpPr>
            <a:spLocks/>
          </p:cNvSpPr>
          <p:nvPr/>
        </p:nvSpPr>
        <p:spPr bwMode="auto">
          <a:xfrm>
            <a:off x="5495926" y="4322763"/>
            <a:ext cx="11113" cy="33338"/>
          </a:xfrm>
          <a:custGeom>
            <a:avLst/>
            <a:gdLst>
              <a:gd name="T0" fmla="*/ 0 w 7"/>
              <a:gd name="T1" fmla="*/ 0 h 21"/>
              <a:gd name="T2" fmla="*/ 2 w 7"/>
              <a:gd name="T3" fmla="*/ 0 h 21"/>
              <a:gd name="T4" fmla="*/ 2 w 7"/>
              <a:gd name="T5" fmla="*/ 5 h 21"/>
              <a:gd name="T6" fmla="*/ 4 w 7"/>
              <a:gd name="T7" fmla="*/ 5 h 21"/>
              <a:gd name="T8" fmla="*/ 2 w 7"/>
              <a:gd name="T9" fmla="*/ 10 h 21"/>
              <a:gd name="T10" fmla="*/ 7 w 7"/>
              <a:gd name="T11" fmla="*/ 12 h 21"/>
              <a:gd name="T12" fmla="*/ 7 w 7"/>
              <a:gd name="T13" fmla="*/ 19 h 21"/>
              <a:gd name="T14" fmla="*/ 4 w 7"/>
              <a:gd name="T15" fmla="*/ 19 h 21"/>
              <a:gd name="T16" fmla="*/ 4 w 7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21">
                <a:moveTo>
                  <a:pt x="0" y="0"/>
                </a:moveTo>
                <a:lnTo>
                  <a:pt x="2" y="0"/>
                </a:lnTo>
                <a:lnTo>
                  <a:pt x="2" y="5"/>
                </a:lnTo>
                <a:lnTo>
                  <a:pt x="4" y="5"/>
                </a:lnTo>
                <a:lnTo>
                  <a:pt x="2" y="10"/>
                </a:lnTo>
                <a:lnTo>
                  <a:pt x="7" y="12"/>
                </a:lnTo>
                <a:lnTo>
                  <a:pt x="7" y="19"/>
                </a:lnTo>
                <a:lnTo>
                  <a:pt x="4" y="19"/>
                </a:lnTo>
                <a:lnTo>
                  <a:pt x="4" y="2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897"/>
          <p:cNvSpPr>
            <a:spLocks/>
          </p:cNvSpPr>
          <p:nvPr/>
        </p:nvSpPr>
        <p:spPr bwMode="auto">
          <a:xfrm>
            <a:off x="5487989" y="4322763"/>
            <a:ext cx="14288" cy="38100"/>
          </a:xfrm>
          <a:custGeom>
            <a:avLst/>
            <a:gdLst>
              <a:gd name="T0" fmla="*/ 5 w 9"/>
              <a:gd name="T1" fmla="*/ 0 h 24"/>
              <a:gd name="T2" fmla="*/ 2 w 9"/>
              <a:gd name="T3" fmla="*/ 2 h 24"/>
              <a:gd name="T4" fmla="*/ 2 w 9"/>
              <a:gd name="T5" fmla="*/ 7 h 24"/>
              <a:gd name="T6" fmla="*/ 2 w 9"/>
              <a:gd name="T7" fmla="*/ 10 h 24"/>
              <a:gd name="T8" fmla="*/ 2 w 9"/>
              <a:gd name="T9" fmla="*/ 12 h 24"/>
              <a:gd name="T10" fmla="*/ 2 w 9"/>
              <a:gd name="T11" fmla="*/ 17 h 24"/>
              <a:gd name="T12" fmla="*/ 0 w 9"/>
              <a:gd name="T13" fmla="*/ 21 h 24"/>
              <a:gd name="T14" fmla="*/ 5 w 9"/>
              <a:gd name="T15" fmla="*/ 21 h 24"/>
              <a:gd name="T16" fmla="*/ 5 w 9"/>
              <a:gd name="T17" fmla="*/ 24 h 24"/>
              <a:gd name="T18" fmla="*/ 9 w 9"/>
              <a:gd name="T1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5" y="0"/>
                </a:moveTo>
                <a:lnTo>
                  <a:pt x="2" y="2"/>
                </a:lnTo>
                <a:lnTo>
                  <a:pt x="2" y="7"/>
                </a:lnTo>
                <a:lnTo>
                  <a:pt x="2" y="10"/>
                </a:lnTo>
                <a:lnTo>
                  <a:pt x="2" y="12"/>
                </a:lnTo>
                <a:lnTo>
                  <a:pt x="2" y="17"/>
                </a:lnTo>
                <a:lnTo>
                  <a:pt x="0" y="21"/>
                </a:lnTo>
                <a:lnTo>
                  <a:pt x="5" y="21"/>
                </a:lnTo>
                <a:lnTo>
                  <a:pt x="5" y="24"/>
                </a:lnTo>
                <a:lnTo>
                  <a:pt x="9" y="2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898"/>
          <p:cNvSpPr>
            <a:spLocks/>
          </p:cNvSpPr>
          <p:nvPr/>
        </p:nvSpPr>
        <p:spPr bwMode="auto">
          <a:xfrm>
            <a:off x="5495926" y="4284663"/>
            <a:ext cx="17463" cy="38100"/>
          </a:xfrm>
          <a:custGeom>
            <a:avLst/>
            <a:gdLst>
              <a:gd name="T0" fmla="*/ 4 w 11"/>
              <a:gd name="T1" fmla="*/ 0 h 24"/>
              <a:gd name="T2" fmla="*/ 7 w 11"/>
              <a:gd name="T3" fmla="*/ 3 h 24"/>
              <a:gd name="T4" fmla="*/ 11 w 11"/>
              <a:gd name="T5" fmla="*/ 5 h 24"/>
              <a:gd name="T6" fmla="*/ 9 w 11"/>
              <a:gd name="T7" fmla="*/ 8 h 24"/>
              <a:gd name="T8" fmla="*/ 11 w 11"/>
              <a:gd name="T9" fmla="*/ 10 h 24"/>
              <a:gd name="T10" fmla="*/ 11 w 11"/>
              <a:gd name="T11" fmla="*/ 12 h 24"/>
              <a:gd name="T12" fmla="*/ 11 w 11"/>
              <a:gd name="T13" fmla="*/ 15 h 24"/>
              <a:gd name="T14" fmla="*/ 9 w 11"/>
              <a:gd name="T15" fmla="*/ 15 h 24"/>
              <a:gd name="T16" fmla="*/ 7 w 11"/>
              <a:gd name="T17" fmla="*/ 15 h 24"/>
              <a:gd name="T18" fmla="*/ 7 w 11"/>
              <a:gd name="T19" fmla="*/ 17 h 24"/>
              <a:gd name="T20" fmla="*/ 4 w 11"/>
              <a:gd name="T21" fmla="*/ 19 h 24"/>
              <a:gd name="T22" fmla="*/ 0 w 11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24">
                <a:moveTo>
                  <a:pt x="4" y="0"/>
                </a:moveTo>
                <a:lnTo>
                  <a:pt x="7" y="3"/>
                </a:lnTo>
                <a:lnTo>
                  <a:pt x="11" y="5"/>
                </a:lnTo>
                <a:lnTo>
                  <a:pt x="9" y="8"/>
                </a:lnTo>
                <a:lnTo>
                  <a:pt x="11" y="10"/>
                </a:lnTo>
                <a:lnTo>
                  <a:pt x="11" y="12"/>
                </a:lnTo>
                <a:lnTo>
                  <a:pt x="11" y="15"/>
                </a:lnTo>
                <a:lnTo>
                  <a:pt x="9" y="15"/>
                </a:lnTo>
                <a:lnTo>
                  <a:pt x="7" y="15"/>
                </a:lnTo>
                <a:lnTo>
                  <a:pt x="7" y="17"/>
                </a:lnTo>
                <a:lnTo>
                  <a:pt x="4" y="19"/>
                </a:lnTo>
                <a:lnTo>
                  <a:pt x="0" y="2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899"/>
          <p:cNvSpPr>
            <a:spLocks/>
          </p:cNvSpPr>
          <p:nvPr/>
        </p:nvSpPr>
        <p:spPr bwMode="auto">
          <a:xfrm>
            <a:off x="5502276" y="4356101"/>
            <a:ext cx="101600" cy="46038"/>
          </a:xfrm>
          <a:custGeom>
            <a:avLst/>
            <a:gdLst>
              <a:gd name="T0" fmla="*/ 0 w 64"/>
              <a:gd name="T1" fmla="*/ 0 h 29"/>
              <a:gd name="T2" fmla="*/ 5 w 64"/>
              <a:gd name="T3" fmla="*/ 0 h 29"/>
              <a:gd name="T4" fmla="*/ 14 w 64"/>
              <a:gd name="T5" fmla="*/ 5 h 29"/>
              <a:gd name="T6" fmla="*/ 17 w 64"/>
              <a:gd name="T7" fmla="*/ 8 h 29"/>
              <a:gd name="T8" fmla="*/ 22 w 64"/>
              <a:gd name="T9" fmla="*/ 8 h 29"/>
              <a:gd name="T10" fmla="*/ 19 w 64"/>
              <a:gd name="T11" fmla="*/ 17 h 29"/>
              <a:gd name="T12" fmla="*/ 33 w 64"/>
              <a:gd name="T13" fmla="*/ 29 h 29"/>
              <a:gd name="T14" fmla="*/ 43 w 64"/>
              <a:gd name="T15" fmla="*/ 26 h 29"/>
              <a:gd name="T16" fmla="*/ 45 w 64"/>
              <a:gd name="T17" fmla="*/ 19 h 29"/>
              <a:gd name="T18" fmla="*/ 50 w 64"/>
              <a:gd name="T19" fmla="*/ 19 h 29"/>
              <a:gd name="T20" fmla="*/ 55 w 64"/>
              <a:gd name="T21" fmla="*/ 12 h 29"/>
              <a:gd name="T22" fmla="*/ 57 w 64"/>
              <a:gd name="T23" fmla="*/ 12 h 29"/>
              <a:gd name="T24" fmla="*/ 59 w 64"/>
              <a:gd name="T25" fmla="*/ 15 h 29"/>
              <a:gd name="T26" fmla="*/ 59 w 64"/>
              <a:gd name="T27" fmla="*/ 17 h 29"/>
              <a:gd name="T28" fmla="*/ 64 w 64"/>
              <a:gd name="T29" fmla="*/ 19 h 29"/>
              <a:gd name="T30" fmla="*/ 62 w 64"/>
              <a:gd name="T3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4" h="29">
                <a:moveTo>
                  <a:pt x="0" y="0"/>
                </a:moveTo>
                <a:lnTo>
                  <a:pt x="5" y="0"/>
                </a:lnTo>
                <a:lnTo>
                  <a:pt x="14" y="5"/>
                </a:lnTo>
                <a:lnTo>
                  <a:pt x="17" y="8"/>
                </a:lnTo>
                <a:lnTo>
                  <a:pt x="22" y="8"/>
                </a:lnTo>
                <a:lnTo>
                  <a:pt x="19" y="17"/>
                </a:lnTo>
                <a:lnTo>
                  <a:pt x="33" y="29"/>
                </a:lnTo>
                <a:lnTo>
                  <a:pt x="43" y="26"/>
                </a:lnTo>
                <a:lnTo>
                  <a:pt x="45" y="19"/>
                </a:lnTo>
                <a:lnTo>
                  <a:pt x="50" y="19"/>
                </a:lnTo>
                <a:lnTo>
                  <a:pt x="55" y="12"/>
                </a:lnTo>
                <a:lnTo>
                  <a:pt x="57" y="12"/>
                </a:lnTo>
                <a:lnTo>
                  <a:pt x="59" y="15"/>
                </a:lnTo>
                <a:lnTo>
                  <a:pt x="59" y="17"/>
                </a:lnTo>
                <a:lnTo>
                  <a:pt x="64" y="19"/>
                </a:lnTo>
                <a:lnTo>
                  <a:pt x="62" y="2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900"/>
          <p:cNvSpPr>
            <a:spLocks/>
          </p:cNvSpPr>
          <p:nvPr/>
        </p:nvSpPr>
        <p:spPr bwMode="auto">
          <a:xfrm>
            <a:off x="5119689" y="4518026"/>
            <a:ext cx="112713" cy="368300"/>
          </a:xfrm>
          <a:custGeom>
            <a:avLst/>
            <a:gdLst>
              <a:gd name="T0" fmla="*/ 43 w 71"/>
              <a:gd name="T1" fmla="*/ 0 h 232"/>
              <a:gd name="T2" fmla="*/ 38 w 71"/>
              <a:gd name="T3" fmla="*/ 7 h 232"/>
              <a:gd name="T4" fmla="*/ 24 w 71"/>
              <a:gd name="T5" fmla="*/ 10 h 232"/>
              <a:gd name="T6" fmla="*/ 21 w 71"/>
              <a:gd name="T7" fmla="*/ 19 h 232"/>
              <a:gd name="T8" fmla="*/ 21 w 71"/>
              <a:gd name="T9" fmla="*/ 24 h 232"/>
              <a:gd name="T10" fmla="*/ 33 w 71"/>
              <a:gd name="T11" fmla="*/ 33 h 232"/>
              <a:gd name="T12" fmla="*/ 33 w 71"/>
              <a:gd name="T13" fmla="*/ 43 h 232"/>
              <a:gd name="T14" fmla="*/ 47 w 71"/>
              <a:gd name="T15" fmla="*/ 57 h 232"/>
              <a:gd name="T16" fmla="*/ 43 w 71"/>
              <a:gd name="T17" fmla="*/ 74 h 232"/>
              <a:gd name="T18" fmla="*/ 21 w 71"/>
              <a:gd name="T19" fmla="*/ 83 h 232"/>
              <a:gd name="T20" fmla="*/ 12 w 71"/>
              <a:gd name="T21" fmla="*/ 81 h 232"/>
              <a:gd name="T22" fmla="*/ 0 w 71"/>
              <a:gd name="T23" fmla="*/ 85 h 232"/>
              <a:gd name="T24" fmla="*/ 2 w 71"/>
              <a:gd name="T25" fmla="*/ 90 h 232"/>
              <a:gd name="T26" fmla="*/ 7 w 71"/>
              <a:gd name="T27" fmla="*/ 107 h 232"/>
              <a:gd name="T28" fmla="*/ 26 w 71"/>
              <a:gd name="T29" fmla="*/ 116 h 232"/>
              <a:gd name="T30" fmla="*/ 28 w 71"/>
              <a:gd name="T31" fmla="*/ 126 h 232"/>
              <a:gd name="T32" fmla="*/ 12 w 71"/>
              <a:gd name="T33" fmla="*/ 149 h 232"/>
              <a:gd name="T34" fmla="*/ 12 w 71"/>
              <a:gd name="T35" fmla="*/ 166 h 232"/>
              <a:gd name="T36" fmla="*/ 21 w 71"/>
              <a:gd name="T37" fmla="*/ 180 h 232"/>
              <a:gd name="T38" fmla="*/ 47 w 71"/>
              <a:gd name="T39" fmla="*/ 197 h 232"/>
              <a:gd name="T40" fmla="*/ 71 w 71"/>
              <a:gd name="T41" fmla="*/ 192 h 232"/>
              <a:gd name="T42" fmla="*/ 71 w 71"/>
              <a:gd name="T43" fmla="*/ 206 h 232"/>
              <a:gd name="T44" fmla="*/ 54 w 71"/>
              <a:gd name="T45" fmla="*/ 223 h 232"/>
              <a:gd name="T46" fmla="*/ 54 w 71"/>
              <a:gd name="T4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1" h="232">
                <a:moveTo>
                  <a:pt x="43" y="0"/>
                </a:moveTo>
                <a:lnTo>
                  <a:pt x="38" y="7"/>
                </a:lnTo>
                <a:lnTo>
                  <a:pt x="24" y="10"/>
                </a:lnTo>
                <a:lnTo>
                  <a:pt x="21" y="19"/>
                </a:lnTo>
                <a:lnTo>
                  <a:pt x="21" y="24"/>
                </a:lnTo>
                <a:lnTo>
                  <a:pt x="33" y="33"/>
                </a:lnTo>
                <a:lnTo>
                  <a:pt x="33" y="43"/>
                </a:lnTo>
                <a:lnTo>
                  <a:pt x="47" y="57"/>
                </a:lnTo>
                <a:lnTo>
                  <a:pt x="43" y="74"/>
                </a:lnTo>
                <a:lnTo>
                  <a:pt x="21" y="83"/>
                </a:lnTo>
                <a:lnTo>
                  <a:pt x="12" y="81"/>
                </a:lnTo>
                <a:lnTo>
                  <a:pt x="0" y="85"/>
                </a:lnTo>
                <a:lnTo>
                  <a:pt x="2" y="90"/>
                </a:lnTo>
                <a:lnTo>
                  <a:pt x="7" y="107"/>
                </a:lnTo>
                <a:lnTo>
                  <a:pt x="26" y="116"/>
                </a:lnTo>
                <a:lnTo>
                  <a:pt x="28" y="126"/>
                </a:lnTo>
                <a:lnTo>
                  <a:pt x="12" y="149"/>
                </a:lnTo>
                <a:lnTo>
                  <a:pt x="12" y="166"/>
                </a:lnTo>
                <a:lnTo>
                  <a:pt x="21" y="180"/>
                </a:lnTo>
                <a:lnTo>
                  <a:pt x="47" y="197"/>
                </a:lnTo>
                <a:lnTo>
                  <a:pt x="71" y="192"/>
                </a:lnTo>
                <a:lnTo>
                  <a:pt x="71" y="206"/>
                </a:lnTo>
                <a:lnTo>
                  <a:pt x="54" y="223"/>
                </a:lnTo>
                <a:lnTo>
                  <a:pt x="54" y="23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901"/>
          <p:cNvSpPr>
            <a:spLocks/>
          </p:cNvSpPr>
          <p:nvPr/>
        </p:nvSpPr>
        <p:spPr bwMode="auto">
          <a:xfrm>
            <a:off x="5187951" y="4402138"/>
            <a:ext cx="412750" cy="161925"/>
          </a:xfrm>
          <a:custGeom>
            <a:avLst/>
            <a:gdLst>
              <a:gd name="T0" fmla="*/ 0 w 260"/>
              <a:gd name="T1" fmla="*/ 73 h 102"/>
              <a:gd name="T2" fmla="*/ 2 w 260"/>
              <a:gd name="T3" fmla="*/ 80 h 102"/>
              <a:gd name="T4" fmla="*/ 11 w 260"/>
              <a:gd name="T5" fmla="*/ 80 h 102"/>
              <a:gd name="T6" fmla="*/ 18 w 260"/>
              <a:gd name="T7" fmla="*/ 78 h 102"/>
              <a:gd name="T8" fmla="*/ 26 w 260"/>
              <a:gd name="T9" fmla="*/ 78 h 102"/>
              <a:gd name="T10" fmla="*/ 37 w 260"/>
              <a:gd name="T11" fmla="*/ 73 h 102"/>
              <a:gd name="T12" fmla="*/ 45 w 260"/>
              <a:gd name="T13" fmla="*/ 73 h 102"/>
              <a:gd name="T14" fmla="*/ 49 w 260"/>
              <a:gd name="T15" fmla="*/ 78 h 102"/>
              <a:gd name="T16" fmla="*/ 59 w 260"/>
              <a:gd name="T17" fmla="*/ 80 h 102"/>
              <a:gd name="T18" fmla="*/ 63 w 260"/>
              <a:gd name="T19" fmla="*/ 76 h 102"/>
              <a:gd name="T20" fmla="*/ 71 w 260"/>
              <a:gd name="T21" fmla="*/ 76 h 102"/>
              <a:gd name="T22" fmla="*/ 75 w 260"/>
              <a:gd name="T23" fmla="*/ 64 h 102"/>
              <a:gd name="T24" fmla="*/ 85 w 260"/>
              <a:gd name="T25" fmla="*/ 59 h 102"/>
              <a:gd name="T26" fmla="*/ 85 w 260"/>
              <a:gd name="T27" fmla="*/ 52 h 102"/>
              <a:gd name="T28" fmla="*/ 80 w 260"/>
              <a:gd name="T29" fmla="*/ 47 h 102"/>
              <a:gd name="T30" fmla="*/ 99 w 260"/>
              <a:gd name="T31" fmla="*/ 33 h 102"/>
              <a:gd name="T32" fmla="*/ 106 w 260"/>
              <a:gd name="T33" fmla="*/ 28 h 102"/>
              <a:gd name="T34" fmla="*/ 108 w 260"/>
              <a:gd name="T35" fmla="*/ 40 h 102"/>
              <a:gd name="T36" fmla="*/ 106 w 260"/>
              <a:gd name="T37" fmla="*/ 47 h 102"/>
              <a:gd name="T38" fmla="*/ 111 w 260"/>
              <a:gd name="T39" fmla="*/ 54 h 102"/>
              <a:gd name="T40" fmla="*/ 118 w 260"/>
              <a:gd name="T41" fmla="*/ 66 h 102"/>
              <a:gd name="T42" fmla="*/ 127 w 260"/>
              <a:gd name="T43" fmla="*/ 66 h 102"/>
              <a:gd name="T44" fmla="*/ 134 w 260"/>
              <a:gd name="T45" fmla="*/ 71 h 102"/>
              <a:gd name="T46" fmla="*/ 130 w 260"/>
              <a:gd name="T47" fmla="*/ 80 h 102"/>
              <a:gd name="T48" fmla="*/ 134 w 260"/>
              <a:gd name="T49" fmla="*/ 85 h 102"/>
              <a:gd name="T50" fmla="*/ 137 w 260"/>
              <a:gd name="T51" fmla="*/ 99 h 102"/>
              <a:gd name="T52" fmla="*/ 144 w 260"/>
              <a:gd name="T53" fmla="*/ 102 h 102"/>
              <a:gd name="T54" fmla="*/ 149 w 260"/>
              <a:gd name="T55" fmla="*/ 94 h 102"/>
              <a:gd name="T56" fmla="*/ 144 w 260"/>
              <a:gd name="T57" fmla="*/ 83 h 102"/>
              <a:gd name="T58" fmla="*/ 146 w 260"/>
              <a:gd name="T59" fmla="*/ 78 h 102"/>
              <a:gd name="T60" fmla="*/ 153 w 260"/>
              <a:gd name="T61" fmla="*/ 68 h 102"/>
              <a:gd name="T62" fmla="*/ 165 w 260"/>
              <a:gd name="T63" fmla="*/ 57 h 102"/>
              <a:gd name="T64" fmla="*/ 170 w 260"/>
              <a:gd name="T65" fmla="*/ 50 h 102"/>
              <a:gd name="T66" fmla="*/ 168 w 260"/>
              <a:gd name="T67" fmla="*/ 35 h 102"/>
              <a:gd name="T68" fmla="*/ 170 w 260"/>
              <a:gd name="T69" fmla="*/ 31 h 102"/>
              <a:gd name="T70" fmla="*/ 172 w 260"/>
              <a:gd name="T71" fmla="*/ 31 h 102"/>
              <a:gd name="T72" fmla="*/ 182 w 260"/>
              <a:gd name="T73" fmla="*/ 31 h 102"/>
              <a:gd name="T74" fmla="*/ 182 w 260"/>
              <a:gd name="T75" fmla="*/ 45 h 102"/>
              <a:gd name="T76" fmla="*/ 186 w 260"/>
              <a:gd name="T77" fmla="*/ 52 h 102"/>
              <a:gd name="T78" fmla="*/ 196 w 260"/>
              <a:gd name="T79" fmla="*/ 54 h 102"/>
              <a:gd name="T80" fmla="*/ 201 w 260"/>
              <a:gd name="T81" fmla="*/ 54 h 102"/>
              <a:gd name="T82" fmla="*/ 205 w 260"/>
              <a:gd name="T83" fmla="*/ 50 h 102"/>
              <a:gd name="T84" fmla="*/ 215 w 260"/>
              <a:gd name="T85" fmla="*/ 47 h 102"/>
              <a:gd name="T86" fmla="*/ 220 w 260"/>
              <a:gd name="T87" fmla="*/ 57 h 102"/>
              <a:gd name="T88" fmla="*/ 224 w 260"/>
              <a:gd name="T89" fmla="*/ 64 h 102"/>
              <a:gd name="T90" fmla="*/ 234 w 260"/>
              <a:gd name="T91" fmla="*/ 61 h 102"/>
              <a:gd name="T92" fmla="*/ 229 w 260"/>
              <a:gd name="T93" fmla="*/ 54 h 102"/>
              <a:gd name="T94" fmla="*/ 234 w 260"/>
              <a:gd name="T95" fmla="*/ 47 h 102"/>
              <a:gd name="T96" fmla="*/ 227 w 260"/>
              <a:gd name="T97" fmla="*/ 40 h 102"/>
              <a:gd name="T98" fmla="*/ 227 w 260"/>
              <a:gd name="T99" fmla="*/ 28 h 102"/>
              <a:gd name="T100" fmla="*/ 231 w 260"/>
              <a:gd name="T101" fmla="*/ 23 h 102"/>
              <a:gd name="T102" fmla="*/ 241 w 260"/>
              <a:gd name="T103" fmla="*/ 21 h 102"/>
              <a:gd name="T104" fmla="*/ 241 w 260"/>
              <a:gd name="T105" fmla="*/ 26 h 102"/>
              <a:gd name="T106" fmla="*/ 257 w 260"/>
              <a:gd name="T107" fmla="*/ 33 h 102"/>
              <a:gd name="T108" fmla="*/ 260 w 260"/>
              <a:gd name="T109" fmla="*/ 26 h 102"/>
              <a:gd name="T110" fmla="*/ 253 w 260"/>
              <a:gd name="T111" fmla="*/ 21 h 102"/>
              <a:gd name="T112" fmla="*/ 255 w 260"/>
              <a:gd name="T113" fmla="*/ 16 h 102"/>
              <a:gd name="T114" fmla="*/ 260 w 260"/>
              <a:gd name="T11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0" h="102">
                <a:moveTo>
                  <a:pt x="0" y="73"/>
                </a:moveTo>
                <a:lnTo>
                  <a:pt x="2" y="80"/>
                </a:lnTo>
                <a:lnTo>
                  <a:pt x="11" y="80"/>
                </a:lnTo>
                <a:lnTo>
                  <a:pt x="18" y="78"/>
                </a:lnTo>
                <a:lnTo>
                  <a:pt x="26" y="78"/>
                </a:lnTo>
                <a:lnTo>
                  <a:pt x="37" y="73"/>
                </a:lnTo>
                <a:lnTo>
                  <a:pt x="45" y="73"/>
                </a:lnTo>
                <a:lnTo>
                  <a:pt x="49" y="78"/>
                </a:lnTo>
                <a:lnTo>
                  <a:pt x="59" y="80"/>
                </a:lnTo>
                <a:lnTo>
                  <a:pt x="63" y="76"/>
                </a:lnTo>
                <a:lnTo>
                  <a:pt x="71" y="76"/>
                </a:lnTo>
                <a:lnTo>
                  <a:pt x="75" y="64"/>
                </a:lnTo>
                <a:lnTo>
                  <a:pt x="85" y="59"/>
                </a:lnTo>
                <a:lnTo>
                  <a:pt x="85" y="52"/>
                </a:lnTo>
                <a:lnTo>
                  <a:pt x="80" y="47"/>
                </a:lnTo>
                <a:lnTo>
                  <a:pt x="99" y="33"/>
                </a:lnTo>
                <a:lnTo>
                  <a:pt x="106" y="28"/>
                </a:lnTo>
                <a:lnTo>
                  <a:pt x="108" y="40"/>
                </a:lnTo>
                <a:lnTo>
                  <a:pt x="106" y="47"/>
                </a:lnTo>
                <a:lnTo>
                  <a:pt x="111" y="54"/>
                </a:lnTo>
                <a:lnTo>
                  <a:pt x="118" y="66"/>
                </a:lnTo>
                <a:lnTo>
                  <a:pt x="127" y="66"/>
                </a:lnTo>
                <a:lnTo>
                  <a:pt x="134" y="71"/>
                </a:lnTo>
                <a:lnTo>
                  <a:pt x="130" y="80"/>
                </a:lnTo>
                <a:lnTo>
                  <a:pt x="134" y="85"/>
                </a:lnTo>
                <a:lnTo>
                  <a:pt x="137" y="99"/>
                </a:lnTo>
                <a:lnTo>
                  <a:pt x="144" y="102"/>
                </a:lnTo>
                <a:lnTo>
                  <a:pt x="149" y="94"/>
                </a:lnTo>
                <a:lnTo>
                  <a:pt x="144" y="83"/>
                </a:lnTo>
                <a:lnTo>
                  <a:pt x="146" y="78"/>
                </a:lnTo>
                <a:lnTo>
                  <a:pt x="153" y="68"/>
                </a:lnTo>
                <a:lnTo>
                  <a:pt x="165" y="57"/>
                </a:lnTo>
                <a:lnTo>
                  <a:pt x="170" y="50"/>
                </a:lnTo>
                <a:lnTo>
                  <a:pt x="168" y="35"/>
                </a:lnTo>
                <a:lnTo>
                  <a:pt x="170" y="31"/>
                </a:lnTo>
                <a:lnTo>
                  <a:pt x="172" y="31"/>
                </a:lnTo>
                <a:lnTo>
                  <a:pt x="182" y="31"/>
                </a:lnTo>
                <a:lnTo>
                  <a:pt x="182" y="45"/>
                </a:lnTo>
                <a:lnTo>
                  <a:pt x="186" y="52"/>
                </a:lnTo>
                <a:lnTo>
                  <a:pt x="196" y="54"/>
                </a:lnTo>
                <a:lnTo>
                  <a:pt x="201" y="54"/>
                </a:lnTo>
                <a:lnTo>
                  <a:pt x="205" y="50"/>
                </a:lnTo>
                <a:lnTo>
                  <a:pt x="215" y="47"/>
                </a:lnTo>
                <a:lnTo>
                  <a:pt x="220" y="57"/>
                </a:lnTo>
                <a:lnTo>
                  <a:pt x="224" y="64"/>
                </a:lnTo>
                <a:lnTo>
                  <a:pt x="234" y="61"/>
                </a:lnTo>
                <a:lnTo>
                  <a:pt x="229" y="54"/>
                </a:lnTo>
                <a:lnTo>
                  <a:pt x="234" y="47"/>
                </a:lnTo>
                <a:lnTo>
                  <a:pt x="227" y="40"/>
                </a:lnTo>
                <a:lnTo>
                  <a:pt x="227" y="28"/>
                </a:lnTo>
                <a:lnTo>
                  <a:pt x="231" y="23"/>
                </a:lnTo>
                <a:lnTo>
                  <a:pt x="241" y="21"/>
                </a:lnTo>
                <a:lnTo>
                  <a:pt x="241" y="26"/>
                </a:lnTo>
                <a:lnTo>
                  <a:pt x="257" y="33"/>
                </a:lnTo>
                <a:lnTo>
                  <a:pt x="260" y="26"/>
                </a:lnTo>
                <a:lnTo>
                  <a:pt x="253" y="21"/>
                </a:lnTo>
                <a:lnTo>
                  <a:pt x="255" y="16"/>
                </a:lnTo>
                <a:lnTo>
                  <a:pt x="26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902"/>
          <p:cNvSpPr>
            <a:spLocks/>
          </p:cNvSpPr>
          <p:nvPr/>
        </p:nvSpPr>
        <p:spPr bwMode="auto">
          <a:xfrm>
            <a:off x="5502276" y="4097338"/>
            <a:ext cx="495300" cy="233363"/>
          </a:xfrm>
          <a:custGeom>
            <a:avLst/>
            <a:gdLst>
              <a:gd name="T0" fmla="*/ 0 w 312"/>
              <a:gd name="T1" fmla="*/ 118 h 147"/>
              <a:gd name="T2" fmla="*/ 12 w 312"/>
              <a:gd name="T3" fmla="*/ 114 h 147"/>
              <a:gd name="T4" fmla="*/ 17 w 312"/>
              <a:gd name="T5" fmla="*/ 109 h 147"/>
              <a:gd name="T6" fmla="*/ 19 w 312"/>
              <a:gd name="T7" fmla="*/ 109 h 147"/>
              <a:gd name="T8" fmla="*/ 19 w 312"/>
              <a:gd name="T9" fmla="*/ 111 h 147"/>
              <a:gd name="T10" fmla="*/ 31 w 312"/>
              <a:gd name="T11" fmla="*/ 114 h 147"/>
              <a:gd name="T12" fmla="*/ 40 w 312"/>
              <a:gd name="T13" fmla="*/ 128 h 147"/>
              <a:gd name="T14" fmla="*/ 38 w 312"/>
              <a:gd name="T15" fmla="*/ 135 h 147"/>
              <a:gd name="T16" fmla="*/ 48 w 312"/>
              <a:gd name="T17" fmla="*/ 133 h 147"/>
              <a:gd name="T18" fmla="*/ 43 w 312"/>
              <a:gd name="T19" fmla="*/ 147 h 147"/>
              <a:gd name="T20" fmla="*/ 48 w 312"/>
              <a:gd name="T21" fmla="*/ 144 h 147"/>
              <a:gd name="T22" fmla="*/ 55 w 312"/>
              <a:gd name="T23" fmla="*/ 142 h 147"/>
              <a:gd name="T24" fmla="*/ 64 w 312"/>
              <a:gd name="T25" fmla="*/ 130 h 147"/>
              <a:gd name="T26" fmla="*/ 64 w 312"/>
              <a:gd name="T27" fmla="*/ 121 h 147"/>
              <a:gd name="T28" fmla="*/ 66 w 312"/>
              <a:gd name="T29" fmla="*/ 111 h 147"/>
              <a:gd name="T30" fmla="*/ 76 w 312"/>
              <a:gd name="T31" fmla="*/ 114 h 147"/>
              <a:gd name="T32" fmla="*/ 97 w 312"/>
              <a:gd name="T33" fmla="*/ 118 h 147"/>
              <a:gd name="T34" fmla="*/ 102 w 312"/>
              <a:gd name="T35" fmla="*/ 135 h 147"/>
              <a:gd name="T36" fmla="*/ 123 w 312"/>
              <a:gd name="T37" fmla="*/ 137 h 147"/>
              <a:gd name="T38" fmla="*/ 137 w 312"/>
              <a:gd name="T39" fmla="*/ 126 h 147"/>
              <a:gd name="T40" fmla="*/ 147 w 312"/>
              <a:gd name="T41" fmla="*/ 126 h 147"/>
              <a:gd name="T42" fmla="*/ 152 w 312"/>
              <a:gd name="T43" fmla="*/ 118 h 147"/>
              <a:gd name="T44" fmla="*/ 173 w 312"/>
              <a:gd name="T45" fmla="*/ 116 h 147"/>
              <a:gd name="T46" fmla="*/ 189 w 312"/>
              <a:gd name="T47" fmla="*/ 118 h 147"/>
              <a:gd name="T48" fmla="*/ 189 w 312"/>
              <a:gd name="T49" fmla="*/ 109 h 147"/>
              <a:gd name="T50" fmla="*/ 194 w 312"/>
              <a:gd name="T51" fmla="*/ 107 h 147"/>
              <a:gd name="T52" fmla="*/ 208 w 312"/>
              <a:gd name="T53" fmla="*/ 109 h 147"/>
              <a:gd name="T54" fmla="*/ 213 w 312"/>
              <a:gd name="T55" fmla="*/ 116 h 147"/>
              <a:gd name="T56" fmla="*/ 220 w 312"/>
              <a:gd name="T57" fmla="*/ 116 h 147"/>
              <a:gd name="T58" fmla="*/ 223 w 312"/>
              <a:gd name="T59" fmla="*/ 111 h 147"/>
              <a:gd name="T60" fmla="*/ 230 w 312"/>
              <a:gd name="T61" fmla="*/ 111 h 147"/>
              <a:gd name="T62" fmla="*/ 232 w 312"/>
              <a:gd name="T63" fmla="*/ 126 h 147"/>
              <a:gd name="T64" fmla="*/ 249 w 312"/>
              <a:gd name="T65" fmla="*/ 135 h 147"/>
              <a:gd name="T66" fmla="*/ 256 w 312"/>
              <a:gd name="T67" fmla="*/ 118 h 147"/>
              <a:gd name="T68" fmla="*/ 256 w 312"/>
              <a:gd name="T69" fmla="*/ 111 h 147"/>
              <a:gd name="T70" fmla="*/ 249 w 312"/>
              <a:gd name="T71" fmla="*/ 107 h 147"/>
              <a:gd name="T72" fmla="*/ 242 w 312"/>
              <a:gd name="T73" fmla="*/ 107 h 147"/>
              <a:gd name="T74" fmla="*/ 249 w 312"/>
              <a:gd name="T75" fmla="*/ 95 h 147"/>
              <a:gd name="T76" fmla="*/ 242 w 312"/>
              <a:gd name="T77" fmla="*/ 83 h 147"/>
              <a:gd name="T78" fmla="*/ 234 w 312"/>
              <a:gd name="T79" fmla="*/ 71 h 147"/>
              <a:gd name="T80" fmla="*/ 234 w 312"/>
              <a:gd name="T81" fmla="*/ 66 h 147"/>
              <a:gd name="T82" fmla="*/ 242 w 312"/>
              <a:gd name="T83" fmla="*/ 57 h 147"/>
              <a:gd name="T84" fmla="*/ 256 w 312"/>
              <a:gd name="T85" fmla="*/ 50 h 147"/>
              <a:gd name="T86" fmla="*/ 270 w 312"/>
              <a:gd name="T87" fmla="*/ 50 h 147"/>
              <a:gd name="T88" fmla="*/ 282 w 312"/>
              <a:gd name="T89" fmla="*/ 40 h 147"/>
              <a:gd name="T90" fmla="*/ 284 w 312"/>
              <a:gd name="T91" fmla="*/ 21 h 147"/>
              <a:gd name="T92" fmla="*/ 289 w 312"/>
              <a:gd name="T93" fmla="*/ 17 h 147"/>
              <a:gd name="T94" fmla="*/ 305 w 312"/>
              <a:gd name="T95" fmla="*/ 26 h 147"/>
              <a:gd name="T96" fmla="*/ 310 w 312"/>
              <a:gd name="T97" fmla="*/ 14 h 147"/>
              <a:gd name="T98" fmla="*/ 310 w 312"/>
              <a:gd name="T99" fmla="*/ 7 h 147"/>
              <a:gd name="T100" fmla="*/ 312 w 312"/>
              <a:gd name="T101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2" h="147">
                <a:moveTo>
                  <a:pt x="0" y="118"/>
                </a:moveTo>
                <a:lnTo>
                  <a:pt x="12" y="114"/>
                </a:lnTo>
                <a:lnTo>
                  <a:pt x="17" y="109"/>
                </a:lnTo>
                <a:lnTo>
                  <a:pt x="19" y="109"/>
                </a:lnTo>
                <a:lnTo>
                  <a:pt x="19" y="111"/>
                </a:lnTo>
                <a:lnTo>
                  <a:pt x="31" y="114"/>
                </a:lnTo>
                <a:lnTo>
                  <a:pt x="40" y="128"/>
                </a:lnTo>
                <a:lnTo>
                  <a:pt x="38" y="135"/>
                </a:lnTo>
                <a:lnTo>
                  <a:pt x="48" y="133"/>
                </a:lnTo>
                <a:lnTo>
                  <a:pt x="43" y="147"/>
                </a:lnTo>
                <a:lnTo>
                  <a:pt x="48" y="144"/>
                </a:lnTo>
                <a:lnTo>
                  <a:pt x="55" y="142"/>
                </a:lnTo>
                <a:lnTo>
                  <a:pt x="64" y="130"/>
                </a:lnTo>
                <a:lnTo>
                  <a:pt x="64" y="121"/>
                </a:lnTo>
                <a:lnTo>
                  <a:pt x="66" y="111"/>
                </a:lnTo>
                <a:lnTo>
                  <a:pt x="76" y="114"/>
                </a:lnTo>
                <a:lnTo>
                  <a:pt x="97" y="118"/>
                </a:lnTo>
                <a:lnTo>
                  <a:pt x="102" y="135"/>
                </a:lnTo>
                <a:lnTo>
                  <a:pt x="123" y="137"/>
                </a:lnTo>
                <a:lnTo>
                  <a:pt x="137" y="126"/>
                </a:lnTo>
                <a:lnTo>
                  <a:pt x="147" y="126"/>
                </a:lnTo>
                <a:lnTo>
                  <a:pt x="152" y="118"/>
                </a:lnTo>
                <a:lnTo>
                  <a:pt x="173" y="116"/>
                </a:lnTo>
                <a:lnTo>
                  <a:pt x="189" y="118"/>
                </a:lnTo>
                <a:lnTo>
                  <a:pt x="189" y="109"/>
                </a:lnTo>
                <a:lnTo>
                  <a:pt x="194" y="107"/>
                </a:lnTo>
                <a:lnTo>
                  <a:pt x="208" y="109"/>
                </a:lnTo>
                <a:lnTo>
                  <a:pt x="213" y="116"/>
                </a:lnTo>
                <a:lnTo>
                  <a:pt x="220" y="116"/>
                </a:lnTo>
                <a:lnTo>
                  <a:pt x="223" y="111"/>
                </a:lnTo>
                <a:lnTo>
                  <a:pt x="230" y="111"/>
                </a:lnTo>
                <a:lnTo>
                  <a:pt x="232" y="126"/>
                </a:lnTo>
                <a:lnTo>
                  <a:pt x="249" y="135"/>
                </a:lnTo>
                <a:lnTo>
                  <a:pt x="256" y="118"/>
                </a:lnTo>
                <a:lnTo>
                  <a:pt x="256" y="111"/>
                </a:lnTo>
                <a:lnTo>
                  <a:pt x="249" y="107"/>
                </a:lnTo>
                <a:lnTo>
                  <a:pt x="242" y="107"/>
                </a:lnTo>
                <a:lnTo>
                  <a:pt x="249" y="95"/>
                </a:lnTo>
                <a:lnTo>
                  <a:pt x="242" y="83"/>
                </a:lnTo>
                <a:lnTo>
                  <a:pt x="234" y="71"/>
                </a:lnTo>
                <a:lnTo>
                  <a:pt x="234" y="66"/>
                </a:lnTo>
                <a:lnTo>
                  <a:pt x="242" y="57"/>
                </a:lnTo>
                <a:lnTo>
                  <a:pt x="256" y="50"/>
                </a:lnTo>
                <a:lnTo>
                  <a:pt x="270" y="50"/>
                </a:lnTo>
                <a:lnTo>
                  <a:pt x="282" y="40"/>
                </a:lnTo>
                <a:lnTo>
                  <a:pt x="284" y="21"/>
                </a:lnTo>
                <a:lnTo>
                  <a:pt x="289" y="17"/>
                </a:lnTo>
                <a:lnTo>
                  <a:pt x="305" y="26"/>
                </a:lnTo>
                <a:lnTo>
                  <a:pt x="310" y="14"/>
                </a:lnTo>
                <a:lnTo>
                  <a:pt x="310" y="7"/>
                </a:lnTo>
                <a:lnTo>
                  <a:pt x="312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903"/>
          <p:cNvSpPr>
            <a:spLocks/>
          </p:cNvSpPr>
          <p:nvPr/>
        </p:nvSpPr>
        <p:spPr bwMode="auto">
          <a:xfrm>
            <a:off x="5600701" y="4371976"/>
            <a:ext cx="374650" cy="101600"/>
          </a:xfrm>
          <a:custGeom>
            <a:avLst/>
            <a:gdLst>
              <a:gd name="T0" fmla="*/ 0 w 236"/>
              <a:gd name="T1" fmla="*/ 19 h 64"/>
              <a:gd name="T2" fmla="*/ 7 w 236"/>
              <a:gd name="T3" fmla="*/ 19 h 64"/>
              <a:gd name="T4" fmla="*/ 14 w 236"/>
              <a:gd name="T5" fmla="*/ 16 h 64"/>
              <a:gd name="T6" fmla="*/ 21 w 236"/>
              <a:gd name="T7" fmla="*/ 24 h 64"/>
              <a:gd name="T8" fmla="*/ 21 w 236"/>
              <a:gd name="T9" fmla="*/ 26 h 64"/>
              <a:gd name="T10" fmla="*/ 28 w 236"/>
              <a:gd name="T11" fmla="*/ 31 h 64"/>
              <a:gd name="T12" fmla="*/ 38 w 236"/>
              <a:gd name="T13" fmla="*/ 31 h 64"/>
              <a:gd name="T14" fmla="*/ 47 w 236"/>
              <a:gd name="T15" fmla="*/ 14 h 64"/>
              <a:gd name="T16" fmla="*/ 52 w 236"/>
              <a:gd name="T17" fmla="*/ 9 h 64"/>
              <a:gd name="T18" fmla="*/ 64 w 236"/>
              <a:gd name="T19" fmla="*/ 7 h 64"/>
              <a:gd name="T20" fmla="*/ 73 w 236"/>
              <a:gd name="T21" fmla="*/ 7 h 64"/>
              <a:gd name="T22" fmla="*/ 85 w 236"/>
              <a:gd name="T23" fmla="*/ 7 h 64"/>
              <a:gd name="T24" fmla="*/ 94 w 236"/>
              <a:gd name="T25" fmla="*/ 12 h 64"/>
              <a:gd name="T26" fmla="*/ 109 w 236"/>
              <a:gd name="T27" fmla="*/ 5 h 64"/>
              <a:gd name="T28" fmla="*/ 125 w 236"/>
              <a:gd name="T29" fmla="*/ 0 h 64"/>
              <a:gd name="T30" fmla="*/ 130 w 236"/>
              <a:gd name="T31" fmla="*/ 2 h 64"/>
              <a:gd name="T32" fmla="*/ 120 w 236"/>
              <a:gd name="T33" fmla="*/ 12 h 64"/>
              <a:gd name="T34" fmla="*/ 123 w 236"/>
              <a:gd name="T35" fmla="*/ 19 h 64"/>
              <a:gd name="T36" fmla="*/ 130 w 236"/>
              <a:gd name="T37" fmla="*/ 24 h 64"/>
              <a:gd name="T38" fmla="*/ 132 w 236"/>
              <a:gd name="T39" fmla="*/ 31 h 64"/>
              <a:gd name="T40" fmla="*/ 139 w 236"/>
              <a:gd name="T41" fmla="*/ 42 h 64"/>
              <a:gd name="T42" fmla="*/ 170 w 236"/>
              <a:gd name="T43" fmla="*/ 50 h 64"/>
              <a:gd name="T44" fmla="*/ 198 w 236"/>
              <a:gd name="T45" fmla="*/ 57 h 64"/>
              <a:gd name="T46" fmla="*/ 213 w 236"/>
              <a:gd name="T47" fmla="*/ 59 h 64"/>
              <a:gd name="T48" fmla="*/ 236 w 236"/>
              <a:gd name="T4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64">
                <a:moveTo>
                  <a:pt x="0" y="19"/>
                </a:moveTo>
                <a:lnTo>
                  <a:pt x="7" y="19"/>
                </a:lnTo>
                <a:lnTo>
                  <a:pt x="14" y="16"/>
                </a:lnTo>
                <a:lnTo>
                  <a:pt x="21" y="24"/>
                </a:lnTo>
                <a:lnTo>
                  <a:pt x="21" y="26"/>
                </a:lnTo>
                <a:lnTo>
                  <a:pt x="28" y="31"/>
                </a:lnTo>
                <a:lnTo>
                  <a:pt x="38" y="31"/>
                </a:lnTo>
                <a:lnTo>
                  <a:pt x="47" y="14"/>
                </a:lnTo>
                <a:lnTo>
                  <a:pt x="52" y="9"/>
                </a:lnTo>
                <a:lnTo>
                  <a:pt x="64" y="7"/>
                </a:lnTo>
                <a:lnTo>
                  <a:pt x="73" y="7"/>
                </a:lnTo>
                <a:lnTo>
                  <a:pt x="85" y="7"/>
                </a:lnTo>
                <a:lnTo>
                  <a:pt x="94" y="12"/>
                </a:lnTo>
                <a:lnTo>
                  <a:pt x="109" y="5"/>
                </a:lnTo>
                <a:lnTo>
                  <a:pt x="125" y="0"/>
                </a:lnTo>
                <a:lnTo>
                  <a:pt x="130" y="2"/>
                </a:lnTo>
                <a:lnTo>
                  <a:pt x="120" y="12"/>
                </a:lnTo>
                <a:lnTo>
                  <a:pt x="123" y="19"/>
                </a:lnTo>
                <a:lnTo>
                  <a:pt x="130" y="24"/>
                </a:lnTo>
                <a:lnTo>
                  <a:pt x="132" y="31"/>
                </a:lnTo>
                <a:lnTo>
                  <a:pt x="139" y="42"/>
                </a:lnTo>
                <a:lnTo>
                  <a:pt x="170" y="50"/>
                </a:lnTo>
                <a:lnTo>
                  <a:pt x="198" y="57"/>
                </a:lnTo>
                <a:lnTo>
                  <a:pt x="213" y="59"/>
                </a:lnTo>
                <a:lnTo>
                  <a:pt x="236" y="6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904"/>
          <p:cNvSpPr>
            <a:spLocks/>
          </p:cNvSpPr>
          <p:nvPr/>
        </p:nvSpPr>
        <p:spPr bwMode="auto">
          <a:xfrm>
            <a:off x="6046789" y="3263901"/>
            <a:ext cx="87313" cy="481013"/>
          </a:xfrm>
          <a:custGeom>
            <a:avLst/>
            <a:gdLst>
              <a:gd name="T0" fmla="*/ 12 w 55"/>
              <a:gd name="T1" fmla="*/ 0 h 303"/>
              <a:gd name="T2" fmla="*/ 14 w 55"/>
              <a:gd name="T3" fmla="*/ 26 h 303"/>
              <a:gd name="T4" fmla="*/ 22 w 55"/>
              <a:gd name="T5" fmla="*/ 45 h 303"/>
              <a:gd name="T6" fmla="*/ 17 w 55"/>
              <a:gd name="T7" fmla="*/ 59 h 303"/>
              <a:gd name="T8" fmla="*/ 14 w 55"/>
              <a:gd name="T9" fmla="*/ 68 h 303"/>
              <a:gd name="T10" fmla="*/ 0 w 55"/>
              <a:gd name="T11" fmla="*/ 80 h 303"/>
              <a:gd name="T12" fmla="*/ 0 w 55"/>
              <a:gd name="T13" fmla="*/ 90 h 303"/>
              <a:gd name="T14" fmla="*/ 5 w 55"/>
              <a:gd name="T15" fmla="*/ 94 h 303"/>
              <a:gd name="T16" fmla="*/ 19 w 55"/>
              <a:gd name="T17" fmla="*/ 109 h 303"/>
              <a:gd name="T18" fmla="*/ 29 w 55"/>
              <a:gd name="T19" fmla="*/ 116 h 303"/>
              <a:gd name="T20" fmla="*/ 33 w 55"/>
              <a:gd name="T21" fmla="*/ 121 h 303"/>
              <a:gd name="T22" fmla="*/ 33 w 55"/>
              <a:gd name="T23" fmla="*/ 130 h 303"/>
              <a:gd name="T24" fmla="*/ 26 w 55"/>
              <a:gd name="T25" fmla="*/ 142 h 303"/>
              <a:gd name="T26" fmla="*/ 29 w 55"/>
              <a:gd name="T27" fmla="*/ 154 h 303"/>
              <a:gd name="T28" fmla="*/ 33 w 55"/>
              <a:gd name="T29" fmla="*/ 156 h 303"/>
              <a:gd name="T30" fmla="*/ 33 w 55"/>
              <a:gd name="T31" fmla="*/ 170 h 303"/>
              <a:gd name="T32" fmla="*/ 38 w 55"/>
              <a:gd name="T33" fmla="*/ 175 h 303"/>
              <a:gd name="T34" fmla="*/ 33 w 55"/>
              <a:gd name="T35" fmla="*/ 192 h 303"/>
              <a:gd name="T36" fmla="*/ 29 w 55"/>
              <a:gd name="T37" fmla="*/ 201 h 303"/>
              <a:gd name="T38" fmla="*/ 31 w 55"/>
              <a:gd name="T39" fmla="*/ 206 h 303"/>
              <a:gd name="T40" fmla="*/ 33 w 55"/>
              <a:gd name="T41" fmla="*/ 213 h 303"/>
              <a:gd name="T42" fmla="*/ 38 w 55"/>
              <a:gd name="T43" fmla="*/ 215 h 303"/>
              <a:gd name="T44" fmla="*/ 38 w 55"/>
              <a:gd name="T45" fmla="*/ 220 h 303"/>
              <a:gd name="T46" fmla="*/ 36 w 55"/>
              <a:gd name="T47" fmla="*/ 227 h 303"/>
              <a:gd name="T48" fmla="*/ 36 w 55"/>
              <a:gd name="T49" fmla="*/ 229 h 303"/>
              <a:gd name="T50" fmla="*/ 50 w 55"/>
              <a:gd name="T51" fmla="*/ 236 h 303"/>
              <a:gd name="T52" fmla="*/ 52 w 55"/>
              <a:gd name="T53" fmla="*/ 244 h 303"/>
              <a:gd name="T54" fmla="*/ 55 w 55"/>
              <a:gd name="T55" fmla="*/ 258 h 303"/>
              <a:gd name="T56" fmla="*/ 52 w 55"/>
              <a:gd name="T57" fmla="*/ 272 h 303"/>
              <a:gd name="T58" fmla="*/ 48 w 55"/>
              <a:gd name="T59" fmla="*/ 286 h 303"/>
              <a:gd name="T60" fmla="*/ 40 w 55"/>
              <a:gd name="T61" fmla="*/ 300 h 303"/>
              <a:gd name="T62" fmla="*/ 40 w 55"/>
              <a:gd name="T63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303">
                <a:moveTo>
                  <a:pt x="12" y="0"/>
                </a:moveTo>
                <a:lnTo>
                  <a:pt x="14" y="26"/>
                </a:lnTo>
                <a:lnTo>
                  <a:pt x="22" y="45"/>
                </a:lnTo>
                <a:lnTo>
                  <a:pt x="17" y="59"/>
                </a:lnTo>
                <a:lnTo>
                  <a:pt x="14" y="68"/>
                </a:lnTo>
                <a:lnTo>
                  <a:pt x="0" y="80"/>
                </a:lnTo>
                <a:lnTo>
                  <a:pt x="0" y="90"/>
                </a:lnTo>
                <a:lnTo>
                  <a:pt x="5" y="94"/>
                </a:lnTo>
                <a:lnTo>
                  <a:pt x="19" y="109"/>
                </a:lnTo>
                <a:lnTo>
                  <a:pt x="29" y="116"/>
                </a:lnTo>
                <a:lnTo>
                  <a:pt x="33" y="121"/>
                </a:lnTo>
                <a:lnTo>
                  <a:pt x="33" y="130"/>
                </a:lnTo>
                <a:lnTo>
                  <a:pt x="26" y="142"/>
                </a:lnTo>
                <a:lnTo>
                  <a:pt x="29" y="154"/>
                </a:lnTo>
                <a:lnTo>
                  <a:pt x="33" y="156"/>
                </a:lnTo>
                <a:lnTo>
                  <a:pt x="33" y="170"/>
                </a:lnTo>
                <a:lnTo>
                  <a:pt x="38" y="175"/>
                </a:lnTo>
                <a:lnTo>
                  <a:pt x="33" y="192"/>
                </a:lnTo>
                <a:lnTo>
                  <a:pt x="29" y="201"/>
                </a:lnTo>
                <a:lnTo>
                  <a:pt x="31" y="206"/>
                </a:lnTo>
                <a:lnTo>
                  <a:pt x="33" y="213"/>
                </a:lnTo>
                <a:lnTo>
                  <a:pt x="38" y="215"/>
                </a:lnTo>
                <a:lnTo>
                  <a:pt x="38" y="220"/>
                </a:lnTo>
                <a:lnTo>
                  <a:pt x="36" y="227"/>
                </a:lnTo>
                <a:lnTo>
                  <a:pt x="36" y="229"/>
                </a:lnTo>
                <a:lnTo>
                  <a:pt x="50" y="236"/>
                </a:lnTo>
                <a:lnTo>
                  <a:pt x="52" y="244"/>
                </a:lnTo>
                <a:lnTo>
                  <a:pt x="55" y="258"/>
                </a:lnTo>
                <a:lnTo>
                  <a:pt x="52" y="272"/>
                </a:lnTo>
                <a:lnTo>
                  <a:pt x="48" y="286"/>
                </a:lnTo>
                <a:lnTo>
                  <a:pt x="40" y="300"/>
                </a:lnTo>
                <a:lnTo>
                  <a:pt x="40" y="30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905"/>
          <p:cNvSpPr>
            <a:spLocks/>
          </p:cNvSpPr>
          <p:nvPr/>
        </p:nvSpPr>
        <p:spPr bwMode="auto">
          <a:xfrm>
            <a:off x="5810251" y="3722688"/>
            <a:ext cx="300038" cy="374650"/>
          </a:xfrm>
          <a:custGeom>
            <a:avLst/>
            <a:gdLst>
              <a:gd name="T0" fmla="*/ 118 w 189"/>
              <a:gd name="T1" fmla="*/ 236 h 236"/>
              <a:gd name="T2" fmla="*/ 88 w 189"/>
              <a:gd name="T3" fmla="*/ 205 h 236"/>
              <a:gd name="T4" fmla="*/ 62 w 189"/>
              <a:gd name="T5" fmla="*/ 175 h 236"/>
              <a:gd name="T6" fmla="*/ 36 w 189"/>
              <a:gd name="T7" fmla="*/ 158 h 236"/>
              <a:gd name="T8" fmla="*/ 24 w 189"/>
              <a:gd name="T9" fmla="*/ 127 h 236"/>
              <a:gd name="T10" fmla="*/ 31 w 189"/>
              <a:gd name="T11" fmla="*/ 113 h 236"/>
              <a:gd name="T12" fmla="*/ 0 w 189"/>
              <a:gd name="T13" fmla="*/ 71 h 236"/>
              <a:gd name="T14" fmla="*/ 10 w 189"/>
              <a:gd name="T15" fmla="*/ 66 h 236"/>
              <a:gd name="T16" fmla="*/ 19 w 189"/>
              <a:gd name="T17" fmla="*/ 78 h 236"/>
              <a:gd name="T18" fmla="*/ 36 w 189"/>
              <a:gd name="T19" fmla="*/ 59 h 236"/>
              <a:gd name="T20" fmla="*/ 62 w 189"/>
              <a:gd name="T21" fmla="*/ 59 h 236"/>
              <a:gd name="T22" fmla="*/ 69 w 189"/>
              <a:gd name="T23" fmla="*/ 49 h 236"/>
              <a:gd name="T24" fmla="*/ 107 w 189"/>
              <a:gd name="T25" fmla="*/ 28 h 236"/>
              <a:gd name="T26" fmla="*/ 161 w 189"/>
              <a:gd name="T27" fmla="*/ 11 h 236"/>
              <a:gd name="T28" fmla="*/ 154 w 189"/>
              <a:gd name="T29" fmla="*/ 0 h 236"/>
              <a:gd name="T30" fmla="*/ 175 w 189"/>
              <a:gd name="T31" fmla="*/ 0 h 236"/>
              <a:gd name="T32" fmla="*/ 178 w 189"/>
              <a:gd name="T33" fmla="*/ 14 h 236"/>
              <a:gd name="T34" fmla="*/ 187 w 189"/>
              <a:gd name="T35" fmla="*/ 18 h 236"/>
              <a:gd name="T36" fmla="*/ 189 w 189"/>
              <a:gd name="T37" fmla="*/ 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9" h="236">
                <a:moveTo>
                  <a:pt x="118" y="236"/>
                </a:moveTo>
                <a:lnTo>
                  <a:pt x="88" y="205"/>
                </a:lnTo>
                <a:lnTo>
                  <a:pt x="62" y="175"/>
                </a:lnTo>
                <a:lnTo>
                  <a:pt x="36" y="158"/>
                </a:lnTo>
                <a:lnTo>
                  <a:pt x="24" y="127"/>
                </a:lnTo>
                <a:lnTo>
                  <a:pt x="31" y="113"/>
                </a:lnTo>
                <a:lnTo>
                  <a:pt x="0" y="71"/>
                </a:lnTo>
                <a:lnTo>
                  <a:pt x="10" y="66"/>
                </a:lnTo>
                <a:lnTo>
                  <a:pt x="19" y="78"/>
                </a:lnTo>
                <a:lnTo>
                  <a:pt x="36" y="59"/>
                </a:lnTo>
                <a:lnTo>
                  <a:pt x="62" y="59"/>
                </a:lnTo>
                <a:lnTo>
                  <a:pt x="69" y="49"/>
                </a:lnTo>
                <a:lnTo>
                  <a:pt x="107" y="28"/>
                </a:lnTo>
                <a:lnTo>
                  <a:pt x="161" y="11"/>
                </a:lnTo>
                <a:lnTo>
                  <a:pt x="154" y="0"/>
                </a:lnTo>
                <a:lnTo>
                  <a:pt x="175" y="0"/>
                </a:lnTo>
                <a:lnTo>
                  <a:pt x="178" y="14"/>
                </a:lnTo>
                <a:lnTo>
                  <a:pt x="187" y="18"/>
                </a:lnTo>
                <a:lnTo>
                  <a:pt x="189" y="1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906"/>
          <p:cNvSpPr>
            <a:spLocks/>
          </p:cNvSpPr>
          <p:nvPr/>
        </p:nvSpPr>
        <p:spPr bwMode="auto">
          <a:xfrm>
            <a:off x="5997576" y="4059238"/>
            <a:ext cx="349250" cy="71438"/>
          </a:xfrm>
          <a:custGeom>
            <a:avLst/>
            <a:gdLst>
              <a:gd name="T0" fmla="*/ 0 w 220"/>
              <a:gd name="T1" fmla="*/ 24 h 45"/>
              <a:gd name="T2" fmla="*/ 3 w 220"/>
              <a:gd name="T3" fmla="*/ 27 h 45"/>
              <a:gd name="T4" fmla="*/ 10 w 220"/>
              <a:gd name="T5" fmla="*/ 31 h 45"/>
              <a:gd name="T6" fmla="*/ 15 w 220"/>
              <a:gd name="T7" fmla="*/ 36 h 45"/>
              <a:gd name="T8" fmla="*/ 12 w 220"/>
              <a:gd name="T9" fmla="*/ 38 h 45"/>
              <a:gd name="T10" fmla="*/ 17 w 220"/>
              <a:gd name="T11" fmla="*/ 41 h 45"/>
              <a:gd name="T12" fmla="*/ 29 w 220"/>
              <a:gd name="T13" fmla="*/ 43 h 45"/>
              <a:gd name="T14" fmla="*/ 34 w 220"/>
              <a:gd name="T15" fmla="*/ 45 h 45"/>
              <a:gd name="T16" fmla="*/ 41 w 220"/>
              <a:gd name="T17" fmla="*/ 45 h 45"/>
              <a:gd name="T18" fmla="*/ 43 w 220"/>
              <a:gd name="T19" fmla="*/ 38 h 45"/>
              <a:gd name="T20" fmla="*/ 55 w 220"/>
              <a:gd name="T21" fmla="*/ 41 h 45"/>
              <a:gd name="T22" fmla="*/ 57 w 220"/>
              <a:gd name="T23" fmla="*/ 45 h 45"/>
              <a:gd name="T24" fmla="*/ 60 w 220"/>
              <a:gd name="T25" fmla="*/ 45 h 45"/>
              <a:gd name="T26" fmla="*/ 62 w 220"/>
              <a:gd name="T27" fmla="*/ 34 h 45"/>
              <a:gd name="T28" fmla="*/ 67 w 220"/>
              <a:gd name="T29" fmla="*/ 24 h 45"/>
              <a:gd name="T30" fmla="*/ 79 w 220"/>
              <a:gd name="T31" fmla="*/ 27 h 45"/>
              <a:gd name="T32" fmla="*/ 81 w 220"/>
              <a:gd name="T33" fmla="*/ 12 h 45"/>
              <a:gd name="T34" fmla="*/ 81 w 220"/>
              <a:gd name="T35" fmla="*/ 3 h 45"/>
              <a:gd name="T36" fmla="*/ 83 w 220"/>
              <a:gd name="T37" fmla="*/ 0 h 45"/>
              <a:gd name="T38" fmla="*/ 93 w 220"/>
              <a:gd name="T39" fmla="*/ 3 h 45"/>
              <a:gd name="T40" fmla="*/ 93 w 220"/>
              <a:gd name="T41" fmla="*/ 5 h 45"/>
              <a:gd name="T42" fmla="*/ 102 w 220"/>
              <a:gd name="T43" fmla="*/ 3 h 45"/>
              <a:gd name="T44" fmla="*/ 116 w 220"/>
              <a:gd name="T45" fmla="*/ 8 h 45"/>
              <a:gd name="T46" fmla="*/ 131 w 220"/>
              <a:gd name="T47" fmla="*/ 17 h 45"/>
              <a:gd name="T48" fmla="*/ 140 w 220"/>
              <a:gd name="T49" fmla="*/ 15 h 45"/>
              <a:gd name="T50" fmla="*/ 149 w 220"/>
              <a:gd name="T51" fmla="*/ 22 h 45"/>
              <a:gd name="T52" fmla="*/ 159 w 220"/>
              <a:gd name="T53" fmla="*/ 27 h 45"/>
              <a:gd name="T54" fmla="*/ 178 w 220"/>
              <a:gd name="T55" fmla="*/ 31 h 45"/>
              <a:gd name="T56" fmla="*/ 185 w 220"/>
              <a:gd name="T57" fmla="*/ 22 h 45"/>
              <a:gd name="T58" fmla="*/ 190 w 220"/>
              <a:gd name="T59" fmla="*/ 22 h 45"/>
              <a:gd name="T60" fmla="*/ 199 w 220"/>
              <a:gd name="T61" fmla="*/ 24 h 45"/>
              <a:gd name="T62" fmla="*/ 204 w 220"/>
              <a:gd name="T63" fmla="*/ 29 h 45"/>
              <a:gd name="T64" fmla="*/ 209 w 220"/>
              <a:gd name="T65" fmla="*/ 31 h 45"/>
              <a:gd name="T66" fmla="*/ 216 w 220"/>
              <a:gd name="T67" fmla="*/ 31 h 45"/>
              <a:gd name="T68" fmla="*/ 218 w 220"/>
              <a:gd name="T69" fmla="*/ 41 h 45"/>
              <a:gd name="T70" fmla="*/ 220 w 220"/>
              <a:gd name="T71" fmla="*/ 4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20" h="45">
                <a:moveTo>
                  <a:pt x="0" y="24"/>
                </a:moveTo>
                <a:lnTo>
                  <a:pt x="3" y="27"/>
                </a:lnTo>
                <a:lnTo>
                  <a:pt x="10" y="31"/>
                </a:lnTo>
                <a:lnTo>
                  <a:pt x="15" y="36"/>
                </a:lnTo>
                <a:lnTo>
                  <a:pt x="12" y="38"/>
                </a:lnTo>
                <a:lnTo>
                  <a:pt x="17" y="41"/>
                </a:lnTo>
                <a:lnTo>
                  <a:pt x="29" y="43"/>
                </a:lnTo>
                <a:lnTo>
                  <a:pt x="34" y="45"/>
                </a:lnTo>
                <a:lnTo>
                  <a:pt x="41" y="45"/>
                </a:lnTo>
                <a:lnTo>
                  <a:pt x="43" y="38"/>
                </a:lnTo>
                <a:lnTo>
                  <a:pt x="55" y="41"/>
                </a:lnTo>
                <a:lnTo>
                  <a:pt x="57" y="45"/>
                </a:lnTo>
                <a:lnTo>
                  <a:pt x="60" y="45"/>
                </a:lnTo>
                <a:lnTo>
                  <a:pt x="62" y="34"/>
                </a:lnTo>
                <a:lnTo>
                  <a:pt x="67" y="24"/>
                </a:lnTo>
                <a:lnTo>
                  <a:pt x="79" y="27"/>
                </a:lnTo>
                <a:lnTo>
                  <a:pt x="81" y="12"/>
                </a:lnTo>
                <a:lnTo>
                  <a:pt x="81" y="3"/>
                </a:lnTo>
                <a:lnTo>
                  <a:pt x="83" y="0"/>
                </a:lnTo>
                <a:lnTo>
                  <a:pt x="93" y="3"/>
                </a:lnTo>
                <a:lnTo>
                  <a:pt x="93" y="5"/>
                </a:lnTo>
                <a:lnTo>
                  <a:pt x="102" y="3"/>
                </a:lnTo>
                <a:lnTo>
                  <a:pt x="116" y="8"/>
                </a:lnTo>
                <a:lnTo>
                  <a:pt x="131" y="17"/>
                </a:lnTo>
                <a:lnTo>
                  <a:pt x="140" y="15"/>
                </a:lnTo>
                <a:lnTo>
                  <a:pt x="149" y="22"/>
                </a:lnTo>
                <a:lnTo>
                  <a:pt x="159" y="27"/>
                </a:lnTo>
                <a:lnTo>
                  <a:pt x="178" y="31"/>
                </a:lnTo>
                <a:lnTo>
                  <a:pt x="185" y="22"/>
                </a:lnTo>
                <a:lnTo>
                  <a:pt x="190" y="22"/>
                </a:lnTo>
                <a:lnTo>
                  <a:pt x="199" y="24"/>
                </a:lnTo>
                <a:lnTo>
                  <a:pt x="204" y="29"/>
                </a:lnTo>
                <a:lnTo>
                  <a:pt x="209" y="31"/>
                </a:lnTo>
                <a:lnTo>
                  <a:pt x="216" y="31"/>
                </a:lnTo>
                <a:lnTo>
                  <a:pt x="218" y="41"/>
                </a:lnTo>
                <a:lnTo>
                  <a:pt x="220" y="4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907"/>
          <p:cNvSpPr>
            <a:spLocks/>
          </p:cNvSpPr>
          <p:nvPr/>
        </p:nvSpPr>
        <p:spPr bwMode="auto">
          <a:xfrm>
            <a:off x="6110289" y="3717926"/>
            <a:ext cx="444500" cy="247650"/>
          </a:xfrm>
          <a:custGeom>
            <a:avLst/>
            <a:gdLst>
              <a:gd name="T0" fmla="*/ 0 w 280"/>
              <a:gd name="T1" fmla="*/ 17 h 156"/>
              <a:gd name="T2" fmla="*/ 10 w 280"/>
              <a:gd name="T3" fmla="*/ 17 h 156"/>
              <a:gd name="T4" fmla="*/ 17 w 280"/>
              <a:gd name="T5" fmla="*/ 0 h 156"/>
              <a:gd name="T6" fmla="*/ 31 w 280"/>
              <a:gd name="T7" fmla="*/ 3 h 156"/>
              <a:gd name="T8" fmla="*/ 43 w 280"/>
              <a:gd name="T9" fmla="*/ 24 h 156"/>
              <a:gd name="T10" fmla="*/ 69 w 280"/>
              <a:gd name="T11" fmla="*/ 31 h 156"/>
              <a:gd name="T12" fmla="*/ 83 w 280"/>
              <a:gd name="T13" fmla="*/ 43 h 156"/>
              <a:gd name="T14" fmla="*/ 105 w 280"/>
              <a:gd name="T15" fmla="*/ 38 h 156"/>
              <a:gd name="T16" fmla="*/ 109 w 280"/>
              <a:gd name="T17" fmla="*/ 47 h 156"/>
              <a:gd name="T18" fmla="*/ 97 w 280"/>
              <a:gd name="T19" fmla="*/ 64 h 156"/>
              <a:gd name="T20" fmla="*/ 105 w 280"/>
              <a:gd name="T21" fmla="*/ 74 h 156"/>
              <a:gd name="T22" fmla="*/ 116 w 280"/>
              <a:gd name="T23" fmla="*/ 83 h 156"/>
              <a:gd name="T24" fmla="*/ 121 w 280"/>
              <a:gd name="T25" fmla="*/ 92 h 156"/>
              <a:gd name="T26" fmla="*/ 131 w 280"/>
              <a:gd name="T27" fmla="*/ 97 h 156"/>
              <a:gd name="T28" fmla="*/ 149 w 280"/>
              <a:gd name="T29" fmla="*/ 83 h 156"/>
              <a:gd name="T30" fmla="*/ 140 w 280"/>
              <a:gd name="T31" fmla="*/ 66 h 156"/>
              <a:gd name="T32" fmla="*/ 142 w 280"/>
              <a:gd name="T33" fmla="*/ 62 h 156"/>
              <a:gd name="T34" fmla="*/ 161 w 280"/>
              <a:gd name="T35" fmla="*/ 69 h 156"/>
              <a:gd name="T36" fmla="*/ 178 w 280"/>
              <a:gd name="T37" fmla="*/ 83 h 156"/>
              <a:gd name="T38" fmla="*/ 194 w 280"/>
              <a:gd name="T39" fmla="*/ 78 h 156"/>
              <a:gd name="T40" fmla="*/ 201 w 280"/>
              <a:gd name="T41" fmla="*/ 83 h 156"/>
              <a:gd name="T42" fmla="*/ 192 w 280"/>
              <a:gd name="T43" fmla="*/ 90 h 156"/>
              <a:gd name="T44" fmla="*/ 201 w 280"/>
              <a:gd name="T45" fmla="*/ 104 h 156"/>
              <a:gd name="T46" fmla="*/ 209 w 280"/>
              <a:gd name="T47" fmla="*/ 109 h 156"/>
              <a:gd name="T48" fmla="*/ 220 w 280"/>
              <a:gd name="T49" fmla="*/ 102 h 156"/>
              <a:gd name="T50" fmla="*/ 230 w 280"/>
              <a:gd name="T51" fmla="*/ 109 h 156"/>
              <a:gd name="T52" fmla="*/ 242 w 280"/>
              <a:gd name="T53" fmla="*/ 114 h 156"/>
              <a:gd name="T54" fmla="*/ 258 w 280"/>
              <a:gd name="T55" fmla="*/ 116 h 156"/>
              <a:gd name="T56" fmla="*/ 261 w 280"/>
              <a:gd name="T57" fmla="*/ 135 h 156"/>
              <a:gd name="T58" fmla="*/ 275 w 280"/>
              <a:gd name="T59" fmla="*/ 140 h 156"/>
              <a:gd name="T60" fmla="*/ 280 w 280"/>
              <a:gd name="T61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0" h="156">
                <a:moveTo>
                  <a:pt x="0" y="17"/>
                </a:moveTo>
                <a:lnTo>
                  <a:pt x="10" y="17"/>
                </a:lnTo>
                <a:lnTo>
                  <a:pt x="17" y="0"/>
                </a:lnTo>
                <a:lnTo>
                  <a:pt x="31" y="3"/>
                </a:lnTo>
                <a:lnTo>
                  <a:pt x="43" y="24"/>
                </a:lnTo>
                <a:lnTo>
                  <a:pt x="69" y="31"/>
                </a:lnTo>
                <a:lnTo>
                  <a:pt x="83" y="43"/>
                </a:lnTo>
                <a:lnTo>
                  <a:pt x="105" y="38"/>
                </a:lnTo>
                <a:lnTo>
                  <a:pt x="109" y="47"/>
                </a:lnTo>
                <a:lnTo>
                  <a:pt x="97" y="64"/>
                </a:lnTo>
                <a:lnTo>
                  <a:pt x="105" y="74"/>
                </a:lnTo>
                <a:lnTo>
                  <a:pt x="116" y="83"/>
                </a:lnTo>
                <a:lnTo>
                  <a:pt x="121" y="92"/>
                </a:lnTo>
                <a:lnTo>
                  <a:pt x="131" y="97"/>
                </a:lnTo>
                <a:lnTo>
                  <a:pt x="149" y="83"/>
                </a:lnTo>
                <a:lnTo>
                  <a:pt x="140" y="66"/>
                </a:lnTo>
                <a:lnTo>
                  <a:pt x="142" y="62"/>
                </a:lnTo>
                <a:lnTo>
                  <a:pt x="161" y="69"/>
                </a:lnTo>
                <a:lnTo>
                  <a:pt x="178" y="83"/>
                </a:lnTo>
                <a:lnTo>
                  <a:pt x="194" y="78"/>
                </a:lnTo>
                <a:lnTo>
                  <a:pt x="201" y="83"/>
                </a:lnTo>
                <a:lnTo>
                  <a:pt x="192" y="90"/>
                </a:lnTo>
                <a:lnTo>
                  <a:pt x="201" y="104"/>
                </a:lnTo>
                <a:lnTo>
                  <a:pt x="209" y="109"/>
                </a:lnTo>
                <a:lnTo>
                  <a:pt x="220" y="102"/>
                </a:lnTo>
                <a:lnTo>
                  <a:pt x="230" y="109"/>
                </a:lnTo>
                <a:lnTo>
                  <a:pt x="242" y="114"/>
                </a:lnTo>
                <a:lnTo>
                  <a:pt x="258" y="116"/>
                </a:lnTo>
                <a:lnTo>
                  <a:pt x="261" y="135"/>
                </a:lnTo>
                <a:lnTo>
                  <a:pt x="275" y="140"/>
                </a:lnTo>
                <a:lnTo>
                  <a:pt x="280" y="15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908"/>
          <p:cNvSpPr>
            <a:spLocks/>
          </p:cNvSpPr>
          <p:nvPr/>
        </p:nvSpPr>
        <p:spPr bwMode="auto">
          <a:xfrm>
            <a:off x="7229476" y="2192338"/>
            <a:ext cx="68263" cy="338138"/>
          </a:xfrm>
          <a:custGeom>
            <a:avLst/>
            <a:gdLst>
              <a:gd name="T0" fmla="*/ 24 w 43"/>
              <a:gd name="T1" fmla="*/ 0 h 213"/>
              <a:gd name="T2" fmla="*/ 36 w 43"/>
              <a:gd name="T3" fmla="*/ 10 h 213"/>
              <a:gd name="T4" fmla="*/ 31 w 43"/>
              <a:gd name="T5" fmla="*/ 19 h 213"/>
              <a:gd name="T6" fmla="*/ 17 w 43"/>
              <a:gd name="T7" fmla="*/ 55 h 213"/>
              <a:gd name="T8" fmla="*/ 0 w 43"/>
              <a:gd name="T9" fmla="*/ 81 h 213"/>
              <a:gd name="T10" fmla="*/ 17 w 43"/>
              <a:gd name="T11" fmla="*/ 119 h 213"/>
              <a:gd name="T12" fmla="*/ 14 w 43"/>
              <a:gd name="T13" fmla="*/ 131 h 213"/>
              <a:gd name="T14" fmla="*/ 33 w 43"/>
              <a:gd name="T15" fmla="*/ 159 h 213"/>
              <a:gd name="T16" fmla="*/ 43 w 43"/>
              <a:gd name="T17" fmla="*/ 173 h 213"/>
              <a:gd name="T18" fmla="*/ 29 w 43"/>
              <a:gd name="T19" fmla="*/ 180 h 213"/>
              <a:gd name="T20" fmla="*/ 24 w 43"/>
              <a:gd name="T21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213">
                <a:moveTo>
                  <a:pt x="24" y="0"/>
                </a:moveTo>
                <a:lnTo>
                  <a:pt x="36" y="10"/>
                </a:lnTo>
                <a:lnTo>
                  <a:pt x="31" y="19"/>
                </a:lnTo>
                <a:lnTo>
                  <a:pt x="17" y="55"/>
                </a:lnTo>
                <a:lnTo>
                  <a:pt x="0" y="81"/>
                </a:lnTo>
                <a:lnTo>
                  <a:pt x="17" y="119"/>
                </a:lnTo>
                <a:lnTo>
                  <a:pt x="14" y="131"/>
                </a:lnTo>
                <a:lnTo>
                  <a:pt x="33" y="159"/>
                </a:lnTo>
                <a:lnTo>
                  <a:pt x="43" y="173"/>
                </a:lnTo>
                <a:lnTo>
                  <a:pt x="29" y="180"/>
                </a:lnTo>
                <a:lnTo>
                  <a:pt x="24" y="21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909"/>
          <p:cNvSpPr>
            <a:spLocks/>
          </p:cNvSpPr>
          <p:nvPr/>
        </p:nvSpPr>
        <p:spPr bwMode="auto">
          <a:xfrm>
            <a:off x="6986589" y="2466976"/>
            <a:ext cx="280988" cy="76200"/>
          </a:xfrm>
          <a:custGeom>
            <a:avLst/>
            <a:gdLst>
              <a:gd name="T0" fmla="*/ 0 w 177"/>
              <a:gd name="T1" fmla="*/ 31 h 48"/>
              <a:gd name="T2" fmla="*/ 40 w 177"/>
              <a:gd name="T3" fmla="*/ 3 h 48"/>
              <a:gd name="T4" fmla="*/ 49 w 177"/>
              <a:gd name="T5" fmla="*/ 0 h 48"/>
              <a:gd name="T6" fmla="*/ 92 w 177"/>
              <a:gd name="T7" fmla="*/ 17 h 48"/>
              <a:gd name="T8" fmla="*/ 118 w 177"/>
              <a:gd name="T9" fmla="*/ 45 h 48"/>
              <a:gd name="T10" fmla="*/ 134 w 177"/>
              <a:gd name="T11" fmla="*/ 48 h 48"/>
              <a:gd name="T12" fmla="*/ 149 w 177"/>
              <a:gd name="T13" fmla="*/ 33 h 48"/>
              <a:gd name="T14" fmla="*/ 177 w 177"/>
              <a:gd name="T15" fmla="*/ 4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7" h="48">
                <a:moveTo>
                  <a:pt x="0" y="31"/>
                </a:moveTo>
                <a:lnTo>
                  <a:pt x="40" y="3"/>
                </a:lnTo>
                <a:lnTo>
                  <a:pt x="49" y="0"/>
                </a:lnTo>
                <a:lnTo>
                  <a:pt x="92" y="17"/>
                </a:lnTo>
                <a:lnTo>
                  <a:pt x="118" y="45"/>
                </a:lnTo>
                <a:lnTo>
                  <a:pt x="134" y="48"/>
                </a:lnTo>
                <a:lnTo>
                  <a:pt x="149" y="33"/>
                </a:lnTo>
                <a:lnTo>
                  <a:pt x="177" y="4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910"/>
          <p:cNvSpPr>
            <a:spLocks/>
          </p:cNvSpPr>
          <p:nvPr/>
        </p:nvSpPr>
        <p:spPr bwMode="auto">
          <a:xfrm>
            <a:off x="6610351" y="3124201"/>
            <a:ext cx="296863" cy="15875"/>
          </a:xfrm>
          <a:custGeom>
            <a:avLst/>
            <a:gdLst>
              <a:gd name="T0" fmla="*/ 0 w 187"/>
              <a:gd name="T1" fmla="*/ 3 h 10"/>
              <a:gd name="T2" fmla="*/ 111 w 187"/>
              <a:gd name="T3" fmla="*/ 10 h 10"/>
              <a:gd name="T4" fmla="*/ 187 w 187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" h="10">
                <a:moveTo>
                  <a:pt x="0" y="3"/>
                </a:moveTo>
                <a:lnTo>
                  <a:pt x="111" y="10"/>
                </a:lnTo>
                <a:lnTo>
                  <a:pt x="187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911"/>
          <p:cNvSpPr>
            <a:spLocks/>
          </p:cNvSpPr>
          <p:nvPr/>
        </p:nvSpPr>
        <p:spPr bwMode="auto">
          <a:xfrm>
            <a:off x="6715126" y="2744788"/>
            <a:ext cx="536575" cy="112713"/>
          </a:xfrm>
          <a:custGeom>
            <a:avLst/>
            <a:gdLst>
              <a:gd name="T0" fmla="*/ 0 w 338"/>
              <a:gd name="T1" fmla="*/ 64 h 71"/>
              <a:gd name="T2" fmla="*/ 29 w 338"/>
              <a:gd name="T3" fmla="*/ 36 h 71"/>
              <a:gd name="T4" fmla="*/ 52 w 338"/>
              <a:gd name="T5" fmla="*/ 26 h 71"/>
              <a:gd name="T6" fmla="*/ 107 w 338"/>
              <a:gd name="T7" fmla="*/ 19 h 71"/>
              <a:gd name="T8" fmla="*/ 149 w 338"/>
              <a:gd name="T9" fmla="*/ 22 h 71"/>
              <a:gd name="T10" fmla="*/ 194 w 338"/>
              <a:gd name="T11" fmla="*/ 24 h 71"/>
              <a:gd name="T12" fmla="*/ 223 w 338"/>
              <a:gd name="T13" fmla="*/ 0 h 71"/>
              <a:gd name="T14" fmla="*/ 237 w 338"/>
              <a:gd name="T15" fmla="*/ 26 h 71"/>
              <a:gd name="T16" fmla="*/ 270 w 338"/>
              <a:gd name="T17" fmla="*/ 29 h 71"/>
              <a:gd name="T18" fmla="*/ 312 w 338"/>
              <a:gd name="T19" fmla="*/ 62 h 71"/>
              <a:gd name="T20" fmla="*/ 338 w 338"/>
              <a:gd name="T2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8" h="71">
                <a:moveTo>
                  <a:pt x="0" y="64"/>
                </a:moveTo>
                <a:lnTo>
                  <a:pt x="29" y="36"/>
                </a:lnTo>
                <a:lnTo>
                  <a:pt x="52" y="26"/>
                </a:lnTo>
                <a:lnTo>
                  <a:pt x="107" y="19"/>
                </a:lnTo>
                <a:lnTo>
                  <a:pt x="149" y="22"/>
                </a:lnTo>
                <a:lnTo>
                  <a:pt x="194" y="24"/>
                </a:lnTo>
                <a:lnTo>
                  <a:pt x="223" y="0"/>
                </a:lnTo>
                <a:lnTo>
                  <a:pt x="237" y="26"/>
                </a:lnTo>
                <a:lnTo>
                  <a:pt x="270" y="29"/>
                </a:lnTo>
                <a:lnTo>
                  <a:pt x="312" y="62"/>
                </a:lnTo>
                <a:lnTo>
                  <a:pt x="338" y="7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912"/>
          <p:cNvSpPr>
            <a:spLocks/>
          </p:cNvSpPr>
          <p:nvPr/>
        </p:nvSpPr>
        <p:spPr bwMode="auto">
          <a:xfrm>
            <a:off x="7267576" y="2530476"/>
            <a:ext cx="115888" cy="219075"/>
          </a:xfrm>
          <a:custGeom>
            <a:avLst/>
            <a:gdLst>
              <a:gd name="T0" fmla="*/ 0 w 73"/>
              <a:gd name="T1" fmla="*/ 0 h 138"/>
              <a:gd name="T2" fmla="*/ 31 w 73"/>
              <a:gd name="T3" fmla="*/ 17 h 138"/>
              <a:gd name="T4" fmla="*/ 28 w 73"/>
              <a:gd name="T5" fmla="*/ 62 h 138"/>
              <a:gd name="T6" fmla="*/ 61 w 73"/>
              <a:gd name="T7" fmla="*/ 93 h 138"/>
              <a:gd name="T8" fmla="*/ 73 w 73"/>
              <a:gd name="T9" fmla="*/ 123 h 138"/>
              <a:gd name="T10" fmla="*/ 69 w 73"/>
              <a:gd name="T11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138">
                <a:moveTo>
                  <a:pt x="0" y="0"/>
                </a:moveTo>
                <a:lnTo>
                  <a:pt x="31" y="17"/>
                </a:lnTo>
                <a:lnTo>
                  <a:pt x="28" y="62"/>
                </a:lnTo>
                <a:lnTo>
                  <a:pt x="61" y="93"/>
                </a:lnTo>
                <a:lnTo>
                  <a:pt x="73" y="123"/>
                </a:lnTo>
                <a:lnTo>
                  <a:pt x="69" y="13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913"/>
          <p:cNvSpPr>
            <a:spLocks/>
          </p:cNvSpPr>
          <p:nvPr/>
        </p:nvSpPr>
        <p:spPr bwMode="auto">
          <a:xfrm>
            <a:off x="6986589" y="2857501"/>
            <a:ext cx="284163" cy="323850"/>
          </a:xfrm>
          <a:custGeom>
            <a:avLst/>
            <a:gdLst>
              <a:gd name="T0" fmla="*/ 0 w 179"/>
              <a:gd name="T1" fmla="*/ 204 h 204"/>
              <a:gd name="T2" fmla="*/ 56 w 179"/>
              <a:gd name="T3" fmla="*/ 204 h 204"/>
              <a:gd name="T4" fmla="*/ 78 w 179"/>
              <a:gd name="T5" fmla="*/ 175 h 204"/>
              <a:gd name="T6" fmla="*/ 113 w 179"/>
              <a:gd name="T7" fmla="*/ 156 h 204"/>
              <a:gd name="T8" fmla="*/ 127 w 179"/>
              <a:gd name="T9" fmla="*/ 168 h 204"/>
              <a:gd name="T10" fmla="*/ 137 w 179"/>
              <a:gd name="T11" fmla="*/ 166 h 204"/>
              <a:gd name="T12" fmla="*/ 125 w 179"/>
              <a:gd name="T13" fmla="*/ 133 h 204"/>
              <a:gd name="T14" fmla="*/ 127 w 179"/>
              <a:gd name="T15" fmla="*/ 95 h 204"/>
              <a:gd name="T16" fmla="*/ 158 w 179"/>
              <a:gd name="T17" fmla="*/ 57 h 204"/>
              <a:gd name="T18" fmla="*/ 177 w 179"/>
              <a:gd name="T19" fmla="*/ 50 h 204"/>
              <a:gd name="T20" fmla="*/ 179 w 179"/>
              <a:gd name="T21" fmla="*/ 33 h 204"/>
              <a:gd name="T22" fmla="*/ 165 w 179"/>
              <a:gd name="T23" fmla="*/ 31 h 204"/>
              <a:gd name="T24" fmla="*/ 167 w 179"/>
              <a:gd name="T2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204">
                <a:moveTo>
                  <a:pt x="0" y="204"/>
                </a:moveTo>
                <a:lnTo>
                  <a:pt x="56" y="204"/>
                </a:lnTo>
                <a:lnTo>
                  <a:pt x="78" y="175"/>
                </a:lnTo>
                <a:lnTo>
                  <a:pt x="113" y="156"/>
                </a:lnTo>
                <a:lnTo>
                  <a:pt x="127" y="168"/>
                </a:lnTo>
                <a:lnTo>
                  <a:pt x="137" y="166"/>
                </a:lnTo>
                <a:lnTo>
                  <a:pt x="125" y="133"/>
                </a:lnTo>
                <a:lnTo>
                  <a:pt x="127" y="95"/>
                </a:lnTo>
                <a:lnTo>
                  <a:pt x="158" y="57"/>
                </a:lnTo>
                <a:lnTo>
                  <a:pt x="177" y="50"/>
                </a:lnTo>
                <a:lnTo>
                  <a:pt x="179" y="33"/>
                </a:lnTo>
                <a:lnTo>
                  <a:pt x="165" y="31"/>
                </a:lnTo>
                <a:lnTo>
                  <a:pt x="167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914"/>
          <p:cNvSpPr>
            <a:spLocks/>
          </p:cNvSpPr>
          <p:nvPr/>
        </p:nvSpPr>
        <p:spPr bwMode="auto">
          <a:xfrm>
            <a:off x="6907214" y="3117851"/>
            <a:ext cx="79375" cy="63500"/>
          </a:xfrm>
          <a:custGeom>
            <a:avLst/>
            <a:gdLst>
              <a:gd name="T0" fmla="*/ 50 w 50"/>
              <a:gd name="T1" fmla="*/ 40 h 40"/>
              <a:gd name="T2" fmla="*/ 50 w 50"/>
              <a:gd name="T3" fmla="*/ 26 h 40"/>
              <a:gd name="T4" fmla="*/ 33 w 50"/>
              <a:gd name="T5" fmla="*/ 11 h 40"/>
              <a:gd name="T6" fmla="*/ 14 w 50"/>
              <a:gd name="T7" fmla="*/ 0 h 40"/>
              <a:gd name="T8" fmla="*/ 0 w 50"/>
              <a:gd name="T9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40">
                <a:moveTo>
                  <a:pt x="50" y="40"/>
                </a:moveTo>
                <a:lnTo>
                  <a:pt x="50" y="26"/>
                </a:lnTo>
                <a:lnTo>
                  <a:pt x="33" y="11"/>
                </a:lnTo>
                <a:lnTo>
                  <a:pt x="14" y="0"/>
                </a:lnTo>
                <a:lnTo>
                  <a:pt x="0" y="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915"/>
          <p:cNvSpPr>
            <a:spLocks/>
          </p:cNvSpPr>
          <p:nvPr/>
        </p:nvSpPr>
        <p:spPr bwMode="auto">
          <a:xfrm>
            <a:off x="6745289" y="2981326"/>
            <a:ext cx="161925" cy="142875"/>
          </a:xfrm>
          <a:custGeom>
            <a:avLst/>
            <a:gdLst>
              <a:gd name="T0" fmla="*/ 102 w 102"/>
              <a:gd name="T1" fmla="*/ 90 h 90"/>
              <a:gd name="T2" fmla="*/ 95 w 102"/>
              <a:gd name="T3" fmla="*/ 67 h 90"/>
              <a:gd name="T4" fmla="*/ 102 w 102"/>
              <a:gd name="T5" fmla="*/ 43 h 90"/>
              <a:gd name="T6" fmla="*/ 95 w 102"/>
              <a:gd name="T7" fmla="*/ 29 h 90"/>
              <a:gd name="T8" fmla="*/ 83 w 102"/>
              <a:gd name="T9" fmla="*/ 15 h 90"/>
              <a:gd name="T10" fmla="*/ 47 w 102"/>
              <a:gd name="T11" fmla="*/ 17 h 90"/>
              <a:gd name="T12" fmla="*/ 7 w 102"/>
              <a:gd name="T13" fmla="*/ 0 h 90"/>
              <a:gd name="T14" fmla="*/ 0 w 102"/>
              <a:gd name="T15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90">
                <a:moveTo>
                  <a:pt x="102" y="90"/>
                </a:moveTo>
                <a:lnTo>
                  <a:pt x="95" y="67"/>
                </a:lnTo>
                <a:lnTo>
                  <a:pt x="102" y="43"/>
                </a:lnTo>
                <a:lnTo>
                  <a:pt x="95" y="29"/>
                </a:lnTo>
                <a:lnTo>
                  <a:pt x="83" y="15"/>
                </a:lnTo>
                <a:lnTo>
                  <a:pt x="47" y="17"/>
                </a:lnTo>
                <a:lnTo>
                  <a:pt x="7" y="0"/>
                </a:lnTo>
                <a:lnTo>
                  <a:pt x="0" y="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916"/>
          <p:cNvSpPr>
            <a:spLocks/>
          </p:cNvSpPr>
          <p:nvPr/>
        </p:nvSpPr>
        <p:spPr bwMode="auto">
          <a:xfrm>
            <a:off x="6981826" y="3181351"/>
            <a:ext cx="68263" cy="412750"/>
          </a:xfrm>
          <a:custGeom>
            <a:avLst/>
            <a:gdLst>
              <a:gd name="T0" fmla="*/ 3 w 43"/>
              <a:gd name="T1" fmla="*/ 0 h 260"/>
              <a:gd name="T2" fmla="*/ 10 w 43"/>
              <a:gd name="T3" fmla="*/ 28 h 260"/>
              <a:gd name="T4" fmla="*/ 38 w 43"/>
              <a:gd name="T5" fmla="*/ 83 h 260"/>
              <a:gd name="T6" fmla="*/ 43 w 43"/>
              <a:gd name="T7" fmla="*/ 128 h 260"/>
              <a:gd name="T8" fmla="*/ 33 w 43"/>
              <a:gd name="T9" fmla="*/ 142 h 260"/>
              <a:gd name="T10" fmla="*/ 17 w 43"/>
              <a:gd name="T11" fmla="*/ 151 h 260"/>
              <a:gd name="T12" fmla="*/ 0 w 43"/>
              <a:gd name="T13" fmla="*/ 182 h 260"/>
              <a:gd name="T14" fmla="*/ 29 w 43"/>
              <a:gd name="T15" fmla="*/ 196 h 260"/>
              <a:gd name="T16" fmla="*/ 29 w 43"/>
              <a:gd name="T17" fmla="*/ 236 h 260"/>
              <a:gd name="T18" fmla="*/ 31 w 43"/>
              <a:gd name="T19" fmla="*/ 251 h 260"/>
              <a:gd name="T20" fmla="*/ 38 w 43"/>
              <a:gd name="T21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260">
                <a:moveTo>
                  <a:pt x="3" y="0"/>
                </a:moveTo>
                <a:lnTo>
                  <a:pt x="10" y="28"/>
                </a:lnTo>
                <a:lnTo>
                  <a:pt x="38" y="83"/>
                </a:lnTo>
                <a:lnTo>
                  <a:pt x="43" y="128"/>
                </a:lnTo>
                <a:lnTo>
                  <a:pt x="33" y="142"/>
                </a:lnTo>
                <a:lnTo>
                  <a:pt x="17" y="151"/>
                </a:lnTo>
                <a:lnTo>
                  <a:pt x="0" y="182"/>
                </a:lnTo>
                <a:lnTo>
                  <a:pt x="29" y="196"/>
                </a:lnTo>
                <a:lnTo>
                  <a:pt x="29" y="236"/>
                </a:lnTo>
                <a:lnTo>
                  <a:pt x="31" y="251"/>
                </a:lnTo>
                <a:lnTo>
                  <a:pt x="38" y="26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917"/>
          <p:cNvSpPr>
            <a:spLocks/>
          </p:cNvSpPr>
          <p:nvPr/>
        </p:nvSpPr>
        <p:spPr bwMode="auto">
          <a:xfrm>
            <a:off x="6967539" y="3594101"/>
            <a:ext cx="138113" cy="431800"/>
          </a:xfrm>
          <a:custGeom>
            <a:avLst/>
            <a:gdLst>
              <a:gd name="T0" fmla="*/ 0 w 87"/>
              <a:gd name="T1" fmla="*/ 265 h 272"/>
              <a:gd name="T2" fmla="*/ 23 w 87"/>
              <a:gd name="T3" fmla="*/ 272 h 272"/>
              <a:gd name="T4" fmla="*/ 12 w 87"/>
              <a:gd name="T5" fmla="*/ 253 h 272"/>
              <a:gd name="T6" fmla="*/ 2 w 87"/>
              <a:gd name="T7" fmla="*/ 220 h 272"/>
              <a:gd name="T8" fmla="*/ 35 w 87"/>
              <a:gd name="T9" fmla="*/ 159 h 272"/>
              <a:gd name="T10" fmla="*/ 66 w 87"/>
              <a:gd name="T11" fmla="*/ 118 h 272"/>
              <a:gd name="T12" fmla="*/ 83 w 87"/>
              <a:gd name="T13" fmla="*/ 114 h 272"/>
              <a:gd name="T14" fmla="*/ 87 w 87"/>
              <a:gd name="T15" fmla="*/ 88 h 272"/>
              <a:gd name="T16" fmla="*/ 83 w 87"/>
              <a:gd name="T17" fmla="*/ 64 h 272"/>
              <a:gd name="T18" fmla="*/ 49 w 87"/>
              <a:gd name="T19" fmla="*/ 19 h 272"/>
              <a:gd name="T20" fmla="*/ 47 w 87"/>
              <a:gd name="T21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" h="272">
                <a:moveTo>
                  <a:pt x="0" y="265"/>
                </a:moveTo>
                <a:lnTo>
                  <a:pt x="23" y="272"/>
                </a:lnTo>
                <a:lnTo>
                  <a:pt x="12" y="253"/>
                </a:lnTo>
                <a:lnTo>
                  <a:pt x="2" y="220"/>
                </a:lnTo>
                <a:lnTo>
                  <a:pt x="35" y="159"/>
                </a:lnTo>
                <a:lnTo>
                  <a:pt x="66" y="118"/>
                </a:lnTo>
                <a:lnTo>
                  <a:pt x="83" y="114"/>
                </a:lnTo>
                <a:lnTo>
                  <a:pt x="87" y="88"/>
                </a:lnTo>
                <a:lnTo>
                  <a:pt x="83" y="64"/>
                </a:lnTo>
                <a:lnTo>
                  <a:pt x="49" y="19"/>
                </a:lnTo>
                <a:lnTo>
                  <a:pt x="47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918"/>
          <p:cNvSpPr>
            <a:spLocks/>
          </p:cNvSpPr>
          <p:nvPr/>
        </p:nvSpPr>
        <p:spPr bwMode="auto">
          <a:xfrm>
            <a:off x="6554789" y="3946526"/>
            <a:ext cx="407988" cy="68263"/>
          </a:xfrm>
          <a:custGeom>
            <a:avLst/>
            <a:gdLst>
              <a:gd name="T0" fmla="*/ 0 w 257"/>
              <a:gd name="T1" fmla="*/ 12 h 43"/>
              <a:gd name="T2" fmla="*/ 7 w 257"/>
              <a:gd name="T3" fmla="*/ 12 h 43"/>
              <a:gd name="T4" fmla="*/ 9 w 257"/>
              <a:gd name="T5" fmla="*/ 24 h 43"/>
              <a:gd name="T6" fmla="*/ 16 w 257"/>
              <a:gd name="T7" fmla="*/ 24 h 43"/>
              <a:gd name="T8" fmla="*/ 40 w 257"/>
              <a:gd name="T9" fmla="*/ 0 h 43"/>
              <a:gd name="T10" fmla="*/ 66 w 257"/>
              <a:gd name="T11" fmla="*/ 27 h 43"/>
              <a:gd name="T12" fmla="*/ 63 w 257"/>
              <a:gd name="T13" fmla="*/ 43 h 43"/>
              <a:gd name="T14" fmla="*/ 87 w 257"/>
              <a:gd name="T15" fmla="*/ 41 h 43"/>
              <a:gd name="T16" fmla="*/ 92 w 257"/>
              <a:gd name="T17" fmla="*/ 27 h 43"/>
              <a:gd name="T18" fmla="*/ 108 w 257"/>
              <a:gd name="T19" fmla="*/ 19 h 43"/>
              <a:gd name="T20" fmla="*/ 130 w 257"/>
              <a:gd name="T21" fmla="*/ 19 h 43"/>
              <a:gd name="T22" fmla="*/ 144 w 257"/>
              <a:gd name="T23" fmla="*/ 29 h 43"/>
              <a:gd name="T24" fmla="*/ 151 w 257"/>
              <a:gd name="T25" fmla="*/ 15 h 43"/>
              <a:gd name="T26" fmla="*/ 189 w 257"/>
              <a:gd name="T27" fmla="*/ 10 h 43"/>
              <a:gd name="T28" fmla="*/ 220 w 257"/>
              <a:gd name="T29" fmla="*/ 24 h 43"/>
              <a:gd name="T30" fmla="*/ 257 w 257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43">
                <a:moveTo>
                  <a:pt x="0" y="12"/>
                </a:moveTo>
                <a:lnTo>
                  <a:pt x="7" y="12"/>
                </a:lnTo>
                <a:lnTo>
                  <a:pt x="9" y="24"/>
                </a:lnTo>
                <a:lnTo>
                  <a:pt x="16" y="24"/>
                </a:lnTo>
                <a:lnTo>
                  <a:pt x="40" y="0"/>
                </a:lnTo>
                <a:lnTo>
                  <a:pt x="66" y="27"/>
                </a:lnTo>
                <a:lnTo>
                  <a:pt x="63" y="43"/>
                </a:lnTo>
                <a:lnTo>
                  <a:pt x="87" y="41"/>
                </a:lnTo>
                <a:lnTo>
                  <a:pt x="92" y="27"/>
                </a:lnTo>
                <a:lnTo>
                  <a:pt x="108" y="19"/>
                </a:lnTo>
                <a:lnTo>
                  <a:pt x="130" y="19"/>
                </a:lnTo>
                <a:lnTo>
                  <a:pt x="144" y="29"/>
                </a:lnTo>
                <a:lnTo>
                  <a:pt x="151" y="15"/>
                </a:lnTo>
                <a:lnTo>
                  <a:pt x="189" y="10"/>
                </a:lnTo>
                <a:lnTo>
                  <a:pt x="220" y="24"/>
                </a:lnTo>
                <a:lnTo>
                  <a:pt x="257" y="4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919"/>
          <p:cNvSpPr>
            <a:spLocks/>
          </p:cNvSpPr>
          <p:nvPr/>
        </p:nvSpPr>
        <p:spPr bwMode="auto">
          <a:xfrm>
            <a:off x="6346826" y="3965576"/>
            <a:ext cx="207963" cy="161925"/>
          </a:xfrm>
          <a:custGeom>
            <a:avLst/>
            <a:gdLst>
              <a:gd name="T0" fmla="*/ 131 w 131"/>
              <a:gd name="T1" fmla="*/ 0 h 102"/>
              <a:gd name="T2" fmla="*/ 107 w 131"/>
              <a:gd name="T3" fmla="*/ 10 h 102"/>
              <a:gd name="T4" fmla="*/ 95 w 131"/>
              <a:gd name="T5" fmla="*/ 22 h 102"/>
              <a:gd name="T6" fmla="*/ 81 w 131"/>
              <a:gd name="T7" fmla="*/ 33 h 102"/>
              <a:gd name="T8" fmla="*/ 76 w 131"/>
              <a:gd name="T9" fmla="*/ 52 h 102"/>
              <a:gd name="T10" fmla="*/ 64 w 131"/>
              <a:gd name="T11" fmla="*/ 67 h 102"/>
              <a:gd name="T12" fmla="*/ 43 w 131"/>
              <a:gd name="T13" fmla="*/ 76 h 102"/>
              <a:gd name="T14" fmla="*/ 17 w 131"/>
              <a:gd name="T15" fmla="*/ 74 h 102"/>
              <a:gd name="T16" fmla="*/ 0 w 131"/>
              <a:gd name="T1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02">
                <a:moveTo>
                  <a:pt x="131" y="0"/>
                </a:moveTo>
                <a:lnTo>
                  <a:pt x="107" y="10"/>
                </a:lnTo>
                <a:lnTo>
                  <a:pt x="95" y="22"/>
                </a:lnTo>
                <a:lnTo>
                  <a:pt x="81" y="33"/>
                </a:lnTo>
                <a:lnTo>
                  <a:pt x="76" y="52"/>
                </a:lnTo>
                <a:lnTo>
                  <a:pt x="64" y="67"/>
                </a:lnTo>
                <a:lnTo>
                  <a:pt x="43" y="76"/>
                </a:lnTo>
                <a:lnTo>
                  <a:pt x="17" y="74"/>
                </a:lnTo>
                <a:lnTo>
                  <a:pt x="0" y="10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920"/>
          <p:cNvSpPr>
            <a:spLocks/>
          </p:cNvSpPr>
          <p:nvPr/>
        </p:nvSpPr>
        <p:spPr bwMode="auto">
          <a:xfrm>
            <a:off x="6335714" y="4127501"/>
            <a:ext cx="34925" cy="101600"/>
          </a:xfrm>
          <a:custGeom>
            <a:avLst/>
            <a:gdLst>
              <a:gd name="T0" fmla="*/ 7 w 22"/>
              <a:gd name="T1" fmla="*/ 0 h 64"/>
              <a:gd name="T2" fmla="*/ 0 w 22"/>
              <a:gd name="T3" fmla="*/ 17 h 64"/>
              <a:gd name="T4" fmla="*/ 5 w 22"/>
              <a:gd name="T5" fmla="*/ 36 h 64"/>
              <a:gd name="T6" fmla="*/ 22 w 22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64">
                <a:moveTo>
                  <a:pt x="7" y="0"/>
                </a:moveTo>
                <a:lnTo>
                  <a:pt x="0" y="17"/>
                </a:lnTo>
                <a:lnTo>
                  <a:pt x="5" y="36"/>
                </a:lnTo>
                <a:lnTo>
                  <a:pt x="22" y="6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921"/>
          <p:cNvSpPr>
            <a:spLocks/>
          </p:cNvSpPr>
          <p:nvPr/>
        </p:nvSpPr>
        <p:spPr bwMode="auto">
          <a:xfrm>
            <a:off x="5934076" y="4473576"/>
            <a:ext cx="60325" cy="161925"/>
          </a:xfrm>
          <a:custGeom>
            <a:avLst/>
            <a:gdLst>
              <a:gd name="T0" fmla="*/ 22 w 38"/>
              <a:gd name="T1" fmla="*/ 99 h 102"/>
              <a:gd name="T2" fmla="*/ 31 w 38"/>
              <a:gd name="T3" fmla="*/ 102 h 102"/>
              <a:gd name="T4" fmla="*/ 38 w 38"/>
              <a:gd name="T5" fmla="*/ 97 h 102"/>
              <a:gd name="T6" fmla="*/ 29 w 38"/>
              <a:gd name="T7" fmla="*/ 85 h 102"/>
              <a:gd name="T8" fmla="*/ 19 w 38"/>
              <a:gd name="T9" fmla="*/ 78 h 102"/>
              <a:gd name="T10" fmla="*/ 12 w 38"/>
              <a:gd name="T11" fmla="*/ 75 h 102"/>
              <a:gd name="T12" fmla="*/ 12 w 38"/>
              <a:gd name="T13" fmla="*/ 68 h 102"/>
              <a:gd name="T14" fmla="*/ 17 w 38"/>
              <a:gd name="T15" fmla="*/ 59 h 102"/>
              <a:gd name="T16" fmla="*/ 7 w 38"/>
              <a:gd name="T17" fmla="*/ 59 h 102"/>
              <a:gd name="T18" fmla="*/ 7 w 38"/>
              <a:gd name="T19" fmla="*/ 54 h 102"/>
              <a:gd name="T20" fmla="*/ 7 w 38"/>
              <a:gd name="T21" fmla="*/ 49 h 102"/>
              <a:gd name="T22" fmla="*/ 17 w 38"/>
              <a:gd name="T23" fmla="*/ 42 h 102"/>
              <a:gd name="T24" fmla="*/ 19 w 38"/>
              <a:gd name="T25" fmla="*/ 38 h 102"/>
              <a:gd name="T26" fmla="*/ 3 w 38"/>
              <a:gd name="T27" fmla="*/ 33 h 102"/>
              <a:gd name="T28" fmla="*/ 0 w 38"/>
              <a:gd name="T29" fmla="*/ 26 h 102"/>
              <a:gd name="T30" fmla="*/ 22 w 38"/>
              <a:gd name="T31" fmla="*/ 9 h 102"/>
              <a:gd name="T32" fmla="*/ 26 w 38"/>
              <a:gd name="T33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102">
                <a:moveTo>
                  <a:pt x="22" y="99"/>
                </a:moveTo>
                <a:lnTo>
                  <a:pt x="31" y="102"/>
                </a:lnTo>
                <a:lnTo>
                  <a:pt x="38" y="97"/>
                </a:lnTo>
                <a:lnTo>
                  <a:pt x="29" y="85"/>
                </a:lnTo>
                <a:lnTo>
                  <a:pt x="19" y="78"/>
                </a:lnTo>
                <a:lnTo>
                  <a:pt x="12" y="75"/>
                </a:lnTo>
                <a:lnTo>
                  <a:pt x="12" y="68"/>
                </a:lnTo>
                <a:lnTo>
                  <a:pt x="17" y="59"/>
                </a:lnTo>
                <a:lnTo>
                  <a:pt x="7" y="59"/>
                </a:lnTo>
                <a:lnTo>
                  <a:pt x="7" y="54"/>
                </a:lnTo>
                <a:lnTo>
                  <a:pt x="7" y="49"/>
                </a:lnTo>
                <a:lnTo>
                  <a:pt x="17" y="42"/>
                </a:lnTo>
                <a:lnTo>
                  <a:pt x="19" y="38"/>
                </a:lnTo>
                <a:lnTo>
                  <a:pt x="3" y="33"/>
                </a:lnTo>
                <a:lnTo>
                  <a:pt x="0" y="26"/>
                </a:lnTo>
                <a:lnTo>
                  <a:pt x="22" y="9"/>
                </a:lnTo>
                <a:lnTo>
                  <a:pt x="26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922"/>
          <p:cNvSpPr>
            <a:spLocks/>
          </p:cNvSpPr>
          <p:nvPr/>
        </p:nvSpPr>
        <p:spPr bwMode="auto">
          <a:xfrm>
            <a:off x="5975351" y="4421188"/>
            <a:ext cx="277813" cy="74613"/>
          </a:xfrm>
          <a:custGeom>
            <a:avLst/>
            <a:gdLst>
              <a:gd name="T0" fmla="*/ 0 w 175"/>
              <a:gd name="T1" fmla="*/ 33 h 47"/>
              <a:gd name="T2" fmla="*/ 12 w 175"/>
              <a:gd name="T3" fmla="*/ 33 h 47"/>
              <a:gd name="T4" fmla="*/ 29 w 175"/>
              <a:gd name="T5" fmla="*/ 38 h 47"/>
              <a:gd name="T6" fmla="*/ 31 w 175"/>
              <a:gd name="T7" fmla="*/ 42 h 47"/>
              <a:gd name="T8" fmla="*/ 52 w 175"/>
              <a:gd name="T9" fmla="*/ 45 h 47"/>
              <a:gd name="T10" fmla="*/ 59 w 175"/>
              <a:gd name="T11" fmla="*/ 47 h 47"/>
              <a:gd name="T12" fmla="*/ 85 w 175"/>
              <a:gd name="T13" fmla="*/ 28 h 47"/>
              <a:gd name="T14" fmla="*/ 97 w 175"/>
              <a:gd name="T15" fmla="*/ 21 h 47"/>
              <a:gd name="T16" fmla="*/ 121 w 175"/>
              <a:gd name="T17" fmla="*/ 21 h 47"/>
              <a:gd name="T18" fmla="*/ 126 w 175"/>
              <a:gd name="T19" fmla="*/ 26 h 47"/>
              <a:gd name="T20" fmla="*/ 130 w 175"/>
              <a:gd name="T21" fmla="*/ 23 h 47"/>
              <a:gd name="T22" fmla="*/ 133 w 175"/>
              <a:gd name="T23" fmla="*/ 19 h 47"/>
              <a:gd name="T24" fmla="*/ 140 w 175"/>
              <a:gd name="T25" fmla="*/ 16 h 47"/>
              <a:gd name="T26" fmla="*/ 156 w 175"/>
              <a:gd name="T27" fmla="*/ 16 h 47"/>
              <a:gd name="T28" fmla="*/ 168 w 175"/>
              <a:gd name="T29" fmla="*/ 23 h 47"/>
              <a:gd name="T30" fmla="*/ 166 w 175"/>
              <a:gd name="T31" fmla="*/ 7 h 47"/>
              <a:gd name="T32" fmla="*/ 175 w 175"/>
              <a:gd name="T3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5" h="47">
                <a:moveTo>
                  <a:pt x="0" y="33"/>
                </a:moveTo>
                <a:lnTo>
                  <a:pt x="12" y="33"/>
                </a:lnTo>
                <a:lnTo>
                  <a:pt x="29" y="38"/>
                </a:lnTo>
                <a:lnTo>
                  <a:pt x="31" y="42"/>
                </a:lnTo>
                <a:lnTo>
                  <a:pt x="52" y="45"/>
                </a:lnTo>
                <a:lnTo>
                  <a:pt x="59" y="47"/>
                </a:lnTo>
                <a:lnTo>
                  <a:pt x="85" y="28"/>
                </a:lnTo>
                <a:lnTo>
                  <a:pt x="97" y="21"/>
                </a:lnTo>
                <a:lnTo>
                  <a:pt x="121" y="21"/>
                </a:lnTo>
                <a:lnTo>
                  <a:pt x="126" y="26"/>
                </a:lnTo>
                <a:lnTo>
                  <a:pt x="130" y="23"/>
                </a:lnTo>
                <a:lnTo>
                  <a:pt x="133" y="19"/>
                </a:lnTo>
                <a:lnTo>
                  <a:pt x="140" y="16"/>
                </a:lnTo>
                <a:lnTo>
                  <a:pt x="156" y="16"/>
                </a:lnTo>
                <a:lnTo>
                  <a:pt x="168" y="23"/>
                </a:lnTo>
                <a:lnTo>
                  <a:pt x="166" y="7"/>
                </a:lnTo>
                <a:lnTo>
                  <a:pt x="175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923"/>
          <p:cNvSpPr>
            <a:spLocks/>
          </p:cNvSpPr>
          <p:nvPr/>
        </p:nvSpPr>
        <p:spPr bwMode="auto">
          <a:xfrm>
            <a:off x="6253164" y="4229101"/>
            <a:ext cx="117475" cy="192088"/>
          </a:xfrm>
          <a:custGeom>
            <a:avLst/>
            <a:gdLst>
              <a:gd name="T0" fmla="*/ 74 w 74"/>
              <a:gd name="T1" fmla="*/ 0 h 121"/>
              <a:gd name="T2" fmla="*/ 71 w 74"/>
              <a:gd name="T3" fmla="*/ 0 h 121"/>
              <a:gd name="T4" fmla="*/ 69 w 74"/>
              <a:gd name="T5" fmla="*/ 12 h 121"/>
              <a:gd name="T6" fmla="*/ 67 w 74"/>
              <a:gd name="T7" fmla="*/ 21 h 121"/>
              <a:gd name="T8" fmla="*/ 69 w 74"/>
              <a:gd name="T9" fmla="*/ 31 h 121"/>
              <a:gd name="T10" fmla="*/ 45 w 74"/>
              <a:gd name="T11" fmla="*/ 35 h 121"/>
              <a:gd name="T12" fmla="*/ 43 w 74"/>
              <a:gd name="T13" fmla="*/ 28 h 121"/>
              <a:gd name="T14" fmla="*/ 31 w 74"/>
              <a:gd name="T15" fmla="*/ 28 h 121"/>
              <a:gd name="T16" fmla="*/ 22 w 74"/>
              <a:gd name="T17" fmla="*/ 38 h 121"/>
              <a:gd name="T18" fmla="*/ 36 w 74"/>
              <a:gd name="T19" fmla="*/ 40 h 121"/>
              <a:gd name="T20" fmla="*/ 41 w 74"/>
              <a:gd name="T21" fmla="*/ 50 h 121"/>
              <a:gd name="T22" fmla="*/ 38 w 74"/>
              <a:gd name="T23" fmla="*/ 59 h 121"/>
              <a:gd name="T24" fmla="*/ 24 w 74"/>
              <a:gd name="T25" fmla="*/ 64 h 121"/>
              <a:gd name="T26" fmla="*/ 24 w 74"/>
              <a:gd name="T27" fmla="*/ 73 h 121"/>
              <a:gd name="T28" fmla="*/ 22 w 74"/>
              <a:gd name="T29" fmla="*/ 85 h 121"/>
              <a:gd name="T30" fmla="*/ 29 w 74"/>
              <a:gd name="T31" fmla="*/ 95 h 121"/>
              <a:gd name="T32" fmla="*/ 26 w 74"/>
              <a:gd name="T33" fmla="*/ 106 h 121"/>
              <a:gd name="T34" fmla="*/ 12 w 74"/>
              <a:gd name="T35" fmla="*/ 104 h 121"/>
              <a:gd name="T36" fmla="*/ 0 w 74"/>
              <a:gd name="T3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4" h="121">
                <a:moveTo>
                  <a:pt x="74" y="0"/>
                </a:moveTo>
                <a:lnTo>
                  <a:pt x="71" y="0"/>
                </a:lnTo>
                <a:lnTo>
                  <a:pt x="69" y="12"/>
                </a:lnTo>
                <a:lnTo>
                  <a:pt x="67" y="21"/>
                </a:lnTo>
                <a:lnTo>
                  <a:pt x="69" y="31"/>
                </a:lnTo>
                <a:lnTo>
                  <a:pt x="45" y="35"/>
                </a:lnTo>
                <a:lnTo>
                  <a:pt x="43" y="28"/>
                </a:lnTo>
                <a:lnTo>
                  <a:pt x="31" y="28"/>
                </a:lnTo>
                <a:lnTo>
                  <a:pt x="22" y="38"/>
                </a:lnTo>
                <a:lnTo>
                  <a:pt x="36" y="40"/>
                </a:lnTo>
                <a:lnTo>
                  <a:pt x="41" y="50"/>
                </a:lnTo>
                <a:lnTo>
                  <a:pt x="38" y="59"/>
                </a:lnTo>
                <a:lnTo>
                  <a:pt x="24" y="64"/>
                </a:lnTo>
                <a:lnTo>
                  <a:pt x="24" y="73"/>
                </a:lnTo>
                <a:lnTo>
                  <a:pt x="22" y="85"/>
                </a:lnTo>
                <a:lnTo>
                  <a:pt x="29" y="95"/>
                </a:lnTo>
                <a:lnTo>
                  <a:pt x="26" y="106"/>
                </a:lnTo>
                <a:lnTo>
                  <a:pt x="12" y="104"/>
                </a:lnTo>
                <a:lnTo>
                  <a:pt x="0" y="12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924"/>
          <p:cNvSpPr>
            <a:spLocks/>
          </p:cNvSpPr>
          <p:nvPr/>
        </p:nvSpPr>
        <p:spPr bwMode="auto">
          <a:xfrm>
            <a:off x="6253164" y="4421188"/>
            <a:ext cx="57150" cy="63500"/>
          </a:xfrm>
          <a:custGeom>
            <a:avLst/>
            <a:gdLst>
              <a:gd name="T0" fmla="*/ 36 w 36"/>
              <a:gd name="T1" fmla="*/ 40 h 40"/>
              <a:gd name="T2" fmla="*/ 29 w 36"/>
              <a:gd name="T3" fmla="*/ 33 h 40"/>
              <a:gd name="T4" fmla="*/ 19 w 36"/>
              <a:gd name="T5" fmla="*/ 23 h 40"/>
              <a:gd name="T6" fmla="*/ 22 w 36"/>
              <a:gd name="T7" fmla="*/ 19 h 40"/>
              <a:gd name="T8" fmla="*/ 15 w 36"/>
              <a:gd name="T9" fmla="*/ 9 h 40"/>
              <a:gd name="T10" fmla="*/ 17 w 36"/>
              <a:gd name="T11" fmla="*/ 4 h 40"/>
              <a:gd name="T12" fmla="*/ 10 w 36"/>
              <a:gd name="T13" fmla="*/ 0 h 40"/>
              <a:gd name="T14" fmla="*/ 0 w 36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40">
                <a:moveTo>
                  <a:pt x="36" y="40"/>
                </a:moveTo>
                <a:lnTo>
                  <a:pt x="29" y="33"/>
                </a:lnTo>
                <a:lnTo>
                  <a:pt x="19" y="23"/>
                </a:lnTo>
                <a:lnTo>
                  <a:pt x="22" y="19"/>
                </a:lnTo>
                <a:lnTo>
                  <a:pt x="15" y="9"/>
                </a:lnTo>
                <a:lnTo>
                  <a:pt x="17" y="4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925"/>
          <p:cNvSpPr>
            <a:spLocks/>
          </p:cNvSpPr>
          <p:nvPr/>
        </p:nvSpPr>
        <p:spPr bwMode="auto">
          <a:xfrm>
            <a:off x="5953126" y="4476751"/>
            <a:ext cx="357188" cy="187325"/>
          </a:xfrm>
          <a:custGeom>
            <a:avLst/>
            <a:gdLst>
              <a:gd name="T0" fmla="*/ 0 w 225"/>
              <a:gd name="T1" fmla="*/ 109 h 118"/>
              <a:gd name="T2" fmla="*/ 19 w 225"/>
              <a:gd name="T3" fmla="*/ 114 h 118"/>
              <a:gd name="T4" fmla="*/ 31 w 225"/>
              <a:gd name="T5" fmla="*/ 114 h 118"/>
              <a:gd name="T6" fmla="*/ 33 w 225"/>
              <a:gd name="T7" fmla="*/ 107 h 118"/>
              <a:gd name="T8" fmla="*/ 59 w 225"/>
              <a:gd name="T9" fmla="*/ 111 h 118"/>
              <a:gd name="T10" fmla="*/ 76 w 225"/>
              <a:gd name="T11" fmla="*/ 90 h 118"/>
              <a:gd name="T12" fmla="*/ 92 w 225"/>
              <a:gd name="T13" fmla="*/ 114 h 118"/>
              <a:gd name="T14" fmla="*/ 109 w 225"/>
              <a:gd name="T15" fmla="*/ 111 h 118"/>
              <a:gd name="T16" fmla="*/ 123 w 225"/>
              <a:gd name="T17" fmla="*/ 118 h 118"/>
              <a:gd name="T18" fmla="*/ 133 w 225"/>
              <a:gd name="T19" fmla="*/ 109 h 118"/>
              <a:gd name="T20" fmla="*/ 130 w 225"/>
              <a:gd name="T21" fmla="*/ 102 h 118"/>
              <a:gd name="T22" fmla="*/ 125 w 225"/>
              <a:gd name="T23" fmla="*/ 85 h 118"/>
              <a:gd name="T24" fmla="*/ 147 w 225"/>
              <a:gd name="T25" fmla="*/ 73 h 118"/>
              <a:gd name="T26" fmla="*/ 159 w 225"/>
              <a:gd name="T27" fmla="*/ 73 h 118"/>
              <a:gd name="T28" fmla="*/ 161 w 225"/>
              <a:gd name="T29" fmla="*/ 50 h 118"/>
              <a:gd name="T30" fmla="*/ 154 w 225"/>
              <a:gd name="T31" fmla="*/ 47 h 118"/>
              <a:gd name="T32" fmla="*/ 151 w 225"/>
              <a:gd name="T33" fmla="*/ 40 h 118"/>
              <a:gd name="T34" fmla="*/ 156 w 225"/>
              <a:gd name="T35" fmla="*/ 33 h 118"/>
              <a:gd name="T36" fmla="*/ 189 w 225"/>
              <a:gd name="T37" fmla="*/ 14 h 118"/>
              <a:gd name="T38" fmla="*/ 201 w 225"/>
              <a:gd name="T39" fmla="*/ 17 h 118"/>
              <a:gd name="T40" fmla="*/ 199 w 225"/>
              <a:gd name="T41" fmla="*/ 5 h 118"/>
              <a:gd name="T42" fmla="*/ 206 w 225"/>
              <a:gd name="T43" fmla="*/ 0 h 118"/>
              <a:gd name="T44" fmla="*/ 220 w 225"/>
              <a:gd name="T45" fmla="*/ 7 h 118"/>
              <a:gd name="T46" fmla="*/ 225 w 225"/>
              <a:gd name="T47" fmla="*/ 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5" h="118">
                <a:moveTo>
                  <a:pt x="0" y="109"/>
                </a:moveTo>
                <a:lnTo>
                  <a:pt x="19" y="114"/>
                </a:lnTo>
                <a:lnTo>
                  <a:pt x="31" y="114"/>
                </a:lnTo>
                <a:lnTo>
                  <a:pt x="33" y="107"/>
                </a:lnTo>
                <a:lnTo>
                  <a:pt x="59" y="111"/>
                </a:lnTo>
                <a:lnTo>
                  <a:pt x="76" y="90"/>
                </a:lnTo>
                <a:lnTo>
                  <a:pt x="92" y="114"/>
                </a:lnTo>
                <a:lnTo>
                  <a:pt x="109" y="111"/>
                </a:lnTo>
                <a:lnTo>
                  <a:pt x="123" y="118"/>
                </a:lnTo>
                <a:lnTo>
                  <a:pt x="133" y="109"/>
                </a:lnTo>
                <a:lnTo>
                  <a:pt x="130" y="102"/>
                </a:lnTo>
                <a:lnTo>
                  <a:pt x="125" y="85"/>
                </a:lnTo>
                <a:lnTo>
                  <a:pt x="147" y="73"/>
                </a:lnTo>
                <a:lnTo>
                  <a:pt x="159" y="73"/>
                </a:lnTo>
                <a:lnTo>
                  <a:pt x="161" y="50"/>
                </a:lnTo>
                <a:lnTo>
                  <a:pt x="154" y="47"/>
                </a:lnTo>
                <a:lnTo>
                  <a:pt x="151" y="40"/>
                </a:lnTo>
                <a:lnTo>
                  <a:pt x="156" y="33"/>
                </a:lnTo>
                <a:lnTo>
                  <a:pt x="189" y="14"/>
                </a:lnTo>
                <a:lnTo>
                  <a:pt x="201" y="17"/>
                </a:lnTo>
                <a:lnTo>
                  <a:pt x="199" y="5"/>
                </a:lnTo>
                <a:lnTo>
                  <a:pt x="206" y="0"/>
                </a:lnTo>
                <a:lnTo>
                  <a:pt x="220" y="7"/>
                </a:lnTo>
                <a:lnTo>
                  <a:pt x="225" y="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926"/>
          <p:cNvSpPr>
            <a:spLocks/>
          </p:cNvSpPr>
          <p:nvPr/>
        </p:nvSpPr>
        <p:spPr bwMode="auto">
          <a:xfrm>
            <a:off x="6211889" y="4691063"/>
            <a:ext cx="409575" cy="477838"/>
          </a:xfrm>
          <a:custGeom>
            <a:avLst/>
            <a:gdLst>
              <a:gd name="T0" fmla="*/ 216 w 258"/>
              <a:gd name="T1" fmla="*/ 301 h 301"/>
              <a:gd name="T2" fmla="*/ 201 w 258"/>
              <a:gd name="T3" fmla="*/ 279 h 301"/>
              <a:gd name="T4" fmla="*/ 147 w 258"/>
              <a:gd name="T5" fmla="*/ 234 h 301"/>
              <a:gd name="T6" fmla="*/ 109 w 258"/>
              <a:gd name="T7" fmla="*/ 187 h 301"/>
              <a:gd name="T8" fmla="*/ 31 w 258"/>
              <a:gd name="T9" fmla="*/ 111 h 301"/>
              <a:gd name="T10" fmla="*/ 19 w 258"/>
              <a:gd name="T11" fmla="*/ 66 h 301"/>
              <a:gd name="T12" fmla="*/ 0 w 258"/>
              <a:gd name="T13" fmla="*/ 45 h 301"/>
              <a:gd name="T14" fmla="*/ 5 w 258"/>
              <a:gd name="T15" fmla="*/ 5 h 301"/>
              <a:gd name="T16" fmla="*/ 17 w 258"/>
              <a:gd name="T17" fmla="*/ 5 h 301"/>
              <a:gd name="T18" fmla="*/ 33 w 258"/>
              <a:gd name="T19" fmla="*/ 26 h 301"/>
              <a:gd name="T20" fmla="*/ 55 w 258"/>
              <a:gd name="T21" fmla="*/ 5 h 301"/>
              <a:gd name="T22" fmla="*/ 93 w 258"/>
              <a:gd name="T23" fmla="*/ 0 h 301"/>
              <a:gd name="T24" fmla="*/ 206 w 258"/>
              <a:gd name="T25" fmla="*/ 17 h 301"/>
              <a:gd name="T26" fmla="*/ 225 w 258"/>
              <a:gd name="T27" fmla="*/ 33 h 301"/>
              <a:gd name="T28" fmla="*/ 244 w 258"/>
              <a:gd name="T29" fmla="*/ 38 h 301"/>
              <a:gd name="T30" fmla="*/ 258 w 258"/>
              <a:gd name="T31" fmla="*/ 3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8" h="301">
                <a:moveTo>
                  <a:pt x="216" y="301"/>
                </a:moveTo>
                <a:lnTo>
                  <a:pt x="201" y="279"/>
                </a:lnTo>
                <a:lnTo>
                  <a:pt x="147" y="234"/>
                </a:lnTo>
                <a:lnTo>
                  <a:pt x="109" y="187"/>
                </a:lnTo>
                <a:lnTo>
                  <a:pt x="31" y="111"/>
                </a:lnTo>
                <a:lnTo>
                  <a:pt x="19" y="66"/>
                </a:lnTo>
                <a:lnTo>
                  <a:pt x="0" y="45"/>
                </a:lnTo>
                <a:lnTo>
                  <a:pt x="5" y="5"/>
                </a:lnTo>
                <a:lnTo>
                  <a:pt x="17" y="5"/>
                </a:lnTo>
                <a:lnTo>
                  <a:pt x="33" y="26"/>
                </a:lnTo>
                <a:lnTo>
                  <a:pt x="55" y="5"/>
                </a:lnTo>
                <a:lnTo>
                  <a:pt x="93" y="0"/>
                </a:lnTo>
                <a:lnTo>
                  <a:pt x="206" y="17"/>
                </a:lnTo>
                <a:lnTo>
                  <a:pt x="225" y="33"/>
                </a:lnTo>
                <a:lnTo>
                  <a:pt x="244" y="38"/>
                </a:lnTo>
                <a:lnTo>
                  <a:pt x="258" y="3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927"/>
          <p:cNvSpPr>
            <a:spLocks/>
          </p:cNvSpPr>
          <p:nvPr/>
        </p:nvSpPr>
        <p:spPr bwMode="auto">
          <a:xfrm>
            <a:off x="6651626" y="5130801"/>
            <a:ext cx="101600" cy="123825"/>
          </a:xfrm>
          <a:custGeom>
            <a:avLst/>
            <a:gdLst>
              <a:gd name="T0" fmla="*/ 2 w 64"/>
              <a:gd name="T1" fmla="*/ 78 h 78"/>
              <a:gd name="T2" fmla="*/ 9 w 64"/>
              <a:gd name="T3" fmla="*/ 54 h 78"/>
              <a:gd name="T4" fmla="*/ 0 w 64"/>
              <a:gd name="T5" fmla="*/ 50 h 78"/>
              <a:gd name="T6" fmla="*/ 26 w 64"/>
              <a:gd name="T7" fmla="*/ 0 h 78"/>
              <a:gd name="T8" fmla="*/ 36 w 64"/>
              <a:gd name="T9" fmla="*/ 2 h 78"/>
              <a:gd name="T10" fmla="*/ 38 w 64"/>
              <a:gd name="T11" fmla="*/ 14 h 78"/>
              <a:gd name="T12" fmla="*/ 64 w 64"/>
              <a:gd name="T13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78">
                <a:moveTo>
                  <a:pt x="2" y="78"/>
                </a:moveTo>
                <a:lnTo>
                  <a:pt x="9" y="54"/>
                </a:lnTo>
                <a:lnTo>
                  <a:pt x="0" y="50"/>
                </a:lnTo>
                <a:lnTo>
                  <a:pt x="26" y="0"/>
                </a:lnTo>
                <a:lnTo>
                  <a:pt x="36" y="2"/>
                </a:lnTo>
                <a:lnTo>
                  <a:pt x="38" y="14"/>
                </a:lnTo>
                <a:lnTo>
                  <a:pt x="64" y="7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928"/>
          <p:cNvSpPr>
            <a:spLocks/>
          </p:cNvSpPr>
          <p:nvPr/>
        </p:nvSpPr>
        <p:spPr bwMode="auto">
          <a:xfrm>
            <a:off x="6310314" y="4484688"/>
            <a:ext cx="266700" cy="120650"/>
          </a:xfrm>
          <a:custGeom>
            <a:avLst/>
            <a:gdLst>
              <a:gd name="T0" fmla="*/ 0 w 168"/>
              <a:gd name="T1" fmla="*/ 0 h 76"/>
              <a:gd name="T2" fmla="*/ 38 w 168"/>
              <a:gd name="T3" fmla="*/ 33 h 76"/>
              <a:gd name="T4" fmla="*/ 52 w 168"/>
              <a:gd name="T5" fmla="*/ 52 h 76"/>
              <a:gd name="T6" fmla="*/ 99 w 168"/>
              <a:gd name="T7" fmla="*/ 73 h 76"/>
              <a:gd name="T8" fmla="*/ 132 w 168"/>
              <a:gd name="T9" fmla="*/ 76 h 76"/>
              <a:gd name="T10" fmla="*/ 154 w 168"/>
              <a:gd name="T11" fmla="*/ 57 h 76"/>
              <a:gd name="T12" fmla="*/ 168 w 168"/>
              <a:gd name="T13" fmla="*/ 5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76">
                <a:moveTo>
                  <a:pt x="0" y="0"/>
                </a:moveTo>
                <a:lnTo>
                  <a:pt x="38" y="33"/>
                </a:lnTo>
                <a:lnTo>
                  <a:pt x="52" y="52"/>
                </a:lnTo>
                <a:lnTo>
                  <a:pt x="99" y="73"/>
                </a:lnTo>
                <a:lnTo>
                  <a:pt x="132" y="76"/>
                </a:lnTo>
                <a:lnTo>
                  <a:pt x="154" y="57"/>
                </a:lnTo>
                <a:lnTo>
                  <a:pt x="168" y="5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929"/>
          <p:cNvSpPr>
            <a:spLocks/>
          </p:cNvSpPr>
          <p:nvPr/>
        </p:nvSpPr>
        <p:spPr bwMode="auto">
          <a:xfrm>
            <a:off x="6577014" y="4525963"/>
            <a:ext cx="165100" cy="44450"/>
          </a:xfrm>
          <a:custGeom>
            <a:avLst/>
            <a:gdLst>
              <a:gd name="T0" fmla="*/ 0 w 104"/>
              <a:gd name="T1" fmla="*/ 28 h 28"/>
              <a:gd name="T2" fmla="*/ 16 w 104"/>
              <a:gd name="T3" fmla="*/ 19 h 28"/>
              <a:gd name="T4" fmla="*/ 33 w 104"/>
              <a:gd name="T5" fmla="*/ 21 h 28"/>
              <a:gd name="T6" fmla="*/ 59 w 104"/>
              <a:gd name="T7" fmla="*/ 0 h 28"/>
              <a:gd name="T8" fmla="*/ 104 w 104"/>
              <a:gd name="T9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28">
                <a:moveTo>
                  <a:pt x="0" y="28"/>
                </a:moveTo>
                <a:lnTo>
                  <a:pt x="16" y="19"/>
                </a:lnTo>
                <a:lnTo>
                  <a:pt x="33" y="21"/>
                </a:lnTo>
                <a:lnTo>
                  <a:pt x="59" y="0"/>
                </a:lnTo>
                <a:lnTo>
                  <a:pt x="104" y="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930"/>
          <p:cNvSpPr>
            <a:spLocks/>
          </p:cNvSpPr>
          <p:nvPr/>
        </p:nvSpPr>
        <p:spPr bwMode="auto">
          <a:xfrm>
            <a:off x="6577014" y="4570413"/>
            <a:ext cx="44450" cy="173038"/>
          </a:xfrm>
          <a:custGeom>
            <a:avLst/>
            <a:gdLst>
              <a:gd name="T0" fmla="*/ 0 w 28"/>
              <a:gd name="T1" fmla="*/ 0 h 109"/>
              <a:gd name="T2" fmla="*/ 2 w 28"/>
              <a:gd name="T3" fmla="*/ 38 h 109"/>
              <a:gd name="T4" fmla="*/ 9 w 28"/>
              <a:gd name="T5" fmla="*/ 57 h 109"/>
              <a:gd name="T6" fmla="*/ 28 w 28"/>
              <a:gd name="T7" fmla="*/ 71 h 109"/>
              <a:gd name="T8" fmla="*/ 28 w 28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09">
                <a:moveTo>
                  <a:pt x="0" y="0"/>
                </a:moveTo>
                <a:lnTo>
                  <a:pt x="2" y="38"/>
                </a:lnTo>
                <a:lnTo>
                  <a:pt x="9" y="57"/>
                </a:lnTo>
                <a:lnTo>
                  <a:pt x="28" y="71"/>
                </a:lnTo>
                <a:lnTo>
                  <a:pt x="28" y="10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931"/>
          <p:cNvSpPr>
            <a:spLocks/>
          </p:cNvSpPr>
          <p:nvPr/>
        </p:nvSpPr>
        <p:spPr bwMode="auto">
          <a:xfrm>
            <a:off x="6618289" y="4743451"/>
            <a:ext cx="60325" cy="233363"/>
          </a:xfrm>
          <a:custGeom>
            <a:avLst/>
            <a:gdLst>
              <a:gd name="T0" fmla="*/ 12 w 38"/>
              <a:gd name="T1" fmla="*/ 147 h 147"/>
              <a:gd name="T2" fmla="*/ 14 w 38"/>
              <a:gd name="T3" fmla="*/ 137 h 147"/>
              <a:gd name="T4" fmla="*/ 33 w 38"/>
              <a:gd name="T5" fmla="*/ 128 h 147"/>
              <a:gd name="T6" fmla="*/ 14 w 38"/>
              <a:gd name="T7" fmla="*/ 104 h 147"/>
              <a:gd name="T8" fmla="*/ 30 w 38"/>
              <a:gd name="T9" fmla="*/ 100 h 147"/>
              <a:gd name="T10" fmla="*/ 38 w 38"/>
              <a:gd name="T11" fmla="*/ 92 h 147"/>
              <a:gd name="T12" fmla="*/ 0 w 38"/>
              <a:gd name="T13" fmla="*/ 64 h 147"/>
              <a:gd name="T14" fmla="*/ 14 w 38"/>
              <a:gd name="T15" fmla="*/ 3 h 147"/>
              <a:gd name="T16" fmla="*/ 2 w 38"/>
              <a:gd name="T17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147">
                <a:moveTo>
                  <a:pt x="12" y="147"/>
                </a:moveTo>
                <a:lnTo>
                  <a:pt x="14" y="137"/>
                </a:lnTo>
                <a:lnTo>
                  <a:pt x="33" y="128"/>
                </a:lnTo>
                <a:lnTo>
                  <a:pt x="14" y="104"/>
                </a:lnTo>
                <a:lnTo>
                  <a:pt x="30" y="100"/>
                </a:lnTo>
                <a:lnTo>
                  <a:pt x="38" y="92"/>
                </a:lnTo>
                <a:lnTo>
                  <a:pt x="0" y="64"/>
                </a:lnTo>
                <a:lnTo>
                  <a:pt x="14" y="3"/>
                </a:lnTo>
                <a:lnTo>
                  <a:pt x="2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932"/>
          <p:cNvSpPr>
            <a:spLocks/>
          </p:cNvSpPr>
          <p:nvPr/>
        </p:nvSpPr>
        <p:spPr bwMode="auto">
          <a:xfrm>
            <a:off x="6753226" y="5141913"/>
            <a:ext cx="74613" cy="109538"/>
          </a:xfrm>
          <a:custGeom>
            <a:avLst/>
            <a:gdLst>
              <a:gd name="T0" fmla="*/ 0 w 47"/>
              <a:gd name="T1" fmla="*/ 0 h 69"/>
              <a:gd name="T2" fmla="*/ 5 w 47"/>
              <a:gd name="T3" fmla="*/ 2 h 69"/>
              <a:gd name="T4" fmla="*/ 9 w 47"/>
              <a:gd name="T5" fmla="*/ 19 h 69"/>
              <a:gd name="T6" fmla="*/ 19 w 47"/>
              <a:gd name="T7" fmla="*/ 21 h 69"/>
              <a:gd name="T8" fmla="*/ 31 w 47"/>
              <a:gd name="T9" fmla="*/ 26 h 69"/>
              <a:gd name="T10" fmla="*/ 42 w 47"/>
              <a:gd name="T11" fmla="*/ 54 h 69"/>
              <a:gd name="T12" fmla="*/ 40 w 47"/>
              <a:gd name="T13" fmla="*/ 64 h 69"/>
              <a:gd name="T14" fmla="*/ 47 w 47"/>
              <a:gd name="T1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69">
                <a:moveTo>
                  <a:pt x="0" y="0"/>
                </a:moveTo>
                <a:lnTo>
                  <a:pt x="5" y="2"/>
                </a:lnTo>
                <a:lnTo>
                  <a:pt x="9" y="19"/>
                </a:lnTo>
                <a:lnTo>
                  <a:pt x="19" y="21"/>
                </a:lnTo>
                <a:lnTo>
                  <a:pt x="31" y="26"/>
                </a:lnTo>
                <a:lnTo>
                  <a:pt x="42" y="54"/>
                </a:lnTo>
                <a:lnTo>
                  <a:pt x="40" y="64"/>
                </a:lnTo>
                <a:lnTo>
                  <a:pt x="47" y="6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933"/>
          <p:cNvSpPr>
            <a:spLocks/>
          </p:cNvSpPr>
          <p:nvPr/>
        </p:nvSpPr>
        <p:spPr bwMode="auto">
          <a:xfrm>
            <a:off x="6805614" y="5251451"/>
            <a:ext cx="71438" cy="165100"/>
          </a:xfrm>
          <a:custGeom>
            <a:avLst/>
            <a:gdLst>
              <a:gd name="T0" fmla="*/ 45 w 45"/>
              <a:gd name="T1" fmla="*/ 104 h 104"/>
              <a:gd name="T2" fmla="*/ 40 w 45"/>
              <a:gd name="T3" fmla="*/ 94 h 104"/>
              <a:gd name="T4" fmla="*/ 26 w 45"/>
              <a:gd name="T5" fmla="*/ 99 h 104"/>
              <a:gd name="T6" fmla="*/ 21 w 45"/>
              <a:gd name="T7" fmla="*/ 94 h 104"/>
              <a:gd name="T8" fmla="*/ 5 w 45"/>
              <a:gd name="T9" fmla="*/ 73 h 104"/>
              <a:gd name="T10" fmla="*/ 0 w 45"/>
              <a:gd name="T11" fmla="*/ 56 h 104"/>
              <a:gd name="T12" fmla="*/ 5 w 45"/>
              <a:gd name="T13" fmla="*/ 52 h 104"/>
              <a:gd name="T14" fmla="*/ 0 w 45"/>
              <a:gd name="T15" fmla="*/ 37 h 104"/>
              <a:gd name="T16" fmla="*/ 2 w 45"/>
              <a:gd name="T17" fmla="*/ 28 h 104"/>
              <a:gd name="T18" fmla="*/ 0 w 45"/>
              <a:gd name="T19" fmla="*/ 19 h 104"/>
              <a:gd name="T20" fmla="*/ 2 w 45"/>
              <a:gd name="T21" fmla="*/ 9 h 104"/>
              <a:gd name="T22" fmla="*/ 12 w 45"/>
              <a:gd name="T23" fmla="*/ 9 h 104"/>
              <a:gd name="T24" fmla="*/ 14 w 45"/>
              <a:gd name="T2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104">
                <a:moveTo>
                  <a:pt x="45" y="104"/>
                </a:moveTo>
                <a:lnTo>
                  <a:pt x="40" y="94"/>
                </a:lnTo>
                <a:lnTo>
                  <a:pt x="26" y="99"/>
                </a:lnTo>
                <a:lnTo>
                  <a:pt x="21" y="94"/>
                </a:lnTo>
                <a:lnTo>
                  <a:pt x="5" y="73"/>
                </a:lnTo>
                <a:lnTo>
                  <a:pt x="0" y="56"/>
                </a:lnTo>
                <a:lnTo>
                  <a:pt x="5" y="52"/>
                </a:lnTo>
                <a:lnTo>
                  <a:pt x="0" y="37"/>
                </a:lnTo>
                <a:lnTo>
                  <a:pt x="2" y="28"/>
                </a:lnTo>
                <a:lnTo>
                  <a:pt x="0" y="19"/>
                </a:lnTo>
                <a:lnTo>
                  <a:pt x="2" y="9"/>
                </a:lnTo>
                <a:lnTo>
                  <a:pt x="12" y="9"/>
                </a:lnTo>
                <a:lnTo>
                  <a:pt x="14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934"/>
          <p:cNvSpPr>
            <a:spLocks/>
          </p:cNvSpPr>
          <p:nvPr/>
        </p:nvSpPr>
        <p:spPr bwMode="auto">
          <a:xfrm>
            <a:off x="6761164" y="5416551"/>
            <a:ext cx="127000" cy="206375"/>
          </a:xfrm>
          <a:custGeom>
            <a:avLst/>
            <a:gdLst>
              <a:gd name="T0" fmla="*/ 0 w 80"/>
              <a:gd name="T1" fmla="*/ 127 h 130"/>
              <a:gd name="T2" fmla="*/ 2 w 80"/>
              <a:gd name="T3" fmla="*/ 125 h 130"/>
              <a:gd name="T4" fmla="*/ 16 w 80"/>
              <a:gd name="T5" fmla="*/ 130 h 130"/>
              <a:gd name="T6" fmla="*/ 26 w 80"/>
              <a:gd name="T7" fmla="*/ 123 h 130"/>
              <a:gd name="T8" fmla="*/ 23 w 80"/>
              <a:gd name="T9" fmla="*/ 116 h 130"/>
              <a:gd name="T10" fmla="*/ 28 w 80"/>
              <a:gd name="T11" fmla="*/ 116 h 130"/>
              <a:gd name="T12" fmla="*/ 30 w 80"/>
              <a:gd name="T13" fmla="*/ 111 h 130"/>
              <a:gd name="T14" fmla="*/ 26 w 80"/>
              <a:gd name="T15" fmla="*/ 94 h 130"/>
              <a:gd name="T16" fmla="*/ 30 w 80"/>
              <a:gd name="T17" fmla="*/ 94 h 130"/>
              <a:gd name="T18" fmla="*/ 33 w 80"/>
              <a:gd name="T19" fmla="*/ 87 h 130"/>
              <a:gd name="T20" fmla="*/ 52 w 80"/>
              <a:gd name="T21" fmla="*/ 83 h 130"/>
              <a:gd name="T22" fmla="*/ 54 w 80"/>
              <a:gd name="T23" fmla="*/ 71 h 130"/>
              <a:gd name="T24" fmla="*/ 59 w 80"/>
              <a:gd name="T25" fmla="*/ 52 h 130"/>
              <a:gd name="T26" fmla="*/ 63 w 80"/>
              <a:gd name="T27" fmla="*/ 42 h 130"/>
              <a:gd name="T28" fmla="*/ 71 w 80"/>
              <a:gd name="T29" fmla="*/ 42 h 130"/>
              <a:gd name="T30" fmla="*/ 80 w 80"/>
              <a:gd name="T31" fmla="*/ 33 h 130"/>
              <a:gd name="T32" fmla="*/ 73 w 80"/>
              <a:gd name="T33" fmla="*/ 7 h 130"/>
              <a:gd name="T34" fmla="*/ 73 w 80"/>
              <a:gd name="T3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30">
                <a:moveTo>
                  <a:pt x="0" y="127"/>
                </a:moveTo>
                <a:lnTo>
                  <a:pt x="2" y="125"/>
                </a:lnTo>
                <a:lnTo>
                  <a:pt x="16" y="130"/>
                </a:lnTo>
                <a:lnTo>
                  <a:pt x="26" y="123"/>
                </a:lnTo>
                <a:lnTo>
                  <a:pt x="23" y="116"/>
                </a:lnTo>
                <a:lnTo>
                  <a:pt x="28" y="116"/>
                </a:lnTo>
                <a:lnTo>
                  <a:pt x="30" y="111"/>
                </a:lnTo>
                <a:lnTo>
                  <a:pt x="26" y="94"/>
                </a:lnTo>
                <a:lnTo>
                  <a:pt x="30" y="94"/>
                </a:lnTo>
                <a:lnTo>
                  <a:pt x="33" y="87"/>
                </a:lnTo>
                <a:lnTo>
                  <a:pt x="52" y="83"/>
                </a:lnTo>
                <a:lnTo>
                  <a:pt x="54" y="71"/>
                </a:lnTo>
                <a:lnTo>
                  <a:pt x="59" y="52"/>
                </a:lnTo>
                <a:lnTo>
                  <a:pt x="63" y="42"/>
                </a:lnTo>
                <a:lnTo>
                  <a:pt x="71" y="42"/>
                </a:lnTo>
                <a:lnTo>
                  <a:pt x="80" y="33"/>
                </a:lnTo>
                <a:lnTo>
                  <a:pt x="73" y="7"/>
                </a:lnTo>
                <a:lnTo>
                  <a:pt x="73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935"/>
          <p:cNvSpPr>
            <a:spLocks/>
          </p:cNvSpPr>
          <p:nvPr/>
        </p:nvSpPr>
        <p:spPr bwMode="auto">
          <a:xfrm>
            <a:off x="6877051" y="5318126"/>
            <a:ext cx="244475" cy="98425"/>
          </a:xfrm>
          <a:custGeom>
            <a:avLst/>
            <a:gdLst>
              <a:gd name="T0" fmla="*/ 0 w 154"/>
              <a:gd name="T1" fmla="*/ 62 h 62"/>
              <a:gd name="T2" fmla="*/ 24 w 154"/>
              <a:gd name="T3" fmla="*/ 59 h 62"/>
              <a:gd name="T4" fmla="*/ 35 w 154"/>
              <a:gd name="T5" fmla="*/ 52 h 62"/>
              <a:gd name="T6" fmla="*/ 47 w 154"/>
              <a:gd name="T7" fmla="*/ 57 h 62"/>
              <a:gd name="T8" fmla="*/ 54 w 154"/>
              <a:gd name="T9" fmla="*/ 50 h 62"/>
              <a:gd name="T10" fmla="*/ 64 w 154"/>
              <a:gd name="T11" fmla="*/ 50 h 62"/>
              <a:gd name="T12" fmla="*/ 73 w 154"/>
              <a:gd name="T13" fmla="*/ 33 h 62"/>
              <a:gd name="T14" fmla="*/ 85 w 154"/>
              <a:gd name="T15" fmla="*/ 24 h 62"/>
              <a:gd name="T16" fmla="*/ 97 w 154"/>
              <a:gd name="T17" fmla="*/ 21 h 62"/>
              <a:gd name="T18" fmla="*/ 128 w 154"/>
              <a:gd name="T19" fmla="*/ 24 h 62"/>
              <a:gd name="T20" fmla="*/ 140 w 154"/>
              <a:gd name="T21" fmla="*/ 21 h 62"/>
              <a:gd name="T22" fmla="*/ 140 w 154"/>
              <a:gd name="T23" fmla="*/ 3 h 62"/>
              <a:gd name="T24" fmla="*/ 154 w 154"/>
              <a:gd name="T2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62">
                <a:moveTo>
                  <a:pt x="0" y="62"/>
                </a:moveTo>
                <a:lnTo>
                  <a:pt x="24" y="59"/>
                </a:lnTo>
                <a:lnTo>
                  <a:pt x="35" y="52"/>
                </a:lnTo>
                <a:lnTo>
                  <a:pt x="47" y="57"/>
                </a:lnTo>
                <a:lnTo>
                  <a:pt x="54" y="50"/>
                </a:lnTo>
                <a:lnTo>
                  <a:pt x="64" y="50"/>
                </a:lnTo>
                <a:lnTo>
                  <a:pt x="73" y="33"/>
                </a:lnTo>
                <a:lnTo>
                  <a:pt x="85" y="24"/>
                </a:lnTo>
                <a:lnTo>
                  <a:pt x="97" y="21"/>
                </a:lnTo>
                <a:lnTo>
                  <a:pt x="128" y="24"/>
                </a:lnTo>
                <a:lnTo>
                  <a:pt x="140" y="21"/>
                </a:lnTo>
                <a:lnTo>
                  <a:pt x="140" y="3"/>
                </a:lnTo>
                <a:lnTo>
                  <a:pt x="154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936"/>
          <p:cNvSpPr>
            <a:spLocks/>
          </p:cNvSpPr>
          <p:nvPr/>
        </p:nvSpPr>
        <p:spPr bwMode="auto">
          <a:xfrm>
            <a:off x="6827839" y="5175251"/>
            <a:ext cx="112713" cy="76200"/>
          </a:xfrm>
          <a:custGeom>
            <a:avLst/>
            <a:gdLst>
              <a:gd name="T0" fmla="*/ 0 w 71"/>
              <a:gd name="T1" fmla="*/ 48 h 48"/>
              <a:gd name="T2" fmla="*/ 7 w 71"/>
              <a:gd name="T3" fmla="*/ 38 h 48"/>
              <a:gd name="T4" fmla="*/ 7 w 71"/>
              <a:gd name="T5" fmla="*/ 22 h 48"/>
              <a:gd name="T6" fmla="*/ 38 w 71"/>
              <a:gd name="T7" fmla="*/ 10 h 48"/>
              <a:gd name="T8" fmla="*/ 43 w 71"/>
              <a:gd name="T9" fmla="*/ 17 h 48"/>
              <a:gd name="T10" fmla="*/ 50 w 71"/>
              <a:gd name="T11" fmla="*/ 19 h 48"/>
              <a:gd name="T12" fmla="*/ 52 w 71"/>
              <a:gd name="T13" fmla="*/ 7 h 48"/>
              <a:gd name="T14" fmla="*/ 59 w 71"/>
              <a:gd name="T15" fmla="*/ 0 h 48"/>
              <a:gd name="T16" fmla="*/ 71 w 71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48">
                <a:moveTo>
                  <a:pt x="0" y="48"/>
                </a:moveTo>
                <a:lnTo>
                  <a:pt x="7" y="38"/>
                </a:lnTo>
                <a:lnTo>
                  <a:pt x="7" y="22"/>
                </a:lnTo>
                <a:lnTo>
                  <a:pt x="38" y="10"/>
                </a:lnTo>
                <a:lnTo>
                  <a:pt x="43" y="17"/>
                </a:lnTo>
                <a:lnTo>
                  <a:pt x="50" y="19"/>
                </a:lnTo>
                <a:lnTo>
                  <a:pt x="52" y="7"/>
                </a:lnTo>
                <a:lnTo>
                  <a:pt x="59" y="0"/>
                </a:lnTo>
                <a:lnTo>
                  <a:pt x="71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937"/>
          <p:cNvSpPr>
            <a:spLocks/>
          </p:cNvSpPr>
          <p:nvPr/>
        </p:nvSpPr>
        <p:spPr bwMode="auto">
          <a:xfrm>
            <a:off x="7034214" y="5156201"/>
            <a:ext cx="93663" cy="161925"/>
          </a:xfrm>
          <a:custGeom>
            <a:avLst/>
            <a:gdLst>
              <a:gd name="T0" fmla="*/ 55 w 59"/>
              <a:gd name="T1" fmla="*/ 102 h 102"/>
              <a:gd name="T2" fmla="*/ 57 w 59"/>
              <a:gd name="T3" fmla="*/ 100 h 102"/>
              <a:gd name="T4" fmla="*/ 57 w 59"/>
              <a:gd name="T5" fmla="*/ 93 h 102"/>
              <a:gd name="T6" fmla="*/ 55 w 59"/>
              <a:gd name="T7" fmla="*/ 86 h 102"/>
              <a:gd name="T8" fmla="*/ 52 w 59"/>
              <a:gd name="T9" fmla="*/ 71 h 102"/>
              <a:gd name="T10" fmla="*/ 59 w 59"/>
              <a:gd name="T11" fmla="*/ 62 h 102"/>
              <a:gd name="T12" fmla="*/ 57 w 59"/>
              <a:gd name="T13" fmla="*/ 57 h 102"/>
              <a:gd name="T14" fmla="*/ 52 w 59"/>
              <a:gd name="T15" fmla="*/ 55 h 102"/>
              <a:gd name="T16" fmla="*/ 45 w 59"/>
              <a:gd name="T17" fmla="*/ 45 h 102"/>
              <a:gd name="T18" fmla="*/ 45 w 59"/>
              <a:gd name="T19" fmla="*/ 29 h 102"/>
              <a:gd name="T20" fmla="*/ 29 w 59"/>
              <a:gd name="T21" fmla="*/ 26 h 102"/>
              <a:gd name="T22" fmla="*/ 14 w 59"/>
              <a:gd name="T23" fmla="*/ 17 h 102"/>
              <a:gd name="T24" fmla="*/ 3 w 59"/>
              <a:gd name="T25" fmla="*/ 5 h 102"/>
              <a:gd name="T26" fmla="*/ 0 w 59"/>
              <a:gd name="T2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9" h="102">
                <a:moveTo>
                  <a:pt x="55" y="102"/>
                </a:moveTo>
                <a:lnTo>
                  <a:pt x="57" y="100"/>
                </a:lnTo>
                <a:lnTo>
                  <a:pt x="57" y="93"/>
                </a:lnTo>
                <a:lnTo>
                  <a:pt x="55" y="86"/>
                </a:lnTo>
                <a:lnTo>
                  <a:pt x="52" y="71"/>
                </a:lnTo>
                <a:lnTo>
                  <a:pt x="59" y="62"/>
                </a:lnTo>
                <a:lnTo>
                  <a:pt x="57" y="57"/>
                </a:lnTo>
                <a:lnTo>
                  <a:pt x="52" y="55"/>
                </a:lnTo>
                <a:lnTo>
                  <a:pt x="45" y="45"/>
                </a:lnTo>
                <a:lnTo>
                  <a:pt x="45" y="29"/>
                </a:lnTo>
                <a:lnTo>
                  <a:pt x="29" y="26"/>
                </a:lnTo>
                <a:lnTo>
                  <a:pt x="14" y="17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938"/>
          <p:cNvSpPr>
            <a:spLocks/>
          </p:cNvSpPr>
          <p:nvPr/>
        </p:nvSpPr>
        <p:spPr bwMode="auto">
          <a:xfrm>
            <a:off x="7121526" y="5213351"/>
            <a:ext cx="427038" cy="104775"/>
          </a:xfrm>
          <a:custGeom>
            <a:avLst/>
            <a:gdLst>
              <a:gd name="T0" fmla="*/ 0 w 269"/>
              <a:gd name="T1" fmla="*/ 66 h 66"/>
              <a:gd name="T2" fmla="*/ 21 w 269"/>
              <a:gd name="T3" fmla="*/ 66 h 66"/>
              <a:gd name="T4" fmla="*/ 26 w 269"/>
              <a:gd name="T5" fmla="*/ 57 h 66"/>
              <a:gd name="T6" fmla="*/ 66 w 269"/>
              <a:gd name="T7" fmla="*/ 54 h 66"/>
              <a:gd name="T8" fmla="*/ 87 w 269"/>
              <a:gd name="T9" fmla="*/ 45 h 66"/>
              <a:gd name="T10" fmla="*/ 92 w 269"/>
              <a:gd name="T11" fmla="*/ 35 h 66"/>
              <a:gd name="T12" fmla="*/ 123 w 269"/>
              <a:gd name="T13" fmla="*/ 31 h 66"/>
              <a:gd name="T14" fmla="*/ 149 w 269"/>
              <a:gd name="T15" fmla="*/ 45 h 66"/>
              <a:gd name="T16" fmla="*/ 156 w 269"/>
              <a:gd name="T17" fmla="*/ 43 h 66"/>
              <a:gd name="T18" fmla="*/ 191 w 269"/>
              <a:gd name="T19" fmla="*/ 57 h 66"/>
              <a:gd name="T20" fmla="*/ 208 w 269"/>
              <a:gd name="T21" fmla="*/ 47 h 66"/>
              <a:gd name="T22" fmla="*/ 231 w 269"/>
              <a:gd name="T23" fmla="*/ 45 h 66"/>
              <a:gd name="T24" fmla="*/ 239 w 269"/>
              <a:gd name="T25" fmla="*/ 47 h 66"/>
              <a:gd name="T26" fmla="*/ 258 w 269"/>
              <a:gd name="T27" fmla="*/ 38 h 66"/>
              <a:gd name="T28" fmla="*/ 258 w 269"/>
              <a:gd name="T29" fmla="*/ 19 h 66"/>
              <a:gd name="T30" fmla="*/ 248 w 269"/>
              <a:gd name="T31" fmla="*/ 9 h 66"/>
              <a:gd name="T32" fmla="*/ 246 w 269"/>
              <a:gd name="T33" fmla="*/ 0 h 66"/>
              <a:gd name="T34" fmla="*/ 269 w 269"/>
              <a:gd name="T3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9" h="66">
                <a:moveTo>
                  <a:pt x="0" y="66"/>
                </a:moveTo>
                <a:lnTo>
                  <a:pt x="21" y="66"/>
                </a:lnTo>
                <a:lnTo>
                  <a:pt x="26" y="57"/>
                </a:lnTo>
                <a:lnTo>
                  <a:pt x="66" y="54"/>
                </a:lnTo>
                <a:lnTo>
                  <a:pt x="87" y="45"/>
                </a:lnTo>
                <a:lnTo>
                  <a:pt x="92" y="35"/>
                </a:lnTo>
                <a:lnTo>
                  <a:pt x="123" y="31"/>
                </a:lnTo>
                <a:lnTo>
                  <a:pt x="149" y="45"/>
                </a:lnTo>
                <a:lnTo>
                  <a:pt x="156" y="43"/>
                </a:lnTo>
                <a:lnTo>
                  <a:pt x="191" y="57"/>
                </a:lnTo>
                <a:lnTo>
                  <a:pt x="208" y="47"/>
                </a:lnTo>
                <a:lnTo>
                  <a:pt x="231" y="45"/>
                </a:lnTo>
                <a:lnTo>
                  <a:pt x="239" y="47"/>
                </a:lnTo>
                <a:lnTo>
                  <a:pt x="258" y="38"/>
                </a:lnTo>
                <a:lnTo>
                  <a:pt x="258" y="19"/>
                </a:lnTo>
                <a:lnTo>
                  <a:pt x="248" y="9"/>
                </a:lnTo>
                <a:lnTo>
                  <a:pt x="246" y="0"/>
                </a:lnTo>
                <a:lnTo>
                  <a:pt x="269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939"/>
          <p:cNvSpPr>
            <a:spLocks/>
          </p:cNvSpPr>
          <p:nvPr/>
        </p:nvSpPr>
        <p:spPr bwMode="auto">
          <a:xfrm>
            <a:off x="7526339" y="5213351"/>
            <a:ext cx="63500" cy="168275"/>
          </a:xfrm>
          <a:custGeom>
            <a:avLst/>
            <a:gdLst>
              <a:gd name="T0" fmla="*/ 0 w 40"/>
              <a:gd name="T1" fmla="*/ 106 h 106"/>
              <a:gd name="T2" fmla="*/ 7 w 40"/>
              <a:gd name="T3" fmla="*/ 104 h 106"/>
              <a:gd name="T4" fmla="*/ 21 w 40"/>
              <a:gd name="T5" fmla="*/ 76 h 106"/>
              <a:gd name="T6" fmla="*/ 17 w 40"/>
              <a:gd name="T7" fmla="*/ 47 h 106"/>
              <a:gd name="T8" fmla="*/ 40 w 40"/>
              <a:gd name="T9" fmla="*/ 35 h 106"/>
              <a:gd name="T10" fmla="*/ 33 w 40"/>
              <a:gd name="T11" fmla="*/ 7 h 106"/>
              <a:gd name="T12" fmla="*/ 14 w 40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106">
                <a:moveTo>
                  <a:pt x="0" y="106"/>
                </a:moveTo>
                <a:lnTo>
                  <a:pt x="7" y="104"/>
                </a:lnTo>
                <a:lnTo>
                  <a:pt x="21" y="76"/>
                </a:lnTo>
                <a:lnTo>
                  <a:pt x="17" y="47"/>
                </a:lnTo>
                <a:lnTo>
                  <a:pt x="40" y="35"/>
                </a:lnTo>
                <a:lnTo>
                  <a:pt x="33" y="7"/>
                </a:lnTo>
                <a:lnTo>
                  <a:pt x="14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940"/>
          <p:cNvSpPr>
            <a:spLocks/>
          </p:cNvSpPr>
          <p:nvPr/>
        </p:nvSpPr>
        <p:spPr bwMode="auto">
          <a:xfrm>
            <a:off x="7548564" y="5130801"/>
            <a:ext cx="206375" cy="82550"/>
          </a:xfrm>
          <a:custGeom>
            <a:avLst/>
            <a:gdLst>
              <a:gd name="T0" fmla="*/ 130 w 130"/>
              <a:gd name="T1" fmla="*/ 5 h 52"/>
              <a:gd name="T2" fmla="*/ 90 w 130"/>
              <a:gd name="T3" fmla="*/ 16 h 52"/>
              <a:gd name="T4" fmla="*/ 69 w 130"/>
              <a:gd name="T5" fmla="*/ 0 h 52"/>
              <a:gd name="T6" fmla="*/ 52 w 130"/>
              <a:gd name="T7" fmla="*/ 5 h 52"/>
              <a:gd name="T8" fmla="*/ 43 w 130"/>
              <a:gd name="T9" fmla="*/ 14 h 52"/>
              <a:gd name="T10" fmla="*/ 17 w 130"/>
              <a:gd name="T11" fmla="*/ 19 h 52"/>
              <a:gd name="T12" fmla="*/ 12 w 130"/>
              <a:gd name="T13" fmla="*/ 38 h 52"/>
              <a:gd name="T14" fmla="*/ 3 w 130"/>
              <a:gd name="T15" fmla="*/ 40 h 52"/>
              <a:gd name="T16" fmla="*/ 0 w 130"/>
              <a:gd name="T1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" h="52">
                <a:moveTo>
                  <a:pt x="130" y="5"/>
                </a:moveTo>
                <a:lnTo>
                  <a:pt x="90" y="16"/>
                </a:lnTo>
                <a:lnTo>
                  <a:pt x="69" y="0"/>
                </a:lnTo>
                <a:lnTo>
                  <a:pt x="52" y="5"/>
                </a:lnTo>
                <a:lnTo>
                  <a:pt x="43" y="14"/>
                </a:lnTo>
                <a:lnTo>
                  <a:pt x="17" y="19"/>
                </a:lnTo>
                <a:lnTo>
                  <a:pt x="12" y="38"/>
                </a:lnTo>
                <a:lnTo>
                  <a:pt x="3" y="40"/>
                </a:lnTo>
                <a:lnTo>
                  <a:pt x="0" y="5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941"/>
          <p:cNvSpPr>
            <a:spLocks/>
          </p:cNvSpPr>
          <p:nvPr/>
        </p:nvSpPr>
        <p:spPr bwMode="auto">
          <a:xfrm>
            <a:off x="7019926" y="4833938"/>
            <a:ext cx="82550" cy="322263"/>
          </a:xfrm>
          <a:custGeom>
            <a:avLst/>
            <a:gdLst>
              <a:gd name="T0" fmla="*/ 9 w 52"/>
              <a:gd name="T1" fmla="*/ 203 h 203"/>
              <a:gd name="T2" fmla="*/ 16 w 52"/>
              <a:gd name="T3" fmla="*/ 201 h 203"/>
              <a:gd name="T4" fmla="*/ 23 w 52"/>
              <a:gd name="T5" fmla="*/ 184 h 203"/>
              <a:gd name="T6" fmla="*/ 14 w 52"/>
              <a:gd name="T7" fmla="*/ 177 h 203"/>
              <a:gd name="T8" fmla="*/ 19 w 52"/>
              <a:gd name="T9" fmla="*/ 158 h 203"/>
              <a:gd name="T10" fmla="*/ 14 w 52"/>
              <a:gd name="T11" fmla="*/ 149 h 203"/>
              <a:gd name="T12" fmla="*/ 35 w 52"/>
              <a:gd name="T13" fmla="*/ 142 h 203"/>
              <a:gd name="T14" fmla="*/ 38 w 52"/>
              <a:gd name="T15" fmla="*/ 130 h 203"/>
              <a:gd name="T16" fmla="*/ 52 w 52"/>
              <a:gd name="T17" fmla="*/ 114 h 203"/>
              <a:gd name="T18" fmla="*/ 52 w 52"/>
              <a:gd name="T19" fmla="*/ 106 h 203"/>
              <a:gd name="T20" fmla="*/ 14 w 52"/>
              <a:gd name="T21" fmla="*/ 80 h 203"/>
              <a:gd name="T22" fmla="*/ 9 w 52"/>
              <a:gd name="T23" fmla="*/ 64 h 203"/>
              <a:gd name="T24" fmla="*/ 2 w 52"/>
              <a:gd name="T25" fmla="*/ 57 h 203"/>
              <a:gd name="T26" fmla="*/ 0 w 52"/>
              <a:gd name="T27" fmla="*/ 43 h 203"/>
              <a:gd name="T28" fmla="*/ 2 w 52"/>
              <a:gd name="T29" fmla="*/ 26 h 203"/>
              <a:gd name="T30" fmla="*/ 12 w 52"/>
              <a:gd name="T31" fmla="*/ 19 h 203"/>
              <a:gd name="T32" fmla="*/ 16 w 52"/>
              <a:gd name="T3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203">
                <a:moveTo>
                  <a:pt x="9" y="203"/>
                </a:moveTo>
                <a:lnTo>
                  <a:pt x="16" y="201"/>
                </a:lnTo>
                <a:lnTo>
                  <a:pt x="23" y="184"/>
                </a:lnTo>
                <a:lnTo>
                  <a:pt x="14" y="177"/>
                </a:lnTo>
                <a:lnTo>
                  <a:pt x="19" y="158"/>
                </a:lnTo>
                <a:lnTo>
                  <a:pt x="14" y="149"/>
                </a:lnTo>
                <a:lnTo>
                  <a:pt x="35" y="142"/>
                </a:lnTo>
                <a:lnTo>
                  <a:pt x="38" y="130"/>
                </a:lnTo>
                <a:lnTo>
                  <a:pt x="52" y="114"/>
                </a:lnTo>
                <a:lnTo>
                  <a:pt x="52" y="106"/>
                </a:lnTo>
                <a:lnTo>
                  <a:pt x="14" y="80"/>
                </a:lnTo>
                <a:lnTo>
                  <a:pt x="9" y="64"/>
                </a:lnTo>
                <a:lnTo>
                  <a:pt x="2" y="57"/>
                </a:lnTo>
                <a:lnTo>
                  <a:pt x="0" y="43"/>
                </a:lnTo>
                <a:lnTo>
                  <a:pt x="2" y="26"/>
                </a:lnTo>
                <a:lnTo>
                  <a:pt x="12" y="19"/>
                </a:lnTo>
                <a:lnTo>
                  <a:pt x="16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942"/>
          <p:cNvSpPr>
            <a:spLocks/>
          </p:cNvSpPr>
          <p:nvPr/>
        </p:nvSpPr>
        <p:spPr bwMode="auto">
          <a:xfrm>
            <a:off x="7045326" y="4789488"/>
            <a:ext cx="733425" cy="119063"/>
          </a:xfrm>
          <a:custGeom>
            <a:avLst/>
            <a:gdLst>
              <a:gd name="T0" fmla="*/ 0 w 462"/>
              <a:gd name="T1" fmla="*/ 28 h 75"/>
              <a:gd name="T2" fmla="*/ 7 w 462"/>
              <a:gd name="T3" fmla="*/ 30 h 75"/>
              <a:gd name="T4" fmla="*/ 26 w 462"/>
              <a:gd name="T5" fmla="*/ 40 h 75"/>
              <a:gd name="T6" fmla="*/ 34 w 462"/>
              <a:gd name="T7" fmla="*/ 42 h 75"/>
              <a:gd name="T8" fmla="*/ 19 w 462"/>
              <a:gd name="T9" fmla="*/ 54 h 75"/>
              <a:gd name="T10" fmla="*/ 22 w 462"/>
              <a:gd name="T11" fmla="*/ 68 h 75"/>
              <a:gd name="T12" fmla="*/ 41 w 462"/>
              <a:gd name="T13" fmla="*/ 71 h 75"/>
              <a:gd name="T14" fmla="*/ 52 w 462"/>
              <a:gd name="T15" fmla="*/ 63 h 75"/>
              <a:gd name="T16" fmla="*/ 88 w 462"/>
              <a:gd name="T17" fmla="*/ 66 h 75"/>
              <a:gd name="T18" fmla="*/ 121 w 462"/>
              <a:gd name="T19" fmla="*/ 75 h 75"/>
              <a:gd name="T20" fmla="*/ 140 w 462"/>
              <a:gd name="T21" fmla="*/ 71 h 75"/>
              <a:gd name="T22" fmla="*/ 149 w 462"/>
              <a:gd name="T23" fmla="*/ 63 h 75"/>
              <a:gd name="T24" fmla="*/ 156 w 462"/>
              <a:gd name="T25" fmla="*/ 66 h 75"/>
              <a:gd name="T26" fmla="*/ 166 w 462"/>
              <a:gd name="T27" fmla="*/ 71 h 75"/>
              <a:gd name="T28" fmla="*/ 183 w 462"/>
              <a:gd name="T29" fmla="*/ 63 h 75"/>
              <a:gd name="T30" fmla="*/ 204 w 462"/>
              <a:gd name="T31" fmla="*/ 66 h 75"/>
              <a:gd name="T32" fmla="*/ 216 w 462"/>
              <a:gd name="T33" fmla="*/ 71 h 75"/>
              <a:gd name="T34" fmla="*/ 244 w 462"/>
              <a:gd name="T35" fmla="*/ 59 h 75"/>
              <a:gd name="T36" fmla="*/ 272 w 462"/>
              <a:gd name="T37" fmla="*/ 28 h 75"/>
              <a:gd name="T38" fmla="*/ 287 w 462"/>
              <a:gd name="T39" fmla="*/ 18 h 75"/>
              <a:gd name="T40" fmla="*/ 317 w 462"/>
              <a:gd name="T41" fmla="*/ 9 h 75"/>
              <a:gd name="T42" fmla="*/ 332 w 462"/>
              <a:gd name="T43" fmla="*/ 2 h 75"/>
              <a:gd name="T44" fmla="*/ 353 w 462"/>
              <a:gd name="T45" fmla="*/ 0 h 75"/>
              <a:gd name="T46" fmla="*/ 369 w 462"/>
              <a:gd name="T47" fmla="*/ 9 h 75"/>
              <a:gd name="T48" fmla="*/ 386 w 462"/>
              <a:gd name="T49" fmla="*/ 7 h 75"/>
              <a:gd name="T50" fmla="*/ 393 w 462"/>
              <a:gd name="T51" fmla="*/ 11 h 75"/>
              <a:gd name="T52" fmla="*/ 407 w 462"/>
              <a:gd name="T53" fmla="*/ 7 h 75"/>
              <a:gd name="T54" fmla="*/ 414 w 462"/>
              <a:gd name="T55" fmla="*/ 21 h 75"/>
              <a:gd name="T56" fmla="*/ 436 w 462"/>
              <a:gd name="T57" fmla="*/ 26 h 75"/>
              <a:gd name="T58" fmla="*/ 462 w 462"/>
              <a:gd name="T59" fmla="*/ 2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75">
                <a:moveTo>
                  <a:pt x="0" y="28"/>
                </a:moveTo>
                <a:lnTo>
                  <a:pt x="7" y="30"/>
                </a:lnTo>
                <a:lnTo>
                  <a:pt x="26" y="40"/>
                </a:lnTo>
                <a:lnTo>
                  <a:pt x="34" y="42"/>
                </a:lnTo>
                <a:lnTo>
                  <a:pt x="19" y="54"/>
                </a:lnTo>
                <a:lnTo>
                  <a:pt x="22" y="68"/>
                </a:lnTo>
                <a:lnTo>
                  <a:pt x="41" y="71"/>
                </a:lnTo>
                <a:lnTo>
                  <a:pt x="52" y="63"/>
                </a:lnTo>
                <a:lnTo>
                  <a:pt x="88" y="66"/>
                </a:lnTo>
                <a:lnTo>
                  <a:pt x="121" y="75"/>
                </a:lnTo>
                <a:lnTo>
                  <a:pt x="140" y="71"/>
                </a:lnTo>
                <a:lnTo>
                  <a:pt x="149" y="63"/>
                </a:lnTo>
                <a:lnTo>
                  <a:pt x="156" y="66"/>
                </a:lnTo>
                <a:lnTo>
                  <a:pt x="166" y="71"/>
                </a:lnTo>
                <a:lnTo>
                  <a:pt x="183" y="63"/>
                </a:lnTo>
                <a:lnTo>
                  <a:pt x="204" y="66"/>
                </a:lnTo>
                <a:lnTo>
                  <a:pt x="216" y="71"/>
                </a:lnTo>
                <a:lnTo>
                  <a:pt x="244" y="59"/>
                </a:lnTo>
                <a:lnTo>
                  <a:pt x="272" y="28"/>
                </a:lnTo>
                <a:lnTo>
                  <a:pt x="287" y="18"/>
                </a:lnTo>
                <a:lnTo>
                  <a:pt x="317" y="9"/>
                </a:lnTo>
                <a:lnTo>
                  <a:pt x="332" y="2"/>
                </a:lnTo>
                <a:lnTo>
                  <a:pt x="353" y="0"/>
                </a:lnTo>
                <a:lnTo>
                  <a:pt x="369" y="9"/>
                </a:lnTo>
                <a:lnTo>
                  <a:pt x="386" y="7"/>
                </a:lnTo>
                <a:lnTo>
                  <a:pt x="393" y="11"/>
                </a:lnTo>
                <a:lnTo>
                  <a:pt x="407" y="7"/>
                </a:lnTo>
                <a:lnTo>
                  <a:pt x="414" y="21"/>
                </a:lnTo>
                <a:lnTo>
                  <a:pt x="436" y="26"/>
                </a:lnTo>
                <a:lnTo>
                  <a:pt x="462" y="2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943"/>
          <p:cNvSpPr>
            <a:spLocks/>
          </p:cNvSpPr>
          <p:nvPr/>
        </p:nvSpPr>
        <p:spPr bwMode="auto">
          <a:xfrm>
            <a:off x="3887789" y="2662238"/>
            <a:ext cx="158750" cy="192088"/>
          </a:xfrm>
          <a:custGeom>
            <a:avLst/>
            <a:gdLst>
              <a:gd name="T0" fmla="*/ 74 w 100"/>
              <a:gd name="T1" fmla="*/ 0 h 121"/>
              <a:gd name="T2" fmla="*/ 71 w 100"/>
              <a:gd name="T3" fmla="*/ 0 h 121"/>
              <a:gd name="T4" fmla="*/ 66 w 100"/>
              <a:gd name="T5" fmla="*/ 5 h 121"/>
              <a:gd name="T6" fmla="*/ 64 w 100"/>
              <a:gd name="T7" fmla="*/ 10 h 121"/>
              <a:gd name="T8" fmla="*/ 59 w 100"/>
              <a:gd name="T9" fmla="*/ 12 h 121"/>
              <a:gd name="T10" fmla="*/ 59 w 100"/>
              <a:gd name="T11" fmla="*/ 14 h 121"/>
              <a:gd name="T12" fmla="*/ 57 w 100"/>
              <a:gd name="T13" fmla="*/ 17 h 121"/>
              <a:gd name="T14" fmla="*/ 50 w 100"/>
              <a:gd name="T15" fmla="*/ 22 h 121"/>
              <a:gd name="T16" fmla="*/ 47 w 100"/>
              <a:gd name="T17" fmla="*/ 26 h 121"/>
              <a:gd name="T18" fmla="*/ 40 w 100"/>
              <a:gd name="T19" fmla="*/ 24 h 121"/>
              <a:gd name="T20" fmla="*/ 33 w 100"/>
              <a:gd name="T21" fmla="*/ 26 h 121"/>
              <a:gd name="T22" fmla="*/ 29 w 100"/>
              <a:gd name="T23" fmla="*/ 22 h 121"/>
              <a:gd name="T24" fmla="*/ 21 w 100"/>
              <a:gd name="T25" fmla="*/ 24 h 121"/>
              <a:gd name="T26" fmla="*/ 24 w 100"/>
              <a:gd name="T27" fmla="*/ 31 h 121"/>
              <a:gd name="T28" fmla="*/ 33 w 100"/>
              <a:gd name="T29" fmla="*/ 36 h 121"/>
              <a:gd name="T30" fmla="*/ 24 w 100"/>
              <a:gd name="T31" fmla="*/ 43 h 121"/>
              <a:gd name="T32" fmla="*/ 17 w 100"/>
              <a:gd name="T33" fmla="*/ 40 h 121"/>
              <a:gd name="T34" fmla="*/ 12 w 100"/>
              <a:gd name="T35" fmla="*/ 38 h 121"/>
              <a:gd name="T36" fmla="*/ 7 w 100"/>
              <a:gd name="T37" fmla="*/ 43 h 121"/>
              <a:gd name="T38" fmla="*/ 0 w 100"/>
              <a:gd name="T39" fmla="*/ 43 h 121"/>
              <a:gd name="T40" fmla="*/ 7 w 100"/>
              <a:gd name="T41" fmla="*/ 64 h 121"/>
              <a:gd name="T42" fmla="*/ 12 w 100"/>
              <a:gd name="T43" fmla="*/ 67 h 121"/>
              <a:gd name="T44" fmla="*/ 10 w 100"/>
              <a:gd name="T45" fmla="*/ 74 h 121"/>
              <a:gd name="T46" fmla="*/ 12 w 100"/>
              <a:gd name="T47" fmla="*/ 76 h 121"/>
              <a:gd name="T48" fmla="*/ 19 w 100"/>
              <a:gd name="T49" fmla="*/ 78 h 121"/>
              <a:gd name="T50" fmla="*/ 21 w 100"/>
              <a:gd name="T51" fmla="*/ 88 h 121"/>
              <a:gd name="T52" fmla="*/ 29 w 100"/>
              <a:gd name="T53" fmla="*/ 90 h 121"/>
              <a:gd name="T54" fmla="*/ 38 w 100"/>
              <a:gd name="T55" fmla="*/ 97 h 121"/>
              <a:gd name="T56" fmla="*/ 45 w 100"/>
              <a:gd name="T57" fmla="*/ 88 h 121"/>
              <a:gd name="T58" fmla="*/ 50 w 100"/>
              <a:gd name="T59" fmla="*/ 88 h 121"/>
              <a:gd name="T60" fmla="*/ 52 w 100"/>
              <a:gd name="T61" fmla="*/ 76 h 121"/>
              <a:gd name="T62" fmla="*/ 66 w 100"/>
              <a:gd name="T63" fmla="*/ 71 h 121"/>
              <a:gd name="T64" fmla="*/ 71 w 100"/>
              <a:gd name="T65" fmla="*/ 76 h 121"/>
              <a:gd name="T66" fmla="*/ 71 w 100"/>
              <a:gd name="T67" fmla="*/ 88 h 121"/>
              <a:gd name="T68" fmla="*/ 74 w 100"/>
              <a:gd name="T69" fmla="*/ 97 h 121"/>
              <a:gd name="T70" fmla="*/ 76 w 100"/>
              <a:gd name="T71" fmla="*/ 102 h 121"/>
              <a:gd name="T72" fmla="*/ 81 w 100"/>
              <a:gd name="T73" fmla="*/ 107 h 121"/>
              <a:gd name="T74" fmla="*/ 78 w 100"/>
              <a:gd name="T75" fmla="*/ 114 h 121"/>
              <a:gd name="T76" fmla="*/ 78 w 100"/>
              <a:gd name="T77" fmla="*/ 119 h 121"/>
              <a:gd name="T78" fmla="*/ 90 w 100"/>
              <a:gd name="T79" fmla="*/ 121 h 121"/>
              <a:gd name="T80" fmla="*/ 95 w 100"/>
              <a:gd name="T81" fmla="*/ 116 h 121"/>
              <a:gd name="T82" fmla="*/ 100 w 100"/>
              <a:gd name="T83" fmla="*/ 11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" h="121">
                <a:moveTo>
                  <a:pt x="74" y="0"/>
                </a:moveTo>
                <a:lnTo>
                  <a:pt x="71" y="0"/>
                </a:lnTo>
                <a:lnTo>
                  <a:pt x="66" y="5"/>
                </a:lnTo>
                <a:lnTo>
                  <a:pt x="64" y="10"/>
                </a:lnTo>
                <a:lnTo>
                  <a:pt x="59" y="12"/>
                </a:lnTo>
                <a:lnTo>
                  <a:pt x="59" y="14"/>
                </a:lnTo>
                <a:lnTo>
                  <a:pt x="57" y="17"/>
                </a:lnTo>
                <a:lnTo>
                  <a:pt x="50" y="22"/>
                </a:lnTo>
                <a:lnTo>
                  <a:pt x="47" y="26"/>
                </a:lnTo>
                <a:lnTo>
                  <a:pt x="40" y="24"/>
                </a:lnTo>
                <a:lnTo>
                  <a:pt x="33" y="26"/>
                </a:lnTo>
                <a:lnTo>
                  <a:pt x="29" y="22"/>
                </a:lnTo>
                <a:lnTo>
                  <a:pt x="21" y="24"/>
                </a:lnTo>
                <a:lnTo>
                  <a:pt x="24" y="31"/>
                </a:lnTo>
                <a:lnTo>
                  <a:pt x="33" y="36"/>
                </a:lnTo>
                <a:lnTo>
                  <a:pt x="24" y="43"/>
                </a:lnTo>
                <a:lnTo>
                  <a:pt x="17" y="40"/>
                </a:lnTo>
                <a:lnTo>
                  <a:pt x="12" y="38"/>
                </a:lnTo>
                <a:lnTo>
                  <a:pt x="7" y="43"/>
                </a:lnTo>
                <a:lnTo>
                  <a:pt x="0" y="43"/>
                </a:lnTo>
                <a:lnTo>
                  <a:pt x="7" y="64"/>
                </a:lnTo>
                <a:lnTo>
                  <a:pt x="12" y="67"/>
                </a:lnTo>
                <a:lnTo>
                  <a:pt x="10" y="74"/>
                </a:lnTo>
                <a:lnTo>
                  <a:pt x="12" y="76"/>
                </a:lnTo>
                <a:lnTo>
                  <a:pt x="19" y="78"/>
                </a:lnTo>
                <a:lnTo>
                  <a:pt x="21" y="88"/>
                </a:lnTo>
                <a:lnTo>
                  <a:pt x="29" y="90"/>
                </a:lnTo>
                <a:lnTo>
                  <a:pt x="38" y="97"/>
                </a:lnTo>
                <a:lnTo>
                  <a:pt x="45" y="88"/>
                </a:lnTo>
                <a:lnTo>
                  <a:pt x="50" y="88"/>
                </a:lnTo>
                <a:lnTo>
                  <a:pt x="52" y="76"/>
                </a:lnTo>
                <a:lnTo>
                  <a:pt x="66" y="71"/>
                </a:lnTo>
                <a:lnTo>
                  <a:pt x="71" y="76"/>
                </a:lnTo>
                <a:lnTo>
                  <a:pt x="71" y="88"/>
                </a:lnTo>
                <a:lnTo>
                  <a:pt x="74" y="97"/>
                </a:lnTo>
                <a:lnTo>
                  <a:pt x="76" y="102"/>
                </a:lnTo>
                <a:lnTo>
                  <a:pt x="81" y="107"/>
                </a:lnTo>
                <a:lnTo>
                  <a:pt x="78" y="114"/>
                </a:lnTo>
                <a:lnTo>
                  <a:pt x="78" y="119"/>
                </a:lnTo>
                <a:lnTo>
                  <a:pt x="90" y="121"/>
                </a:lnTo>
                <a:lnTo>
                  <a:pt x="95" y="116"/>
                </a:lnTo>
                <a:lnTo>
                  <a:pt x="100" y="11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944"/>
          <p:cNvSpPr>
            <a:spLocks/>
          </p:cNvSpPr>
          <p:nvPr/>
        </p:nvSpPr>
        <p:spPr bwMode="auto">
          <a:xfrm>
            <a:off x="7008814" y="438151"/>
            <a:ext cx="96838" cy="150813"/>
          </a:xfrm>
          <a:custGeom>
            <a:avLst/>
            <a:gdLst>
              <a:gd name="T0" fmla="*/ 52 w 61"/>
              <a:gd name="T1" fmla="*/ 0 h 95"/>
              <a:gd name="T2" fmla="*/ 54 w 61"/>
              <a:gd name="T3" fmla="*/ 8 h 95"/>
              <a:gd name="T4" fmla="*/ 59 w 61"/>
              <a:gd name="T5" fmla="*/ 10 h 95"/>
              <a:gd name="T6" fmla="*/ 59 w 61"/>
              <a:gd name="T7" fmla="*/ 15 h 95"/>
              <a:gd name="T8" fmla="*/ 61 w 61"/>
              <a:gd name="T9" fmla="*/ 22 h 95"/>
              <a:gd name="T10" fmla="*/ 59 w 61"/>
              <a:gd name="T11" fmla="*/ 26 h 95"/>
              <a:gd name="T12" fmla="*/ 47 w 61"/>
              <a:gd name="T13" fmla="*/ 26 h 95"/>
              <a:gd name="T14" fmla="*/ 35 w 61"/>
              <a:gd name="T15" fmla="*/ 19 h 95"/>
              <a:gd name="T16" fmla="*/ 28 w 61"/>
              <a:gd name="T17" fmla="*/ 17 h 95"/>
              <a:gd name="T18" fmla="*/ 28 w 61"/>
              <a:gd name="T19" fmla="*/ 19 h 95"/>
              <a:gd name="T20" fmla="*/ 30 w 61"/>
              <a:gd name="T21" fmla="*/ 22 h 95"/>
              <a:gd name="T22" fmla="*/ 33 w 61"/>
              <a:gd name="T23" fmla="*/ 29 h 95"/>
              <a:gd name="T24" fmla="*/ 33 w 61"/>
              <a:gd name="T25" fmla="*/ 38 h 95"/>
              <a:gd name="T26" fmla="*/ 30 w 61"/>
              <a:gd name="T27" fmla="*/ 45 h 95"/>
              <a:gd name="T28" fmla="*/ 26 w 61"/>
              <a:gd name="T29" fmla="*/ 45 h 95"/>
              <a:gd name="T30" fmla="*/ 21 w 61"/>
              <a:gd name="T31" fmla="*/ 52 h 95"/>
              <a:gd name="T32" fmla="*/ 16 w 61"/>
              <a:gd name="T33" fmla="*/ 60 h 95"/>
              <a:gd name="T34" fmla="*/ 9 w 61"/>
              <a:gd name="T35" fmla="*/ 62 h 95"/>
              <a:gd name="T36" fmla="*/ 7 w 61"/>
              <a:gd name="T37" fmla="*/ 64 h 95"/>
              <a:gd name="T38" fmla="*/ 7 w 61"/>
              <a:gd name="T39" fmla="*/ 67 h 95"/>
              <a:gd name="T40" fmla="*/ 9 w 61"/>
              <a:gd name="T41" fmla="*/ 71 h 95"/>
              <a:gd name="T42" fmla="*/ 9 w 61"/>
              <a:gd name="T43" fmla="*/ 83 h 95"/>
              <a:gd name="T44" fmla="*/ 4 w 61"/>
              <a:gd name="T45" fmla="*/ 95 h 95"/>
              <a:gd name="T46" fmla="*/ 0 w 61"/>
              <a:gd name="T47" fmla="*/ 9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1" h="95">
                <a:moveTo>
                  <a:pt x="52" y="0"/>
                </a:moveTo>
                <a:lnTo>
                  <a:pt x="54" y="8"/>
                </a:lnTo>
                <a:lnTo>
                  <a:pt x="59" y="10"/>
                </a:lnTo>
                <a:lnTo>
                  <a:pt x="59" y="15"/>
                </a:lnTo>
                <a:lnTo>
                  <a:pt x="61" y="22"/>
                </a:lnTo>
                <a:lnTo>
                  <a:pt x="59" y="26"/>
                </a:lnTo>
                <a:lnTo>
                  <a:pt x="47" y="26"/>
                </a:lnTo>
                <a:lnTo>
                  <a:pt x="35" y="19"/>
                </a:lnTo>
                <a:lnTo>
                  <a:pt x="28" y="17"/>
                </a:lnTo>
                <a:lnTo>
                  <a:pt x="28" y="19"/>
                </a:lnTo>
                <a:lnTo>
                  <a:pt x="30" y="22"/>
                </a:lnTo>
                <a:lnTo>
                  <a:pt x="33" y="29"/>
                </a:lnTo>
                <a:lnTo>
                  <a:pt x="33" y="38"/>
                </a:lnTo>
                <a:lnTo>
                  <a:pt x="30" y="45"/>
                </a:lnTo>
                <a:lnTo>
                  <a:pt x="26" y="45"/>
                </a:lnTo>
                <a:lnTo>
                  <a:pt x="21" y="52"/>
                </a:lnTo>
                <a:lnTo>
                  <a:pt x="16" y="60"/>
                </a:lnTo>
                <a:lnTo>
                  <a:pt x="9" y="62"/>
                </a:lnTo>
                <a:lnTo>
                  <a:pt x="7" y="64"/>
                </a:lnTo>
                <a:lnTo>
                  <a:pt x="7" y="67"/>
                </a:lnTo>
                <a:lnTo>
                  <a:pt x="9" y="71"/>
                </a:lnTo>
                <a:lnTo>
                  <a:pt x="9" y="83"/>
                </a:lnTo>
                <a:lnTo>
                  <a:pt x="4" y="95"/>
                </a:lnTo>
                <a:lnTo>
                  <a:pt x="0" y="9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945"/>
          <p:cNvSpPr>
            <a:spLocks/>
          </p:cNvSpPr>
          <p:nvPr/>
        </p:nvSpPr>
        <p:spPr bwMode="auto">
          <a:xfrm>
            <a:off x="6505576" y="423863"/>
            <a:ext cx="509588" cy="288925"/>
          </a:xfrm>
          <a:custGeom>
            <a:avLst/>
            <a:gdLst>
              <a:gd name="T0" fmla="*/ 317 w 321"/>
              <a:gd name="T1" fmla="*/ 102 h 182"/>
              <a:gd name="T2" fmla="*/ 310 w 321"/>
              <a:gd name="T3" fmla="*/ 97 h 182"/>
              <a:gd name="T4" fmla="*/ 307 w 321"/>
              <a:gd name="T5" fmla="*/ 83 h 182"/>
              <a:gd name="T6" fmla="*/ 319 w 321"/>
              <a:gd name="T7" fmla="*/ 61 h 182"/>
              <a:gd name="T8" fmla="*/ 321 w 321"/>
              <a:gd name="T9" fmla="*/ 54 h 182"/>
              <a:gd name="T10" fmla="*/ 310 w 321"/>
              <a:gd name="T11" fmla="*/ 33 h 182"/>
              <a:gd name="T12" fmla="*/ 279 w 321"/>
              <a:gd name="T13" fmla="*/ 26 h 182"/>
              <a:gd name="T14" fmla="*/ 274 w 321"/>
              <a:gd name="T15" fmla="*/ 19 h 182"/>
              <a:gd name="T16" fmla="*/ 269 w 321"/>
              <a:gd name="T17" fmla="*/ 17 h 182"/>
              <a:gd name="T18" fmla="*/ 260 w 321"/>
              <a:gd name="T19" fmla="*/ 7 h 182"/>
              <a:gd name="T20" fmla="*/ 258 w 321"/>
              <a:gd name="T21" fmla="*/ 0 h 182"/>
              <a:gd name="T22" fmla="*/ 251 w 321"/>
              <a:gd name="T23" fmla="*/ 5 h 182"/>
              <a:gd name="T24" fmla="*/ 246 w 321"/>
              <a:gd name="T25" fmla="*/ 5 h 182"/>
              <a:gd name="T26" fmla="*/ 243 w 321"/>
              <a:gd name="T27" fmla="*/ 9 h 182"/>
              <a:gd name="T28" fmla="*/ 236 w 321"/>
              <a:gd name="T29" fmla="*/ 17 h 182"/>
              <a:gd name="T30" fmla="*/ 236 w 321"/>
              <a:gd name="T31" fmla="*/ 19 h 182"/>
              <a:gd name="T32" fmla="*/ 229 w 321"/>
              <a:gd name="T33" fmla="*/ 26 h 182"/>
              <a:gd name="T34" fmla="*/ 213 w 321"/>
              <a:gd name="T35" fmla="*/ 24 h 182"/>
              <a:gd name="T36" fmla="*/ 208 w 321"/>
              <a:gd name="T37" fmla="*/ 26 h 182"/>
              <a:gd name="T38" fmla="*/ 208 w 321"/>
              <a:gd name="T39" fmla="*/ 35 h 182"/>
              <a:gd name="T40" fmla="*/ 198 w 321"/>
              <a:gd name="T41" fmla="*/ 50 h 182"/>
              <a:gd name="T42" fmla="*/ 196 w 321"/>
              <a:gd name="T43" fmla="*/ 52 h 182"/>
              <a:gd name="T44" fmla="*/ 194 w 321"/>
              <a:gd name="T45" fmla="*/ 59 h 182"/>
              <a:gd name="T46" fmla="*/ 196 w 321"/>
              <a:gd name="T47" fmla="*/ 61 h 182"/>
              <a:gd name="T48" fmla="*/ 194 w 321"/>
              <a:gd name="T49" fmla="*/ 71 h 182"/>
              <a:gd name="T50" fmla="*/ 194 w 321"/>
              <a:gd name="T51" fmla="*/ 85 h 182"/>
              <a:gd name="T52" fmla="*/ 191 w 321"/>
              <a:gd name="T53" fmla="*/ 109 h 182"/>
              <a:gd name="T54" fmla="*/ 198 w 321"/>
              <a:gd name="T55" fmla="*/ 128 h 182"/>
              <a:gd name="T56" fmla="*/ 196 w 321"/>
              <a:gd name="T57" fmla="*/ 142 h 182"/>
              <a:gd name="T58" fmla="*/ 194 w 321"/>
              <a:gd name="T59" fmla="*/ 144 h 182"/>
              <a:gd name="T60" fmla="*/ 189 w 321"/>
              <a:gd name="T61" fmla="*/ 144 h 182"/>
              <a:gd name="T62" fmla="*/ 182 w 321"/>
              <a:gd name="T63" fmla="*/ 149 h 182"/>
              <a:gd name="T64" fmla="*/ 177 w 321"/>
              <a:gd name="T65" fmla="*/ 154 h 182"/>
              <a:gd name="T66" fmla="*/ 180 w 321"/>
              <a:gd name="T67" fmla="*/ 173 h 182"/>
              <a:gd name="T68" fmla="*/ 172 w 321"/>
              <a:gd name="T69" fmla="*/ 175 h 182"/>
              <a:gd name="T70" fmla="*/ 172 w 321"/>
              <a:gd name="T71" fmla="*/ 182 h 182"/>
              <a:gd name="T72" fmla="*/ 170 w 321"/>
              <a:gd name="T73" fmla="*/ 182 h 182"/>
              <a:gd name="T74" fmla="*/ 165 w 321"/>
              <a:gd name="T75" fmla="*/ 175 h 182"/>
              <a:gd name="T76" fmla="*/ 158 w 321"/>
              <a:gd name="T77" fmla="*/ 170 h 182"/>
              <a:gd name="T78" fmla="*/ 146 w 321"/>
              <a:gd name="T79" fmla="*/ 168 h 182"/>
              <a:gd name="T80" fmla="*/ 132 w 321"/>
              <a:gd name="T81" fmla="*/ 159 h 182"/>
              <a:gd name="T82" fmla="*/ 128 w 321"/>
              <a:gd name="T83" fmla="*/ 159 h 182"/>
              <a:gd name="T84" fmla="*/ 125 w 321"/>
              <a:gd name="T85" fmla="*/ 161 h 182"/>
              <a:gd name="T86" fmla="*/ 123 w 321"/>
              <a:gd name="T87" fmla="*/ 173 h 182"/>
              <a:gd name="T88" fmla="*/ 106 w 321"/>
              <a:gd name="T89" fmla="*/ 182 h 182"/>
              <a:gd name="T90" fmla="*/ 99 w 321"/>
              <a:gd name="T91" fmla="*/ 175 h 182"/>
              <a:gd name="T92" fmla="*/ 92 w 321"/>
              <a:gd name="T93" fmla="*/ 177 h 182"/>
              <a:gd name="T94" fmla="*/ 80 w 321"/>
              <a:gd name="T95" fmla="*/ 173 h 182"/>
              <a:gd name="T96" fmla="*/ 73 w 321"/>
              <a:gd name="T97" fmla="*/ 175 h 182"/>
              <a:gd name="T98" fmla="*/ 68 w 321"/>
              <a:gd name="T99" fmla="*/ 166 h 182"/>
              <a:gd name="T100" fmla="*/ 54 w 321"/>
              <a:gd name="T101" fmla="*/ 142 h 182"/>
              <a:gd name="T102" fmla="*/ 38 w 321"/>
              <a:gd name="T103" fmla="*/ 121 h 182"/>
              <a:gd name="T104" fmla="*/ 26 w 321"/>
              <a:gd name="T105" fmla="*/ 118 h 182"/>
              <a:gd name="T106" fmla="*/ 16 w 321"/>
              <a:gd name="T107" fmla="*/ 128 h 182"/>
              <a:gd name="T108" fmla="*/ 14 w 321"/>
              <a:gd name="T109" fmla="*/ 132 h 182"/>
              <a:gd name="T110" fmla="*/ 19 w 321"/>
              <a:gd name="T111" fmla="*/ 142 h 182"/>
              <a:gd name="T112" fmla="*/ 19 w 321"/>
              <a:gd name="T113" fmla="*/ 149 h 182"/>
              <a:gd name="T114" fmla="*/ 7 w 321"/>
              <a:gd name="T115" fmla="*/ 142 h 182"/>
              <a:gd name="T116" fmla="*/ 0 w 321"/>
              <a:gd name="T117" fmla="*/ 14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1" h="182">
                <a:moveTo>
                  <a:pt x="317" y="102"/>
                </a:moveTo>
                <a:lnTo>
                  <a:pt x="310" y="97"/>
                </a:lnTo>
                <a:lnTo>
                  <a:pt x="307" y="83"/>
                </a:lnTo>
                <a:lnTo>
                  <a:pt x="319" y="61"/>
                </a:lnTo>
                <a:lnTo>
                  <a:pt x="321" y="54"/>
                </a:lnTo>
                <a:lnTo>
                  <a:pt x="310" y="33"/>
                </a:lnTo>
                <a:lnTo>
                  <a:pt x="279" y="26"/>
                </a:lnTo>
                <a:lnTo>
                  <a:pt x="274" y="19"/>
                </a:lnTo>
                <a:lnTo>
                  <a:pt x="269" y="17"/>
                </a:lnTo>
                <a:lnTo>
                  <a:pt x="260" y="7"/>
                </a:lnTo>
                <a:lnTo>
                  <a:pt x="258" y="0"/>
                </a:lnTo>
                <a:lnTo>
                  <a:pt x="251" y="5"/>
                </a:lnTo>
                <a:lnTo>
                  <a:pt x="246" y="5"/>
                </a:lnTo>
                <a:lnTo>
                  <a:pt x="243" y="9"/>
                </a:lnTo>
                <a:lnTo>
                  <a:pt x="236" y="17"/>
                </a:lnTo>
                <a:lnTo>
                  <a:pt x="236" y="19"/>
                </a:lnTo>
                <a:lnTo>
                  <a:pt x="229" y="26"/>
                </a:lnTo>
                <a:lnTo>
                  <a:pt x="213" y="24"/>
                </a:lnTo>
                <a:lnTo>
                  <a:pt x="208" y="26"/>
                </a:lnTo>
                <a:lnTo>
                  <a:pt x="208" y="35"/>
                </a:lnTo>
                <a:lnTo>
                  <a:pt x="198" y="50"/>
                </a:lnTo>
                <a:lnTo>
                  <a:pt x="196" y="52"/>
                </a:lnTo>
                <a:lnTo>
                  <a:pt x="194" y="59"/>
                </a:lnTo>
                <a:lnTo>
                  <a:pt x="196" y="61"/>
                </a:lnTo>
                <a:lnTo>
                  <a:pt x="194" y="71"/>
                </a:lnTo>
                <a:lnTo>
                  <a:pt x="194" y="85"/>
                </a:lnTo>
                <a:lnTo>
                  <a:pt x="191" y="109"/>
                </a:lnTo>
                <a:lnTo>
                  <a:pt x="198" y="128"/>
                </a:lnTo>
                <a:lnTo>
                  <a:pt x="196" y="142"/>
                </a:lnTo>
                <a:lnTo>
                  <a:pt x="194" y="144"/>
                </a:lnTo>
                <a:lnTo>
                  <a:pt x="189" y="144"/>
                </a:lnTo>
                <a:lnTo>
                  <a:pt x="182" y="149"/>
                </a:lnTo>
                <a:lnTo>
                  <a:pt x="177" y="154"/>
                </a:lnTo>
                <a:lnTo>
                  <a:pt x="180" y="173"/>
                </a:lnTo>
                <a:lnTo>
                  <a:pt x="172" y="175"/>
                </a:lnTo>
                <a:lnTo>
                  <a:pt x="172" y="182"/>
                </a:lnTo>
                <a:lnTo>
                  <a:pt x="170" y="182"/>
                </a:lnTo>
                <a:lnTo>
                  <a:pt x="165" y="175"/>
                </a:lnTo>
                <a:lnTo>
                  <a:pt x="158" y="170"/>
                </a:lnTo>
                <a:lnTo>
                  <a:pt x="146" y="168"/>
                </a:lnTo>
                <a:lnTo>
                  <a:pt x="132" y="159"/>
                </a:lnTo>
                <a:lnTo>
                  <a:pt x="128" y="159"/>
                </a:lnTo>
                <a:lnTo>
                  <a:pt x="125" y="161"/>
                </a:lnTo>
                <a:lnTo>
                  <a:pt x="123" y="173"/>
                </a:lnTo>
                <a:lnTo>
                  <a:pt x="106" y="182"/>
                </a:lnTo>
                <a:lnTo>
                  <a:pt x="99" y="175"/>
                </a:lnTo>
                <a:lnTo>
                  <a:pt x="92" y="177"/>
                </a:lnTo>
                <a:lnTo>
                  <a:pt x="80" y="173"/>
                </a:lnTo>
                <a:lnTo>
                  <a:pt x="73" y="175"/>
                </a:lnTo>
                <a:lnTo>
                  <a:pt x="68" y="166"/>
                </a:lnTo>
                <a:lnTo>
                  <a:pt x="54" y="142"/>
                </a:lnTo>
                <a:lnTo>
                  <a:pt x="38" y="121"/>
                </a:lnTo>
                <a:lnTo>
                  <a:pt x="26" y="118"/>
                </a:lnTo>
                <a:lnTo>
                  <a:pt x="16" y="128"/>
                </a:lnTo>
                <a:lnTo>
                  <a:pt x="14" y="132"/>
                </a:lnTo>
                <a:lnTo>
                  <a:pt x="19" y="142"/>
                </a:lnTo>
                <a:lnTo>
                  <a:pt x="19" y="149"/>
                </a:lnTo>
                <a:lnTo>
                  <a:pt x="7" y="142"/>
                </a:lnTo>
                <a:lnTo>
                  <a:pt x="0" y="147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946"/>
          <p:cNvSpPr>
            <a:spLocks/>
          </p:cNvSpPr>
          <p:nvPr/>
        </p:nvSpPr>
        <p:spPr bwMode="auto">
          <a:xfrm>
            <a:off x="5837239" y="657226"/>
            <a:ext cx="668338" cy="1724025"/>
          </a:xfrm>
          <a:custGeom>
            <a:avLst/>
            <a:gdLst>
              <a:gd name="T0" fmla="*/ 402 w 421"/>
              <a:gd name="T1" fmla="*/ 2 h 1086"/>
              <a:gd name="T2" fmla="*/ 416 w 421"/>
              <a:gd name="T3" fmla="*/ 28 h 1086"/>
              <a:gd name="T4" fmla="*/ 402 w 421"/>
              <a:gd name="T5" fmla="*/ 54 h 1086"/>
              <a:gd name="T6" fmla="*/ 402 w 421"/>
              <a:gd name="T7" fmla="*/ 78 h 1086"/>
              <a:gd name="T8" fmla="*/ 350 w 421"/>
              <a:gd name="T9" fmla="*/ 64 h 1086"/>
              <a:gd name="T10" fmla="*/ 331 w 421"/>
              <a:gd name="T11" fmla="*/ 61 h 1086"/>
              <a:gd name="T12" fmla="*/ 333 w 421"/>
              <a:gd name="T13" fmla="*/ 97 h 1086"/>
              <a:gd name="T14" fmla="*/ 298 w 421"/>
              <a:gd name="T15" fmla="*/ 109 h 1086"/>
              <a:gd name="T16" fmla="*/ 277 w 421"/>
              <a:gd name="T17" fmla="*/ 127 h 1086"/>
              <a:gd name="T18" fmla="*/ 262 w 421"/>
              <a:gd name="T19" fmla="*/ 170 h 1086"/>
              <a:gd name="T20" fmla="*/ 253 w 421"/>
              <a:gd name="T21" fmla="*/ 180 h 1086"/>
              <a:gd name="T22" fmla="*/ 265 w 421"/>
              <a:gd name="T23" fmla="*/ 222 h 1086"/>
              <a:gd name="T24" fmla="*/ 232 w 421"/>
              <a:gd name="T25" fmla="*/ 272 h 1086"/>
              <a:gd name="T26" fmla="*/ 227 w 421"/>
              <a:gd name="T27" fmla="*/ 303 h 1086"/>
              <a:gd name="T28" fmla="*/ 184 w 421"/>
              <a:gd name="T29" fmla="*/ 321 h 1086"/>
              <a:gd name="T30" fmla="*/ 184 w 421"/>
              <a:gd name="T31" fmla="*/ 366 h 1086"/>
              <a:gd name="T32" fmla="*/ 184 w 421"/>
              <a:gd name="T33" fmla="*/ 407 h 1086"/>
              <a:gd name="T34" fmla="*/ 175 w 421"/>
              <a:gd name="T35" fmla="*/ 428 h 1086"/>
              <a:gd name="T36" fmla="*/ 142 w 421"/>
              <a:gd name="T37" fmla="*/ 482 h 1086"/>
              <a:gd name="T38" fmla="*/ 161 w 421"/>
              <a:gd name="T39" fmla="*/ 494 h 1086"/>
              <a:gd name="T40" fmla="*/ 154 w 421"/>
              <a:gd name="T41" fmla="*/ 544 h 1086"/>
              <a:gd name="T42" fmla="*/ 118 w 421"/>
              <a:gd name="T43" fmla="*/ 534 h 1086"/>
              <a:gd name="T44" fmla="*/ 94 w 421"/>
              <a:gd name="T45" fmla="*/ 546 h 1086"/>
              <a:gd name="T46" fmla="*/ 71 w 421"/>
              <a:gd name="T47" fmla="*/ 598 h 1086"/>
              <a:gd name="T48" fmla="*/ 66 w 421"/>
              <a:gd name="T49" fmla="*/ 648 h 1086"/>
              <a:gd name="T50" fmla="*/ 61 w 421"/>
              <a:gd name="T51" fmla="*/ 676 h 1086"/>
              <a:gd name="T52" fmla="*/ 66 w 421"/>
              <a:gd name="T53" fmla="*/ 728 h 1086"/>
              <a:gd name="T54" fmla="*/ 68 w 421"/>
              <a:gd name="T55" fmla="*/ 802 h 1086"/>
              <a:gd name="T56" fmla="*/ 90 w 421"/>
              <a:gd name="T57" fmla="*/ 825 h 1086"/>
              <a:gd name="T58" fmla="*/ 83 w 421"/>
              <a:gd name="T59" fmla="*/ 847 h 1086"/>
              <a:gd name="T60" fmla="*/ 68 w 421"/>
              <a:gd name="T61" fmla="*/ 859 h 1086"/>
              <a:gd name="T62" fmla="*/ 59 w 421"/>
              <a:gd name="T63" fmla="*/ 873 h 1086"/>
              <a:gd name="T64" fmla="*/ 68 w 421"/>
              <a:gd name="T65" fmla="*/ 901 h 1086"/>
              <a:gd name="T66" fmla="*/ 73 w 421"/>
              <a:gd name="T67" fmla="*/ 911 h 1086"/>
              <a:gd name="T68" fmla="*/ 66 w 421"/>
              <a:gd name="T69" fmla="*/ 934 h 1086"/>
              <a:gd name="T70" fmla="*/ 66 w 421"/>
              <a:gd name="T71" fmla="*/ 960 h 1086"/>
              <a:gd name="T72" fmla="*/ 47 w 421"/>
              <a:gd name="T73" fmla="*/ 979 h 1086"/>
              <a:gd name="T74" fmla="*/ 35 w 421"/>
              <a:gd name="T75" fmla="*/ 977 h 1086"/>
              <a:gd name="T76" fmla="*/ 33 w 421"/>
              <a:gd name="T77" fmla="*/ 989 h 1086"/>
              <a:gd name="T78" fmla="*/ 19 w 421"/>
              <a:gd name="T79" fmla="*/ 1008 h 1086"/>
              <a:gd name="T80" fmla="*/ 23 w 421"/>
              <a:gd name="T81" fmla="*/ 1036 h 1086"/>
              <a:gd name="T82" fmla="*/ 19 w 421"/>
              <a:gd name="T83" fmla="*/ 1062 h 1086"/>
              <a:gd name="T84" fmla="*/ 14 w 421"/>
              <a:gd name="T85" fmla="*/ 1076 h 1086"/>
              <a:gd name="T86" fmla="*/ 4 w 421"/>
              <a:gd name="T87" fmla="*/ 1086 h 1086"/>
              <a:gd name="T88" fmla="*/ 2 w 421"/>
              <a:gd name="T89" fmla="*/ 1072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1" h="1086">
                <a:moveTo>
                  <a:pt x="421" y="0"/>
                </a:moveTo>
                <a:lnTo>
                  <a:pt x="402" y="2"/>
                </a:lnTo>
                <a:lnTo>
                  <a:pt x="414" y="16"/>
                </a:lnTo>
                <a:lnTo>
                  <a:pt x="416" y="28"/>
                </a:lnTo>
                <a:lnTo>
                  <a:pt x="411" y="45"/>
                </a:lnTo>
                <a:lnTo>
                  <a:pt x="402" y="54"/>
                </a:lnTo>
                <a:lnTo>
                  <a:pt x="411" y="61"/>
                </a:lnTo>
                <a:lnTo>
                  <a:pt x="402" y="78"/>
                </a:lnTo>
                <a:lnTo>
                  <a:pt x="364" y="61"/>
                </a:lnTo>
                <a:lnTo>
                  <a:pt x="350" y="64"/>
                </a:lnTo>
                <a:lnTo>
                  <a:pt x="343" y="56"/>
                </a:lnTo>
                <a:lnTo>
                  <a:pt x="331" y="61"/>
                </a:lnTo>
                <a:lnTo>
                  <a:pt x="331" y="78"/>
                </a:lnTo>
                <a:lnTo>
                  <a:pt x="333" y="97"/>
                </a:lnTo>
                <a:lnTo>
                  <a:pt x="324" y="123"/>
                </a:lnTo>
                <a:lnTo>
                  <a:pt x="298" y="109"/>
                </a:lnTo>
                <a:lnTo>
                  <a:pt x="295" y="116"/>
                </a:lnTo>
                <a:lnTo>
                  <a:pt x="277" y="127"/>
                </a:lnTo>
                <a:lnTo>
                  <a:pt x="269" y="156"/>
                </a:lnTo>
                <a:lnTo>
                  <a:pt x="262" y="170"/>
                </a:lnTo>
                <a:lnTo>
                  <a:pt x="255" y="172"/>
                </a:lnTo>
                <a:lnTo>
                  <a:pt x="253" y="180"/>
                </a:lnTo>
                <a:lnTo>
                  <a:pt x="265" y="206"/>
                </a:lnTo>
                <a:lnTo>
                  <a:pt x="265" y="222"/>
                </a:lnTo>
                <a:lnTo>
                  <a:pt x="250" y="236"/>
                </a:lnTo>
                <a:lnTo>
                  <a:pt x="232" y="272"/>
                </a:lnTo>
                <a:lnTo>
                  <a:pt x="222" y="281"/>
                </a:lnTo>
                <a:lnTo>
                  <a:pt x="227" y="303"/>
                </a:lnTo>
                <a:lnTo>
                  <a:pt x="208" y="317"/>
                </a:lnTo>
                <a:lnTo>
                  <a:pt x="184" y="321"/>
                </a:lnTo>
                <a:lnTo>
                  <a:pt x="189" y="355"/>
                </a:lnTo>
                <a:lnTo>
                  <a:pt x="184" y="366"/>
                </a:lnTo>
                <a:lnTo>
                  <a:pt x="184" y="385"/>
                </a:lnTo>
                <a:lnTo>
                  <a:pt x="184" y="407"/>
                </a:lnTo>
                <a:lnTo>
                  <a:pt x="177" y="414"/>
                </a:lnTo>
                <a:lnTo>
                  <a:pt x="175" y="428"/>
                </a:lnTo>
                <a:lnTo>
                  <a:pt x="144" y="478"/>
                </a:lnTo>
                <a:lnTo>
                  <a:pt x="142" y="482"/>
                </a:lnTo>
                <a:lnTo>
                  <a:pt x="154" y="492"/>
                </a:lnTo>
                <a:lnTo>
                  <a:pt x="161" y="494"/>
                </a:lnTo>
                <a:lnTo>
                  <a:pt x="163" y="525"/>
                </a:lnTo>
                <a:lnTo>
                  <a:pt x="154" y="544"/>
                </a:lnTo>
                <a:lnTo>
                  <a:pt x="139" y="539"/>
                </a:lnTo>
                <a:lnTo>
                  <a:pt x="118" y="534"/>
                </a:lnTo>
                <a:lnTo>
                  <a:pt x="106" y="537"/>
                </a:lnTo>
                <a:lnTo>
                  <a:pt x="94" y="546"/>
                </a:lnTo>
                <a:lnTo>
                  <a:pt x="68" y="584"/>
                </a:lnTo>
                <a:lnTo>
                  <a:pt x="71" y="598"/>
                </a:lnTo>
                <a:lnTo>
                  <a:pt x="59" y="620"/>
                </a:lnTo>
                <a:lnTo>
                  <a:pt x="66" y="648"/>
                </a:lnTo>
                <a:lnTo>
                  <a:pt x="59" y="660"/>
                </a:lnTo>
                <a:lnTo>
                  <a:pt x="61" y="676"/>
                </a:lnTo>
                <a:lnTo>
                  <a:pt x="57" y="688"/>
                </a:lnTo>
                <a:lnTo>
                  <a:pt x="66" y="728"/>
                </a:lnTo>
                <a:lnTo>
                  <a:pt x="57" y="785"/>
                </a:lnTo>
                <a:lnTo>
                  <a:pt x="68" y="802"/>
                </a:lnTo>
                <a:lnTo>
                  <a:pt x="75" y="802"/>
                </a:lnTo>
                <a:lnTo>
                  <a:pt x="90" y="825"/>
                </a:lnTo>
                <a:lnTo>
                  <a:pt x="85" y="842"/>
                </a:lnTo>
                <a:lnTo>
                  <a:pt x="83" y="847"/>
                </a:lnTo>
                <a:lnTo>
                  <a:pt x="78" y="859"/>
                </a:lnTo>
                <a:lnTo>
                  <a:pt x="68" y="859"/>
                </a:lnTo>
                <a:lnTo>
                  <a:pt x="54" y="859"/>
                </a:lnTo>
                <a:lnTo>
                  <a:pt x="59" y="873"/>
                </a:lnTo>
                <a:lnTo>
                  <a:pt x="64" y="889"/>
                </a:lnTo>
                <a:lnTo>
                  <a:pt x="68" y="901"/>
                </a:lnTo>
                <a:lnTo>
                  <a:pt x="68" y="906"/>
                </a:lnTo>
                <a:lnTo>
                  <a:pt x="73" y="911"/>
                </a:lnTo>
                <a:lnTo>
                  <a:pt x="73" y="925"/>
                </a:lnTo>
                <a:lnTo>
                  <a:pt x="66" y="934"/>
                </a:lnTo>
                <a:lnTo>
                  <a:pt x="68" y="949"/>
                </a:lnTo>
                <a:lnTo>
                  <a:pt x="66" y="960"/>
                </a:lnTo>
                <a:lnTo>
                  <a:pt x="57" y="970"/>
                </a:lnTo>
                <a:lnTo>
                  <a:pt x="47" y="979"/>
                </a:lnTo>
                <a:lnTo>
                  <a:pt x="40" y="979"/>
                </a:lnTo>
                <a:lnTo>
                  <a:pt x="35" y="977"/>
                </a:lnTo>
                <a:lnTo>
                  <a:pt x="28" y="984"/>
                </a:lnTo>
                <a:lnTo>
                  <a:pt x="33" y="989"/>
                </a:lnTo>
                <a:lnTo>
                  <a:pt x="33" y="1001"/>
                </a:lnTo>
                <a:lnTo>
                  <a:pt x="19" y="1008"/>
                </a:lnTo>
                <a:lnTo>
                  <a:pt x="19" y="1012"/>
                </a:lnTo>
                <a:lnTo>
                  <a:pt x="23" y="1036"/>
                </a:lnTo>
                <a:lnTo>
                  <a:pt x="23" y="1048"/>
                </a:lnTo>
                <a:lnTo>
                  <a:pt x="19" y="1062"/>
                </a:lnTo>
                <a:lnTo>
                  <a:pt x="16" y="1069"/>
                </a:lnTo>
                <a:lnTo>
                  <a:pt x="14" y="1076"/>
                </a:lnTo>
                <a:lnTo>
                  <a:pt x="12" y="1081"/>
                </a:lnTo>
                <a:lnTo>
                  <a:pt x="4" y="1086"/>
                </a:lnTo>
                <a:lnTo>
                  <a:pt x="0" y="1083"/>
                </a:lnTo>
                <a:lnTo>
                  <a:pt x="2" y="107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947"/>
          <p:cNvSpPr>
            <a:spLocks/>
          </p:cNvSpPr>
          <p:nvPr/>
        </p:nvSpPr>
        <p:spPr bwMode="auto">
          <a:xfrm>
            <a:off x="6505576" y="657226"/>
            <a:ext cx="292100" cy="522288"/>
          </a:xfrm>
          <a:custGeom>
            <a:avLst/>
            <a:gdLst>
              <a:gd name="T0" fmla="*/ 0 w 184"/>
              <a:gd name="T1" fmla="*/ 0 h 329"/>
              <a:gd name="T2" fmla="*/ 7 w 184"/>
              <a:gd name="T3" fmla="*/ 2 h 329"/>
              <a:gd name="T4" fmla="*/ 14 w 184"/>
              <a:gd name="T5" fmla="*/ 16 h 329"/>
              <a:gd name="T6" fmla="*/ 19 w 184"/>
              <a:gd name="T7" fmla="*/ 16 h 329"/>
              <a:gd name="T8" fmla="*/ 38 w 184"/>
              <a:gd name="T9" fmla="*/ 38 h 329"/>
              <a:gd name="T10" fmla="*/ 54 w 184"/>
              <a:gd name="T11" fmla="*/ 47 h 329"/>
              <a:gd name="T12" fmla="*/ 64 w 184"/>
              <a:gd name="T13" fmla="*/ 56 h 329"/>
              <a:gd name="T14" fmla="*/ 75 w 184"/>
              <a:gd name="T15" fmla="*/ 56 h 329"/>
              <a:gd name="T16" fmla="*/ 94 w 184"/>
              <a:gd name="T17" fmla="*/ 64 h 329"/>
              <a:gd name="T18" fmla="*/ 104 w 184"/>
              <a:gd name="T19" fmla="*/ 73 h 329"/>
              <a:gd name="T20" fmla="*/ 109 w 184"/>
              <a:gd name="T21" fmla="*/ 87 h 329"/>
              <a:gd name="T22" fmla="*/ 116 w 184"/>
              <a:gd name="T23" fmla="*/ 87 h 329"/>
              <a:gd name="T24" fmla="*/ 132 w 184"/>
              <a:gd name="T25" fmla="*/ 104 h 329"/>
              <a:gd name="T26" fmla="*/ 128 w 184"/>
              <a:gd name="T27" fmla="*/ 116 h 329"/>
              <a:gd name="T28" fmla="*/ 132 w 184"/>
              <a:gd name="T29" fmla="*/ 144 h 329"/>
              <a:gd name="T30" fmla="*/ 128 w 184"/>
              <a:gd name="T31" fmla="*/ 156 h 329"/>
              <a:gd name="T32" fmla="*/ 132 w 184"/>
              <a:gd name="T33" fmla="*/ 158 h 329"/>
              <a:gd name="T34" fmla="*/ 142 w 184"/>
              <a:gd name="T35" fmla="*/ 158 h 329"/>
              <a:gd name="T36" fmla="*/ 144 w 184"/>
              <a:gd name="T37" fmla="*/ 175 h 329"/>
              <a:gd name="T38" fmla="*/ 139 w 184"/>
              <a:gd name="T39" fmla="*/ 180 h 329"/>
              <a:gd name="T40" fmla="*/ 139 w 184"/>
              <a:gd name="T41" fmla="*/ 189 h 329"/>
              <a:gd name="T42" fmla="*/ 163 w 184"/>
              <a:gd name="T43" fmla="*/ 222 h 329"/>
              <a:gd name="T44" fmla="*/ 158 w 184"/>
              <a:gd name="T45" fmla="*/ 253 h 329"/>
              <a:gd name="T46" fmla="*/ 151 w 184"/>
              <a:gd name="T47" fmla="*/ 265 h 329"/>
              <a:gd name="T48" fmla="*/ 158 w 184"/>
              <a:gd name="T49" fmla="*/ 288 h 329"/>
              <a:gd name="T50" fmla="*/ 168 w 184"/>
              <a:gd name="T51" fmla="*/ 293 h 329"/>
              <a:gd name="T52" fmla="*/ 184 w 184"/>
              <a:gd name="T53" fmla="*/ 32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4" h="329">
                <a:moveTo>
                  <a:pt x="0" y="0"/>
                </a:moveTo>
                <a:lnTo>
                  <a:pt x="7" y="2"/>
                </a:lnTo>
                <a:lnTo>
                  <a:pt x="14" y="16"/>
                </a:lnTo>
                <a:lnTo>
                  <a:pt x="19" y="16"/>
                </a:lnTo>
                <a:lnTo>
                  <a:pt x="38" y="38"/>
                </a:lnTo>
                <a:lnTo>
                  <a:pt x="54" y="47"/>
                </a:lnTo>
                <a:lnTo>
                  <a:pt x="64" y="56"/>
                </a:lnTo>
                <a:lnTo>
                  <a:pt x="75" y="56"/>
                </a:lnTo>
                <a:lnTo>
                  <a:pt x="94" y="64"/>
                </a:lnTo>
                <a:lnTo>
                  <a:pt x="104" y="73"/>
                </a:lnTo>
                <a:lnTo>
                  <a:pt x="109" y="87"/>
                </a:lnTo>
                <a:lnTo>
                  <a:pt x="116" y="87"/>
                </a:lnTo>
                <a:lnTo>
                  <a:pt x="132" y="104"/>
                </a:lnTo>
                <a:lnTo>
                  <a:pt x="128" y="116"/>
                </a:lnTo>
                <a:lnTo>
                  <a:pt x="132" y="144"/>
                </a:lnTo>
                <a:lnTo>
                  <a:pt x="128" y="156"/>
                </a:lnTo>
                <a:lnTo>
                  <a:pt x="132" y="158"/>
                </a:lnTo>
                <a:lnTo>
                  <a:pt x="142" y="158"/>
                </a:lnTo>
                <a:lnTo>
                  <a:pt x="144" y="175"/>
                </a:lnTo>
                <a:lnTo>
                  <a:pt x="139" y="180"/>
                </a:lnTo>
                <a:lnTo>
                  <a:pt x="139" y="189"/>
                </a:lnTo>
                <a:lnTo>
                  <a:pt x="163" y="222"/>
                </a:lnTo>
                <a:lnTo>
                  <a:pt x="158" y="253"/>
                </a:lnTo>
                <a:lnTo>
                  <a:pt x="151" y="265"/>
                </a:lnTo>
                <a:lnTo>
                  <a:pt x="158" y="288"/>
                </a:lnTo>
                <a:lnTo>
                  <a:pt x="168" y="293"/>
                </a:lnTo>
                <a:lnTo>
                  <a:pt x="184" y="32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948"/>
          <p:cNvSpPr>
            <a:spLocks/>
          </p:cNvSpPr>
          <p:nvPr/>
        </p:nvSpPr>
        <p:spPr bwMode="auto">
          <a:xfrm>
            <a:off x="6981826" y="585788"/>
            <a:ext cx="442913" cy="1435100"/>
          </a:xfrm>
          <a:custGeom>
            <a:avLst/>
            <a:gdLst>
              <a:gd name="T0" fmla="*/ 17 w 279"/>
              <a:gd name="T1" fmla="*/ 0 h 904"/>
              <a:gd name="T2" fmla="*/ 0 w 279"/>
              <a:gd name="T3" fmla="*/ 21 h 904"/>
              <a:gd name="T4" fmla="*/ 14 w 279"/>
              <a:gd name="T5" fmla="*/ 21 h 904"/>
              <a:gd name="T6" fmla="*/ 10 w 279"/>
              <a:gd name="T7" fmla="*/ 59 h 904"/>
              <a:gd name="T8" fmla="*/ 26 w 279"/>
              <a:gd name="T9" fmla="*/ 90 h 904"/>
              <a:gd name="T10" fmla="*/ 55 w 279"/>
              <a:gd name="T11" fmla="*/ 97 h 904"/>
              <a:gd name="T12" fmla="*/ 90 w 279"/>
              <a:gd name="T13" fmla="*/ 135 h 904"/>
              <a:gd name="T14" fmla="*/ 69 w 279"/>
              <a:gd name="T15" fmla="*/ 215 h 904"/>
              <a:gd name="T16" fmla="*/ 140 w 279"/>
              <a:gd name="T17" fmla="*/ 329 h 904"/>
              <a:gd name="T18" fmla="*/ 128 w 279"/>
              <a:gd name="T19" fmla="*/ 348 h 904"/>
              <a:gd name="T20" fmla="*/ 144 w 279"/>
              <a:gd name="T21" fmla="*/ 433 h 904"/>
              <a:gd name="T22" fmla="*/ 196 w 279"/>
              <a:gd name="T23" fmla="*/ 490 h 904"/>
              <a:gd name="T24" fmla="*/ 201 w 279"/>
              <a:gd name="T25" fmla="*/ 501 h 904"/>
              <a:gd name="T26" fmla="*/ 182 w 279"/>
              <a:gd name="T27" fmla="*/ 544 h 904"/>
              <a:gd name="T28" fmla="*/ 279 w 279"/>
              <a:gd name="T29" fmla="*/ 615 h 904"/>
              <a:gd name="T30" fmla="*/ 272 w 279"/>
              <a:gd name="T31" fmla="*/ 669 h 904"/>
              <a:gd name="T32" fmla="*/ 187 w 279"/>
              <a:gd name="T33" fmla="*/ 842 h 904"/>
              <a:gd name="T34" fmla="*/ 168 w 279"/>
              <a:gd name="T35" fmla="*/ 866 h 904"/>
              <a:gd name="T36" fmla="*/ 147 w 279"/>
              <a:gd name="T37" fmla="*/ 904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9" h="904">
                <a:moveTo>
                  <a:pt x="17" y="0"/>
                </a:moveTo>
                <a:lnTo>
                  <a:pt x="0" y="21"/>
                </a:lnTo>
                <a:lnTo>
                  <a:pt x="14" y="21"/>
                </a:lnTo>
                <a:lnTo>
                  <a:pt x="10" y="59"/>
                </a:lnTo>
                <a:lnTo>
                  <a:pt x="26" y="90"/>
                </a:lnTo>
                <a:lnTo>
                  <a:pt x="55" y="97"/>
                </a:lnTo>
                <a:lnTo>
                  <a:pt x="90" y="135"/>
                </a:lnTo>
                <a:lnTo>
                  <a:pt x="69" y="215"/>
                </a:lnTo>
                <a:lnTo>
                  <a:pt x="140" y="329"/>
                </a:lnTo>
                <a:lnTo>
                  <a:pt x="128" y="348"/>
                </a:lnTo>
                <a:lnTo>
                  <a:pt x="144" y="433"/>
                </a:lnTo>
                <a:lnTo>
                  <a:pt x="196" y="490"/>
                </a:lnTo>
                <a:lnTo>
                  <a:pt x="201" y="501"/>
                </a:lnTo>
                <a:lnTo>
                  <a:pt x="182" y="544"/>
                </a:lnTo>
                <a:lnTo>
                  <a:pt x="279" y="615"/>
                </a:lnTo>
                <a:lnTo>
                  <a:pt x="272" y="669"/>
                </a:lnTo>
                <a:lnTo>
                  <a:pt x="187" y="842"/>
                </a:lnTo>
                <a:lnTo>
                  <a:pt x="168" y="866"/>
                </a:lnTo>
                <a:lnTo>
                  <a:pt x="147" y="90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949"/>
          <p:cNvSpPr>
            <a:spLocks/>
          </p:cNvSpPr>
          <p:nvPr/>
        </p:nvSpPr>
        <p:spPr bwMode="auto">
          <a:xfrm>
            <a:off x="6929439" y="4014788"/>
            <a:ext cx="38100" cy="115888"/>
          </a:xfrm>
          <a:custGeom>
            <a:avLst/>
            <a:gdLst>
              <a:gd name="T0" fmla="*/ 0 w 24"/>
              <a:gd name="T1" fmla="*/ 73 h 73"/>
              <a:gd name="T2" fmla="*/ 0 w 24"/>
              <a:gd name="T3" fmla="*/ 71 h 73"/>
              <a:gd name="T4" fmla="*/ 0 w 24"/>
              <a:gd name="T5" fmla="*/ 57 h 73"/>
              <a:gd name="T6" fmla="*/ 5 w 24"/>
              <a:gd name="T7" fmla="*/ 47 h 73"/>
              <a:gd name="T8" fmla="*/ 12 w 24"/>
              <a:gd name="T9" fmla="*/ 43 h 73"/>
              <a:gd name="T10" fmla="*/ 12 w 24"/>
              <a:gd name="T11" fmla="*/ 24 h 73"/>
              <a:gd name="T12" fmla="*/ 14 w 24"/>
              <a:gd name="T13" fmla="*/ 21 h 73"/>
              <a:gd name="T14" fmla="*/ 14 w 24"/>
              <a:gd name="T15" fmla="*/ 19 h 73"/>
              <a:gd name="T16" fmla="*/ 19 w 24"/>
              <a:gd name="T17" fmla="*/ 10 h 73"/>
              <a:gd name="T18" fmla="*/ 21 w 24"/>
              <a:gd name="T19" fmla="*/ 10 h 73"/>
              <a:gd name="T20" fmla="*/ 24 w 24"/>
              <a:gd name="T2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73">
                <a:moveTo>
                  <a:pt x="0" y="73"/>
                </a:moveTo>
                <a:lnTo>
                  <a:pt x="0" y="71"/>
                </a:lnTo>
                <a:lnTo>
                  <a:pt x="0" y="57"/>
                </a:lnTo>
                <a:lnTo>
                  <a:pt x="5" y="47"/>
                </a:lnTo>
                <a:lnTo>
                  <a:pt x="12" y="43"/>
                </a:lnTo>
                <a:lnTo>
                  <a:pt x="12" y="24"/>
                </a:lnTo>
                <a:lnTo>
                  <a:pt x="14" y="21"/>
                </a:lnTo>
                <a:lnTo>
                  <a:pt x="14" y="19"/>
                </a:lnTo>
                <a:lnTo>
                  <a:pt x="19" y="10"/>
                </a:lnTo>
                <a:lnTo>
                  <a:pt x="21" y="10"/>
                </a:lnTo>
                <a:lnTo>
                  <a:pt x="24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950"/>
          <p:cNvSpPr>
            <a:spLocks/>
          </p:cNvSpPr>
          <p:nvPr/>
        </p:nvSpPr>
        <p:spPr bwMode="auto">
          <a:xfrm>
            <a:off x="6370639" y="4108451"/>
            <a:ext cx="558800" cy="161925"/>
          </a:xfrm>
          <a:custGeom>
            <a:avLst/>
            <a:gdLst>
              <a:gd name="T0" fmla="*/ 352 w 352"/>
              <a:gd name="T1" fmla="*/ 14 h 102"/>
              <a:gd name="T2" fmla="*/ 350 w 352"/>
              <a:gd name="T3" fmla="*/ 17 h 102"/>
              <a:gd name="T4" fmla="*/ 326 w 352"/>
              <a:gd name="T5" fmla="*/ 24 h 102"/>
              <a:gd name="T6" fmla="*/ 319 w 352"/>
              <a:gd name="T7" fmla="*/ 19 h 102"/>
              <a:gd name="T8" fmla="*/ 314 w 352"/>
              <a:gd name="T9" fmla="*/ 7 h 102"/>
              <a:gd name="T10" fmla="*/ 300 w 352"/>
              <a:gd name="T11" fmla="*/ 0 h 102"/>
              <a:gd name="T12" fmla="*/ 293 w 352"/>
              <a:gd name="T13" fmla="*/ 3 h 102"/>
              <a:gd name="T14" fmla="*/ 291 w 352"/>
              <a:gd name="T15" fmla="*/ 7 h 102"/>
              <a:gd name="T16" fmla="*/ 279 w 352"/>
              <a:gd name="T17" fmla="*/ 12 h 102"/>
              <a:gd name="T18" fmla="*/ 267 w 352"/>
              <a:gd name="T19" fmla="*/ 10 h 102"/>
              <a:gd name="T20" fmla="*/ 260 w 352"/>
              <a:gd name="T21" fmla="*/ 3 h 102"/>
              <a:gd name="T22" fmla="*/ 234 w 352"/>
              <a:gd name="T23" fmla="*/ 12 h 102"/>
              <a:gd name="T24" fmla="*/ 222 w 352"/>
              <a:gd name="T25" fmla="*/ 38 h 102"/>
              <a:gd name="T26" fmla="*/ 210 w 352"/>
              <a:gd name="T27" fmla="*/ 43 h 102"/>
              <a:gd name="T28" fmla="*/ 205 w 352"/>
              <a:gd name="T29" fmla="*/ 50 h 102"/>
              <a:gd name="T30" fmla="*/ 198 w 352"/>
              <a:gd name="T31" fmla="*/ 55 h 102"/>
              <a:gd name="T32" fmla="*/ 175 w 352"/>
              <a:gd name="T33" fmla="*/ 43 h 102"/>
              <a:gd name="T34" fmla="*/ 168 w 352"/>
              <a:gd name="T35" fmla="*/ 50 h 102"/>
              <a:gd name="T36" fmla="*/ 165 w 352"/>
              <a:gd name="T37" fmla="*/ 62 h 102"/>
              <a:gd name="T38" fmla="*/ 146 w 352"/>
              <a:gd name="T39" fmla="*/ 64 h 102"/>
              <a:gd name="T40" fmla="*/ 118 w 352"/>
              <a:gd name="T41" fmla="*/ 66 h 102"/>
              <a:gd name="T42" fmla="*/ 113 w 352"/>
              <a:gd name="T43" fmla="*/ 74 h 102"/>
              <a:gd name="T44" fmla="*/ 116 w 352"/>
              <a:gd name="T45" fmla="*/ 85 h 102"/>
              <a:gd name="T46" fmla="*/ 123 w 352"/>
              <a:gd name="T47" fmla="*/ 93 h 102"/>
              <a:gd name="T48" fmla="*/ 106 w 352"/>
              <a:gd name="T49" fmla="*/ 100 h 102"/>
              <a:gd name="T50" fmla="*/ 80 w 352"/>
              <a:gd name="T51" fmla="*/ 102 h 102"/>
              <a:gd name="T52" fmla="*/ 40 w 352"/>
              <a:gd name="T53" fmla="*/ 100 h 102"/>
              <a:gd name="T54" fmla="*/ 28 w 352"/>
              <a:gd name="T55" fmla="*/ 93 h 102"/>
              <a:gd name="T56" fmla="*/ 14 w 352"/>
              <a:gd name="T57" fmla="*/ 76 h 102"/>
              <a:gd name="T58" fmla="*/ 0 w 352"/>
              <a:gd name="T59" fmla="*/ 7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2" h="102">
                <a:moveTo>
                  <a:pt x="352" y="14"/>
                </a:moveTo>
                <a:lnTo>
                  <a:pt x="350" y="17"/>
                </a:lnTo>
                <a:lnTo>
                  <a:pt x="326" y="24"/>
                </a:lnTo>
                <a:lnTo>
                  <a:pt x="319" y="19"/>
                </a:lnTo>
                <a:lnTo>
                  <a:pt x="314" y="7"/>
                </a:lnTo>
                <a:lnTo>
                  <a:pt x="300" y="0"/>
                </a:lnTo>
                <a:lnTo>
                  <a:pt x="293" y="3"/>
                </a:lnTo>
                <a:lnTo>
                  <a:pt x="291" y="7"/>
                </a:lnTo>
                <a:lnTo>
                  <a:pt x="279" y="12"/>
                </a:lnTo>
                <a:lnTo>
                  <a:pt x="267" y="10"/>
                </a:lnTo>
                <a:lnTo>
                  <a:pt x="260" y="3"/>
                </a:lnTo>
                <a:lnTo>
                  <a:pt x="234" y="12"/>
                </a:lnTo>
                <a:lnTo>
                  <a:pt x="222" y="38"/>
                </a:lnTo>
                <a:lnTo>
                  <a:pt x="210" y="43"/>
                </a:lnTo>
                <a:lnTo>
                  <a:pt x="205" y="50"/>
                </a:lnTo>
                <a:lnTo>
                  <a:pt x="198" y="55"/>
                </a:lnTo>
                <a:lnTo>
                  <a:pt x="175" y="43"/>
                </a:lnTo>
                <a:lnTo>
                  <a:pt x="168" y="50"/>
                </a:lnTo>
                <a:lnTo>
                  <a:pt x="165" y="62"/>
                </a:lnTo>
                <a:lnTo>
                  <a:pt x="146" y="64"/>
                </a:lnTo>
                <a:lnTo>
                  <a:pt x="118" y="66"/>
                </a:lnTo>
                <a:lnTo>
                  <a:pt x="113" y="74"/>
                </a:lnTo>
                <a:lnTo>
                  <a:pt x="116" y="85"/>
                </a:lnTo>
                <a:lnTo>
                  <a:pt x="123" y="93"/>
                </a:lnTo>
                <a:lnTo>
                  <a:pt x="106" y="100"/>
                </a:lnTo>
                <a:lnTo>
                  <a:pt x="80" y="102"/>
                </a:lnTo>
                <a:lnTo>
                  <a:pt x="40" y="100"/>
                </a:lnTo>
                <a:lnTo>
                  <a:pt x="28" y="93"/>
                </a:lnTo>
                <a:lnTo>
                  <a:pt x="14" y="76"/>
                </a:lnTo>
                <a:lnTo>
                  <a:pt x="0" y="7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951"/>
          <p:cNvSpPr>
            <a:spLocks/>
          </p:cNvSpPr>
          <p:nvPr/>
        </p:nvSpPr>
        <p:spPr bwMode="auto">
          <a:xfrm>
            <a:off x="6929439" y="4130676"/>
            <a:ext cx="90488" cy="71438"/>
          </a:xfrm>
          <a:custGeom>
            <a:avLst/>
            <a:gdLst>
              <a:gd name="T0" fmla="*/ 57 w 57"/>
              <a:gd name="T1" fmla="*/ 45 h 45"/>
              <a:gd name="T2" fmla="*/ 52 w 57"/>
              <a:gd name="T3" fmla="*/ 41 h 45"/>
              <a:gd name="T4" fmla="*/ 57 w 57"/>
              <a:gd name="T5" fmla="*/ 34 h 45"/>
              <a:gd name="T6" fmla="*/ 50 w 57"/>
              <a:gd name="T7" fmla="*/ 26 h 45"/>
              <a:gd name="T8" fmla="*/ 40 w 57"/>
              <a:gd name="T9" fmla="*/ 31 h 45"/>
              <a:gd name="T10" fmla="*/ 33 w 57"/>
              <a:gd name="T11" fmla="*/ 29 h 45"/>
              <a:gd name="T12" fmla="*/ 26 w 57"/>
              <a:gd name="T13" fmla="*/ 15 h 45"/>
              <a:gd name="T14" fmla="*/ 19 w 57"/>
              <a:gd name="T15" fmla="*/ 17 h 45"/>
              <a:gd name="T16" fmla="*/ 14 w 57"/>
              <a:gd name="T17" fmla="*/ 5 h 45"/>
              <a:gd name="T18" fmla="*/ 5 w 57"/>
              <a:gd name="T19" fmla="*/ 0 h 45"/>
              <a:gd name="T20" fmla="*/ 0 w 57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45">
                <a:moveTo>
                  <a:pt x="57" y="45"/>
                </a:moveTo>
                <a:lnTo>
                  <a:pt x="52" y="41"/>
                </a:lnTo>
                <a:lnTo>
                  <a:pt x="57" y="34"/>
                </a:lnTo>
                <a:lnTo>
                  <a:pt x="50" y="26"/>
                </a:lnTo>
                <a:lnTo>
                  <a:pt x="40" y="31"/>
                </a:lnTo>
                <a:lnTo>
                  <a:pt x="33" y="29"/>
                </a:lnTo>
                <a:lnTo>
                  <a:pt x="26" y="15"/>
                </a:lnTo>
                <a:lnTo>
                  <a:pt x="19" y="17"/>
                </a:lnTo>
                <a:lnTo>
                  <a:pt x="14" y="5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952"/>
          <p:cNvSpPr>
            <a:spLocks/>
          </p:cNvSpPr>
          <p:nvPr/>
        </p:nvSpPr>
        <p:spPr bwMode="auto">
          <a:xfrm>
            <a:off x="7019926" y="4102101"/>
            <a:ext cx="415925" cy="115888"/>
          </a:xfrm>
          <a:custGeom>
            <a:avLst/>
            <a:gdLst>
              <a:gd name="T0" fmla="*/ 0 w 262"/>
              <a:gd name="T1" fmla="*/ 63 h 73"/>
              <a:gd name="T2" fmla="*/ 12 w 262"/>
              <a:gd name="T3" fmla="*/ 56 h 73"/>
              <a:gd name="T4" fmla="*/ 19 w 262"/>
              <a:gd name="T5" fmla="*/ 42 h 73"/>
              <a:gd name="T6" fmla="*/ 42 w 262"/>
              <a:gd name="T7" fmla="*/ 56 h 73"/>
              <a:gd name="T8" fmla="*/ 45 w 262"/>
              <a:gd name="T9" fmla="*/ 52 h 73"/>
              <a:gd name="T10" fmla="*/ 97 w 262"/>
              <a:gd name="T11" fmla="*/ 61 h 73"/>
              <a:gd name="T12" fmla="*/ 111 w 262"/>
              <a:gd name="T13" fmla="*/ 52 h 73"/>
              <a:gd name="T14" fmla="*/ 120 w 262"/>
              <a:gd name="T15" fmla="*/ 49 h 73"/>
              <a:gd name="T16" fmla="*/ 144 w 262"/>
              <a:gd name="T17" fmla="*/ 73 h 73"/>
              <a:gd name="T18" fmla="*/ 156 w 262"/>
              <a:gd name="T19" fmla="*/ 70 h 73"/>
              <a:gd name="T20" fmla="*/ 172 w 262"/>
              <a:gd name="T21" fmla="*/ 49 h 73"/>
              <a:gd name="T22" fmla="*/ 234 w 262"/>
              <a:gd name="T23" fmla="*/ 33 h 73"/>
              <a:gd name="T24" fmla="*/ 243 w 262"/>
              <a:gd name="T25" fmla="*/ 9 h 73"/>
              <a:gd name="T26" fmla="*/ 262 w 262"/>
              <a:gd name="T2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2" h="73">
                <a:moveTo>
                  <a:pt x="0" y="63"/>
                </a:moveTo>
                <a:lnTo>
                  <a:pt x="12" y="56"/>
                </a:lnTo>
                <a:lnTo>
                  <a:pt x="19" y="42"/>
                </a:lnTo>
                <a:lnTo>
                  <a:pt x="42" y="56"/>
                </a:lnTo>
                <a:lnTo>
                  <a:pt x="45" y="52"/>
                </a:lnTo>
                <a:lnTo>
                  <a:pt x="97" y="61"/>
                </a:lnTo>
                <a:lnTo>
                  <a:pt x="111" y="52"/>
                </a:lnTo>
                <a:lnTo>
                  <a:pt x="120" y="49"/>
                </a:lnTo>
                <a:lnTo>
                  <a:pt x="144" y="73"/>
                </a:lnTo>
                <a:lnTo>
                  <a:pt x="156" y="70"/>
                </a:lnTo>
                <a:lnTo>
                  <a:pt x="172" y="49"/>
                </a:lnTo>
                <a:lnTo>
                  <a:pt x="234" y="33"/>
                </a:lnTo>
                <a:lnTo>
                  <a:pt x="243" y="9"/>
                </a:lnTo>
                <a:lnTo>
                  <a:pt x="262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953"/>
          <p:cNvSpPr>
            <a:spLocks/>
          </p:cNvSpPr>
          <p:nvPr/>
        </p:nvSpPr>
        <p:spPr bwMode="auto">
          <a:xfrm>
            <a:off x="6742114" y="4202113"/>
            <a:ext cx="277813" cy="327025"/>
          </a:xfrm>
          <a:custGeom>
            <a:avLst/>
            <a:gdLst>
              <a:gd name="T0" fmla="*/ 175 w 175"/>
              <a:gd name="T1" fmla="*/ 0 h 206"/>
              <a:gd name="T2" fmla="*/ 161 w 175"/>
              <a:gd name="T3" fmla="*/ 19 h 206"/>
              <a:gd name="T4" fmla="*/ 135 w 175"/>
              <a:gd name="T5" fmla="*/ 24 h 206"/>
              <a:gd name="T6" fmla="*/ 118 w 175"/>
              <a:gd name="T7" fmla="*/ 52 h 206"/>
              <a:gd name="T8" fmla="*/ 71 w 175"/>
              <a:gd name="T9" fmla="*/ 173 h 206"/>
              <a:gd name="T10" fmla="*/ 57 w 175"/>
              <a:gd name="T11" fmla="*/ 192 h 206"/>
              <a:gd name="T12" fmla="*/ 35 w 175"/>
              <a:gd name="T13" fmla="*/ 190 h 206"/>
              <a:gd name="T14" fmla="*/ 26 w 175"/>
              <a:gd name="T15" fmla="*/ 206 h 206"/>
              <a:gd name="T16" fmla="*/ 5 w 175"/>
              <a:gd name="T17" fmla="*/ 202 h 206"/>
              <a:gd name="T18" fmla="*/ 0 w 175"/>
              <a:gd name="T19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206">
                <a:moveTo>
                  <a:pt x="175" y="0"/>
                </a:moveTo>
                <a:lnTo>
                  <a:pt x="161" y="19"/>
                </a:lnTo>
                <a:lnTo>
                  <a:pt x="135" y="24"/>
                </a:lnTo>
                <a:lnTo>
                  <a:pt x="118" y="52"/>
                </a:lnTo>
                <a:lnTo>
                  <a:pt x="71" y="173"/>
                </a:lnTo>
                <a:lnTo>
                  <a:pt x="57" y="192"/>
                </a:lnTo>
                <a:lnTo>
                  <a:pt x="35" y="190"/>
                </a:lnTo>
                <a:lnTo>
                  <a:pt x="26" y="206"/>
                </a:lnTo>
                <a:lnTo>
                  <a:pt x="5" y="202"/>
                </a:lnTo>
                <a:lnTo>
                  <a:pt x="0" y="20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954"/>
          <p:cNvSpPr>
            <a:spLocks/>
          </p:cNvSpPr>
          <p:nvPr/>
        </p:nvSpPr>
        <p:spPr bwMode="auto">
          <a:xfrm>
            <a:off x="6742114" y="4529138"/>
            <a:ext cx="303213" cy="304800"/>
          </a:xfrm>
          <a:custGeom>
            <a:avLst/>
            <a:gdLst>
              <a:gd name="T0" fmla="*/ 0 w 191"/>
              <a:gd name="T1" fmla="*/ 0 h 192"/>
              <a:gd name="T2" fmla="*/ 7 w 191"/>
              <a:gd name="T3" fmla="*/ 14 h 192"/>
              <a:gd name="T4" fmla="*/ 42 w 191"/>
              <a:gd name="T5" fmla="*/ 40 h 192"/>
              <a:gd name="T6" fmla="*/ 42 w 191"/>
              <a:gd name="T7" fmla="*/ 64 h 192"/>
              <a:gd name="T8" fmla="*/ 68 w 191"/>
              <a:gd name="T9" fmla="*/ 85 h 192"/>
              <a:gd name="T10" fmla="*/ 99 w 191"/>
              <a:gd name="T11" fmla="*/ 97 h 192"/>
              <a:gd name="T12" fmla="*/ 92 w 191"/>
              <a:gd name="T13" fmla="*/ 119 h 192"/>
              <a:gd name="T14" fmla="*/ 97 w 191"/>
              <a:gd name="T15" fmla="*/ 121 h 192"/>
              <a:gd name="T16" fmla="*/ 99 w 191"/>
              <a:gd name="T17" fmla="*/ 130 h 192"/>
              <a:gd name="T18" fmla="*/ 90 w 191"/>
              <a:gd name="T19" fmla="*/ 133 h 192"/>
              <a:gd name="T20" fmla="*/ 90 w 191"/>
              <a:gd name="T21" fmla="*/ 138 h 192"/>
              <a:gd name="T22" fmla="*/ 111 w 191"/>
              <a:gd name="T23" fmla="*/ 149 h 192"/>
              <a:gd name="T24" fmla="*/ 137 w 191"/>
              <a:gd name="T25" fmla="*/ 152 h 192"/>
              <a:gd name="T26" fmla="*/ 146 w 191"/>
              <a:gd name="T27" fmla="*/ 166 h 192"/>
              <a:gd name="T28" fmla="*/ 154 w 191"/>
              <a:gd name="T29" fmla="*/ 166 h 192"/>
              <a:gd name="T30" fmla="*/ 161 w 191"/>
              <a:gd name="T31" fmla="*/ 149 h 192"/>
              <a:gd name="T32" fmla="*/ 175 w 191"/>
              <a:gd name="T33" fmla="*/ 142 h 192"/>
              <a:gd name="T34" fmla="*/ 189 w 191"/>
              <a:gd name="T35" fmla="*/ 149 h 192"/>
              <a:gd name="T36" fmla="*/ 180 w 191"/>
              <a:gd name="T37" fmla="*/ 173 h 192"/>
              <a:gd name="T38" fmla="*/ 191 w 191"/>
              <a:gd name="T3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1" h="192">
                <a:moveTo>
                  <a:pt x="0" y="0"/>
                </a:moveTo>
                <a:lnTo>
                  <a:pt x="7" y="14"/>
                </a:lnTo>
                <a:lnTo>
                  <a:pt x="42" y="40"/>
                </a:lnTo>
                <a:lnTo>
                  <a:pt x="42" y="64"/>
                </a:lnTo>
                <a:lnTo>
                  <a:pt x="68" y="85"/>
                </a:lnTo>
                <a:lnTo>
                  <a:pt x="99" y="97"/>
                </a:lnTo>
                <a:lnTo>
                  <a:pt x="92" y="119"/>
                </a:lnTo>
                <a:lnTo>
                  <a:pt x="97" y="121"/>
                </a:lnTo>
                <a:lnTo>
                  <a:pt x="99" y="130"/>
                </a:lnTo>
                <a:lnTo>
                  <a:pt x="90" y="133"/>
                </a:lnTo>
                <a:lnTo>
                  <a:pt x="90" y="138"/>
                </a:lnTo>
                <a:lnTo>
                  <a:pt x="111" y="149"/>
                </a:lnTo>
                <a:lnTo>
                  <a:pt x="137" y="152"/>
                </a:lnTo>
                <a:lnTo>
                  <a:pt x="146" y="166"/>
                </a:lnTo>
                <a:lnTo>
                  <a:pt x="154" y="166"/>
                </a:lnTo>
                <a:lnTo>
                  <a:pt x="161" y="149"/>
                </a:lnTo>
                <a:lnTo>
                  <a:pt x="175" y="142"/>
                </a:lnTo>
                <a:lnTo>
                  <a:pt x="189" y="149"/>
                </a:lnTo>
                <a:lnTo>
                  <a:pt x="180" y="173"/>
                </a:lnTo>
                <a:lnTo>
                  <a:pt x="191" y="19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955"/>
          <p:cNvSpPr>
            <a:spLocks/>
          </p:cNvSpPr>
          <p:nvPr/>
        </p:nvSpPr>
        <p:spPr bwMode="auto">
          <a:xfrm>
            <a:off x="5802314" y="4897438"/>
            <a:ext cx="12700" cy="15875"/>
          </a:xfrm>
          <a:custGeom>
            <a:avLst/>
            <a:gdLst>
              <a:gd name="T0" fmla="*/ 0 w 8"/>
              <a:gd name="T1" fmla="*/ 5 h 10"/>
              <a:gd name="T2" fmla="*/ 0 w 8"/>
              <a:gd name="T3" fmla="*/ 10 h 10"/>
              <a:gd name="T4" fmla="*/ 3 w 8"/>
              <a:gd name="T5" fmla="*/ 10 h 10"/>
              <a:gd name="T6" fmla="*/ 5 w 8"/>
              <a:gd name="T7" fmla="*/ 10 h 10"/>
              <a:gd name="T8" fmla="*/ 8 w 8"/>
              <a:gd name="T9" fmla="*/ 5 h 10"/>
              <a:gd name="T10" fmla="*/ 8 w 8"/>
              <a:gd name="T11" fmla="*/ 0 h 10"/>
              <a:gd name="T12" fmla="*/ 5 w 8"/>
              <a:gd name="T13" fmla="*/ 0 h 10"/>
              <a:gd name="T14" fmla="*/ 3 w 8"/>
              <a:gd name="T15" fmla="*/ 3 h 10"/>
              <a:gd name="T16" fmla="*/ 0 w 8"/>
              <a:gd name="T17" fmla="*/ 3 h 10"/>
              <a:gd name="T18" fmla="*/ 0 w 8"/>
              <a:gd name="T1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0">
                <a:moveTo>
                  <a:pt x="0" y="5"/>
                </a:moveTo>
                <a:lnTo>
                  <a:pt x="0" y="10"/>
                </a:lnTo>
                <a:lnTo>
                  <a:pt x="3" y="10"/>
                </a:lnTo>
                <a:lnTo>
                  <a:pt x="5" y="10"/>
                </a:lnTo>
                <a:lnTo>
                  <a:pt x="8" y="5"/>
                </a:lnTo>
                <a:lnTo>
                  <a:pt x="8" y="0"/>
                </a:lnTo>
                <a:lnTo>
                  <a:pt x="5" y="0"/>
                </a:lnTo>
                <a:lnTo>
                  <a:pt x="3" y="3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956"/>
          <p:cNvSpPr>
            <a:spLocks/>
          </p:cNvSpPr>
          <p:nvPr/>
        </p:nvSpPr>
        <p:spPr bwMode="auto">
          <a:xfrm>
            <a:off x="7435851" y="4044951"/>
            <a:ext cx="447675" cy="500063"/>
          </a:xfrm>
          <a:custGeom>
            <a:avLst/>
            <a:gdLst>
              <a:gd name="T0" fmla="*/ 0 w 282"/>
              <a:gd name="T1" fmla="*/ 36 h 315"/>
              <a:gd name="T2" fmla="*/ 7 w 282"/>
              <a:gd name="T3" fmla="*/ 19 h 315"/>
              <a:gd name="T4" fmla="*/ 67 w 282"/>
              <a:gd name="T5" fmla="*/ 0 h 315"/>
              <a:gd name="T6" fmla="*/ 159 w 282"/>
              <a:gd name="T7" fmla="*/ 26 h 315"/>
              <a:gd name="T8" fmla="*/ 192 w 282"/>
              <a:gd name="T9" fmla="*/ 45 h 315"/>
              <a:gd name="T10" fmla="*/ 192 w 282"/>
              <a:gd name="T11" fmla="*/ 85 h 315"/>
              <a:gd name="T12" fmla="*/ 227 w 282"/>
              <a:gd name="T13" fmla="*/ 106 h 315"/>
              <a:gd name="T14" fmla="*/ 235 w 282"/>
              <a:gd name="T15" fmla="*/ 137 h 315"/>
              <a:gd name="T16" fmla="*/ 265 w 282"/>
              <a:gd name="T17" fmla="*/ 149 h 315"/>
              <a:gd name="T18" fmla="*/ 270 w 282"/>
              <a:gd name="T19" fmla="*/ 182 h 315"/>
              <a:gd name="T20" fmla="*/ 282 w 282"/>
              <a:gd name="T21" fmla="*/ 189 h 315"/>
              <a:gd name="T22" fmla="*/ 265 w 282"/>
              <a:gd name="T23" fmla="*/ 199 h 315"/>
              <a:gd name="T24" fmla="*/ 253 w 282"/>
              <a:gd name="T25" fmla="*/ 192 h 315"/>
              <a:gd name="T26" fmla="*/ 211 w 282"/>
              <a:gd name="T27" fmla="*/ 189 h 315"/>
              <a:gd name="T28" fmla="*/ 199 w 282"/>
              <a:gd name="T29" fmla="*/ 199 h 315"/>
              <a:gd name="T30" fmla="*/ 206 w 282"/>
              <a:gd name="T31" fmla="*/ 234 h 315"/>
              <a:gd name="T32" fmla="*/ 183 w 282"/>
              <a:gd name="T33" fmla="*/ 301 h 315"/>
              <a:gd name="T34" fmla="*/ 159 w 282"/>
              <a:gd name="T35" fmla="*/ 315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2" h="315">
                <a:moveTo>
                  <a:pt x="0" y="36"/>
                </a:moveTo>
                <a:lnTo>
                  <a:pt x="7" y="19"/>
                </a:lnTo>
                <a:lnTo>
                  <a:pt x="67" y="0"/>
                </a:lnTo>
                <a:lnTo>
                  <a:pt x="159" y="26"/>
                </a:lnTo>
                <a:lnTo>
                  <a:pt x="192" y="45"/>
                </a:lnTo>
                <a:lnTo>
                  <a:pt x="192" y="85"/>
                </a:lnTo>
                <a:lnTo>
                  <a:pt x="227" y="106"/>
                </a:lnTo>
                <a:lnTo>
                  <a:pt x="235" y="137"/>
                </a:lnTo>
                <a:lnTo>
                  <a:pt x="265" y="149"/>
                </a:lnTo>
                <a:lnTo>
                  <a:pt x="270" y="182"/>
                </a:lnTo>
                <a:lnTo>
                  <a:pt x="282" y="189"/>
                </a:lnTo>
                <a:lnTo>
                  <a:pt x="265" y="199"/>
                </a:lnTo>
                <a:lnTo>
                  <a:pt x="253" y="192"/>
                </a:lnTo>
                <a:lnTo>
                  <a:pt x="211" y="189"/>
                </a:lnTo>
                <a:lnTo>
                  <a:pt x="199" y="199"/>
                </a:lnTo>
                <a:lnTo>
                  <a:pt x="206" y="234"/>
                </a:lnTo>
                <a:lnTo>
                  <a:pt x="183" y="301"/>
                </a:lnTo>
                <a:lnTo>
                  <a:pt x="159" y="31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957"/>
          <p:cNvSpPr>
            <a:spLocks/>
          </p:cNvSpPr>
          <p:nvPr/>
        </p:nvSpPr>
        <p:spPr bwMode="auto">
          <a:xfrm>
            <a:off x="7688264" y="4525963"/>
            <a:ext cx="184150" cy="49213"/>
          </a:xfrm>
          <a:custGeom>
            <a:avLst/>
            <a:gdLst>
              <a:gd name="T0" fmla="*/ 0 w 116"/>
              <a:gd name="T1" fmla="*/ 12 h 31"/>
              <a:gd name="T2" fmla="*/ 12 w 116"/>
              <a:gd name="T3" fmla="*/ 26 h 31"/>
              <a:gd name="T4" fmla="*/ 42 w 116"/>
              <a:gd name="T5" fmla="*/ 31 h 31"/>
              <a:gd name="T6" fmla="*/ 85 w 116"/>
              <a:gd name="T7" fmla="*/ 0 h 31"/>
              <a:gd name="T8" fmla="*/ 104 w 116"/>
              <a:gd name="T9" fmla="*/ 2 h 31"/>
              <a:gd name="T10" fmla="*/ 116 w 116"/>
              <a:gd name="T11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31">
                <a:moveTo>
                  <a:pt x="0" y="12"/>
                </a:moveTo>
                <a:lnTo>
                  <a:pt x="12" y="26"/>
                </a:lnTo>
                <a:lnTo>
                  <a:pt x="42" y="31"/>
                </a:lnTo>
                <a:lnTo>
                  <a:pt x="85" y="0"/>
                </a:lnTo>
                <a:lnTo>
                  <a:pt x="104" y="2"/>
                </a:lnTo>
                <a:lnTo>
                  <a:pt x="116" y="2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958"/>
          <p:cNvSpPr>
            <a:spLocks/>
          </p:cNvSpPr>
          <p:nvPr/>
        </p:nvSpPr>
        <p:spPr bwMode="auto">
          <a:xfrm>
            <a:off x="7435851" y="4102101"/>
            <a:ext cx="252413" cy="442913"/>
          </a:xfrm>
          <a:custGeom>
            <a:avLst/>
            <a:gdLst>
              <a:gd name="T0" fmla="*/ 159 w 159"/>
              <a:gd name="T1" fmla="*/ 279 h 279"/>
              <a:gd name="T2" fmla="*/ 152 w 159"/>
              <a:gd name="T3" fmla="*/ 265 h 279"/>
              <a:gd name="T4" fmla="*/ 140 w 159"/>
              <a:gd name="T5" fmla="*/ 201 h 279"/>
              <a:gd name="T6" fmla="*/ 147 w 159"/>
              <a:gd name="T7" fmla="*/ 172 h 279"/>
              <a:gd name="T8" fmla="*/ 142 w 159"/>
              <a:gd name="T9" fmla="*/ 156 h 279"/>
              <a:gd name="T10" fmla="*/ 121 w 159"/>
              <a:gd name="T11" fmla="*/ 115 h 279"/>
              <a:gd name="T12" fmla="*/ 100 w 159"/>
              <a:gd name="T13" fmla="*/ 104 h 279"/>
              <a:gd name="T14" fmla="*/ 81 w 159"/>
              <a:gd name="T15" fmla="*/ 75 h 279"/>
              <a:gd name="T16" fmla="*/ 55 w 159"/>
              <a:gd name="T17" fmla="*/ 47 h 279"/>
              <a:gd name="T18" fmla="*/ 31 w 159"/>
              <a:gd name="T19" fmla="*/ 9 h 279"/>
              <a:gd name="T20" fmla="*/ 15 w 159"/>
              <a:gd name="T21" fmla="*/ 2 h 279"/>
              <a:gd name="T22" fmla="*/ 0 w 159"/>
              <a:gd name="T23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9" h="279">
                <a:moveTo>
                  <a:pt x="159" y="279"/>
                </a:moveTo>
                <a:lnTo>
                  <a:pt x="152" y="265"/>
                </a:lnTo>
                <a:lnTo>
                  <a:pt x="140" y="201"/>
                </a:lnTo>
                <a:lnTo>
                  <a:pt x="147" y="172"/>
                </a:lnTo>
                <a:lnTo>
                  <a:pt x="142" y="156"/>
                </a:lnTo>
                <a:lnTo>
                  <a:pt x="121" y="115"/>
                </a:lnTo>
                <a:lnTo>
                  <a:pt x="100" y="104"/>
                </a:lnTo>
                <a:lnTo>
                  <a:pt x="81" y="75"/>
                </a:lnTo>
                <a:lnTo>
                  <a:pt x="55" y="47"/>
                </a:lnTo>
                <a:lnTo>
                  <a:pt x="31" y="9"/>
                </a:lnTo>
                <a:lnTo>
                  <a:pt x="15" y="2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959"/>
          <p:cNvSpPr>
            <a:spLocks/>
          </p:cNvSpPr>
          <p:nvPr/>
        </p:nvSpPr>
        <p:spPr bwMode="auto">
          <a:xfrm>
            <a:off x="7872414" y="3263901"/>
            <a:ext cx="1058863" cy="736600"/>
          </a:xfrm>
          <a:custGeom>
            <a:avLst/>
            <a:gdLst>
              <a:gd name="T0" fmla="*/ 0 w 667"/>
              <a:gd name="T1" fmla="*/ 50 h 464"/>
              <a:gd name="T2" fmla="*/ 118 w 667"/>
              <a:gd name="T3" fmla="*/ 0 h 464"/>
              <a:gd name="T4" fmla="*/ 184 w 667"/>
              <a:gd name="T5" fmla="*/ 104 h 464"/>
              <a:gd name="T6" fmla="*/ 246 w 667"/>
              <a:gd name="T7" fmla="*/ 94 h 464"/>
              <a:gd name="T8" fmla="*/ 305 w 667"/>
              <a:gd name="T9" fmla="*/ 177 h 464"/>
              <a:gd name="T10" fmla="*/ 421 w 667"/>
              <a:gd name="T11" fmla="*/ 130 h 464"/>
              <a:gd name="T12" fmla="*/ 482 w 667"/>
              <a:gd name="T13" fmla="*/ 156 h 464"/>
              <a:gd name="T14" fmla="*/ 629 w 667"/>
              <a:gd name="T15" fmla="*/ 175 h 464"/>
              <a:gd name="T16" fmla="*/ 664 w 667"/>
              <a:gd name="T17" fmla="*/ 303 h 464"/>
              <a:gd name="T18" fmla="*/ 667 w 667"/>
              <a:gd name="T19" fmla="*/ 345 h 464"/>
              <a:gd name="T20" fmla="*/ 601 w 667"/>
              <a:gd name="T21" fmla="*/ 374 h 464"/>
              <a:gd name="T22" fmla="*/ 584 w 667"/>
              <a:gd name="T23" fmla="*/ 46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7" h="464">
                <a:moveTo>
                  <a:pt x="0" y="50"/>
                </a:moveTo>
                <a:lnTo>
                  <a:pt x="118" y="0"/>
                </a:lnTo>
                <a:lnTo>
                  <a:pt x="184" y="104"/>
                </a:lnTo>
                <a:lnTo>
                  <a:pt x="246" y="94"/>
                </a:lnTo>
                <a:lnTo>
                  <a:pt x="305" y="177"/>
                </a:lnTo>
                <a:lnTo>
                  <a:pt x="421" y="130"/>
                </a:lnTo>
                <a:lnTo>
                  <a:pt x="482" y="156"/>
                </a:lnTo>
                <a:lnTo>
                  <a:pt x="629" y="175"/>
                </a:lnTo>
                <a:lnTo>
                  <a:pt x="664" y="303"/>
                </a:lnTo>
                <a:lnTo>
                  <a:pt x="667" y="345"/>
                </a:lnTo>
                <a:lnTo>
                  <a:pt x="601" y="374"/>
                </a:lnTo>
                <a:lnTo>
                  <a:pt x="584" y="46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960"/>
          <p:cNvSpPr>
            <a:spLocks/>
          </p:cNvSpPr>
          <p:nvPr/>
        </p:nvSpPr>
        <p:spPr bwMode="auto">
          <a:xfrm>
            <a:off x="5521326" y="3027363"/>
            <a:ext cx="104775" cy="22225"/>
          </a:xfrm>
          <a:custGeom>
            <a:avLst/>
            <a:gdLst>
              <a:gd name="T0" fmla="*/ 0 w 66"/>
              <a:gd name="T1" fmla="*/ 0 h 14"/>
              <a:gd name="T2" fmla="*/ 7 w 66"/>
              <a:gd name="T3" fmla="*/ 2 h 14"/>
              <a:gd name="T4" fmla="*/ 14 w 66"/>
              <a:gd name="T5" fmla="*/ 2 h 14"/>
              <a:gd name="T6" fmla="*/ 21 w 66"/>
              <a:gd name="T7" fmla="*/ 2 h 14"/>
              <a:gd name="T8" fmla="*/ 26 w 66"/>
              <a:gd name="T9" fmla="*/ 7 h 14"/>
              <a:gd name="T10" fmla="*/ 31 w 66"/>
              <a:gd name="T11" fmla="*/ 7 h 14"/>
              <a:gd name="T12" fmla="*/ 38 w 66"/>
              <a:gd name="T13" fmla="*/ 9 h 14"/>
              <a:gd name="T14" fmla="*/ 38 w 66"/>
              <a:gd name="T15" fmla="*/ 14 h 14"/>
              <a:gd name="T16" fmla="*/ 43 w 66"/>
              <a:gd name="T17" fmla="*/ 14 h 14"/>
              <a:gd name="T18" fmla="*/ 57 w 66"/>
              <a:gd name="T19" fmla="*/ 9 h 14"/>
              <a:gd name="T20" fmla="*/ 66 w 66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4">
                <a:moveTo>
                  <a:pt x="0" y="0"/>
                </a:moveTo>
                <a:lnTo>
                  <a:pt x="7" y="2"/>
                </a:lnTo>
                <a:lnTo>
                  <a:pt x="14" y="2"/>
                </a:lnTo>
                <a:lnTo>
                  <a:pt x="21" y="2"/>
                </a:lnTo>
                <a:lnTo>
                  <a:pt x="26" y="7"/>
                </a:lnTo>
                <a:lnTo>
                  <a:pt x="31" y="7"/>
                </a:lnTo>
                <a:lnTo>
                  <a:pt x="38" y="9"/>
                </a:lnTo>
                <a:lnTo>
                  <a:pt x="38" y="14"/>
                </a:lnTo>
                <a:lnTo>
                  <a:pt x="43" y="14"/>
                </a:lnTo>
                <a:lnTo>
                  <a:pt x="57" y="9"/>
                </a:lnTo>
                <a:lnTo>
                  <a:pt x="66" y="1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961"/>
          <p:cNvSpPr>
            <a:spLocks/>
          </p:cNvSpPr>
          <p:nvPr/>
        </p:nvSpPr>
        <p:spPr bwMode="auto">
          <a:xfrm>
            <a:off x="7377114" y="2749551"/>
            <a:ext cx="544513" cy="593725"/>
          </a:xfrm>
          <a:custGeom>
            <a:avLst/>
            <a:gdLst>
              <a:gd name="T0" fmla="*/ 312 w 343"/>
              <a:gd name="T1" fmla="*/ 374 h 374"/>
              <a:gd name="T2" fmla="*/ 298 w 343"/>
              <a:gd name="T3" fmla="*/ 362 h 374"/>
              <a:gd name="T4" fmla="*/ 290 w 343"/>
              <a:gd name="T5" fmla="*/ 321 h 374"/>
              <a:gd name="T6" fmla="*/ 257 w 343"/>
              <a:gd name="T7" fmla="*/ 303 h 374"/>
              <a:gd name="T8" fmla="*/ 257 w 343"/>
              <a:gd name="T9" fmla="*/ 279 h 374"/>
              <a:gd name="T10" fmla="*/ 279 w 343"/>
              <a:gd name="T11" fmla="*/ 265 h 374"/>
              <a:gd name="T12" fmla="*/ 293 w 343"/>
              <a:gd name="T13" fmla="*/ 279 h 374"/>
              <a:gd name="T14" fmla="*/ 324 w 343"/>
              <a:gd name="T15" fmla="*/ 265 h 374"/>
              <a:gd name="T16" fmla="*/ 343 w 343"/>
              <a:gd name="T17" fmla="*/ 232 h 374"/>
              <a:gd name="T18" fmla="*/ 343 w 343"/>
              <a:gd name="T19" fmla="*/ 224 h 374"/>
              <a:gd name="T20" fmla="*/ 319 w 343"/>
              <a:gd name="T21" fmla="*/ 222 h 374"/>
              <a:gd name="T22" fmla="*/ 314 w 343"/>
              <a:gd name="T23" fmla="*/ 210 h 374"/>
              <a:gd name="T24" fmla="*/ 290 w 343"/>
              <a:gd name="T25" fmla="*/ 196 h 374"/>
              <a:gd name="T26" fmla="*/ 274 w 343"/>
              <a:gd name="T27" fmla="*/ 208 h 374"/>
              <a:gd name="T28" fmla="*/ 262 w 343"/>
              <a:gd name="T29" fmla="*/ 203 h 374"/>
              <a:gd name="T30" fmla="*/ 269 w 343"/>
              <a:gd name="T31" fmla="*/ 180 h 374"/>
              <a:gd name="T32" fmla="*/ 260 w 343"/>
              <a:gd name="T33" fmla="*/ 175 h 374"/>
              <a:gd name="T34" fmla="*/ 248 w 343"/>
              <a:gd name="T35" fmla="*/ 175 h 374"/>
              <a:gd name="T36" fmla="*/ 227 w 343"/>
              <a:gd name="T37" fmla="*/ 165 h 374"/>
              <a:gd name="T38" fmla="*/ 217 w 343"/>
              <a:gd name="T39" fmla="*/ 130 h 374"/>
              <a:gd name="T40" fmla="*/ 193 w 343"/>
              <a:gd name="T41" fmla="*/ 116 h 374"/>
              <a:gd name="T42" fmla="*/ 196 w 343"/>
              <a:gd name="T43" fmla="*/ 80 h 374"/>
              <a:gd name="T44" fmla="*/ 175 w 343"/>
              <a:gd name="T45" fmla="*/ 30 h 374"/>
              <a:gd name="T46" fmla="*/ 132 w 343"/>
              <a:gd name="T47" fmla="*/ 9 h 374"/>
              <a:gd name="T48" fmla="*/ 108 w 343"/>
              <a:gd name="T49" fmla="*/ 19 h 374"/>
              <a:gd name="T50" fmla="*/ 92 w 343"/>
              <a:gd name="T51" fmla="*/ 33 h 374"/>
              <a:gd name="T52" fmla="*/ 80 w 343"/>
              <a:gd name="T53" fmla="*/ 38 h 374"/>
              <a:gd name="T54" fmla="*/ 73 w 343"/>
              <a:gd name="T55" fmla="*/ 9 h 374"/>
              <a:gd name="T56" fmla="*/ 54 w 343"/>
              <a:gd name="T57" fmla="*/ 7 h 374"/>
              <a:gd name="T58" fmla="*/ 33 w 343"/>
              <a:gd name="T59" fmla="*/ 19 h 374"/>
              <a:gd name="T60" fmla="*/ 21 w 343"/>
              <a:gd name="T61" fmla="*/ 0 h 374"/>
              <a:gd name="T62" fmla="*/ 14 w 343"/>
              <a:gd name="T63" fmla="*/ 4 h 374"/>
              <a:gd name="T64" fmla="*/ 0 w 343"/>
              <a:gd name="T65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3" h="374">
                <a:moveTo>
                  <a:pt x="312" y="374"/>
                </a:moveTo>
                <a:lnTo>
                  <a:pt x="298" y="362"/>
                </a:lnTo>
                <a:lnTo>
                  <a:pt x="290" y="321"/>
                </a:lnTo>
                <a:lnTo>
                  <a:pt x="257" y="303"/>
                </a:lnTo>
                <a:lnTo>
                  <a:pt x="257" y="279"/>
                </a:lnTo>
                <a:lnTo>
                  <a:pt x="279" y="265"/>
                </a:lnTo>
                <a:lnTo>
                  <a:pt x="293" y="279"/>
                </a:lnTo>
                <a:lnTo>
                  <a:pt x="324" y="265"/>
                </a:lnTo>
                <a:lnTo>
                  <a:pt x="343" y="232"/>
                </a:lnTo>
                <a:lnTo>
                  <a:pt x="343" y="224"/>
                </a:lnTo>
                <a:lnTo>
                  <a:pt x="319" y="222"/>
                </a:lnTo>
                <a:lnTo>
                  <a:pt x="314" y="210"/>
                </a:lnTo>
                <a:lnTo>
                  <a:pt x="290" y="196"/>
                </a:lnTo>
                <a:lnTo>
                  <a:pt x="274" y="208"/>
                </a:lnTo>
                <a:lnTo>
                  <a:pt x="262" y="203"/>
                </a:lnTo>
                <a:lnTo>
                  <a:pt x="269" y="180"/>
                </a:lnTo>
                <a:lnTo>
                  <a:pt x="260" y="175"/>
                </a:lnTo>
                <a:lnTo>
                  <a:pt x="248" y="175"/>
                </a:lnTo>
                <a:lnTo>
                  <a:pt x="227" y="165"/>
                </a:lnTo>
                <a:lnTo>
                  <a:pt x="217" y="130"/>
                </a:lnTo>
                <a:lnTo>
                  <a:pt x="193" y="116"/>
                </a:lnTo>
                <a:lnTo>
                  <a:pt x="196" y="80"/>
                </a:lnTo>
                <a:lnTo>
                  <a:pt x="175" y="30"/>
                </a:lnTo>
                <a:lnTo>
                  <a:pt x="132" y="9"/>
                </a:lnTo>
                <a:lnTo>
                  <a:pt x="108" y="19"/>
                </a:lnTo>
                <a:lnTo>
                  <a:pt x="92" y="33"/>
                </a:lnTo>
                <a:lnTo>
                  <a:pt x="80" y="38"/>
                </a:lnTo>
                <a:lnTo>
                  <a:pt x="73" y="9"/>
                </a:lnTo>
                <a:lnTo>
                  <a:pt x="54" y="7"/>
                </a:lnTo>
                <a:lnTo>
                  <a:pt x="33" y="19"/>
                </a:lnTo>
                <a:lnTo>
                  <a:pt x="21" y="0"/>
                </a:lnTo>
                <a:lnTo>
                  <a:pt x="14" y="4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962"/>
          <p:cNvSpPr>
            <a:spLocks/>
          </p:cNvSpPr>
          <p:nvPr/>
        </p:nvSpPr>
        <p:spPr bwMode="auto">
          <a:xfrm>
            <a:off x="7248526" y="2749551"/>
            <a:ext cx="128588" cy="104775"/>
          </a:xfrm>
          <a:custGeom>
            <a:avLst/>
            <a:gdLst>
              <a:gd name="T0" fmla="*/ 81 w 81"/>
              <a:gd name="T1" fmla="*/ 0 h 66"/>
              <a:gd name="T2" fmla="*/ 78 w 81"/>
              <a:gd name="T3" fmla="*/ 2 h 66"/>
              <a:gd name="T4" fmla="*/ 57 w 81"/>
              <a:gd name="T5" fmla="*/ 40 h 66"/>
              <a:gd name="T6" fmla="*/ 28 w 81"/>
              <a:gd name="T7" fmla="*/ 42 h 66"/>
              <a:gd name="T8" fmla="*/ 0 w 81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66">
                <a:moveTo>
                  <a:pt x="81" y="0"/>
                </a:moveTo>
                <a:lnTo>
                  <a:pt x="78" y="2"/>
                </a:lnTo>
                <a:lnTo>
                  <a:pt x="57" y="40"/>
                </a:lnTo>
                <a:lnTo>
                  <a:pt x="28" y="42"/>
                </a:lnTo>
                <a:lnTo>
                  <a:pt x="0" y="6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963"/>
          <p:cNvSpPr>
            <a:spLocks/>
          </p:cNvSpPr>
          <p:nvPr/>
        </p:nvSpPr>
        <p:spPr bwMode="auto">
          <a:xfrm>
            <a:off x="7042151" y="3343276"/>
            <a:ext cx="830263" cy="250825"/>
          </a:xfrm>
          <a:custGeom>
            <a:avLst/>
            <a:gdLst>
              <a:gd name="T0" fmla="*/ 0 w 523"/>
              <a:gd name="T1" fmla="*/ 158 h 158"/>
              <a:gd name="T2" fmla="*/ 47 w 523"/>
              <a:gd name="T3" fmla="*/ 113 h 158"/>
              <a:gd name="T4" fmla="*/ 102 w 523"/>
              <a:gd name="T5" fmla="*/ 97 h 158"/>
              <a:gd name="T6" fmla="*/ 253 w 523"/>
              <a:gd name="T7" fmla="*/ 111 h 158"/>
              <a:gd name="T8" fmla="*/ 445 w 523"/>
              <a:gd name="T9" fmla="*/ 101 h 158"/>
              <a:gd name="T10" fmla="*/ 471 w 523"/>
              <a:gd name="T11" fmla="*/ 23 h 158"/>
              <a:gd name="T12" fmla="*/ 523 w 523"/>
              <a:gd name="T13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3" h="158">
                <a:moveTo>
                  <a:pt x="0" y="158"/>
                </a:moveTo>
                <a:lnTo>
                  <a:pt x="47" y="113"/>
                </a:lnTo>
                <a:lnTo>
                  <a:pt x="102" y="97"/>
                </a:lnTo>
                <a:lnTo>
                  <a:pt x="253" y="111"/>
                </a:lnTo>
                <a:lnTo>
                  <a:pt x="445" y="101"/>
                </a:lnTo>
                <a:lnTo>
                  <a:pt x="471" y="23"/>
                </a:lnTo>
                <a:lnTo>
                  <a:pt x="523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964"/>
          <p:cNvSpPr>
            <a:spLocks/>
          </p:cNvSpPr>
          <p:nvPr/>
        </p:nvSpPr>
        <p:spPr bwMode="auto">
          <a:xfrm>
            <a:off x="6554789" y="4976813"/>
            <a:ext cx="82550" cy="192088"/>
          </a:xfrm>
          <a:custGeom>
            <a:avLst/>
            <a:gdLst>
              <a:gd name="T0" fmla="*/ 0 w 52"/>
              <a:gd name="T1" fmla="*/ 121 h 121"/>
              <a:gd name="T2" fmla="*/ 14 w 52"/>
              <a:gd name="T3" fmla="*/ 99 h 121"/>
              <a:gd name="T4" fmla="*/ 9 w 52"/>
              <a:gd name="T5" fmla="*/ 80 h 121"/>
              <a:gd name="T6" fmla="*/ 7 w 52"/>
              <a:gd name="T7" fmla="*/ 71 h 121"/>
              <a:gd name="T8" fmla="*/ 26 w 52"/>
              <a:gd name="T9" fmla="*/ 64 h 121"/>
              <a:gd name="T10" fmla="*/ 26 w 52"/>
              <a:gd name="T11" fmla="*/ 45 h 121"/>
              <a:gd name="T12" fmla="*/ 33 w 52"/>
              <a:gd name="T13" fmla="*/ 35 h 121"/>
              <a:gd name="T14" fmla="*/ 47 w 52"/>
              <a:gd name="T15" fmla="*/ 33 h 121"/>
              <a:gd name="T16" fmla="*/ 42 w 52"/>
              <a:gd name="T17" fmla="*/ 16 h 121"/>
              <a:gd name="T18" fmla="*/ 42 w 52"/>
              <a:gd name="T19" fmla="*/ 7 h 121"/>
              <a:gd name="T20" fmla="*/ 52 w 52"/>
              <a:gd name="T2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" h="121">
                <a:moveTo>
                  <a:pt x="0" y="121"/>
                </a:moveTo>
                <a:lnTo>
                  <a:pt x="14" y="99"/>
                </a:lnTo>
                <a:lnTo>
                  <a:pt x="9" y="80"/>
                </a:lnTo>
                <a:lnTo>
                  <a:pt x="7" y="71"/>
                </a:lnTo>
                <a:lnTo>
                  <a:pt x="26" y="64"/>
                </a:lnTo>
                <a:lnTo>
                  <a:pt x="26" y="45"/>
                </a:lnTo>
                <a:lnTo>
                  <a:pt x="33" y="35"/>
                </a:lnTo>
                <a:lnTo>
                  <a:pt x="47" y="33"/>
                </a:lnTo>
                <a:lnTo>
                  <a:pt x="42" y="16"/>
                </a:lnTo>
                <a:lnTo>
                  <a:pt x="42" y="7"/>
                </a:lnTo>
                <a:lnTo>
                  <a:pt x="52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965"/>
          <p:cNvSpPr>
            <a:spLocks/>
          </p:cNvSpPr>
          <p:nvPr/>
        </p:nvSpPr>
        <p:spPr bwMode="auto">
          <a:xfrm>
            <a:off x="9926639" y="4972051"/>
            <a:ext cx="223838" cy="425450"/>
          </a:xfrm>
          <a:custGeom>
            <a:avLst/>
            <a:gdLst>
              <a:gd name="T0" fmla="*/ 35 w 141"/>
              <a:gd name="T1" fmla="*/ 0 h 268"/>
              <a:gd name="T2" fmla="*/ 26 w 141"/>
              <a:gd name="T3" fmla="*/ 12 h 268"/>
              <a:gd name="T4" fmla="*/ 28 w 141"/>
              <a:gd name="T5" fmla="*/ 38 h 268"/>
              <a:gd name="T6" fmla="*/ 23 w 141"/>
              <a:gd name="T7" fmla="*/ 53 h 268"/>
              <a:gd name="T8" fmla="*/ 0 w 141"/>
              <a:gd name="T9" fmla="*/ 57 h 268"/>
              <a:gd name="T10" fmla="*/ 4 w 141"/>
              <a:gd name="T11" fmla="*/ 74 h 268"/>
              <a:gd name="T12" fmla="*/ 21 w 141"/>
              <a:gd name="T13" fmla="*/ 81 h 268"/>
              <a:gd name="T14" fmla="*/ 45 w 141"/>
              <a:gd name="T15" fmla="*/ 116 h 268"/>
              <a:gd name="T16" fmla="*/ 63 w 141"/>
              <a:gd name="T17" fmla="*/ 159 h 268"/>
              <a:gd name="T18" fmla="*/ 75 w 141"/>
              <a:gd name="T19" fmla="*/ 173 h 268"/>
              <a:gd name="T20" fmla="*/ 68 w 141"/>
              <a:gd name="T21" fmla="*/ 202 h 268"/>
              <a:gd name="T22" fmla="*/ 78 w 141"/>
              <a:gd name="T23" fmla="*/ 221 h 268"/>
              <a:gd name="T24" fmla="*/ 108 w 141"/>
              <a:gd name="T25" fmla="*/ 221 h 268"/>
              <a:gd name="T26" fmla="*/ 118 w 141"/>
              <a:gd name="T27" fmla="*/ 254 h 268"/>
              <a:gd name="T28" fmla="*/ 141 w 141"/>
              <a:gd name="T29" fmla="*/ 26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1" h="268">
                <a:moveTo>
                  <a:pt x="35" y="0"/>
                </a:moveTo>
                <a:lnTo>
                  <a:pt x="26" y="12"/>
                </a:lnTo>
                <a:lnTo>
                  <a:pt x="28" y="38"/>
                </a:lnTo>
                <a:lnTo>
                  <a:pt x="23" y="53"/>
                </a:lnTo>
                <a:lnTo>
                  <a:pt x="0" y="57"/>
                </a:lnTo>
                <a:lnTo>
                  <a:pt x="4" y="74"/>
                </a:lnTo>
                <a:lnTo>
                  <a:pt x="21" y="81"/>
                </a:lnTo>
                <a:lnTo>
                  <a:pt x="45" y="116"/>
                </a:lnTo>
                <a:lnTo>
                  <a:pt x="63" y="159"/>
                </a:lnTo>
                <a:lnTo>
                  <a:pt x="75" y="173"/>
                </a:lnTo>
                <a:lnTo>
                  <a:pt x="68" y="202"/>
                </a:lnTo>
                <a:lnTo>
                  <a:pt x="78" y="221"/>
                </a:lnTo>
                <a:lnTo>
                  <a:pt x="108" y="221"/>
                </a:lnTo>
                <a:lnTo>
                  <a:pt x="118" y="254"/>
                </a:lnTo>
                <a:lnTo>
                  <a:pt x="141" y="26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966"/>
          <p:cNvSpPr>
            <a:spLocks/>
          </p:cNvSpPr>
          <p:nvPr/>
        </p:nvSpPr>
        <p:spPr bwMode="auto">
          <a:xfrm>
            <a:off x="9825039" y="5397501"/>
            <a:ext cx="325438" cy="134938"/>
          </a:xfrm>
          <a:custGeom>
            <a:avLst/>
            <a:gdLst>
              <a:gd name="T0" fmla="*/ 205 w 205"/>
              <a:gd name="T1" fmla="*/ 0 h 85"/>
              <a:gd name="T2" fmla="*/ 182 w 205"/>
              <a:gd name="T3" fmla="*/ 40 h 85"/>
              <a:gd name="T4" fmla="*/ 165 w 205"/>
              <a:gd name="T5" fmla="*/ 40 h 85"/>
              <a:gd name="T6" fmla="*/ 161 w 205"/>
              <a:gd name="T7" fmla="*/ 19 h 85"/>
              <a:gd name="T8" fmla="*/ 139 w 205"/>
              <a:gd name="T9" fmla="*/ 14 h 85"/>
              <a:gd name="T10" fmla="*/ 123 w 205"/>
              <a:gd name="T11" fmla="*/ 35 h 85"/>
              <a:gd name="T12" fmla="*/ 90 w 205"/>
              <a:gd name="T13" fmla="*/ 42 h 85"/>
              <a:gd name="T14" fmla="*/ 54 w 205"/>
              <a:gd name="T15" fmla="*/ 40 h 85"/>
              <a:gd name="T16" fmla="*/ 26 w 205"/>
              <a:gd name="T17" fmla="*/ 42 h 85"/>
              <a:gd name="T18" fmla="*/ 21 w 205"/>
              <a:gd name="T19" fmla="*/ 66 h 85"/>
              <a:gd name="T20" fmla="*/ 0 w 205"/>
              <a:gd name="T21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5" h="85">
                <a:moveTo>
                  <a:pt x="205" y="0"/>
                </a:moveTo>
                <a:lnTo>
                  <a:pt x="182" y="40"/>
                </a:lnTo>
                <a:lnTo>
                  <a:pt x="165" y="40"/>
                </a:lnTo>
                <a:lnTo>
                  <a:pt x="161" y="19"/>
                </a:lnTo>
                <a:lnTo>
                  <a:pt x="139" y="14"/>
                </a:lnTo>
                <a:lnTo>
                  <a:pt x="123" y="35"/>
                </a:lnTo>
                <a:lnTo>
                  <a:pt x="90" y="42"/>
                </a:lnTo>
                <a:lnTo>
                  <a:pt x="54" y="40"/>
                </a:lnTo>
                <a:lnTo>
                  <a:pt x="26" y="42"/>
                </a:lnTo>
                <a:lnTo>
                  <a:pt x="21" y="66"/>
                </a:lnTo>
                <a:lnTo>
                  <a:pt x="0" y="8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967"/>
          <p:cNvSpPr>
            <a:spLocks/>
          </p:cNvSpPr>
          <p:nvPr/>
        </p:nvSpPr>
        <p:spPr bwMode="auto">
          <a:xfrm>
            <a:off x="8986839" y="5505451"/>
            <a:ext cx="838200" cy="474663"/>
          </a:xfrm>
          <a:custGeom>
            <a:avLst/>
            <a:gdLst>
              <a:gd name="T0" fmla="*/ 528 w 528"/>
              <a:gd name="T1" fmla="*/ 17 h 299"/>
              <a:gd name="T2" fmla="*/ 511 w 528"/>
              <a:gd name="T3" fmla="*/ 0 h 299"/>
              <a:gd name="T4" fmla="*/ 492 w 528"/>
              <a:gd name="T5" fmla="*/ 15 h 299"/>
              <a:gd name="T6" fmla="*/ 454 w 528"/>
              <a:gd name="T7" fmla="*/ 45 h 299"/>
              <a:gd name="T8" fmla="*/ 409 w 528"/>
              <a:gd name="T9" fmla="*/ 53 h 299"/>
              <a:gd name="T10" fmla="*/ 386 w 528"/>
              <a:gd name="T11" fmla="*/ 62 h 299"/>
              <a:gd name="T12" fmla="*/ 338 w 528"/>
              <a:gd name="T13" fmla="*/ 105 h 299"/>
              <a:gd name="T14" fmla="*/ 296 w 528"/>
              <a:gd name="T15" fmla="*/ 126 h 299"/>
              <a:gd name="T16" fmla="*/ 251 w 528"/>
              <a:gd name="T17" fmla="*/ 145 h 299"/>
              <a:gd name="T18" fmla="*/ 223 w 528"/>
              <a:gd name="T19" fmla="*/ 154 h 299"/>
              <a:gd name="T20" fmla="*/ 199 w 528"/>
              <a:gd name="T21" fmla="*/ 138 h 299"/>
              <a:gd name="T22" fmla="*/ 178 w 528"/>
              <a:gd name="T23" fmla="*/ 133 h 299"/>
              <a:gd name="T24" fmla="*/ 149 w 528"/>
              <a:gd name="T25" fmla="*/ 152 h 299"/>
              <a:gd name="T26" fmla="*/ 133 w 528"/>
              <a:gd name="T27" fmla="*/ 171 h 299"/>
              <a:gd name="T28" fmla="*/ 109 w 528"/>
              <a:gd name="T29" fmla="*/ 187 h 299"/>
              <a:gd name="T30" fmla="*/ 85 w 528"/>
              <a:gd name="T31" fmla="*/ 185 h 299"/>
              <a:gd name="T32" fmla="*/ 66 w 528"/>
              <a:gd name="T33" fmla="*/ 171 h 299"/>
              <a:gd name="T34" fmla="*/ 40 w 528"/>
              <a:gd name="T35" fmla="*/ 178 h 299"/>
              <a:gd name="T36" fmla="*/ 38 w 528"/>
              <a:gd name="T37" fmla="*/ 218 h 299"/>
              <a:gd name="T38" fmla="*/ 52 w 528"/>
              <a:gd name="T39" fmla="*/ 237 h 299"/>
              <a:gd name="T40" fmla="*/ 43 w 528"/>
              <a:gd name="T41" fmla="*/ 254 h 299"/>
              <a:gd name="T42" fmla="*/ 31 w 528"/>
              <a:gd name="T43" fmla="*/ 289 h 299"/>
              <a:gd name="T44" fmla="*/ 19 w 528"/>
              <a:gd name="T45" fmla="*/ 299 h 299"/>
              <a:gd name="T46" fmla="*/ 0 w 528"/>
              <a:gd name="T47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8" h="299">
                <a:moveTo>
                  <a:pt x="528" y="17"/>
                </a:moveTo>
                <a:lnTo>
                  <a:pt x="511" y="0"/>
                </a:lnTo>
                <a:lnTo>
                  <a:pt x="492" y="15"/>
                </a:lnTo>
                <a:lnTo>
                  <a:pt x="454" y="45"/>
                </a:lnTo>
                <a:lnTo>
                  <a:pt x="409" y="53"/>
                </a:lnTo>
                <a:lnTo>
                  <a:pt x="386" y="62"/>
                </a:lnTo>
                <a:lnTo>
                  <a:pt x="338" y="105"/>
                </a:lnTo>
                <a:lnTo>
                  <a:pt x="296" y="126"/>
                </a:lnTo>
                <a:lnTo>
                  <a:pt x="251" y="145"/>
                </a:lnTo>
                <a:lnTo>
                  <a:pt x="223" y="154"/>
                </a:lnTo>
                <a:lnTo>
                  <a:pt x="199" y="138"/>
                </a:lnTo>
                <a:lnTo>
                  <a:pt x="178" y="133"/>
                </a:lnTo>
                <a:lnTo>
                  <a:pt x="149" y="152"/>
                </a:lnTo>
                <a:lnTo>
                  <a:pt x="133" y="171"/>
                </a:lnTo>
                <a:lnTo>
                  <a:pt x="109" y="187"/>
                </a:lnTo>
                <a:lnTo>
                  <a:pt x="85" y="185"/>
                </a:lnTo>
                <a:lnTo>
                  <a:pt x="66" y="171"/>
                </a:lnTo>
                <a:lnTo>
                  <a:pt x="40" y="178"/>
                </a:lnTo>
                <a:lnTo>
                  <a:pt x="38" y="218"/>
                </a:lnTo>
                <a:lnTo>
                  <a:pt x="52" y="237"/>
                </a:lnTo>
                <a:lnTo>
                  <a:pt x="43" y="254"/>
                </a:lnTo>
                <a:lnTo>
                  <a:pt x="31" y="289"/>
                </a:lnTo>
                <a:lnTo>
                  <a:pt x="19" y="299"/>
                </a:lnTo>
                <a:lnTo>
                  <a:pt x="0" y="29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968"/>
          <p:cNvSpPr>
            <a:spLocks/>
          </p:cNvSpPr>
          <p:nvPr/>
        </p:nvSpPr>
        <p:spPr bwMode="auto">
          <a:xfrm>
            <a:off x="9498014" y="5532438"/>
            <a:ext cx="327025" cy="781050"/>
          </a:xfrm>
          <a:custGeom>
            <a:avLst/>
            <a:gdLst>
              <a:gd name="T0" fmla="*/ 206 w 206"/>
              <a:gd name="T1" fmla="*/ 0 h 492"/>
              <a:gd name="T2" fmla="*/ 203 w 206"/>
              <a:gd name="T3" fmla="*/ 43 h 492"/>
              <a:gd name="T4" fmla="*/ 173 w 206"/>
              <a:gd name="T5" fmla="*/ 71 h 492"/>
              <a:gd name="T6" fmla="*/ 147 w 206"/>
              <a:gd name="T7" fmla="*/ 85 h 492"/>
              <a:gd name="T8" fmla="*/ 139 w 206"/>
              <a:gd name="T9" fmla="*/ 118 h 492"/>
              <a:gd name="T10" fmla="*/ 144 w 206"/>
              <a:gd name="T11" fmla="*/ 156 h 492"/>
              <a:gd name="T12" fmla="*/ 163 w 206"/>
              <a:gd name="T13" fmla="*/ 173 h 492"/>
              <a:gd name="T14" fmla="*/ 170 w 206"/>
              <a:gd name="T15" fmla="*/ 230 h 492"/>
              <a:gd name="T16" fmla="*/ 170 w 206"/>
              <a:gd name="T17" fmla="*/ 253 h 492"/>
              <a:gd name="T18" fmla="*/ 180 w 206"/>
              <a:gd name="T19" fmla="*/ 286 h 492"/>
              <a:gd name="T20" fmla="*/ 165 w 206"/>
              <a:gd name="T21" fmla="*/ 336 h 492"/>
              <a:gd name="T22" fmla="*/ 132 w 206"/>
              <a:gd name="T23" fmla="*/ 357 h 492"/>
              <a:gd name="T24" fmla="*/ 0 w 206"/>
              <a:gd name="T25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6" h="492">
                <a:moveTo>
                  <a:pt x="206" y="0"/>
                </a:moveTo>
                <a:lnTo>
                  <a:pt x="203" y="43"/>
                </a:lnTo>
                <a:lnTo>
                  <a:pt x="173" y="71"/>
                </a:lnTo>
                <a:lnTo>
                  <a:pt x="147" y="85"/>
                </a:lnTo>
                <a:lnTo>
                  <a:pt x="139" y="118"/>
                </a:lnTo>
                <a:lnTo>
                  <a:pt x="144" y="156"/>
                </a:lnTo>
                <a:lnTo>
                  <a:pt x="163" y="173"/>
                </a:lnTo>
                <a:lnTo>
                  <a:pt x="170" y="230"/>
                </a:lnTo>
                <a:lnTo>
                  <a:pt x="170" y="253"/>
                </a:lnTo>
                <a:lnTo>
                  <a:pt x="180" y="286"/>
                </a:lnTo>
                <a:lnTo>
                  <a:pt x="165" y="336"/>
                </a:lnTo>
                <a:lnTo>
                  <a:pt x="132" y="357"/>
                </a:lnTo>
                <a:lnTo>
                  <a:pt x="0" y="49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Line 969"/>
          <p:cNvSpPr>
            <a:spLocks noChangeShapeType="1"/>
          </p:cNvSpPr>
          <p:nvPr/>
        </p:nvSpPr>
        <p:spPr bwMode="auto">
          <a:xfrm>
            <a:off x="9498014" y="6313488"/>
            <a:ext cx="96838" cy="214313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970"/>
          <p:cNvSpPr>
            <a:spLocks/>
          </p:cNvSpPr>
          <p:nvPr/>
        </p:nvSpPr>
        <p:spPr bwMode="auto">
          <a:xfrm>
            <a:off x="9299576" y="6527801"/>
            <a:ext cx="314325" cy="315913"/>
          </a:xfrm>
          <a:custGeom>
            <a:avLst/>
            <a:gdLst>
              <a:gd name="T0" fmla="*/ 186 w 198"/>
              <a:gd name="T1" fmla="*/ 0 h 199"/>
              <a:gd name="T2" fmla="*/ 198 w 198"/>
              <a:gd name="T3" fmla="*/ 17 h 199"/>
              <a:gd name="T4" fmla="*/ 0 w 198"/>
              <a:gd name="T5" fmla="*/ 107 h 199"/>
              <a:gd name="T6" fmla="*/ 118 w 198"/>
              <a:gd name="T7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199">
                <a:moveTo>
                  <a:pt x="186" y="0"/>
                </a:moveTo>
                <a:lnTo>
                  <a:pt x="198" y="17"/>
                </a:lnTo>
                <a:lnTo>
                  <a:pt x="0" y="107"/>
                </a:lnTo>
                <a:lnTo>
                  <a:pt x="118" y="19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971"/>
          <p:cNvSpPr>
            <a:spLocks/>
          </p:cNvSpPr>
          <p:nvPr/>
        </p:nvSpPr>
        <p:spPr bwMode="auto">
          <a:xfrm>
            <a:off x="9594851" y="6508751"/>
            <a:ext cx="714375" cy="192088"/>
          </a:xfrm>
          <a:custGeom>
            <a:avLst/>
            <a:gdLst>
              <a:gd name="T0" fmla="*/ 0 w 450"/>
              <a:gd name="T1" fmla="*/ 12 h 121"/>
              <a:gd name="T2" fmla="*/ 128 w 450"/>
              <a:gd name="T3" fmla="*/ 0 h 121"/>
              <a:gd name="T4" fmla="*/ 213 w 450"/>
              <a:gd name="T5" fmla="*/ 29 h 121"/>
              <a:gd name="T6" fmla="*/ 244 w 450"/>
              <a:gd name="T7" fmla="*/ 40 h 121"/>
              <a:gd name="T8" fmla="*/ 310 w 450"/>
              <a:gd name="T9" fmla="*/ 52 h 121"/>
              <a:gd name="T10" fmla="*/ 384 w 450"/>
              <a:gd name="T11" fmla="*/ 95 h 121"/>
              <a:gd name="T12" fmla="*/ 398 w 450"/>
              <a:gd name="T13" fmla="*/ 121 h 121"/>
              <a:gd name="T14" fmla="*/ 450 w 450"/>
              <a:gd name="T15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0" h="121">
                <a:moveTo>
                  <a:pt x="0" y="12"/>
                </a:moveTo>
                <a:lnTo>
                  <a:pt x="128" y="0"/>
                </a:lnTo>
                <a:lnTo>
                  <a:pt x="213" y="29"/>
                </a:lnTo>
                <a:lnTo>
                  <a:pt x="244" y="40"/>
                </a:lnTo>
                <a:lnTo>
                  <a:pt x="310" y="52"/>
                </a:lnTo>
                <a:lnTo>
                  <a:pt x="384" y="95"/>
                </a:lnTo>
                <a:lnTo>
                  <a:pt x="398" y="121"/>
                </a:lnTo>
                <a:lnTo>
                  <a:pt x="450" y="11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972"/>
          <p:cNvSpPr>
            <a:spLocks/>
          </p:cNvSpPr>
          <p:nvPr/>
        </p:nvSpPr>
        <p:spPr bwMode="auto">
          <a:xfrm>
            <a:off x="9039226" y="6426201"/>
            <a:ext cx="19050" cy="104775"/>
          </a:xfrm>
          <a:custGeom>
            <a:avLst/>
            <a:gdLst>
              <a:gd name="T0" fmla="*/ 0 w 12"/>
              <a:gd name="T1" fmla="*/ 0 h 66"/>
              <a:gd name="T2" fmla="*/ 7 w 12"/>
              <a:gd name="T3" fmla="*/ 24 h 66"/>
              <a:gd name="T4" fmla="*/ 3 w 12"/>
              <a:gd name="T5" fmla="*/ 40 h 66"/>
              <a:gd name="T6" fmla="*/ 7 w 12"/>
              <a:gd name="T7" fmla="*/ 55 h 66"/>
              <a:gd name="T8" fmla="*/ 12 w 12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6">
                <a:moveTo>
                  <a:pt x="0" y="0"/>
                </a:moveTo>
                <a:lnTo>
                  <a:pt x="7" y="24"/>
                </a:lnTo>
                <a:lnTo>
                  <a:pt x="3" y="40"/>
                </a:lnTo>
                <a:lnTo>
                  <a:pt x="7" y="55"/>
                </a:lnTo>
                <a:lnTo>
                  <a:pt x="12" y="6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973"/>
          <p:cNvSpPr>
            <a:spLocks/>
          </p:cNvSpPr>
          <p:nvPr/>
        </p:nvSpPr>
        <p:spPr bwMode="auto">
          <a:xfrm>
            <a:off x="9058276" y="6313488"/>
            <a:ext cx="439738" cy="252413"/>
          </a:xfrm>
          <a:custGeom>
            <a:avLst/>
            <a:gdLst>
              <a:gd name="T0" fmla="*/ 0 w 277"/>
              <a:gd name="T1" fmla="*/ 137 h 159"/>
              <a:gd name="T2" fmla="*/ 12 w 277"/>
              <a:gd name="T3" fmla="*/ 130 h 159"/>
              <a:gd name="T4" fmla="*/ 21 w 277"/>
              <a:gd name="T5" fmla="*/ 130 h 159"/>
              <a:gd name="T6" fmla="*/ 40 w 277"/>
              <a:gd name="T7" fmla="*/ 149 h 159"/>
              <a:gd name="T8" fmla="*/ 57 w 277"/>
              <a:gd name="T9" fmla="*/ 145 h 159"/>
              <a:gd name="T10" fmla="*/ 76 w 277"/>
              <a:gd name="T11" fmla="*/ 159 h 159"/>
              <a:gd name="T12" fmla="*/ 100 w 277"/>
              <a:gd name="T13" fmla="*/ 154 h 159"/>
              <a:gd name="T14" fmla="*/ 123 w 277"/>
              <a:gd name="T15" fmla="*/ 156 h 159"/>
              <a:gd name="T16" fmla="*/ 133 w 277"/>
              <a:gd name="T17" fmla="*/ 147 h 159"/>
              <a:gd name="T18" fmla="*/ 277 w 277"/>
              <a:gd name="T1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7" h="159">
                <a:moveTo>
                  <a:pt x="0" y="137"/>
                </a:moveTo>
                <a:lnTo>
                  <a:pt x="12" y="130"/>
                </a:lnTo>
                <a:lnTo>
                  <a:pt x="21" y="130"/>
                </a:lnTo>
                <a:lnTo>
                  <a:pt x="40" y="149"/>
                </a:lnTo>
                <a:lnTo>
                  <a:pt x="57" y="145"/>
                </a:lnTo>
                <a:lnTo>
                  <a:pt x="76" y="159"/>
                </a:lnTo>
                <a:lnTo>
                  <a:pt x="100" y="154"/>
                </a:lnTo>
                <a:lnTo>
                  <a:pt x="123" y="156"/>
                </a:lnTo>
                <a:lnTo>
                  <a:pt x="133" y="147"/>
                </a:lnTo>
                <a:lnTo>
                  <a:pt x="277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974"/>
          <p:cNvSpPr>
            <a:spLocks/>
          </p:cNvSpPr>
          <p:nvPr/>
        </p:nvSpPr>
        <p:spPr bwMode="auto">
          <a:xfrm>
            <a:off x="9050339" y="6530976"/>
            <a:ext cx="7938" cy="60325"/>
          </a:xfrm>
          <a:custGeom>
            <a:avLst/>
            <a:gdLst>
              <a:gd name="T0" fmla="*/ 5 w 5"/>
              <a:gd name="T1" fmla="*/ 0 h 38"/>
              <a:gd name="T2" fmla="*/ 0 w 5"/>
              <a:gd name="T3" fmla="*/ 5 h 38"/>
              <a:gd name="T4" fmla="*/ 0 w 5"/>
              <a:gd name="T5" fmla="*/ 24 h 38"/>
              <a:gd name="T6" fmla="*/ 3 w 5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8">
                <a:moveTo>
                  <a:pt x="5" y="0"/>
                </a:moveTo>
                <a:lnTo>
                  <a:pt x="0" y="5"/>
                </a:lnTo>
                <a:lnTo>
                  <a:pt x="0" y="24"/>
                </a:lnTo>
                <a:lnTo>
                  <a:pt x="3" y="3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975"/>
          <p:cNvSpPr>
            <a:spLocks/>
          </p:cNvSpPr>
          <p:nvPr/>
        </p:nvSpPr>
        <p:spPr bwMode="auto">
          <a:xfrm>
            <a:off x="9055101" y="6591301"/>
            <a:ext cx="22225" cy="158750"/>
          </a:xfrm>
          <a:custGeom>
            <a:avLst/>
            <a:gdLst>
              <a:gd name="T0" fmla="*/ 0 w 14"/>
              <a:gd name="T1" fmla="*/ 0 h 100"/>
              <a:gd name="T2" fmla="*/ 14 w 14"/>
              <a:gd name="T3" fmla="*/ 62 h 100"/>
              <a:gd name="T4" fmla="*/ 12 w 14"/>
              <a:gd name="T5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100">
                <a:moveTo>
                  <a:pt x="0" y="0"/>
                </a:moveTo>
                <a:lnTo>
                  <a:pt x="14" y="62"/>
                </a:lnTo>
                <a:lnTo>
                  <a:pt x="12" y="10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976"/>
          <p:cNvSpPr>
            <a:spLocks/>
          </p:cNvSpPr>
          <p:nvPr/>
        </p:nvSpPr>
        <p:spPr bwMode="auto">
          <a:xfrm>
            <a:off x="8983664" y="6572251"/>
            <a:ext cx="90488" cy="214313"/>
          </a:xfrm>
          <a:custGeom>
            <a:avLst/>
            <a:gdLst>
              <a:gd name="T0" fmla="*/ 57 w 57"/>
              <a:gd name="T1" fmla="*/ 112 h 135"/>
              <a:gd name="T2" fmla="*/ 50 w 57"/>
              <a:gd name="T3" fmla="*/ 114 h 135"/>
              <a:gd name="T4" fmla="*/ 38 w 57"/>
              <a:gd name="T5" fmla="*/ 126 h 135"/>
              <a:gd name="T6" fmla="*/ 7 w 57"/>
              <a:gd name="T7" fmla="*/ 135 h 135"/>
              <a:gd name="T8" fmla="*/ 5 w 57"/>
              <a:gd name="T9" fmla="*/ 128 h 135"/>
              <a:gd name="T10" fmla="*/ 7 w 57"/>
              <a:gd name="T11" fmla="*/ 105 h 135"/>
              <a:gd name="T12" fmla="*/ 19 w 57"/>
              <a:gd name="T13" fmla="*/ 90 h 135"/>
              <a:gd name="T14" fmla="*/ 33 w 57"/>
              <a:gd name="T15" fmla="*/ 88 h 135"/>
              <a:gd name="T16" fmla="*/ 28 w 57"/>
              <a:gd name="T17" fmla="*/ 76 h 135"/>
              <a:gd name="T18" fmla="*/ 19 w 57"/>
              <a:gd name="T19" fmla="*/ 76 h 135"/>
              <a:gd name="T20" fmla="*/ 9 w 57"/>
              <a:gd name="T21" fmla="*/ 76 h 135"/>
              <a:gd name="T22" fmla="*/ 0 w 57"/>
              <a:gd name="T23" fmla="*/ 53 h 135"/>
              <a:gd name="T24" fmla="*/ 0 w 57"/>
              <a:gd name="T25" fmla="*/ 27 h 135"/>
              <a:gd name="T26" fmla="*/ 2 w 57"/>
              <a:gd name="T27" fmla="*/ 8 h 135"/>
              <a:gd name="T28" fmla="*/ 14 w 57"/>
              <a:gd name="T29" fmla="*/ 0 h 135"/>
              <a:gd name="T30" fmla="*/ 28 w 57"/>
              <a:gd name="T31" fmla="*/ 0 h 135"/>
              <a:gd name="T32" fmla="*/ 35 w 57"/>
              <a:gd name="T33" fmla="*/ 10 h 135"/>
              <a:gd name="T34" fmla="*/ 45 w 57"/>
              <a:gd name="T35" fmla="*/ 1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135">
                <a:moveTo>
                  <a:pt x="57" y="112"/>
                </a:moveTo>
                <a:lnTo>
                  <a:pt x="50" y="114"/>
                </a:lnTo>
                <a:lnTo>
                  <a:pt x="38" y="126"/>
                </a:lnTo>
                <a:lnTo>
                  <a:pt x="7" y="135"/>
                </a:lnTo>
                <a:lnTo>
                  <a:pt x="5" y="128"/>
                </a:lnTo>
                <a:lnTo>
                  <a:pt x="7" y="105"/>
                </a:lnTo>
                <a:lnTo>
                  <a:pt x="19" y="90"/>
                </a:lnTo>
                <a:lnTo>
                  <a:pt x="33" y="88"/>
                </a:lnTo>
                <a:lnTo>
                  <a:pt x="28" y="76"/>
                </a:lnTo>
                <a:lnTo>
                  <a:pt x="19" y="76"/>
                </a:lnTo>
                <a:lnTo>
                  <a:pt x="9" y="76"/>
                </a:lnTo>
                <a:lnTo>
                  <a:pt x="0" y="53"/>
                </a:lnTo>
                <a:lnTo>
                  <a:pt x="0" y="27"/>
                </a:lnTo>
                <a:lnTo>
                  <a:pt x="2" y="8"/>
                </a:lnTo>
                <a:lnTo>
                  <a:pt x="14" y="0"/>
                </a:lnTo>
                <a:lnTo>
                  <a:pt x="28" y="0"/>
                </a:lnTo>
                <a:lnTo>
                  <a:pt x="35" y="10"/>
                </a:lnTo>
                <a:lnTo>
                  <a:pt x="45" y="1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977"/>
          <p:cNvSpPr>
            <a:spLocks/>
          </p:cNvSpPr>
          <p:nvPr/>
        </p:nvSpPr>
        <p:spPr bwMode="auto">
          <a:xfrm>
            <a:off x="8893176" y="6753226"/>
            <a:ext cx="57150" cy="74613"/>
          </a:xfrm>
          <a:custGeom>
            <a:avLst/>
            <a:gdLst>
              <a:gd name="T0" fmla="*/ 24 w 36"/>
              <a:gd name="T1" fmla="*/ 0 h 47"/>
              <a:gd name="T2" fmla="*/ 36 w 36"/>
              <a:gd name="T3" fmla="*/ 5 h 47"/>
              <a:gd name="T4" fmla="*/ 21 w 36"/>
              <a:gd name="T5" fmla="*/ 26 h 47"/>
              <a:gd name="T6" fmla="*/ 17 w 36"/>
              <a:gd name="T7" fmla="*/ 40 h 47"/>
              <a:gd name="T8" fmla="*/ 12 w 36"/>
              <a:gd name="T9" fmla="*/ 47 h 47"/>
              <a:gd name="T10" fmla="*/ 0 w 36"/>
              <a:gd name="T11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47">
                <a:moveTo>
                  <a:pt x="24" y="0"/>
                </a:moveTo>
                <a:lnTo>
                  <a:pt x="36" y="5"/>
                </a:lnTo>
                <a:lnTo>
                  <a:pt x="21" y="26"/>
                </a:lnTo>
                <a:lnTo>
                  <a:pt x="17" y="40"/>
                </a:lnTo>
                <a:lnTo>
                  <a:pt x="12" y="47"/>
                </a:lnTo>
                <a:lnTo>
                  <a:pt x="0" y="36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978"/>
          <p:cNvSpPr>
            <a:spLocks/>
          </p:cNvSpPr>
          <p:nvPr/>
        </p:nvSpPr>
        <p:spPr bwMode="auto">
          <a:xfrm>
            <a:off x="9197976" y="4465638"/>
            <a:ext cx="1111250" cy="112713"/>
          </a:xfrm>
          <a:custGeom>
            <a:avLst/>
            <a:gdLst>
              <a:gd name="T0" fmla="*/ 0 w 700"/>
              <a:gd name="T1" fmla="*/ 64 h 71"/>
              <a:gd name="T2" fmla="*/ 2 w 700"/>
              <a:gd name="T3" fmla="*/ 52 h 71"/>
              <a:gd name="T4" fmla="*/ 2 w 700"/>
              <a:gd name="T5" fmla="*/ 43 h 71"/>
              <a:gd name="T6" fmla="*/ 14 w 700"/>
              <a:gd name="T7" fmla="*/ 38 h 71"/>
              <a:gd name="T8" fmla="*/ 30 w 700"/>
              <a:gd name="T9" fmla="*/ 36 h 71"/>
              <a:gd name="T10" fmla="*/ 47 w 700"/>
              <a:gd name="T11" fmla="*/ 28 h 71"/>
              <a:gd name="T12" fmla="*/ 71 w 700"/>
              <a:gd name="T13" fmla="*/ 31 h 71"/>
              <a:gd name="T14" fmla="*/ 82 w 700"/>
              <a:gd name="T15" fmla="*/ 38 h 71"/>
              <a:gd name="T16" fmla="*/ 111 w 700"/>
              <a:gd name="T17" fmla="*/ 31 h 71"/>
              <a:gd name="T18" fmla="*/ 132 w 700"/>
              <a:gd name="T19" fmla="*/ 38 h 71"/>
              <a:gd name="T20" fmla="*/ 151 w 700"/>
              <a:gd name="T21" fmla="*/ 33 h 71"/>
              <a:gd name="T22" fmla="*/ 168 w 700"/>
              <a:gd name="T23" fmla="*/ 36 h 71"/>
              <a:gd name="T24" fmla="*/ 177 w 700"/>
              <a:gd name="T25" fmla="*/ 26 h 71"/>
              <a:gd name="T26" fmla="*/ 187 w 700"/>
              <a:gd name="T27" fmla="*/ 24 h 71"/>
              <a:gd name="T28" fmla="*/ 191 w 700"/>
              <a:gd name="T29" fmla="*/ 17 h 71"/>
              <a:gd name="T30" fmla="*/ 198 w 700"/>
              <a:gd name="T31" fmla="*/ 21 h 71"/>
              <a:gd name="T32" fmla="*/ 217 w 700"/>
              <a:gd name="T33" fmla="*/ 19 h 71"/>
              <a:gd name="T34" fmla="*/ 231 w 700"/>
              <a:gd name="T35" fmla="*/ 12 h 71"/>
              <a:gd name="T36" fmla="*/ 248 w 700"/>
              <a:gd name="T37" fmla="*/ 17 h 71"/>
              <a:gd name="T38" fmla="*/ 255 w 700"/>
              <a:gd name="T39" fmla="*/ 26 h 71"/>
              <a:gd name="T40" fmla="*/ 265 w 700"/>
              <a:gd name="T41" fmla="*/ 28 h 71"/>
              <a:gd name="T42" fmla="*/ 291 w 700"/>
              <a:gd name="T43" fmla="*/ 28 h 71"/>
              <a:gd name="T44" fmla="*/ 319 w 700"/>
              <a:gd name="T45" fmla="*/ 33 h 71"/>
              <a:gd name="T46" fmla="*/ 321 w 700"/>
              <a:gd name="T47" fmla="*/ 50 h 71"/>
              <a:gd name="T48" fmla="*/ 340 w 700"/>
              <a:gd name="T49" fmla="*/ 50 h 71"/>
              <a:gd name="T50" fmla="*/ 352 w 700"/>
              <a:gd name="T51" fmla="*/ 38 h 71"/>
              <a:gd name="T52" fmla="*/ 362 w 700"/>
              <a:gd name="T53" fmla="*/ 21 h 71"/>
              <a:gd name="T54" fmla="*/ 376 w 700"/>
              <a:gd name="T55" fmla="*/ 17 h 71"/>
              <a:gd name="T56" fmla="*/ 378 w 700"/>
              <a:gd name="T57" fmla="*/ 10 h 71"/>
              <a:gd name="T58" fmla="*/ 390 w 700"/>
              <a:gd name="T59" fmla="*/ 7 h 71"/>
              <a:gd name="T60" fmla="*/ 407 w 700"/>
              <a:gd name="T61" fmla="*/ 19 h 71"/>
              <a:gd name="T62" fmla="*/ 407 w 700"/>
              <a:gd name="T63" fmla="*/ 2 h 71"/>
              <a:gd name="T64" fmla="*/ 411 w 700"/>
              <a:gd name="T65" fmla="*/ 0 h 71"/>
              <a:gd name="T66" fmla="*/ 418 w 700"/>
              <a:gd name="T67" fmla="*/ 5 h 71"/>
              <a:gd name="T68" fmla="*/ 428 w 700"/>
              <a:gd name="T69" fmla="*/ 0 h 71"/>
              <a:gd name="T70" fmla="*/ 451 w 700"/>
              <a:gd name="T71" fmla="*/ 14 h 71"/>
              <a:gd name="T72" fmla="*/ 468 w 700"/>
              <a:gd name="T73" fmla="*/ 2 h 71"/>
              <a:gd name="T74" fmla="*/ 485 w 700"/>
              <a:gd name="T75" fmla="*/ 2 h 71"/>
              <a:gd name="T76" fmla="*/ 492 w 700"/>
              <a:gd name="T77" fmla="*/ 24 h 71"/>
              <a:gd name="T78" fmla="*/ 482 w 700"/>
              <a:gd name="T79" fmla="*/ 31 h 71"/>
              <a:gd name="T80" fmla="*/ 485 w 700"/>
              <a:gd name="T81" fmla="*/ 38 h 71"/>
              <a:gd name="T82" fmla="*/ 499 w 700"/>
              <a:gd name="T83" fmla="*/ 38 h 71"/>
              <a:gd name="T84" fmla="*/ 513 w 700"/>
              <a:gd name="T85" fmla="*/ 40 h 71"/>
              <a:gd name="T86" fmla="*/ 527 w 700"/>
              <a:gd name="T87" fmla="*/ 43 h 71"/>
              <a:gd name="T88" fmla="*/ 544 w 700"/>
              <a:gd name="T89" fmla="*/ 40 h 71"/>
              <a:gd name="T90" fmla="*/ 551 w 700"/>
              <a:gd name="T91" fmla="*/ 47 h 71"/>
              <a:gd name="T92" fmla="*/ 572 w 700"/>
              <a:gd name="T93" fmla="*/ 40 h 71"/>
              <a:gd name="T94" fmla="*/ 586 w 700"/>
              <a:gd name="T95" fmla="*/ 33 h 71"/>
              <a:gd name="T96" fmla="*/ 619 w 700"/>
              <a:gd name="T97" fmla="*/ 50 h 71"/>
              <a:gd name="T98" fmla="*/ 645 w 700"/>
              <a:gd name="T99" fmla="*/ 64 h 71"/>
              <a:gd name="T100" fmla="*/ 660 w 700"/>
              <a:gd name="T101" fmla="*/ 71 h 71"/>
              <a:gd name="T102" fmla="*/ 679 w 700"/>
              <a:gd name="T103" fmla="*/ 62 h 71"/>
              <a:gd name="T104" fmla="*/ 700 w 700"/>
              <a:gd name="T105" fmla="*/ 3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0" h="71">
                <a:moveTo>
                  <a:pt x="0" y="64"/>
                </a:moveTo>
                <a:lnTo>
                  <a:pt x="2" y="52"/>
                </a:lnTo>
                <a:lnTo>
                  <a:pt x="2" y="43"/>
                </a:lnTo>
                <a:lnTo>
                  <a:pt x="14" y="38"/>
                </a:lnTo>
                <a:lnTo>
                  <a:pt x="30" y="36"/>
                </a:lnTo>
                <a:lnTo>
                  <a:pt x="47" y="28"/>
                </a:lnTo>
                <a:lnTo>
                  <a:pt x="71" y="31"/>
                </a:lnTo>
                <a:lnTo>
                  <a:pt x="82" y="38"/>
                </a:lnTo>
                <a:lnTo>
                  <a:pt x="111" y="31"/>
                </a:lnTo>
                <a:lnTo>
                  <a:pt x="132" y="38"/>
                </a:lnTo>
                <a:lnTo>
                  <a:pt x="151" y="33"/>
                </a:lnTo>
                <a:lnTo>
                  <a:pt x="168" y="36"/>
                </a:lnTo>
                <a:lnTo>
                  <a:pt x="177" y="26"/>
                </a:lnTo>
                <a:lnTo>
                  <a:pt x="187" y="24"/>
                </a:lnTo>
                <a:lnTo>
                  <a:pt x="191" y="17"/>
                </a:lnTo>
                <a:lnTo>
                  <a:pt x="198" y="21"/>
                </a:lnTo>
                <a:lnTo>
                  <a:pt x="217" y="19"/>
                </a:lnTo>
                <a:lnTo>
                  <a:pt x="231" y="12"/>
                </a:lnTo>
                <a:lnTo>
                  <a:pt x="248" y="17"/>
                </a:lnTo>
                <a:lnTo>
                  <a:pt x="255" y="26"/>
                </a:lnTo>
                <a:lnTo>
                  <a:pt x="265" y="28"/>
                </a:lnTo>
                <a:lnTo>
                  <a:pt x="291" y="28"/>
                </a:lnTo>
                <a:lnTo>
                  <a:pt x="319" y="33"/>
                </a:lnTo>
                <a:lnTo>
                  <a:pt x="321" y="50"/>
                </a:lnTo>
                <a:lnTo>
                  <a:pt x="340" y="50"/>
                </a:lnTo>
                <a:lnTo>
                  <a:pt x="352" y="38"/>
                </a:lnTo>
                <a:lnTo>
                  <a:pt x="362" y="21"/>
                </a:lnTo>
                <a:lnTo>
                  <a:pt x="376" y="17"/>
                </a:lnTo>
                <a:lnTo>
                  <a:pt x="378" y="10"/>
                </a:lnTo>
                <a:lnTo>
                  <a:pt x="390" y="7"/>
                </a:lnTo>
                <a:lnTo>
                  <a:pt x="407" y="19"/>
                </a:lnTo>
                <a:lnTo>
                  <a:pt x="407" y="2"/>
                </a:lnTo>
                <a:lnTo>
                  <a:pt x="411" y="0"/>
                </a:lnTo>
                <a:lnTo>
                  <a:pt x="418" y="5"/>
                </a:lnTo>
                <a:lnTo>
                  <a:pt x="428" y="0"/>
                </a:lnTo>
                <a:lnTo>
                  <a:pt x="451" y="14"/>
                </a:lnTo>
                <a:lnTo>
                  <a:pt x="468" y="2"/>
                </a:lnTo>
                <a:lnTo>
                  <a:pt x="485" y="2"/>
                </a:lnTo>
                <a:lnTo>
                  <a:pt x="492" y="24"/>
                </a:lnTo>
                <a:lnTo>
                  <a:pt x="482" y="31"/>
                </a:lnTo>
                <a:lnTo>
                  <a:pt x="485" y="38"/>
                </a:lnTo>
                <a:lnTo>
                  <a:pt x="499" y="38"/>
                </a:lnTo>
                <a:lnTo>
                  <a:pt x="513" y="40"/>
                </a:lnTo>
                <a:lnTo>
                  <a:pt x="527" y="43"/>
                </a:lnTo>
                <a:lnTo>
                  <a:pt x="544" y="40"/>
                </a:lnTo>
                <a:lnTo>
                  <a:pt x="551" y="47"/>
                </a:lnTo>
                <a:lnTo>
                  <a:pt x="572" y="40"/>
                </a:lnTo>
                <a:lnTo>
                  <a:pt x="586" y="33"/>
                </a:lnTo>
                <a:lnTo>
                  <a:pt x="619" y="50"/>
                </a:lnTo>
                <a:lnTo>
                  <a:pt x="645" y="64"/>
                </a:lnTo>
                <a:lnTo>
                  <a:pt x="660" y="71"/>
                </a:lnTo>
                <a:lnTo>
                  <a:pt x="679" y="62"/>
                </a:lnTo>
                <a:lnTo>
                  <a:pt x="700" y="3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979"/>
          <p:cNvSpPr>
            <a:spLocks/>
          </p:cNvSpPr>
          <p:nvPr/>
        </p:nvSpPr>
        <p:spPr bwMode="auto">
          <a:xfrm>
            <a:off x="9955214" y="4699001"/>
            <a:ext cx="327025" cy="273050"/>
          </a:xfrm>
          <a:custGeom>
            <a:avLst/>
            <a:gdLst>
              <a:gd name="T0" fmla="*/ 0 w 206"/>
              <a:gd name="T1" fmla="*/ 0 h 172"/>
              <a:gd name="T2" fmla="*/ 10 w 206"/>
              <a:gd name="T3" fmla="*/ 14 h 172"/>
              <a:gd name="T4" fmla="*/ 17 w 206"/>
              <a:gd name="T5" fmla="*/ 26 h 172"/>
              <a:gd name="T6" fmla="*/ 31 w 206"/>
              <a:gd name="T7" fmla="*/ 16 h 172"/>
              <a:gd name="T8" fmla="*/ 43 w 206"/>
              <a:gd name="T9" fmla="*/ 16 h 172"/>
              <a:gd name="T10" fmla="*/ 57 w 206"/>
              <a:gd name="T11" fmla="*/ 26 h 172"/>
              <a:gd name="T12" fmla="*/ 57 w 206"/>
              <a:gd name="T13" fmla="*/ 35 h 172"/>
              <a:gd name="T14" fmla="*/ 48 w 206"/>
              <a:gd name="T15" fmla="*/ 52 h 172"/>
              <a:gd name="T16" fmla="*/ 50 w 206"/>
              <a:gd name="T17" fmla="*/ 68 h 172"/>
              <a:gd name="T18" fmla="*/ 60 w 206"/>
              <a:gd name="T19" fmla="*/ 73 h 172"/>
              <a:gd name="T20" fmla="*/ 105 w 206"/>
              <a:gd name="T21" fmla="*/ 85 h 172"/>
              <a:gd name="T22" fmla="*/ 114 w 206"/>
              <a:gd name="T23" fmla="*/ 104 h 172"/>
              <a:gd name="T24" fmla="*/ 112 w 206"/>
              <a:gd name="T25" fmla="*/ 111 h 172"/>
              <a:gd name="T26" fmla="*/ 95 w 206"/>
              <a:gd name="T27" fmla="*/ 118 h 172"/>
              <a:gd name="T28" fmla="*/ 93 w 206"/>
              <a:gd name="T29" fmla="*/ 125 h 172"/>
              <a:gd name="T30" fmla="*/ 107 w 206"/>
              <a:gd name="T31" fmla="*/ 132 h 172"/>
              <a:gd name="T32" fmla="*/ 126 w 206"/>
              <a:gd name="T33" fmla="*/ 130 h 172"/>
              <a:gd name="T34" fmla="*/ 138 w 206"/>
              <a:gd name="T35" fmla="*/ 135 h 172"/>
              <a:gd name="T36" fmla="*/ 145 w 206"/>
              <a:gd name="T37" fmla="*/ 144 h 172"/>
              <a:gd name="T38" fmla="*/ 164 w 206"/>
              <a:gd name="T39" fmla="*/ 135 h 172"/>
              <a:gd name="T40" fmla="*/ 187 w 206"/>
              <a:gd name="T41" fmla="*/ 142 h 172"/>
              <a:gd name="T42" fmla="*/ 190 w 206"/>
              <a:gd name="T43" fmla="*/ 165 h 172"/>
              <a:gd name="T44" fmla="*/ 206 w 206"/>
              <a:gd name="T45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" h="172">
                <a:moveTo>
                  <a:pt x="0" y="0"/>
                </a:moveTo>
                <a:lnTo>
                  <a:pt x="10" y="14"/>
                </a:lnTo>
                <a:lnTo>
                  <a:pt x="17" y="26"/>
                </a:lnTo>
                <a:lnTo>
                  <a:pt x="31" y="16"/>
                </a:lnTo>
                <a:lnTo>
                  <a:pt x="43" y="16"/>
                </a:lnTo>
                <a:lnTo>
                  <a:pt x="57" y="26"/>
                </a:lnTo>
                <a:lnTo>
                  <a:pt x="57" y="35"/>
                </a:lnTo>
                <a:lnTo>
                  <a:pt x="48" y="52"/>
                </a:lnTo>
                <a:lnTo>
                  <a:pt x="50" y="68"/>
                </a:lnTo>
                <a:lnTo>
                  <a:pt x="60" y="73"/>
                </a:lnTo>
                <a:lnTo>
                  <a:pt x="105" y="85"/>
                </a:lnTo>
                <a:lnTo>
                  <a:pt x="114" y="104"/>
                </a:lnTo>
                <a:lnTo>
                  <a:pt x="112" y="111"/>
                </a:lnTo>
                <a:lnTo>
                  <a:pt x="95" y="118"/>
                </a:lnTo>
                <a:lnTo>
                  <a:pt x="93" y="125"/>
                </a:lnTo>
                <a:lnTo>
                  <a:pt x="107" y="132"/>
                </a:lnTo>
                <a:lnTo>
                  <a:pt x="126" y="130"/>
                </a:lnTo>
                <a:lnTo>
                  <a:pt x="138" y="135"/>
                </a:lnTo>
                <a:lnTo>
                  <a:pt x="145" y="144"/>
                </a:lnTo>
                <a:lnTo>
                  <a:pt x="164" y="135"/>
                </a:lnTo>
                <a:lnTo>
                  <a:pt x="187" y="142"/>
                </a:lnTo>
                <a:lnTo>
                  <a:pt x="190" y="165"/>
                </a:lnTo>
                <a:lnTo>
                  <a:pt x="206" y="17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Line 980"/>
          <p:cNvSpPr>
            <a:spLocks noChangeShapeType="1"/>
          </p:cNvSpPr>
          <p:nvPr/>
        </p:nvSpPr>
        <p:spPr bwMode="auto">
          <a:xfrm flipH="1">
            <a:off x="10282239" y="4968876"/>
            <a:ext cx="26988" cy="3175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981"/>
          <p:cNvSpPr>
            <a:spLocks/>
          </p:cNvSpPr>
          <p:nvPr/>
        </p:nvSpPr>
        <p:spPr bwMode="auto">
          <a:xfrm>
            <a:off x="10226676" y="4972051"/>
            <a:ext cx="55563" cy="71438"/>
          </a:xfrm>
          <a:custGeom>
            <a:avLst/>
            <a:gdLst>
              <a:gd name="T0" fmla="*/ 35 w 35"/>
              <a:gd name="T1" fmla="*/ 0 h 45"/>
              <a:gd name="T2" fmla="*/ 23 w 35"/>
              <a:gd name="T3" fmla="*/ 5 h 45"/>
              <a:gd name="T4" fmla="*/ 16 w 35"/>
              <a:gd name="T5" fmla="*/ 27 h 45"/>
              <a:gd name="T6" fmla="*/ 5 w 35"/>
              <a:gd name="T7" fmla="*/ 45 h 45"/>
              <a:gd name="T8" fmla="*/ 0 w 35"/>
              <a:gd name="T9" fmla="*/ 4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45">
                <a:moveTo>
                  <a:pt x="35" y="0"/>
                </a:moveTo>
                <a:lnTo>
                  <a:pt x="23" y="5"/>
                </a:lnTo>
                <a:lnTo>
                  <a:pt x="16" y="27"/>
                </a:lnTo>
                <a:lnTo>
                  <a:pt x="5" y="45"/>
                </a:lnTo>
                <a:lnTo>
                  <a:pt x="0" y="4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982"/>
          <p:cNvSpPr>
            <a:spLocks/>
          </p:cNvSpPr>
          <p:nvPr/>
        </p:nvSpPr>
        <p:spPr bwMode="auto">
          <a:xfrm>
            <a:off x="10004426" y="4949826"/>
            <a:ext cx="222250" cy="90488"/>
          </a:xfrm>
          <a:custGeom>
            <a:avLst/>
            <a:gdLst>
              <a:gd name="T0" fmla="*/ 140 w 140"/>
              <a:gd name="T1" fmla="*/ 57 h 57"/>
              <a:gd name="T2" fmla="*/ 107 w 140"/>
              <a:gd name="T3" fmla="*/ 24 h 57"/>
              <a:gd name="T4" fmla="*/ 102 w 140"/>
              <a:gd name="T5" fmla="*/ 10 h 57"/>
              <a:gd name="T6" fmla="*/ 90 w 140"/>
              <a:gd name="T7" fmla="*/ 0 h 57"/>
              <a:gd name="T8" fmla="*/ 78 w 140"/>
              <a:gd name="T9" fmla="*/ 5 h 57"/>
              <a:gd name="T10" fmla="*/ 76 w 140"/>
              <a:gd name="T11" fmla="*/ 12 h 57"/>
              <a:gd name="T12" fmla="*/ 66 w 140"/>
              <a:gd name="T13" fmla="*/ 19 h 57"/>
              <a:gd name="T14" fmla="*/ 50 w 140"/>
              <a:gd name="T15" fmla="*/ 14 h 57"/>
              <a:gd name="T16" fmla="*/ 38 w 140"/>
              <a:gd name="T17" fmla="*/ 19 h 57"/>
              <a:gd name="T18" fmla="*/ 36 w 140"/>
              <a:gd name="T19" fmla="*/ 7 h 57"/>
              <a:gd name="T20" fmla="*/ 24 w 140"/>
              <a:gd name="T21" fmla="*/ 0 h 57"/>
              <a:gd name="T22" fmla="*/ 17 w 140"/>
              <a:gd name="T23" fmla="*/ 7 h 57"/>
              <a:gd name="T24" fmla="*/ 12 w 140"/>
              <a:gd name="T25" fmla="*/ 14 h 57"/>
              <a:gd name="T26" fmla="*/ 0 w 140"/>
              <a:gd name="T27" fmla="*/ 2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" h="57">
                <a:moveTo>
                  <a:pt x="140" y="57"/>
                </a:moveTo>
                <a:lnTo>
                  <a:pt x="107" y="24"/>
                </a:lnTo>
                <a:lnTo>
                  <a:pt x="102" y="10"/>
                </a:lnTo>
                <a:lnTo>
                  <a:pt x="90" y="0"/>
                </a:lnTo>
                <a:lnTo>
                  <a:pt x="78" y="5"/>
                </a:lnTo>
                <a:lnTo>
                  <a:pt x="76" y="12"/>
                </a:lnTo>
                <a:lnTo>
                  <a:pt x="66" y="19"/>
                </a:lnTo>
                <a:lnTo>
                  <a:pt x="50" y="14"/>
                </a:lnTo>
                <a:lnTo>
                  <a:pt x="38" y="19"/>
                </a:lnTo>
                <a:lnTo>
                  <a:pt x="36" y="7"/>
                </a:lnTo>
                <a:lnTo>
                  <a:pt x="24" y="0"/>
                </a:lnTo>
                <a:lnTo>
                  <a:pt x="17" y="7"/>
                </a:lnTo>
                <a:lnTo>
                  <a:pt x="12" y="14"/>
                </a:lnTo>
                <a:lnTo>
                  <a:pt x="0" y="2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Line 983"/>
          <p:cNvSpPr>
            <a:spLocks noChangeShapeType="1"/>
          </p:cNvSpPr>
          <p:nvPr/>
        </p:nvSpPr>
        <p:spPr bwMode="auto">
          <a:xfrm>
            <a:off x="9982201" y="4972051"/>
            <a:ext cx="22225" cy="12700"/>
          </a:xfrm>
          <a:prstGeom prst="line">
            <a:avLst/>
          </a:pr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984"/>
          <p:cNvSpPr>
            <a:spLocks/>
          </p:cNvSpPr>
          <p:nvPr/>
        </p:nvSpPr>
        <p:spPr bwMode="auto">
          <a:xfrm>
            <a:off x="10004426" y="4984751"/>
            <a:ext cx="222250" cy="88900"/>
          </a:xfrm>
          <a:custGeom>
            <a:avLst/>
            <a:gdLst>
              <a:gd name="T0" fmla="*/ 140 w 140"/>
              <a:gd name="T1" fmla="*/ 35 h 56"/>
              <a:gd name="T2" fmla="*/ 121 w 140"/>
              <a:gd name="T3" fmla="*/ 45 h 56"/>
              <a:gd name="T4" fmla="*/ 97 w 140"/>
              <a:gd name="T5" fmla="*/ 56 h 56"/>
              <a:gd name="T6" fmla="*/ 83 w 140"/>
              <a:gd name="T7" fmla="*/ 52 h 56"/>
              <a:gd name="T8" fmla="*/ 76 w 140"/>
              <a:gd name="T9" fmla="*/ 37 h 56"/>
              <a:gd name="T10" fmla="*/ 57 w 140"/>
              <a:gd name="T11" fmla="*/ 37 h 56"/>
              <a:gd name="T12" fmla="*/ 38 w 140"/>
              <a:gd name="T13" fmla="*/ 28 h 56"/>
              <a:gd name="T14" fmla="*/ 22 w 140"/>
              <a:gd name="T15" fmla="*/ 11 h 56"/>
              <a:gd name="T16" fmla="*/ 0 w 140"/>
              <a:gd name="T1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56">
                <a:moveTo>
                  <a:pt x="140" y="35"/>
                </a:moveTo>
                <a:lnTo>
                  <a:pt x="121" y="45"/>
                </a:lnTo>
                <a:lnTo>
                  <a:pt x="97" y="56"/>
                </a:lnTo>
                <a:lnTo>
                  <a:pt x="83" y="52"/>
                </a:lnTo>
                <a:lnTo>
                  <a:pt x="76" y="37"/>
                </a:lnTo>
                <a:lnTo>
                  <a:pt x="57" y="37"/>
                </a:lnTo>
                <a:lnTo>
                  <a:pt x="38" y="28"/>
                </a:lnTo>
                <a:lnTo>
                  <a:pt x="22" y="11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985"/>
          <p:cNvSpPr>
            <a:spLocks/>
          </p:cNvSpPr>
          <p:nvPr/>
        </p:nvSpPr>
        <p:spPr bwMode="auto">
          <a:xfrm>
            <a:off x="10150476" y="5397501"/>
            <a:ext cx="158750" cy="142875"/>
          </a:xfrm>
          <a:custGeom>
            <a:avLst/>
            <a:gdLst>
              <a:gd name="T0" fmla="*/ 0 w 100"/>
              <a:gd name="T1" fmla="*/ 0 h 90"/>
              <a:gd name="T2" fmla="*/ 19 w 100"/>
              <a:gd name="T3" fmla="*/ 33 h 90"/>
              <a:gd name="T4" fmla="*/ 45 w 100"/>
              <a:gd name="T5" fmla="*/ 64 h 90"/>
              <a:gd name="T6" fmla="*/ 69 w 100"/>
              <a:gd name="T7" fmla="*/ 90 h 90"/>
              <a:gd name="T8" fmla="*/ 100 w 100"/>
              <a:gd name="T9" fmla="*/ 8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90">
                <a:moveTo>
                  <a:pt x="0" y="0"/>
                </a:moveTo>
                <a:lnTo>
                  <a:pt x="19" y="33"/>
                </a:lnTo>
                <a:lnTo>
                  <a:pt x="45" y="64"/>
                </a:lnTo>
                <a:lnTo>
                  <a:pt x="69" y="90"/>
                </a:lnTo>
                <a:lnTo>
                  <a:pt x="100" y="8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986"/>
          <p:cNvSpPr>
            <a:spLocks/>
          </p:cNvSpPr>
          <p:nvPr/>
        </p:nvSpPr>
        <p:spPr bwMode="auto">
          <a:xfrm>
            <a:off x="9490076" y="4759326"/>
            <a:ext cx="492125" cy="212725"/>
          </a:xfrm>
          <a:custGeom>
            <a:avLst/>
            <a:gdLst>
              <a:gd name="T0" fmla="*/ 0 w 310"/>
              <a:gd name="T1" fmla="*/ 40 h 134"/>
              <a:gd name="T2" fmla="*/ 24 w 310"/>
              <a:gd name="T3" fmla="*/ 42 h 134"/>
              <a:gd name="T4" fmla="*/ 33 w 310"/>
              <a:gd name="T5" fmla="*/ 30 h 134"/>
              <a:gd name="T6" fmla="*/ 62 w 310"/>
              <a:gd name="T7" fmla="*/ 23 h 134"/>
              <a:gd name="T8" fmla="*/ 78 w 310"/>
              <a:gd name="T9" fmla="*/ 26 h 134"/>
              <a:gd name="T10" fmla="*/ 83 w 310"/>
              <a:gd name="T11" fmla="*/ 7 h 134"/>
              <a:gd name="T12" fmla="*/ 102 w 310"/>
              <a:gd name="T13" fmla="*/ 0 h 134"/>
              <a:gd name="T14" fmla="*/ 116 w 310"/>
              <a:gd name="T15" fmla="*/ 11 h 134"/>
              <a:gd name="T16" fmla="*/ 137 w 310"/>
              <a:gd name="T17" fmla="*/ 21 h 134"/>
              <a:gd name="T18" fmla="*/ 149 w 310"/>
              <a:gd name="T19" fmla="*/ 33 h 134"/>
              <a:gd name="T20" fmla="*/ 159 w 310"/>
              <a:gd name="T21" fmla="*/ 28 h 134"/>
              <a:gd name="T22" fmla="*/ 206 w 310"/>
              <a:gd name="T23" fmla="*/ 56 h 134"/>
              <a:gd name="T24" fmla="*/ 199 w 310"/>
              <a:gd name="T25" fmla="*/ 85 h 134"/>
              <a:gd name="T26" fmla="*/ 215 w 310"/>
              <a:gd name="T27" fmla="*/ 108 h 134"/>
              <a:gd name="T28" fmla="*/ 227 w 310"/>
              <a:gd name="T29" fmla="*/ 125 h 134"/>
              <a:gd name="T30" fmla="*/ 260 w 310"/>
              <a:gd name="T31" fmla="*/ 118 h 134"/>
              <a:gd name="T32" fmla="*/ 296 w 310"/>
              <a:gd name="T33" fmla="*/ 125 h 134"/>
              <a:gd name="T34" fmla="*/ 310 w 310"/>
              <a:gd name="T35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0" h="134">
                <a:moveTo>
                  <a:pt x="0" y="40"/>
                </a:moveTo>
                <a:lnTo>
                  <a:pt x="24" y="42"/>
                </a:lnTo>
                <a:lnTo>
                  <a:pt x="33" y="30"/>
                </a:lnTo>
                <a:lnTo>
                  <a:pt x="62" y="23"/>
                </a:lnTo>
                <a:lnTo>
                  <a:pt x="78" y="26"/>
                </a:lnTo>
                <a:lnTo>
                  <a:pt x="83" y="7"/>
                </a:lnTo>
                <a:lnTo>
                  <a:pt x="102" y="0"/>
                </a:lnTo>
                <a:lnTo>
                  <a:pt x="116" y="11"/>
                </a:lnTo>
                <a:lnTo>
                  <a:pt x="137" y="21"/>
                </a:lnTo>
                <a:lnTo>
                  <a:pt x="149" y="33"/>
                </a:lnTo>
                <a:lnTo>
                  <a:pt x="159" y="28"/>
                </a:lnTo>
                <a:lnTo>
                  <a:pt x="206" y="56"/>
                </a:lnTo>
                <a:lnTo>
                  <a:pt x="199" y="85"/>
                </a:lnTo>
                <a:lnTo>
                  <a:pt x="215" y="108"/>
                </a:lnTo>
                <a:lnTo>
                  <a:pt x="227" y="125"/>
                </a:lnTo>
                <a:lnTo>
                  <a:pt x="260" y="118"/>
                </a:lnTo>
                <a:lnTo>
                  <a:pt x="296" y="125"/>
                </a:lnTo>
                <a:lnTo>
                  <a:pt x="310" y="13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987"/>
          <p:cNvSpPr>
            <a:spLocks/>
          </p:cNvSpPr>
          <p:nvPr/>
        </p:nvSpPr>
        <p:spPr bwMode="auto">
          <a:xfrm>
            <a:off x="9074151" y="6750051"/>
            <a:ext cx="11113" cy="96838"/>
          </a:xfrm>
          <a:custGeom>
            <a:avLst/>
            <a:gdLst>
              <a:gd name="T0" fmla="*/ 0 w 7"/>
              <a:gd name="T1" fmla="*/ 0 h 61"/>
              <a:gd name="T2" fmla="*/ 0 w 7"/>
              <a:gd name="T3" fmla="*/ 23 h 61"/>
              <a:gd name="T4" fmla="*/ 7 w 7"/>
              <a:gd name="T5" fmla="*/ 45 h 61"/>
              <a:gd name="T6" fmla="*/ 7 w 7"/>
              <a:gd name="T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1">
                <a:moveTo>
                  <a:pt x="0" y="0"/>
                </a:moveTo>
                <a:lnTo>
                  <a:pt x="0" y="23"/>
                </a:lnTo>
                <a:lnTo>
                  <a:pt x="7" y="45"/>
                </a:lnTo>
                <a:lnTo>
                  <a:pt x="7" y="6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988"/>
          <p:cNvSpPr>
            <a:spLocks/>
          </p:cNvSpPr>
          <p:nvPr/>
        </p:nvSpPr>
        <p:spPr bwMode="auto">
          <a:xfrm>
            <a:off x="8975726" y="6426201"/>
            <a:ext cx="63500" cy="49213"/>
          </a:xfrm>
          <a:custGeom>
            <a:avLst/>
            <a:gdLst>
              <a:gd name="T0" fmla="*/ 40 w 40"/>
              <a:gd name="T1" fmla="*/ 0 h 31"/>
              <a:gd name="T2" fmla="*/ 36 w 40"/>
              <a:gd name="T3" fmla="*/ 3 h 31"/>
              <a:gd name="T4" fmla="*/ 29 w 40"/>
              <a:gd name="T5" fmla="*/ 26 h 31"/>
              <a:gd name="T6" fmla="*/ 0 w 4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" h="31">
                <a:moveTo>
                  <a:pt x="40" y="0"/>
                </a:moveTo>
                <a:lnTo>
                  <a:pt x="36" y="3"/>
                </a:lnTo>
                <a:lnTo>
                  <a:pt x="29" y="26"/>
                </a:lnTo>
                <a:lnTo>
                  <a:pt x="0" y="31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989"/>
          <p:cNvSpPr>
            <a:spLocks/>
          </p:cNvSpPr>
          <p:nvPr/>
        </p:nvSpPr>
        <p:spPr bwMode="auto">
          <a:xfrm>
            <a:off x="9036051" y="6175376"/>
            <a:ext cx="112713" cy="250825"/>
          </a:xfrm>
          <a:custGeom>
            <a:avLst/>
            <a:gdLst>
              <a:gd name="T0" fmla="*/ 2 w 71"/>
              <a:gd name="T1" fmla="*/ 158 h 158"/>
              <a:gd name="T2" fmla="*/ 17 w 71"/>
              <a:gd name="T3" fmla="*/ 149 h 158"/>
              <a:gd name="T4" fmla="*/ 28 w 71"/>
              <a:gd name="T5" fmla="*/ 130 h 158"/>
              <a:gd name="T6" fmla="*/ 24 w 71"/>
              <a:gd name="T7" fmla="*/ 118 h 158"/>
              <a:gd name="T8" fmla="*/ 33 w 71"/>
              <a:gd name="T9" fmla="*/ 99 h 158"/>
              <a:gd name="T10" fmla="*/ 50 w 71"/>
              <a:gd name="T11" fmla="*/ 94 h 158"/>
              <a:gd name="T12" fmla="*/ 52 w 71"/>
              <a:gd name="T13" fmla="*/ 73 h 158"/>
              <a:gd name="T14" fmla="*/ 71 w 71"/>
              <a:gd name="T15" fmla="*/ 54 h 158"/>
              <a:gd name="T16" fmla="*/ 66 w 71"/>
              <a:gd name="T17" fmla="*/ 23 h 158"/>
              <a:gd name="T18" fmla="*/ 45 w 71"/>
              <a:gd name="T19" fmla="*/ 14 h 158"/>
              <a:gd name="T20" fmla="*/ 38 w 71"/>
              <a:gd name="T21" fmla="*/ 0 h 158"/>
              <a:gd name="T22" fmla="*/ 19 w 71"/>
              <a:gd name="T23" fmla="*/ 4 h 158"/>
              <a:gd name="T24" fmla="*/ 0 w 71"/>
              <a:gd name="T25" fmla="*/ 1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158">
                <a:moveTo>
                  <a:pt x="2" y="158"/>
                </a:moveTo>
                <a:lnTo>
                  <a:pt x="17" y="149"/>
                </a:lnTo>
                <a:lnTo>
                  <a:pt x="28" y="130"/>
                </a:lnTo>
                <a:lnTo>
                  <a:pt x="24" y="118"/>
                </a:lnTo>
                <a:lnTo>
                  <a:pt x="33" y="99"/>
                </a:lnTo>
                <a:lnTo>
                  <a:pt x="50" y="94"/>
                </a:lnTo>
                <a:lnTo>
                  <a:pt x="52" y="73"/>
                </a:lnTo>
                <a:lnTo>
                  <a:pt x="71" y="54"/>
                </a:lnTo>
                <a:lnTo>
                  <a:pt x="66" y="23"/>
                </a:lnTo>
                <a:lnTo>
                  <a:pt x="45" y="14"/>
                </a:lnTo>
                <a:lnTo>
                  <a:pt x="38" y="0"/>
                </a:lnTo>
                <a:lnTo>
                  <a:pt x="19" y="4"/>
                </a:lnTo>
                <a:lnTo>
                  <a:pt x="0" y="14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990"/>
          <p:cNvSpPr>
            <a:spLocks/>
          </p:cNvSpPr>
          <p:nvPr/>
        </p:nvSpPr>
        <p:spPr bwMode="auto">
          <a:xfrm>
            <a:off x="3370264" y="6164263"/>
            <a:ext cx="442913" cy="671513"/>
          </a:xfrm>
          <a:custGeom>
            <a:avLst/>
            <a:gdLst>
              <a:gd name="T0" fmla="*/ 217 w 279"/>
              <a:gd name="T1" fmla="*/ 0 h 423"/>
              <a:gd name="T2" fmla="*/ 227 w 279"/>
              <a:gd name="T3" fmla="*/ 23 h 423"/>
              <a:gd name="T4" fmla="*/ 248 w 279"/>
              <a:gd name="T5" fmla="*/ 42 h 423"/>
              <a:gd name="T6" fmla="*/ 260 w 279"/>
              <a:gd name="T7" fmla="*/ 61 h 423"/>
              <a:gd name="T8" fmla="*/ 248 w 279"/>
              <a:gd name="T9" fmla="*/ 92 h 423"/>
              <a:gd name="T10" fmla="*/ 255 w 279"/>
              <a:gd name="T11" fmla="*/ 111 h 423"/>
              <a:gd name="T12" fmla="*/ 248 w 279"/>
              <a:gd name="T13" fmla="*/ 132 h 423"/>
              <a:gd name="T14" fmla="*/ 243 w 279"/>
              <a:gd name="T15" fmla="*/ 153 h 423"/>
              <a:gd name="T16" fmla="*/ 246 w 279"/>
              <a:gd name="T17" fmla="*/ 168 h 423"/>
              <a:gd name="T18" fmla="*/ 246 w 279"/>
              <a:gd name="T19" fmla="*/ 184 h 423"/>
              <a:gd name="T20" fmla="*/ 241 w 279"/>
              <a:gd name="T21" fmla="*/ 198 h 423"/>
              <a:gd name="T22" fmla="*/ 248 w 279"/>
              <a:gd name="T23" fmla="*/ 220 h 423"/>
              <a:gd name="T24" fmla="*/ 248 w 279"/>
              <a:gd name="T25" fmla="*/ 234 h 423"/>
              <a:gd name="T26" fmla="*/ 248 w 279"/>
              <a:gd name="T27" fmla="*/ 253 h 423"/>
              <a:gd name="T28" fmla="*/ 267 w 279"/>
              <a:gd name="T29" fmla="*/ 269 h 423"/>
              <a:gd name="T30" fmla="*/ 279 w 279"/>
              <a:gd name="T31" fmla="*/ 286 h 423"/>
              <a:gd name="T32" fmla="*/ 279 w 279"/>
              <a:gd name="T33" fmla="*/ 295 h 423"/>
              <a:gd name="T34" fmla="*/ 265 w 279"/>
              <a:gd name="T35" fmla="*/ 312 h 423"/>
              <a:gd name="T36" fmla="*/ 260 w 279"/>
              <a:gd name="T37" fmla="*/ 321 h 423"/>
              <a:gd name="T38" fmla="*/ 265 w 279"/>
              <a:gd name="T39" fmla="*/ 333 h 423"/>
              <a:gd name="T40" fmla="*/ 248 w 279"/>
              <a:gd name="T41" fmla="*/ 336 h 423"/>
              <a:gd name="T42" fmla="*/ 210 w 279"/>
              <a:gd name="T43" fmla="*/ 333 h 423"/>
              <a:gd name="T44" fmla="*/ 189 w 279"/>
              <a:gd name="T45" fmla="*/ 336 h 423"/>
              <a:gd name="T46" fmla="*/ 137 w 279"/>
              <a:gd name="T47" fmla="*/ 321 h 423"/>
              <a:gd name="T48" fmla="*/ 116 w 279"/>
              <a:gd name="T49" fmla="*/ 321 h 423"/>
              <a:gd name="T50" fmla="*/ 99 w 279"/>
              <a:gd name="T51" fmla="*/ 326 h 423"/>
              <a:gd name="T52" fmla="*/ 99 w 279"/>
              <a:gd name="T53" fmla="*/ 340 h 423"/>
              <a:gd name="T54" fmla="*/ 99 w 279"/>
              <a:gd name="T55" fmla="*/ 362 h 423"/>
              <a:gd name="T56" fmla="*/ 75 w 279"/>
              <a:gd name="T57" fmla="*/ 366 h 423"/>
              <a:gd name="T58" fmla="*/ 42 w 279"/>
              <a:gd name="T59" fmla="*/ 359 h 423"/>
              <a:gd name="T60" fmla="*/ 19 w 279"/>
              <a:gd name="T61" fmla="*/ 366 h 423"/>
              <a:gd name="T62" fmla="*/ 19 w 279"/>
              <a:gd name="T63" fmla="*/ 381 h 423"/>
              <a:gd name="T64" fmla="*/ 2 w 279"/>
              <a:gd name="T65" fmla="*/ 395 h 423"/>
              <a:gd name="T66" fmla="*/ 0 w 279"/>
              <a:gd name="T67" fmla="*/ 409 h 423"/>
              <a:gd name="T68" fmla="*/ 7 w 279"/>
              <a:gd name="T69" fmla="*/ 423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9" h="423">
                <a:moveTo>
                  <a:pt x="217" y="0"/>
                </a:moveTo>
                <a:lnTo>
                  <a:pt x="227" y="23"/>
                </a:lnTo>
                <a:lnTo>
                  <a:pt x="248" y="42"/>
                </a:lnTo>
                <a:lnTo>
                  <a:pt x="260" y="61"/>
                </a:lnTo>
                <a:lnTo>
                  <a:pt x="248" y="92"/>
                </a:lnTo>
                <a:lnTo>
                  <a:pt x="255" y="111"/>
                </a:lnTo>
                <a:lnTo>
                  <a:pt x="248" y="132"/>
                </a:lnTo>
                <a:lnTo>
                  <a:pt x="243" y="153"/>
                </a:lnTo>
                <a:lnTo>
                  <a:pt x="246" y="168"/>
                </a:lnTo>
                <a:lnTo>
                  <a:pt x="246" y="184"/>
                </a:lnTo>
                <a:lnTo>
                  <a:pt x="241" y="198"/>
                </a:lnTo>
                <a:lnTo>
                  <a:pt x="248" y="220"/>
                </a:lnTo>
                <a:lnTo>
                  <a:pt x="248" y="234"/>
                </a:lnTo>
                <a:lnTo>
                  <a:pt x="248" y="253"/>
                </a:lnTo>
                <a:lnTo>
                  <a:pt x="267" y="269"/>
                </a:lnTo>
                <a:lnTo>
                  <a:pt x="279" y="286"/>
                </a:lnTo>
                <a:lnTo>
                  <a:pt x="279" y="295"/>
                </a:lnTo>
                <a:lnTo>
                  <a:pt x="265" y="312"/>
                </a:lnTo>
                <a:lnTo>
                  <a:pt x="260" y="321"/>
                </a:lnTo>
                <a:lnTo>
                  <a:pt x="265" y="333"/>
                </a:lnTo>
                <a:lnTo>
                  <a:pt x="248" y="336"/>
                </a:lnTo>
                <a:lnTo>
                  <a:pt x="210" y="333"/>
                </a:lnTo>
                <a:lnTo>
                  <a:pt x="189" y="336"/>
                </a:lnTo>
                <a:lnTo>
                  <a:pt x="137" y="321"/>
                </a:lnTo>
                <a:lnTo>
                  <a:pt x="116" y="321"/>
                </a:lnTo>
                <a:lnTo>
                  <a:pt x="99" y="326"/>
                </a:lnTo>
                <a:lnTo>
                  <a:pt x="99" y="340"/>
                </a:lnTo>
                <a:lnTo>
                  <a:pt x="99" y="362"/>
                </a:lnTo>
                <a:lnTo>
                  <a:pt x="75" y="366"/>
                </a:lnTo>
                <a:lnTo>
                  <a:pt x="42" y="359"/>
                </a:lnTo>
                <a:lnTo>
                  <a:pt x="19" y="366"/>
                </a:lnTo>
                <a:lnTo>
                  <a:pt x="19" y="381"/>
                </a:lnTo>
                <a:lnTo>
                  <a:pt x="2" y="395"/>
                </a:lnTo>
                <a:lnTo>
                  <a:pt x="0" y="409"/>
                </a:lnTo>
                <a:lnTo>
                  <a:pt x="7" y="42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991"/>
          <p:cNvSpPr>
            <a:spLocks/>
          </p:cNvSpPr>
          <p:nvPr/>
        </p:nvSpPr>
        <p:spPr bwMode="auto">
          <a:xfrm>
            <a:off x="5067301" y="6065838"/>
            <a:ext cx="176213" cy="769938"/>
          </a:xfrm>
          <a:custGeom>
            <a:avLst/>
            <a:gdLst>
              <a:gd name="T0" fmla="*/ 109 w 111"/>
              <a:gd name="T1" fmla="*/ 0 h 485"/>
              <a:gd name="T2" fmla="*/ 111 w 111"/>
              <a:gd name="T3" fmla="*/ 17 h 485"/>
              <a:gd name="T4" fmla="*/ 94 w 111"/>
              <a:gd name="T5" fmla="*/ 36 h 485"/>
              <a:gd name="T6" fmla="*/ 80 w 111"/>
              <a:gd name="T7" fmla="*/ 38 h 485"/>
              <a:gd name="T8" fmla="*/ 80 w 111"/>
              <a:gd name="T9" fmla="*/ 47 h 485"/>
              <a:gd name="T10" fmla="*/ 94 w 111"/>
              <a:gd name="T11" fmla="*/ 59 h 485"/>
              <a:gd name="T12" fmla="*/ 85 w 111"/>
              <a:gd name="T13" fmla="*/ 81 h 485"/>
              <a:gd name="T14" fmla="*/ 78 w 111"/>
              <a:gd name="T15" fmla="*/ 104 h 485"/>
              <a:gd name="T16" fmla="*/ 78 w 111"/>
              <a:gd name="T17" fmla="*/ 121 h 485"/>
              <a:gd name="T18" fmla="*/ 85 w 111"/>
              <a:gd name="T19" fmla="*/ 133 h 485"/>
              <a:gd name="T20" fmla="*/ 85 w 111"/>
              <a:gd name="T21" fmla="*/ 154 h 485"/>
              <a:gd name="T22" fmla="*/ 83 w 111"/>
              <a:gd name="T23" fmla="*/ 170 h 485"/>
              <a:gd name="T24" fmla="*/ 87 w 111"/>
              <a:gd name="T25" fmla="*/ 182 h 485"/>
              <a:gd name="T26" fmla="*/ 76 w 111"/>
              <a:gd name="T27" fmla="*/ 194 h 485"/>
              <a:gd name="T28" fmla="*/ 76 w 111"/>
              <a:gd name="T29" fmla="*/ 211 h 485"/>
              <a:gd name="T30" fmla="*/ 68 w 111"/>
              <a:gd name="T31" fmla="*/ 232 h 485"/>
              <a:gd name="T32" fmla="*/ 45 w 111"/>
              <a:gd name="T33" fmla="*/ 249 h 485"/>
              <a:gd name="T34" fmla="*/ 35 w 111"/>
              <a:gd name="T35" fmla="*/ 253 h 485"/>
              <a:gd name="T36" fmla="*/ 28 w 111"/>
              <a:gd name="T37" fmla="*/ 272 h 485"/>
              <a:gd name="T38" fmla="*/ 14 w 111"/>
              <a:gd name="T39" fmla="*/ 275 h 485"/>
              <a:gd name="T40" fmla="*/ 0 w 111"/>
              <a:gd name="T41" fmla="*/ 296 h 485"/>
              <a:gd name="T42" fmla="*/ 2 w 111"/>
              <a:gd name="T43" fmla="*/ 324 h 485"/>
              <a:gd name="T44" fmla="*/ 16 w 111"/>
              <a:gd name="T45" fmla="*/ 364 h 485"/>
              <a:gd name="T46" fmla="*/ 24 w 111"/>
              <a:gd name="T47" fmla="*/ 381 h 485"/>
              <a:gd name="T48" fmla="*/ 57 w 111"/>
              <a:gd name="T49" fmla="*/ 398 h 485"/>
              <a:gd name="T50" fmla="*/ 66 w 111"/>
              <a:gd name="T51" fmla="*/ 421 h 485"/>
              <a:gd name="T52" fmla="*/ 64 w 111"/>
              <a:gd name="T53" fmla="*/ 445 h 485"/>
              <a:gd name="T54" fmla="*/ 106 w 111"/>
              <a:gd name="T55" fmla="*/ 485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1" h="485">
                <a:moveTo>
                  <a:pt x="109" y="0"/>
                </a:moveTo>
                <a:lnTo>
                  <a:pt x="111" y="17"/>
                </a:lnTo>
                <a:lnTo>
                  <a:pt x="94" y="36"/>
                </a:lnTo>
                <a:lnTo>
                  <a:pt x="80" y="38"/>
                </a:lnTo>
                <a:lnTo>
                  <a:pt x="80" y="47"/>
                </a:lnTo>
                <a:lnTo>
                  <a:pt x="94" y="59"/>
                </a:lnTo>
                <a:lnTo>
                  <a:pt x="85" y="81"/>
                </a:lnTo>
                <a:lnTo>
                  <a:pt x="78" y="104"/>
                </a:lnTo>
                <a:lnTo>
                  <a:pt x="78" y="121"/>
                </a:lnTo>
                <a:lnTo>
                  <a:pt x="85" y="133"/>
                </a:lnTo>
                <a:lnTo>
                  <a:pt x="85" y="154"/>
                </a:lnTo>
                <a:lnTo>
                  <a:pt x="83" y="170"/>
                </a:lnTo>
                <a:lnTo>
                  <a:pt x="87" y="182"/>
                </a:lnTo>
                <a:lnTo>
                  <a:pt x="76" y="194"/>
                </a:lnTo>
                <a:lnTo>
                  <a:pt x="76" y="211"/>
                </a:lnTo>
                <a:lnTo>
                  <a:pt x="68" y="232"/>
                </a:lnTo>
                <a:lnTo>
                  <a:pt x="45" y="249"/>
                </a:lnTo>
                <a:lnTo>
                  <a:pt x="35" y="253"/>
                </a:lnTo>
                <a:lnTo>
                  <a:pt x="28" y="272"/>
                </a:lnTo>
                <a:lnTo>
                  <a:pt x="14" y="275"/>
                </a:lnTo>
                <a:lnTo>
                  <a:pt x="0" y="296"/>
                </a:lnTo>
                <a:lnTo>
                  <a:pt x="2" y="324"/>
                </a:lnTo>
                <a:lnTo>
                  <a:pt x="16" y="364"/>
                </a:lnTo>
                <a:lnTo>
                  <a:pt x="24" y="381"/>
                </a:lnTo>
                <a:lnTo>
                  <a:pt x="57" y="398"/>
                </a:lnTo>
                <a:lnTo>
                  <a:pt x="66" y="421"/>
                </a:lnTo>
                <a:lnTo>
                  <a:pt x="64" y="445"/>
                </a:lnTo>
                <a:lnTo>
                  <a:pt x="106" y="48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992"/>
          <p:cNvSpPr>
            <a:spLocks/>
          </p:cNvSpPr>
          <p:nvPr/>
        </p:nvSpPr>
        <p:spPr bwMode="auto">
          <a:xfrm>
            <a:off x="5607051" y="6711951"/>
            <a:ext cx="15875" cy="123825"/>
          </a:xfrm>
          <a:custGeom>
            <a:avLst/>
            <a:gdLst>
              <a:gd name="T0" fmla="*/ 3 w 10"/>
              <a:gd name="T1" fmla="*/ 0 h 78"/>
              <a:gd name="T2" fmla="*/ 10 w 10"/>
              <a:gd name="T3" fmla="*/ 31 h 78"/>
              <a:gd name="T4" fmla="*/ 10 w 10"/>
              <a:gd name="T5" fmla="*/ 57 h 78"/>
              <a:gd name="T6" fmla="*/ 8 w 10"/>
              <a:gd name="T7" fmla="*/ 69 h 78"/>
              <a:gd name="T8" fmla="*/ 0 w 10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8">
                <a:moveTo>
                  <a:pt x="3" y="0"/>
                </a:moveTo>
                <a:lnTo>
                  <a:pt x="10" y="31"/>
                </a:lnTo>
                <a:lnTo>
                  <a:pt x="10" y="57"/>
                </a:lnTo>
                <a:lnTo>
                  <a:pt x="8" y="69"/>
                </a:lnTo>
                <a:lnTo>
                  <a:pt x="0" y="78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993"/>
          <p:cNvSpPr>
            <a:spLocks/>
          </p:cNvSpPr>
          <p:nvPr/>
        </p:nvSpPr>
        <p:spPr bwMode="auto">
          <a:xfrm>
            <a:off x="9577389" y="2565401"/>
            <a:ext cx="731838" cy="1077913"/>
          </a:xfrm>
          <a:custGeom>
            <a:avLst/>
            <a:gdLst>
              <a:gd name="T0" fmla="*/ 444 w 461"/>
              <a:gd name="T1" fmla="*/ 2 h 679"/>
              <a:gd name="T2" fmla="*/ 432 w 461"/>
              <a:gd name="T3" fmla="*/ 33 h 679"/>
              <a:gd name="T4" fmla="*/ 442 w 461"/>
              <a:gd name="T5" fmla="*/ 61 h 679"/>
              <a:gd name="T6" fmla="*/ 411 w 461"/>
              <a:gd name="T7" fmla="*/ 38 h 679"/>
              <a:gd name="T8" fmla="*/ 369 w 461"/>
              <a:gd name="T9" fmla="*/ 14 h 679"/>
              <a:gd name="T10" fmla="*/ 347 w 461"/>
              <a:gd name="T11" fmla="*/ 0 h 679"/>
              <a:gd name="T12" fmla="*/ 300 w 461"/>
              <a:gd name="T13" fmla="*/ 14 h 679"/>
              <a:gd name="T14" fmla="*/ 279 w 461"/>
              <a:gd name="T15" fmla="*/ 30 h 679"/>
              <a:gd name="T16" fmla="*/ 253 w 461"/>
              <a:gd name="T17" fmla="*/ 7 h 679"/>
              <a:gd name="T18" fmla="*/ 224 w 461"/>
              <a:gd name="T19" fmla="*/ 28 h 679"/>
              <a:gd name="T20" fmla="*/ 224 w 461"/>
              <a:gd name="T21" fmla="*/ 61 h 679"/>
              <a:gd name="T22" fmla="*/ 203 w 461"/>
              <a:gd name="T23" fmla="*/ 78 h 679"/>
              <a:gd name="T24" fmla="*/ 191 w 461"/>
              <a:gd name="T25" fmla="*/ 73 h 679"/>
              <a:gd name="T26" fmla="*/ 168 w 461"/>
              <a:gd name="T27" fmla="*/ 68 h 679"/>
              <a:gd name="T28" fmla="*/ 151 w 461"/>
              <a:gd name="T29" fmla="*/ 94 h 679"/>
              <a:gd name="T30" fmla="*/ 144 w 461"/>
              <a:gd name="T31" fmla="*/ 123 h 679"/>
              <a:gd name="T32" fmla="*/ 118 w 461"/>
              <a:gd name="T33" fmla="*/ 161 h 679"/>
              <a:gd name="T34" fmla="*/ 104 w 461"/>
              <a:gd name="T35" fmla="*/ 172 h 679"/>
              <a:gd name="T36" fmla="*/ 106 w 461"/>
              <a:gd name="T37" fmla="*/ 201 h 679"/>
              <a:gd name="T38" fmla="*/ 85 w 461"/>
              <a:gd name="T39" fmla="*/ 243 h 679"/>
              <a:gd name="T40" fmla="*/ 87 w 461"/>
              <a:gd name="T41" fmla="*/ 277 h 679"/>
              <a:gd name="T42" fmla="*/ 115 w 461"/>
              <a:gd name="T43" fmla="*/ 303 h 679"/>
              <a:gd name="T44" fmla="*/ 97 w 461"/>
              <a:gd name="T45" fmla="*/ 345 h 679"/>
              <a:gd name="T46" fmla="*/ 63 w 461"/>
              <a:gd name="T47" fmla="*/ 329 h 679"/>
              <a:gd name="T48" fmla="*/ 19 w 461"/>
              <a:gd name="T49" fmla="*/ 305 h 679"/>
              <a:gd name="T50" fmla="*/ 4 w 461"/>
              <a:gd name="T51" fmla="*/ 322 h 679"/>
              <a:gd name="T52" fmla="*/ 9 w 461"/>
              <a:gd name="T53" fmla="*/ 343 h 679"/>
              <a:gd name="T54" fmla="*/ 7 w 461"/>
              <a:gd name="T55" fmla="*/ 378 h 679"/>
              <a:gd name="T56" fmla="*/ 7 w 461"/>
              <a:gd name="T57" fmla="*/ 414 h 679"/>
              <a:gd name="T58" fmla="*/ 19 w 461"/>
              <a:gd name="T59" fmla="*/ 449 h 679"/>
              <a:gd name="T60" fmla="*/ 40 w 461"/>
              <a:gd name="T61" fmla="*/ 464 h 679"/>
              <a:gd name="T62" fmla="*/ 30 w 461"/>
              <a:gd name="T63" fmla="*/ 494 h 679"/>
              <a:gd name="T64" fmla="*/ 35 w 461"/>
              <a:gd name="T65" fmla="*/ 542 h 679"/>
              <a:gd name="T66" fmla="*/ 59 w 461"/>
              <a:gd name="T67" fmla="*/ 553 h 679"/>
              <a:gd name="T68" fmla="*/ 101 w 461"/>
              <a:gd name="T69" fmla="*/ 563 h 679"/>
              <a:gd name="T70" fmla="*/ 113 w 461"/>
              <a:gd name="T71" fmla="*/ 596 h 679"/>
              <a:gd name="T72" fmla="*/ 151 w 461"/>
              <a:gd name="T73" fmla="*/ 587 h 679"/>
              <a:gd name="T74" fmla="*/ 194 w 461"/>
              <a:gd name="T75" fmla="*/ 589 h 679"/>
              <a:gd name="T76" fmla="*/ 253 w 461"/>
              <a:gd name="T77" fmla="*/ 624 h 679"/>
              <a:gd name="T78" fmla="*/ 291 w 461"/>
              <a:gd name="T79" fmla="*/ 636 h 679"/>
              <a:gd name="T80" fmla="*/ 283 w 461"/>
              <a:gd name="T81" fmla="*/ 658 h 679"/>
              <a:gd name="T82" fmla="*/ 255 w 461"/>
              <a:gd name="T83" fmla="*/ 662 h 679"/>
              <a:gd name="T84" fmla="*/ 291 w 461"/>
              <a:gd name="T85" fmla="*/ 679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1" h="679">
                <a:moveTo>
                  <a:pt x="461" y="7"/>
                </a:moveTo>
                <a:lnTo>
                  <a:pt x="444" y="2"/>
                </a:lnTo>
                <a:lnTo>
                  <a:pt x="432" y="16"/>
                </a:lnTo>
                <a:lnTo>
                  <a:pt x="432" y="33"/>
                </a:lnTo>
                <a:lnTo>
                  <a:pt x="442" y="45"/>
                </a:lnTo>
                <a:lnTo>
                  <a:pt x="442" y="61"/>
                </a:lnTo>
                <a:lnTo>
                  <a:pt x="430" y="61"/>
                </a:lnTo>
                <a:lnTo>
                  <a:pt x="411" y="38"/>
                </a:lnTo>
                <a:lnTo>
                  <a:pt x="395" y="33"/>
                </a:lnTo>
                <a:lnTo>
                  <a:pt x="369" y="14"/>
                </a:lnTo>
                <a:lnTo>
                  <a:pt x="359" y="14"/>
                </a:lnTo>
                <a:lnTo>
                  <a:pt x="347" y="0"/>
                </a:lnTo>
                <a:lnTo>
                  <a:pt x="324" y="0"/>
                </a:lnTo>
                <a:lnTo>
                  <a:pt x="300" y="14"/>
                </a:lnTo>
                <a:lnTo>
                  <a:pt x="291" y="30"/>
                </a:lnTo>
                <a:lnTo>
                  <a:pt x="279" y="30"/>
                </a:lnTo>
                <a:lnTo>
                  <a:pt x="260" y="12"/>
                </a:lnTo>
                <a:lnTo>
                  <a:pt x="253" y="7"/>
                </a:lnTo>
                <a:lnTo>
                  <a:pt x="241" y="21"/>
                </a:lnTo>
                <a:lnTo>
                  <a:pt x="224" y="28"/>
                </a:lnTo>
                <a:lnTo>
                  <a:pt x="222" y="47"/>
                </a:lnTo>
                <a:lnTo>
                  <a:pt x="224" y="61"/>
                </a:lnTo>
                <a:lnTo>
                  <a:pt x="212" y="73"/>
                </a:lnTo>
                <a:lnTo>
                  <a:pt x="203" y="78"/>
                </a:lnTo>
                <a:lnTo>
                  <a:pt x="191" y="78"/>
                </a:lnTo>
                <a:lnTo>
                  <a:pt x="191" y="73"/>
                </a:lnTo>
                <a:lnTo>
                  <a:pt x="184" y="66"/>
                </a:lnTo>
                <a:lnTo>
                  <a:pt x="168" y="68"/>
                </a:lnTo>
                <a:lnTo>
                  <a:pt x="153" y="83"/>
                </a:lnTo>
                <a:lnTo>
                  <a:pt x="151" y="94"/>
                </a:lnTo>
                <a:lnTo>
                  <a:pt x="151" y="111"/>
                </a:lnTo>
                <a:lnTo>
                  <a:pt x="144" y="123"/>
                </a:lnTo>
                <a:lnTo>
                  <a:pt x="142" y="144"/>
                </a:lnTo>
                <a:lnTo>
                  <a:pt x="118" y="161"/>
                </a:lnTo>
                <a:lnTo>
                  <a:pt x="115" y="163"/>
                </a:lnTo>
                <a:lnTo>
                  <a:pt x="104" y="172"/>
                </a:lnTo>
                <a:lnTo>
                  <a:pt x="104" y="184"/>
                </a:lnTo>
                <a:lnTo>
                  <a:pt x="106" y="201"/>
                </a:lnTo>
                <a:lnTo>
                  <a:pt x="97" y="217"/>
                </a:lnTo>
                <a:lnTo>
                  <a:pt x="85" y="243"/>
                </a:lnTo>
                <a:lnTo>
                  <a:pt x="82" y="260"/>
                </a:lnTo>
                <a:lnTo>
                  <a:pt x="87" y="277"/>
                </a:lnTo>
                <a:lnTo>
                  <a:pt x="104" y="303"/>
                </a:lnTo>
                <a:lnTo>
                  <a:pt x="115" y="303"/>
                </a:lnTo>
                <a:lnTo>
                  <a:pt x="115" y="322"/>
                </a:lnTo>
                <a:lnTo>
                  <a:pt x="97" y="345"/>
                </a:lnTo>
                <a:lnTo>
                  <a:pt x="82" y="350"/>
                </a:lnTo>
                <a:lnTo>
                  <a:pt x="63" y="329"/>
                </a:lnTo>
                <a:lnTo>
                  <a:pt x="47" y="322"/>
                </a:lnTo>
                <a:lnTo>
                  <a:pt x="19" y="305"/>
                </a:lnTo>
                <a:lnTo>
                  <a:pt x="11" y="310"/>
                </a:lnTo>
                <a:lnTo>
                  <a:pt x="4" y="322"/>
                </a:lnTo>
                <a:lnTo>
                  <a:pt x="4" y="333"/>
                </a:lnTo>
                <a:lnTo>
                  <a:pt x="9" y="343"/>
                </a:lnTo>
                <a:lnTo>
                  <a:pt x="16" y="371"/>
                </a:lnTo>
                <a:lnTo>
                  <a:pt x="7" y="378"/>
                </a:lnTo>
                <a:lnTo>
                  <a:pt x="0" y="385"/>
                </a:lnTo>
                <a:lnTo>
                  <a:pt x="7" y="414"/>
                </a:lnTo>
                <a:lnTo>
                  <a:pt x="11" y="440"/>
                </a:lnTo>
                <a:lnTo>
                  <a:pt x="19" y="449"/>
                </a:lnTo>
                <a:lnTo>
                  <a:pt x="35" y="449"/>
                </a:lnTo>
                <a:lnTo>
                  <a:pt x="40" y="464"/>
                </a:lnTo>
                <a:lnTo>
                  <a:pt x="40" y="473"/>
                </a:lnTo>
                <a:lnTo>
                  <a:pt x="30" y="494"/>
                </a:lnTo>
                <a:lnTo>
                  <a:pt x="30" y="513"/>
                </a:lnTo>
                <a:lnTo>
                  <a:pt x="35" y="542"/>
                </a:lnTo>
                <a:lnTo>
                  <a:pt x="42" y="553"/>
                </a:lnTo>
                <a:lnTo>
                  <a:pt x="59" y="553"/>
                </a:lnTo>
                <a:lnTo>
                  <a:pt x="82" y="551"/>
                </a:lnTo>
                <a:lnTo>
                  <a:pt x="101" y="563"/>
                </a:lnTo>
                <a:lnTo>
                  <a:pt x="99" y="587"/>
                </a:lnTo>
                <a:lnTo>
                  <a:pt x="113" y="596"/>
                </a:lnTo>
                <a:lnTo>
                  <a:pt x="130" y="598"/>
                </a:lnTo>
                <a:lnTo>
                  <a:pt x="151" y="587"/>
                </a:lnTo>
                <a:lnTo>
                  <a:pt x="175" y="579"/>
                </a:lnTo>
                <a:lnTo>
                  <a:pt x="194" y="589"/>
                </a:lnTo>
                <a:lnTo>
                  <a:pt x="229" y="603"/>
                </a:lnTo>
                <a:lnTo>
                  <a:pt x="253" y="624"/>
                </a:lnTo>
                <a:lnTo>
                  <a:pt x="276" y="634"/>
                </a:lnTo>
                <a:lnTo>
                  <a:pt x="291" y="636"/>
                </a:lnTo>
                <a:lnTo>
                  <a:pt x="288" y="650"/>
                </a:lnTo>
                <a:lnTo>
                  <a:pt x="283" y="658"/>
                </a:lnTo>
                <a:lnTo>
                  <a:pt x="267" y="655"/>
                </a:lnTo>
                <a:lnTo>
                  <a:pt x="255" y="662"/>
                </a:lnTo>
                <a:lnTo>
                  <a:pt x="260" y="672"/>
                </a:lnTo>
                <a:lnTo>
                  <a:pt x="291" y="679"/>
                </a:lnTo>
                <a:lnTo>
                  <a:pt x="321" y="679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994"/>
          <p:cNvSpPr>
            <a:spLocks/>
          </p:cNvSpPr>
          <p:nvPr/>
        </p:nvSpPr>
        <p:spPr bwMode="auto">
          <a:xfrm>
            <a:off x="6637339" y="4976813"/>
            <a:ext cx="138113" cy="96838"/>
          </a:xfrm>
          <a:custGeom>
            <a:avLst/>
            <a:gdLst>
              <a:gd name="T0" fmla="*/ 87 w 87"/>
              <a:gd name="T1" fmla="*/ 61 h 61"/>
              <a:gd name="T2" fmla="*/ 33 w 87"/>
              <a:gd name="T3" fmla="*/ 31 h 61"/>
              <a:gd name="T4" fmla="*/ 0 w 87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" h="61">
                <a:moveTo>
                  <a:pt x="87" y="61"/>
                </a:moveTo>
                <a:lnTo>
                  <a:pt x="33" y="31"/>
                </a:lnTo>
                <a:lnTo>
                  <a:pt x="0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995"/>
          <p:cNvSpPr>
            <a:spLocks/>
          </p:cNvSpPr>
          <p:nvPr/>
        </p:nvSpPr>
        <p:spPr bwMode="auto">
          <a:xfrm>
            <a:off x="6775451" y="5002213"/>
            <a:ext cx="184150" cy="173038"/>
          </a:xfrm>
          <a:custGeom>
            <a:avLst/>
            <a:gdLst>
              <a:gd name="T0" fmla="*/ 104 w 116"/>
              <a:gd name="T1" fmla="*/ 109 h 109"/>
              <a:gd name="T2" fmla="*/ 99 w 116"/>
              <a:gd name="T3" fmla="*/ 100 h 109"/>
              <a:gd name="T4" fmla="*/ 107 w 116"/>
              <a:gd name="T5" fmla="*/ 93 h 109"/>
              <a:gd name="T6" fmla="*/ 116 w 116"/>
              <a:gd name="T7" fmla="*/ 76 h 109"/>
              <a:gd name="T8" fmla="*/ 116 w 116"/>
              <a:gd name="T9" fmla="*/ 62 h 109"/>
              <a:gd name="T10" fmla="*/ 107 w 116"/>
              <a:gd name="T11" fmla="*/ 64 h 109"/>
              <a:gd name="T12" fmla="*/ 99 w 116"/>
              <a:gd name="T13" fmla="*/ 57 h 109"/>
              <a:gd name="T14" fmla="*/ 95 w 116"/>
              <a:gd name="T15" fmla="*/ 43 h 109"/>
              <a:gd name="T16" fmla="*/ 78 w 116"/>
              <a:gd name="T17" fmla="*/ 38 h 109"/>
              <a:gd name="T18" fmla="*/ 69 w 116"/>
              <a:gd name="T19" fmla="*/ 29 h 109"/>
              <a:gd name="T20" fmla="*/ 64 w 116"/>
              <a:gd name="T21" fmla="*/ 19 h 109"/>
              <a:gd name="T22" fmla="*/ 54 w 116"/>
              <a:gd name="T23" fmla="*/ 19 h 109"/>
              <a:gd name="T24" fmla="*/ 40 w 116"/>
              <a:gd name="T25" fmla="*/ 12 h 109"/>
              <a:gd name="T26" fmla="*/ 40 w 116"/>
              <a:gd name="T27" fmla="*/ 3 h 109"/>
              <a:gd name="T28" fmla="*/ 31 w 116"/>
              <a:gd name="T29" fmla="*/ 0 h 109"/>
              <a:gd name="T30" fmla="*/ 19 w 116"/>
              <a:gd name="T31" fmla="*/ 5 h 109"/>
              <a:gd name="T32" fmla="*/ 24 w 116"/>
              <a:gd name="T33" fmla="*/ 17 h 109"/>
              <a:gd name="T34" fmla="*/ 19 w 116"/>
              <a:gd name="T35" fmla="*/ 29 h 109"/>
              <a:gd name="T36" fmla="*/ 10 w 116"/>
              <a:gd name="T37" fmla="*/ 34 h 109"/>
              <a:gd name="T38" fmla="*/ 12 w 116"/>
              <a:gd name="T39" fmla="*/ 45 h 109"/>
              <a:gd name="T40" fmla="*/ 0 w 116"/>
              <a:gd name="T41" fmla="*/ 4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109">
                <a:moveTo>
                  <a:pt x="104" y="109"/>
                </a:moveTo>
                <a:lnTo>
                  <a:pt x="99" y="100"/>
                </a:lnTo>
                <a:lnTo>
                  <a:pt x="107" y="93"/>
                </a:lnTo>
                <a:lnTo>
                  <a:pt x="116" y="76"/>
                </a:lnTo>
                <a:lnTo>
                  <a:pt x="116" y="62"/>
                </a:lnTo>
                <a:lnTo>
                  <a:pt x="107" y="64"/>
                </a:lnTo>
                <a:lnTo>
                  <a:pt x="99" y="57"/>
                </a:lnTo>
                <a:lnTo>
                  <a:pt x="95" y="43"/>
                </a:lnTo>
                <a:lnTo>
                  <a:pt x="78" y="38"/>
                </a:lnTo>
                <a:lnTo>
                  <a:pt x="69" y="29"/>
                </a:lnTo>
                <a:lnTo>
                  <a:pt x="64" y="19"/>
                </a:lnTo>
                <a:lnTo>
                  <a:pt x="54" y="19"/>
                </a:lnTo>
                <a:lnTo>
                  <a:pt x="40" y="12"/>
                </a:lnTo>
                <a:lnTo>
                  <a:pt x="40" y="3"/>
                </a:lnTo>
                <a:lnTo>
                  <a:pt x="31" y="0"/>
                </a:lnTo>
                <a:lnTo>
                  <a:pt x="19" y="5"/>
                </a:lnTo>
                <a:lnTo>
                  <a:pt x="24" y="17"/>
                </a:lnTo>
                <a:lnTo>
                  <a:pt x="19" y="29"/>
                </a:lnTo>
                <a:lnTo>
                  <a:pt x="10" y="34"/>
                </a:lnTo>
                <a:lnTo>
                  <a:pt x="12" y="45"/>
                </a:lnTo>
                <a:lnTo>
                  <a:pt x="0" y="45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996"/>
          <p:cNvSpPr>
            <a:spLocks/>
          </p:cNvSpPr>
          <p:nvPr/>
        </p:nvSpPr>
        <p:spPr bwMode="auto">
          <a:xfrm>
            <a:off x="6940551" y="5153026"/>
            <a:ext cx="93663" cy="26988"/>
          </a:xfrm>
          <a:custGeom>
            <a:avLst/>
            <a:gdLst>
              <a:gd name="T0" fmla="*/ 0 w 59"/>
              <a:gd name="T1" fmla="*/ 14 h 17"/>
              <a:gd name="T2" fmla="*/ 7 w 59"/>
              <a:gd name="T3" fmla="*/ 17 h 17"/>
              <a:gd name="T4" fmla="*/ 24 w 59"/>
              <a:gd name="T5" fmla="*/ 7 h 17"/>
              <a:gd name="T6" fmla="*/ 26 w 59"/>
              <a:gd name="T7" fmla="*/ 2 h 17"/>
              <a:gd name="T8" fmla="*/ 55 w 59"/>
              <a:gd name="T9" fmla="*/ 0 h 17"/>
              <a:gd name="T10" fmla="*/ 59 w 59"/>
              <a:gd name="T11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17">
                <a:moveTo>
                  <a:pt x="0" y="14"/>
                </a:moveTo>
                <a:lnTo>
                  <a:pt x="7" y="17"/>
                </a:lnTo>
                <a:lnTo>
                  <a:pt x="24" y="7"/>
                </a:lnTo>
                <a:lnTo>
                  <a:pt x="26" y="2"/>
                </a:lnTo>
                <a:lnTo>
                  <a:pt x="55" y="0"/>
                </a:lnTo>
                <a:lnTo>
                  <a:pt x="59" y="2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997"/>
          <p:cNvSpPr>
            <a:spLocks/>
          </p:cNvSpPr>
          <p:nvPr/>
        </p:nvSpPr>
        <p:spPr bwMode="auto">
          <a:xfrm>
            <a:off x="6753226" y="5073651"/>
            <a:ext cx="22225" cy="68263"/>
          </a:xfrm>
          <a:custGeom>
            <a:avLst/>
            <a:gdLst>
              <a:gd name="T0" fmla="*/ 0 w 14"/>
              <a:gd name="T1" fmla="*/ 43 h 43"/>
              <a:gd name="T2" fmla="*/ 0 w 14"/>
              <a:gd name="T3" fmla="*/ 29 h 43"/>
              <a:gd name="T4" fmla="*/ 14 w 14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3">
                <a:moveTo>
                  <a:pt x="0" y="43"/>
                </a:moveTo>
                <a:lnTo>
                  <a:pt x="0" y="29"/>
                </a:lnTo>
                <a:lnTo>
                  <a:pt x="14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998"/>
          <p:cNvSpPr>
            <a:spLocks/>
          </p:cNvSpPr>
          <p:nvPr/>
        </p:nvSpPr>
        <p:spPr bwMode="auto">
          <a:xfrm>
            <a:off x="9759951" y="4699001"/>
            <a:ext cx="195263" cy="115888"/>
          </a:xfrm>
          <a:custGeom>
            <a:avLst/>
            <a:gdLst>
              <a:gd name="T0" fmla="*/ 0 w 123"/>
              <a:gd name="T1" fmla="*/ 73 h 73"/>
              <a:gd name="T2" fmla="*/ 5 w 123"/>
              <a:gd name="T3" fmla="*/ 66 h 73"/>
              <a:gd name="T4" fmla="*/ 24 w 123"/>
              <a:gd name="T5" fmla="*/ 61 h 73"/>
              <a:gd name="T6" fmla="*/ 38 w 123"/>
              <a:gd name="T7" fmla="*/ 49 h 73"/>
              <a:gd name="T8" fmla="*/ 50 w 123"/>
              <a:gd name="T9" fmla="*/ 45 h 73"/>
              <a:gd name="T10" fmla="*/ 55 w 123"/>
              <a:gd name="T11" fmla="*/ 35 h 73"/>
              <a:gd name="T12" fmla="*/ 79 w 123"/>
              <a:gd name="T13" fmla="*/ 35 h 73"/>
              <a:gd name="T14" fmla="*/ 90 w 123"/>
              <a:gd name="T15" fmla="*/ 26 h 73"/>
              <a:gd name="T16" fmla="*/ 107 w 123"/>
              <a:gd name="T17" fmla="*/ 21 h 73"/>
              <a:gd name="T18" fmla="*/ 107 w 123"/>
              <a:gd name="T19" fmla="*/ 12 h 73"/>
              <a:gd name="T20" fmla="*/ 119 w 123"/>
              <a:gd name="T21" fmla="*/ 9 h 73"/>
              <a:gd name="T22" fmla="*/ 123 w 123"/>
              <a:gd name="T23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3" h="73">
                <a:moveTo>
                  <a:pt x="0" y="73"/>
                </a:moveTo>
                <a:lnTo>
                  <a:pt x="5" y="66"/>
                </a:lnTo>
                <a:lnTo>
                  <a:pt x="24" y="61"/>
                </a:lnTo>
                <a:lnTo>
                  <a:pt x="38" y="49"/>
                </a:lnTo>
                <a:lnTo>
                  <a:pt x="50" y="45"/>
                </a:lnTo>
                <a:lnTo>
                  <a:pt x="55" y="35"/>
                </a:lnTo>
                <a:lnTo>
                  <a:pt x="79" y="35"/>
                </a:lnTo>
                <a:lnTo>
                  <a:pt x="90" y="26"/>
                </a:lnTo>
                <a:lnTo>
                  <a:pt x="107" y="21"/>
                </a:lnTo>
                <a:lnTo>
                  <a:pt x="107" y="12"/>
                </a:lnTo>
                <a:lnTo>
                  <a:pt x="119" y="9"/>
                </a:lnTo>
                <a:lnTo>
                  <a:pt x="123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999"/>
          <p:cNvSpPr>
            <a:spLocks/>
          </p:cNvSpPr>
          <p:nvPr/>
        </p:nvSpPr>
        <p:spPr bwMode="auto">
          <a:xfrm>
            <a:off x="9955214" y="4537076"/>
            <a:ext cx="214313" cy="176213"/>
          </a:xfrm>
          <a:custGeom>
            <a:avLst/>
            <a:gdLst>
              <a:gd name="T0" fmla="*/ 0 w 135"/>
              <a:gd name="T1" fmla="*/ 111 h 111"/>
              <a:gd name="T2" fmla="*/ 5 w 135"/>
              <a:gd name="T3" fmla="*/ 83 h 111"/>
              <a:gd name="T4" fmla="*/ 15 w 135"/>
              <a:gd name="T5" fmla="*/ 80 h 111"/>
              <a:gd name="T6" fmla="*/ 50 w 135"/>
              <a:gd name="T7" fmla="*/ 80 h 111"/>
              <a:gd name="T8" fmla="*/ 60 w 135"/>
              <a:gd name="T9" fmla="*/ 92 h 111"/>
              <a:gd name="T10" fmla="*/ 79 w 135"/>
              <a:gd name="T11" fmla="*/ 92 h 111"/>
              <a:gd name="T12" fmla="*/ 93 w 135"/>
              <a:gd name="T13" fmla="*/ 83 h 111"/>
              <a:gd name="T14" fmla="*/ 105 w 135"/>
              <a:gd name="T15" fmla="*/ 80 h 111"/>
              <a:gd name="T16" fmla="*/ 119 w 135"/>
              <a:gd name="T17" fmla="*/ 85 h 111"/>
              <a:gd name="T18" fmla="*/ 135 w 135"/>
              <a:gd name="T19" fmla="*/ 78 h 111"/>
              <a:gd name="T20" fmla="*/ 135 w 135"/>
              <a:gd name="T21" fmla="*/ 57 h 111"/>
              <a:gd name="T22" fmla="*/ 107 w 135"/>
              <a:gd name="T23" fmla="*/ 50 h 111"/>
              <a:gd name="T24" fmla="*/ 79 w 135"/>
              <a:gd name="T25" fmla="*/ 38 h 111"/>
              <a:gd name="T26" fmla="*/ 74 w 135"/>
              <a:gd name="T27" fmla="*/ 21 h 111"/>
              <a:gd name="T28" fmla="*/ 86 w 135"/>
              <a:gd name="T29" fmla="*/ 9 h 111"/>
              <a:gd name="T30" fmla="*/ 86 w 135"/>
              <a:gd name="T31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" h="111">
                <a:moveTo>
                  <a:pt x="0" y="111"/>
                </a:moveTo>
                <a:lnTo>
                  <a:pt x="5" y="83"/>
                </a:lnTo>
                <a:lnTo>
                  <a:pt x="15" y="80"/>
                </a:lnTo>
                <a:lnTo>
                  <a:pt x="50" y="80"/>
                </a:lnTo>
                <a:lnTo>
                  <a:pt x="60" y="92"/>
                </a:lnTo>
                <a:lnTo>
                  <a:pt x="79" y="92"/>
                </a:lnTo>
                <a:lnTo>
                  <a:pt x="93" y="83"/>
                </a:lnTo>
                <a:lnTo>
                  <a:pt x="105" y="80"/>
                </a:lnTo>
                <a:lnTo>
                  <a:pt x="119" y="85"/>
                </a:lnTo>
                <a:lnTo>
                  <a:pt x="135" y="78"/>
                </a:lnTo>
                <a:lnTo>
                  <a:pt x="135" y="57"/>
                </a:lnTo>
                <a:lnTo>
                  <a:pt x="107" y="50"/>
                </a:lnTo>
                <a:lnTo>
                  <a:pt x="79" y="38"/>
                </a:lnTo>
                <a:lnTo>
                  <a:pt x="74" y="21"/>
                </a:lnTo>
                <a:lnTo>
                  <a:pt x="86" y="9"/>
                </a:lnTo>
                <a:lnTo>
                  <a:pt x="86" y="0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1000"/>
          <p:cNvSpPr>
            <a:spLocks/>
          </p:cNvSpPr>
          <p:nvPr/>
        </p:nvSpPr>
        <p:spPr bwMode="auto">
          <a:xfrm>
            <a:off x="5175251" y="4889501"/>
            <a:ext cx="19050" cy="12700"/>
          </a:xfrm>
          <a:custGeom>
            <a:avLst/>
            <a:gdLst>
              <a:gd name="T0" fmla="*/ 0 w 12"/>
              <a:gd name="T1" fmla="*/ 8 h 8"/>
              <a:gd name="T2" fmla="*/ 0 w 12"/>
              <a:gd name="T3" fmla="*/ 3 h 8"/>
              <a:gd name="T4" fmla="*/ 8 w 12"/>
              <a:gd name="T5" fmla="*/ 0 h 8"/>
              <a:gd name="T6" fmla="*/ 12 w 12"/>
              <a:gd name="T7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0" y="3"/>
                </a:lnTo>
                <a:lnTo>
                  <a:pt x="8" y="0"/>
                </a:lnTo>
                <a:lnTo>
                  <a:pt x="12" y="3"/>
                </a:lnTo>
              </a:path>
            </a:pathLst>
          </a:custGeom>
          <a:noFill/>
          <a:ln w="11113" cap="flat">
            <a:solidFill>
              <a:srgbClr val="93959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Line 1001"/>
          <p:cNvSpPr>
            <a:spLocks noChangeShapeType="1"/>
          </p:cNvSpPr>
          <p:nvPr/>
        </p:nvSpPr>
        <p:spPr bwMode="auto">
          <a:xfrm flipH="1" flipV="1">
            <a:off x="1885951" y="11113"/>
            <a:ext cx="6492875" cy="635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Line 1002"/>
          <p:cNvSpPr>
            <a:spLocks noChangeShapeType="1"/>
          </p:cNvSpPr>
          <p:nvPr/>
        </p:nvSpPr>
        <p:spPr bwMode="auto">
          <a:xfrm flipH="1">
            <a:off x="10309226" y="17463"/>
            <a:ext cx="3175" cy="255905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Line 1003"/>
          <p:cNvSpPr>
            <a:spLocks noChangeShapeType="1"/>
          </p:cNvSpPr>
          <p:nvPr/>
        </p:nvSpPr>
        <p:spPr bwMode="auto">
          <a:xfrm flipH="1">
            <a:off x="3381376" y="6835776"/>
            <a:ext cx="1854200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Line 1004"/>
          <p:cNvSpPr>
            <a:spLocks noChangeShapeType="1"/>
          </p:cNvSpPr>
          <p:nvPr/>
        </p:nvSpPr>
        <p:spPr bwMode="auto">
          <a:xfrm flipH="1">
            <a:off x="1879601" y="11113"/>
            <a:ext cx="6350" cy="681672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Line 1005"/>
          <p:cNvSpPr>
            <a:spLocks noChangeShapeType="1"/>
          </p:cNvSpPr>
          <p:nvPr/>
        </p:nvSpPr>
        <p:spPr bwMode="auto">
          <a:xfrm flipH="1">
            <a:off x="7270751" y="6843713"/>
            <a:ext cx="1592263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Line 1006"/>
          <p:cNvSpPr>
            <a:spLocks noChangeShapeType="1"/>
          </p:cNvSpPr>
          <p:nvPr/>
        </p:nvSpPr>
        <p:spPr bwMode="auto">
          <a:xfrm flipH="1" flipV="1">
            <a:off x="6865939" y="6838951"/>
            <a:ext cx="404813" cy="4763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Line 1007"/>
          <p:cNvSpPr>
            <a:spLocks noChangeShapeType="1"/>
          </p:cNvSpPr>
          <p:nvPr/>
        </p:nvSpPr>
        <p:spPr bwMode="auto">
          <a:xfrm flipH="1" flipV="1">
            <a:off x="6038851" y="6835776"/>
            <a:ext cx="827088" cy="317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Line 1008"/>
          <p:cNvSpPr>
            <a:spLocks noChangeShapeType="1"/>
          </p:cNvSpPr>
          <p:nvPr/>
        </p:nvSpPr>
        <p:spPr bwMode="auto">
          <a:xfrm flipH="1">
            <a:off x="1879601" y="6827838"/>
            <a:ext cx="509588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Line 1010"/>
          <p:cNvSpPr>
            <a:spLocks noChangeShapeType="1"/>
          </p:cNvSpPr>
          <p:nvPr/>
        </p:nvSpPr>
        <p:spPr bwMode="auto">
          <a:xfrm flipH="1" flipV="1">
            <a:off x="9486901" y="6843713"/>
            <a:ext cx="817563" cy="317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Line 1011"/>
          <p:cNvSpPr>
            <a:spLocks noChangeShapeType="1"/>
          </p:cNvSpPr>
          <p:nvPr/>
        </p:nvSpPr>
        <p:spPr bwMode="auto">
          <a:xfrm flipH="1">
            <a:off x="8378826" y="17463"/>
            <a:ext cx="1933575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Line 1012"/>
          <p:cNvSpPr>
            <a:spLocks noChangeShapeType="1"/>
          </p:cNvSpPr>
          <p:nvPr/>
        </p:nvSpPr>
        <p:spPr bwMode="auto">
          <a:xfrm>
            <a:off x="10309226" y="5529263"/>
            <a:ext cx="0" cy="1160463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Line 1013"/>
          <p:cNvSpPr>
            <a:spLocks noChangeShapeType="1"/>
          </p:cNvSpPr>
          <p:nvPr/>
        </p:nvSpPr>
        <p:spPr bwMode="auto">
          <a:xfrm>
            <a:off x="10309226" y="4525963"/>
            <a:ext cx="0" cy="442913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Line 1014"/>
          <p:cNvSpPr>
            <a:spLocks noChangeShapeType="1"/>
          </p:cNvSpPr>
          <p:nvPr/>
        </p:nvSpPr>
        <p:spPr bwMode="auto">
          <a:xfrm>
            <a:off x="10309226" y="4968876"/>
            <a:ext cx="0" cy="560388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Line 1015"/>
          <p:cNvSpPr>
            <a:spLocks noChangeShapeType="1"/>
          </p:cNvSpPr>
          <p:nvPr/>
        </p:nvSpPr>
        <p:spPr bwMode="auto">
          <a:xfrm flipH="1">
            <a:off x="10304463" y="6689726"/>
            <a:ext cx="4763" cy="157163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Line 1016"/>
          <p:cNvSpPr>
            <a:spLocks noChangeShapeType="1"/>
          </p:cNvSpPr>
          <p:nvPr/>
        </p:nvSpPr>
        <p:spPr bwMode="auto">
          <a:xfrm flipH="1">
            <a:off x="9085263" y="6843713"/>
            <a:ext cx="401638" cy="317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Line 1017"/>
          <p:cNvSpPr>
            <a:spLocks noChangeShapeType="1"/>
          </p:cNvSpPr>
          <p:nvPr/>
        </p:nvSpPr>
        <p:spPr bwMode="auto">
          <a:xfrm flipH="1" flipV="1">
            <a:off x="8863013" y="6843713"/>
            <a:ext cx="222250" cy="317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Line 1018"/>
          <p:cNvSpPr>
            <a:spLocks noChangeShapeType="1"/>
          </p:cNvSpPr>
          <p:nvPr/>
        </p:nvSpPr>
        <p:spPr bwMode="auto">
          <a:xfrm>
            <a:off x="10309226" y="3478213"/>
            <a:ext cx="0" cy="88582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Line 1019"/>
          <p:cNvSpPr>
            <a:spLocks noChangeShapeType="1"/>
          </p:cNvSpPr>
          <p:nvPr/>
        </p:nvSpPr>
        <p:spPr bwMode="auto">
          <a:xfrm>
            <a:off x="10309226" y="2576513"/>
            <a:ext cx="0" cy="90170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Line 1020"/>
          <p:cNvSpPr>
            <a:spLocks noChangeShapeType="1"/>
          </p:cNvSpPr>
          <p:nvPr/>
        </p:nvSpPr>
        <p:spPr bwMode="auto">
          <a:xfrm flipH="1" flipV="1">
            <a:off x="2389188" y="6827838"/>
            <a:ext cx="992188" cy="7938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Line 1021"/>
          <p:cNvSpPr>
            <a:spLocks noChangeShapeType="1"/>
          </p:cNvSpPr>
          <p:nvPr/>
        </p:nvSpPr>
        <p:spPr bwMode="auto">
          <a:xfrm flipH="1">
            <a:off x="5607051" y="6835776"/>
            <a:ext cx="431800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Line 1022"/>
          <p:cNvSpPr>
            <a:spLocks noChangeShapeType="1"/>
          </p:cNvSpPr>
          <p:nvPr/>
        </p:nvSpPr>
        <p:spPr bwMode="auto">
          <a:xfrm flipH="1">
            <a:off x="5235576" y="6835776"/>
            <a:ext cx="371475" cy="0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Line 1023"/>
          <p:cNvSpPr>
            <a:spLocks noChangeShapeType="1"/>
          </p:cNvSpPr>
          <p:nvPr/>
        </p:nvSpPr>
        <p:spPr bwMode="auto">
          <a:xfrm>
            <a:off x="10309226" y="4364038"/>
            <a:ext cx="0" cy="161925"/>
          </a:xfrm>
          <a:prstGeom prst="line">
            <a:avLst/>
          </a:prstGeom>
          <a:noFill/>
          <a:ln w="14288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024"/>
          <p:cNvSpPr>
            <a:spLocks/>
          </p:cNvSpPr>
          <p:nvPr/>
        </p:nvSpPr>
        <p:spPr bwMode="auto">
          <a:xfrm>
            <a:off x="3486151" y="300038"/>
            <a:ext cx="731838" cy="638175"/>
          </a:xfrm>
          <a:custGeom>
            <a:avLst/>
            <a:gdLst>
              <a:gd name="T0" fmla="*/ 57 w 461"/>
              <a:gd name="T1" fmla="*/ 59 h 402"/>
              <a:gd name="T2" fmla="*/ 90 w 461"/>
              <a:gd name="T3" fmla="*/ 78 h 402"/>
              <a:gd name="T4" fmla="*/ 121 w 461"/>
              <a:gd name="T5" fmla="*/ 106 h 402"/>
              <a:gd name="T6" fmla="*/ 116 w 461"/>
              <a:gd name="T7" fmla="*/ 125 h 402"/>
              <a:gd name="T8" fmla="*/ 109 w 461"/>
              <a:gd name="T9" fmla="*/ 147 h 402"/>
              <a:gd name="T10" fmla="*/ 109 w 461"/>
              <a:gd name="T11" fmla="*/ 161 h 402"/>
              <a:gd name="T12" fmla="*/ 69 w 461"/>
              <a:gd name="T13" fmla="*/ 132 h 402"/>
              <a:gd name="T14" fmla="*/ 28 w 461"/>
              <a:gd name="T15" fmla="*/ 113 h 402"/>
              <a:gd name="T16" fmla="*/ 17 w 461"/>
              <a:gd name="T17" fmla="*/ 132 h 402"/>
              <a:gd name="T18" fmla="*/ 64 w 461"/>
              <a:gd name="T19" fmla="*/ 158 h 402"/>
              <a:gd name="T20" fmla="*/ 64 w 461"/>
              <a:gd name="T21" fmla="*/ 192 h 402"/>
              <a:gd name="T22" fmla="*/ 62 w 461"/>
              <a:gd name="T23" fmla="*/ 225 h 402"/>
              <a:gd name="T24" fmla="*/ 55 w 461"/>
              <a:gd name="T25" fmla="*/ 239 h 402"/>
              <a:gd name="T26" fmla="*/ 19 w 461"/>
              <a:gd name="T27" fmla="*/ 222 h 402"/>
              <a:gd name="T28" fmla="*/ 10 w 461"/>
              <a:gd name="T29" fmla="*/ 251 h 402"/>
              <a:gd name="T30" fmla="*/ 45 w 461"/>
              <a:gd name="T31" fmla="*/ 277 h 402"/>
              <a:gd name="T32" fmla="*/ 73 w 461"/>
              <a:gd name="T33" fmla="*/ 303 h 402"/>
              <a:gd name="T34" fmla="*/ 88 w 461"/>
              <a:gd name="T35" fmla="*/ 345 h 402"/>
              <a:gd name="T36" fmla="*/ 116 w 461"/>
              <a:gd name="T37" fmla="*/ 376 h 402"/>
              <a:gd name="T38" fmla="*/ 149 w 461"/>
              <a:gd name="T39" fmla="*/ 395 h 402"/>
              <a:gd name="T40" fmla="*/ 196 w 461"/>
              <a:gd name="T41" fmla="*/ 388 h 402"/>
              <a:gd name="T42" fmla="*/ 244 w 461"/>
              <a:gd name="T43" fmla="*/ 402 h 402"/>
              <a:gd name="T44" fmla="*/ 279 w 461"/>
              <a:gd name="T45" fmla="*/ 393 h 402"/>
              <a:gd name="T46" fmla="*/ 319 w 461"/>
              <a:gd name="T47" fmla="*/ 393 h 402"/>
              <a:gd name="T48" fmla="*/ 360 w 461"/>
              <a:gd name="T49" fmla="*/ 393 h 402"/>
              <a:gd name="T50" fmla="*/ 395 w 461"/>
              <a:gd name="T51" fmla="*/ 376 h 402"/>
              <a:gd name="T52" fmla="*/ 435 w 461"/>
              <a:gd name="T53" fmla="*/ 357 h 402"/>
              <a:gd name="T54" fmla="*/ 454 w 461"/>
              <a:gd name="T55" fmla="*/ 319 h 402"/>
              <a:gd name="T56" fmla="*/ 445 w 461"/>
              <a:gd name="T57" fmla="*/ 289 h 402"/>
              <a:gd name="T58" fmla="*/ 433 w 461"/>
              <a:gd name="T59" fmla="*/ 251 h 402"/>
              <a:gd name="T60" fmla="*/ 431 w 461"/>
              <a:gd name="T61" fmla="*/ 227 h 402"/>
              <a:gd name="T62" fmla="*/ 452 w 461"/>
              <a:gd name="T63" fmla="*/ 199 h 402"/>
              <a:gd name="T64" fmla="*/ 416 w 461"/>
              <a:gd name="T65" fmla="*/ 189 h 402"/>
              <a:gd name="T66" fmla="*/ 416 w 461"/>
              <a:gd name="T67" fmla="*/ 158 h 402"/>
              <a:gd name="T68" fmla="*/ 388 w 461"/>
              <a:gd name="T69" fmla="*/ 175 h 402"/>
              <a:gd name="T70" fmla="*/ 353 w 461"/>
              <a:gd name="T71" fmla="*/ 166 h 402"/>
              <a:gd name="T72" fmla="*/ 329 w 461"/>
              <a:gd name="T73" fmla="*/ 163 h 402"/>
              <a:gd name="T74" fmla="*/ 305 w 461"/>
              <a:gd name="T75" fmla="*/ 158 h 402"/>
              <a:gd name="T76" fmla="*/ 298 w 461"/>
              <a:gd name="T77" fmla="*/ 168 h 402"/>
              <a:gd name="T78" fmla="*/ 286 w 461"/>
              <a:gd name="T79" fmla="*/ 125 h 402"/>
              <a:gd name="T80" fmla="*/ 253 w 461"/>
              <a:gd name="T81" fmla="*/ 149 h 402"/>
              <a:gd name="T82" fmla="*/ 239 w 461"/>
              <a:gd name="T83" fmla="*/ 128 h 402"/>
              <a:gd name="T84" fmla="*/ 227 w 461"/>
              <a:gd name="T85" fmla="*/ 104 h 402"/>
              <a:gd name="T86" fmla="*/ 211 w 461"/>
              <a:gd name="T87" fmla="*/ 139 h 402"/>
              <a:gd name="T88" fmla="*/ 177 w 461"/>
              <a:gd name="T89" fmla="*/ 135 h 402"/>
              <a:gd name="T90" fmla="*/ 173 w 461"/>
              <a:gd name="T91" fmla="*/ 109 h 402"/>
              <a:gd name="T92" fmla="*/ 187 w 461"/>
              <a:gd name="T93" fmla="*/ 83 h 402"/>
              <a:gd name="T94" fmla="*/ 177 w 461"/>
              <a:gd name="T95" fmla="*/ 38 h 402"/>
              <a:gd name="T96" fmla="*/ 166 w 461"/>
              <a:gd name="T97" fmla="*/ 14 h 402"/>
              <a:gd name="T98" fmla="*/ 144 w 461"/>
              <a:gd name="T99" fmla="*/ 28 h 402"/>
              <a:gd name="T100" fmla="*/ 135 w 461"/>
              <a:gd name="T101" fmla="*/ 42 h 402"/>
              <a:gd name="T102" fmla="*/ 111 w 461"/>
              <a:gd name="T103" fmla="*/ 16 h 402"/>
              <a:gd name="T104" fmla="*/ 90 w 461"/>
              <a:gd name="T105" fmla="*/ 31 h 402"/>
              <a:gd name="T106" fmla="*/ 92 w 461"/>
              <a:gd name="T107" fmla="*/ 54 h 402"/>
              <a:gd name="T108" fmla="*/ 76 w 461"/>
              <a:gd name="T109" fmla="*/ 31 h 402"/>
              <a:gd name="T110" fmla="*/ 50 w 461"/>
              <a:gd name="T111" fmla="*/ 4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1" h="402">
                <a:moveTo>
                  <a:pt x="40" y="45"/>
                </a:moveTo>
                <a:lnTo>
                  <a:pt x="40" y="47"/>
                </a:lnTo>
                <a:lnTo>
                  <a:pt x="47" y="52"/>
                </a:lnTo>
                <a:lnTo>
                  <a:pt x="52" y="54"/>
                </a:lnTo>
                <a:lnTo>
                  <a:pt x="57" y="59"/>
                </a:lnTo>
                <a:lnTo>
                  <a:pt x="57" y="69"/>
                </a:lnTo>
                <a:lnTo>
                  <a:pt x="69" y="71"/>
                </a:lnTo>
                <a:lnTo>
                  <a:pt x="76" y="73"/>
                </a:lnTo>
                <a:lnTo>
                  <a:pt x="83" y="73"/>
                </a:lnTo>
                <a:lnTo>
                  <a:pt x="90" y="78"/>
                </a:lnTo>
                <a:lnTo>
                  <a:pt x="102" y="80"/>
                </a:lnTo>
                <a:lnTo>
                  <a:pt x="111" y="83"/>
                </a:lnTo>
                <a:lnTo>
                  <a:pt x="116" y="90"/>
                </a:lnTo>
                <a:lnTo>
                  <a:pt x="121" y="99"/>
                </a:lnTo>
                <a:lnTo>
                  <a:pt x="121" y="106"/>
                </a:lnTo>
                <a:lnTo>
                  <a:pt x="121" y="113"/>
                </a:lnTo>
                <a:lnTo>
                  <a:pt x="128" y="111"/>
                </a:lnTo>
                <a:lnTo>
                  <a:pt x="130" y="123"/>
                </a:lnTo>
                <a:lnTo>
                  <a:pt x="121" y="125"/>
                </a:lnTo>
                <a:lnTo>
                  <a:pt x="116" y="125"/>
                </a:lnTo>
                <a:lnTo>
                  <a:pt x="107" y="123"/>
                </a:lnTo>
                <a:lnTo>
                  <a:pt x="92" y="125"/>
                </a:lnTo>
                <a:lnTo>
                  <a:pt x="95" y="132"/>
                </a:lnTo>
                <a:lnTo>
                  <a:pt x="102" y="139"/>
                </a:lnTo>
                <a:lnTo>
                  <a:pt x="109" y="147"/>
                </a:lnTo>
                <a:lnTo>
                  <a:pt x="114" y="147"/>
                </a:lnTo>
                <a:lnTo>
                  <a:pt x="121" y="144"/>
                </a:lnTo>
                <a:lnTo>
                  <a:pt x="123" y="151"/>
                </a:lnTo>
                <a:lnTo>
                  <a:pt x="114" y="156"/>
                </a:lnTo>
                <a:lnTo>
                  <a:pt x="109" y="161"/>
                </a:lnTo>
                <a:lnTo>
                  <a:pt x="99" y="151"/>
                </a:lnTo>
                <a:lnTo>
                  <a:pt x="92" y="149"/>
                </a:lnTo>
                <a:lnTo>
                  <a:pt x="88" y="139"/>
                </a:lnTo>
                <a:lnTo>
                  <a:pt x="78" y="137"/>
                </a:lnTo>
                <a:lnTo>
                  <a:pt x="69" y="132"/>
                </a:lnTo>
                <a:lnTo>
                  <a:pt x="59" y="125"/>
                </a:lnTo>
                <a:lnTo>
                  <a:pt x="50" y="123"/>
                </a:lnTo>
                <a:lnTo>
                  <a:pt x="43" y="123"/>
                </a:lnTo>
                <a:lnTo>
                  <a:pt x="31" y="121"/>
                </a:lnTo>
                <a:lnTo>
                  <a:pt x="28" y="113"/>
                </a:lnTo>
                <a:lnTo>
                  <a:pt x="21" y="111"/>
                </a:lnTo>
                <a:lnTo>
                  <a:pt x="14" y="113"/>
                </a:lnTo>
                <a:lnTo>
                  <a:pt x="14" y="121"/>
                </a:lnTo>
                <a:lnTo>
                  <a:pt x="12" y="128"/>
                </a:lnTo>
                <a:lnTo>
                  <a:pt x="17" y="132"/>
                </a:lnTo>
                <a:lnTo>
                  <a:pt x="28" y="132"/>
                </a:lnTo>
                <a:lnTo>
                  <a:pt x="38" y="137"/>
                </a:lnTo>
                <a:lnTo>
                  <a:pt x="45" y="139"/>
                </a:lnTo>
                <a:lnTo>
                  <a:pt x="52" y="149"/>
                </a:lnTo>
                <a:lnTo>
                  <a:pt x="64" y="158"/>
                </a:lnTo>
                <a:lnTo>
                  <a:pt x="69" y="161"/>
                </a:lnTo>
                <a:lnTo>
                  <a:pt x="73" y="170"/>
                </a:lnTo>
                <a:lnTo>
                  <a:pt x="64" y="175"/>
                </a:lnTo>
                <a:lnTo>
                  <a:pt x="62" y="182"/>
                </a:lnTo>
                <a:lnTo>
                  <a:pt x="64" y="192"/>
                </a:lnTo>
                <a:lnTo>
                  <a:pt x="62" y="199"/>
                </a:lnTo>
                <a:lnTo>
                  <a:pt x="64" y="203"/>
                </a:lnTo>
                <a:lnTo>
                  <a:pt x="66" y="208"/>
                </a:lnTo>
                <a:lnTo>
                  <a:pt x="55" y="218"/>
                </a:lnTo>
                <a:lnTo>
                  <a:pt x="62" y="225"/>
                </a:lnTo>
                <a:lnTo>
                  <a:pt x="76" y="222"/>
                </a:lnTo>
                <a:lnTo>
                  <a:pt x="76" y="227"/>
                </a:lnTo>
                <a:lnTo>
                  <a:pt x="73" y="227"/>
                </a:lnTo>
                <a:lnTo>
                  <a:pt x="59" y="229"/>
                </a:lnTo>
                <a:lnTo>
                  <a:pt x="55" y="239"/>
                </a:lnTo>
                <a:lnTo>
                  <a:pt x="40" y="244"/>
                </a:lnTo>
                <a:lnTo>
                  <a:pt x="31" y="241"/>
                </a:lnTo>
                <a:lnTo>
                  <a:pt x="26" y="237"/>
                </a:lnTo>
                <a:lnTo>
                  <a:pt x="17" y="234"/>
                </a:lnTo>
                <a:lnTo>
                  <a:pt x="19" y="222"/>
                </a:lnTo>
                <a:lnTo>
                  <a:pt x="7" y="229"/>
                </a:lnTo>
                <a:lnTo>
                  <a:pt x="5" y="237"/>
                </a:lnTo>
                <a:lnTo>
                  <a:pt x="0" y="244"/>
                </a:lnTo>
                <a:lnTo>
                  <a:pt x="2" y="248"/>
                </a:lnTo>
                <a:lnTo>
                  <a:pt x="10" y="251"/>
                </a:lnTo>
                <a:lnTo>
                  <a:pt x="17" y="253"/>
                </a:lnTo>
                <a:lnTo>
                  <a:pt x="21" y="260"/>
                </a:lnTo>
                <a:lnTo>
                  <a:pt x="33" y="267"/>
                </a:lnTo>
                <a:lnTo>
                  <a:pt x="40" y="270"/>
                </a:lnTo>
                <a:lnTo>
                  <a:pt x="45" y="277"/>
                </a:lnTo>
                <a:lnTo>
                  <a:pt x="57" y="279"/>
                </a:lnTo>
                <a:lnTo>
                  <a:pt x="64" y="281"/>
                </a:lnTo>
                <a:lnTo>
                  <a:pt x="66" y="286"/>
                </a:lnTo>
                <a:lnTo>
                  <a:pt x="69" y="293"/>
                </a:lnTo>
                <a:lnTo>
                  <a:pt x="73" y="303"/>
                </a:lnTo>
                <a:lnTo>
                  <a:pt x="76" y="312"/>
                </a:lnTo>
                <a:lnTo>
                  <a:pt x="78" y="317"/>
                </a:lnTo>
                <a:lnTo>
                  <a:pt x="81" y="326"/>
                </a:lnTo>
                <a:lnTo>
                  <a:pt x="81" y="334"/>
                </a:lnTo>
                <a:lnTo>
                  <a:pt x="88" y="345"/>
                </a:lnTo>
                <a:lnTo>
                  <a:pt x="95" y="348"/>
                </a:lnTo>
                <a:lnTo>
                  <a:pt x="102" y="355"/>
                </a:lnTo>
                <a:lnTo>
                  <a:pt x="107" y="362"/>
                </a:lnTo>
                <a:lnTo>
                  <a:pt x="114" y="369"/>
                </a:lnTo>
                <a:lnTo>
                  <a:pt x="116" y="376"/>
                </a:lnTo>
                <a:lnTo>
                  <a:pt x="123" y="381"/>
                </a:lnTo>
                <a:lnTo>
                  <a:pt x="130" y="386"/>
                </a:lnTo>
                <a:lnTo>
                  <a:pt x="135" y="390"/>
                </a:lnTo>
                <a:lnTo>
                  <a:pt x="144" y="393"/>
                </a:lnTo>
                <a:lnTo>
                  <a:pt x="149" y="395"/>
                </a:lnTo>
                <a:lnTo>
                  <a:pt x="159" y="397"/>
                </a:lnTo>
                <a:lnTo>
                  <a:pt x="168" y="400"/>
                </a:lnTo>
                <a:lnTo>
                  <a:pt x="177" y="400"/>
                </a:lnTo>
                <a:lnTo>
                  <a:pt x="185" y="393"/>
                </a:lnTo>
                <a:lnTo>
                  <a:pt x="196" y="388"/>
                </a:lnTo>
                <a:lnTo>
                  <a:pt x="208" y="388"/>
                </a:lnTo>
                <a:lnTo>
                  <a:pt x="215" y="390"/>
                </a:lnTo>
                <a:lnTo>
                  <a:pt x="222" y="393"/>
                </a:lnTo>
                <a:lnTo>
                  <a:pt x="232" y="397"/>
                </a:lnTo>
                <a:lnTo>
                  <a:pt x="244" y="402"/>
                </a:lnTo>
                <a:lnTo>
                  <a:pt x="251" y="402"/>
                </a:lnTo>
                <a:lnTo>
                  <a:pt x="258" y="402"/>
                </a:lnTo>
                <a:lnTo>
                  <a:pt x="263" y="400"/>
                </a:lnTo>
                <a:lnTo>
                  <a:pt x="272" y="395"/>
                </a:lnTo>
                <a:lnTo>
                  <a:pt x="279" y="393"/>
                </a:lnTo>
                <a:lnTo>
                  <a:pt x="289" y="390"/>
                </a:lnTo>
                <a:lnTo>
                  <a:pt x="296" y="390"/>
                </a:lnTo>
                <a:lnTo>
                  <a:pt x="303" y="390"/>
                </a:lnTo>
                <a:lnTo>
                  <a:pt x="310" y="390"/>
                </a:lnTo>
                <a:lnTo>
                  <a:pt x="319" y="393"/>
                </a:lnTo>
                <a:lnTo>
                  <a:pt x="329" y="397"/>
                </a:lnTo>
                <a:lnTo>
                  <a:pt x="341" y="402"/>
                </a:lnTo>
                <a:lnTo>
                  <a:pt x="345" y="397"/>
                </a:lnTo>
                <a:lnTo>
                  <a:pt x="350" y="393"/>
                </a:lnTo>
                <a:lnTo>
                  <a:pt x="360" y="393"/>
                </a:lnTo>
                <a:lnTo>
                  <a:pt x="369" y="393"/>
                </a:lnTo>
                <a:lnTo>
                  <a:pt x="374" y="388"/>
                </a:lnTo>
                <a:lnTo>
                  <a:pt x="379" y="383"/>
                </a:lnTo>
                <a:lnTo>
                  <a:pt x="386" y="381"/>
                </a:lnTo>
                <a:lnTo>
                  <a:pt x="395" y="376"/>
                </a:lnTo>
                <a:lnTo>
                  <a:pt x="405" y="376"/>
                </a:lnTo>
                <a:lnTo>
                  <a:pt x="412" y="371"/>
                </a:lnTo>
                <a:lnTo>
                  <a:pt x="419" y="369"/>
                </a:lnTo>
                <a:lnTo>
                  <a:pt x="426" y="367"/>
                </a:lnTo>
                <a:lnTo>
                  <a:pt x="435" y="357"/>
                </a:lnTo>
                <a:lnTo>
                  <a:pt x="445" y="345"/>
                </a:lnTo>
                <a:lnTo>
                  <a:pt x="445" y="341"/>
                </a:lnTo>
                <a:lnTo>
                  <a:pt x="450" y="334"/>
                </a:lnTo>
                <a:lnTo>
                  <a:pt x="447" y="324"/>
                </a:lnTo>
                <a:lnTo>
                  <a:pt x="454" y="319"/>
                </a:lnTo>
                <a:lnTo>
                  <a:pt x="459" y="312"/>
                </a:lnTo>
                <a:lnTo>
                  <a:pt x="461" y="303"/>
                </a:lnTo>
                <a:lnTo>
                  <a:pt x="454" y="298"/>
                </a:lnTo>
                <a:lnTo>
                  <a:pt x="454" y="291"/>
                </a:lnTo>
                <a:lnTo>
                  <a:pt x="445" y="289"/>
                </a:lnTo>
                <a:lnTo>
                  <a:pt x="440" y="274"/>
                </a:lnTo>
                <a:lnTo>
                  <a:pt x="440" y="265"/>
                </a:lnTo>
                <a:lnTo>
                  <a:pt x="423" y="263"/>
                </a:lnTo>
                <a:lnTo>
                  <a:pt x="426" y="255"/>
                </a:lnTo>
                <a:lnTo>
                  <a:pt x="433" y="251"/>
                </a:lnTo>
                <a:lnTo>
                  <a:pt x="440" y="248"/>
                </a:lnTo>
                <a:lnTo>
                  <a:pt x="445" y="241"/>
                </a:lnTo>
                <a:lnTo>
                  <a:pt x="442" y="232"/>
                </a:lnTo>
                <a:lnTo>
                  <a:pt x="435" y="232"/>
                </a:lnTo>
                <a:lnTo>
                  <a:pt x="431" y="227"/>
                </a:lnTo>
                <a:lnTo>
                  <a:pt x="431" y="218"/>
                </a:lnTo>
                <a:lnTo>
                  <a:pt x="442" y="215"/>
                </a:lnTo>
                <a:lnTo>
                  <a:pt x="445" y="208"/>
                </a:lnTo>
                <a:lnTo>
                  <a:pt x="461" y="206"/>
                </a:lnTo>
                <a:lnTo>
                  <a:pt x="452" y="199"/>
                </a:lnTo>
                <a:lnTo>
                  <a:pt x="438" y="203"/>
                </a:lnTo>
                <a:lnTo>
                  <a:pt x="431" y="201"/>
                </a:lnTo>
                <a:lnTo>
                  <a:pt x="426" y="210"/>
                </a:lnTo>
                <a:lnTo>
                  <a:pt x="419" y="199"/>
                </a:lnTo>
                <a:lnTo>
                  <a:pt x="416" y="189"/>
                </a:lnTo>
                <a:lnTo>
                  <a:pt x="421" y="187"/>
                </a:lnTo>
                <a:lnTo>
                  <a:pt x="423" y="177"/>
                </a:lnTo>
                <a:lnTo>
                  <a:pt x="421" y="173"/>
                </a:lnTo>
                <a:lnTo>
                  <a:pt x="421" y="166"/>
                </a:lnTo>
                <a:lnTo>
                  <a:pt x="416" y="158"/>
                </a:lnTo>
                <a:lnTo>
                  <a:pt x="405" y="156"/>
                </a:lnTo>
                <a:lnTo>
                  <a:pt x="397" y="151"/>
                </a:lnTo>
                <a:lnTo>
                  <a:pt x="393" y="158"/>
                </a:lnTo>
                <a:lnTo>
                  <a:pt x="390" y="163"/>
                </a:lnTo>
                <a:lnTo>
                  <a:pt x="388" y="175"/>
                </a:lnTo>
                <a:lnTo>
                  <a:pt x="383" y="180"/>
                </a:lnTo>
                <a:lnTo>
                  <a:pt x="371" y="182"/>
                </a:lnTo>
                <a:lnTo>
                  <a:pt x="364" y="180"/>
                </a:lnTo>
                <a:lnTo>
                  <a:pt x="362" y="168"/>
                </a:lnTo>
                <a:lnTo>
                  <a:pt x="353" y="166"/>
                </a:lnTo>
                <a:lnTo>
                  <a:pt x="343" y="173"/>
                </a:lnTo>
                <a:lnTo>
                  <a:pt x="336" y="180"/>
                </a:lnTo>
                <a:lnTo>
                  <a:pt x="329" y="175"/>
                </a:lnTo>
                <a:lnTo>
                  <a:pt x="329" y="170"/>
                </a:lnTo>
                <a:lnTo>
                  <a:pt x="329" y="163"/>
                </a:lnTo>
                <a:lnTo>
                  <a:pt x="327" y="154"/>
                </a:lnTo>
                <a:lnTo>
                  <a:pt x="322" y="147"/>
                </a:lnTo>
                <a:lnTo>
                  <a:pt x="312" y="142"/>
                </a:lnTo>
                <a:lnTo>
                  <a:pt x="308" y="151"/>
                </a:lnTo>
                <a:lnTo>
                  <a:pt x="305" y="158"/>
                </a:lnTo>
                <a:lnTo>
                  <a:pt x="305" y="166"/>
                </a:lnTo>
                <a:lnTo>
                  <a:pt x="305" y="175"/>
                </a:lnTo>
                <a:lnTo>
                  <a:pt x="300" y="184"/>
                </a:lnTo>
                <a:lnTo>
                  <a:pt x="296" y="182"/>
                </a:lnTo>
                <a:lnTo>
                  <a:pt x="298" y="168"/>
                </a:lnTo>
                <a:lnTo>
                  <a:pt x="293" y="154"/>
                </a:lnTo>
                <a:lnTo>
                  <a:pt x="298" y="147"/>
                </a:lnTo>
                <a:lnTo>
                  <a:pt x="298" y="135"/>
                </a:lnTo>
                <a:lnTo>
                  <a:pt x="293" y="128"/>
                </a:lnTo>
                <a:lnTo>
                  <a:pt x="286" y="125"/>
                </a:lnTo>
                <a:lnTo>
                  <a:pt x="277" y="130"/>
                </a:lnTo>
                <a:lnTo>
                  <a:pt x="267" y="125"/>
                </a:lnTo>
                <a:lnTo>
                  <a:pt x="263" y="128"/>
                </a:lnTo>
                <a:lnTo>
                  <a:pt x="256" y="137"/>
                </a:lnTo>
                <a:lnTo>
                  <a:pt x="253" y="149"/>
                </a:lnTo>
                <a:lnTo>
                  <a:pt x="246" y="156"/>
                </a:lnTo>
                <a:lnTo>
                  <a:pt x="237" y="151"/>
                </a:lnTo>
                <a:lnTo>
                  <a:pt x="239" y="144"/>
                </a:lnTo>
                <a:lnTo>
                  <a:pt x="241" y="135"/>
                </a:lnTo>
                <a:lnTo>
                  <a:pt x="239" y="128"/>
                </a:lnTo>
                <a:lnTo>
                  <a:pt x="239" y="118"/>
                </a:lnTo>
                <a:lnTo>
                  <a:pt x="241" y="113"/>
                </a:lnTo>
                <a:lnTo>
                  <a:pt x="239" y="104"/>
                </a:lnTo>
                <a:lnTo>
                  <a:pt x="230" y="102"/>
                </a:lnTo>
                <a:lnTo>
                  <a:pt x="227" y="104"/>
                </a:lnTo>
                <a:lnTo>
                  <a:pt x="225" y="109"/>
                </a:lnTo>
                <a:lnTo>
                  <a:pt x="220" y="116"/>
                </a:lnTo>
                <a:lnTo>
                  <a:pt x="218" y="125"/>
                </a:lnTo>
                <a:lnTo>
                  <a:pt x="215" y="132"/>
                </a:lnTo>
                <a:lnTo>
                  <a:pt x="211" y="139"/>
                </a:lnTo>
                <a:lnTo>
                  <a:pt x="204" y="144"/>
                </a:lnTo>
                <a:lnTo>
                  <a:pt x="192" y="142"/>
                </a:lnTo>
                <a:lnTo>
                  <a:pt x="194" y="130"/>
                </a:lnTo>
                <a:lnTo>
                  <a:pt x="185" y="132"/>
                </a:lnTo>
                <a:lnTo>
                  <a:pt x="177" y="135"/>
                </a:lnTo>
                <a:lnTo>
                  <a:pt x="168" y="144"/>
                </a:lnTo>
                <a:lnTo>
                  <a:pt x="159" y="147"/>
                </a:lnTo>
                <a:lnTo>
                  <a:pt x="159" y="132"/>
                </a:lnTo>
                <a:lnTo>
                  <a:pt x="166" y="118"/>
                </a:lnTo>
                <a:lnTo>
                  <a:pt x="173" y="109"/>
                </a:lnTo>
                <a:lnTo>
                  <a:pt x="177" y="102"/>
                </a:lnTo>
                <a:lnTo>
                  <a:pt x="182" y="99"/>
                </a:lnTo>
                <a:lnTo>
                  <a:pt x="185" y="95"/>
                </a:lnTo>
                <a:lnTo>
                  <a:pt x="187" y="87"/>
                </a:lnTo>
                <a:lnTo>
                  <a:pt x="187" y="83"/>
                </a:lnTo>
                <a:lnTo>
                  <a:pt x="189" y="71"/>
                </a:lnTo>
                <a:lnTo>
                  <a:pt x="180" y="69"/>
                </a:lnTo>
                <a:lnTo>
                  <a:pt x="187" y="57"/>
                </a:lnTo>
                <a:lnTo>
                  <a:pt x="185" y="47"/>
                </a:lnTo>
                <a:lnTo>
                  <a:pt x="177" y="38"/>
                </a:lnTo>
                <a:lnTo>
                  <a:pt x="180" y="33"/>
                </a:lnTo>
                <a:lnTo>
                  <a:pt x="177" y="26"/>
                </a:lnTo>
                <a:lnTo>
                  <a:pt x="180" y="16"/>
                </a:lnTo>
                <a:lnTo>
                  <a:pt x="173" y="12"/>
                </a:lnTo>
                <a:lnTo>
                  <a:pt x="166" y="14"/>
                </a:lnTo>
                <a:lnTo>
                  <a:pt x="163" y="2"/>
                </a:lnTo>
                <a:lnTo>
                  <a:pt x="154" y="0"/>
                </a:lnTo>
                <a:lnTo>
                  <a:pt x="147" y="9"/>
                </a:lnTo>
                <a:lnTo>
                  <a:pt x="147" y="24"/>
                </a:lnTo>
                <a:lnTo>
                  <a:pt x="144" y="28"/>
                </a:lnTo>
                <a:lnTo>
                  <a:pt x="154" y="50"/>
                </a:lnTo>
                <a:lnTo>
                  <a:pt x="149" y="54"/>
                </a:lnTo>
                <a:lnTo>
                  <a:pt x="142" y="54"/>
                </a:lnTo>
                <a:lnTo>
                  <a:pt x="142" y="45"/>
                </a:lnTo>
                <a:lnTo>
                  <a:pt x="135" y="42"/>
                </a:lnTo>
                <a:lnTo>
                  <a:pt x="135" y="33"/>
                </a:lnTo>
                <a:lnTo>
                  <a:pt x="133" y="24"/>
                </a:lnTo>
                <a:lnTo>
                  <a:pt x="130" y="19"/>
                </a:lnTo>
                <a:lnTo>
                  <a:pt x="125" y="12"/>
                </a:lnTo>
                <a:lnTo>
                  <a:pt x="111" y="16"/>
                </a:lnTo>
                <a:lnTo>
                  <a:pt x="104" y="14"/>
                </a:lnTo>
                <a:lnTo>
                  <a:pt x="99" y="16"/>
                </a:lnTo>
                <a:lnTo>
                  <a:pt x="99" y="28"/>
                </a:lnTo>
                <a:lnTo>
                  <a:pt x="95" y="26"/>
                </a:lnTo>
                <a:lnTo>
                  <a:pt x="90" y="31"/>
                </a:lnTo>
                <a:lnTo>
                  <a:pt x="88" y="40"/>
                </a:lnTo>
                <a:lnTo>
                  <a:pt x="90" y="47"/>
                </a:lnTo>
                <a:lnTo>
                  <a:pt x="97" y="52"/>
                </a:lnTo>
                <a:lnTo>
                  <a:pt x="99" y="57"/>
                </a:lnTo>
                <a:lnTo>
                  <a:pt x="92" y="54"/>
                </a:lnTo>
                <a:lnTo>
                  <a:pt x="85" y="57"/>
                </a:lnTo>
                <a:lnTo>
                  <a:pt x="85" y="47"/>
                </a:lnTo>
                <a:lnTo>
                  <a:pt x="83" y="42"/>
                </a:lnTo>
                <a:lnTo>
                  <a:pt x="81" y="35"/>
                </a:lnTo>
                <a:lnTo>
                  <a:pt x="76" y="31"/>
                </a:lnTo>
                <a:lnTo>
                  <a:pt x="71" y="38"/>
                </a:lnTo>
                <a:lnTo>
                  <a:pt x="73" y="50"/>
                </a:lnTo>
                <a:lnTo>
                  <a:pt x="62" y="50"/>
                </a:lnTo>
                <a:lnTo>
                  <a:pt x="57" y="38"/>
                </a:lnTo>
                <a:lnTo>
                  <a:pt x="50" y="45"/>
                </a:lnTo>
                <a:lnTo>
                  <a:pt x="40" y="45"/>
                </a:lnTo>
                <a:lnTo>
                  <a:pt x="40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025"/>
          <p:cNvSpPr>
            <a:spLocks/>
          </p:cNvSpPr>
          <p:nvPr/>
        </p:nvSpPr>
        <p:spPr bwMode="auto">
          <a:xfrm>
            <a:off x="4406901" y="1490663"/>
            <a:ext cx="66675" cy="71438"/>
          </a:xfrm>
          <a:custGeom>
            <a:avLst/>
            <a:gdLst>
              <a:gd name="T0" fmla="*/ 19 w 42"/>
              <a:gd name="T1" fmla="*/ 2 h 45"/>
              <a:gd name="T2" fmla="*/ 16 w 42"/>
              <a:gd name="T3" fmla="*/ 7 h 45"/>
              <a:gd name="T4" fmla="*/ 11 w 42"/>
              <a:gd name="T5" fmla="*/ 14 h 45"/>
              <a:gd name="T6" fmla="*/ 7 w 42"/>
              <a:gd name="T7" fmla="*/ 14 h 45"/>
              <a:gd name="T8" fmla="*/ 2 w 42"/>
              <a:gd name="T9" fmla="*/ 12 h 45"/>
              <a:gd name="T10" fmla="*/ 0 w 42"/>
              <a:gd name="T11" fmla="*/ 14 h 45"/>
              <a:gd name="T12" fmla="*/ 2 w 42"/>
              <a:gd name="T13" fmla="*/ 21 h 45"/>
              <a:gd name="T14" fmla="*/ 7 w 42"/>
              <a:gd name="T15" fmla="*/ 28 h 45"/>
              <a:gd name="T16" fmla="*/ 16 w 42"/>
              <a:gd name="T17" fmla="*/ 28 h 45"/>
              <a:gd name="T18" fmla="*/ 21 w 42"/>
              <a:gd name="T19" fmla="*/ 33 h 45"/>
              <a:gd name="T20" fmla="*/ 21 w 42"/>
              <a:gd name="T21" fmla="*/ 38 h 45"/>
              <a:gd name="T22" fmla="*/ 26 w 42"/>
              <a:gd name="T23" fmla="*/ 43 h 45"/>
              <a:gd name="T24" fmla="*/ 28 w 42"/>
              <a:gd name="T25" fmla="*/ 45 h 45"/>
              <a:gd name="T26" fmla="*/ 30 w 42"/>
              <a:gd name="T27" fmla="*/ 38 h 45"/>
              <a:gd name="T28" fmla="*/ 35 w 42"/>
              <a:gd name="T29" fmla="*/ 33 h 45"/>
              <a:gd name="T30" fmla="*/ 40 w 42"/>
              <a:gd name="T31" fmla="*/ 28 h 45"/>
              <a:gd name="T32" fmla="*/ 42 w 42"/>
              <a:gd name="T33" fmla="*/ 21 h 45"/>
              <a:gd name="T34" fmla="*/ 37 w 42"/>
              <a:gd name="T35" fmla="*/ 9 h 45"/>
              <a:gd name="T36" fmla="*/ 33 w 42"/>
              <a:gd name="T37" fmla="*/ 5 h 45"/>
              <a:gd name="T38" fmla="*/ 30 w 42"/>
              <a:gd name="T39" fmla="*/ 0 h 45"/>
              <a:gd name="T40" fmla="*/ 21 w 42"/>
              <a:gd name="T41" fmla="*/ 0 h 45"/>
              <a:gd name="T42" fmla="*/ 19 w 42"/>
              <a:gd name="T43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45">
                <a:moveTo>
                  <a:pt x="19" y="2"/>
                </a:moveTo>
                <a:lnTo>
                  <a:pt x="16" y="7"/>
                </a:lnTo>
                <a:lnTo>
                  <a:pt x="11" y="14"/>
                </a:lnTo>
                <a:lnTo>
                  <a:pt x="7" y="14"/>
                </a:lnTo>
                <a:lnTo>
                  <a:pt x="2" y="12"/>
                </a:lnTo>
                <a:lnTo>
                  <a:pt x="0" y="14"/>
                </a:lnTo>
                <a:lnTo>
                  <a:pt x="2" y="21"/>
                </a:lnTo>
                <a:lnTo>
                  <a:pt x="7" y="28"/>
                </a:lnTo>
                <a:lnTo>
                  <a:pt x="16" y="28"/>
                </a:lnTo>
                <a:lnTo>
                  <a:pt x="21" y="33"/>
                </a:lnTo>
                <a:lnTo>
                  <a:pt x="21" y="38"/>
                </a:lnTo>
                <a:lnTo>
                  <a:pt x="26" y="43"/>
                </a:lnTo>
                <a:lnTo>
                  <a:pt x="28" y="45"/>
                </a:lnTo>
                <a:lnTo>
                  <a:pt x="30" y="38"/>
                </a:lnTo>
                <a:lnTo>
                  <a:pt x="35" y="33"/>
                </a:lnTo>
                <a:lnTo>
                  <a:pt x="40" y="28"/>
                </a:lnTo>
                <a:lnTo>
                  <a:pt x="42" y="21"/>
                </a:lnTo>
                <a:lnTo>
                  <a:pt x="37" y="9"/>
                </a:lnTo>
                <a:lnTo>
                  <a:pt x="33" y="5"/>
                </a:lnTo>
                <a:lnTo>
                  <a:pt x="30" y="0"/>
                </a:lnTo>
                <a:lnTo>
                  <a:pt x="21" y="0"/>
                </a:lnTo>
                <a:lnTo>
                  <a:pt x="19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026"/>
          <p:cNvSpPr>
            <a:spLocks/>
          </p:cNvSpPr>
          <p:nvPr/>
        </p:nvSpPr>
        <p:spPr bwMode="auto">
          <a:xfrm>
            <a:off x="4473576" y="1490663"/>
            <a:ext cx="30163" cy="41275"/>
          </a:xfrm>
          <a:custGeom>
            <a:avLst/>
            <a:gdLst>
              <a:gd name="T0" fmla="*/ 10 w 19"/>
              <a:gd name="T1" fmla="*/ 2 h 26"/>
              <a:gd name="T2" fmla="*/ 7 w 19"/>
              <a:gd name="T3" fmla="*/ 5 h 26"/>
              <a:gd name="T4" fmla="*/ 3 w 19"/>
              <a:gd name="T5" fmla="*/ 2 h 26"/>
              <a:gd name="T6" fmla="*/ 0 w 19"/>
              <a:gd name="T7" fmla="*/ 5 h 26"/>
              <a:gd name="T8" fmla="*/ 3 w 19"/>
              <a:gd name="T9" fmla="*/ 19 h 26"/>
              <a:gd name="T10" fmla="*/ 3 w 19"/>
              <a:gd name="T11" fmla="*/ 26 h 26"/>
              <a:gd name="T12" fmla="*/ 10 w 19"/>
              <a:gd name="T13" fmla="*/ 26 h 26"/>
              <a:gd name="T14" fmla="*/ 10 w 19"/>
              <a:gd name="T15" fmla="*/ 21 h 26"/>
              <a:gd name="T16" fmla="*/ 17 w 19"/>
              <a:gd name="T17" fmla="*/ 21 h 26"/>
              <a:gd name="T18" fmla="*/ 19 w 19"/>
              <a:gd name="T19" fmla="*/ 14 h 26"/>
              <a:gd name="T20" fmla="*/ 14 w 19"/>
              <a:gd name="T21" fmla="*/ 12 h 26"/>
              <a:gd name="T22" fmla="*/ 12 w 19"/>
              <a:gd name="T23" fmla="*/ 9 h 26"/>
              <a:gd name="T24" fmla="*/ 12 w 19"/>
              <a:gd name="T25" fmla="*/ 5 h 26"/>
              <a:gd name="T26" fmla="*/ 10 w 19"/>
              <a:gd name="T27" fmla="*/ 0 h 26"/>
              <a:gd name="T28" fmla="*/ 10 w 19"/>
              <a:gd name="T2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6">
                <a:moveTo>
                  <a:pt x="10" y="2"/>
                </a:moveTo>
                <a:lnTo>
                  <a:pt x="7" y="5"/>
                </a:lnTo>
                <a:lnTo>
                  <a:pt x="3" y="2"/>
                </a:lnTo>
                <a:lnTo>
                  <a:pt x="0" y="5"/>
                </a:lnTo>
                <a:lnTo>
                  <a:pt x="3" y="19"/>
                </a:lnTo>
                <a:lnTo>
                  <a:pt x="3" y="26"/>
                </a:lnTo>
                <a:lnTo>
                  <a:pt x="10" y="26"/>
                </a:lnTo>
                <a:lnTo>
                  <a:pt x="10" y="21"/>
                </a:lnTo>
                <a:lnTo>
                  <a:pt x="17" y="21"/>
                </a:lnTo>
                <a:lnTo>
                  <a:pt x="19" y="14"/>
                </a:lnTo>
                <a:lnTo>
                  <a:pt x="14" y="12"/>
                </a:lnTo>
                <a:lnTo>
                  <a:pt x="12" y="9"/>
                </a:lnTo>
                <a:lnTo>
                  <a:pt x="12" y="5"/>
                </a:lnTo>
                <a:lnTo>
                  <a:pt x="10" y="0"/>
                </a:lnTo>
                <a:lnTo>
                  <a:pt x="1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027"/>
          <p:cNvSpPr>
            <a:spLocks/>
          </p:cNvSpPr>
          <p:nvPr/>
        </p:nvSpPr>
        <p:spPr bwMode="auto">
          <a:xfrm>
            <a:off x="4429126" y="1558926"/>
            <a:ext cx="22225" cy="33338"/>
          </a:xfrm>
          <a:custGeom>
            <a:avLst/>
            <a:gdLst>
              <a:gd name="T0" fmla="*/ 12 w 14"/>
              <a:gd name="T1" fmla="*/ 19 h 21"/>
              <a:gd name="T2" fmla="*/ 14 w 14"/>
              <a:gd name="T3" fmla="*/ 14 h 21"/>
              <a:gd name="T4" fmla="*/ 12 w 14"/>
              <a:gd name="T5" fmla="*/ 9 h 21"/>
              <a:gd name="T6" fmla="*/ 9 w 14"/>
              <a:gd name="T7" fmla="*/ 7 h 21"/>
              <a:gd name="T8" fmla="*/ 7 w 14"/>
              <a:gd name="T9" fmla="*/ 4 h 21"/>
              <a:gd name="T10" fmla="*/ 2 w 14"/>
              <a:gd name="T11" fmla="*/ 0 h 21"/>
              <a:gd name="T12" fmla="*/ 0 w 14"/>
              <a:gd name="T13" fmla="*/ 11 h 21"/>
              <a:gd name="T14" fmla="*/ 7 w 14"/>
              <a:gd name="T15" fmla="*/ 11 h 21"/>
              <a:gd name="T16" fmla="*/ 7 w 14"/>
              <a:gd name="T17" fmla="*/ 16 h 21"/>
              <a:gd name="T18" fmla="*/ 9 w 14"/>
              <a:gd name="T19" fmla="*/ 21 h 21"/>
              <a:gd name="T20" fmla="*/ 12 w 14"/>
              <a:gd name="T21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21">
                <a:moveTo>
                  <a:pt x="12" y="19"/>
                </a:moveTo>
                <a:lnTo>
                  <a:pt x="14" y="14"/>
                </a:lnTo>
                <a:lnTo>
                  <a:pt x="12" y="9"/>
                </a:lnTo>
                <a:lnTo>
                  <a:pt x="9" y="7"/>
                </a:lnTo>
                <a:lnTo>
                  <a:pt x="7" y="4"/>
                </a:lnTo>
                <a:lnTo>
                  <a:pt x="2" y="0"/>
                </a:lnTo>
                <a:lnTo>
                  <a:pt x="0" y="11"/>
                </a:lnTo>
                <a:lnTo>
                  <a:pt x="7" y="11"/>
                </a:lnTo>
                <a:lnTo>
                  <a:pt x="7" y="16"/>
                </a:lnTo>
                <a:lnTo>
                  <a:pt x="9" y="21"/>
                </a:lnTo>
                <a:lnTo>
                  <a:pt x="12" y="1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028"/>
          <p:cNvSpPr>
            <a:spLocks/>
          </p:cNvSpPr>
          <p:nvPr/>
        </p:nvSpPr>
        <p:spPr bwMode="auto">
          <a:xfrm>
            <a:off x="4410076" y="1603376"/>
            <a:ext cx="19050" cy="49213"/>
          </a:xfrm>
          <a:custGeom>
            <a:avLst/>
            <a:gdLst>
              <a:gd name="T0" fmla="*/ 2 w 12"/>
              <a:gd name="T1" fmla="*/ 2 h 31"/>
              <a:gd name="T2" fmla="*/ 2 w 12"/>
              <a:gd name="T3" fmla="*/ 5 h 31"/>
              <a:gd name="T4" fmla="*/ 2 w 12"/>
              <a:gd name="T5" fmla="*/ 14 h 31"/>
              <a:gd name="T6" fmla="*/ 0 w 12"/>
              <a:gd name="T7" fmla="*/ 17 h 31"/>
              <a:gd name="T8" fmla="*/ 5 w 12"/>
              <a:gd name="T9" fmla="*/ 26 h 31"/>
              <a:gd name="T10" fmla="*/ 7 w 12"/>
              <a:gd name="T11" fmla="*/ 31 h 31"/>
              <a:gd name="T12" fmla="*/ 9 w 12"/>
              <a:gd name="T13" fmla="*/ 21 h 31"/>
              <a:gd name="T14" fmla="*/ 12 w 12"/>
              <a:gd name="T15" fmla="*/ 14 h 31"/>
              <a:gd name="T16" fmla="*/ 9 w 12"/>
              <a:gd name="T17" fmla="*/ 9 h 31"/>
              <a:gd name="T18" fmla="*/ 5 w 12"/>
              <a:gd name="T19" fmla="*/ 7 h 31"/>
              <a:gd name="T20" fmla="*/ 7 w 12"/>
              <a:gd name="T21" fmla="*/ 5 h 31"/>
              <a:gd name="T22" fmla="*/ 5 w 12"/>
              <a:gd name="T23" fmla="*/ 0 h 31"/>
              <a:gd name="T24" fmla="*/ 5 w 12"/>
              <a:gd name="T25" fmla="*/ 0 h 31"/>
              <a:gd name="T26" fmla="*/ 2 w 12"/>
              <a:gd name="T27" fmla="*/ 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31">
                <a:moveTo>
                  <a:pt x="2" y="2"/>
                </a:moveTo>
                <a:lnTo>
                  <a:pt x="2" y="5"/>
                </a:lnTo>
                <a:lnTo>
                  <a:pt x="2" y="14"/>
                </a:lnTo>
                <a:lnTo>
                  <a:pt x="0" y="17"/>
                </a:lnTo>
                <a:lnTo>
                  <a:pt x="5" y="26"/>
                </a:lnTo>
                <a:lnTo>
                  <a:pt x="7" y="31"/>
                </a:lnTo>
                <a:lnTo>
                  <a:pt x="9" y="21"/>
                </a:lnTo>
                <a:lnTo>
                  <a:pt x="12" y="14"/>
                </a:lnTo>
                <a:lnTo>
                  <a:pt x="9" y="9"/>
                </a:lnTo>
                <a:lnTo>
                  <a:pt x="5" y="7"/>
                </a:lnTo>
                <a:lnTo>
                  <a:pt x="7" y="5"/>
                </a:lnTo>
                <a:lnTo>
                  <a:pt x="5" y="0"/>
                </a:lnTo>
                <a:lnTo>
                  <a:pt x="5" y="0"/>
                </a:lnTo>
                <a:lnTo>
                  <a:pt x="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1029"/>
          <p:cNvSpPr>
            <a:spLocks/>
          </p:cNvSpPr>
          <p:nvPr/>
        </p:nvSpPr>
        <p:spPr bwMode="auto">
          <a:xfrm>
            <a:off x="4872038" y="58738"/>
            <a:ext cx="79375" cy="34925"/>
          </a:xfrm>
          <a:custGeom>
            <a:avLst/>
            <a:gdLst>
              <a:gd name="T0" fmla="*/ 0 w 50"/>
              <a:gd name="T1" fmla="*/ 17 h 22"/>
              <a:gd name="T2" fmla="*/ 0 w 50"/>
              <a:gd name="T3" fmla="*/ 19 h 22"/>
              <a:gd name="T4" fmla="*/ 2 w 50"/>
              <a:gd name="T5" fmla="*/ 22 h 22"/>
              <a:gd name="T6" fmla="*/ 5 w 50"/>
              <a:gd name="T7" fmla="*/ 19 h 22"/>
              <a:gd name="T8" fmla="*/ 5 w 50"/>
              <a:gd name="T9" fmla="*/ 19 h 22"/>
              <a:gd name="T10" fmla="*/ 7 w 50"/>
              <a:gd name="T11" fmla="*/ 19 h 22"/>
              <a:gd name="T12" fmla="*/ 9 w 50"/>
              <a:gd name="T13" fmla="*/ 15 h 22"/>
              <a:gd name="T14" fmla="*/ 12 w 50"/>
              <a:gd name="T15" fmla="*/ 15 h 22"/>
              <a:gd name="T16" fmla="*/ 14 w 50"/>
              <a:gd name="T17" fmla="*/ 15 h 22"/>
              <a:gd name="T18" fmla="*/ 16 w 50"/>
              <a:gd name="T19" fmla="*/ 12 h 22"/>
              <a:gd name="T20" fmla="*/ 21 w 50"/>
              <a:gd name="T21" fmla="*/ 12 h 22"/>
              <a:gd name="T22" fmla="*/ 26 w 50"/>
              <a:gd name="T23" fmla="*/ 15 h 22"/>
              <a:gd name="T24" fmla="*/ 35 w 50"/>
              <a:gd name="T25" fmla="*/ 15 h 22"/>
              <a:gd name="T26" fmla="*/ 40 w 50"/>
              <a:gd name="T27" fmla="*/ 15 h 22"/>
              <a:gd name="T28" fmla="*/ 42 w 50"/>
              <a:gd name="T29" fmla="*/ 15 h 22"/>
              <a:gd name="T30" fmla="*/ 45 w 50"/>
              <a:gd name="T31" fmla="*/ 8 h 22"/>
              <a:gd name="T32" fmla="*/ 50 w 50"/>
              <a:gd name="T33" fmla="*/ 5 h 22"/>
              <a:gd name="T34" fmla="*/ 50 w 50"/>
              <a:gd name="T35" fmla="*/ 3 h 22"/>
              <a:gd name="T36" fmla="*/ 45 w 50"/>
              <a:gd name="T37" fmla="*/ 0 h 22"/>
              <a:gd name="T38" fmla="*/ 45 w 50"/>
              <a:gd name="T39" fmla="*/ 3 h 22"/>
              <a:gd name="T40" fmla="*/ 38 w 50"/>
              <a:gd name="T41" fmla="*/ 3 h 22"/>
              <a:gd name="T42" fmla="*/ 35 w 50"/>
              <a:gd name="T43" fmla="*/ 0 h 22"/>
              <a:gd name="T44" fmla="*/ 33 w 50"/>
              <a:gd name="T45" fmla="*/ 3 h 22"/>
              <a:gd name="T46" fmla="*/ 33 w 50"/>
              <a:gd name="T47" fmla="*/ 5 h 22"/>
              <a:gd name="T48" fmla="*/ 31 w 50"/>
              <a:gd name="T49" fmla="*/ 5 h 22"/>
              <a:gd name="T50" fmla="*/ 26 w 50"/>
              <a:gd name="T51" fmla="*/ 10 h 22"/>
              <a:gd name="T52" fmla="*/ 21 w 50"/>
              <a:gd name="T53" fmla="*/ 10 h 22"/>
              <a:gd name="T54" fmla="*/ 16 w 50"/>
              <a:gd name="T55" fmla="*/ 10 h 22"/>
              <a:gd name="T56" fmla="*/ 14 w 50"/>
              <a:gd name="T57" fmla="*/ 10 h 22"/>
              <a:gd name="T58" fmla="*/ 12 w 50"/>
              <a:gd name="T59" fmla="*/ 12 h 22"/>
              <a:gd name="T60" fmla="*/ 9 w 50"/>
              <a:gd name="T61" fmla="*/ 10 h 22"/>
              <a:gd name="T62" fmla="*/ 5 w 50"/>
              <a:gd name="T63" fmla="*/ 12 h 22"/>
              <a:gd name="T64" fmla="*/ 2 w 50"/>
              <a:gd name="T65" fmla="*/ 15 h 22"/>
              <a:gd name="T66" fmla="*/ 0 w 50"/>
              <a:gd name="T67" fmla="*/ 15 h 22"/>
              <a:gd name="T68" fmla="*/ 0 w 50"/>
              <a:gd name="T6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22">
                <a:moveTo>
                  <a:pt x="0" y="17"/>
                </a:moveTo>
                <a:lnTo>
                  <a:pt x="0" y="19"/>
                </a:lnTo>
                <a:lnTo>
                  <a:pt x="2" y="22"/>
                </a:lnTo>
                <a:lnTo>
                  <a:pt x="5" y="19"/>
                </a:lnTo>
                <a:lnTo>
                  <a:pt x="5" y="19"/>
                </a:lnTo>
                <a:lnTo>
                  <a:pt x="7" y="19"/>
                </a:lnTo>
                <a:lnTo>
                  <a:pt x="9" y="15"/>
                </a:lnTo>
                <a:lnTo>
                  <a:pt x="12" y="15"/>
                </a:lnTo>
                <a:lnTo>
                  <a:pt x="14" y="15"/>
                </a:lnTo>
                <a:lnTo>
                  <a:pt x="16" y="12"/>
                </a:lnTo>
                <a:lnTo>
                  <a:pt x="21" y="12"/>
                </a:lnTo>
                <a:lnTo>
                  <a:pt x="26" y="15"/>
                </a:lnTo>
                <a:lnTo>
                  <a:pt x="35" y="15"/>
                </a:lnTo>
                <a:lnTo>
                  <a:pt x="40" y="15"/>
                </a:lnTo>
                <a:lnTo>
                  <a:pt x="42" y="15"/>
                </a:lnTo>
                <a:lnTo>
                  <a:pt x="45" y="8"/>
                </a:lnTo>
                <a:lnTo>
                  <a:pt x="50" y="5"/>
                </a:lnTo>
                <a:lnTo>
                  <a:pt x="50" y="3"/>
                </a:lnTo>
                <a:lnTo>
                  <a:pt x="45" y="0"/>
                </a:lnTo>
                <a:lnTo>
                  <a:pt x="45" y="3"/>
                </a:lnTo>
                <a:lnTo>
                  <a:pt x="38" y="3"/>
                </a:lnTo>
                <a:lnTo>
                  <a:pt x="35" y="0"/>
                </a:lnTo>
                <a:lnTo>
                  <a:pt x="33" y="3"/>
                </a:lnTo>
                <a:lnTo>
                  <a:pt x="33" y="5"/>
                </a:lnTo>
                <a:lnTo>
                  <a:pt x="31" y="5"/>
                </a:lnTo>
                <a:lnTo>
                  <a:pt x="26" y="10"/>
                </a:lnTo>
                <a:lnTo>
                  <a:pt x="21" y="10"/>
                </a:lnTo>
                <a:lnTo>
                  <a:pt x="16" y="10"/>
                </a:lnTo>
                <a:lnTo>
                  <a:pt x="14" y="10"/>
                </a:lnTo>
                <a:lnTo>
                  <a:pt x="12" y="12"/>
                </a:lnTo>
                <a:lnTo>
                  <a:pt x="9" y="10"/>
                </a:lnTo>
                <a:lnTo>
                  <a:pt x="5" y="12"/>
                </a:lnTo>
                <a:lnTo>
                  <a:pt x="2" y="15"/>
                </a:lnTo>
                <a:lnTo>
                  <a:pt x="0" y="15"/>
                </a:lnTo>
                <a:lnTo>
                  <a:pt x="0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1030"/>
          <p:cNvSpPr>
            <a:spLocks/>
          </p:cNvSpPr>
          <p:nvPr/>
        </p:nvSpPr>
        <p:spPr bwMode="auto">
          <a:xfrm>
            <a:off x="4841876" y="1881188"/>
            <a:ext cx="22225" cy="30163"/>
          </a:xfrm>
          <a:custGeom>
            <a:avLst/>
            <a:gdLst>
              <a:gd name="T0" fmla="*/ 5 w 14"/>
              <a:gd name="T1" fmla="*/ 2 h 19"/>
              <a:gd name="T2" fmla="*/ 2 w 14"/>
              <a:gd name="T3" fmla="*/ 5 h 19"/>
              <a:gd name="T4" fmla="*/ 2 w 14"/>
              <a:gd name="T5" fmla="*/ 10 h 19"/>
              <a:gd name="T6" fmla="*/ 0 w 14"/>
              <a:gd name="T7" fmla="*/ 14 h 19"/>
              <a:gd name="T8" fmla="*/ 0 w 14"/>
              <a:gd name="T9" fmla="*/ 19 h 19"/>
              <a:gd name="T10" fmla="*/ 2 w 14"/>
              <a:gd name="T11" fmla="*/ 19 h 19"/>
              <a:gd name="T12" fmla="*/ 5 w 14"/>
              <a:gd name="T13" fmla="*/ 19 h 19"/>
              <a:gd name="T14" fmla="*/ 7 w 14"/>
              <a:gd name="T15" fmla="*/ 19 h 19"/>
              <a:gd name="T16" fmla="*/ 5 w 14"/>
              <a:gd name="T17" fmla="*/ 17 h 19"/>
              <a:gd name="T18" fmla="*/ 9 w 14"/>
              <a:gd name="T19" fmla="*/ 12 h 19"/>
              <a:gd name="T20" fmla="*/ 9 w 14"/>
              <a:gd name="T21" fmla="*/ 10 h 19"/>
              <a:gd name="T22" fmla="*/ 12 w 14"/>
              <a:gd name="T23" fmla="*/ 10 h 19"/>
              <a:gd name="T24" fmla="*/ 12 w 14"/>
              <a:gd name="T25" fmla="*/ 7 h 19"/>
              <a:gd name="T26" fmla="*/ 14 w 14"/>
              <a:gd name="T27" fmla="*/ 5 h 19"/>
              <a:gd name="T28" fmla="*/ 9 w 14"/>
              <a:gd name="T29" fmla="*/ 2 h 19"/>
              <a:gd name="T30" fmla="*/ 7 w 14"/>
              <a:gd name="T31" fmla="*/ 5 h 19"/>
              <a:gd name="T32" fmla="*/ 9 w 14"/>
              <a:gd name="T33" fmla="*/ 2 h 19"/>
              <a:gd name="T34" fmla="*/ 7 w 14"/>
              <a:gd name="T35" fmla="*/ 0 h 19"/>
              <a:gd name="T36" fmla="*/ 5 w 14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9">
                <a:moveTo>
                  <a:pt x="5" y="2"/>
                </a:moveTo>
                <a:lnTo>
                  <a:pt x="2" y="5"/>
                </a:lnTo>
                <a:lnTo>
                  <a:pt x="2" y="10"/>
                </a:lnTo>
                <a:lnTo>
                  <a:pt x="0" y="14"/>
                </a:lnTo>
                <a:lnTo>
                  <a:pt x="0" y="19"/>
                </a:lnTo>
                <a:lnTo>
                  <a:pt x="2" y="19"/>
                </a:lnTo>
                <a:lnTo>
                  <a:pt x="5" y="19"/>
                </a:lnTo>
                <a:lnTo>
                  <a:pt x="7" y="19"/>
                </a:lnTo>
                <a:lnTo>
                  <a:pt x="5" y="17"/>
                </a:lnTo>
                <a:lnTo>
                  <a:pt x="9" y="12"/>
                </a:lnTo>
                <a:lnTo>
                  <a:pt x="9" y="10"/>
                </a:lnTo>
                <a:lnTo>
                  <a:pt x="12" y="10"/>
                </a:lnTo>
                <a:lnTo>
                  <a:pt x="12" y="7"/>
                </a:lnTo>
                <a:lnTo>
                  <a:pt x="14" y="5"/>
                </a:lnTo>
                <a:lnTo>
                  <a:pt x="9" y="2"/>
                </a:lnTo>
                <a:lnTo>
                  <a:pt x="7" y="5"/>
                </a:lnTo>
                <a:lnTo>
                  <a:pt x="9" y="2"/>
                </a:lnTo>
                <a:lnTo>
                  <a:pt x="7" y="0"/>
                </a:lnTo>
                <a:lnTo>
                  <a:pt x="5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1031"/>
          <p:cNvSpPr>
            <a:spLocks/>
          </p:cNvSpPr>
          <p:nvPr/>
        </p:nvSpPr>
        <p:spPr bwMode="auto">
          <a:xfrm>
            <a:off x="4838701" y="1919288"/>
            <a:ext cx="14288" cy="14288"/>
          </a:xfrm>
          <a:custGeom>
            <a:avLst/>
            <a:gdLst>
              <a:gd name="T0" fmla="*/ 0 w 9"/>
              <a:gd name="T1" fmla="*/ 0 h 9"/>
              <a:gd name="T2" fmla="*/ 0 w 9"/>
              <a:gd name="T3" fmla="*/ 2 h 9"/>
              <a:gd name="T4" fmla="*/ 2 w 9"/>
              <a:gd name="T5" fmla="*/ 7 h 9"/>
              <a:gd name="T6" fmla="*/ 4 w 9"/>
              <a:gd name="T7" fmla="*/ 4 h 9"/>
              <a:gd name="T8" fmla="*/ 4 w 9"/>
              <a:gd name="T9" fmla="*/ 7 h 9"/>
              <a:gd name="T10" fmla="*/ 7 w 9"/>
              <a:gd name="T11" fmla="*/ 9 h 9"/>
              <a:gd name="T12" fmla="*/ 9 w 9"/>
              <a:gd name="T13" fmla="*/ 4 h 9"/>
              <a:gd name="T14" fmla="*/ 7 w 9"/>
              <a:gd name="T15" fmla="*/ 2 h 9"/>
              <a:gd name="T16" fmla="*/ 4 w 9"/>
              <a:gd name="T17" fmla="*/ 0 h 9"/>
              <a:gd name="T18" fmla="*/ 2 w 9"/>
              <a:gd name="T19" fmla="*/ 0 h 9"/>
              <a:gd name="T20" fmla="*/ 0 w 9"/>
              <a:gd name="T2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9">
                <a:moveTo>
                  <a:pt x="0" y="0"/>
                </a:moveTo>
                <a:lnTo>
                  <a:pt x="0" y="2"/>
                </a:lnTo>
                <a:lnTo>
                  <a:pt x="2" y="7"/>
                </a:lnTo>
                <a:lnTo>
                  <a:pt x="4" y="4"/>
                </a:lnTo>
                <a:lnTo>
                  <a:pt x="4" y="7"/>
                </a:lnTo>
                <a:lnTo>
                  <a:pt x="7" y="9"/>
                </a:lnTo>
                <a:lnTo>
                  <a:pt x="9" y="4"/>
                </a:lnTo>
                <a:lnTo>
                  <a:pt x="7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1032"/>
          <p:cNvSpPr>
            <a:spLocks/>
          </p:cNvSpPr>
          <p:nvPr/>
        </p:nvSpPr>
        <p:spPr bwMode="auto">
          <a:xfrm>
            <a:off x="4814888" y="1900238"/>
            <a:ext cx="23813" cy="41275"/>
          </a:xfrm>
          <a:custGeom>
            <a:avLst/>
            <a:gdLst>
              <a:gd name="T0" fmla="*/ 8 w 15"/>
              <a:gd name="T1" fmla="*/ 2 h 26"/>
              <a:gd name="T2" fmla="*/ 8 w 15"/>
              <a:gd name="T3" fmla="*/ 5 h 26"/>
              <a:gd name="T4" fmla="*/ 3 w 15"/>
              <a:gd name="T5" fmla="*/ 7 h 26"/>
              <a:gd name="T6" fmla="*/ 0 w 15"/>
              <a:gd name="T7" fmla="*/ 14 h 26"/>
              <a:gd name="T8" fmla="*/ 0 w 15"/>
              <a:gd name="T9" fmla="*/ 24 h 26"/>
              <a:gd name="T10" fmla="*/ 8 w 15"/>
              <a:gd name="T11" fmla="*/ 26 h 26"/>
              <a:gd name="T12" fmla="*/ 8 w 15"/>
              <a:gd name="T13" fmla="*/ 21 h 26"/>
              <a:gd name="T14" fmla="*/ 12 w 15"/>
              <a:gd name="T15" fmla="*/ 16 h 26"/>
              <a:gd name="T16" fmla="*/ 10 w 15"/>
              <a:gd name="T17" fmla="*/ 14 h 26"/>
              <a:gd name="T18" fmla="*/ 12 w 15"/>
              <a:gd name="T19" fmla="*/ 12 h 26"/>
              <a:gd name="T20" fmla="*/ 10 w 15"/>
              <a:gd name="T21" fmla="*/ 9 h 26"/>
              <a:gd name="T22" fmla="*/ 15 w 15"/>
              <a:gd name="T23" fmla="*/ 9 h 26"/>
              <a:gd name="T24" fmla="*/ 15 w 15"/>
              <a:gd name="T25" fmla="*/ 5 h 26"/>
              <a:gd name="T26" fmla="*/ 15 w 15"/>
              <a:gd name="T27" fmla="*/ 0 h 26"/>
              <a:gd name="T28" fmla="*/ 12 w 15"/>
              <a:gd name="T29" fmla="*/ 0 h 26"/>
              <a:gd name="T30" fmla="*/ 10 w 15"/>
              <a:gd name="T31" fmla="*/ 0 h 26"/>
              <a:gd name="T32" fmla="*/ 8 w 15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26">
                <a:moveTo>
                  <a:pt x="8" y="2"/>
                </a:moveTo>
                <a:lnTo>
                  <a:pt x="8" y="5"/>
                </a:lnTo>
                <a:lnTo>
                  <a:pt x="3" y="7"/>
                </a:lnTo>
                <a:lnTo>
                  <a:pt x="0" y="14"/>
                </a:lnTo>
                <a:lnTo>
                  <a:pt x="0" y="24"/>
                </a:lnTo>
                <a:lnTo>
                  <a:pt x="8" y="26"/>
                </a:lnTo>
                <a:lnTo>
                  <a:pt x="8" y="21"/>
                </a:lnTo>
                <a:lnTo>
                  <a:pt x="12" y="16"/>
                </a:lnTo>
                <a:lnTo>
                  <a:pt x="10" y="14"/>
                </a:lnTo>
                <a:lnTo>
                  <a:pt x="12" y="12"/>
                </a:lnTo>
                <a:lnTo>
                  <a:pt x="10" y="9"/>
                </a:lnTo>
                <a:lnTo>
                  <a:pt x="15" y="9"/>
                </a:lnTo>
                <a:lnTo>
                  <a:pt x="15" y="5"/>
                </a:lnTo>
                <a:lnTo>
                  <a:pt x="15" y="0"/>
                </a:lnTo>
                <a:lnTo>
                  <a:pt x="12" y="0"/>
                </a:lnTo>
                <a:lnTo>
                  <a:pt x="10" y="0"/>
                </a:lnTo>
                <a:lnTo>
                  <a:pt x="8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1033"/>
          <p:cNvSpPr>
            <a:spLocks/>
          </p:cNvSpPr>
          <p:nvPr/>
        </p:nvSpPr>
        <p:spPr bwMode="auto">
          <a:xfrm>
            <a:off x="4759326" y="1908176"/>
            <a:ext cx="55563" cy="130175"/>
          </a:xfrm>
          <a:custGeom>
            <a:avLst/>
            <a:gdLst>
              <a:gd name="T0" fmla="*/ 31 w 35"/>
              <a:gd name="T1" fmla="*/ 2 h 82"/>
              <a:gd name="T2" fmla="*/ 31 w 35"/>
              <a:gd name="T3" fmla="*/ 0 h 82"/>
              <a:gd name="T4" fmla="*/ 24 w 35"/>
              <a:gd name="T5" fmla="*/ 4 h 82"/>
              <a:gd name="T6" fmla="*/ 16 w 35"/>
              <a:gd name="T7" fmla="*/ 7 h 82"/>
              <a:gd name="T8" fmla="*/ 9 w 35"/>
              <a:gd name="T9" fmla="*/ 14 h 82"/>
              <a:gd name="T10" fmla="*/ 16 w 35"/>
              <a:gd name="T11" fmla="*/ 16 h 82"/>
              <a:gd name="T12" fmla="*/ 21 w 35"/>
              <a:gd name="T13" fmla="*/ 23 h 82"/>
              <a:gd name="T14" fmla="*/ 19 w 35"/>
              <a:gd name="T15" fmla="*/ 30 h 82"/>
              <a:gd name="T16" fmla="*/ 12 w 35"/>
              <a:gd name="T17" fmla="*/ 30 h 82"/>
              <a:gd name="T18" fmla="*/ 2 w 35"/>
              <a:gd name="T19" fmla="*/ 30 h 82"/>
              <a:gd name="T20" fmla="*/ 0 w 35"/>
              <a:gd name="T21" fmla="*/ 33 h 82"/>
              <a:gd name="T22" fmla="*/ 0 w 35"/>
              <a:gd name="T23" fmla="*/ 37 h 82"/>
              <a:gd name="T24" fmla="*/ 5 w 35"/>
              <a:gd name="T25" fmla="*/ 42 h 82"/>
              <a:gd name="T26" fmla="*/ 9 w 35"/>
              <a:gd name="T27" fmla="*/ 49 h 82"/>
              <a:gd name="T28" fmla="*/ 14 w 35"/>
              <a:gd name="T29" fmla="*/ 42 h 82"/>
              <a:gd name="T30" fmla="*/ 19 w 35"/>
              <a:gd name="T31" fmla="*/ 49 h 82"/>
              <a:gd name="T32" fmla="*/ 16 w 35"/>
              <a:gd name="T33" fmla="*/ 56 h 82"/>
              <a:gd name="T34" fmla="*/ 14 w 35"/>
              <a:gd name="T35" fmla="*/ 64 h 82"/>
              <a:gd name="T36" fmla="*/ 9 w 35"/>
              <a:gd name="T37" fmla="*/ 71 h 82"/>
              <a:gd name="T38" fmla="*/ 7 w 35"/>
              <a:gd name="T39" fmla="*/ 78 h 82"/>
              <a:gd name="T40" fmla="*/ 12 w 35"/>
              <a:gd name="T41" fmla="*/ 82 h 82"/>
              <a:gd name="T42" fmla="*/ 16 w 35"/>
              <a:gd name="T43" fmla="*/ 68 h 82"/>
              <a:gd name="T44" fmla="*/ 21 w 35"/>
              <a:gd name="T45" fmla="*/ 61 h 82"/>
              <a:gd name="T46" fmla="*/ 26 w 35"/>
              <a:gd name="T47" fmla="*/ 52 h 82"/>
              <a:gd name="T48" fmla="*/ 26 w 35"/>
              <a:gd name="T49" fmla="*/ 45 h 82"/>
              <a:gd name="T50" fmla="*/ 33 w 35"/>
              <a:gd name="T51" fmla="*/ 37 h 82"/>
              <a:gd name="T52" fmla="*/ 35 w 35"/>
              <a:gd name="T53" fmla="*/ 37 h 82"/>
              <a:gd name="T54" fmla="*/ 35 w 35"/>
              <a:gd name="T55" fmla="*/ 30 h 82"/>
              <a:gd name="T56" fmla="*/ 31 w 35"/>
              <a:gd name="T57" fmla="*/ 19 h 82"/>
              <a:gd name="T58" fmla="*/ 28 w 35"/>
              <a:gd name="T59" fmla="*/ 19 h 82"/>
              <a:gd name="T60" fmla="*/ 26 w 35"/>
              <a:gd name="T61" fmla="*/ 16 h 82"/>
              <a:gd name="T62" fmla="*/ 28 w 35"/>
              <a:gd name="T63" fmla="*/ 9 h 82"/>
              <a:gd name="T64" fmla="*/ 31 w 35"/>
              <a:gd name="T65" fmla="*/ 2 h 82"/>
              <a:gd name="T66" fmla="*/ 31 w 35"/>
              <a:gd name="T67" fmla="*/ 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" h="82">
                <a:moveTo>
                  <a:pt x="31" y="2"/>
                </a:moveTo>
                <a:lnTo>
                  <a:pt x="31" y="0"/>
                </a:lnTo>
                <a:lnTo>
                  <a:pt x="24" y="4"/>
                </a:lnTo>
                <a:lnTo>
                  <a:pt x="16" y="7"/>
                </a:lnTo>
                <a:lnTo>
                  <a:pt x="9" y="14"/>
                </a:lnTo>
                <a:lnTo>
                  <a:pt x="16" y="16"/>
                </a:lnTo>
                <a:lnTo>
                  <a:pt x="21" y="23"/>
                </a:lnTo>
                <a:lnTo>
                  <a:pt x="19" y="30"/>
                </a:lnTo>
                <a:lnTo>
                  <a:pt x="12" y="30"/>
                </a:lnTo>
                <a:lnTo>
                  <a:pt x="2" y="30"/>
                </a:lnTo>
                <a:lnTo>
                  <a:pt x="0" y="33"/>
                </a:lnTo>
                <a:lnTo>
                  <a:pt x="0" y="37"/>
                </a:lnTo>
                <a:lnTo>
                  <a:pt x="5" y="42"/>
                </a:lnTo>
                <a:lnTo>
                  <a:pt x="9" y="49"/>
                </a:lnTo>
                <a:lnTo>
                  <a:pt x="14" y="42"/>
                </a:lnTo>
                <a:lnTo>
                  <a:pt x="19" y="49"/>
                </a:lnTo>
                <a:lnTo>
                  <a:pt x="16" y="56"/>
                </a:lnTo>
                <a:lnTo>
                  <a:pt x="14" y="64"/>
                </a:lnTo>
                <a:lnTo>
                  <a:pt x="9" y="71"/>
                </a:lnTo>
                <a:lnTo>
                  <a:pt x="7" y="78"/>
                </a:lnTo>
                <a:lnTo>
                  <a:pt x="12" y="82"/>
                </a:lnTo>
                <a:lnTo>
                  <a:pt x="16" y="68"/>
                </a:lnTo>
                <a:lnTo>
                  <a:pt x="21" y="61"/>
                </a:lnTo>
                <a:lnTo>
                  <a:pt x="26" y="52"/>
                </a:lnTo>
                <a:lnTo>
                  <a:pt x="26" y="45"/>
                </a:lnTo>
                <a:lnTo>
                  <a:pt x="33" y="37"/>
                </a:lnTo>
                <a:lnTo>
                  <a:pt x="35" y="37"/>
                </a:lnTo>
                <a:lnTo>
                  <a:pt x="35" y="30"/>
                </a:lnTo>
                <a:lnTo>
                  <a:pt x="31" y="19"/>
                </a:lnTo>
                <a:lnTo>
                  <a:pt x="28" y="19"/>
                </a:lnTo>
                <a:lnTo>
                  <a:pt x="26" y="16"/>
                </a:lnTo>
                <a:lnTo>
                  <a:pt x="28" y="9"/>
                </a:lnTo>
                <a:lnTo>
                  <a:pt x="31" y="2"/>
                </a:lnTo>
                <a:lnTo>
                  <a:pt x="31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1034"/>
          <p:cNvSpPr>
            <a:spLocks/>
          </p:cNvSpPr>
          <p:nvPr/>
        </p:nvSpPr>
        <p:spPr bwMode="auto">
          <a:xfrm>
            <a:off x="4548188" y="2139951"/>
            <a:ext cx="23813" cy="30163"/>
          </a:xfrm>
          <a:custGeom>
            <a:avLst/>
            <a:gdLst>
              <a:gd name="T0" fmla="*/ 5 w 15"/>
              <a:gd name="T1" fmla="*/ 12 h 19"/>
              <a:gd name="T2" fmla="*/ 8 w 15"/>
              <a:gd name="T3" fmla="*/ 17 h 19"/>
              <a:gd name="T4" fmla="*/ 10 w 15"/>
              <a:gd name="T5" fmla="*/ 19 h 19"/>
              <a:gd name="T6" fmla="*/ 15 w 15"/>
              <a:gd name="T7" fmla="*/ 19 h 19"/>
              <a:gd name="T8" fmla="*/ 15 w 15"/>
              <a:gd name="T9" fmla="*/ 15 h 19"/>
              <a:gd name="T10" fmla="*/ 12 w 15"/>
              <a:gd name="T11" fmla="*/ 5 h 19"/>
              <a:gd name="T12" fmla="*/ 10 w 15"/>
              <a:gd name="T13" fmla="*/ 0 h 19"/>
              <a:gd name="T14" fmla="*/ 5 w 15"/>
              <a:gd name="T15" fmla="*/ 0 h 19"/>
              <a:gd name="T16" fmla="*/ 0 w 15"/>
              <a:gd name="T17" fmla="*/ 5 h 19"/>
              <a:gd name="T18" fmla="*/ 5 w 15"/>
              <a:gd name="T1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5" y="12"/>
                </a:moveTo>
                <a:lnTo>
                  <a:pt x="8" y="17"/>
                </a:lnTo>
                <a:lnTo>
                  <a:pt x="10" y="19"/>
                </a:lnTo>
                <a:lnTo>
                  <a:pt x="15" y="19"/>
                </a:lnTo>
                <a:lnTo>
                  <a:pt x="15" y="15"/>
                </a:lnTo>
                <a:lnTo>
                  <a:pt x="12" y="5"/>
                </a:lnTo>
                <a:lnTo>
                  <a:pt x="10" y="0"/>
                </a:lnTo>
                <a:lnTo>
                  <a:pt x="5" y="0"/>
                </a:lnTo>
                <a:lnTo>
                  <a:pt x="0" y="5"/>
                </a:lnTo>
                <a:lnTo>
                  <a:pt x="5" y="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1035"/>
          <p:cNvSpPr>
            <a:spLocks/>
          </p:cNvSpPr>
          <p:nvPr/>
        </p:nvSpPr>
        <p:spPr bwMode="auto">
          <a:xfrm>
            <a:off x="4583113" y="2163763"/>
            <a:ext cx="19050" cy="22225"/>
          </a:xfrm>
          <a:custGeom>
            <a:avLst/>
            <a:gdLst>
              <a:gd name="T0" fmla="*/ 4 w 12"/>
              <a:gd name="T1" fmla="*/ 11 h 14"/>
              <a:gd name="T2" fmla="*/ 7 w 12"/>
              <a:gd name="T3" fmla="*/ 7 h 14"/>
              <a:gd name="T4" fmla="*/ 12 w 12"/>
              <a:gd name="T5" fmla="*/ 2 h 14"/>
              <a:gd name="T6" fmla="*/ 9 w 12"/>
              <a:gd name="T7" fmla="*/ 0 h 14"/>
              <a:gd name="T8" fmla="*/ 4 w 12"/>
              <a:gd name="T9" fmla="*/ 0 h 14"/>
              <a:gd name="T10" fmla="*/ 0 w 12"/>
              <a:gd name="T11" fmla="*/ 2 h 14"/>
              <a:gd name="T12" fmla="*/ 0 w 12"/>
              <a:gd name="T13" fmla="*/ 9 h 14"/>
              <a:gd name="T14" fmla="*/ 2 w 12"/>
              <a:gd name="T15" fmla="*/ 11 h 14"/>
              <a:gd name="T16" fmla="*/ 4 w 12"/>
              <a:gd name="T17" fmla="*/ 14 h 14"/>
              <a:gd name="T18" fmla="*/ 4 w 12"/>
              <a:gd name="T1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4">
                <a:moveTo>
                  <a:pt x="4" y="11"/>
                </a:moveTo>
                <a:lnTo>
                  <a:pt x="7" y="7"/>
                </a:lnTo>
                <a:lnTo>
                  <a:pt x="12" y="2"/>
                </a:lnTo>
                <a:lnTo>
                  <a:pt x="9" y="0"/>
                </a:lnTo>
                <a:lnTo>
                  <a:pt x="4" y="0"/>
                </a:lnTo>
                <a:lnTo>
                  <a:pt x="0" y="2"/>
                </a:lnTo>
                <a:lnTo>
                  <a:pt x="0" y="9"/>
                </a:lnTo>
                <a:lnTo>
                  <a:pt x="2" y="11"/>
                </a:lnTo>
                <a:lnTo>
                  <a:pt x="4" y="14"/>
                </a:lnTo>
                <a:lnTo>
                  <a:pt x="4" y="1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1036"/>
          <p:cNvSpPr>
            <a:spLocks/>
          </p:cNvSpPr>
          <p:nvPr/>
        </p:nvSpPr>
        <p:spPr bwMode="auto">
          <a:xfrm>
            <a:off x="4564063" y="2109788"/>
            <a:ext cx="52388" cy="49213"/>
          </a:xfrm>
          <a:custGeom>
            <a:avLst/>
            <a:gdLst>
              <a:gd name="T0" fmla="*/ 5 w 33"/>
              <a:gd name="T1" fmla="*/ 5 h 31"/>
              <a:gd name="T2" fmla="*/ 2 w 33"/>
              <a:gd name="T3" fmla="*/ 10 h 31"/>
              <a:gd name="T4" fmla="*/ 0 w 33"/>
              <a:gd name="T5" fmla="*/ 17 h 31"/>
              <a:gd name="T6" fmla="*/ 5 w 33"/>
              <a:gd name="T7" fmla="*/ 19 h 31"/>
              <a:gd name="T8" fmla="*/ 7 w 33"/>
              <a:gd name="T9" fmla="*/ 24 h 31"/>
              <a:gd name="T10" fmla="*/ 19 w 33"/>
              <a:gd name="T11" fmla="*/ 24 h 31"/>
              <a:gd name="T12" fmla="*/ 21 w 33"/>
              <a:gd name="T13" fmla="*/ 31 h 31"/>
              <a:gd name="T14" fmla="*/ 26 w 33"/>
              <a:gd name="T15" fmla="*/ 31 h 31"/>
              <a:gd name="T16" fmla="*/ 28 w 33"/>
              <a:gd name="T17" fmla="*/ 31 h 31"/>
              <a:gd name="T18" fmla="*/ 31 w 33"/>
              <a:gd name="T19" fmla="*/ 31 h 31"/>
              <a:gd name="T20" fmla="*/ 33 w 33"/>
              <a:gd name="T21" fmla="*/ 26 h 31"/>
              <a:gd name="T22" fmla="*/ 28 w 33"/>
              <a:gd name="T23" fmla="*/ 26 h 31"/>
              <a:gd name="T24" fmla="*/ 24 w 33"/>
              <a:gd name="T25" fmla="*/ 22 h 31"/>
              <a:gd name="T26" fmla="*/ 16 w 33"/>
              <a:gd name="T27" fmla="*/ 17 h 31"/>
              <a:gd name="T28" fmla="*/ 21 w 33"/>
              <a:gd name="T29" fmla="*/ 12 h 31"/>
              <a:gd name="T30" fmla="*/ 21 w 33"/>
              <a:gd name="T31" fmla="*/ 10 h 31"/>
              <a:gd name="T32" fmla="*/ 19 w 33"/>
              <a:gd name="T33" fmla="*/ 8 h 31"/>
              <a:gd name="T34" fmla="*/ 12 w 33"/>
              <a:gd name="T35" fmla="*/ 0 h 31"/>
              <a:gd name="T36" fmla="*/ 5 w 33"/>
              <a:gd name="T37" fmla="*/ 0 h 31"/>
              <a:gd name="T38" fmla="*/ 5 w 33"/>
              <a:gd name="T39" fmla="*/ 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" h="31">
                <a:moveTo>
                  <a:pt x="5" y="5"/>
                </a:moveTo>
                <a:lnTo>
                  <a:pt x="2" y="10"/>
                </a:lnTo>
                <a:lnTo>
                  <a:pt x="0" y="17"/>
                </a:lnTo>
                <a:lnTo>
                  <a:pt x="5" y="19"/>
                </a:lnTo>
                <a:lnTo>
                  <a:pt x="7" y="24"/>
                </a:lnTo>
                <a:lnTo>
                  <a:pt x="19" y="24"/>
                </a:lnTo>
                <a:lnTo>
                  <a:pt x="21" y="31"/>
                </a:lnTo>
                <a:lnTo>
                  <a:pt x="26" y="31"/>
                </a:lnTo>
                <a:lnTo>
                  <a:pt x="28" y="31"/>
                </a:lnTo>
                <a:lnTo>
                  <a:pt x="31" y="31"/>
                </a:lnTo>
                <a:lnTo>
                  <a:pt x="33" y="26"/>
                </a:lnTo>
                <a:lnTo>
                  <a:pt x="28" y="26"/>
                </a:lnTo>
                <a:lnTo>
                  <a:pt x="24" y="22"/>
                </a:lnTo>
                <a:lnTo>
                  <a:pt x="16" y="17"/>
                </a:lnTo>
                <a:lnTo>
                  <a:pt x="21" y="12"/>
                </a:lnTo>
                <a:lnTo>
                  <a:pt x="21" y="10"/>
                </a:lnTo>
                <a:lnTo>
                  <a:pt x="19" y="8"/>
                </a:lnTo>
                <a:lnTo>
                  <a:pt x="12" y="0"/>
                </a:lnTo>
                <a:lnTo>
                  <a:pt x="5" y="0"/>
                </a:lnTo>
                <a:lnTo>
                  <a:pt x="5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1037"/>
          <p:cNvSpPr>
            <a:spLocks/>
          </p:cNvSpPr>
          <p:nvPr/>
        </p:nvSpPr>
        <p:spPr bwMode="auto">
          <a:xfrm>
            <a:off x="4605338" y="2076451"/>
            <a:ext cx="52388" cy="63500"/>
          </a:xfrm>
          <a:custGeom>
            <a:avLst/>
            <a:gdLst>
              <a:gd name="T0" fmla="*/ 0 w 33"/>
              <a:gd name="T1" fmla="*/ 5 h 40"/>
              <a:gd name="T2" fmla="*/ 0 w 33"/>
              <a:gd name="T3" fmla="*/ 10 h 40"/>
              <a:gd name="T4" fmla="*/ 7 w 33"/>
              <a:gd name="T5" fmla="*/ 17 h 40"/>
              <a:gd name="T6" fmla="*/ 9 w 33"/>
              <a:gd name="T7" fmla="*/ 24 h 40"/>
              <a:gd name="T8" fmla="*/ 14 w 33"/>
              <a:gd name="T9" fmla="*/ 31 h 40"/>
              <a:gd name="T10" fmla="*/ 17 w 33"/>
              <a:gd name="T11" fmla="*/ 40 h 40"/>
              <a:gd name="T12" fmla="*/ 19 w 33"/>
              <a:gd name="T13" fmla="*/ 31 h 40"/>
              <a:gd name="T14" fmla="*/ 33 w 33"/>
              <a:gd name="T15" fmla="*/ 19 h 40"/>
              <a:gd name="T16" fmla="*/ 33 w 33"/>
              <a:gd name="T17" fmla="*/ 17 h 40"/>
              <a:gd name="T18" fmla="*/ 26 w 33"/>
              <a:gd name="T19" fmla="*/ 14 h 40"/>
              <a:gd name="T20" fmla="*/ 14 w 33"/>
              <a:gd name="T21" fmla="*/ 19 h 40"/>
              <a:gd name="T22" fmla="*/ 12 w 33"/>
              <a:gd name="T23" fmla="*/ 19 h 40"/>
              <a:gd name="T24" fmla="*/ 12 w 33"/>
              <a:gd name="T25" fmla="*/ 12 h 40"/>
              <a:gd name="T26" fmla="*/ 7 w 33"/>
              <a:gd name="T27" fmla="*/ 2 h 40"/>
              <a:gd name="T28" fmla="*/ 0 w 33"/>
              <a:gd name="T29" fmla="*/ 0 h 40"/>
              <a:gd name="T30" fmla="*/ 0 w 33"/>
              <a:gd name="T31" fmla="*/ 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40">
                <a:moveTo>
                  <a:pt x="0" y="5"/>
                </a:moveTo>
                <a:lnTo>
                  <a:pt x="0" y="10"/>
                </a:lnTo>
                <a:lnTo>
                  <a:pt x="7" y="17"/>
                </a:lnTo>
                <a:lnTo>
                  <a:pt x="9" y="24"/>
                </a:lnTo>
                <a:lnTo>
                  <a:pt x="14" y="31"/>
                </a:lnTo>
                <a:lnTo>
                  <a:pt x="17" y="40"/>
                </a:lnTo>
                <a:lnTo>
                  <a:pt x="19" y="31"/>
                </a:lnTo>
                <a:lnTo>
                  <a:pt x="33" y="19"/>
                </a:lnTo>
                <a:lnTo>
                  <a:pt x="33" y="17"/>
                </a:lnTo>
                <a:lnTo>
                  <a:pt x="26" y="14"/>
                </a:lnTo>
                <a:lnTo>
                  <a:pt x="14" y="19"/>
                </a:lnTo>
                <a:lnTo>
                  <a:pt x="12" y="19"/>
                </a:lnTo>
                <a:lnTo>
                  <a:pt x="12" y="12"/>
                </a:lnTo>
                <a:lnTo>
                  <a:pt x="7" y="2"/>
                </a:ln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1038"/>
          <p:cNvSpPr>
            <a:spLocks/>
          </p:cNvSpPr>
          <p:nvPr/>
        </p:nvSpPr>
        <p:spPr bwMode="auto">
          <a:xfrm>
            <a:off x="4176713" y="2133601"/>
            <a:ext cx="120650" cy="104775"/>
          </a:xfrm>
          <a:custGeom>
            <a:avLst/>
            <a:gdLst>
              <a:gd name="T0" fmla="*/ 69 w 76"/>
              <a:gd name="T1" fmla="*/ 0 h 66"/>
              <a:gd name="T2" fmla="*/ 64 w 76"/>
              <a:gd name="T3" fmla="*/ 2 h 66"/>
              <a:gd name="T4" fmla="*/ 57 w 76"/>
              <a:gd name="T5" fmla="*/ 2 h 66"/>
              <a:gd name="T6" fmla="*/ 52 w 76"/>
              <a:gd name="T7" fmla="*/ 7 h 66"/>
              <a:gd name="T8" fmla="*/ 45 w 76"/>
              <a:gd name="T9" fmla="*/ 7 h 66"/>
              <a:gd name="T10" fmla="*/ 38 w 76"/>
              <a:gd name="T11" fmla="*/ 9 h 66"/>
              <a:gd name="T12" fmla="*/ 31 w 76"/>
              <a:gd name="T13" fmla="*/ 11 h 66"/>
              <a:gd name="T14" fmla="*/ 22 w 76"/>
              <a:gd name="T15" fmla="*/ 11 h 66"/>
              <a:gd name="T16" fmla="*/ 17 w 76"/>
              <a:gd name="T17" fmla="*/ 16 h 66"/>
              <a:gd name="T18" fmla="*/ 12 w 76"/>
              <a:gd name="T19" fmla="*/ 23 h 66"/>
              <a:gd name="T20" fmla="*/ 7 w 76"/>
              <a:gd name="T21" fmla="*/ 30 h 66"/>
              <a:gd name="T22" fmla="*/ 12 w 76"/>
              <a:gd name="T23" fmla="*/ 37 h 66"/>
              <a:gd name="T24" fmla="*/ 15 w 76"/>
              <a:gd name="T25" fmla="*/ 47 h 66"/>
              <a:gd name="T26" fmla="*/ 0 w 76"/>
              <a:gd name="T27" fmla="*/ 52 h 66"/>
              <a:gd name="T28" fmla="*/ 3 w 76"/>
              <a:gd name="T29" fmla="*/ 59 h 66"/>
              <a:gd name="T30" fmla="*/ 5 w 76"/>
              <a:gd name="T31" fmla="*/ 66 h 66"/>
              <a:gd name="T32" fmla="*/ 19 w 76"/>
              <a:gd name="T33" fmla="*/ 59 h 66"/>
              <a:gd name="T34" fmla="*/ 26 w 76"/>
              <a:gd name="T35" fmla="*/ 56 h 66"/>
              <a:gd name="T36" fmla="*/ 31 w 76"/>
              <a:gd name="T37" fmla="*/ 52 h 66"/>
              <a:gd name="T38" fmla="*/ 36 w 76"/>
              <a:gd name="T39" fmla="*/ 54 h 66"/>
              <a:gd name="T40" fmla="*/ 45 w 76"/>
              <a:gd name="T41" fmla="*/ 52 h 66"/>
              <a:gd name="T42" fmla="*/ 50 w 76"/>
              <a:gd name="T43" fmla="*/ 47 h 66"/>
              <a:gd name="T44" fmla="*/ 52 w 76"/>
              <a:gd name="T45" fmla="*/ 35 h 66"/>
              <a:gd name="T46" fmla="*/ 59 w 76"/>
              <a:gd name="T47" fmla="*/ 28 h 66"/>
              <a:gd name="T48" fmla="*/ 67 w 76"/>
              <a:gd name="T49" fmla="*/ 26 h 66"/>
              <a:gd name="T50" fmla="*/ 67 w 76"/>
              <a:gd name="T51" fmla="*/ 19 h 66"/>
              <a:gd name="T52" fmla="*/ 74 w 76"/>
              <a:gd name="T53" fmla="*/ 14 h 66"/>
              <a:gd name="T54" fmla="*/ 76 w 76"/>
              <a:gd name="T55" fmla="*/ 4 h 66"/>
              <a:gd name="T56" fmla="*/ 71 w 76"/>
              <a:gd name="T57" fmla="*/ 0 h 66"/>
              <a:gd name="T58" fmla="*/ 69 w 76"/>
              <a:gd name="T5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6" h="66">
                <a:moveTo>
                  <a:pt x="69" y="0"/>
                </a:moveTo>
                <a:lnTo>
                  <a:pt x="64" y="2"/>
                </a:lnTo>
                <a:lnTo>
                  <a:pt x="57" y="2"/>
                </a:lnTo>
                <a:lnTo>
                  <a:pt x="52" y="7"/>
                </a:lnTo>
                <a:lnTo>
                  <a:pt x="45" y="7"/>
                </a:lnTo>
                <a:lnTo>
                  <a:pt x="38" y="9"/>
                </a:lnTo>
                <a:lnTo>
                  <a:pt x="31" y="11"/>
                </a:lnTo>
                <a:lnTo>
                  <a:pt x="22" y="11"/>
                </a:lnTo>
                <a:lnTo>
                  <a:pt x="17" y="16"/>
                </a:lnTo>
                <a:lnTo>
                  <a:pt x="12" y="23"/>
                </a:lnTo>
                <a:lnTo>
                  <a:pt x="7" y="30"/>
                </a:lnTo>
                <a:lnTo>
                  <a:pt x="12" y="37"/>
                </a:lnTo>
                <a:lnTo>
                  <a:pt x="15" y="47"/>
                </a:lnTo>
                <a:lnTo>
                  <a:pt x="0" y="52"/>
                </a:lnTo>
                <a:lnTo>
                  <a:pt x="3" y="59"/>
                </a:lnTo>
                <a:lnTo>
                  <a:pt x="5" y="66"/>
                </a:lnTo>
                <a:lnTo>
                  <a:pt x="19" y="59"/>
                </a:lnTo>
                <a:lnTo>
                  <a:pt x="26" y="56"/>
                </a:lnTo>
                <a:lnTo>
                  <a:pt x="31" y="52"/>
                </a:lnTo>
                <a:lnTo>
                  <a:pt x="36" y="54"/>
                </a:lnTo>
                <a:lnTo>
                  <a:pt x="45" y="52"/>
                </a:lnTo>
                <a:lnTo>
                  <a:pt x="50" y="47"/>
                </a:lnTo>
                <a:lnTo>
                  <a:pt x="52" y="35"/>
                </a:lnTo>
                <a:lnTo>
                  <a:pt x="59" y="28"/>
                </a:lnTo>
                <a:lnTo>
                  <a:pt x="67" y="26"/>
                </a:lnTo>
                <a:lnTo>
                  <a:pt x="67" y="19"/>
                </a:lnTo>
                <a:lnTo>
                  <a:pt x="74" y="14"/>
                </a:lnTo>
                <a:lnTo>
                  <a:pt x="76" y="4"/>
                </a:lnTo>
                <a:lnTo>
                  <a:pt x="71" y="0"/>
                </a:lnTo>
                <a:lnTo>
                  <a:pt x="69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1039"/>
          <p:cNvSpPr>
            <a:spLocks/>
          </p:cNvSpPr>
          <p:nvPr/>
        </p:nvSpPr>
        <p:spPr bwMode="auto">
          <a:xfrm>
            <a:off x="4113213" y="2276476"/>
            <a:ext cx="26988" cy="55563"/>
          </a:xfrm>
          <a:custGeom>
            <a:avLst/>
            <a:gdLst>
              <a:gd name="T0" fmla="*/ 5 w 17"/>
              <a:gd name="T1" fmla="*/ 4 h 35"/>
              <a:gd name="T2" fmla="*/ 5 w 17"/>
              <a:gd name="T3" fmla="*/ 7 h 35"/>
              <a:gd name="T4" fmla="*/ 2 w 17"/>
              <a:gd name="T5" fmla="*/ 16 h 35"/>
              <a:gd name="T6" fmla="*/ 0 w 17"/>
              <a:gd name="T7" fmla="*/ 23 h 35"/>
              <a:gd name="T8" fmla="*/ 2 w 17"/>
              <a:gd name="T9" fmla="*/ 33 h 35"/>
              <a:gd name="T10" fmla="*/ 7 w 17"/>
              <a:gd name="T11" fmla="*/ 35 h 35"/>
              <a:gd name="T12" fmla="*/ 10 w 17"/>
              <a:gd name="T13" fmla="*/ 28 h 35"/>
              <a:gd name="T14" fmla="*/ 10 w 17"/>
              <a:gd name="T15" fmla="*/ 21 h 35"/>
              <a:gd name="T16" fmla="*/ 17 w 17"/>
              <a:gd name="T17" fmla="*/ 16 h 35"/>
              <a:gd name="T18" fmla="*/ 17 w 17"/>
              <a:gd name="T19" fmla="*/ 7 h 35"/>
              <a:gd name="T20" fmla="*/ 7 w 17"/>
              <a:gd name="T21" fmla="*/ 0 h 35"/>
              <a:gd name="T22" fmla="*/ 5 w 17"/>
              <a:gd name="T23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35">
                <a:moveTo>
                  <a:pt x="5" y="4"/>
                </a:moveTo>
                <a:lnTo>
                  <a:pt x="5" y="7"/>
                </a:lnTo>
                <a:lnTo>
                  <a:pt x="2" y="16"/>
                </a:lnTo>
                <a:lnTo>
                  <a:pt x="0" y="23"/>
                </a:lnTo>
                <a:lnTo>
                  <a:pt x="2" y="33"/>
                </a:lnTo>
                <a:lnTo>
                  <a:pt x="7" y="35"/>
                </a:lnTo>
                <a:lnTo>
                  <a:pt x="10" y="28"/>
                </a:lnTo>
                <a:lnTo>
                  <a:pt x="10" y="21"/>
                </a:lnTo>
                <a:lnTo>
                  <a:pt x="17" y="16"/>
                </a:lnTo>
                <a:lnTo>
                  <a:pt x="17" y="7"/>
                </a:lnTo>
                <a:lnTo>
                  <a:pt x="7" y="0"/>
                </a:lnTo>
                <a:lnTo>
                  <a:pt x="5" y="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1040"/>
          <p:cNvSpPr>
            <a:spLocks/>
          </p:cNvSpPr>
          <p:nvPr/>
        </p:nvSpPr>
        <p:spPr bwMode="auto">
          <a:xfrm>
            <a:off x="4090988" y="2332038"/>
            <a:ext cx="14288" cy="22225"/>
          </a:xfrm>
          <a:custGeom>
            <a:avLst/>
            <a:gdLst>
              <a:gd name="T0" fmla="*/ 2 w 9"/>
              <a:gd name="T1" fmla="*/ 14 h 14"/>
              <a:gd name="T2" fmla="*/ 5 w 9"/>
              <a:gd name="T3" fmla="*/ 12 h 14"/>
              <a:gd name="T4" fmla="*/ 9 w 9"/>
              <a:gd name="T5" fmla="*/ 7 h 14"/>
              <a:gd name="T6" fmla="*/ 9 w 9"/>
              <a:gd name="T7" fmla="*/ 0 h 14"/>
              <a:gd name="T8" fmla="*/ 2 w 9"/>
              <a:gd name="T9" fmla="*/ 7 h 14"/>
              <a:gd name="T10" fmla="*/ 0 w 9"/>
              <a:gd name="T11" fmla="*/ 12 h 14"/>
              <a:gd name="T12" fmla="*/ 0 w 9"/>
              <a:gd name="T13" fmla="*/ 14 h 14"/>
              <a:gd name="T14" fmla="*/ 2 w 9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5" y="12"/>
                </a:lnTo>
                <a:lnTo>
                  <a:pt x="9" y="7"/>
                </a:lnTo>
                <a:lnTo>
                  <a:pt x="9" y="0"/>
                </a:lnTo>
                <a:lnTo>
                  <a:pt x="2" y="7"/>
                </a:lnTo>
                <a:lnTo>
                  <a:pt x="0" y="12"/>
                </a:lnTo>
                <a:lnTo>
                  <a:pt x="0" y="14"/>
                </a:lnTo>
                <a:lnTo>
                  <a:pt x="2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1041"/>
          <p:cNvSpPr>
            <a:spLocks/>
          </p:cNvSpPr>
          <p:nvPr/>
        </p:nvSpPr>
        <p:spPr bwMode="auto">
          <a:xfrm>
            <a:off x="4132263" y="2230438"/>
            <a:ext cx="44450" cy="30163"/>
          </a:xfrm>
          <a:custGeom>
            <a:avLst/>
            <a:gdLst>
              <a:gd name="T0" fmla="*/ 28 w 28"/>
              <a:gd name="T1" fmla="*/ 10 h 19"/>
              <a:gd name="T2" fmla="*/ 21 w 28"/>
              <a:gd name="T3" fmla="*/ 5 h 19"/>
              <a:gd name="T4" fmla="*/ 14 w 28"/>
              <a:gd name="T5" fmla="*/ 0 h 19"/>
              <a:gd name="T6" fmla="*/ 5 w 28"/>
              <a:gd name="T7" fmla="*/ 2 h 19"/>
              <a:gd name="T8" fmla="*/ 0 w 28"/>
              <a:gd name="T9" fmla="*/ 0 h 19"/>
              <a:gd name="T10" fmla="*/ 0 w 28"/>
              <a:gd name="T11" fmla="*/ 10 h 19"/>
              <a:gd name="T12" fmla="*/ 5 w 28"/>
              <a:gd name="T13" fmla="*/ 17 h 19"/>
              <a:gd name="T14" fmla="*/ 2 w 28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9">
                <a:moveTo>
                  <a:pt x="28" y="10"/>
                </a:moveTo>
                <a:lnTo>
                  <a:pt x="21" y="5"/>
                </a:lnTo>
                <a:lnTo>
                  <a:pt x="14" y="0"/>
                </a:lnTo>
                <a:lnTo>
                  <a:pt x="5" y="2"/>
                </a:lnTo>
                <a:lnTo>
                  <a:pt x="0" y="0"/>
                </a:lnTo>
                <a:lnTo>
                  <a:pt x="0" y="10"/>
                </a:lnTo>
                <a:lnTo>
                  <a:pt x="5" y="17"/>
                </a:lnTo>
                <a:lnTo>
                  <a:pt x="2" y="1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1042"/>
          <p:cNvSpPr>
            <a:spLocks/>
          </p:cNvSpPr>
          <p:nvPr/>
        </p:nvSpPr>
        <p:spPr bwMode="auto">
          <a:xfrm>
            <a:off x="4135438" y="2246313"/>
            <a:ext cx="41275" cy="22225"/>
          </a:xfrm>
          <a:custGeom>
            <a:avLst/>
            <a:gdLst>
              <a:gd name="T0" fmla="*/ 0 w 26"/>
              <a:gd name="T1" fmla="*/ 9 h 14"/>
              <a:gd name="T2" fmla="*/ 12 w 26"/>
              <a:gd name="T3" fmla="*/ 14 h 14"/>
              <a:gd name="T4" fmla="*/ 17 w 26"/>
              <a:gd name="T5" fmla="*/ 9 h 14"/>
              <a:gd name="T6" fmla="*/ 26 w 26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4">
                <a:moveTo>
                  <a:pt x="0" y="9"/>
                </a:moveTo>
                <a:lnTo>
                  <a:pt x="12" y="14"/>
                </a:lnTo>
                <a:lnTo>
                  <a:pt x="17" y="9"/>
                </a:lnTo>
                <a:lnTo>
                  <a:pt x="2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1043"/>
          <p:cNvSpPr>
            <a:spLocks/>
          </p:cNvSpPr>
          <p:nvPr/>
        </p:nvSpPr>
        <p:spPr bwMode="auto">
          <a:xfrm>
            <a:off x="4132263" y="2268538"/>
            <a:ext cx="14288" cy="14288"/>
          </a:xfrm>
          <a:custGeom>
            <a:avLst/>
            <a:gdLst>
              <a:gd name="T0" fmla="*/ 0 w 9"/>
              <a:gd name="T1" fmla="*/ 2 h 9"/>
              <a:gd name="T2" fmla="*/ 0 w 9"/>
              <a:gd name="T3" fmla="*/ 5 h 9"/>
              <a:gd name="T4" fmla="*/ 2 w 9"/>
              <a:gd name="T5" fmla="*/ 7 h 9"/>
              <a:gd name="T6" fmla="*/ 7 w 9"/>
              <a:gd name="T7" fmla="*/ 9 h 9"/>
              <a:gd name="T8" fmla="*/ 9 w 9"/>
              <a:gd name="T9" fmla="*/ 7 h 9"/>
              <a:gd name="T10" fmla="*/ 9 w 9"/>
              <a:gd name="T11" fmla="*/ 2 h 9"/>
              <a:gd name="T12" fmla="*/ 5 w 9"/>
              <a:gd name="T13" fmla="*/ 0 h 9"/>
              <a:gd name="T14" fmla="*/ 2 w 9"/>
              <a:gd name="T15" fmla="*/ 0 h 9"/>
              <a:gd name="T16" fmla="*/ 0 w 9"/>
              <a:gd name="T17" fmla="*/ 0 h 9"/>
              <a:gd name="T18" fmla="*/ 0 w 9"/>
              <a:gd name="T1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9">
                <a:moveTo>
                  <a:pt x="0" y="2"/>
                </a:moveTo>
                <a:lnTo>
                  <a:pt x="0" y="5"/>
                </a:lnTo>
                <a:lnTo>
                  <a:pt x="2" y="7"/>
                </a:lnTo>
                <a:lnTo>
                  <a:pt x="7" y="9"/>
                </a:lnTo>
                <a:lnTo>
                  <a:pt x="9" y="7"/>
                </a:lnTo>
                <a:lnTo>
                  <a:pt x="9" y="2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1044"/>
          <p:cNvSpPr>
            <a:spLocks/>
          </p:cNvSpPr>
          <p:nvPr/>
        </p:nvSpPr>
        <p:spPr bwMode="auto">
          <a:xfrm>
            <a:off x="4184651" y="2260601"/>
            <a:ext cx="52388" cy="41275"/>
          </a:xfrm>
          <a:custGeom>
            <a:avLst/>
            <a:gdLst>
              <a:gd name="T0" fmla="*/ 33 w 33"/>
              <a:gd name="T1" fmla="*/ 0 h 26"/>
              <a:gd name="T2" fmla="*/ 28 w 33"/>
              <a:gd name="T3" fmla="*/ 5 h 26"/>
              <a:gd name="T4" fmla="*/ 26 w 33"/>
              <a:gd name="T5" fmla="*/ 14 h 26"/>
              <a:gd name="T6" fmla="*/ 24 w 33"/>
              <a:gd name="T7" fmla="*/ 19 h 26"/>
              <a:gd name="T8" fmla="*/ 21 w 33"/>
              <a:gd name="T9" fmla="*/ 19 h 26"/>
              <a:gd name="T10" fmla="*/ 17 w 33"/>
              <a:gd name="T11" fmla="*/ 12 h 26"/>
              <a:gd name="T12" fmla="*/ 17 w 33"/>
              <a:gd name="T13" fmla="*/ 5 h 26"/>
              <a:gd name="T14" fmla="*/ 12 w 33"/>
              <a:gd name="T15" fmla="*/ 14 h 26"/>
              <a:gd name="T16" fmla="*/ 7 w 33"/>
              <a:gd name="T17" fmla="*/ 14 h 26"/>
              <a:gd name="T18" fmla="*/ 5 w 33"/>
              <a:gd name="T19" fmla="*/ 17 h 26"/>
              <a:gd name="T20" fmla="*/ 2 w 33"/>
              <a:gd name="T21" fmla="*/ 19 h 26"/>
              <a:gd name="T22" fmla="*/ 0 w 33"/>
              <a:gd name="T23" fmla="*/ 21 h 26"/>
              <a:gd name="T24" fmla="*/ 5 w 33"/>
              <a:gd name="T2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26">
                <a:moveTo>
                  <a:pt x="33" y="0"/>
                </a:moveTo>
                <a:lnTo>
                  <a:pt x="28" y="5"/>
                </a:lnTo>
                <a:lnTo>
                  <a:pt x="26" y="14"/>
                </a:lnTo>
                <a:lnTo>
                  <a:pt x="24" y="19"/>
                </a:lnTo>
                <a:lnTo>
                  <a:pt x="21" y="19"/>
                </a:lnTo>
                <a:lnTo>
                  <a:pt x="17" y="12"/>
                </a:lnTo>
                <a:lnTo>
                  <a:pt x="17" y="5"/>
                </a:lnTo>
                <a:lnTo>
                  <a:pt x="12" y="14"/>
                </a:lnTo>
                <a:lnTo>
                  <a:pt x="7" y="14"/>
                </a:lnTo>
                <a:lnTo>
                  <a:pt x="5" y="17"/>
                </a:lnTo>
                <a:lnTo>
                  <a:pt x="2" y="19"/>
                </a:lnTo>
                <a:lnTo>
                  <a:pt x="0" y="21"/>
                </a:lnTo>
                <a:lnTo>
                  <a:pt x="5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1045"/>
          <p:cNvSpPr>
            <a:spLocks/>
          </p:cNvSpPr>
          <p:nvPr/>
        </p:nvSpPr>
        <p:spPr bwMode="auto">
          <a:xfrm>
            <a:off x="4192588" y="2301876"/>
            <a:ext cx="52388" cy="74613"/>
          </a:xfrm>
          <a:custGeom>
            <a:avLst/>
            <a:gdLst>
              <a:gd name="T0" fmla="*/ 0 w 33"/>
              <a:gd name="T1" fmla="*/ 0 h 47"/>
              <a:gd name="T2" fmla="*/ 5 w 33"/>
              <a:gd name="T3" fmla="*/ 7 h 47"/>
              <a:gd name="T4" fmla="*/ 7 w 33"/>
              <a:gd name="T5" fmla="*/ 2 h 47"/>
              <a:gd name="T6" fmla="*/ 9 w 33"/>
              <a:gd name="T7" fmla="*/ 5 h 47"/>
              <a:gd name="T8" fmla="*/ 12 w 33"/>
              <a:gd name="T9" fmla="*/ 7 h 47"/>
              <a:gd name="T10" fmla="*/ 7 w 33"/>
              <a:gd name="T11" fmla="*/ 12 h 47"/>
              <a:gd name="T12" fmla="*/ 7 w 33"/>
              <a:gd name="T13" fmla="*/ 14 h 47"/>
              <a:gd name="T14" fmla="*/ 9 w 33"/>
              <a:gd name="T15" fmla="*/ 24 h 47"/>
              <a:gd name="T16" fmla="*/ 12 w 33"/>
              <a:gd name="T17" fmla="*/ 26 h 47"/>
              <a:gd name="T18" fmla="*/ 14 w 33"/>
              <a:gd name="T19" fmla="*/ 28 h 47"/>
              <a:gd name="T20" fmla="*/ 16 w 33"/>
              <a:gd name="T21" fmla="*/ 28 h 47"/>
              <a:gd name="T22" fmla="*/ 21 w 33"/>
              <a:gd name="T23" fmla="*/ 33 h 47"/>
              <a:gd name="T24" fmla="*/ 23 w 33"/>
              <a:gd name="T25" fmla="*/ 38 h 47"/>
              <a:gd name="T26" fmla="*/ 28 w 33"/>
              <a:gd name="T27" fmla="*/ 36 h 47"/>
              <a:gd name="T28" fmla="*/ 31 w 33"/>
              <a:gd name="T29" fmla="*/ 36 h 47"/>
              <a:gd name="T30" fmla="*/ 33 w 33"/>
              <a:gd name="T31" fmla="*/ 38 h 47"/>
              <a:gd name="T32" fmla="*/ 28 w 33"/>
              <a:gd name="T33" fmla="*/ 40 h 47"/>
              <a:gd name="T34" fmla="*/ 23 w 33"/>
              <a:gd name="T3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47">
                <a:moveTo>
                  <a:pt x="0" y="0"/>
                </a:moveTo>
                <a:lnTo>
                  <a:pt x="5" y="7"/>
                </a:lnTo>
                <a:lnTo>
                  <a:pt x="7" y="2"/>
                </a:lnTo>
                <a:lnTo>
                  <a:pt x="9" y="5"/>
                </a:lnTo>
                <a:lnTo>
                  <a:pt x="12" y="7"/>
                </a:lnTo>
                <a:lnTo>
                  <a:pt x="7" y="12"/>
                </a:lnTo>
                <a:lnTo>
                  <a:pt x="7" y="14"/>
                </a:lnTo>
                <a:lnTo>
                  <a:pt x="9" y="24"/>
                </a:lnTo>
                <a:lnTo>
                  <a:pt x="12" y="26"/>
                </a:lnTo>
                <a:lnTo>
                  <a:pt x="14" y="28"/>
                </a:lnTo>
                <a:lnTo>
                  <a:pt x="16" y="28"/>
                </a:lnTo>
                <a:lnTo>
                  <a:pt x="21" y="33"/>
                </a:lnTo>
                <a:lnTo>
                  <a:pt x="23" y="38"/>
                </a:lnTo>
                <a:lnTo>
                  <a:pt x="28" y="36"/>
                </a:lnTo>
                <a:lnTo>
                  <a:pt x="31" y="36"/>
                </a:lnTo>
                <a:lnTo>
                  <a:pt x="33" y="38"/>
                </a:lnTo>
                <a:lnTo>
                  <a:pt x="28" y="40"/>
                </a:lnTo>
                <a:lnTo>
                  <a:pt x="23" y="4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1046"/>
          <p:cNvSpPr>
            <a:spLocks/>
          </p:cNvSpPr>
          <p:nvPr/>
        </p:nvSpPr>
        <p:spPr bwMode="auto">
          <a:xfrm>
            <a:off x="4229101" y="2260601"/>
            <a:ext cx="49213" cy="123825"/>
          </a:xfrm>
          <a:custGeom>
            <a:avLst/>
            <a:gdLst>
              <a:gd name="T0" fmla="*/ 0 w 31"/>
              <a:gd name="T1" fmla="*/ 73 h 78"/>
              <a:gd name="T2" fmla="*/ 0 w 31"/>
              <a:gd name="T3" fmla="*/ 78 h 78"/>
              <a:gd name="T4" fmla="*/ 5 w 31"/>
              <a:gd name="T5" fmla="*/ 78 h 78"/>
              <a:gd name="T6" fmla="*/ 10 w 31"/>
              <a:gd name="T7" fmla="*/ 76 h 78"/>
              <a:gd name="T8" fmla="*/ 19 w 31"/>
              <a:gd name="T9" fmla="*/ 66 h 78"/>
              <a:gd name="T10" fmla="*/ 26 w 31"/>
              <a:gd name="T11" fmla="*/ 64 h 78"/>
              <a:gd name="T12" fmla="*/ 31 w 31"/>
              <a:gd name="T13" fmla="*/ 57 h 78"/>
              <a:gd name="T14" fmla="*/ 26 w 31"/>
              <a:gd name="T15" fmla="*/ 54 h 78"/>
              <a:gd name="T16" fmla="*/ 17 w 31"/>
              <a:gd name="T17" fmla="*/ 54 h 78"/>
              <a:gd name="T18" fmla="*/ 12 w 31"/>
              <a:gd name="T19" fmla="*/ 50 h 78"/>
              <a:gd name="T20" fmla="*/ 8 w 31"/>
              <a:gd name="T21" fmla="*/ 43 h 78"/>
              <a:gd name="T22" fmla="*/ 8 w 31"/>
              <a:gd name="T23" fmla="*/ 33 h 78"/>
              <a:gd name="T24" fmla="*/ 10 w 31"/>
              <a:gd name="T25" fmla="*/ 28 h 78"/>
              <a:gd name="T26" fmla="*/ 15 w 31"/>
              <a:gd name="T27" fmla="*/ 17 h 78"/>
              <a:gd name="T28" fmla="*/ 10 w 31"/>
              <a:gd name="T29" fmla="*/ 5 h 78"/>
              <a:gd name="T30" fmla="*/ 5 w 31"/>
              <a:gd name="T3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78">
                <a:moveTo>
                  <a:pt x="0" y="73"/>
                </a:moveTo>
                <a:lnTo>
                  <a:pt x="0" y="78"/>
                </a:lnTo>
                <a:lnTo>
                  <a:pt x="5" y="78"/>
                </a:lnTo>
                <a:lnTo>
                  <a:pt x="10" y="76"/>
                </a:lnTo>
                <a:lnTo>
                  <a:pt x="19" y="66"/>
                </a:lnTo>
                <a:lnTo>
                  <a:pt x="26" y="64"/>
                </a:lnTo>
                <a:lnTo>
                  <a:pt x="31" y="57"/>
                </a:lnTo>
                <a:lnTo>
                  <a:pt x="26" y="54"/>
                </a:lnTo>
                <a:lnTo>
                  <a:pt x="17" y="54"/>
                </a:lnTo>
                <a:lnTo>
                  <a:pt x="12" y="50"/>
                </a:lnTo>
                <a:lnTo>
                  <a:pt x="8" y="43"/>
                </a:lnTo>
                <a:lnTo>
                  <a:pt x="8" y="33"/>
                </a:lnTo>
                <a:lnTo>
                  <a:pt x="10" y="28"/>
                </a:lnTo>
                <a:lnTo>
                  <a:pt x="15" y="17"/>
                </a:lnTo>
                <a:lnTo>
                  <a:pt x="10" y="5"/>
                </a:lnTo>
                <a:lnTo>
                  <a:pt x="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1047"/>
          <p:cNvSpPr>
            <a:spLocks/>
          </p:cNvSpPr>
          <p:nvPr/>
        </p:nvSpPr>
        <p:spPr bwMode="auto">
          <a:xfrm>
            <a:off x="4005263" y="2655888"/>
            <a:ext cx="141288" cy="217488"/>
          </a:xfrm>
          <a:custGeom>
            <a:avLst/>
            <a:gdLst>
              <a:gd name="T0" fmla="*/ 26 w 89"/>
              <a:gd name="T1" fmla="*/ 123 h 137"/>
              <a:gd name="T2" fmla="*/ 30 w 89"/>
              <a:gd name="T3" fmla="*/ 130 h 137"/>
              <a:gd name="T4" fmla="*/ 37 w 89"/>
              <a:gd name="T5" fmla="*/ 134 h 137"/>
              <a:gd name="T6" fmla="*/ 40 w 89"/>
              <a:gd name="T7" fmla="*/ 137 h 137"/>
              <a:gd name="T8" fmla="*/ 44 w 89"/>
              <a:gd name="T9" fmla="*/ 134 h 137"/>
              <a:gd name="T10" fmla="*/ 52 w 89"/>
              <a:gd name="T11" fmla="*/ 130 h 137"/>
              <a:gd name="T12" fmla="*/ 54 w 89"/>
              <a:gd name="T13" fmla="*/ 123 h 137"/>
              <a:gd name="T14" fmla="*/ 61 w 89"/>
              <a:gd name="T15" fmla="*/ 118 h 137"/>
              <a:gd name="T16" fmla="*/ 68 w 89"/>
              <a:gd name="T17" fmla="*/ 120 h 137"/>
              <a:gd name="T18" fmla="*/ 75 w 89"/>
              <a:gd name="T19" fmla="*/ 120 h 137"/>
              <a:gd name="T20" fmla="*/ 80 w 89"/>
              <a:gd name="T21" fmla="*/ 113 h 137"/>
              <a:gd name="T22" fmla="*/ 85 w 89"/>
              <a:gd name="T23" fmla="*/ 108 h 137"/>
              <a:gd name="T24" fmla="*/ 89 w 89"/>
              <a:gd name="T25" fmla="*/ 104 h 137"/>
              <a:gd name="T26" fmla="*/ 89 w 89"/>
              <a:gd name="T27" fmla="*/ 97 h 137"/>
              <a:gd name="T28" fmla="*/ 89 w 89"/>
              <a:gd name="T29" fmla="*/ 89 h 137"/>
              <a:gd name="T30" fmla="*/ 89 w 89"/>
              <a:gd name="T31" fmla="*/ 80 h 137"/>
              <a:gd name="T32" fmla="*/ 87 w 89"/>
              <a:gd name="T33" fmla="*/ 75 h 137"/>
              <a:gd name="T34" fmla="*/ 78 w 89"/>
              <a:gd name="T35" fmla="*/ 75 h 137"/>
              <a:gd name="T36" fmla="*/ 85 w 89"/>
              <a:gd name="T37" fmla="*/ 61 h 137"/>
              <a:gd name="T38" fmla="*/ 82 w 89"/>
              <a:gd name="T39" fmla="*/ 52 h 137"/>
              <a:gd name="T40" fmla="*/ 82 w 89"/>
              <a:gd name="T41" fmla="*/ 47 h 137"/>
              <a:gd name="T42" fmla="*/ 78 w 89"/>
              <a:gd name="T43" fmla="*/ 42 h 137"/>
              <a:gd name="T44" fmla="*/ 75 w 89"/>
              <a:gd name="T45" fmla="*/ 30 h 137"/>
              <a:gd name="T46" fmla="*/ 75 w 89"/>
              <a:gd name="T47" fmla="*/ 23 h 137"/>
              <a:gd name="T48" fmla="*/ 78 w 89"/>
              <a:gd name="T49" fmla="*/ 14 h 137"/>
              <a:gd name="T50" fmla="*/ 70 w 89"/>
              <a:gd name="T51" fmla="*/ 4 h 137"/>
              <a:gd name="T52" fmla="*/ 61 w 89"/>
              <a:gd name="T53" fmla="*/ 4 h 137"/>
              <a:gd name="T54" fmla="*/ 56 w 89"/>
              <a:gd name="T55" fmla="*/ 2 h 137"/>
              <a:gd name="T56" fmla="*/ 49 w 89"/>
              <a:gd name="T57" fmla="*/ 2 h 137"/>
              <a:gd name="T58" fmla="*/ 42 w 89"/>
              <a:gd name="T59" fmla="*/ 2 h 137"/>
              <a:gd name="T60" fmla="*/ 33 w 89"/>
              <a:gd name="T61" fmla="*/ 2 h 137"/>
              <a:gd name="T62" fmla="*/ 26 w 89"/>
              <a:gd name="T63" fmla="*/ 0 h 137"/>
              <a:gd name="T64" fmla="*/ 18 w 89"/>
              <a:gd name="T65" fmla="*/ 4 h 137"/>
              <a:gd name="T66" fmla="*/ 11 w 89"/>
              <a:gd name="T67" fmla="*/ 9 h 137"/>
              <a:gd name="T68" fmla="*/ 4 w 89"/>
              <a:gd name="T69" fmla="*/ 7 h 137"/>
              <a:gd name="T70" fmla="*/ 0 w 89"/>
              <a:gd name="T71" fmla="*/ 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9" h="137">
                <a:moveTo>
                  <a:pt x="26" y="123"/>
                </a:moveTo>
                <a:lnTo>
                  <a:pt x="30" y="130"/>
                </a:lnTo>
                <a:lnTo>
                  <a:pt x="37" y="134"/>
                </a:lnTo>
                <a:lnTo>
                  <a:pt x="40" y="137"/>
                </a:lnTo>
                <a:lnTo>
                  <a:pt x="44" y="134"/>
                </a:lnTo>
                <a:lnTo>
                  <a:pt x="52" y="130"/>
                </a:lnTo>
                <a:lnTo>
                  <a:pt x="54" y="123"/>
                </a:lnTo>
                <a:lnTo>
                  <a:pt x="61" y="118"/>
                </a:lnTo>
                <a:lnTo>
                  <a:pt x="68" y="120"/>
                </a:lnTo>
                <a:lnTo>
                  <a:pt x="75" y="120"/>
                </a:lnTo>
                <a:lnTo>
                  <a:pt x="80" y="113"/>
                </a:lnTo>
                <a:lnTo>
                  <a:pt x="85" y="108"/>
                </a:lnTo>
                <a:lnTo>
                  <a:pt x="89" y="104"/>
                </a:lnTo>
                <a:lnTo>
                  <a:pt x="89" y="97"/>
                </a:lnTo>
                <a:lnTo>
                  <a:pt x="89" y="89"/>
                </a:lnTo>
                <a:lnTo>
                  <a:pt x="89" y="80"/>
                </a:lnTo>
                <a:lnTo>
                  <a:pt x="87" y="75"/>
                </a:lnTo>
                <a:lnTo>
                  <a:pt x="78" y="75"/>
                </a:lnTo>
                <a:lnTo>
                  <a:pt x="85" y="61"/>
                </a:lnTo>
                <a:lnTo>
                  <a:pt x="82" y="52"/>
                </a:lnTo>
                <a:lnTo>
                  <a:pt x="82" y="47"/>
                </a:lnTo>
                <a:lnTo>
                  <a:pt x="78" y="42"/>
                </a:lnTo>
                <a:lnTo>
                  <a:pt x="75" y="30"/>
                </a:lnTo>
                <a:lnTo>
                  <a:pt x="75" y="23"/>
                </a:lnTo>
                <a:lnTo>
                  <a:pt x="78" y="14"/>
                </a:lnTo>
                <a:lnTo>
                  <a:pt x="70" y="4"/>
                </a:lnTo>
                <a:lnTo>
                  <a:pt x="61" y="4"/>
                </a:lnTo>
                <a:lnTo>
                  <a:pt x="56" y="2"/>
                </a:lnTo>
                <a:lnTo>
                  <a:pt x="49" y="2"/>
                </a:lnTo>
                <a:lnTo>
                  <a:pt x="42" y="2"/>
                </a:lnTo>
                <a:lnTo>
                  <a:pt x="33" y="2"/>
                </a:lnTo>
                <a:lnTo>
                  <a:pt x="26" y="0"/>
                </a:lnTo>
                <a:lnTo>
                  <a:pt x="18" y="4"/>
                </a:lnTo>
                <a:lnTo>
                  <a:pt x="11" y="9"/>
                </a:lnTo>
                <a:lnTo>
                  <a:pt x="4" y="7"/>
                </a:lnTo>
                <a:lnTo>
                  <a:pt x="0" y="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1048"/>
          <p:cNvSpPr>
            <a:spLocks/>
          </p:cNvSpPr>
          <p:nvPr/>
        </p:nvSpPr>
        <p:spPr bwMode="auto">
          <a:xfrm>
            <a:off x="3513138" y="2606676"/>
            <a:ext cx="539750" cy="574675"/>
          </a:xfrm>
          <a:custGeom>
            <a:avLst/>
            <a:gdLst>
              <a:gd name="T0" fmla="*/ 326 w 340"/>
              <a:gd name="T1" fmla="*/ 28 h 362"/>
              <a:gd name="T2" fmla="*/ 319 w 340"/>
              <a:gd name="T3" fmla="*/ 0 h 362"/>
              <a:gd name="T4" fmla="*/ 293 w 340"/>
              <a:gd name="T5" fmla="*/ 7 h 362"/>
              <a:gd name="T6" fmla="*/ 267 w 340"/>
              <a:gd name="T7" fmla="*/ 7 h 362"/>
              <a:gd name="T8" fmla="*/ 243 w 340"/>
              <a:gd name="T9" fmla="*/ 16 h 362"/>
              <a:gd name="T10" fmla="*/ 222 w 340"/>
              <a:gd name="T11" fmla="*/ 35 h 362"/>
              <a:gd name="T12" fmla="*/ 210 w 340"/>
              <a:gd name="T13" fmla="*/ 47 h 362"/>
              <a:gd name="T14" fmla="*/ 234 w 340"/>
              <a:gd name="T15" fmla="*/ 57 h 362"/>
              <a:gd name="T16" fmla="*/ 231 w 340"/>
              <a:gd name="T17" fmla="*/ 71 h 362"/>
              <a:gd name="T18" fmla="*/ 203 w 340"/>
              <a:gd name="T19" fmla="*/ 75 h 362"/>
              <a:gd name="T20" fmla="*/ 177 w 340"/>
              <a:gd name="T21" fmla="*/ 75 h 362"/>
              <a:gd name="T22" fmla="*/ 163 w 340"/>
              <a:gd name="T23" fmla="*/ 66 h 362"/>
              <a:gd name="T24" fmla="*/ 139 w 340"/>
              <a:gd name="T25" fmla="*/ 57 h 362"/>
              <a:gd name="T26" fmla="*/ 113 w 340"/>
              <a:gd name="T27" fmla="*/ 54 h 362"/>
              <a:gd name="T28" fmla="*/ 113 w 340"/>
              <a:gd name="T29" fmla="*/ 78 h 362"/>
              <a:gd name="T30" fmla="*/ 113 w 340"/>
              <a:gd name="T31" fmla="*/ 102 h 362"/>
              <a:gd name="T32" fmla="*/ 116 w 340"/>
              <a:gd name="T33" fmla="*/ 113 h 362"/>
              <a:gd name="T34" fmla="*/ 92 w 340"/>
              <a:gd name="T35" fmla="*/ 123 h 362"/>
              <a:gd name="T36" fmla="*/ 82 w 340"/>
              <a:gd name="T37" fmla="*/ 146 h 362"/>
              <a:gd name="T38" fmla="*/ 99 w 340"/>
              <a:gd name="T39" fmla="*/ 168 h 362"/>
              <a:gd name="T40" fmla="*/ 120 w 340"/>
              <a:gd name="T41" fmla="*/ 177 h 362"/>
              <a:gd name="T42" fmla="*/ 132 w 340"/>
              <a:gd name="T43" fmla="*/ 191 h 362"/>
              <a:gd name="T44" fmla="*/ 108 w 340"/>
              <a:gd name="T45" fmla="*/ 196 h 362"/>
              <a:gd name="T46" fmla="*/ 90 w 340"/>
              <a:gd name="T47" fmla="*/ 215 h 362"/>
              <a:gd name="T48" fmla="*/ 68 w 340"/>
              <a:gd name="T49" fmla="*/ 229 h 362"/>
              <a:gd name="T50" fmla="*/ 75 w 340"/>
              <a:gd name="T51" fmla="*/ 234 h 362"/>
              <a:gd name="T52" fmla="*/ 68 w 340"/>
              <a:gd name="T53" fmla="*/ 243 h 362"/>
              <a:gd name="T54" fmla="*/ 54 w 340"/>
              <a:gd name="T55" fmla="*/ 267 h 362"/>
              <a:gd name="T56" fmla="*/ 21 w 340"/>
              <a:gd name="T57" fmla="*/ 253 h 362"/>
              <a:gd name="T58" fmla="*/ 4 w 340"/>
              <a:gd name="T59" fmla="*/ 267 h 362"/>
              <a:gd name="T60" fmla="*/ 26 w 340"/>
              <a:gd name="T61" fmla="*/ 274 h 362"/>
              <a:gd name="T62" fmla="*/ 33 w 340"/>
              <a:gd name="T63" fmla="*/ 281 h 362"/>
              <a:gd name="T64" fmla="*/ 7 w 340"/>
              <a:gd name="T65" fmla="*/ 286 h 362"/>
              <a:gd name="T66" fmla="*/ 7 w 340"/>
              <a:gd name="T67" fmla="*/ 305 h 362"/>
              <a:gd name="T68" fmla="*/ 9 w 340"/>
              <a:gd name="T69" fmla="*/ 324 h 362"/>
              <a:gd name="T70" fmla="*/ 47 w 340"/>
              <a:gd name="T71" fmla="*/ 333 h 362"/>
              <a:gd name="T72" fmla="*/ 45 w 340"/>
              <a:gd name="T73" fmla="*/ 357 h 362"/>
              <a:gd name="T74" fmla="*/ 73 w 340"/>
              <a:gd name="T75" fmla="*/ 359 h 362"/>
              <a:gd name="T76" fmla="*/ 108 w 340"/>
              <a:gd name="T77" fmla="*/ 357 h 362"/>
              <a:gd name="T78" fmla="*/ 179 w 340"/>
              <a:gd name="T79" fmla="*/ 348 h 362"/>
              <a:gd name="T80" fmla="*/ 208 w 340"/>
              <a:gd name="T81" fmla="*/ 336 h 362"/>
              <a:gd name="T82" fmla="*/ 231 w 340"/>
              <a:gd name="T83" fmla="*/ 343 h 362"/>
              <a:gd name="T84" fmla="*/ 253 w 340"/>
              <a:gd name="T85" fmla="*/ 348 h 362"/>
              <a:gd name="T86" fmla="*/ 269 w 340"/>
              <a:gd name="T87" fmla="*/ 348 h 362"/>
              <a:gd name="T88" fmla="*/ 276 w 340"/>
              <a:gd name="T89" fmla="*/ 326 h 362"/>
              <a:gd name="T90" fmla="*/ 300 w 340"/>
              <a:gd name="T91" fmla="*/ 293 h 362"/>
              <a:gd name="T92" fmla="*/ 314 w 340"/>
              <a:gd name="T93" fmla="*/ 277 h 362"/>
              <a:gd name="T94" fmla="*/ 317 w 340"/>
              <a:gd name="T95" fmla="*/ 251 h 362"/>
              <a:gd name="T96" fmla="*/ 321 w 340"/>
              <a:gd name="T97" fmla="*/ 225 h 362"/>
              <a:gd name="T98" fmla="*/ 324 w 340"/>
              <a:gd name="T99" fmla="*/ 199 h 362"/>
              <a:gd name="T100" fmla="*/ 328 w 340"/>
              <a:gd name="T101" fmla="*/ 163 h 362"/>
              <a:gd name="T102" fmla="*/ 336 w 340"/>
              <a:gd name="T103" fmla="*/ 154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0" h="362">
                <a:moveTo>
                  <a:pt x="310" y="35"/>
                </a:moveTo>
                <a:lnTo>
                  <a:pt x="317" y="31"/>
                </a:lnTo>
                <a:lnTo>
                  <a:pt x="326" y="28"/>
                </a:lnTo>
                <a:lnTo>
                  <a:pt x="328" y="14"/>
                </a:lnTo>
                <a:lnTo>
                  <a:pt x="321" y="4"/>
                </a:lnTo>
                <a:lnTo>
                  <a:pt x="319" y="0"/>
                </a:lnTo>
                <a:lnTo>
                  <a:pt x="312" y="7"/>
                </a:lnTo>
                <a:lnTo>
                  <a:pt x="305" y="9"/>
                </a:lnTo>
                <a:lnTo>
                  <a:pt x="293" y="7"/>
                </a:lnTo>
                <a:lnTo>
                  <a:pt x="283" y="9"/>
                </a:lnTo>
                <a:lnTo>
                  <a:pt x="276" y="7"/>
                </a:lnTo>
                <a:lnTo>
                  <a:pt x="267" y="7"/>
                </a:lnTo>
                <a:lnTo>
                  <a:pt x="257" y="4"/>
                </a:lnTo>
                <a:lnTo>
                  <a:pt x="248" y="9"/>
                </a:lnTo>
                <a:lnTo>
                  <a:pt x="243" y="16"/>
                </a:lnTo>
                <a:lnTo>
                  <a:pt x="236" y="26"/>
                </a:lnTo>
                <a:lnTo>
                  <a:pt x="231" y="31"/>
                </a:lnTo>
                <a:lnTo>
                  <a:pt x="222" y="35"/>
                </a:lnTo>
                <a:lnTo>
                  <a:pt x="213" y="35"/>
                </a:lnTo>
                <a:lnTo>
                  <a:pt x="205" y="40"/>
                </a:lnTo>
                <a:lnTo>
                  <a:pt x="210" y="47"/>
                </a:lnTo>
                <a:lnTo>
                  <a:pt x="217" y="54"/>
                </a:lnTo>
                <a:lnTo>
                  <a:pt x="227" y="54"/>
                </a:lnTo>
                <a:lnTo>
                  <a:pt x="234" y="57"/>
                </a:lnTo>
                <a:lnTo>
                  <a:pt x="243" y="59"/>
                </a:lnTo>
                <a:lnTo>
                  <a:pt x="239" y="66"/>
                </a:lnTo>
                <a:lnTo>
                  <a:pt x="231" y="71"/>
                </a:lnTo>
                <a:lnTo>
                  <a:pt x="224" y="73"/>
                </a:lnTo>
                <a:lnTo>
                  <a:pt x="217" y="75"/>
                </a:lnTo>
                <a:lnTo>
                  <a:pt x="203" y="75"/>
                </a:lnTo>
                <a:lnTo>
                  <a:pt x="194" y="85"/>
                </a:lnTo>
                <a:lnTo>
                  <a:pt x="187" y="83"/>
                </a:lnTo>
                <a:lnTo>
                  <a:pt x="177" y="75"/>
                </a:lnTo>
                <a:lnTo>
                  <a:pt x="168" y="83"/>
                </a:lnTo>
                <a:lnTo>
                  <a:pt x="165" y="78"/>
                </a:lnTo>
                <a:lnTo>
                  <a:pt x="163" y="66"/>
                </a:lnTo>
                <a:lnTo>
                  <a:pt x="153" y="64"/>
                </a:lnTo>
                <a:lnTo>
                  <a:pt x="146" y="61"/>
                </a:lnTo>
                <a:lnTo>
                  <a:pt x="139" y="57"/>
                </a:lnTo>
                <a:lnTo>
                  <a:pt x="132" y="54"/>
                </a:lnTo>
                <a:lnTo>
                  <a:pt x="120" y="52"/>
                </a:lnTo>
                <a:lnTo>
                  <a:pt x="113" y="54"/>
                </a:lnTo>
                <a:lnTo>
                  <a:pt x="111" y="61"/>
                </a:lnTo>
                <a:lnTo>
                  <a:pt x="108" y="71"/>
                </a:lnTo>
                <a:lnTo>
                  <a:pt x="113" y="78"/>
                </a:lnTo>
                <a:lnTo>
                  <a:pt x="113" y="87"/>
                </a:lnTo>
                <a:lnTo>
                  <a:pt x="111" y="94"/>
                </a:lnTo>
                <a:lnTo>
                  <a:pt x="113" y="102"/>
                </a:lnTo>
                <a:lnTo>
                  <a:pt x="120" y="102"/>
                </a:lnTo>
                <a:lnTo>
                  <a:pt x="123" y="109"/>
                </a:lnTo>
                <a:lnTo>
                  <a:pt x="116" y="113"/>
                </a:lnTo>
                <a:lnTo>
                  <a:pt x="108" y="111"/>
                </a:lnTo>
                <a:lnTo>
                  <a:pt x="101" y="113"/>
                </a:lnTo>
                <a:lnTo>
                  <a:pt x="92" y="123"/>
                </a:lnTo>
                <a:lnTo>
                  <a:pt x="80" y="130"/>
                </a:lnTo>
                <a:lnTo>
                  <a:pt x="78" y="137"/>
                </a:lnTo>
                <a:lnTo>
                  <a:pt x="82" y="146"/>
                </a:lnTo>
                <a:lnTo>
                  <a:pt x="87" y="154"/>
                </a:lnTo>
                <a:lnTo>
                  <a:pt x="94" y="161"/>
                </a:lnTo>
                <a:lnTo>
                  <a:pt x="99" y="168"/>
                </a:lnTo>
                <a:lnTo>
                  <a:pt x="104" y="172"/>
                </a:lnTo>
                <a:lnTo>
                  <a:pt x="113" y="175"/>
                </a:lnTo>
                <a:lnTo>
                  <a:pt x="120" y="177"/>
                </a:lnTo>
                <a:lnTo>
                  <a:pt x="130" y="180"/>
                </a:lnTo>
                <a:lnTo>
                  <a:pt x="137" y="184"/>
                </a:lnTo>
                <a:lnTo>
                  <a:pt x="132" y="191"/>
                </a:lnTo>
                <a:lnTo>
                  <a:pt x="125" y="191"/>
                </a:lnTo>
                <a:lnTo>
                  <a:pt x="116" y="191"/>
                </a:lnTo>
                <a:lnTo>
                  <a:pt x="108" y="196"/>
                </a:lnTo>
                <a:lnTo>
                  <a:pt x="101" y="203"/>
                </a:lnTo>
                <a:lnTo>
                  <a:pt x="99" y="213"/>
                </a:lnTo>
                <a:lnTo>
                  <a:pt x="90" y="215"/>
                </a:lnTo>
                <a:lnTo>
                  <a:pt x="82" y="222"/>
                </a:lnTo>
                <a:lnTo>
                  <a:pt x="78" y="225"/>
                </a:lnTo>
                <a:lnTo>
                  <a:pt x="68" y="229"/>
                </a:lnTo>
                <a:lnTo>
                  <a:pt x="59" y="232"/>
                </a:lnTo>
                <a:lnTo>
                  <a:pt x="68" y="236"/>
                </a:lnTo>
                <a:lnTo>
                  <a:pt x="75" y="234"/>
                </a:lnTo>
                <a:lnTo>
                  <a:pt x="82" y="234"/>
                </a:lnTo>
                <a:lnTo>
                  <a:pt x="108" y="246"/>
                </a:lnTo>
                <a:lnTo>
                  <a:pt x="68" y="243"/>
                </a:lnTo>
                <a:lnTo>
                  <a:pt x="49" y="248"/>
                </a:lnTo>
                <a:lnTo>
                  <a:pt x="52" y="258"/>
                </a:lnTo>
                <a:lnTo>
                  <a:pt x="54" y="267"/>
                </a:lnTo>
                <a:lnTo>
                  <a:pt x="40" y="262"/>
                </a:lnTo>
                <a:lnTo>
                  <a:pt x="28" y="258"/>
                </a:lnTo>
                <a:lnTo>
                  <a:pt x="21" y="253"/>
                </a:lnTo>
                <a:lnTo>
                  <a:pt x="14" y="255"/>
                </a:lnTo>
                <a:lnTo>
                  <a:pt x="7" y="258"/>
                </a:lnTo>
                <a:lnTo>
                  <a:pt x="4" y="267"/>
                </a:lnTo>
                <a:lnTo>
                  <a:pt x="11" y="267"/>
                </a:lnTo>
                <a:lnTo>
                  <a:pt x="19" y="272"/>
                </a:lnTo>
                <a:lnTo>
                  <a:pt x="26" y="274"/>
                </a:lnTo>
                <a:lnTo>
                  <a:pt x="33" y="274"/>
                </a:lnTo>
                <a:lnTo>
                  <a:pt x="40" y="279"/>
                </a:lnTo>
                <a:lnTo>
                  <a:pt x="33" y="281"/>
                </a:lnTo>
                <a:lnTo>
                  <a:pt x="23" y="284"/>
                </a:lnTo>
                <a:lnTo>
                  <a:pt x="16" y="284"/>
                </a:lnTo>
                <a:lnTo>
                  <a:pt x="7" y="286"/>
                </a:lnTo>
                <a:lnTo>
                  <a:pt x="0" y="291"/>
                </a:lnTo>
                <a:lnTo>
                  <a:pt x="2" y="298"/>
                </a:lnTo>
                <a:lnTo>
                  <a:pt x="7" y="305"/>
                </a:lnTo>
                <a:lnTo>
                  <a:pt x="11" y="310"/>
                </a:lnTo>
                <a:lnTo>
                  <a:pt x="23" y="310"/>
                </a:lnTo>
                <a:lnTo>
                  <a:pt x="9" y="324"/>
                </a:lnTo>
                <a:lnTo>
                  <a:pt x="14" y="329"/>
                </a:lnTo>
                <a:lnTo>
                  <a:pt x="47" y="326"/>
                </a:lnTo>
                <a:lnTo>
                  <a:pt x="47" y="333"/>
                </a:lnTo>
                <a:lnTo>
                  <a:pt x="21" y="352"/>
                </a:lnTo>
                <a:lnTo>
                  <a:pt x="40" y="352"/>
                </a:lnTo>
                <a:lnTo>
                  <a:pt x="45" y="357"/>
                </a:lnTo>
                <a:lnTo>
                  <a:pt x="56" y="359"/>
                </a:lnTo>
                <a:lnTo>
                  <a:pt x="66" y="359"/>
                </a:lnTo>
                <a:lnTo>
                  <a:pt x="73" y="359"/>
                </a:lnTo>
                <a:lnTo>
                  <a:pt x="80" y="362"/>
                </a:lnTo>
                <a:lnTo>
                  <a:pt x="90" y="359"/>
                </a:lnTo>
                <a:lnTo>
                  <a:pt x="108" y="357"/>
                </a:lnTo>
                <a:lnTo>
                  <a:pt x="130" y="350"/>
                </a:lnTo>
                <a:lnTo>
                  <a:pt x="156" y="350"/>
                </a:lnTo>
                <a:lnTo>
                  <a:pt x="179" y="348"/>
                </a:lnTo>
                <a:lnTo>
                  <a:pt x="187" y="340"/>
                </a:lnTo>
                <a:lnTo>
                  <a:pt x="201" y="336"/>
                </a:lnTo>
                <a:lnTo>
                  <a:pt x="208" y="336"/>
                </a:lnTo>
                <a:lnTo>
                  <a:pt x="217" y="343"/>
                </a:lnTo>
                <a:lnTo>
                  <a:pt x="224" y="343"/>
                </a:lnTo>
                <a:lnTo>
                  <a:pt x="231" y="343"/>
                </a:lnTo>
                <a:lnTo>
                  <a:pt x="241" y="340"/>
                </a:lnTo>
                <a:lnTo>
                  <a:pt x="248" y="343"/>
                </a:lnTo>
                <a:lnTo>
                  <a:pt x="253" y="348"/>
                </a:lnTo>
                <a:lnTo>
                  <a:pt x="260" y="348"/>
                </a:lnTo>
                <a:lnTo>
                  <a:pt x="267" y="352"/>
                </a:lnTo>
                <a:lnTo>
                  <a:pt x="269" y="348"/>
                </a:lnTo>
                <a:lnTo>
                  <a:pt x="269" y="338"/>
                </a:lnTo>
                <a:lnTo>
                  <a:pt x="274" y="331"/>
                </a:lnTo>
                <a:lnTo>
                  <a:pt x="276" y="326"/>
                </a:lnTo>
                <a:lnTo>
                  <a:pt x="288" y="319"/>
                </a:lnTo>
                <a:lnTo>
                  <a:pt x="291" y="307"/>
                </a:lnTo>
                <a:lnTo>
                  <a:pt x="300" y="293"/>
                </a:lnTo>
                <a:lnTo>
                  <a:pt x="305" y="288"/>
                </a:lnTo>
                <a:lnTo>
                  <a:pt x="312" y="281"/>
                </a:lnTo>
                <a:lnTo>
                  <a:pt x="314" y="277"/>
                </a:lnTo>
                <a:lnTo>
                  <a:pt x="317" y="267"/>
                </a:lnTo>
                <a:lnTo>
                  <a:pt x="317" y="258"/>
                </a:lnTo>
                <a:lnTo>
                  <a:pt x="317" y="251"/>
                </a:lnTo>
                <a:lnTo>
                  <a:pt x="317" y="239"/>
                </a:lnTo>
                <a:lnTo>
                  <a:pt x="317" y="232"/>
                </a:lnTo>
                <a:lnTo>
                  <a:pt x="321" y="225"/>
                </a:lnTo>
                <a:lnTo>
                  <a:pt x="331" y="217"/>
                </a:lnTo>
                <a:lnTo>
                  <a:pt x="326" y="208"/>
                </a:lnTo>
                <a:lnTo>
                  <a:pt x="324" y="199"/>
                </a:lnTo>
                <a:lnTo>
                  <a:pt x="328" y="180"/>
                </a:lnTo>
                <a:lnTo>
                  <a:pt x="324" y="175"/>
                </a:lnTo>
                <a:lnTo>
                  <a:pt x="328" y="163"/>
                </a:lnTo>
                <a:lnTo>
                  <a:pt x="340" y="170"/>
                </a:lnTo>
                <a:lnTo>
                  <a:pt x="336" y="158"/>
                </a:lnTo>
                <a:lnTo>
                  <a:pt x="336" y="15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1049"/>
          <p:cNvSpPr>
            <a:spLocks/>
          </p:cNvSpPr>
          <p:nvPr/>
        </p:nvSpPr>
        <p:spPr bwMode="auto">
          <a:xfrm>
            <a:off x="4157663" y="2147888"/>
            <a:ext cx="474663" cy="665163"/>
          </a:xfrm>
          <a:custGeom>
            <a:avLst/>
            <a:gdLst>
              <a:gd name="T0" fmla="*/ 223 w 299"/>
              <a:gd name="T1" fmla="*/ 324 h 419"/>
              <a:gd name="T2" fmla="*/ 197 w 299"/>
              <a:gd name="T3" fmla="*/ 303 h 419"/>
              <a:gd name="T4" fmla="*/ 168 w 299"/>
              <a:gd name="T5" fmla="*/ 305 h 419"/>
              <a:gd name="T6" fmla="*/ 173 w 299"/>
              <a:gd name="T7" fmla="*/ 296 h 419"/>
              <a:gd name="T8" fmla="*/ 202 w 299"/>
              <a:gd name="T9" fmla="*/ 291 h 419"/>
              <a:gd name="T10" fmla="*/ 209 w 299"/>
              <a:gd name="T11" fmla="*/ 265 h 419"/>
              <a:gd name="T12" fmla="*/ 239 w 299"/>
              <a:gd name="T13" fmla="*/ 237 h 419"/>
              <a:gd name="T14" fmla="*/ 270 w 299"/>
              <a:gd name="T15" fmla="*/ 208 h 419"/>
              <a:gd name="T16" fmla="*/ 289 w 299"/>
              <a:gd name="T17" fmla="*/ 180 h 419"/>
              <a:gd name="T18" fmla="*/ 296 w 299"/>
              <a:gd name="T19" fmla="*/ 154 h 419"/>
              <a:gd name="T20" fmla="*/ 268 w 299"/>
              <a:gd name="T21" fmla="*/ 142 h 419"/>
              <a:gd name="T22" fmla="*/ 235 w 299"/>
              <a:gd name="T23" fmla="*/ 133 h 419"/>
              <a:gd name="T24" fmla="*/ 194 w 299"/>
              <a:gd name="T25" fmla="*/ 123 h 419"/>
              <a:gd name="T26" fmla="*/ 164 w 299"/>
              <a:gd name="T27" fmla="*/ 133 h 419"/>
              <a:gd name="T28" fmla="*/ 164 w 299"/>
              <a:gd name="T29" fmla="*/ 128 h 419"/>
              <a:gd name="T30" fmla="*/ 190 w 299"/>
              <a:gd name="T31" fmla="*/ 99 h 419"/>
              <a:gd name="T32" fmla="*/ 199 w 299"/>
              <a:gd name="T33" fmla="*/ 85 h 419"/>
              <a:gd name="T34" fmla="*/ 223 w 299"/>
              <a:gd name="T35" fmla="*/ 71 h 419"/>
              <a:gd name="T36" fmla="*/ 254 w 299"/>
              <a:gd name="T37" fmla="*/ 52 h 419"/>
              <a:gd name="T38" fmla="*/ 261 w 299"/>
              <a:gd name="T39" fmla="*/ 26 h 419"/>
              <a:gd name="T40" fmla="*/ 225 w 299"/>
              <a:gd name="T41" fmla="*/ 26 h 419"/>
              <a:gd name="T42" fmla="*/ 197 w 299"/>
              <a:gd name="T43" fmla="*/ 24 h 419"/>
              <a:gd name="T44" fmla="*/ 168 w 299"/>
              <a:gd name="T45" fmla="*/ 7 h 419"/>
              <a:gd name="T46" fmla="*/ 138 w 299"/>
              <a:gd name="T47" fmla="*/ 21 h 419"/>
              <a:gd name="T48" fmla="*/ 123 w 299"/>
              <a:gd name="T49" fmla="*/ 50 h 419"/>
              <a:gd name="T50" fmla="*/ 114 w 299"/>
              <a:gd name="T51" fmla="*/ 57 h 419"/>
              <a:gd name="T52" fmla="*/ 109 w 299"/>
              <a:gd name="T53" fmla="*/ 64 h 419"/>
              <a:gd name="T54" fmla="*/ 100 w 299"/>
              <a:gd name="T55" fmla="*/ 62 h 419"/>
              <a:gd name="T56" fmla="*/ 81 w 299"/>
              <a:gd name="T57" fmla="*/ 83 h 419"/>
              <a:gd name="T58" fmla="*/ 67 w 299"/>
              <a:gd name="T59" fmla="*/ 116 h 419"/>
              <a:gd name="T60" fmla="*/ 86 w 299"/>
              <a:gd name="T61" fmla="*/ 128 h 419"/>
              <a:gd name="T62" fmla="*/ 67 w 299"/>
              <a:gd name="T63" fmla="*/ 152 h 419"/>
              <a:gd name="T64" fmla="*/ 41 w 299"/>
              <a:gd name="T65" fmla="*/ 173 h 419"/>
              <a:gd name="T66" fmla="*/ 36 w 299"/>
              <a:gd name="T67" fmla="*/ 185 h 419"/>
              <a:gd name="T68" fmla="*/ 60 w 299"/>
              <a:gd name="T69" fmla="*/ 199 h 419"/>
              <a:gd name="T70" fmla="*/ 67 w 299"/>
              <a:gd name="T71" fmla="*/ 204 h 419"/>
              <a:gd name="T72" fmla="*/ 48 w 299"/>
              <a:gd name="T73" fmla="*/ 237 h 419"/>
              <a:gd name="T74" fmla="*/ 31 w 299"/>
              <a:gd name="T75" fmla="*/ 270 h 419"/>
              <a:gd name="T76" fmla="*/ 15 w 299"/>
              <a:gd name="T77" fmla="*/ 303 h 419"/>
              <a:gd name="T78" fmla="*/ 8 w 299"/>
              <a:gd name="T79" fmla="*/ 329 h 419"/>
              <a:gd name="T80" fmla="*/ 24 w 299"/>
              <a:gd name="T81" fmla="*/ 310 h 419"/>
              <a:gd name="T82" fmla="*/ 41 w 299"/>
              <a:gd name="T83" fmla="*/ 275 h 419"/>
              <a:gd name="T84" fmla="*/ 48 w 299"/>
              <a:gd name="T85" fmla="*/ 272 h 419"/>
              <a:gd name="T86" fmla="*/ 62 w 299"/>
              <a:gd name="T87" fmla="*/ 279 h 419"/>
              <a:gd name="T88" fmla="*/ 83 w 299"/>
              <a:gd name="T89" fmla="*/ 275 h 419"/>
              <a:gd name="T90" fmla="*/ 69 w 299"/>
              <a:gd name="T91" fmla="*/ 308 h 419"/>
              <a:gd name="T92" fmla="*/ 64 w 299"/>
              <a:gd name="T93" fmla="*/ 336 h 419"/>
              <a:gd name="T94" fmla="*/ 36 w 299"/>
              <a:gd name="T95" fmla="*/ 376 h 419"/>
              <a:gd name="T96" fmla="*/ 29 w 299"/>
              <a:gd name="T97" fmla="*/ 407 h 419"/>
              <a:gd name="T98" fmla="*/ 50 w 299"/>
              <a:gd name="T99" fmla="*/ 400 h 419"/>
              <a:gd name="T100" fmla="*/ 67 w 299"/>
              <a:gd name="T101" fmla="*/ 400 h 419"/>
              <a:gd name="T102" fmla="*/ 93 w 299"/>
              <a:gd name="T103" fmla="*/ 417 h 419"/>
              <a:gd name="T104" fmla="*/ 121 w 299"/>
              <a:gd name="T105" fmla="*/ 405 h 419"/>
              <a:gd name="T106" fmla="*/ 147 w 299"/>
              <a:gd name="T107" fmla="*/ 412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9" h="419">
                <a:moveTo>
                  <a:pt x="237" y="341"/>
                </a:moveTo>
                <a:lnTo>
                  <a:pt x="237" y="334"/>
                </a:lnTo>
                <a:lnTo>
                  <a:pt x="230" y="327"/>
                </a:lnTo>
                <a:lnTo>
                  <a:pt x="223" y="324"/>
                </a:lnTo>
                <a:lnTo>
                  <a:pt x="218" y="317"/>
                </a:lnTo>
                <a:lnTo>
                  <a:pt x="211" y="312"/>
                </a:lnTo>
                <a:lnTo>
                  <a:pt x="206" y="305"/>
                </a:lnTo>
                <a:lnTo>
                  <a:pt x="197" y="303"/>
                </a:lnTo>
                <a:lnTo>
                  <a:pt x="190" y="310"/>
                </a:lnTo>
                <a:lnTo>
                  <a:pt x="183" y="310"/>
                </a:lnTo>
                <a:lnTo>
                  <a:pt x="176" y="308"/>
                </a:lnTo>
                <a:lnTo>
                  <a:pt x="168" y="305"/>
                </a:lnTo>
                <a:lnTo>
                  <a:pt x="149" y="296"/>
                </a:lnTo>
                <a:lnTo>
                  <a:pt x="157" y="296"/>
                </a:lnTo>
                <a:lnTo>
                  <a:pt x="166" y="298"/>
                </a:lnTo>
                <a:lnTo>
                  <a:pt x="173" y="296"/>
                </a:lnTo>
                <a:lnTo>
                  <a:pt x="180" y="291"/>
                </a:lnTo>
                <a:lnTo>
                  <a:pt x="187" y="289"/>
                </a:lnTo>
                <a:lnTo>
                  <a:pt x="197" y="284"/>
                </a:lnTo>
                <a:lnTo>
                  <a:pt x="202" y="291"/>
                </a:lnTo>
                <a:lnTo>
                  <a:pt x="218" y="284"/>
                </a:lnTo>
                <a:lnTo>
                  <a:pt x="213" y="277"/>
                </a:lnTo>
                <a:lnTo>
                  <a:pt x="206" y="272"/>
                </a:lnTo>
                <a:lnTo>
                  <a:pt x="209" y="265"/>
                </a:lnTo>
                <a:lnTo>
                  <a:pt x="218" y="260"/>
                </a:lnTo>
                <a:lnTo>
                  <a:pt x="230" y="256"/>
                </a:lnTo>
                <a:lnTo>
                  <a:pt x="232" y="249"/>
                </a:lnTo>
                <a:lnTo>
                  <a:pt x="239" y="237"/>
                </a:lnTo>
                <a:lnTo>
                  <a:pt x="251" y="232"/>
                </a:lnTo>
                <a:lnTo>
                  <a:pt x="261" y="222"/>
                </a:lnTo>
                <a:lnTo>
                  <a:pt x="263" y="215"/>
                </a:lnTo>
                <a:lnTo>
                  <a:pt x="270" y="208"/>
                </a:lnTo>
                <a:lnTo>
                  <a:pt x="272" y="201"/>
                </a:lnTo>
                <a:lnTo>
                  <a:pt x="275" y="194"/>
                </a:lnTo>
                <a:lnTo>
                  <a:pt x="282" y="187"/>
                </a:lnTo>
                <a:lnTo>
                  <a:pt x="289" y="180"/>
                </a:lnTo>
                <a:lnTo>
                  <a:pt x="294" y="175"/>
                </a:lnTo>
                <a:lnTo>
                  <a:pt x="299" y="170"/>
                </a:lnTo>
                <a:lnTo>
                  <a:pt x="299" y="163"/>
                </a:lnTo>
                <a:lnTo>
                  <a:pt x="296" y="154"/>
                </a:lnTo>
                <a:lnTo>
                  <a:pt x="294" y="147"/>
                </a:lnTo>
                <a:lnTo>
                  <a:pt x="287" y="142"/>
                </a:lnTo>
                <a:lnTo>
                  <a:pt x="277" y="142"/>
                </a:lnTo>
                <a:lnTo>
                  <a:pt x="268" y="142"/>
                </a:lnTo>
                <a:lnTo>
                  <a:pt x="261" y="140"/>
                </a:lnTo>
                <a:lnTo>
                  <a:pt x="254" y="137"/>
                </a:lnTo>
                <a:lnTo>
                  <a:pt x="244" y="130"/>
                </a:lnTo>
                <a:lnTo>
                  <a:pt x="235" y="133"/>
                </a:lnTo>
                <a:lnTo>
                  <a:pt x="220" y="123"/>
                </a:lnTo>
                <a:lnTo>
                  <a:pt x="213" y="121"/>
                </a:lnTo>
                <a:lnTo>
                  <a:pt x="206" y="125"/>
                </a:lnTo>
                <a:lnTo>
                  <a:pt x="194" y="123"/>
                </a:lnTo>
                <a:lnTo>
                  <a:pt x="190" y="125"/>
                </a:lnTo>
                <a:lnTo>
                  <a:pt x="180" y="125"/>
                </a:lnTo>
                <a:lnTo>
                  <a:pt x="171" y="128"/>
                </a:lnTo>
                <a:lnTo>
                  <a:pt x="164" y="133"/>
                </a:lnTo>
                <a:lnTo>
                  <a:pt x="154" y="130"/>
                </a:lnTo>
                <a:lnTo>
                  <a:pt x="147" y="130"/>
                </a:lnTo>
                <a:lnTo>
                  <a:pt x="152" y="128"/>
                </a:lnTo>
                <a:lnTo>
                  <a:pt x="164" y="128"/>
                </a:lnTo>
                <a:lnTo>
                  <a:pt x="171" y="123"/>
                </a:lnTo>
                <a:lnTo>
                  <a:pt x="183" y="114"/>
                </a:lnTo>
                <a:lnTo>
                  <a:pt x="194" y="107"/>
                </a:lnTo>
                <a:lnTo>
                  <a:pt x="190" y="99"/>
                </a:lnTo>
                <a:lnTo>
                  <a:pt x="180" y="97"/>
                </a:lnTo>
                <a:lnTo>
                  <a:pt x="187" y="92"/>
                </a:lnTo>
                <a:lnTo>
                  <a:pt x="192" y="88"/>
                </a:lnTo>
                <a:lnTo>
                  <a:pt x="199" y="85"/>
                </a:lnTo>
                <a:lnTo>
                  <a:pt x="204" y="81"/>
                </a:lnTo>
                <a:lnTo>
                  <a:pt x="211" y="78"/>
                </a:lnTo>
                <a:lnTo>
                  <a:pt x="218" y="73"/>
                </a:lnTo>
                <a:lnTo>
                  <a:pt x="223" y="71"/>
                </a:lnTo>
                <a:lnTo>
                  <a:pt x="230" y="64"/>
                </a:lnTo>
                <a:lnTo>
                  <a:pt x="239" y="62"/>
                </a:lnTo>
                <a:lnTo>
                  <a:pt x="249" y="59"/>
                </a:lnTo>
                <a:lnTo>
                  <a:pt x="254" y="52"/>
                </a:lnTo>
                <a:lnTo>
                  <a:pt x="258" y="50"/>
                </a:lnTo>
                <a:lnTo>
                  <a:pt x="256" y="43"/>
                </a:lnTo>
                <a:lnTo>
                  <a:pt x="261" y="36"/>
                </a:lnTo>
                <a:lnTo>
                  <a:pt x="261" y="26"/>
                </a:lnTo>
                <a:lnTo>
                  <a:pt x="254" y="28"/>
                </a:lnTo>
                <a:lnTo>
                  <a:pt x="244" y="28"/>
                </a:lnTo>
                <a:lnTo>
                  <a:pt x="235" y="26"/>
                </a:lnTo>
                <a:lnTo>
                  <a:pt x="225" y="26"/>
                </a:lnTo>
                <a:lnTo>
                  <a:pt x="220" y="26"/>
                </a:lnTo>
                <a:lnTo>
                  <a:pt x="213" y="26"/>
                </a:lnTo>
                <a:lnTo>
                  <a:pt x="206" y="24"/>
                </a:lnTo>
                <a:lnTo>
                  <a:pt x="197" y="24"/>
                </a:lnTo>
                <a:lnTo>
                  <a:pt x="183" y="21"/>
                </a:lnTo>
                <a:lnTo>
                  <a:pt x="180" y="14"/>
                </a:lnTo>
                <a:lnTo>
                  <a:pt x="171" y="17"/>
                </a:lnTo>
                <a:lnTo>
                  <a:pt x="168" y="7"/>
                </a:lnTo>
                <a:lnTo>
                  <a:pt x="157" y="0"/>
                </a:lnTo>
                <a:lnTo>
                  <a:pt x="149" y="10"/>
                </a:lnTo>
                <a:lnTo>
                  <a:pt x="145" y="14"/>
                </a:lnTo>
                <a:lnTo>
                  <a:pt x="138" y="21"/>
                </a:lnTo>
                <a:lnTo>
                  <a:pt x="138" y="36"/>
                </a:lnTo>
                <a:lnTo>
                  <a:pt x="126" y="33"/>
                </a:lnTo>
                <a:lnTo>
                  <a:pt x="123" y="43"/>
                </a:lnTo>
                <a:lnTo>
                  <a:pt x="123" y="50"/>
                </a:lnTo>
                <a:lnTo>
                  <a:pt x="119" y="52"/>
                </a:lnTo>
                <a:lnTo>
                  <a:pt x="114" y="47"/>
                </a:lnTo>
                <a:lnTo>
                  <a:pt x="112" y="50"/>
                </a:lnTo>
                <a:lnTo>
                  <a:pt x="114" y="57"/>
                </a:lnTo>
                <a:lnTo>
                  <a:pt x="123" y="66"/>
                </a:lnTo>
                <a:lnTo>
                  <a:pt x="116" y="69"/>
                </a:lnTo>
                <a:lnTo>
                  <a:pt x="114" y="64"/>
                </a:lnTo>
                <a:lnTo>
                  <a:pt x="109" y="64"/>
                </a:lnTo>
                <a:lnTo>
                  <a:pt x="105" y="69"/>
                </a:lnTo>
                <a:lnTo>
                  <a:pt x="100" y="69"/>
                </a:lnTo>
                <a:lnTo>
                  <a:pt x="102" y="64"/>
                </a:lnTo>
                <a:lnTo>
                  <a:pt x="100" y="62"/>
                </a:lnTo>
                <a:lnTo>
                  <a:pt x="95" y="66"/>
                </a:lnTo>
                <a:lnTo>
                  <a:pt x="88" y="64"/>
                </a:lnTo>
                <a:lnTo>
                  <a:pt x="86" y="71"/>
                </a:lnTo>
                <a:lnTo>
                  <a:pt x="81" y="83"/>
                </a:lnTo>
                <a:lnTo>
                  <a:pt x="79" y="92"/>
                </a:lnTo>
                <a:lnTo>
                  <a:pt x="71" y="102"/>
                </a:lnTo>
                <a:lnTo>
                  <a:pt x="71" y="107"/>
                </a:lnTo>
                <a:lnTo>
                  <a:pt x="67" y="116"/>
                </a:lnTo>
                <a:lnTo>
                  <a:pt x="79" y="116"/>
                </a:lnTo>
                <a:lnTo>
                  <a:pt x="83" y="121"/>
                </a:lnTo>
                <a:lnTo>
                  <a:pt x="90" y="116"/>
                </a:lnTo>
                <a:lnTo>
                  <a:pt x="86" y="128"/>
                </a:lnTo>
                <a:lnTo>
                  <a:pt x="83" y="135"/>
                </a:lnTo>
                <a:lnTo>
                  <a:pt x="74" y="135"/>
                </a:lnTo>
                <a:lnTo>
                  <a:pt x="74" y="144"/>
                </a:lnTo>
                <a:lnTo>
                  <a:pt x="67" y="152"/>
                </a:lnTo>
                <a:lnTo>
                  <a:pt x="55" y="159"/>
                </a:lnTo>
                <a:lnTo>
                  <a:pt x="60" y="166"/>
                </a:lnTo>
                <a:lnTo>
                  <a:pt x="48" y="173"/>
                </a:lnTo>
                <a:lnTo>
                  <a:pt x="41" y="173"/>
                </a:lnTo>
                <a:lnTo>
                  <a:pt x="31" y="170"/>
                </a:lnTo>
                <a:lnTo>
                  <a:pt x="24" y="173"/>
                </a:lnTo>
                <a:lnTo>
                  <a:pt x="29" y="180"/>
                </a:lnTo>
                <a:lnTo>
                  <a:pt x="36" y="185"/>
                </a:lnTo>
                <a:lnTo>
                  <a:pt x="36" y="194"/>
                </a:lnTo>
                <a:lnTo>
                  <a:pt x="41" y="201"/>
                </a:lnTo>
                <a:lnTo>
                  <a:pt x="48" y="208"/>
                </a:lnTo>
                <a:lnTo>
                  <a:pt x="60" y="199"/>
                </a:lnTo>
                <a:lnTo>
                  <a:pt x="74" y="189"/>
                </a:lnTo>
                <a:lnTo>
                  <a:pt x="88" y="185"/>
                </a:lnTo>
                <a:lnTo>
                  <a:pt x="81" y="196"/>
                </a:lnTo>
                <a:lnTo>
                  <a:pt x="67" y="204"/>
                </a:lnTo>
                <a:lnTo>
                  <a:pt x="62" y="215"/>
                </a:lnTo>
                <a:lnTo>
                  <a:pt x="55" y="218"/>
                </a:lnTo>
                <a:lnTo>
                  <a:pt x="43" y="234"/>
                </a:lnTo>
                <a:lnTo>
                  <a:pt x="48" y="237"/>
                </a:lnTo>
                <a:lnTo>
                  <a:pt x="41" y="246"/>
                </a:lnTo>
                <a:lnTo>
                  <a:pt x="36" y="258"/>
                </a:lnTo>
                <a:lnTo>
                  <a:pt x="29" y="263"/>
                </a:lnTo>
                <a:lnTo>
                  <a:pt x="31" y="270"/>
                </a:lnTo>
                <a:lnTo>
                  <a:pt x="27" y="277"/>
                </a:lnTo>
                <a:lnTo>
                  <a:pt x="27" y="284"/>
                </a:lnTo>
                <a:lnTo>
                  <a:pt x="22" y="293"/>
                </a:lnTo>
                <a:lnTo>
                  <a:pt x="15" y="303"/>
                </a:lnTo>
                <a:lnTo>
                  <a:pt x="12" y="312"/>
                </a:lnTo>
                <a:lnTo>
                  <a:pt x="5" y="317"/>
                </a:lnTo>
                <a:lnTo>
                  <a:pt x="0" y="329"/>
                </a:lnTo>
                <a:lnTo>
                  <a:pt x="8" y="329"/>
                </a:lnTo>
                <a:lnTo>
                  <a:pt x="15" y="329"/>
                </a:lnTo>
                <a:lnTo>
                  <a:pt x="17" y="324"/>
                </a:lnTo>
                <a:lnTo>
                  <a:pt x="19" y="317"/>
                </a:lnTo>
                <a:lnTo>
                  <a:pt x="24" y="310"/>
                </a:lnTo>
                <a:lnTo>
                  <a:pt x="29" y="301"/>
                </a:lnTo>
                <a:lnTo>
                  <a:pt x="34" y="293"/>
                </a:lnTo>
                <a:lnTo>
                  <a:pt x="43" y="286"/>
                </a:lnTo>
                <a:lnTo>
                  <a:pt x="41" y="275"/>
                </a:lnTo>
                <a:lnTo>
                  <a:pt x="43" y="263"/>
                </a:lnTo>
                <a:lnTo>
                  <a:pt x="55" y="258"/>
                </a:lnTo>
                <a:lnTo>
                  <a:pt x="53" y="263"/>
                </a:lnTo>
                <a:lnTo>
                  <a:pt x="48" y="272"/>
                </a:lnTo>
                <a:lnTo>
                  <a:pt x="48" y="279"/>
                </a:lnTo>
                <a:lnTo>
                  <a:pt x="53" y="291"/>
                </a:lnTo>
                <a:lnTo>
                  <a:pt x="62" y="286"/>
                </a:lnTo>
                <a:lnTo>
                  <a:pt x="62" y="279"/>
                </a:lnTo>
                <a:lnTo>
                  <a:pt x="69" y="282"/>
                </a:lnTo>
                <a:lnTo>
                  <a:pt x="74" y="275"/>
                </a:lnTo>
                <a:lnTo>
                  <a:pt x="76" y="267"/>
                </a:lnTo>
                <a:lnTo>
                  <a:pt x="83" y="275"/>
                </a:lnTo>
                <a:lnTo>
                  <a:pt x="74" y="282"/>
                </a:lnTo>
                <a:lnTo>
                  <a:pt x="69" y="293"/>
                </a:lnTo>
                <a:lnTo>
                  <a:pt x="64" y="303"/>
                </a:lnTo>
                <a:lnTo>
                  <a:pt x="69" y="308"/>
                </a:lnTo>
                <a:lnTo>
                  <a:pt x="74" y="320"/>
                </a:lnTo>
                <a:lnTo>
                  <a:pt x="74" y="331"/>
                </a:lnTo>
                <a:lnTo>
                  <a:pt x="69" y="336"/>
                </a:lnTo>
                <a:lnTo>
                  <a:pt x="64" y="336"/>
                </a:lnTo>
                <a:lnTo>
                  <a:pt x="60" y="343"/>
                </a:lnTo>
                <a:lnTo>
                  <a:pt x="57" y="348"/>
                </a:lnTo>
                <a:lnTo>
                  <a:pt x="45" y="360"/>
                </a:lnTo>
                <a:lnTo>
                  <a:pt x="36" y="376"/>
                </a:lnTo>
                <a:lnTo>
                  <a:pt x="27" y="374"/>
                </a:lnTo>
                <a:lnTo>
                  <a:pt x="24" y="388"/>
                </a:lnTo>
                <a:lnTo>
                  <a:pt x="29" y="395"/>
                </a:lnTo>
                <a:lnTo>
                  <a:pt x="29" y="407"/>
                </a:lnTo>
                <a:lnTo>
                  <a:pt x="34" y="407"/>
                </a:lnTo>
                <a:lnTo>
                  <a:pt x="36" y="395"/>
                </a:lnTo>
                <a:lnTo>
                  <a:pt x="45" y="393"/>
                </a:lnTo>
                <a:lnTo>
                  <a:pt x="50" y="400"/>
                </a:lnTo>
                <a:lnTo>
                  <a:pt x="53" y="409"/>
                </a:lnTo>
                <a:lnTo>
                  <a:pt x="62" y="419"/>
                </a:lnTo>
                <a:lnTo>
                  <a:pt x="67" y="417"/>
                </a:lnTo>
                <a:lnTo>
                  <a:pt x="67" y="400"/>
                </a:lnTo>
                <a:lnTo>
                  <a:pt x="71" y="400"/>
                </a:lnTo>
                <a:lnTo>
                  <a:pt x="79" y="409"/>
                </a:lnTo>
                <a:lnTo>
                  <a:pt x="83" y="414"/>
                </a:lnTo>
                <a:lnTo>
                  <a:pt x="93" y="417"/>
                </a:lnTo>
                <a:lnTo>
                  <a:pt x="102" y="412"/>
                </a:lnTo>
                <a:lnTo>
                  <a:pt x="109" y="409"/>
                </a:lnTo>
                <a:lnTo>
                  <a:pt x="116" y="412"/>
                </a:lnTo>
                <a:lnTo>
                  <a:pt x="121" y="405"/>
                </a:lnTo>
                <a:lnTo>
                  <a:pt x="126" y="407"/>
                </a:lnTo>
                <a:lnTo>
                  <a:pt x="131" y="405"/>
                </a:lnTo>
                <a:lnTo>
                  <a:pt x="133" y="407"/>
                </a:lnTo>
                <a:lnTo>
                  <a:pt x="147" y="412"/>
                </a:lnTo>
                <a:lnTo>
                  <a:pt x="154" y="4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1050"/>
          <p:cNvSpPr>
            <a:spLocks/>
          </p:cNvSpPr>
          <p:nvPr/>
        </p:nvSpPr>
        <p:spPr bwMode="auto">
          <a:xfrm>
            <a:off x="4211638" y="2617788"/>
            <a:ext cx="25400" cy="49213"/>
          </a:xfrm>
          <a:custGeom>
            <a:avLst/>
            <a:gdLst>
              <a:gd name="T0" fmla="*/ 7 w 16"/>
              <a:gd name="T1" fmla="*/ 0 h 31"/>
              <a:gd name="T2" fmla="*/ 2 w 16"/>
              <a:gd name="T3" fmla="*/ 2 h 31"/>
              <a:gd name="T4" fmla="*/ 0 w 16"/>
              <a:gd name="T5" fmla="*/ 9 h 31"/>
              <a:gd name="T6" fmla="*/ 0 w 16"/>
              <a:gd name="T7" fmla="*/ 12 h 31"/>
              <a:gd name="T8" fmla="*/ 0 w 16"/>
              <a:gd name="T9" fmla="*/ 19 h 31"/>
              <a:gd name="T10" fmla="*/ 0 w 16"/>
              <a:gd name="T11" fmla="*/ 26 h 31"/>
              <a:gd name="T12" fmla="*/ 0 w 16"/>
              <a:gd name="T13" fmla="*/ 28 h 31"/>
              <a:gd name="T14" fmla="*/ 9 w 16"/>
              <a:gd name="T15" fmla="*/ 31 h 31"/>
              <a:gd name="T16" fmla="*/ 14 w 16"/>
              <a:gd name="T17" fmla="*/ 31 h 31"/>
              <a:gd name="T18" fmla="*/ 16 w 16"/>
              <a:gd name="T19" fmla="*/ 26 h 31"/>
              <a:gd name="T20" fmla="*/ 16 w 16"/>
              <a:gd name="T21" fmla="*/ 14 h 31"/>
              <a:gd name="T22" fmla="*/ 16 w 16"/>
              <a:gd name="T23" fmla="*/ 5 h 31"/>
              <a:gd name="T24" fmla="*/ 11 w 16"/>
              <a:gd name="T25" fmla="*/ 0 h 31"/>
              <a:gd name="T26" fmla="*/ 9 w 16"/>
              <a:gd name="T27" fmla="*/ 0 h 31"/>
              <a:gd name="T28" fmla="*/ 7 w 16"/>
              <a:gd name="T2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31">
                <a:moveTo>
                  <a:pt x="7" y="0"/>
                </a:moveTo>
                <a:lnTo>
                  <a:pt x="2" y="2"/>
                </a:lnTo>
                <a:lnTo>
                  <a:pt x="0" y="9"/>
                </a:lnTo>
                <a:lnTo>
                  <a:pt x="0" y="12"/>
                </a:lnTo>
                <a:lnTo>
                  <a:pt x="0" y="19"/>
                </a:lnTo>
                <a:lnTo>
                  <a:pt x="0" y="26"/>
                </a:lnTo>
                <a:lnTo>
                  <a:pt x="0" y="28"/>
                </a:lnTo>
                <a:lnTo>
                  <a:pt x="9" y="31"/>
                </a:lnTo>
                <a:lnTo>
                  <a:pt x="14" y="31"/>
                </a:lnTo>
                <a:lnTo>
                  <a:pt x="16" y="26"/>
                </a:lnTo>
                <a:lnTo>
                  <a:pt x="16" y="14"/>
                </a:lnTo>
                <a:lnTo>
                  <a:pt x="16" y="5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1051"/>
          <p:cNvSpPr>
            <a:spLocks/>
          </p:cNvSpPr>
          <p:nvPr/>
        </p:nvSpPr>
        <p:spPr bwMode="auto">
          <a:xfrm>
            <a:off x="4157663" y="2436813"/>
            <a:ext cx="76200" cy="63500"/>
          </a:xfrm>
          <a:custGeom>
            <a:avLst/>
            <a:gdLst>
              <a:gd name="T0" fmla="*/ 0 w 48"/>
              <a:gd name="T1" fmla="*/ 31 h 40"/>
              <a:gd name="T2" fmla="*/ 0 w 48"/>
              <a:gd name="T3" fmla="*/ 33 h 40"/>
              <a:gd name="T4" fmla="*/ 5 w 48"/>
              <a:gd name="T5" fmla="*/ 36 h 40"/>
              <a:gd name="T6" fmla="*/ 15 w 48"/>
              <a:gd name="T7" fmla="*/ 38 h 40"/>
              <a:gd name="T8" fmla="*/ 22 w 48"/>
              <a:gd name="T9" fmla="*/ 40 h 40"/>
              <a:gd name="T10" fmla="*/ 31 w 48"/>
              <a:gd name="T11" fmla="*/ 40 h 40"/>
              <a:gd name="T12" fmla="*/ 38 w 48"/>
              <a:gd name="T13" fmla="*/ 40 h 40"/>
              <a:gd name="T14" fmla="*/ 45 w 48"/>
              <a:gd name="T15" fmla="*/ 36 h 40"/>
              <a:gd name="T16" fmla="*/ 48 w 48"/>
              <a:gd name="T17" fmla="*/ 31 h 40"/>
              <a:gd name="T18" fmla="*/ 38 w 48"/>
              <a:gd name="T19" fmla="*/ 22 h 40"/>
              <a:gd name="T20" fmla="*/ 34 w 48"/>
              <a:gd name="T21" fmla="*/ 19 h 40"/>
              <a:gd name="T22" fmla="*/ 31 w 48"/>
              <a:gd name="T23" fmla="*/ 10 h 40"/>
              <a:gd name="T24" fmla="*/ 29 w 48"/>
              <a:gd name="T25" fmla="*/ 3 h 40"/>
              <a:gd name="T26" fmla="*/ 24 w 48"/>
              <a:gd name="T27" fmla="*/ 0 h 40"/>
              <a:gd name="T28" fmla="*/ 12 w 48"/>
              <a:gd name="T29" fmla="*/ 3 h 40"/>
              <a:gd name="T30" fmla="*/ 10 w 48"/>
              <a:gd name="T31" fmla="*/ 10 h 40"/>
              <a:gd name="T32" fmla="*/ 17 w 48"/>
              <a:gd name="T33" fmla="*/ 14 h 40"/>
              <a:gd name="T34" fmla="*/ 22 w 48"/>
              <a:gd name="T35" fmla="*/ 22 h 40"/>
              <a:gd name="T36" fmla="*/ 27 w 48"/>
              <a:gd name="T37" fmla="*/ 22 h 40"/>
              <a:gd name="T38" fmla="*/ 24 w 48"/>
              <a:gd name="T39" fmla="*/ 24 h 40"/>
              <a:gd name="T40" fmla="*/ 19 w 48"/>
              <a:gd name="T41" fmla="*/ 24 h 40"/>
              <a:gd name="T42" fmla="*/ 12 w 48"/>
              <a:gd name="T43" fmla="*/ 26 h 40"/>
              <a:gd name="T44" fmla="*/ 12 w 48"/>
              <a:gd name="T45" fmla="*/ 29 h 40"/>
              <a:gd name="T46" fmla="*/ 15 w 48"/>
              <a:gd name="T47" fmla="*/ 29 h 40"/>
              <a:gd name="T48" fmla="*/ 24 w 48"/>
              <a:gd name="T49" fmla="*/ 29 h 40"/>
              <a:gd name="T50" fmla="*/ 24 w 48"/>
              <a:gd name="T51" fmla="*/ 31 h 40"/>
              <a:gd name="T52" fmla="*/ 15 w 48"/>
              <a:gd name="T53" fmla="*/ 33 h 40"/>
              <a:gd name="T54" fmla="*/ 3 w 48"/>
              <a:gd name="T55" fmla="*/ 29 h 40"/>
              <a:gd name="T56" fmla="*/ 0 w 48"/>
              <a:gd name="T57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40">
                <a:moveTo>
                  <a:pt x="0" y="31"/>
                </a:moveTo>
                <a:lnTo>
                  <a:pt x="0" y="33"/>
                </a:lnTo>
                <a:lnTo>
                  <a:pt x="5" y="36"/>
                </a:lnTo>
                <a:lnTo>
                  <a:pt x="15" y="38"/>
                </a:lnTo>
                <a:lnTo>
                  <a:pt x="22" y="40"/>
                </a:lnTo>
                <a:lnTo>
                  <a:pt x="31" y="40"/>
                </a:lnTo>
                <a:lnTo>
                  <a:pt x="38" y="40"/>
                </a:lnTo>
                <a:lnTo>
                  <a:pt x="45" y="36"/>
                </a:lnTo>
                <a:lnTo>
                  <a:pt x="48" y="31"/>
                </a:lnTo>
                <a:lnTo>
                  <a:pt x="38" y="22"/>
                </a:lnTo>
                <a:lnTo>
                  <a:pt x="34" y="19"/>
                </a:lnTo>
                <a:lnTo>
                  <a:pt x="31" y="10"/>
                </a:lnTo>
                <a:lnTo>
                  <a:pt x="29" y="3"/>
                </a:lnTo>
                <a:lnTo>
                  <a:pt x="24" y="0"/>
                </a:lnTo>
                <a:lnTo>
                  <a:pt x="12" y="3"/>
                </a:lnTo>
                <a:lnTo>
                  <a:pt x="10" y="10"/>
                </a:lnTo>
                <a:lnTo>
                  <a:pt x="17" y="14"/>
                </a:lnTo>
                <a:lnTo>
                  <a:pt x="22" y="22"/>
                </a:lnTo>
                <a:lnTo>
                  <a:pt x="27" y="22"/>
                </a:lnTo>
                <a:lnTo>
                  <a:pt x="24" y="24"/>
                </a:lnTo>
                <a:lnTo>
                  <a:pt x="19" y="24"/>
                </a:lnTo>
                <a:lnTo>
                  <a:pt x="12" y="26"/>
                </a:lnTo>
                <a:lnTo>
                  <a:pt x="12" y="29"/>
                </a:lnTo>
                <a:lnTo>
                  <a:pt x="15" y="29"/>
                </a:lnTo>
                <a:lnTo>
                  <a:pt x="24" y="29"/>
                </a:lnTo>
                <a:lnTo>
                  <a:pt x="24" y="31"/>
                </a:lnTo>
                <a:lnTo>
                  <a:pt x="15" y="33"/>
                </a:lnTo>
                <a:lnTo>
                  <a:pt x="3" y="29"/>
                </a:lnTo>
                <a:lnTo>
                  <a:pt x="0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1052"/>
          <p:cNvSpPr>
            <a:spLocks/>
          </p:cNvSpPr>
          <p:nvPr/>
        </p:nvSpPr>
        <p:spPr bwMode="auto">
          <a:xfrm>
            <a:off x="4157663" y="2535238"/>
            <a:ext cx="57150" cy="49213"/>
          </a:xfrm>
          <a:custGeom>
            <a:avLst/>
            <a:gdLst>
              <a:gd name="T0" fmla="*/ 29 w 36"/>
              <a:gd name="T1" fmla="*/ 2 h 31"/>
              <a:gd name="T2" fmla="*/ 27 w 36"/>
              <a:gd name="T3" fmla="*/ 2 h 31"/>
              <a:gd name="T4" fmla="*/ 19 w 36"/>
              <a:gd name="T5" fmla="*/ 7 h 31"/>
              <a:gd name="T6" fmla="*/ 12 w 36"/>
              <a:gd name="T7" fmla="*/ 9 h 31"/>
              <a:gd name="T8" fmla="*/ 8 w 36"/>
              <a:gd name="T9" fmla="*/ 14 h 31"/>
              <a:gd name="T10" fmla="*/ 3 w 36"/>
              <a:gd name="T11" fmla="*/ 19 h 31"/>
              <a:gd name="T12" fmla="*/ 0 w 36"/>
              <a:gd name="T13" fmla="*/ 26 h 31"/>
              <a:gd name="T14" fmla="*/ 8 w 36"/>
              <a:gd name="T15" fmla="*/ 31 h 31"/>
              <a:gd name="T16" fmla="*/ 8 w 36"/>
              <a:gd name="T17" fmla="*/ 28 h 31"/>
              <a:gd name="T18" fmla="*/ 15 w 36"/>
              <a:gd name="T19" fmla="*/ 23 h 31"/>
              <a:gd name="T20" fmla="*/ 19 w 36"/>
              <a:gd name="T21" fmla="*/ 19 h 31"/>
              <a:gd name="T22" fmla="*/ 24 w 36"/>
              <a:gd name="T23" fmla="*/ 14 h 31"/>
              <a:gd name="T24" fmla="*/ 29 w 36"/>
              <a:gd name="T25" fmla="*/ 7 h 31"/>
              <a:gd name="T26" fmla="*/ 34 w 36"/>
              <a:gd name="T27" fmla="*/ 5 h 31"/>
              <a:gd name="T28" fmla="*/ 34 w 36"/>
              <a:gd name="T29" fmla="*/ 2 h 31"/>
              <a:gd name="T30" fmla="*/ 36 w 36"/>
              <a:gd name="T31" fmla="*/ 0 h 31"/>
              <a:gd name="T32" fmla="*/ 34 w 36"/>
              <a:gd name="T33" fmla="*/ 0 h 31"/>
              <a:gd name="T34" fmla="*/ 29 w 36"/>
              <a:gd name="T35" fmla="*/ 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31">
                <a:moveTo>
                  <a:pt x="29" y="2"/>
                </a:moveTo>
                <a:lnTo>
                  <a:pt x="27" y="2"/>
                </a:lnTo>
                <a:lnTo>
                  <a:pt x="19" y="7"/>
                </a:lnTo>
                <a:lnTo>
                  <a:pt x="12" y="9"/>
                </a:lnTo>
                <a:lnTo>
                  <a:pt x="8" y="14"/>
                </a:lnTo>
                <a:lnTo>
                  <a:pt x="3" y="19"/>
                </a:lnTo>
                <a:lnTo>
                  <a:pt x="0" y="26"/>
                </a:lnTo>
                <a:lnTo>
                  <a:pt x="8" y="31"/>
                </a:lnTo>
                <a:lnTo>
                  <a:pt x="8" y="28"/>
                </a:lnTo>
                <a:lnTo>
                  <a:pt x="15" y="23"/>
                </a:lnTo>
                <a:lnTo>
                  <a:pt x="19" y="19"/>
                </a:lnTo>
                <a:lnTo>
                  <a:pt x="24" y="14"/>
                </a:lnTo>
                <a:lnTo>
                  <a:pt x="29" y="7"/>
                </a:lnTo>
                <a:lnTo>
                  <a:pt x="34" y="5"/>
                </a:lnTo>
                <a:lnTo>
                  <a:pt x="34" y="2"/>
                </a:lnTo>
                <a:lnTo>
                  <a:pt x="36" y="0"/>
                </a:lnTo>
                <a:lnTo>
                  <a:pt x="34" y="0"/>
                </a:lnTo>
                <a:lnTo>
                  <a:pt x="29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1053"/>
          <p:cNvSpPr>
            <a:spLocks/>
          </p:cNvSpPr>
          <p:nvPr/>
        </p:nvSpPr>
        <p:spPr bwMode="auto">
          <a:xfrm>
            <a:off x="4113213" y="2554288"/>
            <a:ext cx="49213" cy="55563"/>
          </a:xfrm>
          <a:custGeom>
            <a:avLst/>
            <a:gdLst>
              <a:gd name="T0" fmla="*/ 12 w 31"/>
              <a:gd name="T1" fmla="*/ 2 h 35"/>
              <a:gd name="T2" fmla="*/ 7 w 31"/>
              <a:gd name="T3" fmla="*/ 2 h 35"/>
              <a:gd name="T4" fmla="*/ 5 w 31"/>
              <a:gd name="T5" fmla="*/ 11 h 35"/>
              <a:gd name="T6" fmla="*/ 0 w 31"/>
              <a:gd name="T7" fmla="*/ 19 h 35"/>
              <a:gd name="T8" fmla="*/ 0 w 31"/>
              <a:gd name="T9" fmla="*/ 21 h 35"/>
              <a:gd name="T10" fmla="*/ 2 w 31"/>
              <a:gd name="T11" fmla="*/ 21 h 35"/>
              <a:gd name="T12" fmla="*/ 7 w 31"/>
              <a:gd name="T13" fmla="*/ 19 h 35"/>
              <a:gd name="T14" fmla="*/ 12 w 31"/>
              <a:gd name="T15" fmla="*/ 11 h 35"/>
              <a:gd name="T16" fmla="*/ 14 w 31"/>
              <a:gd name="T17" fmla="*/ 11 h 35"/>
              <a:gd name="T18" fmla="*/ 17 w 31"/>
              <a:gd name="T19" fmla="*/ 14 h 35"/>
              <a:gd name="T20" fmla="*/ 12 w 31"/>
              <a:gd name="T21" fmla="*/ 16 h 35"/>
              <a:gd name="T22" fmla="*/ 10 w 31"/>
              <a:gd name="T23" fmla="*/ 19 h 35"/>
              <a:gd name="T24" fmla="*/ 12 w 31"/>
              <a:gd name="T25" fmla="*/ 23 h 35"/>
              <a:gd name="T26" fmla="*/ 12 w 31"/>
              <a:gd name="T27" fmla="*/ 26 h 35"/>
              <a:gd name="T28" fmla="*/ 10 w 31"/>
              <a:gd name="T29" fmla="*/ 28 h 35"/>
              <a:gd name="T30" fmla="*/ 7 w 31"/>
              <a:gd name="T31" fmla="*/ 30 h 35"/>
              <a:gd name="T32" fmla="*/ 5 w 31"/>
              <a:gd name="T33" fmla="*/ 33 h 35"/>
              <a:gd name="T34" fmla="*/ 7 w 31"/>
              <a:gd name="T35" fmla="*/ 35 h 35"/>
              <a:gd name="T36" fmla="*/ 10 w 31"/>
              <a:gd name="T37" fmla="*/ 35 h 35"/>
              <a:gd name="T38" fmla="*/ 14 w 31"/>
              <a:gd name="T39" fmla="*/ 30 h 35"/>
              <a:gd name="T40" fmla="*/ 19 w 31"/>
              <a:gd name="T41" fmla="*/ 33 h 35"/>
              <a:gd name="T42" fmla="*/ 26 w 31"/>
              <a:gd name="T43" fmla="*/ 30 h 35"/>
              <a:gd name="T44" fmla="*/ 28 w 31"/>
              <a:gd name="T45" fmla="*/ 23 h 35"/>
              <a:gd name="T46" fmla="*/ 28 w 31"/>
              <a:gd name="T47" fmla="*/ 16 h 35"/>
              <a:gd name="T48" fmla="*/ 26 w 31"/>
              <a:gd name="T49" fmla="*/ 14 h 35"/>
              <a:gd name="T50" fmla="*/ 28 w 31"/>
              <a:gd name="T51" fmla="*/ 4 h 35"/>
              <a:gd name="T52" fmla="*/ 31 w 31"/>
              <a:gd name="T53" fmla="*/ 2 h 35"/>
              <a:gd name="T54" fmla="*/ 28 w 31"/>
              <a:gd name="T55" fmla="*/ 2 h 35"/>
              <a:gd name="T56" fmla="*/ 26 w 31"/>
              <a:gd name="T57" fmla="*/ 0 h 35"/>
              <a:gd name="T58" fmla="*/ 19 w 31"/>
              <a:gd name="T59" fmla="*/ 2 h 35"/>
              <a:gd name="T60" fmla="*/ 14 w 31"/>
              <a:gd name="T61" fmla="*/ 7 h 35"/>
              <a:gd name="T62" fmla="*/ 14 w 31"/>
              <a:gd name="T63" fmla="*/ 9 h 35"/>
              <a:gd name="T64" fmla="*/ 14 w 31"/>
              <a:gd name="T65" fmla="*/ 7 h 35"/>
              <a:gd name="T66" fmla="*/ 17 w 31"/>
              <a:gd name="T67" fmla="*/ 2 h 35"/>
              <a:gd name="T68" fmla="*/ 17 w 31"/>
              <a:gd name="T69" fmla="*/ 0 h 35"/>
              <a:gd name="T70" fmla="*/ 12 w 31"/>
              <a:gd name="T71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1" h="35">
                <a:moveTo>
                  <a:pt x="12" y="2"/>
                </a:moveTo>
                <a:lnTo>
                  <a:pt x="7" y="2"/>
                </a:lnTo>
                <a:lnTo>
                  <a:pt x="5" y="11"/>
                </a:lnTo>
                <a:lnTo>
                  <a:pt x="0" y="19"/>
                </a:lnTo>
                <a:lnTo>
                  <a:pt x="0" y="21"/>
                </a:lnTo>
                <a:lnTo>
                  <a:pt x="2" y="21"/>
                </a:lnTo>
                <a:lnTo>
                  <a:pt x="7" y="19"/>
                </a:lnTo>
                <a:lnTo>
                  <a:pt x="12" y="11"/>
                </a:lnTo>
                <a:lnTo>
                  <a:pt x="14" y="11"/>
                </a:lnTo>
                <a:lnTo>
                  <a:pt x="17" y="14"/>
                </a:lnTo>
                <a:lnTo>
                  <a:pt x="12" y="16"/>
                </a:lnTo>
                <a:lnTo>
                  <a:pt x="10" y="19"/>
                </a:lnTo>
                <a:lnTo>
                  <a:pt x="12" y="23"/>
                </a:lnTo>
                <a:lnTo>
                  <a:pt x="12" y="26"/>
                </a:lnTo>
                <a:lnTo>
                  <a:pt x="10" y="28"/>
                </a:lnTo>
                <a:lnTo>
                  <a:pt x="7" y="30"/>
                </a:lnTo>
                <a:lnTo>
                  <a:pt x="5" y="33"/>
                </a:lnTo>
                <a:lnTo>
                  <a:pt x="7" y="35"/>
                </a:lnTo>
                <a:lnTo>
                  <a:pt x="10" y="35"/>
                </a:lnTo>
                <a:lnTo>
                  <a:pt x="14" y="30"/>
                </a:lnTo>
                <a:lnTo>
                  <a:pt x="19" y="33"/>
                </a:lnTo>
                <a:lnTo>
                  <a:pt x="26" y="30"/>
                </a:lnTo>
                <a:lnTo>
                  <a:pt x="28" y="23"/>
                </a:lnTo>
                <a:lnTo>
                  <a:pt x="28" y="16"/>
                </a:lnTo>
                <a:lnTo>
                  <a:pt x="26" y="14"/>
                </a:lnTo>
                <a:lnTo>
                  <a:pt x="28" y="4"/>
                </a:lnTo>
                <a:lnTo>
                  <a:pt x="31" y="2"/>
                </a:lnTo>
                <a:lnTo>
                  <a:pt x="28" y="2"/>
                </a:lnTo>
                <a:lnTo>
                  <a:pt x="26" y="0"/>
                </a:lnTo>
                <a:lnTo>
                  <a:pt x="19" y="2"/>
                </a:lnTo>
                <a:lnTo>
                  <a:pt x="14" y="7"/>
                </a:lnTo>
                <a:lnTo>
                  <a:pt x="14" y="9"/>
                </a:lnTo>
                <a:lnTo>
                  <a:pt x="14" y="7"/>
                </a:lnTo>
                <a:lnTo>
                  <a:pt x="17" y="2"/>
                </a:lnTo>
                <a:lnTo>
                  <a:pt x="17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1054"/>
          <p:cNvSpPr>
            <a:spLocks/>
          </p:cNvSpPr>
          <p:nvPr/>
        </p:nvSpPr>
        <p:spPr bwMode="auto">
          <a:xfrm>
            <a:off x="4192588" y="2854326"/>
            <a:ext cx="55563" cy="52388"/>
          </a:xfrm>
          <a:custGeom>
            <a:avLst/>
            <a:gdLst>
              <a:gd name="T0" fmla="*/ 2 w 35"/>
              <a:gd name="T1" fmla="*/ 31 h 33"/>
              <a:gd name="T2" fmla="*/ 5 w 35"/>
              <a:gd name="T3" fmla="*/ 31 h 33"/>
              <a:gd name="T4" fmla="*/ 5 w 35"/>
              <a:gd name="T5" fmla="*/ 33 h 33"/>
              <a:gd name="T6" fmla="*/ 19 w 35"/>
              <a:gd name="T7" fmla="*/ 28 h 33"/>
              <a:gd name="T8" fmla="*/ 23 w 35"/>
              <a:gd name="T9" fmla="*/ 26 h 33"/>
              <a:gd name="T10" fmla="*/ 26 w 35"/>
              <a:gd name="T11" fmla="*/ 21 h 33"/>
              <a:gd name="T12" fmla="*/ 33 w 35"/>
              <a:gd name="T13" fmla="*/ 14 h 33"/>
              <a:gd name="T14" fmla="*/ 35 w 35"/>
              <a:gd name="T15" fmla="*/ 12 h 33"/>
              <a:gd name="T16" fmla="*/ 33 w 35"/>
              <a:gd name="T17" fmla="*/ 12 h 33"/>
              <a:gd name="T18" fmla="*/ 31 w 35"/>
              <a:gd name="T19" fmla="*/ 7 h 33"/>
              <a:gd name="T20" fmla="*/ 35 w 35"/>
              <a:gd name="T21" fmla="*/ 2 h 33"/>
              <a:gd name="T22" fmla="*/ 33 w 35"/>
              <a:gd name="T23" fmla="*/ 0 h 33"/>
              <a:gd name="T24" fmla="*/ 28 w 35"/>
              <a:gd name="T25" fmla="*/ 0 h 33"/>
              <a:gd name="T26" fmla="*/ 21 w 35"/>
              <a:gd name="T27" fmla="*/ 5 h 33"/>
              <a:gd name="T28" fmla="*/ 14 w 35"/>
              <a:gd name="T29" fmla="*/ 12 h 33"/>
              <a:gd name="T30" fmla="*/ 9 w 35"/>
              <a:gd name="T31" fmla="*/ 14 h 33"/>
              <a:gd name="T32" fmla="*/ 9 w 35"/>
              <a:gd name="T33" fmla="*/ 16 h 33"/>
              <a:gd name="T34" fmla="*/ 2 w 35"/>
              <a:gd name="T35" fmla="*/ 26 h 33"/>
              <a:gd name="T36" fmla="*/ 0 w 35"/>
              <a:gd name="T37" fmla="*/ 33 h 33"/>
              <a:gd name="T38" fmla="*/ 2 w 35"/>
              <a:gd name="T39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33">
                <a:moveTo>
                  <a:pt x="2" y="31"/>
                </a:moveTo>
                <a:lnTo>
                  <a:pt x="5" y="31"/>
                </a:lnTo>
                <a:lnTo>
                  <a:pt x="5" y="33"/>
                </a:lnTo>
                <a:lnTo>
                  <a:pt x="19" y="28"/>
                </a:lnTo>
                <a:lnTo>
                  <a:pt x="23" y="26"/>
                </a:lnTo>
                <a:lnTo>
                  <a:pt x="26" y="21"/>
                </a:lnTo>
                <a:lnTo>
                  <a:pt x="33" y="14"/>
                </a:lnTo>
                <a:lnTo>
                  <a:pt x="35" y="12"/>
                </a:lnTo>
                <a:lnTo>
                  <a:pt x="33" y="12"/>
                </a:lnTo>
                <a:lnTo>
                  <a:pt x="31" y="7"/>
                </a:lnTo>
                <a:lnTo>
                  <a:pt x="35" y="2"/>
                </a:lnTo>
                <a:lnTo>
                  <a:pt x="33" y="0"/>
                </a:lnTo>
                <a:lnTo>
                  <a:pt x="28" y="0"/>
                </a:lnTo>
                <a:lnTo>
                  <a:pt x="21" y="5"/>
                </a:lnTo>
                <a:lnTo>
                  <a:pt x="14" y="12"/>
                </a:lnTo>
                <a:lnTo>
                  <a:pt x="9" y="14"/>
                </a:lnTo>
                <a:lnTo>
                  <a:pt x="9" y="16"/>
                </a:lnTo>
                <a:lnTo>
                  <a:pt x="2" y="26"/>
                </a:lnTo>
                <a:lnTo>
                  <a:pt x="0" y="33"/>
                </a:lnTo>
                <a:lnTo>
                  <a:pt x="2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1055"/>
          <p:cNvSpPr>
            <a:spLocks/>
          </p:cNvSpPr>
          <p:nvPr/>
        </p:nvSpPr>
        <p:spPr bwMode="auto">
          <a:xfrm>
            <a:off x="4311651" y="2801938"/>
            <a:ext cx="90488" cy="280988"/>
          </a:xfrm>
          <a:custGeom>
            <a:avLst/>
            <a:gdLst>
              <a:gd name="T0" fmla="*/ 57 w 57"/>
              <a:gd name="T1" fmla="*/ 0 h 177"/>
              <a:gd name="T2" fmla="*/ 55 w 57"/>
              <a:gd name="T3" fmla="*/ 2 h 177"/>
              <a:gd name="T4" fmla="*/ 55 w 57"/>
              <a:gd name="T5" fmla="*/ 5 h 177"/>
              <a:gd name="T6" fmla="*/ 52 w 57"/>
              <a:gd name="T7" fmla="*/ 5 h 177"/>
              <a:gd name="T8" fmla="*/ 50 w 57"/>
              <a:gd name="T9" fmla="*/ 2 h 177"/>
              <a:gd name="T10" fmla="*/ 48 w 57"/>
              <a:gd name="T11" fmla="*/ 0 h 177"/>
              <a:gd name="T12" fmla="*/ 41 w 57"/>
              <a:gd name="T13" fmla="*/ 0 h 177"/>
              <a:gd name="T14" fmla="*/ 38 w 57"/>
              <a:gd name="T15" fmla="*/ 0 h 177"/>
              <a:gd name="T16" fmla="*/ 41 w 57"/>
              <a:gd name="T17" fmla="*/ 2 h 177"/>
              <a:gd name="T18" fmla="*/ 38 w 57"/>
              <a:gd name="T19" fmla="*/ 5 h 177"/>
              <a:gd name="T20" fmla="*/ 36 w 57"/>
              <a:gd name="T21" fmla="*/ 2 h 177"/>
              <a:gd name="T22" fmla="*/ 34 w 57"/>
              <a:gd name="T23" fmla="*/ 2 h 177"/>
              <a:gd name="T24" fmla="*/ 26 w 57"/>
              <a:gd name="T25" fmla="*/ 12 h 177"/>
              <a:gd name="T26" fmla="*/ 22 w 57"/>
              <a:gd name="T27" fmla="*/ 19 h 177"/>
              <a:gd name="T28" fmla="*/ 5 w 57"/>
              <a:gd name="T29" fmla="*/ 38 h 177"/>
              <a:gd name="T30" fmla="*/ 15 w 57"/>
              <a:gd name="T31" fmla="*/ 61 h 177"/>
              <a:gd name="T32" fmla="*/ 15 w 57"/>
              <a:gd name="T33" fmla="*/ 73 h 177"/>
              <a:gd name="T34" fmla="*/ 22 w 57"/>
              <a:gd name="T35" fmla="*/ 78 h 177"/>
              <a:gd name="T36" fmla="*/ 19 w 57"/>
              <a:gd name="T37" fmla="*/ 90 h 177"/>
              <a:gd name="T38" fmla="*/ 19 w 57"/>
              <a:gd name="T39" fmla="*/ 94 h 177"/>
              <a:gd name="T40" fmla="*/ 34 w 57"/>
              <a:gd name="T41" fmla="*/ 85 h 177"/>
              <a:gd name="T42" fmla="*/ 43 w 57"/>
              <a:gd name="T43" fmla="*/ 83 h 177"/>
              <a:gd name="T44" fmla="*/ 43 w 57"/>
              <a:gd name="T45" fmla="*/ 92 h 177"/>
              <a:gd name="T46" fmla="*/ 36 w 57"/>
              <a:gd name="T47" fmla="*/ 106 h 177"/>
              <a:gd name="T48" fmla="*/ 26 w 57"/>
              <a:gd name="T49" fmla="*/ 109 h 177"/>
              <a:gd name="T50" fmla="*/ 19 w 57"/>
              <a:gd name="T51" fmla="*/ 125 h 177"/>
              <a:gd name="T52" fmla="*/ 26 w 57"/>
              <a:gd name="T53" fmla="*/ 130 h 177"/>
              <a:gd name="T54" fmla="*/ 12 w 57"/>
              <a:gd name="T55" fmla="*/ 147 h 177"/>
              <a:gd name="T56" fmla="*/ 15 w 57"/>
              <a:gd name="T57" fmla="*/ 161 h 177"/>
              <a:gd name="T58" fmla="*/ 8 w 57"/>
              <a:gd name="T59" fmla="*/ 161 h 177"/>
              <a:gd name="T60" fmla="*/ 0 w 57"/>
              <a:gd name="T61" fmla="*/ 163 h 177"/>
              <a:gd name="T62" fmla="*/ 3 w 57"/>
              <a:gd name="T63" fmla="*/ 177 h 177"/>
              <a:gd name="T64" fmla="*/ 5 w 57"/>
              <a:gd name="T6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7" h="177">
                <a:moveTo>
                  <a:pt x="57" y="0"/>
                </a:moveTo>
                <a:lnTo>
                  <a:pt x="55" y="2"/>
                </a:lnTo>
                <a:lnTo>
                  <a:pt x="55" y="5"/>
                </a:lnTo>
                <a:lnTo>
                  <a:pt x="52" y="5"/>
                </a:lnTo>
                <a:lnTo>
                  <a:pt x="50" y="2"/>
                </a:lnTo>
                <a:lnTo>
                  <a:pt x="48" y="0"/>
                </a:lnTo>
                <a:lnTo>
                  <a:pt x="41" y="0"/>
                </a:lnTo>
                <a:lnTo>
                  <a:pt x="38" y="0"/>
                </a:lnTo>
                <a:lnTo>
                  <a:pt x="41" y="2"/>
                </a:lnTo>
                <a:lnTo>
                  <a:pt x="38" y="5"/>
                </a:lnTo>
                <a:lnTo>
                  <a:pt x="36" y="2"/>
                </a:lnTo>
                <a:lnTo>
                  <a:pt x="34" y="2"/>
                </a:lnTo>
                <a:lnTo>
                  <a:pt x="26" y="12"/>
                </a:lnTo>
                <a:lnTo>
                  <a:pt x="22" y="19"/>
                </a:lnTo>
                <a:lnTo>
                  <a:pt x="5" y="38"/>
                </a:lnTo>
                <a:lnTo>
                  <a:pt x="15" y="61"/>
                </a:lnTo>
                <a:lnTo>
                  <a:pt x="15" y="73"/>
                </a:lnTo>
                <a:lnTo>
                  <a:pt x="22" y="78"/>
                </a:lnTo>
                <a:lnTo>
                  <a:pt x="19" y="90"/>
                </a:lnTo>
                <a:lnTo>
                  <a:pt x="19" y="94"/>
                </a:lnTo>
                <a:lnTo>
                  <a:pt x="34" y="85"/>
                </a:lnTo>
                <a:lnTo>
                  <a:pt x="43" y="83"/>
                </a:lnTo>
                <a:lnTo>
                  <a:pt x="43" y="92"/>
                </a:lnTo>
                <a:lnTo>
                  <a:pt x="36" y="106"/>
                </a:lnTo>
                <a:lnTo>
                  <a:pt x="26" y="109"/>
                </a:lnTo>
                <a:lnTo>
                  <a:pt x="19" y="125"/>
                </a:lnTo>
                <a:lnTo>
                  <a:pt x="26" y="130"/>
                </a:lnTo>
                <a:lnTo>
                  <a:pt x="12" y="147"/>
                </a:lnTo>
                <a:lnTo>
                  <a:pt x="15" y="161"/>
                </a:lnTo>
                <a:lnTo>
                  <a:pt x="8" y="161"/>
                </a:lnTo>
                <a:lnTo>
                  <a:pt x="0" y="163"/>
                </a:lnTo>
                <a:lnTo>
                  <a:pt x="3" y="177"/>
                </a:lnTo>
                <a:lnTo>
                  <a:pt x="5" y="17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1056"/>
          <p:cNvSpPr>
            <a:spLocks/>
          </p:cNvSpPr>
          <p:nvPr/>
        </p:nvSpPr>
        <p:spPr bwMode="auto">
          <a:xfrm>
            <a:off x="4022726" y="3016251"/>
            <a:ext cx="296863" cy="374650"/>
          </a:xfrm>
          <a:custGeom>
            <a:avLst/>
            <a:gdLst>
              <a:gd name="T0" fmla="*/ 185 w 187"/>
              <a:gd name="T1" fmla="*/ 45 h 236"/>
              <a:gd name="T2" fmla="*/ 175 w 187"/>
              <a:gd name="T3" fmla="*/ 33 h 236"/>
              <a:gd name="T4" fmla="*/ 166 w 187"/>
              <a:gd name="T5" fmla="*/ 28 h 236"/>
              <a:gd name="T6" fmla="*/ 149 w 187"/>
              <a:gd name="T7" fmla="*/ 28 h 236"/>
              <a:gd name="T8" fmla="*/ 140 w 187"/>
              <a:gd name="T9" fmla="*/ 21 h 236"/>
              <a:gd name="T10" fmla="*/ 130 w 187"/>
              <a:gd name="T11" fmla="*/ 28 h 236"/>
              <a:gd name="T12" fmla="*/ 128 w 187"/>
              <a:gd name="T13" fmla="*/ 21 h 236"/>
              <a:gd name="T14" fmla="*/ 121 w 187"/>
              <a:gd name="T15" fmla="*/ 19 h 236"/>
              <a:gd name="T16" fmla="*/ 116 w 187"/>
              <a:gd name="T17" fmla="*/ 9 h 236"/>
              <a:gd name="T18" fmla="*/ 112 w 187"/>
              <a:gd name="T19" fmla="*/ 2 h 236"/>
              <a:gd name="T20" fmla="*/ 104 w 187"/>
              <a:gd name="T21" fmla="*/ 0 h 236"/>
              <a:gd name="T22" fmla="*/ 97 w 187"/>
              <a:gd name="T23" fmla="*/ 2 h 236"/>
              <a:gd name="T24" fmla="*/ 93 w 187"/>
              <a:gd name="T25" fmla="*/ 14 h 236"/>
              <a:gd name="T26" fmla="*/ 97 w 187"/>
              <a:gd name="T27" fmla="*/ 28 h 236"/>
              <a:gd name="T28" fmla="*/ 100 w 187"/>
              <a:gd name="T29" fmla="*/ 42 h 236"/>
              <a:gd name="T30" fmla="*/ 85 w 187"/>
              <a:gd name="T31" fmla="*/ 52 h 236"/>
              <a:gd name="T32" fmla="*/ 74 w 187"/>
              <a:gd name="T33" fmla="*/ 54 h 236"/>
              <a:gd name="T34" fmla="*/ 69 w 187"/>
              <a:gd name="T35" fmla="*/ 61 h 236"/>
              <a:gd name="T36" fmla="*/ 78 w 187"/>
              <a:gd name="T37" fmla="*/ 61 h 236"/>
              <a:gd name="T38" fmla="*/ 85 w 187"/>
              <a:gd name="T39" fmla="*/ 61 h 236"/>
              <a:gd name="T40" fmla="*/ 102 w 187"/>
              <a:gd name="T41" fmla="*/ 59 h 236"/>
              <a:gd name="T42" fmla="*/ 107 w 187"/>
              <a:gd name="T43" fmla="*/ 71 h 236"/>
              <a:gd name="T44" fmla="*/ 109 w 187"/>
              <a:gd name="T45" fmla="*/ 82 h 236"/>
              <a:gd name="T46" fmla="*/ 102 w 187"/>
              <a:gd name="T47" fmla="*/ 92 h 236"/>
              <a:gd name="T48" fmla="*/ 102 w 187"/>
              <a:gd name="T49" fmla="*/ 109 h 236"/>
              <a:gd name="T50" fmla="*/ 93 w 187"/>
              <a:gd name="T51" fmla="*/ 120 h 236"/>
              <a:gd name="T52" fmla="*/ 76 w 187"/>
              <a:gd name="T53" fmla="*/ 130 h 236"/>
              <a:gd name="T54" fmla="*/ 62 w 187"/>
              <a:gd name="T55" fmla="*/ 135 h 236"/>
              <a:gd name="T56" fmla="*/ 48 w 187"/>
              <a:gd name="T57" fmla="*/ 135 h 236"/>
              <a:gd name="T58" fmla="*/ 31 w 187"/>
              <a:gd name="T59" fmla="*/ 142 h 236"/>
              <a:gd name="T60" fmla="*/ 22 w 187"/>
              <a:gd name="T61" fmla="*/ 139 h 236"/>
              <a:gd name="T62" fmla="*/ 5 w 187"/>
              <a:gd name="T63" fmla="*/ 142 h 236"/>
              <a:gd name="T64" fmla="*/ 10 w 187"/>
              <a:gd name="T65" fmla="*/ 149 h 236"/>
              <a:gd name="T66" fmla="*/ 15 w 187"/>
              <a:gd name="T67" fmla="*/ 156 h 236"/>
              <a:gd name="T68" fmla="*/ 7 w 187"/>
              <a:gd name="T69" fmla="*/ 161 h 236"/>
              <a:gd name="T70" fmla="*/ 10 w 187"/>
              <a:gd name="T71" fmla="*/ 170 h 236"/>
              <a:gd name="T72" fmla="*/ 24 w 187"/>
              <a:gd name="T73" fmla="*/ 180 h 236"/>
              <a:gd name="T74" fmla="*/ 38 w 187"/>
              <a:gd name="T75" fmla="*/ 175 h 236"/>
              <a:gd name="T76" fmla="*/ 57 w 187"/>
              <a:gd name="T77" fmla="*/ 177 h 236"/>
              <a:gd name="T78" fmla="*/ 67 w 187"/>
              <a:gd name="T79" fmla="*/ 187 h 236"/>
              <a:gd name="T80" fmla="*/ 69 w 187"/>
              <a:gd name="T81" fmla="*/ 194 h 236"/>
              <a:gd name="T82" fmla="*/ 57 w 187"/>
              <a:gd name="T83" fmla="*/ 198 h 236"/>
              <a:gd name="T84" fmla="*/ 71 w 187"/>
              <a:gd name="T85" fmla="*/ 203 h 236"/>
              <a:gd name="T86" fmla="*/ 83 w 187"/>
              <a:gd name="T87" fmla="*/ 201 h 236"/>
              <a:gd name="T88" fmla="*/ 93 w 187"/>
              <a:gd name="T89" fmla="*/ 215 h 236"/>
              <a:gd name="T90" fmla="*/ 102 w 187"/>
              <a:gd name="T91" fmla="*/ 227 h 236"/>
              <a:gd name="T92" fmla="*/ 116 w 187"/>
              <a:gd name="T93" fmla="*/ 234 h 236"/>
              <a:gd name="T94" fmla="*/ 130 w 187"/>
              <a:gd name="T95" fmla="*/ 236 h 236"/>
              <a:gd name="T96" fmla="*/ 145 w 187"/>
              <a:gd name="T97" fmla="*/ 224 h 236"/>
              <a:gd name="T98" fmla="*/ 159 w 187"/>
              <a:gd name="T99" fmla="*/ 22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7" h="236">
                <a:moveTo>
                  <a:pt x="187" y="42"/>
                </a:moveTo>
                <a:lnTo>
                  <a:pt x="185" y="45"/>
                </a:lnTo>
                <a:lnTo>
                  <a:pt x="182" y="38"/>
                </a:lnTo>
                <a:lnTo>
                  <a:pt x="175" y="33"/>
                </a:lnTo>
                <a:lnTo>
                  <a:pt x="175" y="28"/>
                </a:lnTo>
                <a:lnTo>
                  <a:pt x="166" y="28"/>
                </a:lnTo>
                <a:lnTo>
                  <a:pt x="159" y="28"/>
                </a:lnTo>
                <a:lnTo>
                  <a:pt x="149" y="28"/>
                </a:lnTo>
                <a:lnTo>
                  <a:pt x="145" y="23"/>
                </a:lnTo>
                <a:lnTo>
                  <a:pt x="140" y="21"/>
                </a:lnTo>
                <a:lnTo>
                  <a:pt x="138" y="26"/>
                </a:lnTo>
                <a:lnTo>
                  <a:pt x="130" y="28"/>
                </a:lnTo>
                <a:lnTo>
                  <a:pt x="121" y="26"/>
                </a:lnTo>
                <a:lnTo>
                  <a:pt x="128" y="21"/>
                </a:lnTo>
                <a:lnTo>
                  <a:pt x="123" y="19"/>
                </a:lnTo>
                <a:lnTo>
                  <a:pt x="121" y="19"/>
                </a:lnTo>
                <a:lnTo>
                  <a:pt x="119" y="16"/>
                </a:lnTo>
                <a:lnTo>
                  <a:pt x="116" y="9"/>
                </a:lnTo>
                <a:lnTo>
                  <a:pt x="116" y="4"/>
                </a:lnTo>
                <a:lnTo>
                  <a:pt x="112" y="2"/>
                </a:lnTo>
                <a:lnTo>
                  <a:pt x="107" y="2"/>
                </a:lnTo>
                <a:lnTo>
                  <a:pt x="104" y="0"/>
                </a:lnTo>
                <a:lnTo>
                  <a:pt x="97" y="0"/>
                </a:lnTo>
                <a:lnTo>
                  <a:pt x="97" y="2"/>
                </a:lnTo>
                <a:lnTo>
                  <a:pt x="93" y="7"/>
                </a:lnTo>
                <a:lnTo>
                  <a:pt x="93" y="14"/>
                </a:lnTo>
                <a:lnTo>
                  <a:pt x="95" y="21"/>
                </a:lnTo>
                <a:lnTo>
                  <a:pt x="97" y="28"/>
                </a:lnTo>
                <a:lnTo>
                  <a:pt x="104" y="35"/>
                </a:lnTo>
                <a:lnTo>
                  <a:pt x="100" y="42"/>
                </a:lnTo>
                <a:lnTo>
                  <a:pt x="93" y="47"/>
                </a:lnTo>
                <a:lnTo>
                  <a:pt x="85" y="52"/>
                </a:lnTo>
                <a:lnTo>
                  <a:pt x="78" y="52"/>
                </a:lnTo>
                <a:lnTo>
                  <a:pt x="74" y="54"/>
                </a:lnTo>
                <a:lnTo>
                  <a:pt x="67" y="61"/>
                </a:lnTo>
                <a:lnTo>
                  <a:pt x="69" y="61"/>
                </a:lnTo>
                <a:lnTo>
                  <a:pt x="74" y="64"/>
                </a:lnTo>
                <a:lnTo>
                  <a:pt x="78" y="61"/>
                </a:lnTo>
                <a:lnTo>
                  <a:pt x="81" y="66"/>
                </a:lnTo>
                <a:lnTo>
                  <a:pt x="85" y="61"/>
                </a:lnTo>
                <a:lnTo>
                  <a:pt x="93" y="56"/>
                </a:lnTo>
                <a:lnTo>
                  <a:pt x="102" y="59"/>
                </a:lnTo>
                <a:lnTo>
                  <a:pt x="109" y="61"/>
                </a:lnTo>
                <a:lnTo>
                  <a:pt x="107" y="71"/>
                </a:lnTo>
                <a:lnTo>
                  <a:pt x="109" y="78"/>
                </a:lnTo>
                <a:lnTo>
                  <a:pt x="109" y="82"/>
                </a:lnTo>
                <a:lnTo>
                  <a:pt x="107" y="87"/>
                </a:lnTo>
                <a:lnTo>
                  <a:pt x="102" y="92"/>
                </a:lnTo>
                <a:lnTo>
                  <a:pt x="102" y="101"/>
                </a:lnTo>
                <a:lnTo>
                  <a:pt x="102" y="109"/>
                </a:lnTo>
                <a:lnTo>
                  <a:pt x="97" y="113"/>
                </a:lnTo>
                <a:lnTo>
                  <a:pt x="93" y="120"/>
                </a:lnTo>
                <a:lnTo>
                  <a:pt x="85" y="127"/>
                </a:lnTo>
                <a:lnTo>
                  <a:pt x="76" y="130"/>
                </a:lnTo>
                <a:lnTo>
                  <a:pt x="69" y="132"/>
                </a:lnTo>
                <a:lnTo>
                  <a:pt x="62" y="135"/>
                </a:lnTo>
                <a:lnTo>
                  <a:pt x="52" y="132"/>
                </a:lnTo>
                <a:lnTo>
                  <a:pt x="48" y="135"/>
                </a:lnTo>
                <a:lnTo>
                  <a:pt x="43" y="139"/>
                </a:lnTo>
                <a:lnTo>
                  <a:pt x="31" y="142"/>
                </a:lnTo>
                <a:lnTo>
                  <a:pt x="24" y="137"/>
                </a:lnTo>
                <a:lnTo>
                  <a:pt x="22" y="139"/>
                </a:lnTo>
                <a:lnTo>
                  <a:pt x="12" y="142"/>
                </a:lnTo>
                <a:lnTo>
                  <a:pt x="5" y="142"/>
                </a:lnTo>
                <a:lnTo>
                  <a:pt x="0" y="144"/>
                </a:lnTo>
                <a:lnTo>
                  <a:pt x="10" y="149"/>
                </a:lnTo>
                <a:lnTo>
                  <a:pt x="15" y="153"/>
                </a:lnTo>
                <a:lnTo>
                  <a:pt x="15" y="156"/>
                </a:lnTo>
                <a:lnTo>
                  <a:pt x="12" y="161"/>
                </a:lnTo>
                <a:lnTo>
                  <a:pt x="7" y="161"/>
                </a:lnTo>
                <a:lnTo>
                  <a:pt x="5" y="163"/>
                </a:lnTo>
                <a:lnTo>
                  <a:pt x="10" y="170"/>
                </a:lnTo>
                <a:lnTo>
                  <a:pt x="15" y="180"/>
                </a:lnTo>
                <a:lnTo>
                  <a:pt x="24" y="180"/>
                </a:lnTo>
                <a:lnTo>
                  <a:pt x="36" y="182"/>
                </a:lnTo>
                <a:lnTo>
                  <a:pt x="38" y="175"/>
                </a:lnTo>
                <a:lnTo>
                  <a:pt x="45" y="175"/>
                </a:lnTo>
                <a:lnTo>
                  <a:pt x="57" y="177"/>
                </a:lnTo>
                <a:lnTo>
                  <a:pt x="62" y="187"/>
                </a:lnTo>
                <a:lnTo>
                  <a:pt x="67" y="187"/>
                </a:lnTo>
                <a:lnTo>
                  <a:pt x="71" y="191"/>
                </a:lnTo>
                <a:lnTo>
                  <a:pt x="69" y="194"/>
                </a:lnTo>
                <a:lnTo>
                  <a:pt x="64" y="194"/>
                </a:lnTo>
                <a:lnTo>
                  <a:pt x="57" y="198"/>
                </a:lnTo>
                <a:lnTo>
                  <a:pt x="64" y="203"/>
                </a:lnTo>
                <a:lnTo>
                  <a:pt x="71" y="203"/>
                </a:lnTo>
                <a:lnTo>
                  <a:pt x="81" y="206"/>
                </a:lnTo>
                <a:lnTo>
                  <a:pt x="83" y="201"/>
                </a:lnTo>
                <a:lnTo>
                  <a:pt x="88" y="203"/>
                </a:lnTo>
                <a:lnTo>
                  <a:pt x="93" y="215"/>
                </a:lnTo>
                <a:lnTo>
                  <a:pt x="97" y="222"/>
                </a:lnTo>
                <a:lnTo>
                  <a:pt x="102" y="227"/>
                </a:lnTo>
                <a:lnTo>
                  <a:pt x="107" y="232"/>
                </a:lnTo>
                <a:lnTo>
                  <a:pt x="116" y="234"/>
                </a:lnTo>
                <a:lnTo>
                  <a:pt x="123" y="234"/>
                </a:lnTo>
                <a:lnTo>
                  <a:pt x="130" y="236"/>
                </a:lnTo>
                <a:lnTo>
                  <a:pt x="135" y="229"/>
                </a:lnTo>
                <a:lnTo>
                  <a:pt x="145" y="224"/>
                </a:lnTo>
                <a:lnTo>
                  <a:pt x="149" y="227"/>
                </a:lnTo>
                <a:lnTo>
                  <a:pt x="159" y="224"/>
                </a:lnTo>
                <a:lnTo>
                  <a:pt x="166" y="2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1057"/>
          <p:cNvSpPr>
            <a:spLocks/>
          </p:cNvSpPr>
          <p:nvPr/>
        </p:nvSpPr>
        <p:spPr bwMode="auto">
          <a:xfrm>
            <a:off x="3895726" y="3371851"/>
            <a:ext cx="390525" cy="200025"/>
          </a:xfrm>
          <a:custGeom>
            <a:avLst/>
            <a:gdLst>
              <a:gd name="T0" fmla="*/ 239 w 246"/>
              <a:gd name="T1" fmla="*/ 10 h 126"/>
              <a:gd name="T2" fmla="*/ 222 w 246"/>
              <a:gd name="T3" fmla="*/ 15 h 126"/>
              <a:gd name="T4" fmla="*/ 213 w 246"/>
              <a:gd name="T5" fmla="*/ 29 h 126"/>
              <a:gd name="T6" fmla="*/ 208 w 246"/>
              <a:gd name="T7" fmla="*/ 34 h 126"/>
              <a:gd name="T8" fmla="*/ 194 w 246"/>
              <a:gd name="T9" fmla="*/ 31 h 126"/>
              <a:gd name="T10" fmla="*/ 180 w 246"/>
              <a:gd name="T11" fmla="*/ 22 h 126"/>
              <a:gd name="T12" fmla="*/ 163 w 246"/>
              <a:gd name="T13" fmla="*/ 17 h 126"/>
              <a:gd name="T14" fmla="*/ 151 w 246"/>
              <a:gd name="T15" fmla="*/ 17 h 126"/>
              <a:gd name="T16" fmla="*/ 135 w 246"/>
              <a:gd name="T17" fmla="*/ 15 h 126"/>
              <a:gd name="T18" fmla="*/ 125 w 246"/>
              <a:gd name="T19" fmla="*/ 31 h 126"/>
              <a:gd name="T20" fmla="*/ 111 w 246"/>
              <a:gd name="T21" fmla="*/ 29 h 126"/>
              <a:gd name="T22" fmla="*/ 104 w 246"/>
              <a:gd name="T23" fmla="*/ 34 h 126"/>
              <a:gd name="T24" fmla="*/ 99 w 246"/>
              <a:gd name="T25" fmla="*/ 48 h 126"/>
              <a:gd name="T26" fmla="*/ 92 w 246"/>
              <a:gd name="T27" fmla="*/ 53 h 126"/>
              <a:gd name="T28" fmla="*/ 83 w 246"/>
              <a:gd name="T29" fmla="*/ 60 h 126"/>
              <a:gd name="T30" fmla="*/ 76 w 246"/>
              <a:gd name="T31" fmla="*/ 67 h 126"/>
              <a:gd name="T32" fmla="*/ 59 w 246"/>
              <a:gd name="T33" fmla="*/ 67 h 126"/>
              <a:gd name="T34" fmla="*/ 50 w 246"/>
              <a:gd name="T35" fmla="*/ 79 h 126"/>
              <a:gd name="T36" fmla="*/ 38 w 246"/>
              <a:gd name="T37" fmla="*/ 90 h 126"/>
              <a:gd name="T38" fmla="*/ 21 w 246"/>
              <a:gd name="T39" fmla="*/ 95 h 126"/>
              <a:gd name="T40" fmla="*/ 9 w 246"/>
              <a:gd name="T41" fmla="*/ 95 h 126"/>
              <a:gd name="T42" fmla="*/ 2 w 246"/>
              <a:gd name="T43" fmla="*/ 100 h 126"/>
              <a:gd name="T44" fmla="*/ 9 w 246"/>
              <a:gd name="T45" fmla="*/ 109 h 126"/>
              <a:gd name="T46" fmla="*/ 19 w 246"/>
              <a:gd name="T47" fmla="*/ 109 h 126"/>
              <a:gd name="T48" fmla="*/ 28 w 246"/>
              <a:gd name="T49" fmla="*/ 126 h 126"/>
              <a:gd name="T50" fmla="*/ 42 w 246"/>
              <a:gd name="T51" fmla="*/ 116 h 126"/>
              <a:gd name="T52" fmla="*/ 57 w 246"/>
              <a:gd name="T53" fmla="*/ 105 h 126"/>
              <a:gd name="T54" fmla="*/ 71 w 246"/>
              <a:gd name="T55" fmla="*/ 97 h 126"/>
              <a:gd name="T56" fmla="*/ 85 w 246"/>
              <a:gd name="T57" fmla="*/ 100 h 126"/>
              <a:gd name="T58" fmla="*/ 102 w 246"/>
              <a:gd name="T59" fmla="*/ 100 h 126"/>
              <a:gd name="T60" fmla="*/ 113 w 246"/>
              <a:gd name="T61" fmla="*/ 107 h 126"/>
              <a:gd name="T62" fmla="*/ 128 w 246"/>
              <a:gd name="T63" fmla="*/ 114 h 126"/>
              <a:gd name="T64" fmla="*/ 137 w 246"/>
              <a:gd name="T65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6" h="126">
                <a:moveTo>
                  <a:pt x="246" y="0"/>
                </a:moveTo>
                <a:lnTo>
                  <a:pt x="239" y="10"/>
                </a:lnTo>
                <a:lnTo>
                  <a:pt x="229" y="12"/>
                </a:lnTo>
                <a:lnTo>
                  <a:pt x="222" y="15"/>
                </a:lnTo>
                <a:lnTo>
                  <a:pt x="218" y="19"/>
                </a:lnTo>
                <a:lnTo>
                  <a:pt x="213" y="29"/>
                </a:lnTo>
                <a:lnTo>
                  <a:pt x="210" y="34"/>
                </a:lnTo>
                <a:lnTo>
                  <a:pt x="208" y="34"/>
                </a:lnTo>
                <a:lnTo>
                  <a:pt x="203" y="34"/>
                </a:lnTo>
                <a:lnTo>
                  <a:pt x="194" y="31"/>
                </a:lnTo>
                <a:lnTo>
                  <a:pt x="187" y="29"/>
                </a:lnTo>
                <a:lnTo>
                  <a:pt x="180" y="22"/>
                </a:lnTo>
                <a:lnTo>
                  <a:pt x="173" y="17"/>
                </a:lnTo>
                <a:lnTo>
                  <a:pt x="163" y="17"/>
                </a:lnTo>
                <a:lnTo>
                  <a:pt x="156" y="17"/>
                </a:lnTo>
                <a:lnTo>
                  <a:pt x="151" y="17"/>
                </a:lnTo>
                <a:lnTo>
                  <a:pt x="142" y="15"/>
                </a:lnTo>
                <a:lnTo>
                  <a:pt x="135" y="15"/>
                </a:lnTo>
                <a:lnTo>
                  <a:pt x="130" y="22"/>
                </a:lnTo>
                <a:lnTo>
                  <a:pt x="125" y="31"/>
                </a:lnTo>
                <a:lnTo>
                  <a:pt x="118" y="34"/>
                </a:lnTo>
                <a:lnTo>
                  <a:pt x="111" y="29"/>
                </a:lnTo>
                <a:lnTo>
                  <a:pt x="106" y="26"/>
                </a:lnTo>
                <a:lnTo>
                  <a:pt x="104" y="34"/>
                </a:lnTo>
                <a:lnTo>
                  <a:pt x="99" y="38"/>
                </a:lnTo>
                <a:lnTo>
                  <a:pt x="99" y="48"/>
                </a:lnTo>
                <a:lnTo>
                  <a:pt x="97" y="50"/>
                </a:lnTo>
                <a:lnTo>
                  <a:pt x="92" y="53"/>
                </a:lnTo>
                <a:lnTo>
                  <a:pt x="87" y="57"/>
                </a:lnTo>
                <a:lnTo>
                  <a:pt x="83" y="60"/>
                </a:lnTo>
                <a:lnTo>
                  <a:pt x="78" y="67"/>
                </a:lnTo>
                <a:lnTo>
                  <a:pt x="76" y="67"/>
                </a:lnTo>
                <a:lnTo>
                  <a:pt x="69" y="67"/>
                </a:lnTo>
                <a:lnTo>
                  <a:pt x="59" y="67"/>
                </a:lnTo>
                <a:lnTo>
                  <a:pt x="57" y="76"/>
                </a:lnTo>
                <a:lnTo>
                  <a:pt x="50" y="79"/>
                </a:lnTo>
                <a:lnTo>
                  <a:pt x="45" y="83"/>
                </a:lnTo>
                <a:lnTo>
                  <a:pt x="38" y="90"/>
                </a:lnTo>
                <a:lnTo>
                  <a:pt x="31" y="93"/>
                </a:lnTo>
                <a:lnTo>
                  <a:pt x="21" y="95"/>
                </a:lnTo>
                <a:lnTo>
                  <a:pt x="16" y="90"/>
                </a:lnTo>
                <a:lnTo>
                  <a:pt x="9" y="95"/>
                </a:lnTo>
                <a:lnTo>
                  <a:pt x="5" y="95"/>
                </a:lnTo>
                <a:lnTo>
                  <a:pt x="2" y="100"/>
                </a:lnTo>
                <a:lnTo>
                  <a:pt x="0" y="107"/>
                </a:lnTo>
                <a:lnTo>
                  <a:pt x="9" y="109"/>
                </a:lnTo>
                <a:lnTo>
                  <a:pt x="16" y="102"/>
                </a:lnTo>
                <a:lnTo>
                  <a:pt x="19" y="109"/>
                </a:lnTo>
                <a:lnTo>
                  <a:pt x="28" y="114"/>
                </a:lnTo>
                <a:lnTo>
                  <a:pt x="28" y="126"/>
                </a:lnTo>
                <a:lnTo>
                  <a:pt x="35" y="121"/>
                </a:lnTo>
                <a:lnTo>
                  <a:pt x="42" y="116"/>
                </a:lnTo>
                <a:lnTo>
                  <a:pt x="47" y="109"/>
                </a:lnTo>
                <a:lnTo>
                  <a:pt x="57" y="105"/>
                </a:lnTo>
                <a:lnTo>
                  <a:pt x="64" y="105"/>
                </a:lnTo>
                <a:lnTo>
                  <a:pt x="71" y="97"/>
                </a:lnTo>
                <a:lnTo>
                  <a:pt x="78" y="97"/>
                </a:lnTo>
                <a:lnTo>
                  <a:pt x="85" y="100"/>
                </a:lnTo>
                <a:lnTo>
                  <a:pt x="92" y="97"/>
                </a:lnTo>
                <a:lnTo>
                  <a:pt x="102" y="100"/>
                </a:lnTo>
                <a:lnTo>
                  <a:pt x="106" y="105"/>
                </a:lnTo>
                <a:lnTo>
                  <a:pt x="113" y="107"/>
                </a:lnTo>
                <a:lnTo>
                  <a:pt x="123" y="112"/>
                </a:lnTo>
                <a:lnTo>
                  <a:pt x="128" y="114"/>
                </a:lnTo>
                <a:lnTo>
                  <a:pt x="130" y="124"/>
                </a:lnTo>
                <a:lnTo>
                  <a:pt x="137" y="1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1058"/>
          <p:cNvSpPr>
            <a:spLocks/>
          </p:cNvSpPr>
          <p:nvPr/>
        </p:nvSpPr>
        <p:spPr bwMode="auto">
          <a:xfrm>
            <a:off x="4113213" y="3508376"/>
            <a:ext cx="280988" cy="63500"/>
          </a:xfrm>
          <a:custGeom>
            <a:avLst/>
            <a:gdLst>
              <a:gd name="T0" fmla="*/ 0 w 177"/>
              <a:gd name="T1" fmla="*/ 40 h 40"/>
              <a:gd name="T2" fmla="*/ 5 w 177"/>
              <a:gd name="T3" fmla="*/ 40 h 40"/>
              <a:gd name="T4" fmla="*/ 10 w 177"/>
              <a:gd name="T5" fmla="*/ 33 h 40"/>
              <a:gd name="T6" fmla="*/ 17 w 177"/>
              <a:gd name="T7" fmla="*/ 30 h 40"/>
              <a:gd name="T8" fmla="*/ 21 w 177"/>
              <a:gd name="T9" fmla="*/ 23 h 40"/>
              <a:gd name="T10" fmla="*/ 21 w 177"/>
              <a:gd name="T11" fmla="*/ 19 h 40"/>
              <a:gd name="T12" fmla="*/ 26 w 177"/>
              <a:gd name="T13" fmla="*/ 11 h 40"/>
              <a:gd name="T14" fmla="*/ 31 w 177"/>
              <a:gd name="T15" fmla="*/ 4 h 40"/>
              <a:gd name="T16" fmla="*/ 40 w 177"/>
              <a:gd name="T17" fmla="*/ 4 h 40"/>
              <a:gd name="T18" fmla="*/ 47 w 177"/>
              <a:gd name="T19" fmla="*/ 0 h 40"/>
              <a:gd name="T20" fmla="*/ 55 w 177"/>
              <a:gd name="T21" fmla="*/ 2 h 40"/>
              <a:gd name="T22" fmla="*/ 64 w 177"/>
              <a:gd name="T23" fmla="*/ 2 h 40"/>
              <a:gd name="T24" fmla="*/ 73 w 177"/>
              <a:gd name="T25" fmla="*/ 2 h 40"/>
              <a:gd name="T26" fmla="*/ 78 w 177"/>
              <a:gd name="T27" fmla="*/ 4 h 40"/>
              <a:gd name="T28" fmla="*/ 83 w 177"/>
              <a:gd name="T29" fmla="*/ 9 h 40"/>
              <a:gd name="T30" fmla="*/ 90 w 177"/>
              <a:gd name="T31" fmla="*/ 16 h 40"/>
              <a:gd name="T32" fmla="*/ 95 w 177"/>
              <a:gd name="T33" fmla="*/ 23 h 40"/>
              <a:gd name="T34" fmla="*/ 102 w 177"/>
              <a:gd name="T35" fmla="*/ 19 h 40"/>
              <a:gd name="T36" fmla="*/ 109 w 177"/>
              <a:gd name="T37" fmla="*/ 23 h 40"/>
              <a:gd name="T38" fmla="*/ 118 w 177"/>
              <a:gd name="T39" fmla="*/ 28 h 40"/>
              <a:gd name="T40" fmla="*/ 125 w 177"/>
              <a:gd name="T41" fmla="*/ 30 h 40"/>
              <a:gd name="T42" fmla="*/ 133 w 177"/>
              <a:gd name="T43" fmla="*/ 28 h 40"/>
              <a:gd name="T44" fmla="*/ 133 w 177"/>
              <a:gd name="T45" fmla="*/ 21 h 40"/>
              <a:gd name="T46" fmla="*/ 137 w 177"/>
              <a:gd name="T47" fmla="*/ 19 h 40"/>
              <a:gd name="T48" fmla="*/ 149 w 177"/>
              <a:gd name="T49" fmla="*/ 21 h 40"/>
              <a:gd name="T50" fmla="*/ 159 w 177"/>
              <a:gd name="T51" fmla="*/ 26 h 40"/>
              <a:gd name="T52" fmla="*/ 161 w 177"/>
              <a:gd name="T53" fmla="*/ 21 h 40"/>
              <a:gd name="T54" fmla="*/ 173 w 177"/>
              <a:gd name="T55" fmla="*/ 21 h 40"/>
              <a:gd name="T56" fmla="*/ 177 w 177"/>
              <a:gd name="T57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7" h="40">
                <a:moveTo>
                  <a:pt x="0" y="40"/>
                </a:moveTo>
                <a:lnTo>
                  <a:pt x="5" y="40"/>
                </a:lnTo>
                <a:lnTo>
                  <a:pt x="10" y="33"/>
                </a:lnTo>
                <a:lnTo>
                  <a:pt x="17" y="30"/>
                </a:lnTo>
                <a:lnTo>
                  <a:pt x="21" y="23"/>
                </a:lnTo>
                <a:lnTo>
                  <a:pt x="21" y="19"/>
                </a:lnTo>
                <a:lnTo>
                  <a:pt x="26" y="11"/>
                </a:lnTo>
                <a:lnTo>
                  <a:pt x="31" y="4"/>
                </a:lnTo>
                <a:lnTo>
                  <a:pt x="40" y="4"/>
                </a:lnTo>
                <a:lnTo>
                  <a:pt x="47" y="0"/>
                </a:lnTo>
                <a:lnTo>
                  <a:pt x="55" y="2"/>
                </a:lnTo>
                <a:lnTo>
                  <a:pt x="64" y="2"/>
                </a:lnTo>
                <a:lnTo>
                  <a:pt x="73" y="2"/>
                </a:lnTo>
                <a:lnTo>
                  <a:pt x="78" y="4"/>
                </a:lnTo>
                <a:lnTo>
                  <a:pt x="83" y="9"/>
                </a:lnTo>
                <a:lnTo>
                  <a:pt x="90" y="16"/>
                </a:lnTo>
                <a:lnTo>
                  <a:pt x="95" y="23"/>
                </a:lnTo>
                <a:lnTo>
                  <a:pt x="102" y="19"/>
                </a:lnTo>
                <a:lnTo>
                  <a:pt x="109" y="23"/>
                </a:lnTo>
                <a:lnTo>
                  <a:pt x="118" y="28"/>
                </a:lnTo>
                <a:lnTo>
                  <a:pt x="125" y="30"/>
                </a:lnTo>
                <a:lnTo>
                  <a:pt x="133" y="28"/>
                </a:lnTo>
                <a:lnTo>
                  <a:pt x="133" y="21"/>
                </a:lnTo>
                <a:lnTo>
                  <a:pt x="137" y="19"/>
                </a:lnTo>
                <a:lnTo>
                  <a:pt x="149" y="21"/>
                </a:lnTo>
                <a:lnTo>
                  <a:pt x="159" y="26"/>
                </a:lnTo>
                <a:lnTo>
                  <a:pt x="161" y="21"/>
                </a:lnTo>
                <a:lnTo>
                  <a:pt x="173" y="21"/>
                </a:lnTo>
                <a:lnTo>
                  <a:pt x="177" y="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1059"/>
          <p:cNvSpPr>
            <a:spLocks/>
          </p:cNvSpPr>
          <p:nvPr/>
        </p:nvSpPr>
        <p:spPr bwMode="auto">
          <a:xfrm>
            <a:off x="4360863" y="3544888"/>
            <a:ext cx="57150" cy="34925"/>
          </a:xfrm>
          <a:custGeom>
            <a:avLst/>
            <a:gdLst>
              <a:gd name="T0" fmla="*/ 36 w 36"/>
              <a:gd name="T1" fmla="*/ 12 h 22"/>
              <a:gd name="T2" fmla="*/ 33 w 36"/>
              <a:gd name="T3" fmla="*/ 7 h 22"/>
              <a:gd name="T4" fmla="*/ 31 w 36"/>
              <a:gd name="T5" fmla="*/ 7 h 22"/>
              <a:gd name="T6" fmla="*/ 26 w 36"/>
              <a:gd name="T7" fmla="*/ 5 h 22"/>
              <a:gd name="T8" fmla="*/ 24 w 36"/>
              <a:gd name="T9" fmla="*/ 3 h 22"/>
              <a:gd name="T10" fmla="*/ 24 w 36"/>
              <a:gd name="T11" fmla="*/ 0 h 22"/>
              <a:gd name="T12" fmla="*/ 19 w 36"/>
              <a:gd name="T13" fmla="*/ 0 h 22"/>
              <a:gd name="T14" fmla="*/ 17 w 36"/>
              <a:gd name="T15" fmla="*/ 3 h 22"/>
              <a:gd name="T16" fmla="*/ 12 w 36"/>
              <a:gd name="T17" fmla="*/ 3 h 22"/>
              <a:gd name="T18" fmla="*/ 10 w 36"/>
              <a:gd name="T19" fmla="*/ 3 h 22"/>
              <a:gd name="T20" fmla="*/ 5 w 36"/>
              <a:gd name="T21" fmla="*/ 3 h 22"/>
              <a:gd name="T22" fmla="*/ 3 w 36"/>
              <a:gd name="T23" fmla="*/ 5 h 22"/>
              <a:gd name="T24" fmla="*/ 0 w 36"/>
              <a:gd name="T25" fmla="*/ 7 h 22"/>
              <a:gd name="T26" fmla="*/ 5 w 36"/>
              <a:gd name="T27" fmla="*/ 7 h 22"/>
              <a:gd name="T28" fmla="*/ 7 w 36"/>
              <a:gd name="T29" fmla="*/ 10 h 22"/>
              <a:gd name="T30" fmla="*/ 12 w 36"/>
              <a:gd name="T31" fmla="*/ 15 h 22"/>
              <a:gd name="T32" fmla="*/ 17 w 36"/>
              <a:gd name="T33" fmla="*/ 22 h 22"/>
              <a:gd name="T34" fmla="*/ 21 w 36"/>
              <a:gd name="T35" fmla="*/ 22 h 22"/>
              <a:gd name="T36" fmla="*/ 24 w 36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22">
                <a:moveTo>
                  <a:pt x="36" y="12"/>
                </a:moveTo>
                <a:lnTo>
                  <a:pt x="33" y="7"/>
                </a:lnTo>
                <a:lnTo>
                  <a:pt x="31" y="7"/>
                </a:lnTo>
                <a:lnTo>
                  <a:pt x="26" y="5"/>
                </a:lnTo>
                <a:lnTo>
                  <a:pt x="24" y="3"/>
                </a:lnTo>
                <a:lnTo>
                  <a:pt x="24" y="0"/>
                </a:lnTo>
                <a:lnTo>
                  <a:pt x="19" y="0"/>
                </a:lnTo>
                <a:lnTo>
                  <a:pt x="17" y="3"/>
                </a:lnTo>
                <a:lnTo>
                  <a:pt x="12" y="3"/>
                </a:lnTo>
                <a:lnTo>
                  <a:pt x="10" y="3"/>
                </a:lnTo>
                <a:lnTo>
                  <a:pt x="5" y="3"/>
                </a:lnTo>
                <a:lnTo>
                  <a:pt x="3" y="5"/>
                </a:lnTo>
                <a:lnTo>
                  <a:pt x="0" y="7"/>
                </a:lnTo>
                <a:lnTo>
                  <a:pt x="5" y="7"/>
                </a:lnTo>
                <a:lnTo>
                  <a:pt x="7" y="10"/>
                </a:lnTo>
                <a:lnTo>
                  <a:pt x="12" y="15"/>
                </a:lnTo>
                <a:lnTo>
                  <a:pt x="17" y="22"/>
                </a:lnTo>
                <a:lnTo>
                  <a:pt x="21" y="22"/>
                </a:lnTo>
                <a:lnTo>
                  <a:pt x="24" y="2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1060"/>
          <p:cNvSpPr>
            <a:spLocks/>
          </p:cNvSpPr>
          <p:nvPr/>
        </p:nvSpPr>
        <p:spPr bwMode="auto">
          <a:xfrm>
            <a:off x="4398963" y="3563938"/>
            <a:ext cx="19050" cy="15875"/>
          </a:xfrm>
          <a:custGeom>
            <a:avLst/>
            <a:gdLst>
              <a:gd name="T0" fmla="*/ 0 w 12"/>
              <a:gd name="T1" fmla="*/ 10 h 10"/>
              <a:gd name="T2" fmla="*/ 2 w 12"/>
              <a:gd name="T3" fmla="*/ 7 h 10"/>
              <a:gd name="T4" fmla="*/ 2 w 12"/>
              <a:gd name="T5" fmla="*/ 5 h 10"/>
              <a:gd name="T6" fmla="*/ 5 w 12"/>
              <a:gd name="T7" fmla="*/ 3 h 10"/>
              <a:gd name="T8" fmla="*/ 7 w 12"/>
              <a:gd name="T9" fmla="*/ 3 h 10"/>
              <a:gd name="T10" fmla="*/ 9 w 12"/>
              <a:gd name="T11" fmla="*/ 3 h 10"/>
              <a:gd name="T12" fmla="*/ 12 w 12"/>
              <a:gd name="T13" fmla="*/ 0 h 10"/>
              <a:gd name="T14" fmla="*/ 12 w 12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0">
                <a:moveTo>
                  <a:pt x="0" y="10"/>
                </a:moveTo>
                <a:lnTo>
                  <a:pt x="2" y="7"/>
                </a:lnTo>
                <a:lnTo>
                  <a:pt x="2" y="5"/>
                </a:lnTo>
                <a:lnTo>
                  <a:pt x="5" y="3"/>
                </a:lnTo>
                <a:lnTo>
                  <a:pt x="7" y="3"/>
                </a:lnTo>
                <a:lnTo>
                  <a:pt x="9" y="3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1061"/>
          <p:cNvSpPr>
            <a:spLocks/>
          </p:cNvSpPr>
          <p:nvPr/>
        </p:nvSpPr>
        <p:spPr bwMode="auto">
          <a:xfrm>
            <a:off x="4394201" y="3467101"/>
            <a:ext cx="312738" cy="119063"/>
          </a:xfrm>
          <a:custGeom>
            <a:avLst/>
            <a:gdLst>
              <a:gd name="T0" fmla="*/ 0 w 197"/>
              <a:gd name="T1" fmla="*/ 42 h 75"/>
              <a:gd name="T2" fmla="*/ 8 w 197"/>
              <a:gd name="T3" fmla="*/ 49 h 75"/>
              <a:gd name="T4" fmla="*/ 15 w 197"/>
              <a:gd name="T5" fmla="*/ 52 h 75"/>
              <a:gd name="T6" fmla="*/ 24 w 197"/>
              <a:gd name="T7" fmla="*/ 54 h 75"/>
              <a:gd name="T8" fmla="*/ 31 w 197"/>
              <a:gd name="T9" fmla="*/ 59 h 75"/>
              <a:gd name="T10" fmla="*/ 34 w 197"/>
              <a:gd name="T11" fmla="*/ 61 h 75"/>
              <a:gd name="T12" fmla="*/ 38 w 197"/>
              <a:gd name="T13" fmla="*/ 56 h 75"/>
              <a:gd name="T14" fmla="*/ 45 w 197"/>
              <a:gd name="T15" fmla="*/ 56 h 75"/>
              <a:gd name="T16" fmla="*/ 55 w 197"/>
              <a:gd name="T17" fmla="*/ 59 h 75"/>
              <a:gd name="T18" fmla="*/ 60 w 197"/>
              <a:gd name="T19" fmla="*/ 59 h 75"/>
              <a:gd name="T20" fmla="*/ 67 w 197"/>
              <a:gd name="T21" fmla="*/ 61 h 75"/>
              <a:gd name="T22" fmla="*/ 76 w 197"/>
              <a:gd name="T23" fmla="*/ 61 h 75"/>
              <a:gd name="T24" fmla="*/ 83 w 197"/>
              <a:gd name="T25" fmla="*/ 66 h 75"/>
              <a:gd name="T26" fmla="*/ 90 w 197"/>
              <a:gd name="T27" fmla="*/ 68 h 75"/>
              <a:gd name="T28" fmla="*/ 95 w 197"/>
              <a:gd name="T29" fmla="*/ 73 h 75"/>
              <a:gd name="T30" fmla="*/ 102 w 197"/>
              <a:gd name="T31" fmla="*/ 75 h 75"/>
              <a:gd name="T32" fmla="*/ 109 w 197"/>
              <a:gd name="T33" fmla="*/ 73 h 75"/>
              <a:gd name="T34" fmla="*/ 116 w 197"/>
              <a:gd name="T35" fmla="*/ 71 h 75"/>
              <a:gd name="T36" fmla="*/ 123 w 197"/>
              <a:gd name="T37" fmla="*/ 71 h 75"/>
              <a:gd name="T38" fmla="*/ 131 w 197"/>
              <a:gd name="T39" fmla="*/ 71 h 75"/>
              <a:gd name="T40" fmla="*/ 140 w 197"/>
              <a:gd name="T41" fmla="*/ 66 h 75"/>
              <a:gd name="T42" fmla="*/ 145 w 197"/>
              <a:gd name="T43" fmla="*/ 66 h 75"/>
              <a:gd name="T44" fmla="*/ 150 w 197"/>
              <a:gd name="T45" fmla="*/ 68 h 75"/>
              <a:gd name="T46" fmla="*/ 154 w 197"/>
              <a:gd name="T47" fmla="*/ 68 h 75"/>
              <a:gd name="T48" fmla="*/ 157 w 197"/>
              <a:gd name="T49" fmla="*/ 61 h 75"/>
              <a:gd name="T50" fmla="*/ 159 w 197"/>
              <a:gd name="T51" fmla="*/ 56 h 75"/>
              <a:gd name="T52" fmla="*/ 161 w 197"/>
              <a:gd name="T53" fmla="*/ 56 h 75"/>
              <a:gd name="T54" fmla="*/ 168 w 197"/>
              <a:gd name="T55" fmla="*/ 54 h 75"/>
              <a:gd name="T56" fmla="*/ 176 w 197"/>
              <a:gd name="T57" fmla="*/ 52 h 75"/>
              <a:gd name="T58" fmla="*/ 185 w 197"/>
              <a:gd name="T59" fmla="*/ 52 h 75"/>
              <a:gd name="T60" fmla="*/ 190 w 197"/>
              <a:gd name="T61" fmla="*/ 45 h 75"/>
              <a:gd name="T62" fmla="*/ 190 w 197"/>
              <a:gd name="T63" fmla="*/ 40 h 75"/>
              <a:gd name="T64" fmla="*/ 190 w 197"/>
              <a:gd name="T65" fmla="*/ 33 h 75"/>
              <a:gd name="T66" fmla="*/ 192 w 197"/>
              <a:gd name="T67" fmla="*/ 30 h 75"/>
              <a:gd name="T68" fmla="*/ 197 w 197"/>
              <a:gd name="T69" fmla="*/ 26 h 75"/>
              <a:gd name="T70" fmla="*/ 190 w 197"/>
              <a:gd name="T71" fmla="*/ 23 h 75"/>
              <a:gd name="T72" fmla="*/ 180 w 197"/>
              <a:gd name="T73" fmla="*/ 23 h 75"/>
              <a:gd name="T74" fmla="*/ 173 w 197"/>
              <a:gd name="T75" fmla="*/ 23 h 75"/>
              <a:gd name="T76" fmla="*/ 166 w 197"/>
              <a:gd name="T77" fmla="*/ 23 h 75"/>
              <a:gd name="T78" fmla="*/ 161 w 197"/>
              <a:gd name="T79" fmla="*/ 23 h 75"/>
              <a:gd name="T80" fmla="*/ 161 w 197"/>
              <a:gd name="T81" fmla="*/ 19 h 75"/>
              <a:gd name="T82" fmla="*/ 161 w 197"/>
              <a:gd name="T83" fmla="*/ 14 h 75"/>
              <a:gd name="T84" fmla="*/ 152 w 197"/>
              <a:gd name="T85" fmla="*/ 9 h 75"/>
              <a:gd name="T86" fmla="*/ 150 w 197"/>
              <a:gd name="T87" fmla="*/ 7 h 75"/>
              <a:gd name="T88" fmla="*/ 135 w 197"/>
              <a:gd name="T8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75">
                <a:moveTo>
                  <a:pt x="0" y="42"/>
                </a:moveTo>
                <a:lnTo>
                  <a:pt x="8" y="49"/>
                </a:lnTo>
                <a:lnTo>
                  <a:pt x="15" y="52"/>
                </a:lnTo>
                <a:lnTo>
                  <a:pt x="24" y="54"/>
                </a:lnTo>
                <a:lnTo>
                  <a:pt x="31" y="59"/>
                </a:lnTo>
                <a:lnTo>
                  <a:pt x="34" y="61"/>
                </a:lnTo>
                <a:lnTo>
                  <a:pt x="38" y="56"/>
                </a:lnTo>
                <a:lnTo>
                  <a:pt x="45" y="56"/>
                </a:lnTo>
                <a:lnTo>
                  <a:pt x="55" y="59"/>
                </a:lnTo>
                <a:lnTo>
                  <a:pt x="60" y="59"/>
                </a:lnTo>
                <a:lnTo>
                  <a:pt x="67" y="61"/>
                </a:lnTo>
                <a:lnTo>
                  <a:pt x="76" y="61"/>
                </a:lnTo>
                <a:lnTo>
                  <a:pt x="83" y="66"/>
                </a:lnTo>
                <a:lnTo>
                  <a:pt x="90" y="68"/>
                </a:lnTo>
                <a:lnTo>
                  <a:pt x="95" y="73"/>
                </a:lnTo>
                <a:lnTo>
                  <a:pt x="102" y="75"/>
                </a:lnTo>
                <a:lnTo>
                  <a:pt x="109" y="73"/>
                </a:lnTo>
                <a:lnTo>
                  <a:pt x="116" y="71"/>
                </a:lnTo>
                <a:lnTo>
                  <a:pt x="123" y="71"/>
                </a:lnTo>
                <a:lnTo>
                  <a:pt x="131" y="71"/>
                </a:lnTo>
                <a:lnTo>
                  <a:pt x="140" y="66"/>
                </a:lnTo>
                <a:lnTo>
                  <a:pt x="145" y="66"/>
                </a:lnTo>
                <a:lnTo>
                  <a:pt x="150" y="68"/>
                </a:lnTo>
                <a:lnTo>
                  <a:pt x="154" y="68"/>
                </a:lnTo>
                <a:lnTo>
                  <a:pt x="157" y="61"/>
                </a:lnTo>
                <a:lnTo>
                  <a:pt x="159" y="56"/>
                </a:lnTo>
                <a:lnTo>
                  <a:pt x="161" y="56"/>
                </a:lnTo>
                <a:lnTo>
                  <a:pt x="168" y="54"/>
                </a:lnTo>
                <a:lnTo>
                  <a:pt x="176" y="52"/>
                </a:lnTo>
                <a:lnTo>
                  <a:pt x="185" y="52"/>
                </a:lnTo>
                <a:lnTo>
                  <a:pt x="190" y="45"/>
                </a:lnTo>
                <a:lnTo>
                  <a:pt x="190" y="40"/>
                </a:lnTo>
                <a:lnTo>
                  <a:pt x="190" y="33"/>
                </a:lnTo>
                <a:lnTo>
                  <a:pt x="192" y="30"/>
                </a:lnTo>
                <a:lnTo>
                  <a:pt x="197" y="26"/>
                </a:lnTo>
                <a:lnTo>
                  <a:pt x="190" y="23"/>
                </a:lnTo>
                <a:lnTo>
                  <a:pt x="180" y="23"/>
                </a:lnTo>
                <a:lnTo>
                  <a:pt x="173" y="23"/>
                </a:lnTo>
                <a:lnTo>
                  <a:pt x="166" y="23"/>
                </a:lnTo>
                <a:lnTo>
                  <a:pt x="161" y="23"/>
                </a:lnTo>
                <a:lnTo>
                  <a:pt x="161" y="19"/>
                </a:lnTo>
                <a:lnTo>
                  <a:pt x="161" y="14"/>
                </a:lnTo>
                <a:lnTo>
                  <a:pt x="152" y="9"/>
                </a:lnTo>
                <a:lnTo>
                  <a:pt x="150" y="7"/>
                </a:lnTo>
                <a:lnTo>
                  <a:pt x="13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1062"/>
          <p:cNvSpPr>
            <a:spLocks/>
          </p:cNvSpPr>
          <p:nvPr/>
        </p:nvSpPr>
        <p:spPr bwMode="auto">
          <a:xfrm>
            <a:off x="4608513" y="3101976"/>
            <a:ext cx="173038" cy="368300"/>
          </a:xfrm>
          <a:custGeom>
            <a:avLst/>
            <a:gdLst>
              <a:gd name="T0" fmla="*/ 0 w 109"/>
              <a:gd name="T1" fmla="*/ 230 h 232"/>
              <a:gd name="T2" fmla="*/ 12 w 109"/>
              <a:gd name="T3" fmla="*/ 227 h 232"/>
              <a:gd name="T4" fmla="*/ 22 w 109"/>
              <a:gd name="T5" fmla="*/ 232 h 232"/>
              <a:gd name="T6" fmla="*/ 29 w 109"/>
              <a:gd name="T7" fmla="*/ 230 h 232"/>
              <a:gd name="T8" fmla="*/ 33 w 109"/>
              <a:gd name="T9" fmla="*/ 223 h 232"/>
              <a:gd name="T10" fmla="*/ 38 w 109"/>
              <a:gd name="T11" fmla="*/ 211 h 232"/>
              <a:gd name="T12" fmla="*/ 36 w 109"/>
              <a:gd name="T13" fmla="*/ 208 h 232"/>
              <a:gd name="T14" fmla="*/ 41 w 109"/>
              <a:gd name="T15" fmla="*/ 206 h 232"/>
              <a:gd name="T16" fmla="*/ 43 w 109"/>
              <a:gd name="T17" fmla="*/ 211 h 232"/>
              <a:gd name="T18" fmla="*/ 55 w 109"/>
              <a:gd name="T19" fmla="*/ 208 h 232"/>
              <a:gd name="T20" fmla="*/ 62 w 109"/>
              <a:gd name="T21" fmla="*/ 204 h 232"/>
              <a:gd name="T22" fmla="*/ 59 w 109"/>
              <a:gd name="T23" fmla="*/ 199 h 232"/>
              <a:gd name="T24" fmla="*/ 64 w 109"/>
              <a:gd name="T25" fmla="*/ 194 h 232"/>
              <a:gd name="T26" fmla="*/ 74 w 109"/>
              <a:gd name="T27" fmla="*/ 189 h 232"/>
              <a:gd name="T28" fmla="*/ 78 w 109"/>
              <a:gd name="T29" fmla="*/ 185 h 232"/>
              <a:gd name="T30" fmla="*/ 85 w 109"/>
              <a:gd name="T31" fmla="*/ 182 h 232"/>
              <a:gd name="T32" fmla="*/ 90 w 109"/>
              <a:gd name="T33" fmla="*/ 173 h 232"/>
              <a:gd name="T34" fmla="*/ 93 w 109"/>
              <a:gd name="T35" fmla="*/ 163 h 232"/>
              <a:gd name="T36" fmla="*/ 100 w 109"/>
              <a:gd name="T37" fmla="*/ 156 h 232"/>
              <a:gd name="T38" fmla="*/ 102 w 109"/>
              <a:gd name="T39" fmla="*/ 149 h 232"/>
              <a:gd name="T40" fmla="*/ 107 w 109"/>
              <a:gd name="T41" fmla="*/ 137 h 232"/>
              <a:gd name="T42" fmla="*/ 109 w 109"/>
              <a:gd name="T43" fmla="*/ 128 h 232"/>
              <a:gd name="T44" fmla="*/ 107 w 109"/>
              <a:gd name="T45" fmla="*/ 116 h 232"/>
              <a:gd name="T46" fmla="*/ 97 w 109"/>
              <a:gd name="T47" fmla="*/ 104 h 232"/>
              <a:gd name="T48" fmla="*/ 93 w 109"/>
              <a:gd name="T49" fmla="*/ 97 h 232"/>
              <a:gd name="T50" fmla="*/ 83 w 109"/>
              <a:gd name="T51" fmla="*/ 90 h 232"/>
              <a:gd name="T52" fmla="*/ 76 w 109"/>
              <a:gd name="T53" fmla="*/ 88 h 232"/>
              <a:gd name="T54" fmla="*/ 71 w 109"/>
              <a:gd name="T55" fmla="*/ 83 h 232"/>
              <a:gd name="T56" fmla="*/ 62 w 109"/>
              <a:gd name="T57" fmla="*/ 83 h 232"/>
              <a:gd name="T58" fmla="*/ 55 w 109"/>
              <a:gd name="T59" fmla="*/ 78 h 232"/>
              <a:gd name="T60" fmla="*/ 48 w 109"/>
              <a:gd name="T61" fmla="*/ 78 h 232"/>
              <a:gd name="T62" fmla="*/ 38 w 109"/>
              <a:gd name="T63" fmla="*/ 76 h 232"/>
              <a:gd name="T64" fmla="*/ 33 w 109"/>
              <a:gd name="T65" fmla="*/ 78 h 232"/>
              <a:gd name="T66" fmla="*/ 26 w 109"/>
              <a:gd name="T67" fmla="*/ 88 h 232"/>
              <a:gd name="T68" fmla="*/ 24 w 109"/>
              <a:gd name="T69" fmla="*/ 92 h 232"/>
              <a:gd name="T70" fmla="*/ 19 w 109"/>
              <a:gd name="T71" fmla="*/ 90 h 232"/>
              <a:gd name="T72" fmla="*/ 15 w 109"/>
              <a:gd name="T73" fmla="*/ 88 h 232"/>
              <a:gd name="T74" fmla="*/ 12 w 109"/>
              <a:gd name="T75" fmla="*/ 81 h 232"/>
              <a:gd name="T76" fmla="*/ 5 w 109"/>
              <a:gd name="T77" fmla="*/ 76 h 232"/>
              <a:gd name="T78" fmla="*/ 7 w 109"/>
              <a:gd name="T79" fmla="*/ 73 h 232"/>
              <a:gd name="T80" fmla="*/ 15 w 109"/>
              <a:gd name="T81" fmla="*/ 66 h 232"/>
              <a:gd name="T82" fmla="*/ 22 w 109"/>
              <a:gd name="T83" fmla="*/ 64 h 232"/>
              <a:gd name="T84" fmla="*/ 29 w 109"/>
              <a:gd name="T85" fmla="*/ 59 h 232"/>
              <a:gd name="T86" fmla="*/ 31 w 109"/>
              <a:gd name="T87" fmla="*/ 50 h 232"/>
              <a:gd name="T88" fmla="*/ 33 w 109"/>
              <a:gd name="T89" fmla="*/ 40 h 232"/>
              <a:gd name="T90" fmla="*/ 31 w 109"/>
              <a:gd name="T91" fmla="*/ 26 h 232"/>
              <a:gd name="T92" fmla="*/ 26 w 109"/>
              <a:gd name="T93" fmla="*/ 17 h 232"/>
              <a:gd name="T94" fmla="*/ 19 w 109"/>
              <a:gd name="T95" fmla="*/ 12 h 232"/>
              <a:gd name="T96" fmla="*/ 15 w 109"/>
              <a:gd name="T97" fmla="*/ 2 h 232"/>
              <a:gd name="T98" fmla="*/ 15 w 109"/>
              <a:gd name="T9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232">
                <a:moveTo>
                  <a:pt x="0" y="230"/>
                </a:moveTo>
                <a:lnTo>
                  <a:pt x="12" y="227"/>
                </a:lnTo>
                <a:lnTo>
                  <a:pt x="22" y="232"/>
                </a:lnTo>
                <a:lnTo>
                  <a:pt x="29" y="230"/>
                </a:lnTo>
                <a:lnTo>
                  <a:pt x="33" y="223"/>
                </a:lnTo>
                <a:lnTo>
                  <a:pt x="38" y="211"/>
                </a:lnTo>
                <a:lnTo>
                  <a:pt x="36" y="208"/>
                </a:lnTo>
                <a:lnTo>
                  <a:pt x="41" y="206"/>
                </a:lnTo>
                <a:lnTo>
                  <a:pt x="43" y="211"/>
                </a:lnTo>
                <a:lnTo>
                  <a:pt x="55" y="208"/>
                </a:lnTo>
                <a:lnTo>
                  <a:pt x="62" y="204"/>
                </a:lnTo>
                <a:lnTo>
                  <a:pt x="59" y="199"/>
                </a:lnTo>
                <a:lnTo>
                  <a:pt x="64" y="194"/>
                </a:lnTo>
                <a:lnTo>
                  <a:pt x="74" y="189"/>
                </a:lnTo>
                <a:lnTo>
                  <a:pt x="78" y="185"/>
                </a:lnTo>
                <a:lnTo>
                  <a:pt x="85" y="182"/>
                </a:lnTo>
                <a:lnTo>
                  <a:pt x="90" y="173"/>
                </a:lnTo>
                <a:lnTo>
                  <a:pt x="93" y="163"/>
                </a:lnTo>
                <a:lnTo>
                  <a:pt x="100" y="156"/>
                </a:lnTo>
                <a:lnTo>
                  <a:pt x="102" y="149"/>
                </a:lnTo>
                <a:lnTo>
                  <a:pt x="107" y="137"/>
                </a:lnTo>
                <a:lnTo>
                  <a:pt x="109" y="128"/>
                </a:lnTo>
                <a:lnTo>
                  <a:pt x="107" y="116"/>
                </a:lnTo>
                <a:lnTo>
                  <a:pt x="97" y="104"/>
                </a:lnTo>
                <a:lnTo>
                  <a:pt x="93" y="97"/>
                </a:lnTo>
                <a:lnTo>
                  <a:pt x="83" y="90"/>
                </a:lnTo>
                <a:lnTo>
                  <a:pt x="76" y="88"/>
                </a:lnTo>
                <a:lnTo>
                  <a:pt x="71" y="83"/>
                </a:lnTo>
                <a:lnTo>
                  <a:pt x="62" y="83"/>
                </a:lnTo>
                <a:lnTo>
                  <a:pt x="55" y="78"/>
                </a:lnTo>
                <a:lnTo>
                  <a:pt x="48" y="78"/>
                </a:lnTo>
                <a:lnTo>
                  <a:pt x="38" y="76"/>
                </a:lnTo>
                <a:lnTo>
                  <a:pt x="33" y="78"/>
                </a:lnTo>
                <a:lnTo>
                  <a:pt x="26" y="88"/>
                </a:lnTo>
                <a:lnTo>
                  <a:pt x="24" y="92"/>
                </a:lnTo>
                <a:lnTo>
                  <a:pt x="19" y="90"/>
                </a:lnTo>
                <a:lnTo>
                  <a:pt x="15" y="88"/>
                </a:lnTo>
                <a:lnTo>
                  <a:pt x="12" y="81"/>
                </a:lnTo>
                <a:lnTo>
                  <a:pt x="5" y="76"/>
                </a:lnTo>
                <a:lnTo>
                  <a:pt x="7" y="73"/>
                </a:lnTo>
                <a:lnTo>
                  <a:pt x="15" y="66"/>
                </a:lnTo>
                <a:lnTo>
                  <a:pt x="22" y="64"/>
                </a:lnTo>
                <a:lnTo>
                  <a:pt x="29" y="59"/>
                </a:lnTo>
                <a:lnTo>
                  <a:pt x="31" y="50"/>
                </a:lnTo>
                <a:lnTo>
                  <a:pt x="33" y="40"/>
                </a:lnTo>
                <a:lnTo>
                  <a:pt x="31" y="26"/>
                </a:lnTo>
                <a:lnTo>
                  <a:pt x="26" y="17"/>
                </a:lnTo>
                <a:lnTo>
                  <a:pt x="19" y="12"/>
                </a:lnTo>
                <a:lnTo>
                  <a:pt x="15" y="2"/>
                </a:lnTo>
                <a:lnTo>
                  <a:pt x="1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1063"/>
          <p:cNvSpPr>
            <a:spLocks/>
          </p:cNvSpPr>
          <p:nvPr/>
        </p:nvSpPr>
        <p:spPr bwMode="auto">
          <a:xfrm>
            <a:off x="4533901" y="2689226"/>
            <a:ext cx="120650" cy="415925"/>
          </a:xfrm>
          <a:custGeom>
            <a:avLst/>
            <a:gdLst>
              <a:gd name="T0" fmla="*/ 62 w 76"/>
              <a:gd name="T1" fmla="*/ 260 h 262"/>
              <a:gd name="T2" fmla="*/ 69 w 76"/>
              <a:gd name="T3" fmla="*/ 262 h 262"/>
              <a:gd name="T4" fmla="*/ 76 w 76"/>
              <a:gd name="T5" fmla="*/ 262 h 262"/>
              <a:gd name="T6" fmla="*/ 76 w 76"/>
              <a:gd name="T7" fmla="*/ 255 h 262"/>
              <a:gd name="T8" fmla="*/ 71 w 76"/>
              <a:gd name="T9" fmla="*/ 251 h 262"/>
              <a:gd name="T10" fmla="*/ 69 w 76"/>
              <a:gd name="T11" fmla="*/ 241 h 262"/>
              <a:gd name="T12" fmla="*/ 66 w 76"/>
              <a:gd name="T13" fmla="*/ 236 h 262"/>
              <a:gd name="T14" fmla="*/ 64 w 76"/>
              <a:gd name="T15" fmla="*/ 229 h 262"/>
              <a:gd name="T16" fmla="*/ 62 w 76"/>
              <a:gd name="T17" fmla="*/ 218 h 262"/>
              <a:gd name="T18" fmla="*/ 64 w 76"/>
              <a:gd name="T19" fmla="*/ 210 h 262"/>
              <a:gd name="T20" fmla="*/ 71 w 76"/>
              <a:gd name="T21" fmla="*/ 203 h 262"/>
              <a:gd name="T22" fmla="*/ 66 w 76"/>
              <a:gd name="T23" fmla="*/ 201 h 262"/>
              <a:gd name="T24" fmla="*/ 62 w 76"/>
              <a:gd name="T25" fmla="*/ 191 h 262"/>
              <a:gd name="T26" fmla="*/ 59 w 76"/>
              <a:gd name="T27" fmla="*/ 184 h 262"/>
              <a:gd name="T28" fmla="*/ 59 w 76"/>
              <a:gd name="T29" fmla="*/ 177 h 262"/>
              <a:gd name="T30" fmla="*/ 57 w 76"/>
              <a:gd name="T31" fmla="*/ 170 h 262"/>
              <a:gd name="T32" fmla="*/ 52 w 76"/>
              <a:gd name="T33" fmla="*/ 163 h 262"/>
              <a:gd name="T34" fmla="*/ 47 w 76"/>
              <a:gd name="T35" fmla="*/ 158 h 262"/>
              <a:gd name="T36" fmla="*/ 43 w 76"/>
              <a:gd name="T37" fmla="*/ 151 h 262"/>
              <a:gd name="T38" fmla="*/ 35 w 76"/>
              <a:gd name="T39" fmla="*/ 147 h 262"/>
              <a:gd name="T40" fmla="*/ 26 w 76"/>
              <a:gd name="T41" fmla="*/ 142 h 262"/>
              <a:gd name="T42" fmla="*/ 21 w 76"/>
              <a:gd name="T43" fmla="*/ 137 h 262"/>
              <a:gd name="T44" fmla="*/ 19 w 76"/>
              <a:gd name="T45" fmla="*/ 128 h 262"/>
              <a:gd name="T46" fmla="*/ 17 w 76"/>
              <a:gd name="T47" fmla="*/ 123 h 262"/>
              <a:gd name="T48" fmla="*/ 17 w 76"/>
              <a:gd name="T49" fmla="*/ 111 h 262"/>
              <a:gd name="T50" fmla="*/ 17 w 76"/>
              <a:gd name="T51" fmla="*/ 106 h 262"/>
              <a:gd name="T52" fmla="*/ 17 w 76"/>
              <a:gd name="T53" fmla="*/ 99 h 262"/>
              <a:gd name="T54" fmla="*/ 17 w 76"/>
              <a:gd name="T55" fmla="*/ 92 h 262"/>
              <a:gd name="T56" fmla="*/ 14 w 76"/>
              <a:gd name="T57" fmla="*/ 83 h 262"/>
              <a:gd name="T58" fmla="*/ 12 w 76"/>
              <a:gd name="T59" fmla="*/ 76 h 262"/>
              <a:gd name="T60" fmla="*/ 14 w 76"/>
              <a:gd name="T61" fmla="*/ 66 h 262"/>
              <a:gd name="T62" fmla="*/ 14 w 76"/>
              <a:gd name="T63" fmla="*/ 57 h 262"/>
              <a:gd name="T64" fmla="*/ 12 w 76"/>
              <a:gd name="T65" fmla="*/ 52 h 262"/>
              <a:gd name="T66" fmla="*/ 17 w 76"/>
              <a:gd name="T67" fmla="*/ 45 h 262"/>
              <a:gd name="T68" fmla="*/ 17 w 76"/>
              <a:gd name="T69" fmla="*/ 35 h 262"/>
              <a:gd name="T70" fmla="*/ 14 w 76"/>
              <a:gd name="T71" fmla="*/ 28 h 262"/>
              <a:gd name="T72" fmla="*/ 9 w 76"/>
              <a:gd name="T73" fmla="*/ 26 h 262"/>
              <a:gd name="T74" fmla="*/ 2 w 76"/>
              <a:gd name="T75" fmla="*/ 12 h 262"/>
              <a:gd name="T76" fmla="*/ 0 w 76"/>
              <a:gd name="T77" fmla="*/ 2 h 262"/>
              <a:gd name="T78" fmla="*/ 0 w 76"/>
              <a:gd name="T7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" h="262">
                <a:moveTo>
                  <a:pt x="62" y="260"/>
                </a:moveTo>
                <a:lnTo>
                  <a:pt x="69" y="262"/>
                </a:lnTo>
                <a:lnTo>
                  <a:pt x="76" y="262"/>
                </a:lnTo>
                <a:lnTo>
                  <a:pt x="76" y="255"/>
                </a:lnTo>
                <a:lnTo>
                  <a:pt x="71" y="251"/>
                </a:lnTo>
                <a:lnTo>
                  <a:pt x="69" y="241"/>
                </a:lnTo>
                <a:lnTo>
                  <a:pt x="66" y="236"/>
                </a:lnTo>
                <a:lnTo>
                  <a:pt x="64" y="229"/>
                </a:lnTo>
                <a:lnTo>
                  <a:pt x="62" y="218"/>
                </a:lnTo>
                <a:lnTo>
                  <a:pt x="64" y="210"/>
                </a:lnTo>
                <a:lnTo>
                  <a:pt x="71" y="203"/>
                </a:lnTo>
                <a:lnTo>
                  <a:pt x="66" y="201"/>
                </a:lnTo>
                <a:lnTo>
                  <a:pt x="62" y="191"/>
                </a:lnTo>
                <a:lnTo>
                  <a:pt x="59" y="184"/>
                </a:lnTo>
                <a:lnTo>
                  <a:pt x="59" y="177"/>
                </a:lnTo>
                <a:lnTo>
                  <a:pt x="57" y="170"/>
                </a:lnTo>
                <a:lnTo>
                  <a:pt x="52" y="163"/>
                </a:lnTo>
                <a:lnTo>
                  <a:pt x="47" y="158"/>
                </a:lnTo>
                <a:lnTo>
                  <a:pt x="43" y="151"/>
                </a:lnTo>
                <a:lnTo>
                  <a:pt x="35" y="147"/>
                </a:lnTo>
                <a:lnTo>
                  <a:pt x="26" y="142"/>
                </a:lnTo>
                <a:lnTo>
                  <a:pt x="21" y="137"/>
                </a:lnTo>
                <a:lnTo>
                  <a:pt x="19" y="128"/>
                </a:lnTo>
                <a:lnTo>
                  <a:pt x="17" y="123"/>
                </a:lnTo>
                <a:lnTo>
                  <a:pt x="17" y="111"/>
                </a:lnTo>
                <a:lnTo>
                  <a:pt x="17" y="106"/>
                </a:lnTo>
                <a:lnTo>
                  <a:pt x="17" y="99"/>
                </a:lnTo>
                <a:lnTo>
                  <a:pt x="17" y="92"/>
                </a:lnTo>
                <a:lnTo>
                  <a:pt x="14" y="83"/>
                </a:lnTo>
                <a:lnTo>
                  <a:pt x="12" y="76"/>
                </a:lnTo>
                <a:lnTo>
                  <a:pt x="14" y="66"/>
                </a:lnTo>
                <a:lnTo>
                  <a:pt x="14" y="57"/>
                </a:lnTo>
                <a:lnTo>
                  <a:pt x="12" y="52"/>
                </a:lnTo>
                <a:lnTo>
                  <a:pt x="17" y="45"/>
                </a:lnTo>
                <a:lnTo>
                  <a:pt x="17" y="35"/>
                </a:lnTo>
                <a:lnTo>
                  <a:pt x="14" y="28"/>
                </a:lnTo>
                <a:lnTo>
                  <a:pt x="9" y="26"/>
                </a:lnTo>
                <a:lnTo>
                  <a:pt x="2" y="1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1064"/>
          <p:cNvSpPr>
            <a:spLocks/>
          </p:cNvSpPr>
          <p:nvPr/>
        </p:nvSpPr>
        <p:spPr bwMode="auto">
          <a:xfrm>
            <a:off x="6865938" y="6745288"/>
            <a:ext cx="404813" cy="98425"/>
          </a:xfrm>
          <a:custGeom>
            <a:avLst/>
            <a:gdLst>
              <a:gd name="T0" fmla="*/ 255 w 255"/>
              <a:gd name="T1" fmla="*/ 62 h 62"/>
              <a:gd name="T2" fmla="*/ 248 w 255"/>
              <a:gd name="T3" fmla="*/ 26 h 62"/>
              <a:gd name="T4" fmla="*/ 156 w 255"/>
              <a:gd name="T5" fmla="*/ 0 h 62"/>
              <a:gd name="T6" fmla="*/ 116 w 255"/>
              <a:gd name="T7" fmla="*/ 0 h 62"/>
              <a:gd name="T8" fmla="*/ 94 w 255"/>
              <a:gd name="T9" fmla="*/ 15 h 62"/>
              <a:gd name="T10" fmla="*/ 78 w 255"/>
              <a:gd name="T11" fmla="*/ 17 h 62"/>
              <a:gd name="T12" fmla="*/ 54 w 255"/>
              <a:gd name="T13" fmla="*/ 19 h 62"/>
              <a:gd name="T14" fmla="*/ 45 w 255"/>
              <a:gd name="T15" fmla="*/ 29 h 62"/>
              <a:gd name="T16" fmla="*/ 5 w 255"/>
              <a:gd name="T17" fmla="*/ 48 h 62"/>
              <a:gd name="T18" fmla="*/ 0 w 255"/>
              <a:gd name="T19" fmla="*/ 5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5" h="62">
                <a:moveTo>
                  <a:pt x="255" y="62"/>
                </a:moveTo>
                <a:lnTo>
                  <a:pt x="248" y="26"/>
                </a:lnTo>
                <a:lnTo>
                  <a:pt x="156" y="0"/>
                </a:lnTo>
                <a:lnTo>
                  <a:pt x="116" y="0"/>
                </a:lnTo>
                <a:lnTo>
                  <a:pt x="94" y="15"/>
                </a:lnTo>
                <a:lnTo>
                  <a:pt x="78" y="17"/>
                </a:lnTo>
                <a:lnTo>
                  <a:pt x="54" y="19"/>
                </a:lnTo>
                <a:lnTo>
                  <a:pt x="45" y="29"/>
                </a:lnTo>
                <a:lnTo>
                  <a:pt x="5" y="48"/>
                </a:lnTo>
                <a:lnTo>
                  <a:pt x="0" y="5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1065"/>
          <p:cNvSpPr>
            <a:spLocks/>
          </p:cNvSpPr>
          <p:nvPr/>
        </p:nvSpPr>
        <p:spPr bwMode="auto">
          <a:xfrm>
            <a:off x="5240338" y="6016626"/>
            <a:ext cx="371475" cy="695325"/>
          </a:xfrm>
          <a:custGeom>
            <a:avLst/>
            <a:gdLst>
              <a:gd name="T0" fmla="*/ 234 w 234"/>
              <a:gd name="T1" fmla="*/ 438 h 438"/>
              <a:gd name="T2" fmla="*/ 224 w 234"/>
              <a:gd name="T3" fmla="*/ 431 h 438"/>
              <a:gd name="T4" fmla="*/ 222 w 234"/>
              <a:gd name="T5" fmla="*/ 438 h 438"/>
              <a:gd name="T6" fmla="*/ 203 w 234"/>
              <a:gd name="T7" fmla="*/ 431 h 438"/>
              <a:gd name="T8" fmla="*/ 201 w 234"/>
              <a:gd name="T9" fmla="*/ 424 h 438"/>
              <a:gd name="T10" fmla="*/ 208 w 234"/>
              <a:gd name="T11" fmla="*/ 424 h 438"/>
              <a:gd name="T12" fmla="*/ 198 w 234"/>
              <a:gd name="T13" fmla="*/ 417 h 438"/>
              <a:gd name="T14" fmla="*/ 196 w 234"/>
              <a:gd name="T15" fmla="*/ 405 h 438"/>
              <a:gd name="T16" fmla="*/ 196 w 234"/>
              <a:gd name="T17" fmla="*/ 391 h 438"/>
              <a:gd name="T18" fmla="*/ 189 w 234"/>
              <a:gd name="T19" fmla="*/ 386 h 438"/>
              <a:gd name="T20" fmla="*/ 184 w 234"/>
              <a:gd name="T21" fmla="*/ 398 h 438"/>
              <a:gd name="T22" fmla="*/ 172 w 234"/>
              <a:gd name="T23" fmla="*/ 403 h 438"/>
              <a:gd name="T24" fmla="*/ 158 w 234"/>
              <a:gd name="T25" fmla="*/ 400 h 438"/>
              <a:gd name="T26" fmla="*/ 163 w 234"/>
              <a:gd name="T27" fmla="*/ 388 h 438"/>
              <a:gd name="T28" fmla="*/ 163 w 234"/>
              <a:gd name="T29" fmla="*/ 381 h 438"/>
              <a:gd name="T30" fmla="*/ 144 w 234"/>
              <a:gd name="T31" fmla="*/ 384 h 438"/>
              <a:gd name="T32" fmla="*/ 130 w 234"/>
              <a:gd name="T33" fmla="*/ 377 h 438"/>
              <a:gd name="T34" fmla="*/ 113 w 234"/>
              <a:gd name="T35" fmla="*/ 350 h 438"/>
              <a:gd name="T36" fmla="*/ 106 w 234"/>
              <a:gd name="T37" fmla="*/ 329 h 438"/>
              <a:gd name="T38" fmla="*/ 120 w 234"/>
              <a:gd name="T39" fmla="*/ 301 h 438"/>
              <a:gd name="T40" fmla="*/ 161 w 234"/>
              <a:gd name="T41" fmla="*/ 287 h 438"/>
              <a:gd name="T42" fmla="*/ 189 w 234"/>
              <a:gd name="T43" fmla="*/ 256 h 438"/>
              <a:gd name="T44" fmla="*/ 205 w 234"/>
              <a:gd name="T45" fmla="*/ 230 h 438"/>
              <a:gd name="T46" fmla="*/ 205 w 234"/>
              <a:gd name="T47" fmla="*/ 211 h 438"/>
              <a:gd name="T48" fmla="*/ 205 w 234"/>
              <a:gd name="T49" fmla="*/ 178 h 438"/>
              <a:gd name="T50" fmla="*/ 189 w 234"/>
              <a:gd name="T51" fmla="*/ 173 h 438"/>
              <a:gd name="T52" fmla="*/ 172 w 234"/>
              <a:gd name="T53" fmla="*/ 156 h 438"/>
              <a:gd name="T54" fmla="*/ 161 w 234"/>
              <a:gd name="T55" fmla="*/ 138 h 438"/>
              <a:gd name="T56" fmla="*/ 158 w 234"/>
              <a:gd name="T57" fmla="*/ 116 h 438"/>
              <a:gd name="T58" fmla="*/ 168 w 234"/>
              <a:gd name="T59" fmla="*/ 100 h 438"/>
              <a:gd name="T60" fmla="*/ 189 w 234"/>
              <a:gd name="T61" fmla="*/ 95 h 438"/>
              <a:gd name="T62" fmla="*/ 217 w 234"/>
              <a:gd name="T63" fmla="*/ 59 h 438"/>
              <a:gd name="T64" fmla="*/ 213 w 234"/>
              <a:gd name="T65" fmla="*/ 31 h 438"/>
              <a:gd name="T66" fmla="*/ 201 w 234"/>
              <a:gd name="T67" fmla="*/ 33 h 438"/>
              <a:gd name="T68" fmla="*/ 194 w 234"/>
              <a:gd name="T69" fmla="*/ 45 h 438"/>
              <a:gd name="T70" fmla="*/ 172 w 234"/>
              <a:gd name="T71" fmla="*/ 62 h 438"/>
              <a:gd name="T72" fmla="*/ 165 w 234"/>
              <a:gd name="T73" fmla="*/ 67 h 438"/>
              <a:gd name="T74" fmla="*/ 149 w 234"/>
              <a:gd name="T75" fmla="*/ 67 h 438"/>
              <a:gd name="T76" fmla="*/ 139 w 234"/>
              <a:gd name="T77" fmla="*/ 62 h 438"/>
              <a:gd name="T78" fmla="*/ 139 w 234"/>
              <a:gd name="T79" fmla="*/ 52 h 438"/>
              <a:gd name="T80" fmla="*/ 137 w 234"/>
              <a:gd name="T81" fmla="*/ 24 h 438"/>
              <a:gd name="T82" fmla="*/ 149 w 234"/>
              <a:gd name="T83" fmla="*/ 19 h 438"/>
              <a:gd name="T84" fmla="*/ 111 w 234"/>
              <a:gd name="T85" fmla="*/ 0 h 438"/>
              <a:gd name="T86" fmla="*/ 90 w 234"/>
              <a:gd name="T87" fmla="*/ 5 h 438"/>
              <a:gd name="T88" fmla="*/ 54 w 234"/>
              <a:gd name="T89" fmla="*/ 5 h 438"/>
              <a:gd name="T90" fmla="*/ 16 w 234"/>
              <a:gd name="T91" fmla="*/ 29 h 438"/>
              <a:gd name="T92" fmla="*/ 0 w 234"/>
              <a:gd name="T93" fmla="*/ 3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4" h="438">
                <a:moveTo>
                  <a:pt x="234" y="438"/>
                </a:moveTo>
                <a:lnTo>
                  <a:pt x="224" y="431"/>
                </a:lnTo>
                <a:lnTo>
                  <a:pt x="222" y="438"/>
                </a:lnTo>
                <a:lnTo>
                  <a:pt x="203" y="431"/>
                </a:lnTo>
                <a:lnTo>
                  <a:pt x="201" y="424"/>
                </a:lnTo>
                <a:lnTo>
                  <a:pt x="208" y="424"/>
                </a:lnTo>
                <a:lnTo>
                  <a:pt x="198" y="417"/>
                </a:lnTo>
                <a:lnTo>
                  <a:pt x="196" y="405"/>
                </a:lnTo>
                <a:lnTo>
                  <a:pt x="196" y="391"/>
                </a:lnTo>
                <a:lnTo>
                  <a:pt x="189" y="386"/>
                </a:lnTo>
                <a:lnTo>
                  <a:pt x="184" y="398"/>
                </a:lnTo>
                <a:lnTo>
                  <a:pt x="172" y="403"/>
                </a:lnTo>
                <a:lnTo>
                  <a:pt x="158" y="400"/>
                </a:lnTo>
                <a:lnTo>
                  <a:pt x="163" y="388"/>
                </a:lnTo>
                <a:lnTo>
                  <a:pt x="163" y="381"/>
                </a:lnTo>
                <a:lnTo>
                  <a:pt x="144" y="384"/>
                </a:lnTo>
                <a:lnTo>
                  <a:pt x="130" y="377"/>
                </a:lnTo>
                <a:lnTo>
                  <a:pt x="113" y="350"/>
                </a:lnTo>
                <a:lnTo>
                  <a:pt x="106" y="329"/>
                </a:lnTo>
                <a:lnTo>
                  <a:pt x="120" y="301"/>
                </a:lnTo>
                <a:lnTo>
                  <a:pt x="161" y="287"/>
                </a:lnTo>
                <a:lnTo>
                  <a:pt x="189" y="256"/>
                </a:lnTo>
                <a:lnTo>
                  <a:pt x="205" y="230"/>
                </a:lnTo>
                <a:lnTo>
                  <a:pt x="205" y="211"/>
                </a:lnTo>
                <a:lnTo>
                  <a:pt x="205" y="178"/>
                </a:lnTo>
                <a:lnTo>
                  <a:pt x="189" y="173"/>
                </a:lnTo>
                <a:lnTo>
                  <a:pt x="172" y="156"/>
                </a:lnTo>
                <a:lnTo>
                  <a:pt x="161" y="138"/>
                </a:lnTo>
                <a:lnTo>
                  <a:pt x="158" y="116"/>
                </a:lnTo>
                <a:lnTo>
                  <a:pt x="168" y="100"/>
                </a:lnTo>
                <a:lnTo>
                  <a:pt x="189" y="95"/>
                </a:lnTo>
                <a:lnTo>
                  <a:pt x="217" y="59"/>
                </a:lnTo>
                <a:lnTo>
                  <a:pt x="213" y="31"/>
                </a:lnTo>
                <a:lnTo>
                  <a:pt x="201" y="33"/>
                </a:lnTo>
                <a:lnTo>
                  <a:pt x="194" y="45"/>
                </a:lnTo>
                <a:lnTo>
                  <a:pt x="172" y="62"/>
                </a:lnTo>
                <a:lnTo>
                  <a:pt x="165" y="67"/>
                </a:lnTo>
                <a:lnTo>
                  <a:pt x="149" y="67"/>
                </a:lnTo>
                <a:lnTo>
                  <a:pt x="139" y="62"/>
                </a:lnTo>
                <a:lnTo>
                  <a:pt x="139" y="52"/>
                </a:lnTo>
                <a:lnTo>
                  <a:pt x="137" y="24"/>
                </a:lnTo>
                <a:lnTo>
                  <a:pt x="149" y="19"/>
                </a:lnTo>
                <a:lnTo>
                  <a:pt x="111" y="0"/>
                </a:lnTo>
                <a:lnTo>
                  <a:pt x="90" y="5"/>
                </a:lnTo>
                <a:lnTo>
                  <a:pt x="54" y="5"/>
                </a:lnTo>
                <a:lnTo>
                  <a:pt x="16" y="29"/>
                </a:lnTo>
                <a:lnTo>
                  <a:pt x="0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1066"/>
          <p:cNvSpPr>
            <a:spLocks/>
          </p:cNvSpPr>
          <p:nvPr/>
        </p:nvSpPr>
        <p:spPr bwMode="auto">
          <a:xfrm>
            <a:off x="5570538" y="6426201"/>
            <a:ext cx="33338" cy="26988"/>
          </a:xfrm>
          <a:custGeom>
            <a:avLst/>
            <a:gdLst>
              <a:gd name="T0" fmla="*/ 7 w 21"/>
              <a:gd name="T1" fmla="*/ 5 h 17"/>
              <a:gd name="T2" fmla="*/ 0 w 21"/>
              <a:gd name="T3" fmla="*/ 10 h 17"/>
              <a:gd name="T4" fmla="*/ 0 w 21"/>
              <a:gd name="T5" fmla="*/ 17 h 17"/>
              <a:gd name="T6" fmla="*/ 9 w 21"/>
              <a:gd name="T7" fmla="*/ 14 h 17"/>
              <a:gd name="T8" fmla="*/ 21 w 21"/>
              <a:gd name="T9" fmla="*/ 10 h 17"/>
              <a:gd name="T10" fmla="*/ 21 w 21"/>
              <a:gd name="T11" fmla="*/ 5 h 17"/>
              <a:gd name="T12" fmla="*/ 12 w 21"/>
              <a:gd name="T13" fmla="*/ 0 h 17"/>
              <a:gd name="T14" fmla="*/ 7 w 21"/>
              <a:gd name="T15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7">
                <a:moveTo>
                  <a:pt x="7" y="5"/>
                </a:moveTo>
                <a:lnTo>
                  <a:pt x="0" y="10"/>
                </a:lnTo>
                <a:lnTo>
                  <a:pt x="0" y="17"/>
                </a:lnTo>
                <a:lnTo>
                  <a:pt x="9" y="14"/>
                </a:lnTo>
                <a:lnTo>
                  <a:pt x="21" y="10"/>
                </a:lnTo>
                <a:lnTo>
                  <a:pt x="21" y="5"/>
                </a:lnTo>
                <a:lnTo>
                  <a:pt x="12" y="0"/>
                </a:lnTo>
                <a:lnTo>
                  <a:pt x="7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1067"/>
          <p:cNvSpPr>
            <a:spLocks/>
          </p:cNvSpPr>
          <p:nvPr/>
        </p:nvSpPr>
        <p:spPr bwMode="auto">
          <a:xfrm>
            <a:off x="5502276" y="6584951"/>
            <a:ext cx="49213" cy="47625"/>
          </a:xfrm>
          <a:custGeom>
            <a:avLst/>
            <a:gdLst>
              <a:gd name="T0" fmla="*/ 26 w 31"/>
              <a:gd name="T1" fmla="*/ 7 h 30"/>
              <a:gd name="T2" fmla="*/ 22 w 31"/>
              <a:gd name="T3" fmla="*/ 4 h 30"/>
              <a:gd name="T4" fmla="*/ 10 w 31"/>
              <a:gd name="T5" fmla="*/ 0 h 30"/>
              <a:gd name="T6" fmla="*/ 5 w 31"/>
              <a:gd name="T7" fmla="*/ 0 h 30"/>
              <a:gd name="T8" fmla="*/ 0 w 31"/>
              <a:gd name="T9" fmla="*/ 16 h 30"/>
              <a:gd name="T10" fmla="*/ 5 w 31"/>
              <a:gd name="T11" fmla="*/ 23 h 30"/>
              <a:gd name="T12" fmla="*/ 14 w 31"/>
              <a:gd name="T13" fmla="*/ 30 h 30"/>
              <a:gd name="T14" fmla="*/ 22 w 31"/>
              <a:gd name="T15" fmla="*/ 19 h 30"/>
              <a:gd name="T16" fmla="*/ 31 w 31"/>
              <a:gd name="T17" fmla="*/ 16 h 30"/>
              <a:gd name="T18" fmla="*/ 31 w 31"/>
              <a:gd name="T19" fmla="*/ 11 h 30"/>
              <a:gd name="T20" fmla="*/ 26 w 31"/>
              <a:gd name="T21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0">
                <a:moveTo>
                  <a:pt x="26" y="7"/>
                </a:moveTo>
                <a:lnTo>
                  <a:pt x="22" y="4"/>
                </a:lnTo>
                <a:lnTo>
                  <a:pt x="10" y="0"/>
                </a:lnTo>
                <a:lnTo>
                  <a:pt x="5" y="0"/>
                </a:lnTo>
                <a:lnTo>
                  <a:pt x="0" y="16"/>
                </a:lnTo>
                <a:lnTo>
                  <a:pt x="5" y="23"/>
                </a:lnTo>
                <a:lnTo>
                  <a:pt x="14" y="30"/>
                </a:lnTo>
                <a:lnTo>
                  <a:pt x="22" y="19"/>
                </a:lnTo>
                <a:lnTo>
                  <a:pt x="31" y="16"/>
                </a:lnTo>
                <a:lnTo>
                  <a:pt x="31" y="11"/>
                </a:lnTo>
                <a:lnTo>
                  <a:pt x="26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1068"/>
          <p:cNvSpPr>
            <a:spLocks/>
          </p:cNvSpPr>
          <p:nvPr/>
        </p:nvSpPr>
        <p:spPr bwMode="auto">
          <a:xfrm>
            <a:off x="7091363" y="17463"/>
            <a:ext cx="1287463" cy="1277938"/>
          </a:xfrm>
          <a:custGeom>
            <a:avLst/>
            <a:gdLst>
              <a:gd name="T0" fmla="*/ 768 w 811"/>
              <a:gd name="T1" fmla="*/ 107 h 805"/>
              <a:gd name="T2" fmla="*/ 712 w 811"/>
              <a:gd name="T3" fmla="*/ 228 h 805"/>
              <a:gd name="T4" fmla="*/ 733 w 811"/>
              <a:gd name="T5" fmla="*/ 301 h 805"/>
              <a:gd name="T6" fmla="*/ 664 w 811"/>
              <a:gd name="T7" fmla="*/ 346 h 805"/>
              <a:gd name="T8" fmla="*/ 605 w 811"/>
              <a:gd name="T9" fmla="*/ 303 h 805"/>
              <a:gd name="T10" fmla="*/ 627 w 811"/>
              <a:gd name="T11" fmla="*/ 213 h 805"/>
              <a:gd name="T12" fmla="*/ 551 w 811"/>
              <a:gd name="T13" fmla="*/ 197 h 805"/>
              <a:gd name="T14" fmla="*/ 487 w 811"/>
              <a:gd name="T15" fmla="*/ 218 h 805"/>
              <a:gd name="T16" fmla="*/ 539 w 811"/>
              <a:gd name="T17" fmla="*/ 237 h 805"/>
              <a:gd name="T18" fmla="*/ 577 w 811"/>
              <a:gd name="T19" fmla="*/ 358 h 805"/>
              <a:gd name="T20" fmla="*/ 631 w 811"/>
              <a:gd name="T21" fmla="*/ 393 h 805"/>
              <a:gd name="T22" fmla="*/ 627 w 811"/>
              <a:gd name="T23" fmla="*/ 455 h 805"/>
              <a:gd name="T24" fmla="*/ 544 w 811"/>
              <a:gd name="T25" fmla="*/ 495 h 805"/>
              <a:gd name="T26" fmla="*/ 506 w 811"/>
              <a:gd name="T27" fmla="*/ 554 h 805"/>
              <a:gd name="T28" fmla="*/ 492 w 811"/>
              <a:gd name="T29" fmla="*/ 609 h 805"/>
              <a:gd name="T30" fmla="*/ 563 w 811"/>
              <a:gd name="T31" fmla="*/ 677 h 805"/>
              <a:gd name="T32" fmla="*/ 530 w 811"/>
              <a:gd name="T33" fmla="*/ 687 h 805"/>
              <a:gd name="T34" fmla="*/ 449 w 811"/>
              <a:gd name="T35" fmla="*/ 698 h 805"/>
              <a:gd name="T36" fmla="*/ 418 w 811"/>
              <a:gd name="T37" fmla="*/ 670 h 805"/>
              <a:gd name="T38" fmla="*/ 385 w 811"/>
              <a:gd name="T39" fmla="*/ 682 h 805"/>
              <a:gd name="T40" fmla="*/ 385 w 811"/>
              <a:gd name="T41" fmla="*/ 727 h 805"/>
              <a:gd name="T42" fmla="*/ 444 w 811"/>
              <a:gd name="T43" fmla="*/ 743 h 805"/>
              <a:gd name="T44" fmla="*/ 452 w 811"/>
              <a:gd name="T45" fmla="*/ 805 h 805"/>
              <a:gd name="T46" fmla="*/ 385 w 811"/>
              <a:gd name="T47" fmla="*/ 788 h 805"/>
              <a:gd name="T48" fmla="*/ 329 w 811"/>
              <a:gd name="T49" fmla="*/ 777 h 805"/>
              <a:gd name="T50" fmla="*/ 310 w 811"/>
              <a:gd name="T51" fmla="*/ 741 h 805"/>
              <a:gd name="T52" fmla="*/ 262 w 811"/>
              <a:gd name="T53" fmla="*/ 680 h 805"/>
              <a:gd name="T54" fmla="*/ 248 w 811"/>
              <a:gd name="T55" fmla="*/ 606 h 805"/>
              <a:gd name="T56" fmla="*/ 196 w 811"/>
              <a:gd name="T57" fmla="*/ 590 h 805"/>
              <a:gd name="T58" fmla="*/ 142 w 811"/>
              <a:gd name="T59" fmla="*/ 552 h 805"/>
              <a:gd name="T60" fmla="*/ 101 w 811"/>
              <a:gd name="T61" fmla="*/ 533 h 805"/>
              <a:gd name="T62" fmla="*/ 151 w 811"/>
              <a:gd name="T63" fmla="*/ 523 h 805"/>
              <a:gd name="T64" fmla="*/ 194 w 811"/>
              <a:gd name="T65" fmla="*/ 556 h 805"/>
              <a:gd name="T66" fmla="*/ 277 w 811"/>
              <a:gd name="T67" fmla="*/ 566 h 805"/>
              <a:gd name="T68" fmla="*/ 388 w 811"/>
              <a:gd name="T69" fmla="*/ 564 h 805"/>
              <a:gd name="T70" fmla="*/ 482 w 811"/>
              <a:gd name="T71" fmla="*/ 459 h 805"/>
              <a:gd name="T72" fmla="*/ 447 w 811"/>
              <a:gd name="T73" fmla="*/ 351 h 805"/>
              <a:gd name="T74" fmla="*/ 411 w 811"/>
              <a:gd name="T75" fmla="*/ 344 h 805"/>
              <a:gd name="T76" fmla="*/ 288 w 811"/>
              <a:gd name="T77" fmla="*/ 306 h 805"/>
              <a:gd name="T78" fmla="*/ 170 w 811"/>
              <a:gd name="T79" fmla="*/ 275 h 805"/>
              <a:gd name="T80" fmla="*/ 137 w 811"/>
              <a:gd name="T81" fmla="*/ 275 h 805"/>
              <a:gd name="T82" fmla="*/ 120 w 811"/>
              <a:gd name="T83" fmla="*/ 287 h 805"/>
              <a:gd name="T84" fmla="*/ 109 w 811"/>
              <a:gd name="T85" fmla="*/ 301 h 805"/>
              <a:gd name="T86" fmla="*/ 52 w 811"/>
              <a:gd name="T87" fmla="*/ 277 h 805"/>
              <a:gd name="T88" fmla="*/ 90 w 811"/>
              <a:gd name="T89" fmla="*/ 261 h 805"/>
              <a:gd name="T90" fmla="*/ 45 w 811"/>
              <a:gd name="T91" fmla="*/ 242 h 805"/>
              <a:gd name="T92" fmla="*/ 33 w 811"/>
              <a:gd name="T93" fmla="*/ 256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1" h="805">
                <a:moveTo>
                  <a:pt x="811" y="0"/>
                </a:moveTo>
                <a:lnTo>
                  <a:pt x="802" y="57"/>
                </a:lnTo>
                <a:lnTo>
                  <a:pt x="768" y="107"/>
                </a:lnTo>
                <a:lnTo>
                  <a:pt x="752" y="142"/>
                </a:lnTo>
                <a:lnTo>
                  <a:pt x="731" y="209"/>
                </a:lnTo>
                <a:lnTo>
                  <a:pt x="712" y="228"/>
                </a:lnTo>
                <a:lnTo>
                  <a:pt x="707" y="239"/>
                </a:lnTo>
                <a:lnTo>
                  <a:pt x="716" y="249"/>
                </a:lnTo>
                <a:lnTo>
                  <a:pt x="733" y="301"/>
                </a:lnTo>
                <a:lnTo>
                  <a:pt x="705" y="334"/>
                </a:lnTo>
                <a:lnTo>
                  <a:pt x="679" y="346"/>
                </a:lnTo>
                <a:lnTo>
                  <a:pt x="664" y="346"/>
                </a:lnTo>
                <a:lnTo>
                  <a:pt x="648" y="332"/>
                </a:lnTo>
                <a:lnTo>
                  <a:pt x="610" y="320"/>
                </a:lnTo>
                <a:lnTo>
                  <a:pt x="605" y="303"/>
                </a:lnTo>
                <a:lnTo>
                  <a:pt x="605" y="273"/>
                </a:lnTo>
                <a:lnTo>
                  <a:pt x="650" y="239"/>
                </a:lnTo>
                <a:lnTo>
                  <a:pt x="627" y="213"/>
                </a:lnTo>
                <a:lnTo>
                  <a:pt x="596" y="202"/>
                </a:lnTo>
                <a:lnTo>
                  <a:pt x="596" y="187"/>
                </a:lnTo>
                <a:lnTo>
                  <a:pt x="551" y="197"/>
                </a:lnTo>
                <a:lnTo>
                  <a:pt x="530" y="218"/>
                </a:lnTo>
                <a:lnTo>
                  <a:pt x="506" y="213"/>
                </a:lnTo>
                <a:lnTo>
                  <a:pt x="487" y="218"/>
                </a:lnTo>
                <a:lnTo>
                  <a:pt x="487" y="225"/>
                </a:lnTo>
                <a:lnTo>
                  <a:pt x="523" y="232"/>
                </a:lnTo>
                <a:lnTo>
                  <a:pt x="539" y="237"/>
                </a:lnTo>
                <a:lnTo>
                  <a:pt x="563" y="306"/>
                </a:lnTo>
                <a:lnTo>
                  <a:pt x="572" y="348"/>
                </a:lnTo>
                <a:lnTo>
                  <a:pt x="577" y="358"/>
                </a:lnTo>
                <a:lnTo>
                  <a:pt x="591" y="351"/>
                </a:lnTo>
                <a:lnTo>
                  <a:pt x="617" y="365"/>
                </a:lnTo>
                <a:lnTo>
                  <a:pt x="631" y="393"/>
                </a:lnTo>
                <a:lnTo>
                  <a:pt x="629" y="419"/>
                </a:lnTo>
                <a:lnTo>
                  <a:pt x="638" y="452"/>
                </a:lnTo>
                <a:lnTo>
                  <a:pt x="627" y="455"/>
                </a:lnTo>
                <a:lnTo>
                  <a:pt x="596" y="436"/>
                </a:lnTo>
                <a:lnTo>
                  <a:pt x="544" y="448"/>
                </a:lnTo>
                <a:lnTo>
                  <a:pt x="544" y="495"/>
                </a:lnTo>
                <a:lnTo>
                  <a:pt x="532" y="519"/>
                </a:lnTo>
                <a:lnTo>
                  <a:pt x="513" y="533"/>
                </a:lnTo>
                <a:lnTo>
                  <a:pt x="506" y="554"/>
                </a:lnTo>
                <a:lnTo>
                  <a:pt x="494" y="575"/>
                </a:lnTo>
                <a:lnTo>
                  <a:pt x="487" y="594"/>
                </a:lnTo>
                <a:lnTo>
                  <a:pt x="492" y="609"/>
                </a:lnTo>
                <a:lnTo>
                  <a:pt x="534" y="635"/>
                </a:lnTo>
                <a:lnTo>
                  <a:pt x="567" y="668"/>
                </a:lnTo>
                <a:lnTo>
                  <a:pt x="563" y="677"/>
                </a:lnTo>
                <a:lnTo>
                  <a:pt x="537" y="670"/>
                </a:lnTo>
                <a:lnTo>
                  <a:pt x="525" y="675"/>
                </a:lnTo>
                <a:lnTo>
                  <a:pt x="530" y="687"/>
                </a:lnTo>
                <a:lnTo>
                  <a:pt x="470" y="682"/>
                </a:lnTo>
                <a:lnTo>
                  <a:pt x="456" y="694"/>
                </a:lnTo>
                <a:lnTo>
                  <a:pt x="449" y="698"/>
                </a:lnTo>
                <a:lnTo>
                  <a:pt x="452" y="684"/>
                </a:lnTo>
                <a:lnTo>
                  <a:pt x="430" y="684"/>
                </a:lnTo>
                <a:lnTo>
                  <a:pt x="418" y="670"/>
                </a:lnTo>
                <a:lnTo>
                  <a:pt x="388" y="661"/>
                </a:lnTo>
                <a:lnTo>
                  <a:pt x="373" y="670"/>
                </a:lnTo>
                <a:lnTo>
                  <a:pt x="385" y="682"/>
                </a:lnTo>
                <a:lnTo>
                  <a:pt x="378" y="691"/>
                </a:lnTo>
                <a:lnTo>
                  <a:pt x="366" y="703"/>
                </a:lnTo>
                <a:lnTo>
                  <a:pt x="385" y="727"/>
                </a:lnTo>
                <a:lnTo>
                  <a:pt x="423" y="751"/>
                </a:lnTo>
                <a:lnTo>
                  <a:pt x="442" y="743"/>
                </a:lnTo>
                <a:lnTo>
                  <a:pt x="444" y="743"/>
                </a:lnTo>
                <a:lnTo>
                  <a:pt x="475" y="760"/>
                </a:lnTo>
                <a:lnTo>
                  <a:pt x="473" y="772"/>
                </a:lnTo>
                <a:lnTo>
                  <a:pt x="452" y="805"/>
                </a:lnTo>
                <a:lnTo>
                  <a:pt x="395" y="805"/>
                </a:lnTo>
                <a:lnTo>
                  <a:pt x="383" y="793"/>
                </a:lnTo>
                <a:lnTo>
                  <a:pt x="385" y="788"/>
                </a:lnTo>
                <a:lnTo>
                  <a:pt x="364" y="777"/>
                </a:lnTo>
                <a:lnTo>
                  <a:pt x="347" y="772"/>
                </a:lnTo>
                <a:lnTo>
                  <a:pt x="329" y="777"/>
                </a:lnTo>
                <a:lnTo>
                  <a:pt x="314" y="767"/>
                </a:lnTo>
                <a:lnTo>
                  <a:pt x="307" y="748"/>
                </a:lnTo>
                <a:lnTo>
                  <a:pt x="310" y="741"/>
                </a:lnTo>
                <a:lnTo>
                  <a:pt x="295" y="720"/>
                </a:lnTo>
                <a:lnTo>
                  <a:pt x="269" y="691"/>
                </a:lnTo>
                <a:lnTo>
                  <a:pt x="262" y="680"/>
                </a:lnTo>
                <a:lnTo>
                  <a:pt x="272" y="661"/>
                </a:lnTo>
                <a:lnTo>
                  <a:pt x="265" y="627"/>
                </a:lnTo>
                <a:lnTo>
                  <a:pt x="248" y="606"/>
                </a:lnTo>
                <a:lnTo>
                  <a:pt x="222" y="601"/>
                </a:lnTo>
                <a:lnTo>
                  <a:pt x="208" y="601"/>
                </a:lnTo>
                <a:lnTo>
                  <a:pt x="196" y="590"/>
                </a:lnTo>
                <a:lnTo>
                  <a:pt x="182" y="585"/>
                </a:lnTo>
                <a:lnTo>
                  <a:pt x="184" y="575"/>
                </a:lnTo>
                <a:lnTo>
                  <a:pt x="142" y="552"/>
                </a:lnTo>
                <a:lnTo>
                  <a:pt x="132" y="533"/>
                </a:lnTo>
                <a:lnTo>
                  <a:pt x="116" y="535"/>
                </a:lnTo>
                <a:lnTo>
                  <a:pt x="101" y="533"/>
                </a:lnTo>
                <a:lnTo>
                  <a:pt x="113" y="523"/>
                </a:lnTo>
                <a:lnTo>
                  <a:pt x="130" y="519"/>
                </a:lnTo>
                <a:lnTo>
                  <a:pt x="151" y="523"/>
                </a:lnTo>
                <a:lnTo>
                  <a:pt x="156" y="540"/>
                </a:lnTo>
                <a:lnTo>
                  <a:pt x="163" y="552"/>
                </a:lnTo>
                <a:lnTo>
                  <a:pt x="194" y="556"/>
                </a:lnTo>
                <a:lnTo>
                  <a:pt x="227" y="568"/>
                </a:lnTo>
                <a:lnTo>
                  <a:pt x="246" y="556"/>
                </a:lnTo>
                <a:lnTo>
                  <a:pt x="277" y="566"/>
                </a:lnTo>
                <a:lnTo>
                  <a:pt x="326" y="561"/>
                </a:lnTo>
                <a:lnTo>
                  <a:pt x="371" y="564"/>
                </a:lnTo>
                <a:lnTo>
                  <a:pt x="388" y="564"/>
                </a:lnTo>
                <a:lnTo>
                  <a:pt x="423" y="554"/>
                </a:lnTo>
                <a:lnTo>
                  <a:pt x="461" y="519"/>
                </a:lnTo>
                <a:lnTo>
                  <a:pt x="482" y="459"/>
                </a:lnTo>
                <a:lnTo>
                  <a:pt x="489" y="436"/>
                </a:lnTo>
                <a:lnTo>
                  <a:pt x="485" y="417"/>
                </a:lnTo>
                <a:lnTo>
                  <a:pt x="447" y="351"/>
                </a:lnTo>
                <a:lnTo>
                  <a:pt x="435" y="348"/>
                </a:lnTo>
                <a:lnTo>
                  <a:pt x="430" y="355"/>
                </a:lnTo>
                <a:lnTo>
                  <a:pt x="411" y="344"/>
                </a:lnTo>
                <a:lnTo>
                  <a:pt x="340" y="329"/>
                </a:lnTo>
                <a:lnTo>
                  <a:pt x="324" y="327"/>
                </a:lnTo>
                <a:lnTo>
                  <a:pt x="288" y="306"/>
                </a:lnTo>
                <a:lnTo>
                  <a:pt x="215" y="277"/>
                </a:lnTo>
                <a:lnTo>
                  <a:pt x="198" y="275"/>
                </a:lnTo>
                <a:lnTo>
                  <a:pt x="170" y="275"/>
                </a:lnTo>
                <a:lnTo>
                  <a:pt x="165" y="282"/>
                </a:lnTo>
                <a:lnTo>
                  <a:pt x="144" y="284"/>
                </a:lnTo>
                <a:lnTo>
                  <a:pt x="137" y="275"/>
                </a:lnTo>
                <a:lnTo>
                  <a:pt x="125" y="275"/>
                </a:lnTo>
                <a:lnTo>
                  <a:pt x="125" y="284"/>
                </a:lnTo>
                <a:lnTo>
                  <a:pt x="120" y="287"/>
                </a:lnTo>
                <a:lnTo>
                  <a:pt x="118" y="289"/>
                </a:lnTo>
                <a:lnTo>
                  <a:pt x="118" y="301"/>
                </a:lnTo>
                <a:lnTo>
                  <a:pt x="109" y="301"/>
                </a:lnTo>
                <a:lnTo>
                  <a:pt x="109" y="294"/>
                </a:lnTo>
                <a:lnTo>
                  <a:pt x="106" y="277"/>
                </a:lnTo>
                <a:lnTo>
                  <a:pt x="52" y="277"/>
                </a:lnTo>
                <a:lnTo>
                  <a:pt x="57" y="268"/>
                </a:lnTo>
                <a:lnTo>
                  <a:pt x="80" y="270"/>
                </a:lnTo>
                <a:lnTo>
                  <a:pt x="90" y="261"/>
                </a:lnTo>
                <a:lnTo>
                  <a:pt x="85" y="249"/>
                </a:lnTo>
                <a:lnTo>
                  <a:pt x="59" y="247"/>
                </a:lnTo>
                <a:lnTo>
                  <a:pt x="45" y="242"/>
                </a:lnTo>
                <a:lnTo>
                  <a:pt x="33" y="239"/>
                </a:lnTo>
                <a:lnTo>
                  <a:pt x="40" y="247"/>
                </a:lnTo>
                <a:lnTo>
                  <a:pt x="33" y="256"/>
                </a:lnTo>
                <a:lnTo>
                  <a:pt x="33" y="270"/>
                </a:lnTo>
                <a:lnTo>
                  <a:pt x="0" y="26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1069"/>
          <p:cNvSpPr>
            <a:spLocks/>
          </p:cNvSpPr>
          <p:nvPr/>
        </p:nvSpPr>
        <p:spPr bwMode="auto">
          <a:xfrm>
            <a:off x="8709026" y="3943351"/>
            <a:ext cx="214313" cy="412750"/>
          </a:xfrm>
          <a:custGeom>
            <a:avLst/>
            <a:gdLst>
              <a:gd name="T0" fmla="*/ 0 w 135"/>
              <a:gd name="T1" fmla="*/ 253 h 260"/>
              <a:gd name="T2" fmla="*/ 5 w 135"/>
              <a:gd name="T3" fmla="*/ 246 h 260"/>
              <a:gd name="T4" fmla="*/ 26 w 135"/>
              <a:gd name="T5" fmla="*/ 251 h 260"/>
              <a:gd name="T6" fmla="*/ 26 w 135"/>
              <a:gd name="T7" fmla="*/ 260 h 260"/>
              <a:gd name="T8" fmla="*/ 45 w 135"/>
              <a:gd name="T9" fmla="*/ 256 h 260"/>
              <a:gd name="T10" fmla="*/ 50 w 135"/>
              <a:gd name="T11" fmla="*/ 249 h 260"/>
              <a:gd name="T12" fmla="*/ 57 w 135"/>
              <a:gd name="T13" fmla="*/ 237 h 260"/>
              <a:gd name="T14" fmla="*/ 57 w 135"/>
              <a:gd name="T15" fmla="*/ 215 h 260"/>
              <a:gd name="T16" fmla="*/ 55 w 135"/>
              <a:gd name="T17" fmla="*/ 204 h 260"/>
              <a:gd name="T18" fmla="*/ 57 w 135"/>
              <a:gd name="T19" fmla="*/ 201 h 260"/>
              <a:gd name="T20" fmla="*/ 69 w 135"/>
              <a:gd name="T21" fmla="*/ 189 h 260"/>
              <a:gd name="T22" fmla="*/ 69 w 135"/>
              <a:gd name="T23" fmla="*/ 161 h 260"/>
              <a:gd name="T24" fmla="*/ 83 w 135"/>
              <a:gd name="T25" fmla="*/ 142 h 260"/>
              <a:gd name="T26" fmla="*/ 95 w 135"/>
              <a:gd name="T27" fmla="*/ 144 h 260"/>
              <a:gd name="T28" fmla="*/ 102 w 135"/>
              <a:gd name="T29" fmla="*/ 147 h 260"/>
              <a:gd name="T30" fmla="*/ 114 w 135"/>
              <a:gd name="T31" fmla="*/ 149 h 260"/>
              <a:gd name="T32" fmla="*/ 111 w 135"/>
              <a:gd name="T33" fmla="*/ 140 h 260"/>
              <a:gd name="T34" fmla="*/ 104 w 135"/>
              <a:gd name="T35" fmla="*/ 133 h 260"/>
              <a:gd name="T36" fmla="*/ 78 w 135"/>
              <a:gd name="T37" fmla="*/ 123 h 260"/>
              <a:gd name="T38" fmla="*/ 69 w 135"/>
              <a:gd name="T39" fmla="*/ 118 h 260"/>
              <a:gd name="T40" fmla="*/ 62 w 135"/>
              <a:gd name="T41" fmla="*/ 118 h 260"/>
              <a:gd name="T42" fmla="*/ 55 w 135"/>
              <a:gd name="T43" fmla="*/ 123 h 260"/>
              <a:gd name="T44" fmla="*/ 36 w 135"/>
              <a:gd name="T45" fmla="*/ 104 h 260"/>
              <a:gd name="T46" fmla="*/ 36 w 135"/>
              <a:gd name="T47" fmla="*/ 97 h 260"/>
              <a:gd name="T48" fmla="*/ 45 w 135"/>
              <a:gd name="T49" fmla="*/ 100 h 260"/>
              <a:gd name="T50" fmla="*/ 66 w 135"/>
              <a:gd name="T51" fmla="*/ 81 h 260"/>
              <a:gd name="T52" fmla="*/ 88 w 135"/>
              <a:gd name="T53" fmla="*/ 85 h 260"/>
              <a:gd name="T54" fmla="*/ 95 w 135"/>
              <a:gd name="T55" fmla="*/ 85 h 260"/>
              <a:gd name="T56" fmla="*/ 95 w 135"/>
              <a:gd name="T57" fmla="*/ 76 h 260"/>
              <a:gd name="T58" fmla="*/ 76 w 135"/>
              <a:gd name="T59" fmla="*/ 73 h 260"/>
              <a:gd name="T60" fmla="*/ 81 w 135"/>
              <a:gd name="T61" fmla="*/ 62 h 260"/>
              <a:gd name="T62" fmla="*/ 97 w 135"/>
              <a:gd name="T63" fmla="*/ 52 h 260"/>
              <a:gd name="T64" fmla="*/ 121 w 135"/>
              <a:gd name="T65" fmla="*/ 29 h 260"/>
              <a:gd name="T66" fmla="*/ 130 w 135"/>
              <a:gd name="T67" fmla="*/ 29 h 260"/>
              <a:gd name="T68" fmla="*/ 135 w 135"/>
              <a:gd name="T69" fmla="*/ 24 h 260"/>
              <a:gd name="T70" fmla="*/ 135 w 135"/>
              <a:gd name="T71" fmla="*/ 14 h 260"/>
              <a:gd name="T72" fmla="*/ 133 w 135"/>
              <a:gd name="T73" fmla="*/ 5 h 260"/>
              <a:gd name="T74" fmla="*/ 128 w 135"/>
              <a:gd name="T75" fmla="*/ 0 h 260"/>
              <a:gd name="T76" fmla="*/ 111 w 135"/>
              <a:gd name="T77" fmla="*/ 2 h 260"/>
              <a:gd name="T78" fmla="*/ 102 w 135"/>
              <a:gd name="T79" fmla="*/ 7 h 260"/>
              <a:gd name="T80" fmla="*/ 102 w 135"/>
              <a:gd name="T81" fmla="*/ 17 h 260"/>
              <a:gd name="T82" fmla="*/ 81 w 135"/>
              <a:gd name="T83" fmla="*/ 29 h 260"/>
              <a:gd name="T84" fmla="*/ 76 w 135"/>
              <a:gd name="T85" fmla="*/ 33 h 260"/>
              <a:gd name="T86" fmla="*/ 64 w 135"/>
              <a:gd name="T87" fmla="*/ 33 h 260"/>
              <a:gd name="T88" fmla="*/ 57 w 135"/>
              <a:gd name="T89" fmla="*/ 3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5" h="260">
                <a:moveTo>
                  <a:pt x="0" y="253"/>
                </a:moveTo>
                <a:lnTo>
                  <a:pt x="5" y="246"/>
                </a:lnTo>
                <a:lnTo>
                  <a:pt x="26" y="251"/>
                </a:lnTo>
                <a:lnTo>
                  <a:pt x="26" y="260"/>
                </a:lnTo>
                <a:lnTo>
                  <a:pt x="45" y="256"/>
                </a:lnTo>
                <a:lnTo>
                  <a:pt x="50" y="249"/>
                </a:lnTo>
                <a:lnTo>
                  <a:pt x="57" y="237"/>
                </a:lnTo>
                <a:lnTo>
                  <a:pt x="57" y="215"/>
                </a:lnTo>
                <a:lnTo>
                  <a:pt x="55" y="204"/>
                </a:lnTo>
                <a:lnTo>
                  <a:pt x="57" y="201"/>
                </a:lnTo>
                <a:lnTo>
                  <a:pt x="69" y="189"/>
                </a:lnTo>
                <a:lnTo>
                  <a:pt x="69" y="161"/>
                </a:lnTo>
                <a:lnTo>
                  <a:pt x="83" y="142"/>
                </a:lnTo>
                <a:lnTo>
                  <a:pt x="95" y="144"/>
                </a:lnTo>
                <a:lnTo>
                  <a:pt x="102" y="147"/>
                </a:lnTo>
                <a:lnTo>
                  <a:pt x="114" y="149"/>
                </a:lnTo>
                <a:lnTo>
                  <a:pt x="111" y="140"/>
                </a:lnTo>
                <a:lnTo>
                  <a:pt x="104" y="133"/>
                </a:lnTo>
                <a:lnTo>
                  <a:pt x="78" y="123"/>
                </a:lnTo>
                <a:lnTo>
                  <a:pt x="69" y="118"/>
                </a:lnTo>
                <a:lnTo>
                  <a:pt x="62" y="118"/>
                </a:lnTo>
                <a:lnTo>
                  <a:pt x="55" y="123"/>
                </a:lnTo>
                <a:lnTo>
                  <a:pt x="36" y="104"/>
                </a:lnTo>
                <a:lnTo>
                  <a:pt x="36" y="97"/>
                </a:lnTo>
                <a:lnTo>
                  <a:pt x="45" y="100"/>
                </a:lnTo>
                <a:lnTo>
                  <a:pt x="66" y="81"/>
                </a:lnTo>
                <a:lnTo>
                  <a:pt x="88" y="85"/>
                </a:lnTo>
                <a:lnTo>
                  <a:pt x="95" y="85"/>
                </a:lnTo>
                <a:lnTo>
                  <a:pt x="95" y="76"/>
                </a:lnTo>
                <a:lnTo>
                  <a:pt x="76" y="73"/>
                </a:lnTo>
                <a:lnTo>
                  <a:pt x="81" y="62"/>
                </a:lnTo>
                <a:lnTo>
                  <a:pt x="97" y="52"/>
                </a:lnTo>
                <a:lnTo>
                  <a:pt x="121" y="29"/>
                </a:lnTo>
                <a:lnTo>
                  <a:pt x="130" y="29"/>
                </a:lnTo>
                <a:lnTo>
                  <a:pt x="135" y="24"/>
                </a:lnTo>
                <a:lnTo>
                  <a:pt x="135" y="14"/>
                </a:lnTo>
                <a:lnTo>
                  <a:pt x="133" y="5"/>
                </a:lnTo>
                <a:lnTo>
                  <a:pt x="128" y="0"/>
                </a:lnTo>
                <a:lnTo>
                  <a:pt x="111" y="2"/>
                </a:lnTo>
                <a:lnTo>
                  <a:pt x="102" y="7"/>
                </a:lnTo>
                <a:lnTo>
                  <a:pt x="102" y="17"/>
                </a:lnTo>
                <a:lnTo>
                  <a:pt x="81" y="29"/>
                </a:lnTo>
                <a:lnTo>
                  <a:pt x="76" y="33"/>
                </a:lnTo>
                <a:lnTo>
                  <a:pt x="64" y="33"/>
                </a:lnTo>
                <a:lnTo>
                  <a:pt x="57" y="3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1070"/>
          <p:cNvSpPr>
            <a:spLocks/>
          </p:cNvSpPr>
          <p:nvPr/>
        </p:nvSpPr>
        <p:spPr bwMode="auto">
          <a:xfrm>
            <a:off x="8051801" y="4000501"/>
            <a:ext cx="747713" cy="600075"/>
          </a:xfrm>
          <a:custGeom>
            <a:avLst/>
            <a:gdLst>
              <a:gd name="T0" fmla="*/ 459 w 471"/>
              <a:gd name="T1" fmla="*/ 7 h 378"/>
              <a:gd name="T2" fmla="*/ 438 w 471"/>
              <a:gd name="T3" fmla="*/ 14 h 378"/>
              <a:gd name="T4" fmla="*/ 419 w 471"/>
              <a:gd name="T5" fmla="*/ 23 h 378"/>
              <a:gd name="T6" fmla="*/ 402 w 471"/>
              <a:gd name="T7" fmla="*/ 40 h 378"/>
              <a:gd name="T8" fmla="*/ 374 w 471"/>
              <a:gd name="T9" fmla="*/ 71 h 378"/>
              <a:gd name="T10" fmla="*/ 348 w 471"/>
              <a:gd name="T11" fmla="*/ 82 h 378"/>
              <a:gd name="T12" fmla="*/ 331 w 471"/>
              <a:gd name="T13" fmla="*/ 92 h 378"/>
              <a:gd name="T14" fmla="*/ 286 w 471"/>
              <a:gd name="T15" fmla="*/ 130 h 378"/>
              <a:gd name="T16" fmla="*/ 275 w 471"/>
              <a:gd name="T17" fmla="*/ 134 h 378"/>
              <a:gd name="T18" fmla="*/ 263 w 471"/>
              <a:gd name="T19" fmla="*/ 130 h 378"/>
              <a:gd name="T20" fmla="*/ 263 w 471"/>
              <a:gd name="T21" fmla="*/ 153 h 378"/>
              <a:gd name="T22" fmla="*/ 249 w 471"/>
              <a:gd name="T23" fmla="*/ 170 h 378"/>
              <a:gd name="T24" fmla="*/ 234 w 471"/>
              <a:gd name="T25" fmla="*/ 175 h 378"/>
              <a:gd name="T26" fmla="*/ 227 w 471"/>
              <a:gd name="T27" fmla="*/ 196 h 378"/>
              <a:gd name="T28" fmla="*/ 213 w 471"/>
              <a:gd name="T29" fmla="*/ 175 h 378"/>
              <a:gd name="T30" fmla="*/ 197 w 471"/>
              <a:gd name="T31" fmla="*/ 170 h 378"/>
              <a:gd name="T32" fmla="*/ 192 w 471"/>
              <a:gd name="T33" fmla="*/ 189 h 378"/>
              <a:gd name="T34" fmla="*/ 159 w 471"/>
              <a:gd name="T35" fmla="*/ 184 h 378"/>
              <a:gd name="T36" fmla="*/ 182 w 471"/>
              <a:gd name="T37" fmla="*/ 198 h 378"/>
              <a:gd name="T38" fmla="*/ 192 w 471"/>
              <a:gd name="T39" fmla="*/ 191 h 378"/>
              <a:gd name="T40" fmla="*/ 216 w 471"/>
              <a:gd name="T41" fmla="*/ 191 h 378"/>
              <a:gd name="T42" fmla="*/ 232 w 471"/>
              <a:gd name="T43" fmla="*/ 201 h 378"/>
              <a:gd name="T44" fmla="*/ 234 w 471"/>
              <a:gd name="T45" fmla="*/ 196 h 378"/>
              <a:gd name="T46" fmla="*/ 237 w 471"/>
              <a:gd name="T47" fmla="*/ 208 h 378"/>
              <a:gd name="T48" fmla="*/ 244 w 471"/>
              <a:gd name="T49" fmla="*/ 203 h 378"/>
              <a:gd name="T50" fmla="*/ 251 w 471"/>
              <a:gd name="T51" fmla="*/ 203 h 378"/>
              <a:gd name="T52" fmla="*/ 249 w 471"/>
              <a:gd name="T53" fmla="*/ 210 h 378"/>
              <a:gd name="T54" fmla="*/ 253 w 471"/>
              <a:gd name="T55" fmla="*/ 217 h 378"/>
              <a:gd name="T56" fmla="*/ 268 w 471"/>
              <a:gd name="T57" fmla="*/ 220 h 378"/>
              <a:gd name="T58" fmla="*/ 286 w 471"/>
              <a:gd name="T59" fmla="*/ 236 h 378"/>
              <a:gd name="T60" fmla="*/ 315 w 471"/>
              <a:gd name="T61" fmla="*/ 258 h 378"/>
              <a:gd name="T62" fmla="*/ 350 w 471"/>
              <a:gd name="T63" fmla="*/ 234 h 378"/>
              <a:gd name="T64" fmla="*/ 362 w 471"/>
              <a:gd name="T65" fmla="*/ 224 h 378"/>
              <a:gd name="T66" fmla="*/ 400 w 471"/>
              <a:gd name="T67" fmla="*/ 215 h 378"/>
              <a:gd name="T68" fmla="*/ 398 w 471"/>
              <a:gd name="T69" fmla="*/ 224 h 378"/>
              <a:gd name="T70" fmla="*/ 383 w 471"/>
              <a:gd name="T71" fmla="*/ 265 h 378"/>
              <a:gd name="T72" fmla="*/ 343 w 471"/>
              <a:gd name="T73" fmla="*/ 267 h 378"/>
              <a:gd name="T74" fmla="*/ 320 w 471"/>
              <a:gd name="T75" fmla="*/ 279 h 378"/>
              <a:gd name="T76" fmla="*/ 315 w 471"/>
              <a:gd name="T77" fmla="*/ 288 h 378"/>
              <a:gd name="T78" fmla="*/ 279 w 471"/>
              <a:gd name="T79" fmla="*/ 317 h 378"/>
              <a:gd name="T80" fmla="*/ 239 w 471"/>
              <a:gd name="T81" fmla="*/ 369 h 378"/>
              <a:gd name="T82" fmla="*/ 199 w 471"/>
              <a:gd name="T83" fmla="*/ 369 h 378"/>
              <a:gd name="T84" fmla="*/ 187 w 471"/>
              <a:gd name="T85" fmla="*/ 359 h 378"/>
              <a:gd name="T86" fmla="*/ 187 w 471"/>
              <a:gd name="T87" fmla="*/ 336 h 378"/>
              <a:gd name="T88" fmla="*/ 175 w 471"/>
              <a:gd name="T89" fmla="*/ 303 h 378"/>
              <a:gd name="T90" fmla="*/ 130 w 471"/>
              <a:gd name="T91" fmla="*/ 291 h 378"/>
              <a:gd name="T92" fmla="*/ 107 w 471"/>
              <a:gd name="T93" fmla="*/ 298 h 378"/>
              <a:gd name="T94" fmla="*/ 100 w 471"/>
              <a:gd name="T95" fmla="*/ 281 h 378"/>
              <a:gd name="T96" fmla="*/ 133 w 471"/>
              <a:gd name="T97" fmla="*/ 248 h 378"/>
              <a:gd name="T98" fmla="*/ 149 w 471"/>
              <a:gd name="T99" fmla="*/ 234 h 378"/>
              <a:gd name="T100" fmla="*/ 173 w 471"/>
              <a:gd name="T101" fmla="*/ 224 h 378"/>
              <a:gd name="T102" fmla="*/ 175 w 471"/>
              <a:gd name="T103" fmla="*/ 213 h 378"/>
              <a:gd name="T104" fmla="*/ 161 w 471"/>
              <a:gd name="T105" fmla="*/ 198 h 378"/>
              <a:gd name="T106" fmla="*/ 147 w 471"/>
              <a:gd name="T107" fmla="*/ 210 h 378"/>
              <a:gd name="T108" fmla="*/ 128 w 471"/>
              <a:gd name="T109" fmla="*/ 196 h 378"/>
              <a:gd name="T110" fmla="*/ 114 w 471"/>
              <a:gd name="T111" fmla="*/ 208 h 378"/>
              <a:gd name="T112" fmla="*/ 81 w 471"/>
              <a:gd name="T113" fmla="*/ 220 h 378"/>
              <a:gd name="T114" fmla="*/ 40 w 471"/>
              <a:gd name="T115" fmla="*/ 208 h 378"/>
              <a:gd name="T116" fmla="*/ 19 w 471"/>
              <a:gd name="T117" fmla="*/ 205 h 378"/>
              <a:gd name="T118" fmla="*/ 36 w 471"/>
              <a:gd name="T119" fmla="*/ 196 h 378"/>
              <a:gd name="T120" fmla="*/ 33 w 471"/>
              <a:gd name="T121" fmla="*/ 189 h 378"/>
              <a:gd name="T122" fmla="*/ 0 w 471"/>
              <a:gd name="T123" fmla="*/ 184 h 378"/>
              <a:gd name="T124" fmla="*/ 38 w 471"/>
              <a:gd name="T125" fmla="*/ 182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1" h="378">
                <a:moveTo>
                  <a:pt x="471" y="0"/>
                </a:moveTo>
                <a:lnTo>
                  <a:pt x="464" y="11"/>
                </a:lnTo>
                <a:lnTo>
                  <a:pt x="459" y="7"/>
                </a:lnTo>
                <a:lnTo>
                  <a:pt x="450" y="11"/>
                </a:lnTo>
                <a:lnTo>
                  <a:pt x="443" y="9"/>
                </a:lnTo>
                <a:lnTo>
                  <a:pt x="438" y="14"/>
                </a:lnTo>
                <a:lnTo>
                  <a:pt x="428" y="19"/>
                </a:lnTo>
                <a:lnTo>
                  <a:pt x="426" y="19"/>
                </a:lnTo>
                <a:lnTo>
                  <a:pt x="419" y="23"/>
                </a:lnTo>
                <a:lnTo>
                  <a:pt x="412" y="45"/>
                </a:lnTo>
                <a:lnTo>
                  <a:pt x="407" y="40"/>
                </a:lnTo>
                <a:lnTo>
                  <a:pt x="402" y="40"/>
                </a:lnTo>
                <a:lnTo>
                  <a:pt x="381" y="61"/>
                </a:lnTo>
                <a:lnTo>
                  <a:pt x="379" y="75"/>
                </a:lnTo>
                <a:lnTo>
                  <a:pt x="374" y="71"/>
                </a:lnTo>
                <a:lnTo>
                  <a:pt x="369" y="68"/>
                </a:lnTo>
                <a:lnTo>
                  <a:pt x="362" y="71"/>
                </a:lnTo>
                <a:lnTo>
                  <a:pt x="348" y="82"/>
                </a:lnTo>
                <a:lnTo>
                  <a:pt x="343" y="97"/>
                </a:lnTo>
                <a:lnTo>
                  <a:pt x="339" y="92"/>
                </a:lnTo>
                <a:lnTo>
                  <a:pt x="331" y="92"/>
                </a:lnTo>
                <a:lnTo>
                  <a:pt x="313" y="101"/>
                </a:lnTo>
                <a:lnTo>
                  <a:pt x="294" y="123"/>
                </a:lnTo>
                <a:lnTo>
                  <a:pt x="286" y="130"/>
                </a:lnTo>
                <a:lnTo>
                  <a:pt x="279" y="144"/>
                </a:lnTo>
                <a:lnTo>
                  <a:pt x="275" y="139"/>
                </a:lnTo>
                <a:lnTo>
                  <a:pt x="275" y="134"/>
                </a:lnTo>
                <a:lnTo>
                  <a:pt x="268" y="132"/>
                </a:lnTo>
                <a:lnTo>
                  <a:pt x="265" y="127"/>
                </a:lnTo>
                <a:lnTo>
                  <a:pt x="263" y="130"/>
                </a:lnTo>
                <a:lnTo>
                  <a:pt x="270" y="139"/>
                </a:lnTo>
                <a:lnTo>
                  <a:pt x="270" y="144"/>
                </a:lnTo>
                <a:lnTo>
                  <a:pt x="263" y="153"/>
                </a:lnTo>
                <a:lnTo>
                  <a:pt x="251" y="161"/>
                </a:lnTo>
                <a:lnTo>
                  <a:pt x="249" y="165"/>
                </a:lnTo>
                <a:lnTo>
                  <a:pt x="249" y="170"/>
                </a:lnTo>
                <a:lnTo>
                  <a:pt x="242" y="172"/>
                </a:lnTo>
                <a:lnTo>
                  <a:pt x="237" y="170"/>
                </a:lnTo>
                <a:lnTo>
                  <a:pt x="234" y="175"/>
                </a:lnTo>
                <a:lnTo>
                  <a:pt x="237" y="182"/>
                </a:lnTo>
                <a:lnTo>
                  <a:pt x="232" y="194"/>
                </a:lnTo>
                <a:lnTo>
                  <a:pt x="227" y="196"/>
                </a:lnTo>
                <a:lnTo>
                  <a:pt x="223" y="194"/>
                </a:lnTo>
                <a:lnTo>
                  <a:pt x="223" y="179"/>
                </a:lnTo>
                <a:lnTo>
                  <a:pt x="213" y="175"/>
                </a:lnTo>
                <a:lnTo>
                  <a:pt x="208" y="179"/>
                </a:lnTo>
                <a:lnTo>
                  <a:pt x="199" y="170"/>
                </a:lnTo>
                <a:lnTo>
                  <a:pt x="197" y="170"/>
                </a:lnTo>
                <a:lnTo>
                  <a:pt x="204" y="182"/>
                </a:lnTo>
                <a:lnTo>
                  <a:pt x="204" y="189"/>
                </a:lnTo>
                <a:lnTo>
                  <a:pt x="192" y="189"/>
                </a:lnTo>
                <a:lnTo>
                  <a:pt x="182" y="182"/>
                </a:lnTo>
                <a:lnTo>
                  <a:pt x="171" y="179"/>
                </a:lnTo>
                <a:lnTo>
                  <a:pt x="159" y="184"/>
                </a:lnTo>
                <a:lnTo>
                  <a:pt x="163" y="189"/>
                </a:lnTo>
                <a:lnTo>
                  <a:pt x="175" y="194"/>
                </a:lnTo>
                <a:lnTo>
                  <a:pt x="182" y="198"/>
                </a:lnTo>
                <a:lnTo>
                  <a:pt x="187" y="196"/>
                </a:lnTo>
                <a:lnTo>
                  <a:pt x="187" y="194"/>
                </a:lnTo>
                <a:lnTo>
                  <a:pt x="192" y="191"/>
                </a:lnTo>
                <a:lnTo>
                  <a:pt x="206" y="194"/>
                </a:lnTo>
                <a:lnTo>
                  <a:pt x="211" y="194"/>
                </a:lnTo>
                <a:lnTo>
                  <a:pt x="216" y="191"/>
                </a:lnTo>
                <a:lnTo>
                  <a:pt x="220" y="196"/>
                </a:lnTo>
                <a:lnTo>
                  <a:pt x="227" y="201"/>
                </a:lnTo>
                <a:lnTo>
                  <a:pt x="232" y="201"/>
                </a:lnTo>
                <a:lnTo>
                  <a:pt x="237" y="201"/>
                </a:lnTo>
                <a:lnTo>
                  <a:pt x="232" y="196"/>
                </a:lnTo>
                <a:lnTo>
                  <a:pt x="234" y="196"/>
                </a:lnTo>
                <a:lnTo>
                  <a:pt x="242" y="198"/>
                </a:lnTo>
                <a:lnTo>
                  <a:pt x="242" y="203"/>
                </a:lnTo>
                <a:lnTo>
                  <a:pt x="237" y="208"/>
                </a:lnTo>
                <a:lnTo>
                  <a:pt x="232" y="217"/>
                </a:lnTo>
                <a:lnTo>
                  <a:pt x="237" y="215"/>
                </a:lnTo>
                <a:lnTo>
                  <a:pt x="244" y="203"/>
                </a:lnTo>
                <a:lnTo>
                  <a:pt x="251" y="201"/>
                </a:lnTo>
                <a:lnTo>
                  <a:pt x="253" y="201"/>
                </a:lnTo>
                <a:lnTo>
                  <a:pt x="251" y="203"/>
                </a:lnTo>
                <a:lnTo>
                  <a:pt x="249" y="203"/>
                </a:lnTo>
                <a:lnTo>
                  <a:pt x="246" y="205"/>
                </a:lnTo>
                <a:lnTo>
                  <a:pt x="249" y="210"/>
                </a:lnTo>
                <a:lnTo>
                  <a:pt x="253" y="208"/>
                </a:lnTo>
                <a:lnTo>
                  <a:pt x="253" y="210"/>
                </a:lnTo>
                <a:lnTo>
                  <a:pt x="253" y="217"/>
                </a:lnTo>
                <a:lnTo>
                  <a:pt x="263" y="213"/>
                </a:lnTo>
                <a:lnTo>
                  <a:pt x="260" y="217"/>
                </a:lnTo>
                <a:lnTo>
                  <a:pt x="268" y="220"/>
                </a:lnTo>
                <a:lnTo>
                  <a:pt x="272" y="220"/>
                </a:lnTo>
                <a:lnTo>
                  <a:pt x="282" y="227"/>
                </a:lnTo>
                <a:lnTo>
                  <a:pt x="286" y="236"/>
                </a:lnTo>
                <a:lnTo>
                  <a:pt x="282" y="243"/>
                </a:lnTo>
                <a:lnTo>
                  <a:pt x="291" y="253"/>
                </a:lnTo>
                <a:lnTo>
                  <a:pt x="315" y="258"/>
                </a:lnTo>
                <a:lnTo>
                  <a:pt x="336" y="241"/>
                </a:lnTo>
                <a:lnTo>
                  <a:pt x="341" y="229"/>
                </a:lnTo>
                <a:lnTo>
                  <a:pt x="350" y="234"/>
                </a:lnTo>
                <a:lnTo>
                  <a:pt x="357" y="234"/>
                </a:lnTo>
                <a:lnTo>
                  <a:pt x="362" y="229"/>
                </a:lnTo>
                <a:lnTo>
                  <a:pt x="362" y="224"/>
                </a:lnTo>
                <a:lnTo>
                  <a:pt x="376" y="215"/>
                </a:lnTo>
                <a:lnTo>
                  <a:pt x="391" y="215"/>
                </a:lnTo>
                <a:lnTo>
                  <a:pt x="400" y="215"/>
                </a:lnTo>
                <a:lnTo>
                  <a:pt x="405" y="220"/>
                </a:lnTo>
                <a:lnTo>
                  <a:pt x="402" y="224"/>
                </a:lnTo>
                <a:lnTo>
                  <a:pt x="398" y="224"/>
                </a:lnTo>
                <a:lnTo>
                  <a:pt x="391" y="234"/>
                </a:lnTo>
                <a:lnTo>
                  <a:pt x="400" y="253"/>
                </a:lnTo>
                <a:lnTo>
                  <a:pt x="383" y="265"/>
                </a:lnTo>
                <a:lnTo>
                  <a:pt x="367" y="267"/>
                </a:lnTo>
                <a:lnTo>
                  <a:pt x="355" y="274"/>
                </a:lnTo>
                <a:lnTo>
                  <a:pt x="343" y="267"/>
                </a:lnTo>
                <a:lnTo>
                  <a:pt x="331" y="267"/>
                </a:lnTo>
                <a:lnTo>
                  <a:pt x="324" y="272"/>
                </a:lnTo>
                <a:lnTo>
                  <a:pt x="320" y="279"/>
                </a:lnTo>
                <a:lnTo>
                  <a:pt x="322" y="281"/>
                </a:lnTo>
                <a:lnTo>
                  <a:pt x="320" y="288"/>
                </a:lnTo>
                <a:lnTo>
                  <a:pt x="315" y="288"/>
                </a:lnTo>
                <a:lnTo>
                  <a:pt x="303" y="310"/>
                </a:lnTo>
                <a:lnTo>
                  <a:pt x="291" y="310"/>
                </a:lnTo>
                <a:lnTo>
                  <a:pt x="279" y="317"/>
                </a:lnTo>
                <a:lnTo>
                  <a:pt x="260" y="329"/>
                </a:lnTo>
                <a:lnTo>
                  <a:pt x="253" y="352"/>
                </a:lnTo>
                <a:lnTo>
                  <a:pt x="239" y="369"/>
                </a:lnTo>
                <a:lnTo>
                  <a:pt x="225" y="373"/>
                </a:lnTo>
                <a:lnTo>
                  <a:pt x="208" y="378"/>
                </a:lnTo>
                <a:lnTo>
                  <a:pt x="199" y="369"/>
                </a:lnTo>
                <a:lnTo>
                  <a:pt x="190" y="371"/>
                </a:lnTo>
                <a:lnTo>
                  <a:pt x="180" y="364"/>
                </a:lnTo>
                <a:lnTo>
                  <a:pt x="187" y="359"/>
                </a:lnTo>
                <a:lnTo>
                  <a:pt x="197" y="357"/>
                </a:lnTo>
                <a:lnTo>
                  <a:pt x="190" y="355"/>
                </a:lnTo>
                <a:lnTo>
                  <a:pt x="187" y="336"/>
                </a:lnTo>
                <a:lnTo>
                  <a:pt x="190" y="331"/>
                </a:lnTo>
                <a:lnTo>
                  <a:pt x="185" y="312"/>
                </a:lnTo>
                <a:lnTo>
                  <a:pt x="175" y="303"/>
                </a:lnTo>
                <a:lnTo>
                  <a:pt x="168" y="298"/>
                </a:lnTo>
                <a:lnTo>
                  <a:pt x="159" y="305"/>
                </a:lnTo>
                <a:lnTo>
                  <a:pt x="130" y="291"/>
                </a:lnTo>
                <a:lnTo>
                  <a:pt x="123" y="288"/>
                </a:lnTo>
                <a:lnTo>
                  <a:pt x="114" y="291"/>
                </a:lnTo>
                <a:lnTo>
                  <a:pt x="107" y="298"/>
                </a:lnTo>
                <a:lnTo>
                  <a:pt x="95" y="298"/>
                </a:lnTo>
                <a:lnTo>
                  <a:pt x="93" y="291"/>
                </a:lnTo>
                <a:lnTo>
                  <a:pt x="100" y="281"/>
                </a:lnTo>
                <a:lnTo>
                  <a:pt x="114" y="267"/>
                </a:lnTo>
                <a:lnTo>
                  <a:pt x="123" y="258"/>
                </a:lnTo>
                <a:lnTo>
                  <a:pt x="133" y="248"/>
                </a:lnTo>
                <a:lnTo>
                  <a:pt x="133" y="241"/>
                </a:lnTo>
                <a:lnTo>
                  <a:pt x="140" y="241"/>
                </a:lnTo>
                <a:lnTo>
                  <a:pt x="149" y="234"/>
                </a:lnTo>
                <a:lnTo>
                  <a:pt x="154" y="229"/>
                </a:lnTo>
                <a:lnTo>
                  <a:pt x="166" y="222"/>
                </a:lnTo>
                <a:lnTo>
                  <a:pt x="173" y="224"/>
                </a:lnTo>
                <a:lnTo>
                  <a:pt x="171" y="220"/>
                </a:lnTo>
                <a:lnTo>
                  <a:pt x="175" y="215"/>
                </a:lnTo>
                <a:lnTo>
                  <a:pt x="175" y="213"/>
                </a:lnTo>
                <a:lnTo>
                  <a:pt x="166" y="213"/>
                </a:lnTo>
                <a:lnTo>
                  <a:pt x="161" y="205"/>
                </a:lnTo>
                <a:lnTo>
                  <a:pt x="161" y="198"/>
                </a:lnTo>
                <a:lnTo>
                  <a:pt x="159" y="194"/>
                </a:lnTo>
                <a:lnTo>
                  <a:pt x="156" y="194"/>
                </a:lnTo>
                <a:lnTo>
                  <a:pt x="147" y="210"/>
                </a:lnTo>
                <a:lnTo>
                  <a:pt x="137" y="201"/>
                </a:lnTo>
                <a:lnTo>
                  <a:pt x="133" y="203"/>
                </a:lnTo>
                <a:lnTo>
                  <a:pt x="128" y="196"/>
                </a:lnTo>
                <a:lnTo>
                  <a:pt x="126" y="205"/>
                </a:lnTo>
                <a:lnTo>
                  <a:pt x="116" y="203"/>
                </a:lnTo>
                <a:lnTo>
                  <a:pt x="114" y="208"/>
                </a:lnTo>
                <a:lnTo>
                  <a:pt x="97" y="213"/>
                </a:lnTo>
                <a:lnTo>
                  <a:pt x="85" y="215"/>
                </a:lnTo>
                <a:lnTo>
                  <a:pt x="81" y="220"/>
                </a:lnTo>
                <a:lnTo>
                  <a:pt x="57" y="217"/>
                </a:lnTo>
                <a:lnTo>
                  <a:pt x="57" y="213"/>
                </a:lnTo>
                <a:lnTo>
                  <a:pt x="40" y="208"/>
                </a:lnTo>
                <a:lnTo>
                  <a:pt x="29" y="208"/>
                </a:lnTo>
                <a:lnTo>
                  <a:pt x="22" y="210"/>
                </a:lnTo>
                <a:lnTo>
                  <a:pt x="19" y="205"/>
                </a:lnTo>
                <a:lnTo>
                  <a:pt x="24" y="203"/>
                </a:lnTo>
                <a:lnTo>
                  <a:pt x="31" y="201"/>
                </a:lnTo>
                <a:lnTo>
                  <a:pt x="36" y="196"/>
                </a:lnTo>
                <a:lnTo>
                  <a:pt x="38" y="194"/>
                </a:lnTo>
                <a:lnTo>
                  <a:pt x="33" y="189"/>
                </a:lnTo>
                <a:lnTo>
                  <a:pt x="33" y="189"/>
                </a:lnTo>
                <a:lnTo>
                  <a:pt x="14" y="187"/>
                </a:lnTo>
                <a:lnTo>
                  <a:pt x="10" y="191"/>
                </a:lnTo>
                <a:lnTo>
                  <a:pt x="0" y="184"/>
                </a:lnTo>
                <a:lnTo>
                  <a:pt x="14" y="182"/>
                </a:lnTo>
                <a:lnTo>
                  <a:pt x="33" y="184"/>
                </a:lnTo>
                <a:lnTo>
                  <a:pt x="38" y="182"/>
                </a:lnTo>
                <a:lnTo>
                  <a:pt x="48" y="182"/>
                </a:lnTo>
                <a:lnTo>
                  <a:pt x="55" y="17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1071"/>
          <p:cNvSpPr>
            <a:spLocks/>
          </p:cNvSpPr>
          <p:nvPr/>
        </p:nvSpPr>
        <p:spPr bwMode="auto">
          <a:xfrm>
            <a:off x="8469313" y="4256088"/>
            <a:ext cx="19050" cy="25400"/>
          </a:xfrm>
          <a:custGeom>
            <a:avLst/>
            <a:gdLst>
              <a:gd name="T0" fmla="*/ 7 w 12"/>
              <a:gd name="T1" fmla="*/ 2 h 16"/>
              <a:gd name="T2" fmla="*/ 5 w 12"/>
              <a:gd name="T3" fmla="*/ 7 h 16"/>
              <a:gd name="T4" fmla="*/ 0 w 12"/>
              <a:gd name="T5" fmla="*/ 14 h 16"/>
              <a:gd name="T6" fmla="*/ 0 w 12"/>
              <a:gd name="T7" fmla="*/ 16 h 16"/>
              <a:gd name="T8" fmla="*/ 7 w 12"/>
              <a:gd name="T9" fmla="*/ 9 h 16"/>
              <a:gd name="T10" fmla="*/ 12 w 12"/>
              <a:gd name="T11" fmla="*/ 4 h 16"/>
              <a:gd name="T12" fmla="*/ 12 w 12"/>
              <a:gd name="T13" fmla="*/ 0 h 16"/>
              <a:gd name="T14" fmla="*/ 7 w 12"/>
              <a:gd name="T15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6">
                <a:moveTo>
                  <a:pt x="7" y="2"/>
                </a:moveTo>
                <a:lnTo>
                  <a:pt x="5" y="7"/>
                </a:lnTo>
                <a:lnTo>
                  <a:pt x="0" y="14"/>
                </a:lnTo>
                <a:lnTo>
                  <a:pt x="0" y="16"/>
                </a:lnTo>
                <a:lnTo>
                  <a:pt x="7" y="9"/>
                </a:lnTo>
                <a:lnTo>
                  <a:pt x="12" y="4"/>
                </a:lnTo>
                <a:lnTo>
                  <a:pt x="12" y="0"/>
                </a:lnTo>
                <a:lnTo>
                  <a:pt x="7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1072"/>
          <p:cNvSpPr>
            <a:spLocks/>
          </p:cNvSpPr>
          <p:nvPr/>
        </p:nvSpPr>
        <p:spPr bwMode="auto">
          <a:xfrm>
            <a:off x="8431213" y="4278313"/>
            <a:ext cx="38100" cy="47625"/>
          </a:xfrm>
          <a:custGeom>
            <a:avLst/>
            <a:gdLst>
              <a:gd name="T0" fmla="*/ 19 w 24"/>
              <a:gd name="T1" fmla="*/ 21 h 30"/>
              <a:gd name="T2" fmla="*/ 17 w 24"/>
              <a:gd name="T3" fmla="*/ 16 h 30"/>
              <a:gd name="T4" fmla="*/ 12 w 24"/>
              <a:gd name="T5" fmla="*/ 0 h 30"/>
              <a:gd name="T6" fmla="*/ 7 w 24"/>
              <a:gd name="T7" fmla="*/ 0 h 30"/>
              <a:gd name="T8" fmla="*/ 10 w 24"/>
              <a:gd name="T9" fmla="*/ 4 h 30"/>
              <a:gd name="T10" fmla="*/ 7 w 24"/>
              <a:gd name="T11" fmla="*/ 7 h 30"/>
              <a:gd name="T12" fmla="*/ 7 w 24"/>
              <a:gd name="T13" fmla="*/ 4 h 30"/>
              <a:gd name="T14" fmla="*/ 0 w 24"/>
              <a:gd name="T15" fmla="*/ 7 h 30"/>
              <a:gd name="T16" fmla="*/ 5 w 24"/>
              <a:gd name="T17" fmla="*/ 12 h 30"/>
              <a:gd name="T18" fmla="*/ 10 w 24"/>
              <a:gd name="T19" fmla="*/ 12 h 30"/>
              <a:gd name="T20" fmla="*/ 10 w 24"/>
              <a:gd name="T21" fmla="*/ 9 h 30"/>
              <a:gd name="T22" fmla="*/ 12 w 24"/>
              <a:gd name="T23" fmla="*/ 9 h 30"/>
              <a:gd name="T24" fmla="*/ 17 w 24"/>
              <a:gd name="T25" fmla="*/ 21 h 30"/>
              <a:gd name="T26" fmla="*/ 19 w 24"/>
              <a:gd name="T27" fmla="*/ 26 h 30"/>
              <a:gd name="T28" fmla="*/ 17 w 24"/>
              <a:gd name="T29" fmla="*/ 30 h 30"/>
              <a:gd name="T30" fmla="*/ 17 w 24"/>
              <a:gd name="T31" fmla="*/ 30 h 30"/>
              <a:gd name="T32" fmla="*/ 19 w 24"/>
              <a:gd name="T33" fmla="*/ 30 h 30"/>
              <a:gd name="T34" fmla="*/ 19 w 24"/>
              <a:gd name="T35" fmla="*/ 28 h 30"/>
              <a:gd name="T36" fmla="*/ 24 w 24"/>
              <a:gd name="T37" fmla="*/ 28 h 30"/>
              <a:gd name="T38" fmla="*/ 19 w 24"/>
              <a:gd name="T39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30">
                <a:moveTo>
                  <a:pt x="19" y="21"/>
                </a:moveTo>
                <a:lnTo>
                  <a:pt x="17" y="16"/>
                </a:lnTo>
                <a:lnTo>
                  <a:pt x="12" y="0"/>
                </a:lnTo>
                <a:lnTo>
                  <a:pt x="7" y="0"/>
                </a:lnTo>
                <a:lnTo>
                  <a:pt x="10" y="4"/>
                </a:lnTo>
                <a:lnTo>
                  <a:pt x="7" y="7"/>
                </a:lnTo>
                <a:lnTo>
                  <a:pt x="7" y="4"/>
                </a:lnTo>
                <a:lnTo>
                  <a:pt x="0" y="7"/>
                </a:lnTo>
                <a:lnTo>
                  <a:pt x="5" y="12"/>
                </a:lnTo>
                <a:lnTo>
                  <a:pt x="10" y="12"/>
                </a:lnTo>
                <a:lnTo>
                  <a:pt x="10" y="9"/>
                </a:lnTo>
                <a:lnTo>
                  <a:pt x="12" y="9"/>
                </a:lnTo>
                <a:lnTo>
                  <a:pt x="17" y="21"/>
                </a:lnTo>
                <a:lnTo>
                  <a:pt x="19" y="26"/>
                </a:lnTo>
                <a:lnTo>
                  <a:pt x="17" y="30"/>
                </a:lnTo>
                <a:lnTo>
                  <a:pt x="17" y="30"/>
                </a:lnTo>
                <a:lnTo>
                  <a:pt x="19" y="30"/>
                </a:lnTo>
                <a:lnTo>
                  <a:pt x="19" y="28"/>
                </a:lnTo>
                <a:lnTo>
                  <a:pt x="24" y="28"/>
                </a:lnTo>
                <a:lnTo>
                  <a:pt x="19" y="2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1073"/>
          <p:cNvSpPr>
            <a:spLocks/>
          </p:cNvSpPr>
          <p:nvPr/>
        </p:nvSpPr>
        <p:spPr bwMode="auto">
          <a:xfrm>
            <a:off x="8701088" y="4344988"/>
            <a:ext cx="496888" cy="222250"/>
          </a:xfrm>
          <a:custGeom>
            <a:avLst/>
            <a:gdLst>
              <a:gd name="T0" fmla="*/ 5 w 313"/>
              <a:gd name="T1" fmla="*/ 0 h 140"/>
              <a:gd name="T2" fmla="*/ 5 w 313"/>
              <a:gd name="T3" fmla="*/ 5 h 140"/>
              <a:gd name="T4" fmla="*/ 19 w 313"/>
              <a:gd name="T5" fmla="*/ 5 h 140"/>
              <a:gd name="T6" fmla="*/ 22 w 313"/>
              <a:gd name="T7" fmla="*/ 5 h 140"/>
              <a:gd name="T8" fmla="*/ 22 w 313"/>
              <a:gd name="T9" fmla="*/ 10 h 140"/>
              <a:gd name="T10" fmla="*/ 10 w 313"/>
              <a:gd name="T11" fmla="*/ 17 h 140"/>
              <a:gd name="T12" fmla="*/ 3 w 313"/>
              <a:gd name="T13" fmla="*/ 24 h 140"/>
              <a:gd name="T14" fmla="*/ 0 w 313"/>
              <a:gd name="T15" fmla="*/ 31 h 140"/>
              <a:gd name="T16" fmla="*/ 12 w 313"/>
              <a:gd name="T17" fmla="*/ 33 h 140"/>
              <a:gd name="T18" fmla="*/ 17 w 313"/>
              <a:gd name="T19" fmla="*/ 31 h 140"/>
              <a:gd name="T20" fmla="*/ 36 w 313"/>
              <a:gd name="T21" fmla="*/ 29 h 140"/>
              <a:gd name="T22" fmla="*/ 50 w 313"/>
              <a:gd name="T23" fmla="*/ 36 h 140"/>
              <a:gd name="T24" fmla="*/ 60 w 313"/>
              <a:gd name="T25" fmla="*/ 41 h 140"/>
              <a:gd name="T26" fmla="*/ 67 w 313"/>
              <a:gd name="T27" fmla="*/ 55 h 140"/>
              <a:gd name="T28" fmla="*/ 79 w 313"/>
              <a:gd name="T29" fmla="*/ 59 h 140"/>
              <a:gd name="T30" fmla="*/ 100 w 313"/>
              <a:gd name="T31" fmla="*/ 59 h 140"/>
              <a:gd name="T32" fmla="*/ 107 w 313"/>
              <a:gd name="T33" fmla="*/ 52 h 140"/>
              <a:gd name="T34" fmla="*/ 126 w 313"/>
              <a:gd name="T35" fmla="*/ 59 h 140"/>
              <a:gd name="T36" fmla="*/ 140 w 313"/>
              <a:gd name="T37" fmla="*/ 71 h 140"/>
              <a:gd name="T38" fmla="*/ 147 w 313"/>
              <a:gd name="T39" fmla="*/ 74 h 140"/>
              <a:gd name="T40" fmla="*/ 164 w 313"/>
              <a:gd name="T41" fmla="*/ 71 h 140"/>
              <a:gd name="T42" fmla="*/ 171 w 313"/>
              <a:gd name="T43" fmla="*/ 69 h 140"/>
              <a:gd name="T44" fmla="*/ 190 w 313"/>
              <a:gd name="T45" fmla="*/ 74 h 140"/>
              <a:gd name="T46" fmla="*/ 194 w 313"/>
              <a:gd name="T47" fmla="*/ 78 h 140"/>
              <a:gd name="T48" fmla="*/ 220 w 313"/>
              <a:gd name="T49" fmla="*/ 90 h 140"/>
              <a:gd name="T50" fmla="*/ 254 w 313"/>
              <a:gd name="T51" fmla="*/ 107 h 140"/>
              <a:gd name="T52" fmla="*/ 261 w 313"/>
              <a:gd name="T53" fmla="*/ 114 h 140"/>
              <a:gd name="T54" fmla="*/ 272 w 313"/>
              <a:gd name="T55" fmla="*/ 121 h 140"/>
              <a:gd name="T56" fmla="*/ 291 w 313"/>
              <a:gd name="T57" fmla="*/ 130 h 140"/>
              <a:gd name="T58" fmla="*/ 313 w 313"/>
              <a:gd name="T5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3" h="140">
                <a:moveTo>
                  <a:pt x="5" y="0"/>
                </a:moveTo>
                <a:lnTo>
                  <a:pt x="5" y="5"/>
                </a:lnTo>
                <a:lnTo>
                  <a:pt x="19" y="5"/>
                </a:lnTo>
                <a:lnTo>
                  <a:pt x="22" y="5"/>
                </a:lnTo>
                <a:lnTo>
                  <a:pt x="22" y="10"/>
                </a:lnTo>
                <a:lnTo>
                  <a:pt x="10" y="17"/>
                </a:lnTo>
                <a:lnTo>
                  <a:pt x="3" y="24"/>
                </a:lnTo>
                <a:lnTo>
                  <a:pt x="0" y="31"/>
                </a:lnTo>
                <a:lnTo>
                  <a:pt x="12" y="33"/>
                </a:lnTo>
                <a:lnTo>
                  <a:pt x="17" y="31"/>
                </a:lnTo>
                <a:lnTo>
                  <a:pt x="36" y="29"/>
                </a:lnTo>
                <a:lnTo>
                  <a:pt x="50" y="36"/>
                </a:lnTo>
                <a:lnTo>
                  <a:pt x="60" y="41"/>
                </a:lnTo>
                <a:lnTo>
                  <a:pt x="67" y="55"/>
                </a:lnTo>
                <a:lnTo>
                  <a:pt x="79" y="59"/>
                </a:lnTo>
                <a:lnTo>
                  <a:pt x="100" y="59"/>
                </a:lnTo>
                <a:lnTo>
                  <a:pt x="107" y="52"/>
                </a:lnTo>
                <a:lnTo>
                  <a:pt x="126" y="59"/>
                </a:lnTo>
                <a:lnTo>
                  <a:pt x="140" y="71"/>
                </a:lnTo>
                <a:lnTo>
                  <a:pt x="147" y="74"/>
                </a:lnTo>
                <a:lnTo>
                  <a:pt x="164" y="71"/>
                </a:lnTo>
                <a:lnTo>
                  <a:pt x="171" y="69"/>
                </a:lnTo>
                <a:lnTo>
                  <a:pt x="190" y="74"/>
                </a:lnTo>
                <a:lnTo>
                  <a:pt x="194" y="78"/>
                </a:lnTo>
                <a:lnTo>
                  <a:pt x="220" y="90"/>
                </a:lnTo>
                <a:lnTo>
                  <a:pt x="254" y="107"/>
                </a:lnTo>
                <a:lnTo>
                  <a:pt x="261" y="114"/>
                </a:lnTo>
                <a:lnTo>
                  <a:pt x="272" y="121"/>
                </a:lnTo>
                <a:lnTo>
                  <a:pt x="291" y="130"/>
                </a:lnTo>
                <a:lnTo>
                  <a:pt x="313" y="14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1074"/>
          <p:cNvSpPr>
            <a:spLocks/>
          </p:cNvSpPr>
          <p:nvPr/>
        </p:nvSpPr>
        <p:spPr bwMode="auto">
          <a:xfrm>
            <a:off x="9197976" y="4567238"/>
            <a:ext cx="303213" cy="255588"/>
          </a:xfrm>
          <a:custGeom>
            <a:avLst/>
            <a:gdLst>
              <a:gd name="T0" fmla="*/ 0 w 191"/>
              <a:gd name="T1" fmla="*/ 0 h 161"/>
              <a:gd name="T2" fmla="*/ 9 w 191"/>
              <a:gd name="T3" fmla="*/ 0 h 161"/>
              <a:gd name="T4" fmla="*/ 21 w 191"/>
              <a:gd name="T5" fmla="*/ 2 h 161"/>
              <a:gd name="T6" fmla="*/ 28 w 191"/>
              <a:gd name="T7" fmla="*/ 12 h 161"/>
              <a:gd name="T8" fmla="*/ 35 w 191"/>
              <a:gd name="T9" fmla="*/ 14 h 161"/>
              <a:gd name="T10" fmla="*/ 56 w 191"/>
              <a:gd name="T11" fmla="*/ 16 h 161"/>
              <a:gd name="T12" fmla="*/ 78 w 191"/>
              <a:gd name="T13" fmla="*/ 14 h 161"/>
              <a:gd name="T14" fmla="*/ 87 w 191"/>
              <a:gd name="T15" fmla="*/ 16 h 161"/>
              <a:gd name="T16" fmla="*/ 97 w 191"/>
              <a:gd name="T17" fmla="*/ 19 h 161"/>
              <a:gd name="T18" fmla="*/ 104 w 191"/>
              <a:gd name="T19" fmla="*/ 26 h 161"/>
              <a:gd name="T20" fmla="*/ 111 w 191"/>
              <a:gd name="T21" fmla="*/ 35 h 161"/>
              <a:gd name="T22" fmla="*/ 116 w 191"/>
              <a:gd name="T23" fmla="*/ 31 h 161"/>
              <a:gd name="T24" fmla="*/ 132 w 191"/>
              <a:gd name="T25" fmla="*/ 33 h 161"/>
              <a:gd name="T26" fmla="*/ 142 w 191"/>
              <a:gd name="T27" fmla="*/ 43 h 161"/>
              <a:gd name="T28" fmla="*/ 153 w 191"/>
              <a:gd name="T29" fmla="*/ 64 h 161"/>
              <a:gd name="T30" fmla="*/ 158 w 191"/>
              <a:gd name="T31" fmla="*/ 71 h 161"/>
              <a:gd name="T32" fmla="*/ 165 w 191"/>
              <a:gd name="T33" fmla="*/ 80 h 161"/>
              <a:gd name="T34" fmla="*/ 170 w 191"/>
              <a:gd name="T35" fmla="*/ 90 h 161"/>
              <a:gd name="T36" fmla="*/ 184 w 191"/>
              <a:gd name="T37" fmla="*/ 102 h 161"/>
              <a:gd name="T38" fmla="*/ 191 w 191"/>
              <a:gd name="T39" fmla="*/ 118 h 161"/>
              <a:gd name="T40" fmla="*/ 191 w 191"/>
              <a:gd name="T41" fmla="*/ 140 h 161"/>
              <a:gd name="T42" fmla="*/ 189 w 191"/>
              <a:gd name="T43" fmla="*/ 147 h 161"/>
              <a:gd name="T44" fmla="*/ 187 w 191"/>
              <a:gd name="T45" fmla="*/ 144 h 161"/>
              <a:gd name="T46" fmla="*/ 184 w 191"/>
              <a:gd name="T47" fmla="*/ 151 h 161"/>
              <a:gd name="T48" fmla="*/ 184 w 191"/>
              <a:gd name="T49" fmla="*/ 154 h 161"/>
              <a:gd name="T50" fmla="*/ 184 w 191"/>
              <a:gd name="T51" fmla="*/ 161 h 161"/>
              <a:gd name="T52" fmla="*/ 184 w 191"/>
              <a:gd name="T53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1" h="161">
                <a:moveTo>
                  <a:pt x="0" y="0"/>
                </a:moveTo>
                <a:lnTo>
                  <a:pt x="9" y="0"/>
                </a:lnTo>
                <a:lnTo>
                  <a:pt x="21" y="2"/>
                </a:lnTo>
                <a:lnTo>
                  <a:pt x="28" y="12"/>
                </a:lnTo>
                <a:lnTo>
                  <a:pt x="35" y="14"/>
                </a:lnTo>
                <a:lnTo>
                  <a:pt x="56" y="16"/>
                </a:lnTo>
                <a:lnTo>
                  <a:pt x="78" y="14"/>
                </a:lnTo>
                <a:lnTo>
                  <a:pt x="87" y="16"/>
                </a:lnTo>
                <a:lnTo>
                  <a:pt x="97" y="19"/>
                </a:lnTo>
                <a:lnTo>
                  <a:pt x="104" y="26"/>
                </a:lnTo>
                <a:lnTo>
                  <a:pt x="111" y="35"/>
                </a:lnTo>
                <a:lnTo>
                  <a:pt x="116" y="31"/>
                </a:lnTo>
                <a:lnTo>
                  <a:pt x="132" y="33"/>
                </a:lnTo>
                <a:lnTo>
                  <a:pt x="142" y="43"/>
                </a:lnTo>
                <a:lnTo>
                  <a:pt x="153" y="64"/>
                </a:lnTo>
                <a:lnTo>
                  <a:pt x="158" y="71"/>
                </a:lnTo>
                <a:lnTo>
                  <a:pt x="165" y="80"/>
                </a:lnTo>
                <a:lnTo>
                  <a:pt x="170" y="90"/>
                </a:lnTo>
                <a:lnTo>
                  <a:pt x="184" y="102"/>
                </a:lnTo>
                <a:lnTo>
                  <a:pt x="191" y="118"/>
                </a:lnTo>
                <a:lnTo>
                  <a:pt x="191" y="140"/>
                </a:lnTo>
                <a:lnTo>
                  <a:pt x="189" y="147"/>
                </a:lnTo>
                <a:lnTo>
                  <a:pt x="187" y="144"/>
                </a:lnTo>
                <a:lnTo>
                  <a:pt x="184" y="151"/>
                </a:lnTo>
                <a:lnTo>
                  <a:pt x="184" y="154"/>
                </a:lnTo>
                <a:lnTo>
                  <a:pt x="184" y="161"/>
                </a:lnTo>
                <a:lnTo>
                  <a:pt x="184" y="16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1075"/>
          <p:cNvSpPr>
            <a:spLocks noEditPoints="1"/>
          </p:cNvSpPr>
          <p:nvPr/>
        </p:nvSpPr>
        <p:spPr bwMode="auto">
          <a:xfrm>
            <a:off x="7556501" y="4822826"/>
            <a:ext cx="1933575" cy="1270000"/>
          </a:xfrm>
          <a:custGeom>
            <a:avLst/>
            <a:gdLst>
              <a:gd name="T0" fmla="*/ 878 w 1218"/>
              <a:gd name="T1" fmla="*/ 679 h 800"/>
              <a:gd name="T2" fmla="*/ 906 w 1218"/>
              <a:gd name="T3" fmla="*/ 636 h 800"/>
              <a:gd name="T4" fmla="*/ 863 w 1218"/>
              <a:gd name="T5" fmla="*/ 639 h 800"/>
              <a:gd name="T6" fmla="*/ 821 w 1218"/>
              <a:gd name="T7" fmla="*/ 660 h 800"/>
              <a:gd name="T8" fmla="*/ 750 w 1218"/>
              <a:gd name="T9" fmla="*/ 677 h 800"/>
              <a:gd name="T10" fmla="*/ 693 w 1218"/>
              <a:gd name="T11" fmla="*/ 740 h 800"/>
              <a:gd name="T12" fmla="*/ 568 w 1218"/>
              <a:gd name="T13" fmla="*/ 738 h 800"/>
              <a:gd name="T14" fmla="*/ 452 w 1218"/>
              <a:gd name="T15" fmla="*/ 705 h 800"/>
              <a:gd name="T16" fmla="*/ 419 w 1218"/>
              <a:gd name="T17" fmla="*/ 776 h 800"/>
              <a:gd name="T18" fmla="*/ 322 w 1218"/>
              <a:gd name="T19" fmla="*/ 797 h 800"/>
              <a:gd name="T20" fmla="*/ 286 w 1218"/>
              <a:gd name="T21" fmla="*/ 743 h 800"/>
              <a:gd name="T22" fmla="*/ 253 w 1218"/>
              <a:gd name="T23" fmla="*/ 743 h 800"/>
              <a:gd name="T24" fmla="*/ 222 w 1218"/>
              <a:gd name="T25" fmla="*/ 748 h 800"/>
              <a:gd name="T26" fmla="*/ 196 w 1218"/>
              <a:gd name="T27" fmla="*/ 755 h 800"/>
              <a:gd name="T28" fmla="*/ 144 w 1218"/>
              <a:gd name="T29" fmla="*/ 764 h 800"/>
              <a:gd name="T30" fmla="*/ 201 w 1218"/>
              <a:gd name="T31" fmla="*/ 745 h 800"/>
              <a:gd name="T32" fmla="*/ 196 w 1218"/>
              <a:gd name="T33" fmla="*/ 719 h 800"/>
              <a:gd name="T34" fmla="*/ 133 w 1218"/>
              <a:gd name="T35" fmla="*/ 740 h 800"/>
              <a:gd name="T36" fmla="*/ 144 w 1218"/>
              <a:gd name="T37" fmla="*/ 724 h 800"/>
              <a:gd name="T38" fmla="*/ 149 w 1218"/>
              <a:gd name="T39" fmla="*/ 707 h 800"/>
              <a:gd name="T40" fmla="*/ 116 w 1218"/>
              <a:gd name="T41" fmla="*/ 669 h 800"/>
              <a:gd name="T42" fmla="*/ 102 w 1218"/>
              <a:gd name="T43" fmla="*/ 629 h 800"/>
              <a:gd name="T44" fmla="*/ 64 w 1218"/>
              <a:gd name="T45" fmla="*/ 627 h 800"/>
              <a:gd name="T46" fmla="*/ 31 w 1218"/>
              <a:gd name="T47" fmla="*/ 606 h 800"/>
              <a:gd name="T48" fmla="*/ 54 w 1218"/>
              <a:gd name="T49" fmla="*/ 603 h 800"/>
              <a:gd name="T50" fmla="*/ 40 w 1218"/>
              <a:gd name="T51" fmla="*/ 572 h 800"/>
              <a:gd name="T52" fmla="*/ 59 w 1218"/>
              <a:gd name="T53" fmla="*/ 596 h 800"/>
              <a:gd name="T54" fmla="*/ 92 w 1218"/>
              <a:gd name="T55" fmla="*/ 587 h 800"/>
              <a:gd name="T56" fmla="*/ 73 w 1218"/>
              <a:gd name="T57" fmla="*/ 556 h 800"/>
              <a:gd name="T58" fmla="*/ 66 w 1218"/>
              <a:gd name="T59" fmla="*/ 513 h 800"/>
              <a:gd name="T60" fmla="*/ 64 w 1218"/>
              <a:gd name="T61" fmla="*/ 468 h 800"/>
              <a:gd name="T62" fmla="*/ 0 w 1218"/>
              <a:gd name="T63" fmla="*/ 485 h 800"/>
              <a:gd name="T64" fmla="*/ 19 w 1218"/>
              <a:gd name="T65" fmla="*/ 426 h 800"/>
              <a:gd name="T66" fmla="*/ 88 w 1218"/>
              <a:gd name="T67" fmla="*/ 369 h 800"/>
              <a:gd name="T68" fmla="*/ 121 w 1218"/>
              <a:gd name="T69" fmla="*/ 383 h 800"/>
              <a:gd name="T70" fmla="*/ 121 w 1218"/>
              <a:gd name="T71" fmla="*/ 355 h 800"/>
              <a:gd name="T72" fmla="*/ 201 w 1218"/>
              <a:gd name="T73" fmla="*/ 364 h 800"/>
              <a:gd name="T74" fmla="*/ 222 w 1218"/>
              <a:gd name="T75" fmla="*/ 350 h 800"/>
              <a:gd name="T76" fmla="*/ 230 w 1218"/>
              <a:gd name="T77" fmla="*/ 324 h 800"/>
              <a:gd name="T78" fmla="*/ 293 w 1218"/>
              <a:gd name="T79" fmla="*/ 305 h 800"/>
              <a:gd name="T80" fmla="*/ 251 w 1218"/>
              <a:gd name="T81" fmla="*/ 307 h 800"/>
              <a:gd name="T82" fmla="*/ 241 w 1218"/>
              <a:gd name="T83" fmla="*/ 262 h 800"/>
              <a:gd name="T84" fmla="*/ 312 w 1218"/>
              <a:gd name="T85" fmla="*/ 255 h 800"/>
              <a:gd name="T86" fmla="*/ 376 w 1218"/>
              <a:gd name="T87" fmla="*/ 253 h 800"/>
              <a:gd name="T88" fmla="*/ 405 w 1218"/>
              <a:gd name="T89" fmla="*/ 222 h 800"/>
              <a:gd name="T90" fmla="*/ 549 w 1218"/>
              <a:gd name="T91" fmla="*/ 118 h 800"/>
              <a:gd name="T92" fmla="*/ 672 w 1218"/>
              <a:gd name="T93" fmla="*/ 94 h 800"/>
              <a:gd name="T94" fmla="*/ 759 w 1218"/>
              <a:gd name="T95" fmla="*/ 102 h 800"/>
              <a:gd name="T96" fmla="*/ 1202 w 1218"/>
              <a:gd name="T97" fmla="*/ 31 h 800"/>
              <a:gd name="T98" fmla="*/ 1067 w 1218"/>
              <a:gd name="T99" fmla="*/ 94 h 800"/>
              <a:gd name="T100" fmla="*/ 944 w 1218"/>
              <a:gd name="T101" fmla="*/ 142 h 800"/>
              <a:gd name="T102" fmla="*/ 828 w 1218"/>
              <a:gd name="T103" fmla="*/ 125 h 800"/>
              <a:gd name="T104" fmla="*/ 781 w 1218"/>
              <a:gd name="T105" fmla="*/ 109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18" h="800">
                <a:moveTo>
                  <a:pt x="901" y="729"/>
                </a:moveTo>
                <a:lnTo>
                  <a:pt x="899" y="703"/>
                </a:lnTo>
                <a:lnTo>
                  <a:pt x="889" y="695"/>
                </a:lnTo>
                <a:lnTo>
                  <a:pt x="880" y="688"/>
                </a:lnTo>
                <a:lnTo>
                  <a:pt x="878" y="679"/>
                </a:lnTo>
                <a:lnTo>
                  <a:pt x="882" y="669"/>
                </a:lnTo>
                <a:lnTo>
                  <a:pt x="892" y="658"/>
                </a:lnTo>
                <a:lnTo>
                  <a:pt x="899" y="648"/>
                </a:lnTo>
                <a:lnTo>
                  <a:pt x="904" y="643"/>
                </a:lnTo>
                <a:lnTo>
                  <a:pt x="906" y="636"/>
                </a:lnTo>
                <a:lnTo>
                  <a:pt x="906" y="627"/>
                </a:lnTo>
                <a:lnTo>
                  <a:pt x="897" y="620"/>
                </a:lnTo>
                <a:lnTo>
                  <a:pt x="885" y="617"/>
                </a:lnTo>
                <a:lnTo>
                  <a:pt x="873" y="629"/>
                </a:lnTo>
                <a:lnTo>
                  <a:pt x="863" y="639"/>
                </a:lnTo>
                <a:lnTo>
                  <a:pt x="868" y="643"/>
                </a:lnTo>
                <a:lnTo>
                  <a:pt x="861" y="658"/>
                </a:lnTo>
                <a:lnTo>
                  <a:pt x="837" y="669"/>
                </a:lnTo>
                <a:lnTo>
                  <a:pt x="833" y="667"/>
                </a:lnTo>
                <a:lnTo>
                  <a:pt x="821" y="660"/>
                </a:lnTo>
                <a:lnTo>
                  <a:pt x="795" y="653"/>
                </a:lnTo>
                <a:lnTo>
                  <a:pt x="783" y="651"/>
                </a:lnTo>
                <a:lnTo>
                  <a:pt x="776" y="651"/>
                </a:lnTo>
                <a:lnTo>
                  <a:pt x="762" y="658"/>
                </a:lnTo>
                <a:lnTo>
                  <a:pt x="750" y="677"/>
                </a:lnTo>
                <a:lnTo>
                  <a:pt x="736" y="691"/>
                </a:lnTo>
                <a:lnTo>
                  <a:pt x="731" y="705"/>
                </a:lnTo>
                <a:lnTo>
                  <a:pt x="733" y="714"/>
                </a:lnTo>
                <a:lnTo>
                  <a:pt x="726" y="722"/>
                </a:lnTo>
                <a:lnTo>
                  <a:pt x="693" y="740"/>
                </a:lnTo>
                <a:lnTo>
                  <a:pt x="655" y="750"/>
                </a:lnTo>
                <a:lnTo>
                  <a:pt x="627" y="764"/>
                </a:lnTo>
                <a:lnTo>
                  <a:pt x="603" y="764"/>
                </a:lnTo>
                <a:lnTo>
                  <a:pt x="584" y="759"/>
                </a:lnTo>
                <a:lnTo>
                  <a:pt x="568" y="738"/>
                </a:lnTo>
                <a:lnTo>
                  <a:pt x="549" y="726"/>
                </a:lnTo>
                <a:lnTo>
                  <a:pt x="513" y="714"/>
                </a:lnTo>
                <a:lnTo>
                  <a:pt x="487" y="705"/>
                </a:lnTo>
                <a:lnTo>
                  <a:pt x="480" y="705"/>
                </a:lnTo>
                <a:lnTo>
                  <a:pt x="452" y="705"/>
                </a:lnTo>
                <a:lnTo>
                  <a:pt x="428" y="707"/>
                </a:lnTo>
                <a:lnTo>
                  <a:pt x="421" y="717"/>
                </a:lnTo>
                <a:lnTo>
                  <a:pt x="421" y="740"/>
                </a:lnTo>
                <a:lnTo>
                  <a:pt x="423" y="766"/>
                </a:lnTo>
                <a:lnTo>
                  <a:pt x="419" y="776"/>
                </a:lnTo>
                <a:lnTo>
                  <a:pt x="409" y="781"/>
                </a:lnTo>
                <a:lnTo>
                  <a:pt x="390" y="781"/>
                </a:lnTo>
                <a:lnTo>
                  <a:pt x="369" y="793"/>
                </a:lnTo>
                <a:lnTo>
                  <a:pt x="350" y="800"/>
                </a:lnTo>
                <a:lnTo>
                  <a:pt x="322" y="797"/>
                </a:lnTo>
                <a:lnTo>
                  <a:pt x="308" y="788"/>
                </a:lnTo>
                <a:lnTo>
                  <a:pt x="296" y="764"/>
                </a:lnTo>
                <a:lnTo>
                  <a:pt x="298" y="755"/>
                </a:lnTo>
                <a:lnTo>
                  <a:pt x="296" y="748"/>
                </a:lnTo>
                <a:lnTo>
                  <a:pt x="286" y="743"/>
                </a:lnTo>
                <a:lnTo>
                  <a:pt x="279" y="748"/>
                </a:lnTo>
                <a:lnTo>
                  <a:pt x="279" y="755"/>
                </a:lnTo>
                <a:lnTo>
                  <a:pt x="274" y="759"/>
                </a:lnTo>
                <a:lnTo>
                  <a:pt x="253" y="750"/>
                </a:lnTo>
                <a:lnTo>
                  <a:pt x="253" y="743"/>
                </a:lnTo>
                <a:lnTo>
                  <a:pt x="239" y="733"/>
                </a:lnTo>
                <a:lnTo>
                  <a:pt x="232" y="736"/>
                </a:lnTo>
                <a:lnTo>
                  <a:pt x="218" y="740"/>
                </a:lnTo>
                <a:lnTo>
                  <a:pt x="218" y="748"/>
                </a:lnTo>
                <a:lnTo>
                  <a:pt x="222" y="748"/>
                </a:lnTo>
                <a:lnTo>
                  <a:pt x="222" y="752"/>
                </a:lnTo>
                <a:lnTo>
                  <a:pt x="208" y="771"/>
                </a:lnTo>
                <a:lnTo>
                  <a:pt x="199" y="771"/>
                </a:lnTo>
                <a:lnTo>
                  <a:pt x="201" y="759"/>
                </a:lnTo>
                <a:lnTo>
                  <a:pt x="196" y="755"/>
                </a:lnTo>
                <a:lnTo>
                  <a:pt x="180" y="759"/>
                </a:lnTo>
                <a:lnTo>
                  <a:pt x="170" y="764"/>
                </a:lnTo>
                <a:lnTo>
                  <a:pt x="156" y="766"/>
                </a:lnTo>
                <a:lnTo>
                  <a:pt x="147" y="766"/>
                </a:lnTo>
                <a:lnTo>
                  <a:pt x="144" y="764"/>
                </a:lnTo>
                <a:lnTo>
                  <a:pt x="149" y="757"/>
                </a:lnTo>
                <a:lnTo>
                  <a:pt x="166" y="752"/>
                </a:lnTo>
                <a:lnTo>
                  <a:pt x="185" y="748"/>
                </a:lnTo>
                <a:lnTo>
                  <a:pt x="199" y="745"/>
                </a:lnTo>
                <a:lnTo>
                  <a:pt x="201" y="745"/>
                </a:lnTo>
                <a:lnTo>
                  <a:pt x="199" y="736"/>
                </a:lnTo>
                <a:lnTo>
                  <a:pt x="222" y="724"/>
                </a:lnTo>
                <a:lnTo>
                  <a:pt x="225" y="719"/>
                </a:lnTo>
                <a:lnTo>
                  <a:pt x="220" y="719"/>
                </a:lnTo>
                <a:lnTo>
                  <a:pt x="196" y="719"/>
                </a:lnTo>
                <a:lnTo>
                  <a:pt x="185" y="724"/>
                </a:lnTo>
                <a:lnTo>
                  <a:pt x="175" y="731"/>
                </a:lnTo>
                <a:lnTo>
                  <a:pt x="161" y="736"/>
                </a:lnTo>
                <a:lnTo>
                  <a:pt x="147" y="738"/>
                </a:lnTo>
                <a:lnTo>
                  <a:pt x="133" y="740"/>
                </a:lnTo>
                <a:lnTo>
                  <a:pt x="128" y="733"/>
                </a:lnTo>
                <a:lnTo>
                  <a:pt x="128" y="724"/>
                </a:lnTo>
                <a:lnTo>
                  <a:pt x="135" y="717"/>
                </a:lnTo>
                <a:lnTo>
                  <a:pt x="140" y="719"/>
                </a:lnTo>
                <a:lnTo>
                  <a:pt x="144" y="724"/>
                </a:lnTo>
                <a:lnTo>
                  <a:pt x="149" y="724"/>
                </a:lnTo>
                <a:lnTo>
                  <a:pt x="156" y="714"/>
                </a:lnTo>
                <a:lnTo>
                  <a:pt x="159" y="705"/>
                </a:lnTo>
                <a:lnTo>
                  <a:pt x="156" y="703"/>
                </a:lnTo>
                <a:lnTo>
                  <a:pt x="149" y="707"/>
                </a:lnTo>
                <a:lnTo>
                  <a:pt x="135" y="700"/>
                </a:lnTo>
                <a:lnTo>
                  <a:pt x="125" y="700"/>
                </a:lnTo>
                <a:lnTo>
                  <a:pt x="121" y="698"/>
                </a:lnTo>
                <a:lnTo>
                  <a:pt x="118" y="681"/>
                </a:lnTo>
                <a:lnTo>
                  <a:pt x="116" y="669"/>
                </a:lnTo>
                <a:lnTo>
                  <a:pt x="116" y="662"/>
                </a:lnTo>
                <a:lnTo>
                  <a:pt x="121" y="658"/>
                </a:lnTo>
                <a:lnTo>
                  <a:pt x="118" y="646"/>
                </a:lnTo>
                <a:lnTo>
                  <a:pt x="116" y="629"/>
                </a:lnTo>
                <a:lnTo>
                  <a:pt x="102" y="629"/>
                </a:lnTo>
                <a:lnTo>
                  <a:pt x="88" y="622"/>
                </a:lnTo>
                <a:lnTo>
                  <a:pt x="78" y="615"/>
                </a:lnTo>
                <a:lnTo>
                  <a:pt x="69" y="615"/>
                </a:lnTo>
                <a:lnTo>
                  <a:pt x="64" y="620"/>
                </a:lnTo>
                <a:lnTo>
                  <a:pt x="64" y="627"/>
                </a:lnTo>
                <a:lnTo>
                  <a:pt x="62" y="632"/>
                </a:lnTo>
                <a:lnTo>
                  <a:pt x="50" y="625"/>
                </a:lnTo>
                <a:lnTo>
                  <a:pt x="38" y="622"/>
                </a:lnTo>
                <a:lnTo>
                  <a:pt x="31" y="615"/>
                </a:lnTo>
                <a:lnTo>
                  <a:pt x="31" y="606"/>
                </a:lnTo>
                <a:lnTo>
                  <a:pt x="36" y="603"/>
                </a:lnTo>
                <a:lnTo>
                  <a:pt x="38" y="606"/>
                </a:lnTo>
                <a:lnTo>
                  <a:pt x="40" y="610"/>
                </a:lnTo>
                <a:lnTo>
                  <a:pt x="47" y="608"/>
                </a:lnTo>
                <a:lnTo>
                  <a:pt x="54" y="603"/>
                </a:lnTo>
                <a:lnTo>
                  <a:pt x="52" y="594"/>
                </a:lnTo>
                <a:lnTo>
                  <a:pt x="43" y="594"/>
                </a:lnTo>
                <a:lnTo>
                  <a:pt x="36" y="582"/>
                </a:lnTo>
                <a:lnTo>
                  <a:pt x="36" y="572"/>
                </a:lnTo>
                <a:lnTo>
                  <a:pt x="40" y="572"/>
                </a:lnTo>
                <a:lnTo>
                  <a:pt x="43" y="570"/>
                </a:lnTo>
                <a:lnTo>
                  <a:pt x="59" y="580"/>
                </a:lnTo>
                <a:lnTo>
                  <a:pt x="64" y="589"/>
                </a:lnTo>
                <a:lnTo>
                  <a:pt x="59" y="591"/>
                </a:lnTo>
                <a:lnTo>
                  <a:pt x="59" y="596"/>
                </a:lnTo>
                <a:lnTo>
                  <a:pt x="66" y="606"/>
                </a:lnTo>
                <a:lnTo>
                  <a:pt x="104" y="587"/>
                </a:lnTo>
                <a:lnTo>
                  <a:pt x="104" y="582"/>
                </a:lnTo>
                <a:lnTo>
                  <a:pt x="95" y="580"/>
                </a:lnTo>
                <a:lnTo>
                  <a:pt x="92" y="587"/>
                </a:lnTo>
                <a:lnTo>
                  <a:pt x="85" y="587"/>
                </a:lnTo>
                <a:lnTo>
                  <a:pt x="69" y="572"/>
                </a:lnTo>
                <a:lnTo>
                  <a:pt x="66" y="565"/>
                </a:lnTo>
                <a:lnTo>
                  <a:pt x="66" y="558"/>
                </a:lnTo>
                <a:lnTo>
                  <a:pt x="73" y="556"/>
                </a:lnTo>
                <a:lnTo>
                  <a:pt x="80" y="561"/>
                </a:lnTo>
                <a:lnTo>
                  <a:pt x="92" y="542"/>
                </a:lnTo>
                <a:lnTo>
                  <a:pt x="88" y="535"/>
                </a:lnTo>
                <a:lnTo>
                  <a:pt x="80" y="535"/>
                </a:lnTo>
                <a:lnTo>
                  <a:pt x="66" y="513"/>
                </a:lnTo>
                <a:lnTo>
                  <a:pt x="52" y="499"/>
                </a:lnTo>
                <a:lnTo>
                  <a:pt x="54" y="497"/>
                </a:lnTo>
                <a:lnTo>
                  <a:pt x="73" y="478"/>
                </a:lnTo>
                <a:lnTo>
                  <a:pt x="73" y="468"/>
                </a:lnTo>
                <a:lnTo>
                  <a:pt x="64" y="468"/>
                </a:lnTo>
                <a:lnTo>
                  <a:pt x="45" y="475"/>
                </a:lnTo>
                <a:lnTo>
                  <a:pt x="26" y="485"/>
                </a:lnTo>
                <a:lnTo>
                  <a:pt x="14" y="485"/>
                </a:lnTo>
                <a:lnTo>
                  <a:pt x="2" y="487"/>
                </a:lnTo>
                <a:lnTo>
                  <a:pt x="0" y="485"/>
                </a:lnTo>
                <a:lnTo>
                  <a:pt x="2" y="457"/>
                </a:lnTo>
                <a:lnTo>
                  <a:pt x="0" y="430"/>
                </a:lnTo>
                <a:lnTo>
                  <a:pt x="5" y="428"/>
                </a:lnTo>
                <a:lnTo>
                  <a:pt x="14" y="428"/>
                </a:lnTo>
                <a:lnTo>
                  <a:pt x="19" y="426"/>
                </a:lnTo>
                <a:lnTo>
                  <a:pt x="31" y="402"/>
                </a:lnTo>
                <a:lnTo>
                  <a:pt x="43" y="381"/>
                </a:lnTo>
                <a:lnTo>
                  <a:pt x="47" y="378"/>
                </a:lnTo>
                <a:lnTo>
                  <a:pt x="64" y="376"/>
                </a:lnTo>
                <a:lnTo>
                  <a:pt x="88" y="369"/>
                </a:lnTo>
                <a:lnTo>
                  <a:pt x="92" y="371"/>
                </a:lnTo>
                <a:lnTo>
                  <a:pt x="95" y="378"/>
                </a:lnTo>
                <a:lnTo>
                  <a:pt x="99" y="383"/>
                </a:lnTo>
                <a:lnTo>
                  <a:pt x="104" y="386"/>
                </a:lnTo>
                <a:lnTo>
                  <a:pt x="121" y="383"/>
                </a:lnTo>
                <a:lnTo>
                  <a:pt x="128" y="381"/>
                </a:lnTo>
                <a:lnTo>
                  <a:pt x="137" y="371"/>
                </a:lnTo>
                <a:lnTo>
                  <a:pt x="135" y="369"/>
                </a:lnTo>
                <a:lnTo>
                  <a:pt x="121" y="362"/>
                </a:lnTo>
                <a:lnTo>
                  <a:pt x="121" y="355"/>
                </a:lnTo>
                <a:lnTo>
                  <a:pt x="147" y="355"/>
                </a:lnTo>
                <a:lnTo>
                  <a:pt x="147" y="362"/>
                </a:lnTo>
                <a:lnTo>
                  <a:pt x="156" y="364"/>
                </a:lnTo>
                <a:lnTo>
                  <a:pt x="173" y="364"/>
                </a:lnTo>
                <a:lnTo>
                  <a:pt x="201" y="364"/>
                </a:lnTo>
                <a:lnTo>
                  <a:pt x="232" y="357"/>
                </a:lnTo>
                <a:lnTo>
                  <a:pt x="239" y="348"/>
                </a:lnTo>
                <a:lnTo>
                  <a:pt x="237" y="345"/>
                </a:lnTo>
                <a:lnTo>
                  <a:pt x="230" y="345"/>
                </a:lnTo>
                <a:lnTo>
                  <a:pt x="222" y="350"/>
                </a:lnTo>
                <a:lnTo>
                  <a:pt x="215" y="348"/>
                </a:lnTo>
                <a:lnTo>
                  <a:pt x="206" y="345"/>
                </a:lnTo>
                <a:lnTo>
                  <a:pt x="206" y="343"/>
                </a:lnTo>
                <a:lnTo>
                  <a:pt x="222" y="329"/>
                </a:lnTo>
                <a:lnTo>
                  <a:pt x="230" y="324"/>
                </a:lnTo>
                <a:lnTo>
                  <a:pt x="253" y="322"/>
                </a:lnTo>
                <a:lnTo>
                  <a:pt x="272" y="315"/>
                </a:lnTo>
                <a:lnTo>
                  <a:pt x="293" y="310"/>
                </a:lnTo>
                <a:lnTo>
                  <a:pt x="298" y="307"/>
                </a:lnTo>
                <a:lnTo>
                  <a:pt x="293" y="305"/>
                </a:lnTo>
                <a:lnTo>
                  <a:pt x="279" y="305"/>
                </a:lnTo>
                <a:lnTo>
                  <a:pt x="265" y="305"/>
                </a:lnTo>
                <a:lnTo>
                  <a:pt x="263" y="310"/>
                </a:lnTo>
                <a:lnTo>
                  <a:pt x="258" y="310"/>
                </a:lnTo>
                <a:lnTo>
                  <a:pt x="251" y="307"/>
                </a:lnTo>
                <a:lnTo>
                  <a:pt x="239" y="303"/>
                </a:lnTo>
                <a:lnTo>
                  <a:pt x="227" y="298"/>
                </a:lnTo>
                <a:lnTo>
                  <a:pt x="222" y="293"/>
                </a:lnTo>
                <a:lnTo>
                  <a:pt x="227" y="262"/>
                </a:lnTo>
                <a:lnTo>
                  <a:pt x="241" y="262"/>
                </a:lnTo>
                <a:lnTo>
                  <a:pt x="248" y="260"/>
                </a:lnTo>
                <a:lnTo>
                  <a:pt x="272" y="262"/>
                </a:lnTo>
                <a:lnTo>
                  <a:pt x="282" y="265"/>
                </a:lnTo>
                <a:lnTo>
                  <a:pt x="303" y="262"/>
                </a:lnTo>
                <a:lnTo>
                  <a:pt x="312" y="255"/>
                </a:lnTo>
                <a:lnTo>
                  <a:pt x="329" y="251"/>
                </a:lnTo>
                <a:lnTo>
                  <a:pt x="338" y="253"/>
                </a:lnTo>
                <a:lnTo>
                  <a:pt x="357" y="258"/>
                </a:lnTo>
                <a:lnTo>
                  <a:pt x="367" y="260"/>
                </a:lnTo>
                <a:lnTo>
                  <a:pt x="376" y="253"/>
                </a:lnTo>
                <a:lnTo>
                  <a:pt x="388" y="255"/>
                </a:lnTo>
                <a:lnTo>
                  <a:pt x="405" y="241"/>
                </a:lnTo>
                <a:lnTo>
                  <a:pt x="407" y="229"/>
                </a:lnTo>
                <a:lnTo>
                  <a:pt x="405" y="227"/>
                </a:lnTo>
                <a:lnTo>
                  <a:pt x="405" y="222"/>
                </a:lnTo>
                <a:lnTo>
                  <a:pt x="438" y="199"/>
                </a:lnTo>
                <a:lnTo>
                  <a:pt x="478" y="161"/>
                </a:lnTo>
                <a:lnTo>
                  <a:pt x="487" y="149"/>
                </a:lnTo>
                <a:lnTo>
                  <a:pt x="506" y="144"/>
                </a:lnTo>
                <a:lnTo>
                  <a:pt x="549" y="118"/>
                </a:lnTo>
                <a:lnTo>
                  <a:pt x="556" y="121"/>
                </a:lnTo>
                <a:lnTo>
                  <a:pt x="568" y="118"/>
                </a:lnTo>
                <a:lnTo>
                  <a:pt x="620" y="109"/>
                </a:lnTo>
                <a:lnTo>
                  <a:pt x="660" y="104"/>
                </a:lnTo>
                <a:lnTo>
                  <a:pt x="672" y="94"/>
                </a:lnTo>
                <a:lnTo>
                  <a:pt x="688" y="97"/>
                </a:lnTo>
                <a:lnTo>
                  <a:pt x="700" y="109"/>
                </a:lnTo>
                <a:lnTo>
                  <a:pt x="719" y="116"/>
                </a:lnTo>
                <a:lnTo>
                  <a:pt x="740" y="118"/>
                </a:lnTo>
                <a:lnTo>
                  <a:pt x="759" y="102"/>
                </a:lnTo>
                <a:lnTo>
                  <a:pt x="764" y="102"/>
                </a:lnTo>
                <a:moveTo>
                  <a:pt x="764" y="102"/>
                </a:moveTo>
                <a:lnTo>
                  <a:pt x="764" y="102"/>
                </a:lnTo>
                <a:moveTo>
                  <a:pt x="1218" y="0"/>
                </a:moveTo>
                <a:lnTo>
                  <a:pt x="1202" y="31"/>
                </a:lnTo>
                <a:lnTo>
                  <a:pt x="1176" y="54"/>
                </a:lnTo>
                <a:lnTo>
                  <a:pt x="1152" y="78"/>
                </a:lnTo>
                <a:lnTo>
                  <a:pt x="1124" y="99"/>
                </a:lnTo>
                <a:lnTo>
                  <a:pt x="1076" y="102"/>
                </a:lnTo>
                <a:lnTo>
                  <a:pt x="1067" y="94"/>
                </a:lnTo>
                <a:lnTo>
                  <a:pt x="1060" y="94"/>
                </a:lnTo>
                <a:lnTo>
                  <a:pt x="1015" y="116"/>
                </a:lnTo>
                <a:lnTo>
                  <a:pt x="1001" y="128"/>
                </a:lnTo>
                <a:lnTo>
                  <a:pt x="986" y="137"/>
                </a:lnTo>
                <a:lnTo>
                  <a:pt x="944" y="142"/>
                </a:lnTo>
                <a:lnTo>
                  <a:pt x="930" y="139"/>
                </a:lnTo>
                <a:lnTo>
                  <a:pt x="906" y="142"/>
                </a:lnTo>
                <a:lnTo>
                  <a:pt x="849" y="125"/>
                </a:lnTo>
                <a:lnTo>
                  <a:pt x="835" y="123"/>
                </a:lnTo>
                <a:lnTo>
                  <a:pt x="828" y="125"/>
                </a:lnTo>
                <a:lnTo>
                  <a:pt x="823" y="132"/>
                </a:lnTo>
                <a:lnTo>
                  <a:pt x="816" y="144"/>
                </a:lnTo>
                <a:lnTo>
                  <a:pt x="814" y="144"/>
                </a:lnTo>
                <a:lnTo>
                  <a:pt x="778" y="123"/>
                </a:lnTo>
                <a:lnTo>
                  <a:pt x="781" y="109"/>
                </a:lnTo>
                <a:lnTo>
                  <a:pt x="764" y="10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1076"/>
          <p:cNvSpPr>
            <a:spLocks/>
          </p:cNvSpPr>
          <p:nvPr/>
        </p:nvSpPr>
        <p:spPr bwMode="auto">
          <a:xfrm>
            <a:off x="8029576" y="4229101"/>
            <a:ext cx="109538" cy="55563"/>
          </a:xfrm>
          <a:custGeom>
            <a:avLst/>
            <a:gdLst>
              <a:gd name="T0" fmla="*/ 69 w 69"/>
              <a:gd name="T1" fmla="*/ 35 h 35"/>
              <a:gd name="T2" fmla="*/ 69 w 69"/>
              <a:gd name="T3" fmla="*/ 33 h 35"/>
              <a:gd name="T4" fmla="*/ 66 w 69"/>
              <a:gd name="T5" fmla="*/ 33 h 35"/>
              <a:gd name="T6" fmla="*/ 66 w 69"/>
              <a:gd name="T7" fmla="*/ 31 h 35"/>
              <a:gd name="T8" fmla="*/ 66 w 69"/>
              <a:gd name="T9" fmla="*/ 28 h 35"/>
              <a:gd name="T10" fmla="*/ 66 w 69"/>
              <a:gd name="T11" fmla="*/ 26 h 35"/>
              <a:gd name="T12" fmla="*/ 64 w 69"/>
              <a:gd name="T13" fmla="*/ 26 h 35"/>
              <a:gd name="T14" fmla="*/ 62 w 69"/>
              <a:gd name="T15" fmla="*/ 26 h 35"/>
              <a:gd name="T16" fmla="*/ 62 w 69"/>
              <a:gd name="T17" fmla="*/ 24 h 35"/>
              <a:gd name="T18" fmla="*/ 62 w 69"/>
              <a:gd name="T19" fmla="*/ 26 h 35"/>
              <a:gd name="T20" fmla="*/ 59 w 69"/>
              <a:gd name="T21" fmla="*/ 26 h 35"/>
              <a:gd name="T22" fmla="*/ 57 w 69"/>
              <a:gd name="T23" fmla="*/ 28 h 35"/>
              <a:gd name="T24" fmla="*/ 54 w 69"/>
              <a:gd name="T25" fmla="*/ 28 h 35"/>
              <a:gd name="T26" fmla="*/ 54 w 69"/>
              <a:gd name="T27" fmla="*/ 31 h 35"/>
              <a:gd name="T28" fmla="*/ 54 w 69"/>
              <a:gd name="T29" fmla="*/ 26 h 35"/>
              <a:gd name="T30" fmla="*/ 52 w 69"/>
              <a:gd name="T31" fmla="*/ 26 h 35"/>
              <a:gd name="T32" fmla="*/ 50 w 69"/>
              <a:gd name="T33" fmla="*/ 26 h 35"/>
              <a:gd name="T34" fmla="*/ 47 w 69"/>
              <a:gd name="T35" fmla="*/ 26 h 35"/>
              <a:gd name="T36" fmla="*/ 45 w 69"/>
              <a:gd name="T37" fmla="*/ 24 h 35"/>
              <a:gd name="T38" fmla="*/ 43 w 69"/>
              <a:gd name="T39" fmla="*/ 24 h 35"/>
              <a:gd name="T40" fmla="*/ 40 w 69"/>
              <a:gd name="T41" fmla="*/ 19 h 35"/>
              <a:gd name="T42" fmla="*/ 40 w 69"/>
              <a:gd name="T43" fmla="*/ 17 h 35"/>
              <a:gd name="T44" fmla="*/ 40 w 69"/>
              <a:gd name="T45" fmla="*/ 14 h 35"/>
              <a:gd name="T46" fmla="*/ 36 w 69"/>
              <a:gd name="T47" fmla="*/ 12 h 35"/>
              <a:gd name="T48" fmla="*/ 36 w 69"/>
              <a:gd name="T49" fmla="*/ 9 h 35"/>
              <a:gd name="T50" fmla="*/ 36 w 69"/>
              <a:gd name="T51" fmla="*/ 5 h 35"/>
              <a:gd name="T52" fmla="*/ 36 w 69"/>
              <a:gd name="T53" fmla="*/ 2 h 35"/>
              <a:gd name="T54" fmla="*/ 38 w 69"/>
              <a:gd name="T55" fmla="*/ 0 h 35"/>
              <a:gd name="T56" fmla="*/ 36 w 69"/>
              <a:gd name="T57" fmla="*/ 0 h 35"/>
              <a:gd name="T58" fmla="*/ 33 w 69"/>
              <a:gd name="T59" fmla="*/ 2 h 35"/>
              <a:gd name="T60" fmla="*/ 31 w 69"/>
              <a:gd name="T61" fmla="*/ 7 h 35"/>
              <a:gd name="T62" fmla="*/ 31 w 69"/>
              <a:gd name="T63" fmla="*/ 12 h 35"/>
              <a:gd name="T64" fmla="*/ 36 w 69"/>
              <a:gd name="T65" fmla="*/ 17 h 35"/>
              <a:gd name="T66" fmla="*/ 36 w 69"/>
              <a:gd name="T67" fmla="*/ 21 h 35"/>
              <a:gd name="T68" fmla="*/ 36 w 69"/>
              <a:gd name="T69" fmla="*/ 26 h 35"/>
              <a:gd name="T70" fmla="*/ 33 w 69"/>
              <a:gd name="T71" fmla="*/ 28 h 35"/>
              <a:gd name="T72" fmla="*/ 28 w 69"/>
              <a:gd name="T73" fmla="*/ 31 h 35"/>
              <a:gd name="T74" fmla="*/ 26 w 69"/>
              <a:gd name="T75" fmla="*/ 28 h 35"/>
              <a:gd name="T76" fmla="*/ 24 w 69"/>
              <a:gd name="T77" fmla="*/ 28 h 35"/>
              <a:gd name="T78" fmla="*/ 19 w 69"/>
              <a:gd name="T79" fmla="*/ 28 h 35"/>
              <a:gd name="T80" fmla="*/ 14 w 69"/>
              <a:gd name="T81" fmla="*/ 31 h 35"/>
              <a:gd name="T82" fmla="*/ 12 w 69"/>
              <a:gd name="T83" fmla="*/ 33 h 35"/>
              <a:gd name="T84" fmla="*/ 10 w 69"/>
              <a:gd name="T85" fmla="*/ 35 h 35"/>
              <a:gd name="T86" fmla="*/ 7 w 69"/>
              <a:gd name="T87" fmla="*/ 33 h 35"/>
              <a:gd name="T88" fmla="*/ 0 w 69"/>
              <a:gd name="T8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9" h="35">
                <a:moveTo>
                  <a:pt x="69" y="35"/>
                </a:moveTo>
                <a:lnTo>
                  <a:pt x="69" y="33"/>
                </a:lnTo>
                <a:lnTo>
                  <a:pt x="66" y="33"/>
                </a:lnTo>
                <a:lnTo>
                  <a:pt x="66" y="31"/>
                </a:lnTo>
                <a:lnTo>
                  <a:pt x="66" y="28"/>
                </a:lnTo>
                <a:lnTo>
                  <a:pt x="66" y="26"/>
                </a:lnTo>
                <a:lnTo>
                  <a:pt x="64" y="26"/>
                </a:lnTo>
                <a:lnTo>
                  <a:pt x="62" y="26"/>
                </a:lnTo>
                <a:lnTo>
                  <a:pt x="62" y="24"/>
                </a:lnTo>
                <a:lnTo>
                  <a:pt x="62" y="26"/>
                </a:lnTo>
                <a:lnTo>
                  <a:pt x="59" y="26"/>
                </a:lnTo>
                <a:lnTo>
                  <a:pt x="57" y="28"/>
                </a:lnTo>
                <a:lnTo>
                  <a:pt x="54" y="28"/>
                </a:lnTo>
                <a:lnTo>
                  <a:pt x="54" y="31"/>
                </a:lnTo>
                <a:lnTo>
                  <a:pt x="54" y="26"/>
                </a:lnTo>
                <a:lnTo>
                  <a:pt x="52" y="26"/>
                </a:lnTo>
                <a:lnTo>
                  <a:pt x="50" y="26"/>
                </a:lnTo>
                <a:lnTo>
                  <a:pt x="47" y="26"/>
                </a:lnTo>
                <a:lnTo>
                  <a:pt x="45" y="24"/>
                </a:lnTo>
                <a:lnTo>
                  <a:pt x="43" y="24"/>
                </a:lnTo>
                <a:lnTo>
                  <a:pt x="40" y="19"/>
                </a:lnTo>
                <a:lnTo>
                  <a:pt x="40" y="17"/>
                </a:lnTo>
                <a:lnTo>
                  <a:pt x="40" y="14"/>
                </a:lnTo>
                <a:lnTo>
                  <a:pt x="36" y="12"/>
                </a:lnTo>
                <a:lnTo>
                  <a:pt x="36" y="9"/>
                </a:lnTo>
                <a:lnTo>
                  <a:pt x="36" y="5"/>
                </a:lnTo>
                <a:lnTo>
                  <a:pt x="36" y="2"/>
                </a:lnTo>
                <a:lnTo>
                  <a:pt x="38" y="0"/>
                </a:lnTo>
                <a:lnTo>
                  <a:pt x="36" y="0"/>
                </a:lnTo>
                <a:lnTo>
                  <a:pt x="33" y="2"/>
                </a:lnTo>
                <a:lnTo>
                  <a:pt x="31" y="7"/>
                </a:lnTo>
                <a:lnTo>
                  <a:pt x="31" y="12"/>
                </a:lnTo>
                <a:lnTo>
                  <a:pt x="36" y="17"/>
                </a:lnTo>
                <a:lnTo>
                  <a:pt x="36" y="21"/>
                </a:lnTo>
                <a:lnTo>
                  <a:pt x="36" y="26"/>
                </a:lnTo>
                <a:lnTo>
                  <a:pt x="33" y="28"/>
                </a:lnTo>
                <a:lnTo>
                  <a:pt x="28" y="31"/>
                </a:lnTo>
                <a:lnTo>
                  <a:pt x="26" y="28"/>
                </a:lnTo>
                <a:lnTo>
                  <a:pt x="24" y="28"/>
                </a:lnTo>
                <a:lnTo>
                  <a:pt x="19" y="28"/>
                </a:lnTo>
                <a:lnTo>
                  <a:pt x="14" y="31"/>
                </a:lnTo>
                <a:lnTo>
                  <a:pt x="12" y="33"/>
                </a:lnTo>
                <a:lnTo>
                  <a:pt x="10" y="35"/>
                </a:lnTo>
                <a:lnTo>
                  <a:pt x="7" y="33"/>
                </a:lnTo>
                <a:lnTo>
                  <a:pt x="0" y="3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1077"/>
          <p:cNvSpPr>
            <a:spLocks/>
          </p:cNvSpPr>
          <p:nvPr/>
        </p:nvSpPr>
        <p:spPr bwMode="auto">
          <a:xfrm>
            <a:off x="7939088" y="4281488"/>
            <a:ext cx="90488" cy="115888"/>
          </a:xfrm>
          <a:custGeom>
            <a:avLst/>
            <a:gdLst>
              <a:gd name="T0" fmla="*/ 57 w 57"/>
              <a:gd name="T1" fmla="*/ 2 h 73"/>
              <a:gd name="T2" fmla="*/ 55 w 57"/>
              <a:gd name="T3" fmla="*/ 0 h 73"/>
              <a:gd name="T4" fmla="*/ 52 w 57"/>
              <a:gd name="T5" fmla="*/ 2 h 73"/>
              <a:gd name="T6" fmla="*/ 50 w 57"/>
              <a:gd name="T7" fmla="*/ 2 h 73"/>
              <a:gd name="T8" fmla="*/ 48 w 57"/>
              <a:gd name="T9" fmla="*/ 5 h 73"/>
              <a:gd name="T10" fmla="*/ 41 w 57"/>
              <a:gd name="T11" fmla="*/ 2 h 73"/>
              <a:gd name="T12" fmla="*/ 38 w 57"/>
              <a:gd name="T13" fmla="*/ 5 h 73"/>
              <a:gd name="T14" fmla="*/ 29 w 57"/>
              <a:gd name="T15" fmla="*/ 10 h 73"/>
              <a:gd name="T16" fmla="*/ 22 w 57"/>
              <a:gd name="T17" fmla="*/ 14 h 73"/>
              <a:gd name="T18" fmla="*/ 17 w 57"/>
              <a:gd name="T19" fmla="*/ 17 h 73"/>
              <a:gd name="T20" fmla="*/ 15 w 57"/>
              <a:gd name="T21" fmla="*/ 17 h 73"/>
              <a:gd name="T22" fmla="*/ 10 w 57"/>
              <a:gd name="T23" fmla="*/ 19 h 73"/>
              <a:gd name="T24" fmla="*/ 10 w 57"/>
              <a:gd name="T25" fmla="*/ 24 h 73"/>
              <a:gd name="T26" fmla="*/ 12 w 57"/>
              <a:gd name="T27" fmla="*/ 26 h 73"/>
              <a:gd name="T28" fmla="*/ 15 w 57"/>
              <a:gd name="T29" fmla="*/ 28 h 73"/>
              <a:gd name="T30" fmla="*/ 15 w 57"/>
              <a:gd name="T31" fmla="*/ 36 h 73"/>
              <a:gd name="T32" fmla="*/ 12 w 57"/>
              <a:gd name="T33" fmla="*/ 40 h 73"/>
              <a:gd name="T34" fmla="*/ 10 w 57"/>
              <a:gd name="T35" fmla="*/ 45 h 73"/>
              <a:gd name="T36" fmla="*/ 7 w 57"/>
              <a:gd name="T37" fmla="*/ 55 h 73"/>
              <a:gd name="T38" fmla="*/ 3 w 57"/>
              <a:gd name="T39" fmla="*/ 64 h 73"/>
              <a:gd name="T40" fmla="*/ 0 w 57"/>
              <a:gd name="T41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73">
                <a:moveTo>
                  <a:pt x="57" y="2"/>
                </a:moveTo>
                <a:lnTo>
                  <a:pt x="55" y="0"/>
                </a:lnTo>
                <a:lnTo>
                  <a:pt x="52" y="2"/>
                </a:lnTo>
                <a:lnTo>
                  <a:pt x="50" y="2"/>
                </a:lnTo>
                <a:lnTo>
                  <a:pt x="48" y="5"/>
                </a:lnTo>
                <a:lnTo>
                  <a:pt x="41" y="2"/>
                </a:lnTo>
                <a:lnTo>
                  <a:pt x="38" y="5"/>
                </a:lnTo>
                <a:lnTo>
                  <a:pt x="29" y="10"/>
                </a:lnTo>
                <a:lnTo>
                  <a:pt x="22" y="14"/>
                </a:lnTo>
                <a:lnTo>
                  <a:pt x="17" y="17"/>
                </a:lnTo>
                <a:lnTo>
                  <a:pt x="15" y="17"/>
                </a:lnTo>
                <a:lnTo>
                  <a:pt x="10" y="19"/>
                </a:lnTo>
                <a:lnTo>
                  <a:pt x="10" y="24"/>
                </a:lnTo>
                <a:lnTo>
                  <a:pt x="12" y="26"/>
                </a:lnTo>
                <a:lnTo>
                  <a:pt x="15" y="28"/>
                </a:lnTo>
                <a:lnTo>
                  <a:pt x="15" y="36"/>
                </a:lnTo>
                <a:lnTo>
                  <a:pt x="12" y="40"/>
                </a:lnTo>
                <a:lnTo>
                  <a:pt x="10" y="45"/>
                </a:lnTo>
                <a:lnTo>
                  <a:pt x="7" y="55"/>
                </a:lnTo>
                <a:lnTo>
                  <a:pt x="3" y="64"/>
                </a:lnTo>
                <a:lnTo>
                  <a:pt x="0" y="7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1078"/>
          <p:cNvSpPr>
            <a:spLocks/>
          </p:cNvSpPr>
          <p:nvPr/>
        </p:nvSpPr>
        <p:spPr bwMode="auto">
          <a:xfrm>
            <a:off x="7856538" y="4397376"/>
            <a:ext cx="82550" cy="161925"/>
          </a:xfrm>
          <a:custGeom>
            <a:avLst/>
            <a:gdLst>
              <a:gd name="T0" fmla="*/ 52 w 52"/>
              <a:gd name="T1" fmla="*/ 0 h 102"/>
              <a:gd name="T2" fmla="*/ 45 w 52"/>
              <a:gd name="T3" fmla="*/ 10 h 102"/>
              <a:gd name="T4" fmla="*/ 43 w 52"/>
              <a:gd name="T5" fmla="*/ 17 h 102"/>
              <a:gd name="T6" fmla="*/ 38 w 52"/>
              <a:gd name="T7" fmla="*/ 24 h 102"/>
              <a:gd name="T8" fmla="*/ 33 w 52"/>
              <a:gd name="T9" fmla="*/ 29 h 102"/>
              <a:gd name="T10" fmla="*/ 24 w 52"/>
              <a:gd name="T11" fmla="*/ 38 h 102"/>
              <a:gd name="T12" fmla="*/ 17 w 52"/>
              <a:gd name="T13" fmla="*/ 48 h 102"/>
              <a:gd name="T14" fmla="*/ 10 w 52"/>
              <a:gd name="T15" fmla="*/ 57 h 102"/>
              <a:gd name="T16" fmla="*/ 5 w 52"/>
              <a:gd name="T17" fmla="*/ 64 h 102"/>
              <a:gd name="T18" fmla="*/ 5 w 52"/>
              <a:gd name="T19" fmla="*/ 67 h 102"/>
              <a:gd name="T20" fmla="*/ 0 w 52"/>
              <a:gd name="T21" fmla="*/ 69 h 102"/>
              <a:gd name="T22" fmla="*/ 0 w 52"/>
              <a:gd name="T23" fmla="*/ 74 h 102"/>
              <a:gd name="T24" fmla="*/ 0 w 52"/>
              <a:gd name="T25" fmla="*/ 74 h 102"/>
              <a:gd name="T26" fmla="*/ 3 w 52"/>
              <a:gd name="T27" fmla="*/ 76 h 102"/>
              <a:gd name="T28" fmla="*/ 5 w 52"/>
              <a:gd name="T29" fmla="*/ 74 h 102"/>
              <a:gd name="T30" fmla="*/ 7 w 52"/>
              <a:gd name="T31" fmla="*/ 71 h 102"/>
              <a:gd name="T32" fmla="*/ 10 w 52"/>
              <a:gd name="T33" fmla="*/ 74 h 102"/>
              <a:gd name="T34" fmla="*/ 12 w 52"/>
              <a:gd name="T35" fmla="*/ 88 h 102"/>
              <a:gd name="T36" fmla="*/ 12 w 52"/>
              <a:gd name="T37" fmla="*/ 95 h 102"/>
              <a:gd name="T38" fmla="*/ 12 w 52"/>
              <a:gd name="T39" fmla="*/ 97 h 102"/>
              <a:gd name="T40" fmla="*/ 12 w 52"/>
              <a:gd name="T41" fmla="*/ 100 h 102"/>
              <a:gd name="T42" fmla="*/ 12 w 52"/>
              <a:gd name="T43" fmla="*/ 102 h 102"/>
              <a:gd name="T44" fmla="*/ 10 w 52"/>
              <a:gd name="T45" fmla="*/ 102 h 102"/>
              <a:gd name="T46" fmla="*/ 10 w 52"/>
              <a:gd name="T4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102">
                <a:moveTo>
                  <a:pt x="52" y="0"/>
                </a:moveTo>
                <a:lnTo>
                  <a:pt x="45" y="10"/>
                </a:lnTo>
                <a:lnTo>
                  <a:pt x="43" y="17"/>
                </a:lnTo>
                <a:lnTo>
                  <a:pt x="38" y="24"/>
                </a:lnTo>
                <a:lnTo>
                  <a:pt x="33" y="29"/>
                </a:lnTo>
                <a:lnTo>
                  <a:pt x="24" y="38"/>
                </a:lnTo>
                <a:lnTo>
                  <a:pt x="17" y="48"/>
                </a:lnTo>
                <a:lnTo>
                  <a:pt x="10" y="57"/>
                </a:lnTo>
                <a:lnTo>
                  <a:pt x="5" y="64"/>
                </a:lnTo>
                <a:lnTo>
                  <a:pt x="5" y="67"/>
                </a:lnTo>
                <a:lnTo>
                  <a:pt x="0" y="69"/>
                </a:lnTo>
                <a:lnTo>
                  <a:pt x="0" y="74"/>
                </a:lnTo>
                <a:lnTo>
                  <a:pt x="0" y="74"/>
                </a:lnTo>
                <a:lnTo>
                  <a:pt x="3" y="76"/>
                </a:lnTo>
                <a:lnTo>
                  <a:pt x="5" y="74"/>
                </a:lnTo>
                <a:lnTo>
                  <a:pt x="7" y="71"/>
                </a:lnTo>
                <a:lnTo>
                  <a:pt x="10" y="74"/>
                </a:lnTo>
                <a:lnTo>
                  <a:pt x="12" y="88"/>
                </a:lnTo>
                <a:lnTo>
                  <a:pt x="12" y="95"/>
                </a:lnTo>
                <a:lnTo>
                  <a:pt x="12" y="97"/>
                </a:lnTo>
                <a:lnTo>
                  <a:pt x="12" y="100"/>
                </a:lnTo>
                <a:lnTo>
                  <a:pt x="12" y="102"/>
                </a:lnTo>
                <a:lnTo>
                  <a:pt x="10" y="102"/>
                </a:lnTo>
                <a:lnTo>
                  <a:pt x="10" y="10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1079"/>
          <p:cNvSpPr>
            <a:spLocks/>
          </p:cNvSpPr>
          <p:nvPr/>
        </p:nvSpPr>
        <p:spPr bwMode="auto">
          <a:xfrm>
            <a:off x="7770813" y="4559301"/>
            <a:ext cx="101600" cy="274638"/>
          </a:xfrm>
          <a:custGeom>
            <a:avLst/>
            <a:gdLst>
              <a:gd name="T0" fmla="*/ 64 w 64"/>
              <a:gd name="T1" fmla="*/ 0 h 173"/>
              <a:gd name="T2" fmla="*/ 59 w 64"/>
              <a:gd name="T3" fmla="*/ 0 h 173"/>
              <a:gd name="T4" fmla="*/ 61 w 64"/>
              <a:gd name="T5" fmla="*/ 7 h 173"/>
              <a:gd name="T6" fmla="*/ 64 w 64"/>
              <a:gd name="T7" fmla="*/ 5 h 173"/>
              <a:gd name="T8" fmla="*/ 64 w 64"/>
              <a:gd name="T9" fmla="*/ 14 h 173"/>
              <a:gd name="T10" fmla="*/ 64 w 64"/>
              <a:gd name="T11" fmla="*/ 33 h 173"/>
              <a:gd name="T12" fmla="*/ 64 w 64"/>
              <a:gd name="T13" fmla="*/ 40 h 173"/>
              <a:gd name="T14" fmla="*/ 42 w 64"/>
              <a:gd name="T15" fmla="*/ 48 h 173"/>
              <a:gd name="T16" fmla="*/ 31 w 64"/>
              <a:gd name="T17" fmla="*/ 55 h 173"/>
              <a:gd name="T18" fmla="*/ 19 w 64"/>
              <a:gd name="T19" fmla="*/ 69 h 173"/>
              <a:gd name="T20" fmla="*/ 12 w 64"/>
              <a:gd name="T21" fmla="*/ 90 h 173"/>
              <a:gd name="T22" fmla="*/ 5 w 64"/>
              <a:gd name="T23" fmla="*/ 104 h 173"/>
              <a:gd name="T24" fmla="*/ 0 w 64"/>
              <a:gd name="T25" fmla="*/ 114 h 173"/>
              <a:gd name="T26" fmla="*/ 5 w 64"/>
              <a:gd name="T27" fmla="*/ 121 h 173"/>
              <a:gd name="T28" fmla="*/ 5 w 64"/>
              <a:gd name="T29" fmla="*/ 137 h 173"/>
              <a:gd name="T30" fmla="*/ 7 w 64"/>
              <a:gd name="T31" fmla="*/ 145 h 173"/>
              <a:gd name="T32" fmla="*/ 5 w 64"/>
              <a:gd name="T33" fmla="*/ 161 h 173"/>
              <a:gd name="T34" fmla="*/ 5 w 64"/>
              <a:gd name="T35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4" h="173">
                <a:moveTo>
                  <a:pt x="64" y="0"/>
                </a:moveTo>
                <a:lnTo>
                  <a:pt x="59" y="0"/>
                </a:lnTo>
                <a:lnTo>
                  <a:pt x="61" y="7"/>
                </a:lnTo>
                <a:lnTo>
                  <a:pt x="64" y="5"/>
                </a:lnTo>
                <a:lnTo>
                  <a:pt x="64" y="14"/>
                </a:lnTo>
                <a:lnTo>
                  <a:pt x="64" y="33"/>
                </a:lnTo>
                <a:lnTo>
                  <a:pt x="64" y="40"/>
                </a:lnTo>
                <a:lnTo>
                  <a:pt x="42" y="48"/>
                </a:lnTo>
                <a:lnTo>
                  <a:pt x="31" y="55"/>
                </a:lnTo>
                <a:lnTo>
                  <a:pt x="19" y="69"/>
                </a:lnTo>
                <a:lnTo>
                  <a:pt x="12" y="90"/>
                </a:lnTo>
                <a:lnTo>
                  <a:pt x="5" y="104"/>
                </a:lnTo>
                <a:lnTo>
                  <a:pt x="0" y="114"/>
                </a:lnTo>
                <a:lnTo>
                  <a:pt x="5" y="121"/>
                </a:lnTo>
                <a:lnTo>
                  <a:pt x="5" y="137"/>
                </a:lnTo>
                <a:lnTo>
                  <a:pt x="7" y="145"/>
                </a:lnTo>
                <a:lnTo>
                  <a:pt x="5" y="161"/>
                </a:lnTo>
                <a:lnTo>
                  <a:pt x="5" y="17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1080"/>
          <p:cNvSpPr>
            <a:spLocks/>
          </p:cNvSpPr>
          <p:nvPr/>
        </p:nvSpPr>
        <p:spPr bwMode="auto">
          <a:xfrm>
            <a:off x="7672388" y="4833938"/>
            <a:ext cx="112713" cy="304800"/>
          </a:xfrm>
          <a:custGeom>
            <a:avLst/>
            <a:gdLst>
              <a:gd name="T0" fmla="*/ 67 w 71"/>
              <a:gd name="T1" fmla="*/ 0 h 192"/>
              <a:gd name="T2" fmla="*/ 69 w 71"/>
              <a:gd name="T3" fmla="*/ 9 h 192"/>
              <a:gd name="T4" fmla="*/ 71 w 71"/>
              <a:gd name="T5" fmla="*/ 19 h 192"/>
              <a:gd name="T6" fmla="*/ 69 w 71"/>
              <a:gd name="T7" fmla="*/ 31 h 192"/>
              <a:gd name="T8" fmla="*/ 67 w 71"/>
              <a:gd name="T9" fmla="*/ 33 h 192"/>
              <a:gd name="T10" fmla="*/ 64 w 71"/>
              <a:gd name="T11" fmla="*/ 38 h 192"/>
              <a:gd name="T12" fmla="*/ 57 w 71"/>
              <a:gd name="T13" fmla="*/ 35 h 192"/>
              <a:gd name="T14" fmla="*/ 50 w 71"/>
              <a:gd name="T15" fmla="*/ 35 h 192"/>
              <a:gd name="T16" fmla="*/ 45 w 71"/>
              <a:gd name="T17" fmla="*/ 38 h 192"/>
              <a:gd name="T18" fmla="*/ 41 w 71"/>
              <a:gd name="T19" fmla="*/ 38 h 192"/>
              <a:gd name="T20" fmla="*/ 36 w 71"/>
              <a:gd name="T21" fmla="*/ 45 h 192"/>
              <a:gd name="T22" fmla="*/ 31 w 71"/>
              <a:gd name="T23" fmla="*/ 59 h 192"/>
              <a:gd name="T24" fmla="*/ 26 w 71"/>
              <a:gd name="T25" fmla="*/ 61 h 192"/>
              <a:gd name="T26" fmla="*/ 24 w 71"/>
              <a:gd name="T27" fmla="*/ 64 h 192"/>
              <a:gd name="T28" fmla="*/ 26 w 71"/>
              <a:gd name="T29" fmla="*/ 66 h 192"/>
              <a:gd name="T30" fmla="*/ 26 w 71"/>
              <a:gd name="T31" fmla="*/ 85 h 192"/>
              <a:gd name="T32" fmla="*/ 26 w 71"/>
              <a:gd name="T33" fmla="*/ 106 h 192"/>
              <a:gd name="T34" fmla="*/ 29 w 71"/>
              <a:gd name="T35" fmla="*/ 114 h 192"/>
              <a:gd name="T36" fmla="*/ 29 w 71"/>
              <a:gd name="T37" fmla="*/ 116 h 192"/>
              <a:gd name="T38" fmla="*/ 19 w 71"/>
              <a:gd name="T39" fmla="*/ 116 h 192"/>
              <a:gd name="T40" fmla="*/ 17 w 71"/>
              <a:gd name="T41" fmla="*/ 118 h 192"/>
              <a:gd name="T42" fmla="*/ 19 w 71"/>
              <a:gd name="T43" fmla="*/ 123 h 192"/>
              <a:gd name="T44" fmla="*/ 15 w 71"/>
              <a:gd name="T45" fmla="*/ 125 h 192"/>
              <a:gd name="T46" fmla="*/ 12 w 71"/>
              <a:gd name="T47" fmla="*/ 130 h 192"/>
              <a:gd name="T48" fmla="*/ 12 w 71"/>
              <a:gd name="T49" fmla="*/ 135 h 192"/>
              <a:gd name="T50" fmla="*/ 7 w 71"/>
              <a:gd name="T51" fmla="*/ 135 h 192"/>
              <a:gd name="T52" fmla="*/ 3 w 71"/>
              <a:gd name="T53" fmla="*/ 140 h 192"/>
              <a:gd name="T54" fmla="*/ 0 w 71"/>
              <a:gd name="T55" fmla="*/ 144 h 192"/>
              <a:gd name="T56" fmla="*/ 3 w 71"/>
              <a:gd name="T57" fmla="*/ 149 h 192"/>
              <a:gd name="T58" fmla="*/ 10 w 71"/>
              <a:gd name="T59" fmla="*/ 147 h 192"/>
              <a:gd name="T60" fmla="*/ 17 w 71"/>
              <a:gd name="T61" fmla="*/ 149 h 192"/>
              <a:gd name="T62" fmla="*/ 19 w 71"/>
              <a:gd name="T63" fmla="*/ 151 h 192"/>
              <a:gd name="T64" fmla="*/ 22 w 71"/>
              <a:gd name="T65" fmla="*/ 156 h 192"/>
              <a:gd name="T66" fmla="*/ 26 w 71"/>
              <a:gd name="T67" fmla="*/ 158 h 192"/>
              <a:gd name="T68" fmla="*/ 26 w 71"/>
              <a:gd name="T69" fmla="*/ 161 h 192"/>
              <a:gd name="T70" fmla="*/ 24 w 71"/>
              <a:gd name="T71" fmla="*/ 161 h 192"/>
              <a:gd name="T72" fmla="*/ 26 w 71"/>
              <a:gd name="T73" fmla="*/ 166 h 192"/>
              <a:gd name="T74" fmla="*/ 43 w 71"/>
              <a:gd name="T75" fmla="*/ 180 h 192"/>
              <a:gd name="T76" fmla="*/ 48 w 71"/>
              <a:gd name="T77" fmla="*/ 182 h 192"/>
              <a:gd name="T78" fmla="*/ 52 w 71"/>
              <a:gd name="T7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" h="192">
                <a:moveTo>
                  <a:pt x="67" y="0"/>
                </a:moveTo>
                <a:lnTo>
                  <a:pt x="69" y="9"/>
                </a:lnTo>
                <a:lnTo>
                  <a:pt x="71" y="19"/>
                </a:lnTo>
                <a:lnTo>
                  <a:pt x="69" y="31"/>
                </a:lnTo>
                <a:lnTo>
                  <a:pt x="67" y="33"/>
                </a:lnTo>
                <a:lnTo>
                  <a:pt x="64" y="38"/>
                </a:lnTo>
                <a:lnTo>
                  <a:pt x="57" y="35"/>
                </a:lnTo>
                <a:lnTo>
                  <a:pt x="50" y="35"/>
                </a:lnTo>
                <a:lnTo>
                  <a:pt x="45" y="38"/>
                </a:lnTo>
                <a:lnTo>
                  <a:pt x="41" y="38"/>
                </a:lnTo>
                <a:lnTo>
                  <a:pt x="36" y="45"/>
                </a:lnTo>
                <a:lnTo>
                  <a:pt x="31" y="59"/>
                </a:lnTo>
                <a:lnTo>
                  <a:pt x="26" y="61"/>
                </a:lnTo>
                <a:lnTo>
                  <a:pt x="24" y="64"/>
                </a:lnTo>
                <a:lnTo>
                  <a:pt x="26" y="66"/>
                </a:lnTo>
                <a:lnTo>
                  <a:pt x="26" y="85"/>
                </a:lnTo>
                <a:lnTo>
                  <a:pt x="26" y="106"/>
                </a:lnTo>
                <a:lnTo>
                  <a:pt x="29" y="114"/>
                </a:lnTo>
                <a:lnTo>
                  <a:pt x="29" y="116"/>
                </a:lnTo>
                <a:lnTo>
                  <a:pt x="19" y="116"/>
                </a:lnTo>
                <a:lnTo>
                  <a:pt x="17" y="118"/>
                </a:lnTo>
                <a:lnTo>
                  <a:pt x="19" y="123"/>
                </a:lnTo>
                <a:lnTo>
                  <a:pt x="15" y="125"/>
                </a:lnTo>
                <a:lnTo>
                  <a:pt x="12" y="130"/>
                </a:lnTo>
                <a:lnTo>
                  <a:pt x="12" y="135"/>
                </a:lnTo>
                <a:lnTo>
                  <a:pt x="7" y="135"/>
                </a:lnTo>
                <a:lnTo>
                  <a:pt x="3" y="140"/>
                </a:lnTo>
                <a:lnTo>
                  <a:pt x="0" y="144"/>
                </a:lnTo>
                <a:lnTo>
                  <a:pt x="3" y="149"/>
                </a:lnTo>
                <a:lnTo>
                  <a:pt x="10" y="147"/>
                </a:lnTo>
                <a:lnTo>
                  <a:pt x="17" y="149"/>
                </a:lnTo>
                <a:lnTo>
                  <a:pt x="19" y="151"/>
                </a:lnTo>
                <a:lnTo>
                  <a:pt x="22" y="156"/>
                </a:lnTo>
                <a:lnTo>
                  <a:pt x="26" y="158"/>
                </a:lnTo>
                <a:lnTo>
                  <a:pt x="26" y="161"/>
                </a:lnTo>
                <a:lnTo>
                  <a:pt x="24" y="161"/>
                </a:lnTo>
                <a:lnTo>
                  <a:pt x="26" y="166"/>
                </a:lnTo>
                <a:lnTo>
                  <a:pt x="43" y="180"/>
                </a:lnTo>
                <a:lnTo>
                  <a:pt x="48" y="182"/>
                </a:lnTo>
                <a:lnTo>
                  <a:pt x="52" y="19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1081"/>
          <p:cNvSpPr>
            <a:spLocks/>
          </p:cNvSpPr>
          <p:nvPr/>
        </p:nvSpPr>
        <p:spPr bwMode="auto">
          <a:xfrm>
            <a:off x="7754938" y="5138738"/>
            <a:ext cx="153988" cy="146050"/>
          </a:xfrm>
          <a:custGeom>
            <a:avLst/>
            <a:gdLst>
              <a:gd name="T0" fmla="*/ 0 w 97"/>
              <a:gd name="T1" fmla="*/ 0 h 92"/>
              <a:gd name="T2" fmla="*/ 3 w 97"/>
              <a:gd name="T3" fmla="*/ 14 h 92"/>
              <a:gd name="T4" fmla="*/ 8 w 97"/>
              <a:gd name="T5" fmla="*/ 26 h 92"/>
              <a:gd name="T6" fmla="*/ 10 w 97"/>
              <a:gd name="T7" fmla="*/ 37 h 92"/>
              <a:gd name="T8" fmla="*/ 12 w 97"/>
              <a:gd name="T9" fmla="*/ 37 h 92"/>
              <a:gd name="T10" fmla="*/ 17 w 97"/>
              <a:gd name="T11" fmla="*/ 45 h 92"/>
              <a:gd name="T12" fmla="*/ 43 w 97"/>
              <a:gd name="T13" fmla="*/ 54 h 92"/>
              <a:gd name="T14" fmla="*/ 64 w 97"/>
              <a:gd name="T15" fmla="*/ 59 h 92"/>
              <a:gd name="T16" fmla="*/ 86 w 97"/>
              <a:gd name="T17" fmla="*/ 66 h 92"/>
              <a:gd name="T18" fmla="*/ 93 w 97"/>
              <a:gd name="T19" fmla="*/ 63 h 92"/>
              <a:gd name="T20" fmla="*/ 97 w 97"/>
              <a:gd name="T21" fmla="*/ 66 h 92"/>
              <a:gd name="T22" fmla="*/ 93 w 97"/>
              <a:gd name="T23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92">
                <a:moveTo>
                  <a:pt x="0" y="0"/>
                </a:moveTo>
                <a:lnTo>
                  <a:pt x="3" y="14"/>
                </a:lnTo>
                <a:lnTo>
                  <a:pt x="8" y="26"/>
                </a:lnTo>
                <a:lnTo>
                  <a:pt x="10" y="37"/>
                </a:lnTo>
                <a:lnTo>
                  <a:pt x="12" y="37"/>
                </a:lnTo>
                <a:lnTo>
                  <a:pt x="17" y="45"/>
                </a:lnTo>
                <a:lnTo>
                  <a:pt x="43" y="54"/>
                </a:lnTo>
                <a:lnTo>
                  <a:pt x="64" y="59"/>
                </a:lnTo>
                <a:lnTo>
                  <a:pt x="86" y="66"/>
                </a:lnTo>
                <a:lnTo>
                  <a:pt x="93" y="63"/>
                </a:lnTo>
                <a:lnTo>
                  <a:pt x="97" y="66"/>
                </a:lnTo>
                <a:lnTo>
                  <a:pt x="93" y="9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1082"/>
          <p:cNvSpPr>
            <a:spLocks/>
          </p:cNvSpPr>
          <p:nvPr/>
        </p:nvSpPr>
        <p:spPr bwMode="auto">
          <a:xfrm>
            <a:off x="7559676" y="5284788"/>
            <a:ext cx="342900" cy="206375"/>
          </a:xfrm>
          <a:custGeom>
            <a:avLst/>
            <a:gdLst>
              <a:gd name="T0" fmla="*/ 216 w 216"/>
              <a:gd name="T1" fmla="*/ 0 h 130"/>
              <a:gd name="T2" fmla="*/ 204 w 216"/>
              <a:gd name="T3" fmla="*/ 7 h 130"/>
              <a:gd name="T4" fmla="*/ 190 w 216"/>
              <a:gd name="T5" fmla="*/ 7 h 130"/>
              <a:gd name="T6" fmla="*/ 178 w 216"/>
              <a:gd name="T7" fmla="*/ 7 h 130"/>
              <a:gd name="T8" fmla="*/ 168 w 216"/>
              <a:gd name="T9" fmla="*/ 5 h 130"/>
              <a:gd name="T10" fmla="*/ 161 w 216"/>
              <a:gd name="T11" fmla="*/ 2 h 130"/>
              <a:gd name="T12" fmla="*/ 152 w 216"/>
              <a:gd name="T13" fmla="*/ 2 h 130"/>
              <a:gd name="T14" fmla="*/ 138 w 216"/>
              <a:gd name="T15" fmla="*/ 5 h 130"/>
              <a:gd name="T16" fmla="*/ 123 w 216"/>
              <a:gd name="T17" fmla="*/ 7 h 130"/>
              <a:gd name="T18" fmla="*/ 114 w 216"/>
              <a:gd name="T19" fmla="*/ 9 h 130"/>
              <a:gd name="T20" fmla="*/ 107 w 216"/>
              <a:gd name="T21" fmla="*/ 9 h 130"/>
              <a:gd name="T22" fmla="*/ 100 w 216"/>
              <a:gd name="T23" fmla="*/ 12 h 130"/>
              <a:gd name="T24" fmla="*/ 95 w 216"/>
              <a:gd name="T25" fmla="*/ 28 h 130"/>
              <a:gd name="T26" fmla="*/ 88 w 216"/>
              <a:gd name="T27" fmla="*/ 45 h 130"/>
              <a:gd name="T28" fmla="*/ 83 w 216"/>
              <a:gd name="T29" fmla="*/ 52 h 130"/>
              <a:gd name="T30" fmla="*/ 74 w 216"/>
              <a:gd name="T31" fmla="*/ 59 h 130"/>
              <a:gd name="T32" fmla="*/ 55 w 216"/>
              <a:gd name="T33" fmla="*/ 68 h 130"/>
              <a:gd name="T34" fmla="*/ 43 w 216"/>
              <a:gd name="T35" fmla="*/ 78 h 130"/>
              <a:gd name="T36" fmla="*/ 31 w 216"/>
              <a:gd name="T37" fmla="*/ 90 h 130"/>
              <a:gd name="T38" fmla="*/ 22 w 216"/>
              <a:gd name="T39" fmla="*/ 106 h 130"/>
              <a:gd name="T40" fmla="*/ 10 w 216"/>
              <a:gd name="T41" fmla="*/ 123 h 130"/>
              <a:gd name="T42" fmla="*/ 0 w 216"/>
              <a:gd name="T43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130">
                <a:moveTo>
                  <a:pt x="216" y="0"/>
                </a:moveTo>
                <a:lnTo>
                  <a:pt x="204" y="7"/>
                </a:lnTo>
                <a:lnTo>
                  <a:pt x="190" y="7"/>
                </a:lnTo>
                <a:lnTo>
                  <a:pt x="178" y="7"/>
                </a:lnTo>
                <a:lnTo>
                  <a:pt x="168" y="5"/>
                </a:lnTo>
                <a:lnTo>
                  <a:pt x="161" y="2"/>
                </a:lnTo>
                <a:lnTo>
                  <a:pt x="152" y="2"/>
                </a:lnTo>
                <a:lnTo>
                  <a:pt x="138" y="5"/>
                </a:lnTo>
                <a:lnTo>
                  <a:pt x="123" y="7"/>
                </a:lnTo>
                <a:lnTo>
                  <a:pt x="114" y="9"/>
                </a:lnTo>
                <a:lnTo>
                  <a:pt x="107" y="9"/>
                </a:lnTo>
                <a:lnTo>
                  <a:pt x="100" y="12"/>
                </a:lnTo>
                <a:lnTo>
                  <a:pt x="95" y="28"/>
                </a:lnTo>
                <a:lnTo>
                  <a:pt x="88" y="45"/>
                </a:lnTo>
                <a:lnTo>
                  <a:pt x="83" y="52"/>
                </a:lnTo>
                <a:lnTo>
                  <a:pt x="74" y="59"/>
                </a:lnTo>
                <a:lnTo>
                  <a:pt x="55" y="68"/>
                </a:lnTo>
                <a:lnTo>
                  <a:pt x="43" y="78"/>
                </a:lnTo>
                <a:lnTo>
                  <a:pt x="31" y="90"/>
                </a:lnTo>
                <a:lnTo>
                  <a:pt x="22" y="106"/>
                </a:lnTo>
                <a:lnTo>
                  <a:pt x="10" y="123"/>
                </a:lnTo>
                <a:lnTo>
                  <a:pt x="0" y="13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1083"/>
          <p:cNvSpPr>
            <a:spLocks/>
          </p:cNvSpPr>
          <p:nvPr/>
        </p:nvSpPr>
        <p:spPr bwMode="auto">
          <a:xfrm>
            <a:off x="8931276" y="6475413"/>
            <a:ext cx="44450" cy="277813"/>
          </a:xfrm>
          <a:custGeom>
            <a:avLst/>
            <a:gdLst>
              <a:gd name="T0" fmla="*/ 0 w 28"/>
              <a:gd name="T1" fmla="*/ 175 h 175"/>
              <a:gd name="T2" fmla="*/ 12 w 28"/>
              <a:gd name="T3" fmla="*/ 144 h 175"/>
              <a:gd name="T4" fmla="*/ 16 w 28"/>
              <a:gd name="T5" fmla="*/ 106 h 175"/>
              <a:gd name="T6" fmla="*/ 16 w 28"/>
              <a:gd name="T7" fmla="*/ 57 h 175"/>
              <a:gd name="T8" fmla="*/ 14 w 28"/>
              <a:gd name="T9" fmla="*/ 38 h 175"/>
              <a:gd name="T10" fmla="*/ 26 w 28"/>
              <a:gd name="T11" fmla="*/ 35 h 175"/>
              <a:gd name="T12" fmla="*/ 28 w 28"/>
              <a:gd name="T13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75">
                <a:moveTo>
                  <a:pt x="0" y="175"/>
                </a:moveTo>
                <a:lnTo>
                  <a:pt x="12" y="144"/>
                </a:lnTo>
                <a:lnTo>
                  <a:pt x="16" y="106"/>
                </a:lnTo>
                <a:lnTo>
                  <a:pt x="16" y="57"/>
                </a:lnTo>
                <a:lnTo>
                  <a:pt x="14" y="38"/>
                </a:lnTo>
                <a:lnTo>
                  <a:pt x="26" y="35"/>
                </a:lnTo>
                <a:lnTo>
                  <a:pt x="28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1084"/>
          <p:cNvSpPr>
            <a:spLocks/>
          </p:cNvSpPr>
          <p:nvPr/>
        </p:nvSpPr>
        <p:spPr bwMode="auto">
          <a:xfrm>
            <a:off x="8505826" y="6057901"/>
            <a:ext cx="304800" cy="236538"/>
          </a:xfrm>
          <a:custGeom>
            <a:avLst/>
            <a:gdLst>
              <a:gd name="T0" fmla="*/ 183 w 192"/>
              <a:gd name="T1" fmla="*/ 5 h 149"/>
              <a:gd name="T2" fmla="*/ 176 w 192"/>
              <a:gd name="T3" fmla="*/ 10 h 149"/>
              <a:gd name="T4" fmla="*/ 157 w 192"/>
              <a:gd name="T5" fmla="*/ 22 h 149"/>
              <a:gd name="T6" fmla="*/ 140 w 192"/>
              <a:gd name="T7" fmla="*/ 41 h 149"/>
              <a:gd name="T8" fmla="*/ 100 w 192"/>
              <a:gd name="T9" fmla="*/ 59 h 149"/>
              <a:gd name="T10" fmla="*/ 67 w 192"/>
              <a:gd name="T11" fmla="*/ 64 h 149"/>
              <a:gd name="T12" fmla="*/ 50 w 192"/>
              <a:gd name="T13" fmla="*/ 59 h 149"/>
              <a:gd name="T14" fmla="*/ 55 w 192"/>
              <a:gd name="T15" fmla="*/ 76 h 149"/>
              <a:gd name="T16" fmla="*/ 50 w 192"/>
              <a:gd name="T17" fmla="*/ 86 h 149"/>
              <a:gd name="T18" fmla="*/ 22 w 192"/>
              <a:gd name="T19" fmla="*/ 90 h 149"/>
              <a:gd name="T20" fmla="*/ 10 w 192"/>
              <a:gd name="T21" fmla="*/ 107 h 149"/>
              <a:gd name="T22" fmla="*/ 0 w 192"/>
              <a:gd name="T23" fmla="*/ 104 h 149"/>
              <a:gd name="T24" fmla="*/ 15 w 192"/>
              <a:gd name="T25" fmla="*/ 138 h 149"/>
              <a:gd name="T26" fmla="*/ 43 w 192"/>
              <a:gd name="T27" fmla="*/ 145 h 149"/>
              <a:gd name="T28" fmla="*/ 57 w 192"/>
              <a:gd name="T29" fmla="*/ 140 h 149"/>
              <a:gd name="T30" fmla="*/ 67 w 192"/>
              <a:gd name="T31" fmla="*/ 149 h 149"/>
              <a:gd name="T32" fmla="*/ 76 w 192"/>
              <a:gd name="T33" fmla="*/ 149 h 149"/>
              <a:gd name="T34" fmla="*/ 71 w 192"/>
              <a:gd name="T35" fmla="*/ 140 h 149"/>
              <a:gd name="T36" fmla="*/ 83 w 192"/>
              <a:gd name="T37" fmla="*/ 130 h 149"/>
              <a:gd name="T38" fmla="*/ 100 w 192"/>
              <a:gd name="T39" fmla="*/ 128 h 149"/>
              <a:gd name="T40" fmla="*/ 114 w 192"/>
              <a:gd name="T41" fmla="*/ 114 h 149"/>
              <a:gd name="T42" fmla="*/ 123 w 192"/>
              <a:gd name="T43" fmla="*/ 107 h 149"/>
              <a:gd name="T44" fmla="*/ 123 w 192"/>
              <a:gd name="T45" fmla="*/ 95 h 149"/>
              <a:gd name="T46" fmla="*/ 128 w 192"/>
              <a:gd name="T47" fmla="*/ 95 h 149"/>
              <a:gd name="T48" fmla="*/ 145 w 192"/>
              <a:gd name="T49" fmla="*/ 93 h 149"/>
              <a:gd name="T50" fmla="*/ 161 w 192"/>
              <a:gd name="T51" fmla="*/ 90 h 149"/>
              <a:gd name="T52" fmla="*/ 157 w 192"/>
              <a:gd name="T53" fmla="*/ 83 h 149"/>
              <a:gd name="T54" fmla="*/ 145 w 192"/>
              <a:gd name="T55" fmla="*/ 74 h 149"/>
              <a:gd name="T56" fmla="*/ 140 w 192"/>
              <a:gd name="T57" fmla="*/ 62 h 149"/>
              <a:gd name="T58" fmla="*/ 142 w 192"/>
              <a:gd name="T59" fmla="*/ 52 h 149"/>
              <a:gd name="T60" fmla="*/ 152 w 192"/>
              <a:gd name="T61" fmla="*/ 48 h 149"/>
              <a:gd name="T62" fmla="*/ 157 w 192"/>
              <a:gd name="T63" fmla="*/ 41 h 149"/>
              <a:gd name="T64" fmla="*/ 178 w 192"/>
              <a:gd name="T65" fmla="*/ 19 h 149"/>
              <a:gd name="T66" fmla="*/ 192 w 192"/>
              <a:gd name="T67" fmla="*/ 5 h 149"/>
              <a:gd name="T68" fmla="*/ 192 w 192"/>
              <a:gd name="T69" fmla="*/ 0 h 149"/>
              <a:gd name="T70" fmla="*/ 183 w 192"/>
              <a:gd name="T71" fmla="*/ 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2" h="149">
                <a:moveTo>
                  <a:pt x="183" y="5"/>
                </a:moveTo>
                <a:lnTo>
                  <a:pt x="176" y="10"/>
                </a:lnTo>
                <a:lnTo>
                  <a:pt x="157" y="22"/>
                </a:lnTo>
                <a:lnTo>
                  <a:pt x="140" y="41"/>
                </a:lnTo>
                <a:lnTo>
                  <a:pt x="100" y="59"/>
                </a:lnTo>
                <a:lnTo>
                  <a:pt x="67" y="64"/>
                </a:lnTo>
                <a:lnTo>
                  <a:pt x="50" y="59"/>
                </a:lnTo>
                <a:lnTo>
                  <a:pt x="55" y="76"/>
                </a:lnTo>
                <a:lnTo>
                  <a:pt x="50" y="86"/>
                </a:lnTo>
                <a:lnTo>
                  <a:pt x="22" y="90"/>
                </a:lnTo>
                <a:lnTo>
                  <a:pt x="10" y="107"/>
                </a:lnTo>
                <a:lnTo>
                  <a:pt x="0" y="104"/>
                </a:lnTo>
                <a:lnTo>
                  <a:pt x="15" y="138"/>
                </a:lnTo>
                <a:lnTo>
                  <a:pt x="43" y="145"/>
                </a:lnTo>
                <a:lnTo>
                  <a:pt x="57" y="140"/>
                </a:lnTo>
                <a:lnTo>
                  <a:pt x="67" y="149"/>
                </a:lnTo>
                <a:lnTo>
                  <a:pt x="76" y="149"/>
                </a:lnTo>
                <a:lnTo>
                  <a:pt x="71" y="140"/>
                </a:lnTo>
                <a:lnTo>
                  <a:pt x="83" y="130"/>
                </a:lnTo>
                <a:lnTo>
                  <a:pt x="100" y="128"/>
                </a:lnTo>
                <a:lnTo>
                  <a:pt x="114" y="114"/>
                </a:lnTo>
                <a:lnTo>
                  <a:pt x="123" y="107"/>
                </a:lnTo>
                <a:lnTo>
                  <a:pt x="123" y="95"/>
                </a:lnTo>
                <a:lnTo>
                  <a:pt x="128" y="95"/>
                </a:lnTo>
                <a:lnTo>
                  <a:pt x="145" y="93"/>
                </a:lnTo>
                <a:lnTo>
                  <a:pt x="161" y="90"/>
                </a:lnTo>
                <a:lnTo>
                  <a:pt x="157" y="83"/>
                </a:lnTo>
                <a:lnTo>
                  <a:pt x="145" y="74"/>
                </a:lnTo>
                <a:lnTo>
                  <a:pt x="140" y="62"/>
                </a:lnTo>
                <a:lnTo>
                  <a:pt x="142" y="52"/>
                </a:lnTo>
                <a:lnTo>
                  <a:pt x="152" y="48"/>
                </a:lnTo>
                <a:lnTo>
                  <a:pt x="157" y="41"/>
                </a:lnTo>
                <a:lnTo>
                  <a:pt x="178" y="19"/>
                </a:lnTo>
                <a:lnTo>
                  <a:pt x="192" y="5"/>
                </a:lnTo>
                <a:lnTo>
                  <a:pt x="192" y="0"/>
                </a:lnTo>
                <a:lnTo>
                  <a:pt x="183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1085"/>
          <p:cNvSpPr>
            <a:spLocks/>
          </p:cNvSpPr>
          <p:nvPr/>
        </p:nvSpPr>
        <p:spPr bwMode="auto">
          <a:xfrm>
            <a:off x="7837488" y="6073776"/>
            <a:ext cx="71438" cy="104775"/>
          </a:xfrm>
          <a:custGeom>
            <a:avLst/>
            <a:gdLst>
              <a:gd name="T0" fmla="*/ 38 w 45"/>
              <a:gd name="T1" fmla="*/ 38 h 66"/>
              <a:gd name="T2" fmla="*/ 38 w 45"/>
              <a:gd name="T3" fmla="*/ 31 h 66"/>
              <a:gd name="T4" fmla="*/ 45 w 45"/>
              <a:gd name="T5" fmla="*/ 14 h 66"/>
              <a:gd name="T6" fmla="*/ 45 w 45"/>
              <a:gd name="T7" fmla="*/ 2 h 66"/>
              <a:gd name="T8" fmla="*/ 43 w 45"/>
              <a:gd name="T9" fmla="*/ 0 h 66"/>
              <a:gd name="T10" fmla="*/ 34 w 45"/>
              <a:gd name="T11" fmla="*/ 5 h 66"/>
              <a:gd name="T12" fmla="*/ 15 w 45"/>
              <a:gd name="T13" fmla="*/ 19 h 66"/>
              <a:gd name="T14" fmla="*/ 8 w 45"/>
              <a:gd name="T15" fmla="*/ 28 h 66"/>
              <a:gd name="T16" fmla="*/ 0 w 45"/>
              <a:gd name="T17" fmla="*/ 38 h 66"/>
              <a:gd name="T18" fmla="*/ 8 w 45"/>
              <a:gd name="T19" fmla="*/ 42 h 66"/>
              <a:gd name="T20" fmla="*/ 8 w 45"/>
              <a:gd name="T21" fmla="*/ 57 h 66"/>
              <a:gd name="T22" fmla="*/ 10 w 45"/>
              <a:gd name="T23" fmla="*/ 66 h 66"/>
              <a:gd name="T24" fmla="*/ 17 w 45"/>
              <a:gd name="T25" fmla="*/ 61 h 66"/>
              <a:gd name="T26" fmla="*/ 22 w 45"/>
              <a:gd name="T27" fmla="*/ 52 h 66"/>
              <a:gd name="T28" fmla="*/ 29 w 45"/>
              <a:gd name="T29" fmla="*/ 45 h 66"/>
              <a:gd name="T30" fmla="*/ 31 w 45"/>
              <a:gd name="T31" fmla="*/ 40 h 66"/>
              <a:gd name="T32" fmla="*/ 38 w 45"/>
              <a:gd name="T33" fmla="*/ 42 h 66"/>
              <a:gd name="T34" fmla="*/ 38 w 45"/>
              <a:gd name="T35" fmla="*/ 3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66">
                <a:moveTo>
                  <a:pt x="38" y="38"/>
                </a:moveTo>
                <a:lnTo>
                  <a:pt x="38" y="31"/>
                </a:lnTo>
                <a:lnTo>
                  <a:pt x="45" y="14"/>
                </a:lnTo>
                <a:lnTo>
                  <a:pt x="45" y="2"/>
                </a:lnTo>
                <a:lnTo>
                  <a:pt x="43" y="0"/>
                </a:lnTo>
                <a:lnTo>
                  <a:pt x="34" y="5"/>
                </a:lnTo>
                <a:lnTo>
                  <a:pt x="15" y="19"/>
                </a:lnTo>
                <a:lnTo>
                  <a:pt x="8" y="28"/>
                </a:lnTo>
                <a:lnTo>
                  <a:pt x="0" y="38"/>
                </a:lnTo>
                <a:lnTo>
                  <a:pt x="8" y="42"/>
                </a:lnTo>
                <a:lnTo>
                  <a:pt x="8" y="57"/>
                </a:lnTo>
                <a:lnTo>
                  <a:pt x="10" y="66"/>
                </a:lnTo>
                <a:lnTo>
                  <a:pt x="17" y="61"/>
                </a:lnTo>
                <a:lnTo>
                  <a:pt x="22" y="52"/>
                </a:lnTo>
                <a:lnTo>
                  <a:pt x="29" y="45"/>
                </a:lnTo>
                <a:lnTo>
                  <a:pt x="31" y="40"/>
                </a:lnTo>
                <a:lnTo>
                  <a:pt x="38" y="42"/>
                </a:lnTo>
                <a:lnTo>
                  <a:pt x="38" y="3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1086"/>
          <p:cNvSpPr>
            <a:spLocks/>
          </p:cNvSpPr>
          <p:nvPr/>
        </p:nvSpPr>
        <p:spPr bwMode="auto">
          <a:xfrm>
            <a:off x="7721601" y="6010276"/>
            <a:ext cx="57150" cy="44450"/>
          </a:xfrm>
          <a:custGeom>
            <a:avLst/>
            <a:gdLst>
              <a:gd name="T0" fmla="*/ 26 w 36"/>
              <a:gd name="T1" fmla="*/ 0 h 28"/>
              <a:gd name="T2" fmla="*/ 26 w 36"/>
              <a:gd name="T3" fmla="*/ 2 h 28"/>
              <a:gd name="T4" fmla="*/ 21 w 36"/>
              <a:gd name="T5" fmla="*/ 2 h 28"/>
              <a:gd name="T6" fmla="*/ 12 w 36"/>
              <a:gd name="T7" fmla="*/ 9 h 28"/>
              <a:gd name="T8" fmla="*/ 7 w 36"/>
              <a:gd name="T9" fmla="*/ 18 h 28"/>
              <a:gd name="T10" fmla="*/ 3 w 36"/>
              <a:gd name="T11" fmla="*/ 18 h 28"/>
              <a:gd name="T12" fmla="*/ 0 w 36"/>
              <a:gd name="T13" fmla="*/ 21 h 28"/>
              <a:gd name="T14" fmla="*/ 3 w 36"/>
              <a:gd name="T15" fmla="*/ 26 h 28"/>
              <a:gd name="T16" fmla="*/ 3 w 36"/>
              <a:gd name="T17" fmla="*/ 28 h 28"/>
              <a:gd name="T18" fmla="*/ 7 w 36"/>
              <a:gd name="T19" fmla="*/ 28 h 28"/>
              <a:gd name="T20" fmla="*/ 5 w 36"/>
              <a:gd name="T21" fmla="*/ 21 h 28"/>
              <a:gd name="T22" fmla="*/ 12 w 36"/>
              <a:gd name="T23" fmla="*/ 18 h 28"/>
              <a:gd name="T24" fmla="*/ 17 w 36"/>
              <a:gd name="T25" fmla="*/ 18 h 28"/>
              <a:gd name="T26" fmla="*/ 21 w 36"/>
              <a:gd name="T27" fmla="*/ 11 h 28"/>
              <a:gd name="T28" fmla="*/ 36 w 36"/>
              <a:gd name="T29" fmla="*/ 4 h 28"/>
              <a:gd name="T30" fmla="*/ 33 w 36"/>
              <a:gd name="T31" fmla="*/ 2 h 28"/>
              <a:gd name="T32" fmla="*/ 31 w 36"/>
              <a:gd name="T33" fmla="*/ 2 h 28"/>
              <a:gd name="T34" fmla="*/ 29 w 36"/>
              <a:gd name="T35" fmla="*/ 2 h 28"/>
              <a:gd name="T36" fmla="*/ 26 w 36"/>
              <a:gd name="T3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28">
                <a:moveTo>
                  <a:pt x="26" y="0"/>
                </a:moveTo>
                <a:lnTo>
                  <a:pt x="26" y="2"/>
                </a:lnTo>
                <a:lnTo>
                  <a:pt x="21" y="2"/>
                </a:lnTo>
                <a:lnTo>
                  <a:pt x="12" y="9"/>
                </a:lnTo>
                <a:lnTo>
                  <a:pt x="7" y="18"/>
                </a:lnTo>
                <a:lnTo>
                  <a:pt x="3" y="18"/>
                </a:lnTo>
                <a:lnTo>
                  <a:pt x="0" y="21"/>
                </a:lnTo>
                <a:lnTo>
                  <a:pt x="3" y="26"/>
                </a:lnTo>
                <a:lnTo>
                  <a:pt x="3" y="28"/>
                </a:lnTo>
                <a:lnTo>
                  <a:pt x="7" y="28"/>
                </a:lnTo>
                <a:lnTo>
                  <a:pt x="5" y="21"/>
                </a:lnTo>
                <a:lnTo>
                  <a:pt x="12" y="18"/>
                </a:lnTo>
                <a:lnTo>
                  <a:pt x="17" y="18"/>
                </a:lnTo>
                <a:lnTo>
                  <a:pt x="21" y="11"/>
                </a:lnTo>
                <a:lnTo>
                  <a:pt x="36" y="4"/>
                </a:lnTo>
                <a:lnTo>
                  <a:pt x="33" y="2"/>
                </a:lnTo>
                <a:lnTo>
                  <a:pt x="31" y="2"/>
                </a:lnTo>
                <a:lnTo>
                  <a:pt x="29" y="2"/>
                </a:lnTo>
                <a:lnTo>
                  <a:pt x="2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1087"/>
          <p:cNvSpPr>
            <a:spLocks/>
          </p:cNvSpPr>
          <p:nvPr/>
        </p:nvSpPr>
        <p:spPr bwMode="auto">
          <a:xfrm>
            <a:off x="7710488" y="5991226"/>
            <a:ext cx="26988" cy="19050"/>
          </a:xfrm>
          <a:custGeom>
            <a:avLst/>
            <a:gdLst>
              <a:gd name="T0" fmla="*/ 17 w 17"/>
              <a:gd name="T1" fmla="*/ 9 h 12"/>
              <a:gd name="T2" fmla="*/ 14 w 17"/>
              <a:gd name="T3" fmla="*/ 7 h 12"/>
              <a:gd name="T4" fmla="*/ 17 w 17"/>
              <a:gd name="T5" fmla="*/ 7 h 12"/>
              <a:gd name="T6" fmla="*/ 14 w 17"/>
              <a:gd name="T7" fmla="*/ 4 h 12"/>
              <a:gd name="T8" fmla="*/ 12 w 17"/>
              <a:gd name="T9" fmla="*/ 4 h 12"/>
              <a:gd name="T10" fmla="*/ 10 w 17"/>
              <a:gd name="T11" fmla="*/ 4 h 12"/>
              <a:gd name="T12" fmla="*/ 10 w 17"/>
              <a:gd name="T13" fmla="*/ 2 h 12"/>
              <a:gd name="T14" fmla="*/ 5 w 17"/>
              <a:gd name="T15" fmla="*/ 0 h 12"/>
              <a:gd name="T16" fmla="*/ 0 w 17"/>
              <a:gd name="T17" fmla="*/ 0 h 12"/>
              <a:gd name="T18" fmla="*/ 2 w 17"/>
              <a:gd name="T19" fmla="*/ 2 h 12"/>
              <a:gd name="T20" fmla="*/ 5 w 17"/>
              <a:gd name="T21" fmla="*/ 2 h 12"/>
              <a:gd name="T22" fmla="*/ 7 w 17"/>
              <a:gd name="T23" fmla="*/ 2 h 12"/>
              <a:gd name="T24" fmla="*/ 7 w 17"/>
              <a:gd name="T25" fmla="*/ 4 h 12"/>
              <a:gd name="T26" fmla="*/ 5 w 17"/>
              <a:gd name="T27" fmla="*/ 2 h 12"/>
              <a:gd name="T28" fmla="*/ 5 w 17"/>
              <a:gd name="T29" fmla="*/ 7 h 12"/>
              <a:gd name="T30" fmla="*/ 5 w 17"/>
              <a:gd name="T31" fmla="*/ 9 h 12"/>
              <a:gd name="T32" fmla="*/ 7 w 17"/>
              <a:gd name="T33" fmla="*/ 12 h 12"/>
              <a:gd name="T34" fmla="*/ 12 w 17"/>
              <a:gd name="T35" fmla="*/ 12 h 12"/>
              <a:gd name="T36" fmla="*/ 12 w 17"/>
              <a:gd name="T37" fmla="*/ 9 h 12"/>
              <a:gd name="T38" fmla="*/ 14 w 17"/>
              <a:gd name="T39" fmla="*/ 9 h 12"/>
              <a:gd name="T40" fmla="*/ 17 w 17"/>
              <a:gd name="T41" fmla="*/ 9 h 12"/>
              <a:gd name="T42" fmla="*/ 17 w 17"/>
              <a:gd name="T43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2">
                <a:moveTo>
                  <a:pt x="17" y="9"/>
                </a:moveTo>
                <a:lnTo>
                  <a:pt x="14" y="7"/>
                </a:lnTo>
                <a:lnTo>
                  <a:pt x="17" y="7"/>
                </a:lnTo>
                <a:lnTo>
                  <a:pt x="14" y="4"/>
                </a:lnTo>
                <a:lnTo>
                  <a:pt x="12" y="4"/>
                </a:lnTo>
                <a:lnTo>
                  <a:pt x="10" y="4"/>
                </a:lnTo>
                <a:lnTo>
                  <a:pt x="10" y="2"/>
                </a:lnTo>
                <a:lnTo>
                  <a:pt x="5" y="0"/>
                </a:lnTo>
                <a:lnTo>
                  <a:pt x="0" y="0"/>
                </a:lnTo>
                <a:lnTo>
                  <a:pt x="2" y="2"/>
                </a:lnTo>
                <a:lnTo>
                  <a:pt x="5" y="2"/>
                </a:lnTo>
                <a:lnTo>
                  <a:pt x="7" y="2"/>
                </a:lnTo>
                <a:lnTo>
                  <a:pt x="7" y="4"/>
                </a:lnTo>
                <a:lnTo>
                  <a:pt x="5" y="2"/>
                </a:lnTo>
                <a:lnTo>
                  <a:pt x="5" y="7"/>
                </a:lnTo>
                <a:lnTo>
                  <a:pt x="5" y="9"/>
                </a:lnTo>
                <a:lnTo>
                  <a:pt x="7" y="12"/>
                </a:lnTo>
                <a:lnTo>
                  <a:pt x="12" y="12"/>
                </a:lnTo>
                <a:lnTo>
                  <a:pt x="12" y="9"/>
                </a:lnTo>
                <a:lnTo>
                  <a:pt x="14" y="9"/>
                </a:lnTo>
                <a:lnTo>
                  <a:pt x="17" y="9"/>
                </a:lnTo>
                <a:lnTo>
                  <a:pt x="17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1088"/>
          <p:cNvSpPr>
            <a:spLocks/>
          </p:cNvSpPr>
          <p:nvPr/>
        </p:nvSpPr>
        <p:spPr bwMode="auto">
          <a:xfrm>
            <a:off x="7654926" y="5867401"/>
            <a:ext cx="66675" cy="30163"/>
          </a:xfrm>
          <a:custGeom>
            <a:avLst/>
            <a:gdLst>
              <a:gd name="T0" fmla="*/ 30 w 42"/>
              <a:gd name="T1" fmla="*/ 14 h 19"/>
              <a:gd name="T2" fmla="*/ 30 w 42"/>
              <a:gd name="T3" fmla="*/ 11 h 19"/>
              <a:gd name="T4" fmla="*/ 35 w 42"/>
              <a:gd name="T5" fmla="*/ 9 h 19"/>
              <a:gd name="T6" fmla="*/ 42 w 42"/>
              <a:gd name="T7" fmla="*/ 7 h 19"/>
              <a:gd name="T8" fmla="*/ 42 w 42"/>
              <a:gd name="T9" fmla="*/ 4 h 19"/>
              <a:gd name="T10" fmla="*/ 40 w 42"/>
              <a:gd name="T11" fmla="*/ 0 h 19"/>
              <a:gd name="T12" fmla="*/ 35 w 42"/>
              <a:gd name="T13" fmla="*/ 0 h 19"/>
              <a:gd name="T14" fmla="*/ 30 w 42"/>
              <a:gd name="T15" fmla="*/ 2 h 19"/>
              <a:gd name="T16" fmla="*/ 26 w 42"/>
              <a:gd name="T17" fmla="*/ 0 h 19"/>
              <a:gd name="T18" fmla="*/ 14 w 42"/>
              <a:gd name="T19" fmla="*/ 0 h 19"/>
              <a:gd name="T20" fmla="*/ 4 w 42"/>
              <a:gd name="T21" fmla="*/ 7 h 19"/>
              <a:gd name="T22" fmla="*/ 0 w 42"/>
              <a:gd name="T23" fmla="*/ 9 h 19"/>
              <a:gd name="T24" fmla="*/ 2 w 42"/>
              <a:gd name="T25" fmla="*/ 14 h 19"/>
              <a:gd name="T26" fmla="*/ 7 w 42"/>
              <a:gd name="T27" fmla="*/ 14 h 19"/>
              <a:gd name="T28" fmla="*/ 9 w 42"/>
              <a:gd name="T29" fmla="*/ 11 h 19"/>
              <a:gd name="T30" fmla="*/ 14 w 42"/>
              <a:gd name="T31" fmla="*/ 11 h 19"/>
              <a:gd name="T32" fmla="*/ 18 w 42"/>
              <a:gd name="T33" fmla="*/ 14 h 19"/>
              <a:gd name="T34" fmla="*/ 21 w 42"/>
              <a:gd name="T35" fmla="*/ 19 h 19"/>
              <a:gd name="T36" fmla="*/ 26 w 42"/>
              <a:gd name="T37" fmla="*/ 19 h 19"/>
              <a:gd name="T38" fmla="*/ 28 w 42"/>
              <a:gd name="T39" fmla="*/ 16 h 19"/>
              <a:gd name="T40" fmla="*/ 30 w 42"/>
              <a:gd name="T41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19">
                <a:moveTo>
                  <a:pt x="30" y="14"/>
                </a:moveTo>
                <a:lnTo>
                  <a:pt x="30" y="11"/>
                </a:lnTo>
                <a:lnTo>
                  <a:pt x="35" y="9"/>
                </a:lnTo>
                <a:lnTo>
                  <a:pt x="42" y="7"/>
                </a:lnTo>
                <a:lnTo>
                  <a:pt x="42" y="4"/>
                </a:lnTo>
                <a:lnTo>
                  <a:pt x="40" y="0"/>
                </a:lnTo>
                <a:lnTo>
                  <a:pt x="35" y="0"/>
                </a:lnTo>
                <a:lnTo>
                  <a:pt x="30" y="2"/>
                </a:lnTo>
                <a:lnTo>
                  <a:pt x="26" y="0"/>
                </a:lnTo>
                <a:lnTo>
                  <a:pt x="14" y="0"/>
                </a:lnTo>
                <a:lnTo>
                  <a:pt x="4" y="7"/>
                </a:lnTo>
                <a:lnTo>
                  <a:pt x="0" y="9"/>
                </a:lnTo>
                <a:lnTo>
                  <a:pt x="2" y="14"/>
                </a:lnTo>
                <a:lnTo>
                  <a:pt x="7" y="14"/>
                </a:lnTo>
                <a:lnTo>
                  <a:pt x="9" y="11"/>
                </a:lnTo>
                <a:lnTo>
                  <a:pt x="14" y="11"/>
                </a:lnTo>
                <a:lnTo>
                  <a:pt x="18" y="14"/>
                </a:lnTo>
                <a:lnTo>
                  <a:pt x="21" y="19"/>
                </a:lnTo>
                <a:lnTo>
                  <a:pt x="26" y="19"/>
                </a:lnTo>
                <a:lnTo>
                  <a:pt x="28" y="16"/>
                </a:lnTo>
                <a:lnTo>
                  <a:pt x="30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1089"/>
          <p:cNvSpPr>
            <a:spLocks/>
          </p:cNvSpPr>
          <p:nvPr/>
        </p:nvSpPr>
        <p:spPr bwMode="auto">
          <a:xfrm>
            <a:off x="7578726" y="5892801"/>
            <a:ext cx="49213" cy="38100"/>
          </a:xfrm>
          <a:custGeom>
            <a:avLst/>
            <a:gdLst>
              <a:gd name="T0" fmla="*/ 5 w 31"/>
              <a:gd name="T1" fmla="*/ 21 h 24"/>
              <a:gd name="T2" fmla="*/ 7 w 31"/>
              <a:gd name="T3" fmla="*/ 21 h 24"/>
              <a:gd name="T4" fmla="*/ 12 w 31"/>
              <a:gd name="T5" fmla="*/ 17 h 24"/>
              <a:gd name="T6" fmla="*/ 19 w 31"/>
              <a:gd name="T7" fmla="*/ 14 h 24"/>
              <a:gd name="T8" fmla="*/ 22 w 31"/>
              <a:gd name="T9" fmla="*/ 12 h 24"/>
              <a:gd name="T10" fmla="*/ 29 w 31"/>
              <a:gd name="T11" fmla="*/ 5 h 24"/>
              <a:gd name="T12" fmla="*/ 31 w 31"/>
              <a:gd name="T13" fmla="*/ 0 h 24"/>
              <a:gd name="T14" fmla="*/ 29 w 31"/>
              <a:gd name="T15" fmla="*/ 0 h 24"/>
              <a:gd name="T16" fmla="*/ 24 w 31"/>
              <a:gd name="T17" fmla="*/ 0 h 24"/>
              <a:gd name="T18" fmla="*/ 19 w 31"/>
              <a:gd name="T19" fmla="*/ 7 h 24"/>
              <a:gd name="T20" fmla="*/ 17 w 31"/>
              <a:gd name="T21" fmla="*/ 7 h 24"/>
              <a:gd name="T22" fmla="*/ 10 w 31"/>
              <a:gd name="T23" fmla="*/ 7 h 24"/>
              <a:gd name="T24" fmla="*/ 7 w 31"/>
              <a:gd name="T25" fmla="*/ 10 h 24"/>
              <a:gd name="T26" fmla="*/ 3 w 31"/>
              <a:gd name="T27" fmla="*/ 17 h 24"/>
              <a:gd name="T28" fmla="*/ 0 w 31"/>
              <a:gd name="T29" fmla="*/ 21 h 24"/>
              <a:gd name="T30" fmla="*/ 3 w 31"/>
              <a:gd name="T31" fmla="*/ 24 h 24"/>
              <a:gd name="T32" fmla="*/ 5 w 31"/>
              <a:gd name="T33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24">
                <a:moveTo>
                  <a:pt x="5" y="21"/>
                </a:moveTo>
                <a:lnTo>
                  <a:pt x="7" y="21"/>
                </a:lnTo>
                <a:lnTo>
                  <a:pt x="12" y="17"/>
                </a:lnTo>
                <a:lnTo>
                  <a:pt x="19" y="14"/>
                </a:lnTo>
                <a:lnTo>
                  <a:pt x="22" y="12"/>
                </a:lnTo>
                <a:lnTo>
                  <a:pt x="29" y="5"/>
                </a:lnTo>
                <a:lnTo>
                  <a:pt x="31" y="0"/>
                </a:lnTo>
                <a:lnTo>
                  <a:pt x="29" y="0"/>
                </a:lnTo>
                <a:lnTo>
                  <a:pt x="24" y="0"/>
                </a:lnTo>
                <a:lnTo>
                  <a:pt x="19" y="7"/>
                </a:lnTo>
                <a:lnTo>
                  <a:pt x="17" y="7"/>
                </a:lnTo>
                <a:lnTo>
                  <a:pt x="10" y="7"/>
                </a:lnTo>
                <a:lnTo>
                  <a:pt x="7" y="10"/>
                </a:lnTo>
                <a:lnTo>
                  <a:pt x="3" y="17"/>
                </a:lnTo>
                <a:lnTo>
                  <a:pt x="0" y="21"/>
                </a:lnTo>
                <a:lnTo>
                  <a:pt x="3" y="24"/>
                </a:lnTo>
                <a:lnTo>
                  <a:pt x="5" y="2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1090"/>
          <p:cNvSpPr>
            <a:spLocks/>
          </p:cNvSpPr>
          <p:nvPr/>
        </p:nvSpPr>
        <p:spPr bwMode="auto">
          <a:xfrm>
            <a:off x="7635876" y="6065838"/>
            <a:ext cx="25400" cy="26988"/>
          </a:xfrm>
          <a:custGeom>
            <a:avLst/>
            <a:gdLst>
              <a:gd name="T0" fmla="*/ 4 w 16"/>
              <a:gd name="T1" fmla="*/ 17 h 17"/>
              <a:gd name="T2" fmla="*/ 7 w 16"/>
              <a:gd name="T3" fmla="*/ 17 h 17"/>
              <a:gd name="T4" fmla="*/ 9 w 16"/>
              <a:gd name="T5" fmla="*/ 17 h 17"/>
              <a:gd name="T6" fmla="*/ 9 w 16"/>
              <a:gd name="T7" fmla="*/ 10 h 17"/>
              <a:gd name="T8" fmla="*/ 12 w 16"/>
              <a:gd name="T9" fmla="*/ 10 h 17"/>
              <a:gd name="T10" fmla="*/ 16 w 16"/>
              <a:gd name="T11" fmla="*/ 7 h 17"/>
              <a:gd name="T12" fmla="*/ 16 w 16"/>
              <a:gd name="T13" fmla="*/ 5 h 17"/>
              <a:gd name="T14" fmla="*/ 12 w 16"/>
              <a:gd name="T15" fmla="*/ 2 h 17"/>
              <a:gd name="T16" fmla="*/ 12 w 16"/>
              <a:gd name="T17" fmla="*/ 0 h 17"/>
              <a:gd name="T18" fmla="*/ 9 w 16"/>
              <a:gd name="T19" fmla="*/ 2 h 17"/>
              <a:gd name="T20" fmla="*/ 9 w 16"/>
              <a:gd name="T21" fmla="*/ 7 h 17"/>
              <a:gd name="T22" fmla="*/ 7 w 16"/>
              <a:gd name="T23" fmla="*/ 10 h 17"/>
              <a:gd name="T24" fmla="*/ 4 w 16"/>
              <a:gd name="T25" fmla="*/ 7 h 17"/>
              <a:gd name="T26" fmla="*/ 0 w 16"/>
              <a:gd name="T27" fmla="*/ 7 h 17"/>
              <a:gd name="T28" fmla="*/ 0 w 16"/>
              <a:gd name="T29" fmla="*/ 12 h 17"/>
              <a:gd name="T30" fmla="*/ 4 w 16"/>
              <a:gd name="T31" fmla="*/ 14 h 17"/>
              <a:gd name="T32" fmla="*/ 4 w 16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17">
                <a:moveTo>
                  <a:pt x="4" y="17"/>
                </a:moveTo>
                <a:lnTo>
                  <a:pt x="7" y="17"/>
                </a:lnTo>
                <a:lnTo>
                  <a:pt x="9" y="17"/>
                </a:lnTo>
                <a:lnTo>
                  <a:pt x="9" y="10"/>
                </a:lnTo>
                <a:lnTo>
                  <a:pt x="12" y="10"/>
                </a:lnTo>
                <a:lnTo>
                  <a:pt x="16" y="7"/>
                </a:lnTo>
                <a:lnTo>
                  <a:pt x="16" y="5"/>
                </a:lnTo>
                <a:lnTo>
                  <a:pt x="12" y="2"/>
                </a:lnTo>
                <a:lnTo>
                  <a:pt x="12" y="0"/>
                </a:lnTo>
                <a:lnTo>
                  <a:pt x="9" y="2"/>
                </a:lnTo>
                <a:lnTo>
                  <a:pt x="9" y="7"/>
                </a:lnTo>
                <a:lnTo>
                  <a:pt x="7" y="10"/>
                </a:lnTo>
                <a:lnTo>
                  <a:pt x="4" y="7"/>
                </a:lnTo>
                <a:lnTo>
                  <a:pt x="0" y="7"/>
                </a:lnTo>
                <a:lnTo>
                  <a:pt x="0" y="12"/>
                </a:lnTo>
                <a:lnTo>
                  <a:pt x="4" y="14"/>
                </a:lnTo>
                <a:lnTo>
                  <a:pt x="4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1091"/>
          <p:cNvSpPr>
            <a:spLocks/>
          </p:cNvSpPr>
          <p:nvPr/>
        </p:nvSpPr>
        <p:spPr bwMode="auto">
          <a:xfrm>
            <a:off x="7564438" y="6024563"/>
            <a:ext cx="41275" cy="30163"/>
          </a:xfrm>
          <a:custGeom>
            <a:avLst/>
            <a:gdLst>
              <a:gd name="T0" fmla="*/ 26 w 26"/>
              <a:gd name="T1" fmla="*/ 5 h 19"/>
              <a:gd name="T2" fmla="*/ 21 w 26"/>
              <a:gd name="T3" fmla="*/ 2 h 19"/>
              <a:gd name="T4" fmla="*/ 19 w 26"/>
              <a:gd name="T5" fmla="*/ 0 h 19"/>
              <a:gd name="T6" fmla="*/ 16 w 26"/>
              <a:gd name="T7" fmla="*/ 2 h 19"/>
              <a:gd name="T8" fmla="*/ 14 w 26"/>
              <a:gd name="T9" fmla="*/ 5 h 19"/>
              <a:gd name="T10" fmla="*/ 16 w 26"/>
              <a:gd name="T11" fmla="*/ 5 h 19"/>
              <a:gd name="T12" fmla="*/ 12 w 26"/>
              <a:gd name="T13" fmla="*/ 9 h 19"/>
              <a:gd name="T14" fmla="*/ 9 w 26"/>
              <a:gd name="T15" fmla="*/ 9 h 19"/>
              <a:gd name="T16" fmla="*/ 5 w 26"/>
              <a:gd name="T17" fmla="*/ 12 h 19"/>
              <a:gd name="T18" fmla="*/ 5 w 26"/>
              <a:gd name="T19" fmla="*/ 12 h 19"/>
              <a:gd name="T20" fmla="*/ 7 w 26"/>
              <a:gd name="T21" fmla="*/ 12 h 19"/>
              <a:gd name="T22" fmla="*/ 5 w 26"/>
              <a:gd name="T23" fmla="*/ 14 h 19"/>
              <a:gd name="T24" fmla="*/ 5 w 26"/>
              <a:gd name="T25" fmla="*/ 14 h 19"/>
              <a:gd name="T26" fmla="*/ 0 w 26"/>
              <a:gd name="T27" fmla="*/ 17 h 19"/>
              <a:gd name="T28" fmla="*/ 0 w 26"/>
              <a:gd name="T29" fmla="*/ 19 h 19"/>
              <a:gd name="T30" fmla="*/ 2 w 26"/>
              <a:gd name="T31" fmla="*/ 19 h 19"/>
              <a:gd name="T32" fmla="*/ 2 w 26"/>
              <a:gd name="T33" fmla="*/ 19 h 19"/>
              <a:gd name="T34" fmla="*/ 5 w 26"/>
              <a:gd name="T35" fmla="*/ 17 h 19"/>
              <a:gd name="T36" fmla="*/ 7 w 26"/>
              <a:gd name="T37" fmla="*/ 17 h 19"/>
              <a:gd name="T38" fmla="*/ 16 w 26"/>
              <a:gd name="T39" fmla="*/ 9 h 19"/>
              <a:gd name="T40" fmla="*/ 19 w 26"/>
              <a:gd name="T41" fmla="*/ 5 h 19"/>
              <a:gd name="T42" fmla="*/ 21 w 26"/>
              <a:gd name="T43" fmla="*/ 5 h 19"/>
              <a:gd name="T44" fmla="*/ 23 w 26"/>
              <a:gd name="T45" fmla="*/ 5 h 19"/>
              <a:gd name="T46" fmla="*/ 26 w 26"/>
              <a:gd name="T4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19">
                <a:moveTo>
                  <a:pt x="26" y="5"/>
                </a:moveTo>
                <a:lnTo>
                  <a:pt x="21" y="2"/>
                </a:lnTo>
                <a:lnTo>
                  <a:pt x="19" y="0"/>
                </a:lnTo>
                <a:lnTo>
                  <a:pt x="16" y="2"/>
                </a:lnTo>
                <a:lnTo>
                  <a:pt x="14" y="5"/>
                </a:lnTo>
                <a:lnTo>
                  <a:pt x="16" y="5"/>
                </a:lnTo>
                <a:lnTo>
                  <a:pt x="12" y="9"/>
                </a:lnTo>
                <a:lnTo>
                  <a:pt x="9" y="9"/>
                </a:lnTo>
                <a:lnTo>
                  <a:pt x="5" y="12"/>
                </a:lnTo>
                <a:lnTo>
                  <a:pt x="5" y="12"/>
                </a:lnTo>
                <a:lnTo>
                  <a:pt x="7" y="12"/>
                </a:lnTo>
                <a:lnTo>
                  <a:pt x="5" y="14"/>
                </a:lnTo>
                <a:lnTo>
                  <a:pt x="5" y="14"/>
                </a:lnTo>
                <a:lnTo>
                  <a:pt x="0" y="17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lnTo>
                  <a:pt x="5" y="17"/>
                </a:lnTo>
                <a:lnTo>
                  <a:pt x="7" y="17"/>
                </a:lnTo>
                <a:lnTo>
                  <a:pt x="16" y="9"/>
                </a:lnTo>
                <a:lnTo>
                  <a:pt x="19" y="5"/>
                </a:lnTo>
                <a:lnTo>
                  <a:pt x="21" y="5"/>
                </a:lnTo>
                <a:lnTo>
                  <a:pt x="23" y="5"/>
                </a:lnTo>
                <a:lnTo>
                  <a:pt x="26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1092"/>
          <p:cNvSpPr>
            <a:spLocks/>
          </p:cNvSpPr>
          <p:nvPr/>
        </p:nvSpPr>
        <p:spPr bwMode="auto">
          <a:xfrm>
            <a:off x="7500938" y="5986463"/>
            <a:ext cx="36513" cy="49213"/>
          </a:xfrm>
          <a:custGeom>
            <a:avLst/>
            <a:gdLst>
              <a:gd name="T0" fmla="*/ 11 w 23"/>
              <a:gd name="T1" fmla="*/ 29 h 31"/>
              <a:gd name="T2" fmla="*/ 14 w 23"/>
              <a:gd name="T3" fmla="*/ 26 h 31"/>
              <a:gd name="T4" fmla="*/ 16 w 23"/>
              <a:gd name="T5" fmla="*/ 26 h 31"/>
              <a:gd name="T6" fmla="*/ 19 w 23"/>
              <a:gd name="T7" fmla="*/ 26 h 31"/>
              <a:gd name="T8" fmla="*/ 21 w 23"/>
              <a:gd name="T9" fmla="*/ 24 h 31"/>
              <a:gd name="T10" fmla="*/ 21 w 23"/>
              <a:gd name="T11" fmla="*/ 22 h 31"/>
              <a:gd name="T12" fmla="*/ 21 w 23"/>
              <a:gd name="T13" fmla="*/ 19 h 31"/>
              <a:gd name="T14" fmla="*/ 21 w 23"/>
              <a:gd name="T15" fmla="*/ 15 h 31"/>
              <a:gd name="T16" fmla="*/ 23 w 23"/>
              <a:gd name="T17" fmla="*/ 12 h 31"/>
              <a:gd name="T18" fmla="*/ 21 w 23"/>
              <a:gd name="T19" fmla="*/ 12 h 31"/>
              <a:gd name="T20" fmla="*/ 21 w 23"/>
              <a:gd name="T21" fmla="*/ 10 h 31"/>
              <a:gd name="T22" fmla="*/ 21 w 23"/>
              <a:gd name="T23" fmla="*/ 5 h 31"/>
              <a:gd name="T24" fmla="*/ 19 w 23"/>
              <a:gd name="T25" fmla="*/ 3 h 31"/>
              <a:gd name="T26" fmla="*/ 16 w 23"/>
              <a:gd name="T27" fmla="*/ 0 h 31"/>
              <a:gd name="T28" fmla="*/ 14 w 23"/>
              <a:gd name="T29" fmla="*/ 0 h 31"/>
              <a:gd name="T30" fmla="*/ 11 w 23"/>
              <a:gd name="T31" fmla="*/ 3 h 31"/>
              <a:gd name="T32" fmla="*/ 9 w 23"/>
              <a:gd name="T33" fmla="*/ 5 h 31"/>
              <a:gd name="T34" fmla="*/ 9 w 23"/>
              <a:gd name="T35" fmla="*/ 7 h 31"/>
              <a:gd name="T36" fmla="*/ 4 w 23"/>
              <a:gd name="T37" fmla="*/ 10 h 31"/>
              <a:gd name="T38" fmla="*/ 2 w 23"/>
              <a:gd name="T39" fmla="*/ 12 h 31"/>
              <a:gd name="T40" fmla="*/ 2 w 23"/>
              <a:gd name="T41" fmla="*/ 15 h 31"/>
              <a:gd name="T42" fmla="*/ 0 w 23"/>
              <a:gd name="T43" fmla="*/ 15 h 31"/>
              <a:gd name="T44" fmla="*/ 0 w 23"/>
              <a:gd name="T45" fmla="*/ 17 h 31"/>
              <a:gd name="T46" fmla="*/ 2 w 23"/>
              <a:gd name="T47" fmla="*/ 19 h 31"/>
              <a:gd name="T48" fmla="*/ 2 w 23"/>
              <a:gd name="T49" fmla="*/ 22 h 31"/>
              <a:gd name="T50" fmla="*/ 4 w 23"/>
              <a:gd name="T51" fmla="*/ 22 h 31"/>
              <a:gd name="T52" fmla="*/ 4 w 23"/>
              <a:gd name="T53" fmla="*/ 24 h 31"/>
              <a:gd name="T54" fmla="*/ 7 w 23"/>
              <a:gd name="T55" fmla="*/ 24 h 31"/>
              <a:gd name="T56" fmla="*/ 9 w 23"/>
              <a:gd name="T57" fmla="*/ 26 h 31"/>
              <a:gd name="T58" fmla="*/ 9 w 23"/>
              <a:gd name="T59" fmla="*/ 29 h 31"/>
              <a:gd name="T60" fmla="*/ 11 w 23"/>
              <a:gd name="T61" fmla="*/ 31 h 31"/>
              <a:gd name="T62" fmla="*/ 11 w 23"/>
              <a:gd name="T63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" h="31">
                <a:moveTo>
                  <a:pt x="11" y="29"/>
                </a:moveTo>
                <a:lnTo>
                  <a:pt x="14" y="26"/>
                </a:lnTo>
                <a:lnTo>
                  <a:pt x="16" y="26"/>
                </a:lnTo>
                <a:lnTo>
                  <a:pt x="19" y="26"/>
                </a:lnTo>
                <a:lnTo>
                  <a:pt x="21" y="24"/>
                </a:lnTo>
                <a:lnTo>
                  <a:pt x="21" y="22"/>
                </a:lnTo>
                <a:lnTo>
                  <a:pt x="21" y="19"/>
                </a:lnTo>
                <a:lnTo>
                  <a:pt x="21" y="15"/>
                </a:lnTo>
                <a:lnTo>
                  <a:pt x="23" y="12"/>
                </a:lnTo>
                <a:lnTo>
                  <a:pt x="21" y="12"/>
                </a:lnTo>
                <a:lnTo>
                  <a:pt x="21" y="10"/>
                </a:lnTo>
                <a:lnTo>
                  <a:pt x="21" y="5"/>
                </a:lnTo>
                <a:lnTo>
                  <a:pt x="19" y="3"/>
                </a:lnTo>
                <a:lnTo>
                  <a:pt x="16" y="0"/>
                </a:lnTo>
                <a:lnTo>
                  <a:pt x="14" y="0"/>
                </a:lnTo>
                <a:lnTo>
                  <a:pt x="11" y="3"/>
                </a:lnTo>
                <a:lnTo>
                  <a:pt x="9" y="5"/>
                </a:lnTo>
                <a:lnTo>
                  <a:pt x="9" y="7"/>
                </a:lnTo>
                <a:lnTo>
                  <a:pt x="4" y="10"/>
                </a:lnTo>
                <a:lnTo>
                  <a:pt x="2" y="12"/>
                </a:lnTo>
                <a:lnTo>
                  <a:pt x="2" y="15"/>
                </a:lnTo>
                <a:lnTo>
                  <a:pt x="0" y="15"/>
                </a:lnTo>
                <a:lnTo>
                  <a:pt x="0" y="17"/>
                </a:lnTo>
                <a:lnTo>
                  <a:pt x="2" y="19"/>
                </a:lnTo>
                <a:lnTo>
                  <a:pt x="2" y="22"/>
                </a:lnTo>
                <a:lnTo>
                  <a:pt x="4" y="22"/>
                </a:lnTo>
                <a:lnTo>
                  <a:pt x="4" y="24"/>
                </a:lnTo>
                <a:lnTo>
                  <a:pt x="7" y="24"/>
                </a:lnTo>
                <a:lnTo>
                  <a:pt x="9" y="26"/>
                </a:lnTo>
                <a:lnTo>
                  <a:pt x="9" y="29"/>
                </a:lnTo>
                <a:lnTo>
                  <a:pt x="11" y="31"/>
                </a:lnTo>
                <a:lnTo>
                  <a:pt x="11" y="2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1093"/>
          <p:cNvSpPr>
            <a:spLocks/>
          </p:cNvSpPr>
          <p:nvPr/>
        </p:nvSpPr>
        <p:spPr bwMode="auto">
          <a:xfrm>
            <a:off x="7470776" y="5997576"/>
            <a:ext cx="25400" cy="30163"/>
          </a:xfrm>
          <a:custGeom>
            <a:avLst/>
            <a:gdLst>
              <a:gd name="T0" fmla="*/ 9 w 16"/>
              <a:gd name="T1" fmla="*/ 3 h 19"/>
              <a:gd name="T2" fmla="*/ 4 w 16"/>
              <a:gd name="T3" fmla="*/ 5 h 19"/>
              <a:gd name="T4" fmla="*/ 2 w 16"/>
              <a:gd name="T5" fmla="*/ 8 h 19"/>
              <a:gd name="T6" fmla="*/ 2 w 16"/>
              <a:gd name="T7" fmla="*/ 8 h 19"/>
              <a:gd name="T8" fmla="*/ 2 w 16"/>
              <a:gd name="T9" fmla="*/ 10 h 19"/>
              <a:gd name="T10" fmla="*/ 0 w 16"/>
              <a:gd name="T11" fmla="*/ 12 h 19"/>
              <a:gd name="T12" fmla="*/ 0 w 16"/>
              <a:gd name="T13" fmla="*/ 15 h 19"/>
              <a:gd name="T14" fmla="*/ 0 w 16"/>
              <a:gd name="T15" fmla="*/ 17 h 19"/>
              <a:gd name="T16" fmla="*/ 2 w 16"/>
              <a:gd name="T17" fmla="*/ 17 h 19"/>
              <a:gd name="T18" fmla="*/ 4 w 16"/>
              <a:gd name="T19" fmla="*/ 19 h 19"/>
              <a:gd name="T20" fmla="*/ 9 w 16"/>
              <a:gd name="T21" fmla="*/ 19 h 19"/>
              <a:gd name="T22" fmla="*/ 11 w 16"/>
              <a:gd name="T23" fmla="*/ 17 h 19"/>
              <a:gd name="T24" fmla="*/ 11 w 16"/>
              <a:gd name="T25" fmla="*/ 15 h 19"/>
              <a:gd name="T26" fmla="*/ 11 w 16"/>
              <a:gd name="T27" fmla="*/ 12 h 19"/>
              <a:gd name="T28" fmla="*/ 14 w 16"/>
              <a:gd name="T29" fmla="*/ 12 h 19"/>
              <a:gd name="T30" fmla="*/ 14 w 16"/>
              <a:gd name="T31" fmla="*/ 10 h 19"/>
              <a:gd name="T32" fmla="*/ 14 w 16"/>
              <a:gd name="T33" fmla="*/ 8 h 19"/>
              <a:gd name="T34" fmla="*/ 14 w 16"/>
              <a:gd name="T35" fmla="*/ 5 h 19"/>
              <a:gd name="T36" fmla="*/ 14 w 16"/>
              <a:gd name="T37" fmla="*/ 3 h 19"/>
              <a:gd name="T38" fmla="*/ 16 w 16"/>
              <a:gd name="T39" fmla="*/ 3 h 19"/>
              <a:gd name="T40" fmla="*/ 14 w 16"/>
              <a:gd name="T41" fmla="*/ 0 h 19"/>
              <a:gd name="T42" fmla="*/ 11 w 16"/>
              <a:gd name="T43" fmla="*/ 3 h 19"/>
              <a:gd name="T44" fmla="*/ 14 w 16"/>
              <a:gd name="T45" fmla="*/ 3 h 19"/>
              <a:gd name="T46" fmla="*/ 14 w 16"/>
              <a:gd name="T47" fmla="*/ 5 h 19"/>
              <a:gd name="T48" fmla="*/ 11 w 16"/>
              <a:gd name="T49" fmla="*/ 5 h 19"/>
              <a:gd name="T50" fmla="*/ 9 w 16"/>
              <a:gd name="T51" fmla="*/ 5 h 19"/>
              <a:gd name="T52" fmla="*/ 11 w 16"/>
              <a:gd name="T53" fmla="*/ 3 h 19"/>
              <a:gd name="T54" fmla="*/ 9 w 16"/>
              <a:gd name="T55" fmla="*/ 0 h 19"/>
              <a:gd name="T56" fmla="*/ 9 w 16"/>
              <a:gd name="T57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" h="19">
                <a:moveTo>
                  <a:pt x="9" y="3"/>
                </a:moveTo>
                <a:lnTo>
                  <a:pt x="4" y="5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0" y="12"/>
                </a:lnTo>
                <a:lnTo>
                  <a:pt x="0" y="15"/>
                </a:lnTo>
                <a:lnTo>
                  <a:pt x="0" y="17"/>
                </a:lnTo>
                <a:lnTo>
                  <a:pt x="2" y="17"/>
                </a:lnTo>
                <a:lnTo>
                  <a:pt x="4" y="19"/>
                </a:lnTo>
                <a:lnTo>
                  <a:pt x="9" y="19"/>
                </a:lnTo>
                <a:lnTo>
                  <a:pt x="11" y="17"/>
                </a:lnTo>
                <a:lnTo>
                  <a:pt x="11" y="15"/>
                </a:lnTo>
                <a:lnTo>
                  <a:pt x="11" y="12"/>
                </a:lnTo>
                <a:lnTo>
                  <a:pt x="14" y="12"/>
                </a:lnTo>
                <a:lnTo>
                  <a:pt x="14" y="10"/>
                </a:lnTo>
                <a:lnTo>
                  <a:pt x="14" y="8"/>
                </a:lnTo>
                <a:lnTo>
                  <a:pt x="14" y="5"/>
                </a:lnTo>
                <a:lnTo>
                  <a:pt x="14" y="3"/>
                </a:lnTo>
                <a:lnTo>
                  <a:pt x="16" y="3"/>
                </a:lnTo>
                <a:lnTo>
                  <a:pt x="14" y="0"/>
                </a:lnTo>
                <a:lnTo>
                  <a:pt x="11" y="3"/>
                </a:lnTo>
                <a:lnTo>
                  <a:pt x="14" y="3"/>
                </a:lnTo>
                <a:lnTo>
                  <a:pt x="14" y="5"/>
                </a:lnTo>
                <a:lnTo>
                  <a:pt x="11" y="5"/>
                </a:lnTo>
                <a:lnTo>
                  <a:pt x="9" y="5"/>
                </a:lnTo>
                <a:lnTo>
                  <a:pt x="11" y="3"/>
                </a:lnTo>
                <a:lnTo>
                  <a:pt x="9" y="0"/>
                </a:lnTo>
                <a:lnTo>
                  <a:pt x="9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1094"/>
          <p:cNvSpPr>
            <a:spLocks/>
          </p:cNvSpPr>
          <p:nvPr/>
        </p:nvSpPr>
        <p:spPr bwMode="auto">
          <a:xfrm>
            <a:off x="7369176" y="6073776"/>
            <a:ext cx="30163" cy="22225"/>
          </a:xfrm>
          <a:custGeom>
            <a:avLst/>
            <a:gdLst>
              <a:gd name="T0" fmla="*/ 19 w 19"/>
              <a:gd name="T1" fmla="*/ 7 h 14"/>
              <a:gd name="T2" fmla="*/ 19 w 19"/>
              <a:gd name="T3" fmla="*/ 5 h 14"/>
              <a:gd name="T4" fmla="*/ 16 w 19"/>
              <a:gd name="T5" fmla="*/ 2 h 14"/>
              <a:gd name="T6" fmla="*/ 16 w 19"/>
              <a:gd name="T7" fmla="*/ 2 h 14"/>
              <a:gd name="T8" fmla="*/ 16 w 19"/>
              <a:gd name="T9" fmla="*/ 0 h 14"/>
              <a:gd name="T10" fmla="*/ 14 w 19"/>
              <a:gd name="T11" fmla="*/ 0 h 14"/>
              <a:gd name="T12" fmla="*/ 14 w 19"/>
              <a:gd name="T13" fmla="*/ 2 h 14"/>
              <a:gd name="T14" fmla="*/ 12 w 19"/>
              <a:gd name="T15" fmla="*/ 2 h 14"/>
              <a:gd name="T16" fmla="*/ 9 w 19"/>
              <a:gd name="T17" fmla="*/ 2 h 14"/>
              <a:gd name="T18" fmla="*/ 9 w 19"/>
              <a:gd name="T19" fmla="*/ 0 h 14"/>
              <a:gd name="T20" fmla="*/ 7 w 19"/>
              <a:gd name="T21" fmla="*/ 0 h 14"/>
              <a:gd name="T22" fmla="*/ 9 w 19"/>
              <a:gd name="T23" fmla="*/ 0 h 14"/>
              <a:gd name="T24" fmla="*/ 7 w 19"/>
              <a:gd name="T25" fmla="*/ 2 h 14"/>
              <a:gd name="T26" fmla="*/ 7 w 19"/>
              <a:gd name="T27" fmla="*/ 5 h 14"/>
              <a:gd name="T28" fmla="*/ 9 w 19"/>
              <a:gd name="T29" fmla="*/ 5 h 14"/>
              <a:gd name="T30" fmla="*/ 12 w 19"/>
              <a:gd name="T31" fmla="*/ 5 h 14"/>
              <a:gd name="T32" fmla="*/ 12 w 19"/>
              <a:gd name="T33" fmla="*/ 7 h 14"/>
              <a:gd name="T34" fmla="*/ 9 w 19"/>
              <a:gd name="T35" fmla="*/ 7 h 14"/>
              <a:gd name="T36" fmla="*/ 7 w 19"/>
              <a:gd name="T37" fmla="*/ 7 h 14"/>
              <a:gd name="T38" fmla="*/ 7 w 19"/>
              <a:gd name="T39" fmla="*/ 7 h 14"/>
              <a:gd name="T40" fmla="*/ 7 w 19"/>
              <a:gd name="T41" fmla="*/ 5 h 14"/>
              <a:gd name="T42" fmla="*/ 7 w 19"/>
              <a:gd name="T43" fmla="*/ 2 h 14"/>
              <a:gd name="T44" fmla="*/ 5 w 19"/>
              <a:gd name="T45" fmla="*/ 5 h 14"/>
              <a:gd name="T46" fmla="*/ 5 w 19"/>
              <a:gd name="T47" fmla="*/ 2 h 14"/>
              <a:gd name="T48" fmla="*/ 2 w 19"/>
              <a:gd name="T49" fmla="*/ 2 h 14"/>
              <a:gd name="T50" fmla="*/ 2 w 19"/>
              <a:gd name="T51" fmla="*/ 5 h 14"/>
              <a:gd name="T52" fmla="*/ 2 w 19"/>
              <a:gd name="T53" fmla="*/ 9 h 14"/>
              <a:gd name="T54" fmla="*/ 0 w 19"/>
              <a:gd name="T55" fmla="*/ 12 h 14"/>
              <a:gd name="T56" fmla="*/ 2 w 19"/>
              <a:gd name="T57" fmla="*/ 14 h 14"/>
              <a:gd name="T58" fmla="*/ 2 w 19"/>
              <a:gd name="T59" fmla="*/ 12 h 14"/>
              <a:gd name="T60" fmla="*/ 5 w 19"/>
              <a:gd name="T61" fmla="*/ 12 h 14"/>
              <a:gd name="T62" fmla="*/ 7 w 19"/>
              <a:gd name="T63" fmla="*/ 12 h 14"/>
              <a:gd name="T64" fmla="*/ 9 w 19"/>
              <a:gd name="T65" fmla="*/ 12 h 14"/>
              <a:gd name="T66" fmla="*/ 9 w 19"/>
              <a:gd name="T67" fmla="*/ 9 h 14"/>
              <a:gd name="T68" fmla="*/ 12 w 19"/>
              <a:gd name="T69" fmla="*/ 9 h 14"/>
              <a:gd name="T70" fmla="*/ 12 w 19"/>
              <a:gd name="T71" fmla="*/ 12 h 14"/>
              <a:gd name="T72" fmla="*/ 14 w 19"/>
              <a:gd name="T73" fmla="*/ 9 h 14"/>
              <a:gd name="T74" fmla="*/ 16 w 19"/>
              <a:gd name="T75" fmla="*/ 9 h 14"/>
              <a:gd name="T76" fmla="*/ 19 w 19"/>
              <a:gd name="T77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" h="14">
                <a:moveTo>
                  <a:pt x="19" y="7"/>
                </a:moveTo>
                <a:lnTo>
                  <a:pt x="19" y="5"/>
                </a:lnTo>
                <a:lnTo>
                  <a:pt x="16" y="2"/>
                </a:lnTo>
                <a:lnTo>
                  <a:pt x="16" y="2"/>
                </a:lnTo>
                <a:lnTo>
                  <a:pt x="16" y="0"/>
                </a:lnTo>
                <a:lnTo>
                  <a:pt x="14" y="0"/>
                </a:lnTo>
                <a:lnTo>
                  <a:pt x="14" y="2"/>
                </a:lnTo>
                <a:lnTo>
                  <a:pt x="12" y="2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9" y="0"/>
                </a:lnTo>
                <a:lnTo>
                  <a:pt x="7" y="2"/>
                </a:lnTo>
                <a:lnTo>
                  <a:pt x="7" y="5"/>
                </a:lnTo>
                <a:lnTo>
                  <a:pt x="9" y="5"/>
                </a:lnTo>
                <a:lnTo>
                  <a:pt x="12" y="5"/>
                </a:lnTo>
                <a:lnTo>
                  <a:pt x="12" y="7"/>
                </a:lnTo>
                <a:lnTo>
                  <a:pt x="9" y="7"/>
                </a:lnTo>
                <a:lnTo>
                  <a:pt x="7" y="7"/>
                </a:lnTo>
                <a:lnTo>
                  <a:pt x="7" y="7"/>
                </a:lnTo>
                <a:lnTo>
                  <a:pt x="7" y="5"/>
                </a:lnTo>
                <a:lnTo>
                  <a:pt x="7" y="2"/>
                </a:lnTo>
                <a:lnTo>
                  <a:pt x="5" y="5"/>
                </a:lnTo>
                <a:lnTo>
                  <a:pt x="5" y="2"/>
                </a:lnTo>
                <a:lnTo>
                  <a:pt x="2" y="2"/>
                </a:lnTo>
                <a:lnTo>
                  <a:pt x="2" y="5"/>
                </a:lnTo>
                <a:lnTo>
                  <a:pt x="2" y="9"/>
                </a:lnTo>
                <a:lnTo>
                  <a:pt x="0" y="12"/>
                </a:lnTo>
                <a:lnTo>
                  <a:pt x="2" y="14"/>
                </a:lnTo>
                <a:lnTo>
                  <a:pt x="2" y="12"/>
                </a:lnTo>
                <a:lnTo>
                  <a:pt x="5" y="12"/>
                </a:lnTo>
                <a:lnTo>
                  <a:pt x="7" y="12"/>
                </a:lnTo>
                <a:lnTo>
                  <a:pt x="9" y="12"/>
                </a:lnTo>
                <a:lnTo>
                  <a:pt x="9" y="9"/>
                </a:lnTo>
                <a:lnTo>
                  <a:pt x="12" y="9"/>
                </a:lnTo>
                <a:lnTo>
                  <a:pt x="12" y="12"/>
                </a:lnTo>
                <a:lnTo>
                  <a:pt x="14" y="9"/>
                </a:lnTo>
                <a:lnTo>
                  <a:pt x="16" y="9"/>
                </a:lnTo>
                <a:lnTo>
                  <a:pt x="19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1095"/>
          <p:cNvSpPr>
            <a:spLocks/>
          </p:cNvSpPr>
          <p:nvPr/>
        </p:nvSpPr>
        <p:spPr bwMode="auto">
          <a:xfrm>
            <a:off x="7391401" y="6062663"/>
            <a:ext cx="11113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2 h 7"/>
              <a:gd name="T4" fmla="*/ 0 w 7"/>
              <a:gd name="T5" fmla="*/ 4 h 7"/>
              <a:gd name="T6" fmla="*/ 2 w 7"/>
              <a:gd name="T7" fmla="*/ 7 h 7"/>
              <a:gd name="T8" fmla="*/ 5 w 7"/>
              <a:gd name="T9" fmla="*/ 7 h 7"/>
              <a:gd name="T10" fmla="*/ 7 w 7"/>
              <a:gd name="T11" fmla="*/ 4 h 7"/>
              <a:gd name="T12" fmla="*/ 7 w 7"/>
              <a:gd name="T13" fmla="*/ 2 h 7"/>
              <a:gd name="T14" fmla="*/ 7 w 7"/>
              <a:gd name="T15" fmla="*/ 0 h 7"/>
              <a:gd name="T16" fmla="*/ 5 w 7"/>
              <a:gd name="T17" fmla="*/ 0 h 7"/>
              <a:gd name="T18" fmla="*/ 2 w 7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2" y="7"/>
                </a:lnTo>
                <a:lnTo>
                  <a:pt x="5" y="7"/>
                </a:lnTo>
                <a:lnTo>
                  <a:pt x="7" y="4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1096"/>
          <p:cNvSpPr>
            <a:spLocks/>
          </p:cNvSpPr>
          <p:nvPr/>
        </p:nvSpPr>
        <p:spPr bwMode="auto">
          <a:xfrm>
            <a:off x="7405688" y="6069013"/>
            <a:ext cx="7938" cy="7938"/>
          </a:xfrm>
          <a:custGeom>
            <a:avLst/>
            <a:gdLst>
              <a:gd name="T0" fmla="*/ 5 w 5"/>
              <a:gd name="T1" fmla="*/ 5 h 5"/>
              <a:gd name="T2" fmla="*/ 5 w 5"/>
              <a:gd name="T3" fmla="*/ 3 h 5"/>
              <a:gd name="T4" fmla="*/ 5 w 5"/>
              <a:gd name="T5" fmla="*/ 0 h 5"/>
              <a:gd name="T6" fmla="*/ 3 w 5"/>
              <a:gd name="T7" fmla="*/ 0 h 5"/>
              <a:gd name="T8" fmla="*/ 0 w 5"/>
              <a:gd name="T9" fmla="*/ 0 h 5"/>
              <a:gd name="T10" fmla="*/ 0 w 5"/>
              <a:gd name="T11" fmla="*/ 3 h 5"/>
              <a:gd name="T12" fmla="*/ 0 w 5"/>
              <a:gd name="T13" fmla="*/ 5 h 5"/>
              <a:gd name="T14" fmla="*/ 3 w 5"/>
              <a:gd name="T15" fmla="*/ 5 h 5"/>
              <a:gd name="T16" fmla="*/ 5 w 5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5" y="3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3" y="5"/>
                </a:lnTo>
                <a:lnTo>
                  <a:pt x="5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1097"/>
          <p:cNvSpPr>
            <a:spLocks/>
          </p:cNvSpPr>
          <p:nvPr/>
        </p:nvSpPr>
        <p:spPr bwMode="auto">
          <a:xfrm>
            <a:off x="7493001" y="6057901"/>
            <a:ext cx="22225" cy="26988"/>
          </a:xfrm>
          <a:custGeom>
            <a:avLst/>
            <a:gdLst>
              <a:gd name="T0" fmla="*/ 12 w 14"/>
              <a:gd name="T1" fmla="*/ 15 h 17"/>
              <a:gd name="T2" fmla="*/ 14 w 14"/>
              <a:gd name="T3" fmla="*/ 15 h 17"/>
              <a:gd name="T4" fmla="*/ 14 w 14"/>
              <a:gd name="T5" fmla="*/ 7 h 17"/>
              <a:gd name="T6" fmla="*/ 7 w 14"/>
              <a:gd name="T7" fmla="*/ 3 h 17"/>
              <a:gd name="T8" fmla="*/ 5 w 14"/>
              <a:gd name="T9" fmla="*/ 0 h 17"/>
              <a:gd name="T10" fmla="*/ 2 w 14"/>
              <a:gd name="T11" fmla="*/ 0 h 17"/>
              <a:gd name="T12" fmla="*/ 0 w 14"/>
              <a:gd name="T13" fmla="*/ 3 h 17"/>
              <a:gd name="T14" fmla="*/ 2 w 14"/>
              <a:gd name="T15" fmla="*/ 10 h 17"/>
              <a:gd name="T16" fmla="*/ 5 w 14"/>
              <a:gd name="T17" fmla="*/ 10 h 17"/>
              <a:gd name="T18" fmla="*/ 12 w 14"/>
              <a:gd name="T19" fmla="*/ 17 h 17"/>
              <a:gd name="T20" fmla="*/ 12 w 14"/>
              <a:gd name="T2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2" y="15"/>
                </a:moveTo>
                <a:lnTo>
                  <a:pt x="14" y="15"/>
                </a:lnTo>
                <a:lnTo>
                  <a:pt x="14" y="7"/>
                </a:lnTo>
                <a:lnTo>
                  <a:pt x="7" y="3"/>
                </a:lnTo>
                <a:lnTo>
                  <a:pt x="5" y="0"/>
                </a:lnTo>
                <a:lnTo>
                  <a:pt x="2" y="0"/>
                </a:lnTo>
                <a:lnTo>
                  <a:pt x="0" y="3"/>
                </a:lnTo>
                <a:lnTo>
                  <a:pt x="2" y="10"/>
                </a:lnTo>
                <a:lnTo>
                  <a:pt x="5" y="10"/>
                </a:lnTo>
                <a:lnTo>
                  <a:pt x="12" y="17"/>
                </a:lnTo>
                <a:lnTo>
                  <a:pt x="12" y="1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1098"/>
          <p:cNvSpPr>
            <a:spLocks/>
          </p:cNvSpPr>
          <p:nvPr/>
        </p:nvSpPr>
        <p:spPr bwMode="auto">
          <a:xfrm>
            <a:off x="7405688" y="6024563"/>
            <a:ext cx="15875" cy="22225"/>
          </a:xfrm>
          <a:custGeom>
            <a:avLst/>
            <a:gdLst>
              <a:gd name="T0" fmla="*/ 8 w 10"/>
              <a:gd name="T1" fmla="*/ 14 h 14"/>
              <a:gd name="T2" fmla="*/ 10 w 10"/>
              <a:gd name="T3" fmla="*/ 12 h 14"/>
              <a:gd name="T4" fmla="*/ 10 w 10"/>
              <a:gd name="T5" fmla="*/ 9 h 14"/>
              <a:gd name="T6" fmla="*/ 10 w 10"/>
              <a:gd name="T7" fmla="*/ 7 h 14"/>
              <a:gd name="T8" fmla="*/ 5 w 10"/>
              <a:gd name="T9" fmla="*/ 2 h 14"/>
              <a:gd name="T10" fmla="*/ 0 w 10"/>
              <a:gd name="T11" fmla="*/ 0 h 14"/>
              <a:gd name="T12" fmla="*/ 0 w 10"/>
              <a:gd name="T13" fmla="*/ 2 h 14"/>
              <a:gd name="T14" fmla="*/ 3 w 10"/>
              <a:gd name="T15" fmla="*/ 7 h 14"/>
              <a:gd name="T16" fmla="*/ 5 w 10"/>
              <a:gd name="T17" fmla="*/ 14 h 14"/>
              <a:gd name="T18" fmla="*/ 8 w 10"/>
              <a:gd name="T19" fmla="*/ 14 h 14"/>
              <a:gd name="T20" fmla="*/ 8 w 10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4">
                <a:moveTo>
                  <a:pt x="8" y="14"/>
                </a:moveTo>
                <a:lnTo>
                  <a:pt x="10" y="12"/>
                </a:lnTo>
                <a:lnTo>
                  <a:pt x="10" y="9"/>
                </a:lnTo>
                <a:lnTo>
                  <a:pt x="10" y="7"/>
                </a:lnTo>
                <a:lnTo>
                  <a:pt x="5" y="2"/>
                </a:lnTo>
                <a:lnTo>
                  <a:pt x="0" y="0"/>
                </a:lnTo>
                <a:lnTo>
                  <a:pt x="0" y="2"/>
                </a:lnTo>
                <a:lnTo>
                  <a:pt x="3" y="7"/>
                </a:lnTo>
                <a:lnTo>
                  <a:pt x="5" y="14"/>
                </a:lnTo>
                <a:lnTo>
                  <a:pt x="8" y="14"/>
                </a:lnTo>
                <a:lnTo>
                  <a:pt x="8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1099"/>
          <p:cNvSpPr>
            <a:spLocks/>
          </p:cNvSpPr>
          <p:nvPr/>
        </p:nvSpPr>
        <p:spPr bwMode="auto">
          <a:xfrm>
            <a:off x="7364413" y="5953126"/>
            <a:ext cx="15875" cy="30163"/>
          </a:xfrm>
          <a:custGeom>
            <a:avLst/>
            <a:gdLst>
              <a:gd name="T0" fmla="*/ 3 w 10"/>
              <a:gd name="T1" fmla="*/ 17 h 19"/>
              <a:gd name="T2" fmla="*/ 5 w 10"/>
              <a:gd name="T3" fmla="*/ 17 h 19"/>
              <a:gd name="T4" fmla="*/ 8 w 10"/>
              <a:gd name="T5" fmla="*/ 12 h 19"/>
              <a:gd name="T6" fmla="*/ 10 w 10"/>
              <a:gd name="T7" fmla="*/ 12 h 19"/>
              <a:gd name="T8" fmla="*/ 10 w 10"/>
              <a:gd name="T9" fmla="*/ 10 h 19"/>
              <a:gd name="T10" fmla="*/ 8 w 10"/>
              <a:gd name="T11" fmla="*/ 7 h 19"/>
              <a:gd name="T12" fmla="*/ 5 w 10"/>
              <a:gd name="T13" fmla="*/ 2 h 19"/>
              <a:gd name="T14" fmla="*/ 5 w 10"/>
              <a:gd name="T15" fmla="*/ 0 h 19"/>
              <a:gd name="T16" fmla="*/ 3 w 10"/>
              <a:gd name="T17" fmla="*/ 2 h 19"/>
              <a:gd name="T18" fmla="*/ 0 w 10"/>
              <a:gd name="T19" fmla="*/ 10 h 19"/>
              <a:gd name="T20" fmla="*/ 3 w 10"/>
              <a:gd name="T21" fmla="*/ 12 h 19"/>
              <a:gd name="T22" fmla="*/ 0 w 10"/>
              <a:gd name="T23" fmla="*/ 17 h 19"/>
              <a:gd name="T24" fmla="*/ 0 w 10"/>
              <a:gd name="T25" fmla="*/ 17 h 19"/>
              <a:gd name="T26" fmla="*/ 3 w 10"/>
              <a:gd name="T27" fmla="*/ 19 h 19"/>
              <a:gd name="T28" fmla="*/ 3 w 10"/>
              <a:gd name="T2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" h="19">
                <a:moveTo>
                  <a:pt x="3" y="17"/>
                </a:moveTo>
                <a:lnTo>
                  <a:pt x="5" y="17"/>
                </a:lnTo>
                <a:lnTo>
                  <a:pt x="8" y="12"/>
                </a:lnTo>
                <a:lnTo>
                  <a:pt x="10" y="12"/>
                </a:lnTo>
                <a:lnTo>
                  <a:pt x="10" y="10"/>
                </a:lnTo>
                <a:lnTo>
                  <a:pt x="8" y="7"/>
                </a:lnTo>
                <a:lnTo>
                  <a:pt x="5" y="2"/>
                </a:lnTo>
                <a:lnTo>
                  <a:pt x="5" y="0"/>
                </a:lnTo>
                <a:lnTo>
                  <a:pt x="3" y="2"/>
                </a:lnTo>
                <a:lnTo>
                  <a:pt x="0" y="10"/>
                </a:lnTo>
                <a:lnTo>
                  <a:pt x="3" y="12"/>
                </a:lnTo>
                <a:lnTo>
                  <a:pt x="0" y="17"/>
                </a:lnTo>
                <a:lnTo>
                  <a:pt x="0" y="17"/>
                </a:lnTo>
                <a:lnTo>
                  <a:pt x="3" y="19"/>
                </a:lnTo>
                <a:lnTo>
                  <a:pt x="3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1100"/>
          <p:cNvSpPr>
            <a:spLocks/>
          </p:cNvSpPr>
          <p:nvPr/>
        </p:nvSpPr>
        <p:spPr bwMode="auto">
          <a:xfrm>
            <a:off x="7346951" y="5919788"/>
            <a:ext cx="17463" cy="30163"/>
          </a:xfrm>
          <a:custGeom>
            <a:avLst/>
            <a:gdLst>
              <a:gd name="T0" fmla="*/ 4 w 11"/>
              <a:gd name="T1" fmla="*/ 16 h 19"/>
              <a:gd name="T2" fmla="*/ 7 w 11"/>
              <a:gd name="T3" fmla="*/ 12 h 19"/>
              <a:gd name="T4" fmla="*/ 11 w 11"/>
              <a:gd name="T5" fmla="*/ 2 h 19"/>
              <a:gd name="T6" fmla="*/ 9 w 11"/>
              <a:gd name="T7" fmla="*/ 0 h 19"/>
              <a:gd name="T8" fmla="*/ 7 w 11"/>
              <a:gd name="T9" fmla="*/ 0 h 19"/>
              <a:gd name="T10" fmla="*/ 4 w 11"/>
              <a:gd name="T11" fmla="*/ 2 h 19"/>
              <a:gd name="T12" fmla="*/ 2 w 11"/>
              <a:gd name="T13" fmla="*/ 4 h 19"/>
              <a:gd name="T14" fmla="*/ 0 w 11"/>
              <a:gd name="T15" fmla="*/ 9 h 19"/>
              <a:gd name="T16" fmla="*/ 2 w 11"/>
              <a:gd name="T17" fmla="*/ 19 h 19"/>
              <a:gd name="T18" fmla="*/ 4 w 11"/>
              <a:gd name="T19" fmla="*/ 19 h 19"/>
              <a:gd name="T20" fmla="*/ 4 w 11"/>
              <a:gd name="T21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9">
                <a:moveTo>
                  <a:pt x="4" y="16"/>
                </a:moveTo>
                <a:lnTo>
                  <a:pt x="7" y="12"/>
                </a:lnTo>
                <a:lnTo>
                  <a:pt x="11" y="2"/>
                </a:lnTo>
                <a:lnTo>
                  <a:pt x="9" y="0"/>
                </a:lnTo>
                <a:lnTo>
                  <a:pt x="7" y="0"/>
                </a:lnTo>
                <a:lnTo>
                  <a:pt x="4" y="2"/>
                </a:lnTo>
                <a:lnTo>
                  <a:pt x="2" y="4"/>
                </a:lnTo>
                <a:lnTo>
                  <a:pt x="0" y="9"/>
                </a:lnTo>
                <a:lnTo>
                  <a:pt x="2" y="19"/>
                </a:lnTo>
                <a:lnTo>
                  <a:pt x="4" y="19"/>
                </a:lnTo>
                <a:lnTo>
                  <a:pt x="4" y="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1101"/>
          <p:cNvSpPr>
            <a:spLocks/>
          </p:cNvSpPr>
          <p:nvPr/>
        </p:nvSpPr>
        <p:spPr bwMode="auto">
          <a:xfrm>
            <a:off x="7278688" y="6264276"/>
            <a:ext cx="387350" cy="117475"/>
          </a:xfrm>
          <a:custGeom>
            <a:avLst/>
            <a:gdLst>
              <a:gd name="T0" fmla="*/ 9 w 244"/>
              <a:gd name="T1" fmla="*/ 50 h 74"/>
              <a:gd name="T2" fmla="*/ 43 w 244"/>
              <a:gd name="T3" fmla="*/ 48 h 74"/>
              <a:gd name="T4" fmla="*/ 76 w 244"/>
              <a:gd name="T5" fmla="*/ 50 h 74"/>
              <a:gd name="T6" fmla="*/ 104 w 244"/>
              <a:gd name="T7" fmla="*/ 57 h 74"/>
              <a:gd name="T8" fmla="*/ 111 w 244"/>
              <a:gd name="T9" fmla="*/ 69 h 74"/>
              <a:gd name="T10" fmla="*/ 149 w 244"/>
              <a:gd name="T11" fmla="*/ 69 h 74"/>
              <a:gd name="T12" fmla="*/ 177 w 244"/>
              <a:gd name="T13" fmla="*/ 62 h 74"/>
              <a:gd name="T14" fmla="*/ 196 w 244"/>
              <a:gd name="T15" fmla="*/ 57 h 74"/>
              <a:gd name="T16" fmla="*/ 215 w 244"/>
              <a:gd name="T17" fmla="*/ 53 h 74"/>
              <a:gd name="T18" fmla="*/ 232 w 244"/>
              <a:gd name="T19" fmla="*/ 53 h 74"/>
              <a:gd name="T20" fmla="*/ 244 w 244"/>
              <a:gd name="T21" fmla="*/ 41 h 74"/>
              <a:gd name="T22" fmla="*/ 241 w 244"/>
              <a:gd name="T23" fmla="*/ 26 h 74"/>
              <a:gd name="T24" fmla="*/ 232 w 244"/>
              <a:gd name="T25" fmla="*/ 34 h 74"/>
              <a:gd name="T26" fmla="*/ 208 w 244"/>
              <a:gd name="T27" fmla="*/ 38 h 74"/>
              <a:gd name="T28" fmla="*/ 194 w 244"/>
              <a:gd name="T29" fmla="*/ 43 h 74"/>
              <a:gd name="T30" fmla="*/ 194 w 244"/>
              <a:gd name="T31" fmla="*/ 22 h 74"/>
              <a:gd name="T32" fmla="*/ 185 w 244"/>
              <a:gd name="T33" fmla="*/ 24 h 74"/>
              <a:gd name="T34" fmla="*/ 166 w 244"/>
              <a:gd name="T35" fmla="*/ 26 h 74"/>
              <a:gd name="T36" fmla="*/ 149 w 244"/>
              <a:gd name="T37" fmla="*/ 26 h 74"/>
              <a:gd name="T38" fmla="*/ 135 w 244"/>
              <a:gd name="T39" fmla="*/ 26 h 74"/>
              <a:gd name="T40" fmla="*/ 132 w 244"/>
              <a:gd name="T41" fmla="*/ 22 h 74"/>
              <a:gd name="T42" fmla="*/ 97 w 244"/>
              <a:gd name="T43" fmla="*/ 22 h 74"/>
              <a:gd name="T44" fmla="*/ 66 w 244"/>
              <a:gd name="T45" fmla="*/ 31 h 74"/>
              <a:gd name="T46" fmla="*/ 64 w 244"/>
              <a:gd name="T47" fmla="*/ 24 h 74"/>
              <a:gd name="T48" fmla="*/ 57 w 244"/>
              <a:gd name="T49" fmla="*/ 17 h 74"/>
              <a:gd name="T50" fmla="*/ 52 w 244"/>
              <a:gd name="T51" fmla="*/ 8 h 74"/>
              <a:gd name="T52" fmla="*/ 45 w 244"/>
              <a:gd name="T53" fmla="*/ 8 h 74"/>
              <a:gd name="T54" fmla="*/ 31 w 244"/>
              <a:gd name="T55" fmla="*/ 17 h 74"/>
              <a:gd name="T56" fmla="*/ 19 w 244"/>
              <a:gd name="T57" fmla="*/ 3 h 74"/>
              <a:gd name="T58" fmla="*/ 14 w 244"/>
              <a:gd name="T59" fmla="*/ 3 h 74"/>
              <a:gd name="T60" fmla="*/ 17 w 244"/>
              <a:gd name="T61" fmla="*/ 19 h 74"/>
              <a:gd name="T62" fmla="*/ 7 w 244"/>
              <a:gd name="T63" fmla="*/ 15 h 74"/>
              <a:gd name="T64" fmla="*/ 2 w 244"/>
              <a:gd name="T65" fmla="*/ 26 h 74"/>
              <a:gd name="T66" fmla="*/ 0 w 244"/>
              <a:gd name="T67" fmla="*/ 4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" h="74">
                <a:moveTo>
                  <a:pt x="5" y="45"/>
                </a:moveTo>
                <a:lnTo>
                  <a:pt x="9" y="50"/>
                </a:lnTo>
                <a:lnTo>
                  <a:pt x="28" y="45"/>
                </a:lnTo>
                <a:lnTo>
                  <a:pt x="43" y="48"/>
                </a:lnTo>
                <a:lnTo>
                  <a:pt x="69" y="53"/>
                </a:lnTo>
                <a:lnTo>
                  <a:pt x="76" y="50"/>
                </a:lnTo>
                <a:lnTo>
                  <a:pt x="92" y="57"/>
                </a:lnTo>
                <a:lnTo>
                  <a:pt x="104" y="57"/>
                </a:lnTo>
                <a:lnTo>
                  <a:pt x="111" y="62"/>
                </a:lnTo>
                <a:lnTo>
                  <a:pt x="111" y="69"/>
                </a:lnTo>
                <a:lnTo>
                  <a:pt x="111" y="74"/>
                </a:lnTo>
                <a:lnTo>
                  <a:pt x="149" y="69"/>
                </a:lnTo>
                <a:lnTo>
                  <a:pt x="159" y="64"/>
                </a:lnTo>
                <a:lnTo>
                  <a:pt x="177" y="62"/>
                </a:lnTo>
                <a:lnTo>
                  <a:pt x="189" y="57"/>
                </a:lnTo>
                <a:lnTo>
                  <a:pt x="196" y="57"/>
                </a:lnTo>
                <a:lnTo>
                  <a:pt x="203" y="55"/>
                </a:lnTo>
                <a:lnTo>
                  <a:pt x="215" y="53"/>
                </a:lnTo>
                <a:lnTo>
                  <a:pt x="225" y="53"/>
                </a:lnTo>
                <a:lnTo>
                  <a:pt x="232" y="53"/>
                </a:lnTo>
                <a:lnTo>
                  <a:pt x="241" y="48"/>
                </a:lnTo>
                <a:lnTo>
                  <a:pt x="244" y="41"/>
                </a:lnTo>
                <a:lnTo>
                  <a:pt x="244" y="31"/>
                </a:lnTo>
                <a:lnTo>
                  <a:pt x="241" y="26"/>
                </a:lnTo>
                <a:lnTo>
                  <a:pt x="239" y="24"/>
                </a:lnTo>
                <a:lnTo>
                  <a:pt x="232" y="34"/>
                </a:lnTo>
                <a:lnTo>
                  <a:pt x="220" y="31"/>
                </a:lnTo>
                <a:lnTo>
                  <a:pt x="208" y="38"/>
                </a:lnTo>
                <a:lnTo>
                  <a:pt x="201" y="45"/>
                </a:lnTo>
                <a:lnTo>
                  <a:pt x="194" y="43"/>
                </a:lnTo>
                <a:lnTo>
                  <a:pt x="192" y="31"/>
                </a:lnTo>
                <a:lnTo>
                  <a:pt x="194" y="22"/>
                </a:lnTo>
                <a:lnTo>
                  <a:pt x="194" y="22"/>
                </a:lnTo>
                <a:lnTo>
                  <a:pt x="185" y="24"/>
                </a:lnTo>
                <a:lnTo>
                  <a:pt x="173" y="26"/>
                </a:lnTo>
                <a:lnTo>
                  <a:pt x="166" y="26"/>
                </a:lnTo>
                <a:lnTo>
                  <a:pt x="161" y="24"/>
                </a:lnTo>
                <a:lnTo>
                  <a:pt x="149" y="26"/>
                </a:lnTo>
                <a:lnTo>
                  <a:pt x="142" y="24"/>
                </a:lnTo>
                <a:lnTo>
                  <a:pt x="135" y="26"/>
                </a:lnTo>
                <a:lnTo>
                  <a:pt x="132" y="24"/>
                </a:lnTo>
                <a:lnTo>
                  <a:pt x="132" y="22"/>
                </a:lnTo>
                <a:lnTo>
                  <a:pt x="125" y="19"/>
                </a:lnTo>
                <a:lnTo>
                  <a:pt x="97" y="22"/>
                </a:lnTo>
                <a:lnTo>
                  <a:pt x="88" y="26"/>
                </a:lnTo>
                <a:lnTo>
                  <a:pt x="66" y="31"/>
                </a:lnTo>
                <a:lnTo>
                  <a:pt x="64" y="29"/>
                </a:lnTo>
                <a:lnTo>
                  <a:pt x="64" y="24"/>
                </a:lnTo>
                <a:lnTo>
                  <a:pt x="62" y="19"/>
                </a:lnTo>
                <a:lnTo>
                  <a:pt x="57" y="17"/>
                </a:lnTo>
                <a:lnTo>
                  <a:pt x="57" y="10"/>
                </a:lnTo>
                <a:lnTo>
                  <a:pt x="52" y="8"/>
                </a:lnTo>
                <a:lnTo>
                  <a:pt x="50" y="5"/>
                </a:lnTo>
                <a:lnTo>
                  <a:pt x="45" y="8"/>
                </a:lnTo>
                <a:lnTo>
                  <a:pt x="43" y="15"/>
                </a:lnTo>
                <a:lnTo>
                  <a:pt x="31" y="17"/>
                </a:lnTo>
                <a:lnTo>
                  <a:pt x="21" y="15"/>
                </a:lnTo>
                <a:lnTo>
                  <a:pt x="19" y="3"/>
                </a:lnTo>
                <a:lnTo>
                  <a:pt x="17" y="0"/>
                </a:lnTo>
                <a:lnTo>
                  <a:pt x="14" y="3"/>
                </a:lnTo>
                <a:lnTo>
                  <a:pt x="17" y="15"/>
                </a:lnTo>
                <a:lnTo>
                  <a:pt x="17" y="19"/>
                </a:lnTo>
                <a:lnTo>
                  <a:pt x="12" y="22"/>
                </a:lnTo>
                <a:lnTo>
                  <a:pt x="7" y="15"/>
                </a:lnTo>
                <a:lnTo>
                  <a:pt x="2" y="15"/>
                </a:lnTo>
                <a:lnTo>
                  <a:pt x="2" y="26"/>
                </a:lnTo>
                <a:lnTo>
                  <a:pt x="0" y="34"/>
                </a:lnTo>
                <a:lnTo>
                  <a:pt x="0" y="43"/>
                </a:lnTo>
                <a:lnTo>
                  <a:pt x="5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1102"/>
          <p:cNvSpPr>
            <a:spLocks/>
          </p:cNvSpPr>
          <p:nvPr/>
        </p:nvSpPr>
        <p:spPr bwMode="auto">
          <a:xfrm>
            <a:off x="7767638" y="6181726"/>
            <a:ext cx="22225" cy="90488"/>
          </a:xfrm>
          <a:custGeom>
            <a:avLst/>
            <a:gdLst>
              <a:gd name="T0" fmla="*/ 9 w 14"/>
              <a:gd name="T1" fmla="*/ 50 h 57"/>
              <a:gd name="T2" fmla="*/ 14 w 14"/>
              <a:gd name="T3" fmla="*/ 45 h 57"/>
              <a:gd name="T4" fmla="*/ 9 w 14"/>
              <a:gd name="T5" fmla="*/ 43 h 57"/>
              <a:gd name="T6" fmla="*/ 11 w 14"/>
              <a:gd name="T7" fmla="*/ 38 h 57"/>
              <a:gd name="T8" fmla="*/ 9 w 14"/>
              <a:gd name="T9" fmla="*/ 34 h 57"/>
              <a:gd name="T10" fmla="*/ 9 w 14"/>
              <a:gd name="T11" fmla="*/ 24 h 57"/>
              <a:gd name="T12" fmla="*/ 11 w 14"/>
              <a:gd name="T13" fmla="*/ 10 h 57"/>
              <a:gd name="T14" fmla="*/ 11 w 14"/>
              <a:gd name="T15" fmla="*/ 10 h 57"/>
              <a:gd name="T16" fmla="*/ 11 w 14"/>
              <a:gd name="T17" fmla="*/ 0 h 57"/>
              <a:gd name="T18" fmla="*/ 9 w 14"/>
              <a:gd name="T19" fmla="*/ 0 h 57"/>
              <a:gd name="T20" fmla="*/ 4 w 14"/>
              <a:gd name="T21" fmla="*/ 10 h 57"/>
              <a:gd name="T22" fmla="*/ 4 w 14"/>
              <a:gd name="T23" fmla="*/ 19 h 57"/>
              <a:gd name="T24" fmla="*/ 2 w 14"/>
              <a:gd name="T25" fmla="*/ 29 h 57"/>
              <a:gd name="T26" fmla="*/ 0 w 14"/>
              <a:gd name="T27" fmla="*/ 34 h 57"/>
              <a:gd name="T28" fmla="*/ 4 w 14"/>
              <a:gd name="T29" fmla="*/ 41 h 57"/>
              <a:gd name="T30" fmla="*/ 2 w 14"/>
              <a:gd name="T31" fmla="*/ 52 h 57"/>
              <a:gd name="T32" fmla="*/ 4 w 14"/>
              <a:gd name="T33" fmla="*/ 57 h 57"/>
              <a:gd name="T34" fmla="*/ 9 w 14"/>
              <a:gd name="T35" fmla="*/ 5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57">
                <a:moveTo>
                  <a:pt x="9" y="50"/>
                </a:moveTo>
                <a:lnTo>
                  <a:pt x="14" y="45"/>
                </a:lnTo>
                <a:lnTo>
                  <a:pt x="9" y="43"/>
                </a:lnTo>
                <a:lnTo>
                  <a:pt x="11" y="38"/>
                </a:lnTo>
                <a:lnTo>
                  <a:pt x="9" y="34"/>
                </a:lnTo>
                <a:lnTo>
                  <a:pt x="9" y="24"/>
                </a:lnTo>
                <a:lnTo>
                  <a:pt x="11" y="10"/>
                </a:lnTo>
                <a:lnTo>
                  <a:pt x="11" y="10"/>
                </a:lnTo>
                <a:lnTo>
                  <a:pt x="11" y="0"/>
                </a:lnTo>
                <a:lnTo>
                  <a:pt x="9" y="0"/>
                </a:lnTo>
                <a:lnTo>
                  <a:pt x="4" y="10"/>
                </a:lnTo>
                <a:lnTo>
                  <a:pt x="4" y="19"/>
                </a:lnTo>
                <a:lnTo>
                  <a:pt x="2" y="29"/>
                </a:lnTo>
                <a:lnTo>
                  <a:pt x="0" y="34"/>
                </a:lnTo>
                <a:lnTo>
                  <a:pt x="4" y="41"/>
                </a:lnTo>
                <a:lnTo>
                  <a:pt x="2" y="52"/>
                </a:lnTo>
                <a:lnTo>
                  <a:pt x="4" y="57"/>
                </a:lnTo>
                <a:lnTo>
                  <a:pt x="9" y="5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1103"/>
          <p:cNvSpPr>
            <a:spLocks/>
          </p:cNvSpPr>
          <p:nvPr/>
        </p:nvSpPr>
        <p:spPr bwMode="auto">
          <a:xfrm>
            <a:off x="7443788" y="5915026"/>
            <a:ext cx="38100" cy="19050"/>
          </a:xfrm>
          <a:custGeom>
            <a:avLst/>
            <a:gdLst>
              <a:gd name="T0" fmla="*/ 21 w 24"/>
              <a:gd name="T1" fmla="*/ 10 h 12"/>
              <a:gd name="T2" fmla="*/ 24 w 24"/>
              <a:gd name="T3" fmla="*/ 5 h 12"/>
              <a:gd name="T4" fmla="*/ 24 w 24"/>
              <a:gd name="T5" fmla="*/ 5 h 12"/>
              <a:gd name="T6" fmla="*/ 17 w 24"/>
              <a:gd name="T7" fmla="*/ 3 h 12"/>
              <a:gd name="T8" fmla="*/ 12 w 24"/>
              <a:gd name="T9" fmla="*/ 3 h 12"/>
              <a:gd name="T10" fmla="*/ 7 w 24"/>
              <a:gd name="T11" fmla="*/ 0 h 12"/>
              <a:gd name="T12" fmla="*/ 5 w 24"/>
              <a:gd name="T13" fmla="*/ 0 h 12"/>
              <a:gd name="T14" fmla="*/ 0 w 24"/>
              <a:gd name="T15" fmla="*/ 0 h 12"/>
              <a:gd name="T16" fmla="*/ 7 w 24"/>
              <a:gd name="T17" fmla="*/ 7 h 12"/>
              <a:gd name="T18" fmla="*/ 10 w 24"/>
              <a:gd name="T19" fmla="*/ 7 h 12"/>
              <a:gd name="T20" fmla="*/ 12 w 24"/>
              <a:gd name="T21" fmla="*/ 10 h 12"/>
              <a:gd name="T22" fmla="*/ 17 w 24"/>
              <a:gd name="T23" fmla="*/ 12 h 12"/>
              <a:gd name="T24" fmla="*/ 19 w 24"/>
              <a:gd name="T25" fmla="*/ 12 h 12"/>
              <a:gd name="T26" fmla="*/ 21 w 24"/>
              <a:gd name="T27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12">
                <a:moveTo>
                  <a:pt x="21" y="10"/>
                </a:moveTo>
                <a:lnTo>
                  <a:pt x="24" y="5"/>
                </a:lnTo>
                <a:lnTo>
                  <a:pt x="24" y="5"/>
                </a:lnTo>
                <a:lnTo>
                  <a:pt x="17" y="3"/>
                </a:lnTo>
                <a:lnTo>
                  <a:pt x="12" y="3"/>
                </a:lnTo>
                <a:lnTo>
                  <a:pt x="7" y="0"/>
                </a:lnTo>
                <a:lnTo>
                  <a:pt x="5" y="0"/>
                </a:lnTo>
                <a:lnTo>
                  <a:pt x="0" y="0"/>
                </a:lnTo>
                <a:lnTo>
                  <a:pt x="7" y="7"/>
                </a:lnTo>
                <a:lnTo>
                  <a:pt x="10" y="7"/>
                </a:lnTo>
                <a:lnTo>
                  <a:pt x="12" y="10"/>
                </a:lnTo>
                <a:lnTo>
                  <a:pt x="17" y="12"/>
                </a:lnTo>
                <a:lnTo>
                  <a:pt x="19" y="12"/>
                </a:lnTo>
                <a:lnTo>
                  <a:pt x="21" y="1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1104"/>
          <p:cNvSpPr>
            <a:spLocks/>
          </p:cNvSpPr>
          <p:nvPr/>
        </p:nvSpPr>
        <p:spPr bwMode="auto">
          <a:xfrm>
            <a:off x="7399338" y="5862638"/>
            <a:ext cx="44450" cy="49213"/>
          </a:xfrm>
          <a:custGeom>
            <a:avLst/>
            <a:gdLst>
              <a:gd name="T0" fmla="*/ 23 w 28"/>
              <a:gd name="T1" fmla="*/ 31 h 31"/>
              <a:gd name="T2" fmla="*/ 26 w 28"/>
              <a:gd name="T3" fmla="*/ 29 h 31"/>
              <a:gd name="T4" fmla="*/ 28 w 28"/>
              <a:gd name="T5" fmla="*/ 24 h 31"/>
              <a:gd name="T6" fmla="*/ 26 w 28"/>
              <a:gd name="T7" fmla="*/ 24 h 31"/>
              <a:gd name="T8" fmla="*/ 23 w 28"/>
              <a:gd name="T9" fmla="*/ 24 h 31"/>
              <a:gd name="T10" fmla="*/ 23 w 28"/>
              <a:gd name="T11" fmla="*/ 22 h 31"/>
              <a:gd name="T12" fmla="*/ 26 w 28"/>
              <a:gd name="T13" fmla="*/ 17 h 31"/>
              <a:gd name="T14" fmla="*/ 23 w 28"/>
              <a:gd name="T15" fmla="*/ 14 h 31"/>
              <a:gd name="T16" fmla="*/ 23 w 28"/>
              <a:gd name="T17" fmla="*/ 10 h 31"/>
              <a:gd name="T18" fmla="*/ 21 w 28"/>
              <a:gd name="T19" fmla="*/ 10 h 31"/>
              <a:gd name="T20" fmla="*/ 19 w 28"/>
              <a:gd name="T21" fmla="*/ 10 h 31"/>
              <a:gd name="T22" fmla="*/ 14 w 28"/>
              <a:gd name="T23" fmla="*/ 10 h 31"/>
              <a:gd name="T24" fmla="*/ 12 w 28"/>
              <a:gd name="T25" fmla="*/ 5 h 31"/>
              <a:gd name="T26" fmla="*/ 12 w 28"/>
              <a:gd name="T27" fmla="*/ 3 h 31"/>
              <a:gd name="T28" fmla="*/ 9 w 28"/>
              <a:gd name="T29" fmla="*/ 3 h 31"/>
              <a:gd name="T30" fmla="*/ 9 w 28"/>
              <a:gd name="T31" fmla="*/ 0 h 31"/>
              <a:gd name="T32" fmla="*/ 4 w 28"/>
              <a:gd name="T33" fmla="*/ 0 h 31"/>
              <a:gd name="T34" fmla="*/ 0 w 28"/>
              <a:gd name="T35" fmla="*/ 3 h 31"/>
              <a:gd name="T36" fmla="*/ 0 w 28"/>
              <a:gd name="T37" fmla="*/ 5 h 31"/>
              <a:gd name="T38" fmla="*/ 2 w 28"/>
              <a:gd name="T39" fmla="*/ 12 h 31"/>
              <a:gd name="T40" fmla="*/ 2 w 28"/>
              <a:gd name="T41" fmla="*/ 14 h 31"/>
              <a:gd name="T42" fmla="*/ 4 w 28"/>
              <a:gd name="T43" fmla="*/ 14 h 31"/>
              <a:gd name="T44" fmla="*/ 4 w 28"/>
              <a:gd name="T45" fmla="*/ 12 h 31"/>
              <a:gd name="T46" fmla="*/ 9 w 28"/>
              <a:gd name="T47" fmla="*/ 14 h 31"/>
              <a:gd name="T48" fmla="*/ 9 w 28"/>
              <a:gd name="T49" fmla="*/ 17 h 31"/>
              <a:gd name="T50" fmla="*/ 12 w 28"/>
              <a:gd name="T51" fmla="*/ 19 h 31"/>
              <a:gd name="T52" fmla="*/ 19 w 28"/>
              <a:gd name="T53" fmla="*/ 24 h 31"/>
              <a:gd name="T54" fmla="*/ 21 w 28"/>
              <a:gd name="T55" fmla="*/ 26 h 31"/>
              <a:gd name="T56" fmla="*/ 21 w 28"/>
              <a:gd name="T57" fmla="*/ 29 h 31"/>
              <a:gd name="T58" fmla="*/ 21 w 28"/>
              <a:gd name="T59" fmla="*/ 29 h 31"/>
              <a:gd name="T60" fmla="*/ 23 w 28"/>
              <a:gd name="T61" fmla="*/ 31 h 31"/>
              <a:gd name="T62" fmla="*/ 23 w 28"/>
              <a:gd name="T6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" h="31">
                <a:moveTo>
                  <a:pt x="23" y="31"/>
                </a:moveTo>
                <a:lnTo>
                  <a:pt x="26" y="29"/>
                </a:lnTo>
                <a:lnTo>
                  <a:pt x="28" y="24"/>
                </a:lnTo>
                <a:lnTo>
                  <a:pt x="26" y="24"/>
                </a:lnTo>
                <a:lnTo>
                  <a:pt x="23" y="24"/>
                </a:lnTo>
                <a:lnTo>
                  <a:pt x="23" y="22"/>
                </a:lnTo>
                <a:lnTo>
                  <a:pt x="26" y="17"/>
                </a:lnTo>
                <a:lnTo>
                  <a:pt x="23" y="14"/>
                </a:lnTo>
                <a:lnTo>
                  <a:pt x="23" y="10"/>
                </a:lnTo>
                <a:lnTo>
                  <a:pt x="21" y="10"/>
                </a:lnTo>
                <a:lnTo>
                  <a:pt x="19" y="10"/>
                </a:lnTo>
                <a:lnTo>
                  <a:pt x="14" y="10"/>
                </a:lnTo>
                <a:lnTo>
                  <a:pt x="12" y="5"/>
                </a:lnTo>
                <a:lnTo>
                  <a:pt x="12" y="3"/>
                </a:lnTo>
                <a:lnTo>
                  <a:pt x="9" y="3"/>
                </a:lnTo>
                <a:lnTo>
                  <a:pt x="9" y="0"/>
                </a:lnTo>
                <a:lnTo>
                  <a:pt x="4" y="0"/>
                </a:lnTo>
                <a:lnTo>
                  <a:pt x="0" y="3"/>
                </a:lnTo>
                <a:lnTo>
                  <a:pt x="0" y="5"/>
                </a:lnTo>
                <a:lnTo>
                  <a:pt x="2" y="12"/>
                </a:lnTo>
                <a:lnTo>
                  <a:pt x="2" y="14"/>
                </a:lnTo>
                <a:lnTo>
                  <a:pt x="4" y="14"/>
                </a:lnTo>
                <a:lnTo>
                  <a:pt x="4" y="12"/>
                </a:lnTo>
                <a:lnTo>
                  <a:pt x="9" y="14"/>
                </a:lnTo>
                <a:lnTo>
                  <a:pt x="9" y="17"/>
                </a:lnTo>
                <a:lnTo>
                  <a:pt x="12" y="19"/>
                </a:lnTo>
                <a:lnTo>
                  <a:pt x="19" y="24"/>
                </a:lnTo>
                <a:lnTo>
                  <a:pt x="21" y="26"/>
                </a:lnTo>
                <a:lnTo>
                  <a:pt x="21" y="29"/>
                </a:lnTo>
                <a:lnTo>
                  <a:pt x="21" y="29"/>
                </a:lnTo>
                <a:lnTo>
                  <a:pt x="23" y="31"/>
                </a:lnTo>
                <a:lnTo>
                  <a:pt x="23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1105"/>
          <p:cNvSpPr>
            <a:spLocks/>
          </p:cNvSpPr>
          <p:nvPr/>
        </p:nvSpPr>
        <p:spPr bwMode="auto">
          <a:xfrm>
            <a:off x="7531101" y="5603876"/>
            <a:ext cx="104775" cy="71438"/>
          </a:xfrm>
          <a:custGeom>
            <a:avLst/>
            <a:gdLst>
              <a:gd name="T0" fmla="*/ 61 w 66"/>
              <a:gd name="T1" fmla="*/ 28 h 45"/>
              <a:gd name="T2" fmla="*/ 59 w 66"/>
              <a:gd name="T3" fmla="*/ 21 h 45"/>
              <a:gd name="T4" fmla="*/ 52 w 66"/>
              <a:gd name="T5" fmla="*/ 17 h 45"/>
              <a:gd name="T6" fmla="*/ 47 w 66"/>
              <a:gd name="T7" fmla="*/ 12 h 45"/>
              <a:gd name="T8" fmla="*/ 44 w 66"/>
              <a:gd name="T9" fmla="*/ 9 h 45"/>
              <a:gd name="T10" fmla="*/ 47 w 66"/>
              <a:gd name="T11" fmla="*/ 5 h 45"/>
              <a:gd name="T12" fmla="*/ 42 w 66"/>
              <a:gd name="T13" fmla="*/ 5 h 45"/>
              <a:gd name="T14" fmla="*/ 42 w 66"/>
              <a:gd name="T15" fmla="*/ 0 h 45"/>
              <a:gd name="T16" fmla="*/ 37 w 66"/>
              <a:gd name="T17" fmla="*/ 2 h 45"/>
              <a:gd name="T18" fmla="*/ 33 w 66"/>
              <a:gd name="T19" fmla="*/ 2 h 45"/>
              <a:gd name="T20" fmla="*/ 26 w 66"/>
              <a:gd name="T21" fmla="*/ 5 h 45"/>
              <a:gd name="T22" fmla="*/ 26 w 66"/>
              <a:gd name="T23" fmla="*/ 9 h 45"/>
              <a:gd name="T24" fmla="*/ 21 w 66"/>
              <a:gd name="T25" fmla="*/ 12 h 45"/>
              <a:gd name="T26" fmla="*/ 11 w 66"/>
              <a:gd name="T27" fmla="*/ 17 h 45"/>
              <a:gd name="T28" fmla="*/ 2 w 66"/>
              <a:gd name="T29" fmla="*/ 17 h 45"/>
              <a:gd name="T30" fmla="*/ 0 w 66"/>
              <a:gd name="T31" fmla="*/ 24 h 45"/>
              <a:gd name="T32" fmla="*/ 0 w 66"/>
              <a:gd name="T33" fmla="*/ 28 h 45"/>
              <a:gd name="T34" fmla="*/ 11 w 66"/>
              <a:gd name="T35" fmla="*/ 35 h 45"/>
              <a:gd name="T36" fmla="*/ 18 w 66"/>
              <a:gd name="T37" fmla="*/ 35 h 45"/>
              <a:gd name="T38" fmla="*/ 23 w 66"/>
              <a:gd name="T39" fmla="*/ 31 h 45"/>
              <a:gd name="T40" fmla="*/ 28 w 66"/>
              <a:gd name="T41" fmla="*/ 24 h 45"/>
              <a:gd name="T42" fmla="*/ 33 w 66"/>
              <a:gd name="T43" fmla="*/ 21 h 45"/>
              <a:gd name="T44" fmla="*/ 40 w 66"/>
              <a:gd name="T45" fmla="*/ 24 h 45"/>
              <a:gd name="T46" fmla="*/ 37 w 66"/>
              <a:gd name="T47" fmla="*/ 26 h 45"/>
              <a:gd name="T48" fmla="*/ 30 w 66"/>
              <a:gd name="T49" fmla="*/ 31 h 45"/>
              <a:gd name="T50" fmla="*/ 26 w 66"/>
              <a:gd name="T51" fmla="*/ 35 h 45"/>
              <a:gd name="T52" fmla="*/ 26 w 66"/>
              <a:gd name="T53" fmla="*/ 38 h 45"/>
              <a:gd name="T54" fmla="*/ 30 w 66"/>
              <a:gd name="T55" fmla="*/ 45 h 45"/>
              <a:gd name="T56" fmla="*/ 33 w 66"/>
              <a:gd name="T57" fmla="*/ 43 h 45"/>
              <a:gd name="T58" fmla="*/ 42 w 66"/>
              <a:gd name="T59" fmla="*/ 45 h 45"/>
              <a:gd name="T60" fmla="*/ 49 w 66"/>
              <a:gd name="T61" fmla="*/ 45 h 45"/>
              <a:gd name="T62" fmla="*/ 59 w 66"/>
              <a:gd name="T63" fmla="*/ 45 h 45"/>
              <a:gd name="T64" fmla="*/ 61 w 66"/>
              <a:gd name="T65" fmla="*/ 43 h 45"/>
              <a:gd name="T66" fmla="*/ 61 w 66"/>
              <a:gd name="T67" fmla="*/ 40 h 45"/>
              <a:gd name="T68" fmla="*/ 61 w 66"/>
              <a:gd name="T69" fmla="*/ 38 h 45"/>
              <a:gd name="T70" fmla="*/ 66 w 66"/>
              <a:gd name="T71" fmla="*/ 38 h 45"/>
              <a:gd name="T72" fmla="*/ 66 w 66"/>
              <a:gd name="T73" fmla="*/ 35 h 45"/>
              <a:gd name="T74" fmla="*/ 61 w 66"/>
              <a:gd name="T75" fmla="*/ 2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6" h="45">
                <a:moveTo>
                  <a:pt x="61" y="28"/>
                </a:moveTo>
                <a:lnTo>
                  <a:pt x="59" y="21"/>
                </a:lnTo>
                <a:lnTo>
                  <a:pt x="52" y="17"/>
                </a:lnTo>
                <a:lnTo>
                  <a:pt x="47" y="12"/>
                </a:lnTo>
                <a:lnTo>
                  <a:pt x="44" y="9"/>
                </a:lnTo>
                <a:lnTo>
                  <a:pt x="47" y="5"/>
                </a:lnTo>
                <a:lnTo>
                  <a:pt x="42" y="5"/>
                </a:lnTo>
                <a:lnTo>
                  <a:pt x="42" y="0"/>
                </a:lnTo>
                <a:lnTo>
                  <a:pt x="37" y="2"/>
                </a:lnTo>
                <a:lnTo>
                  <a:pt x="33" y="2"/>
                </a:lnTo>
                <a:lnTo>
                  <a:pt x="26" y="5"/>
                </a:lnTo>
                <a:lnTo>
                  <a:pt x="26" y="9"/>
                </a:lnTo>
                <a:lnTo>
                  <a:pt x="21" y="12"/>
                </a:lnTo>
                <a:lnTo>
                  <a:pt x="11" y="17"/>
                </a:lnTo>
                <a:lnTo>
                  <a:pt x="2" y="17"/>
                </a:lnTo>
                <a:lnTo>
                  <a:pt x="0" y="24"/>
                </a:lnTo>
                <a:lnTo>
                  <a:pt x="0" y="28"/>
                </a:lnTo>
                <a:lnTo>
                  <a:pt x="11" y="35"/>
                </a:lnTo>
                <a:lnTo>
                  <a:pt x="18" y="35"/>
                </a:lnTo>
                <a:lnTo>
                  <a:pt x="23" y="31"/>
                </a:lnTo>
                <a:lnTo>
                  <a:pt x="28" y="24"/>
                </a:lnTo>
                <a:lnTo>
                  <a:pt x="33" y="21"/>
                </a:lnTo>
                <a:lnTo>
                  <a:pt x="40" y="24"/>
                </a:lnTo>
                <a:lnTo>
                  <a:pt x="37" y="26"/>
                </a:lnTo>
                <a:lnTo>
                  <a:pt x="30" y="31"/>
                </a:lnTo>
                <a:lnTo>
                  <a:pt x="26" y="35"/>
                </a:lnTo>
                <a:lnTo>
                  <a:pt x="26" y="38"/>
                </a:lnTo>
                <a:lnTo>
                  <a:pt x="30" y="45"/>
                </a:lnTo>
                <a:lnTo>
                  <a:pt x="33" y="43"/>
                </a:lnTo>
                <a:lnTo>
                  <a:pt x="42" y="45"/>
                </a:lnTo>
                <a:lnTo>
                  <a:pt x="49" y="45"/>
                </a:lnTo>
                <a:lnTo>
                  <a:pt x="59" y="45"/>
                </a:lnTo>
                <a:lnTo>
                  <a:pt x="61" y="43"/>
                </a:lnTo>
                <a:lnTo>
                  <a:pt x="61" y="40"/>
                </a:lnTo>
                <a:lnTo>
                  <a:pt x="61" y="38"/>
                </a:lnTo>
                <a:lnTo>
                  <a:pt x="66" y="38"/>
                </a:lnTo>
                <a:lnTo>
                  <a:pt x="66" y="35"/>
                </a:lnTo>
                <a:lnTo>
                  <a:pt x="61" y="2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1106"/>
          <p:cNvSpPr>
            <a:spLocks/>
          </p:cNvSpPr>
          <p:nvPr/>
        </p:nvSpPr>
        <p:spPr bwMode="auto">
          <a:xfrm>
            <a:off x="7542213" y="5743576"/>
            <a:ext cx="47625" cy="77788"/>
          </a:xfrm>
          <a:custGeom>
            <a:avLst/>
            <a:gdLst>
              <a:gd name="T0" fmla="*/ 21 w 30"/>
              <a:gd name="T1" fmla="*/ 2 h 49"/>
              <a:gd name="T2" fmla="*/ 19 w 30"/>
              <a:gd name="T3" fmla="*/ 2 h 49"/>
              <a:gd name="T4" fmla="*/ 14 w 30"/>
              <a:gd name="T5" fmla="*/ 0 h 49"/>
              <a:gd name="T6" fmla="*/ 4 w 30"/>
              <a:gd name="T7" fmla="*/ 2 h 49"/>
              <a:gd name="T8" fmla="*/ 2 w 30"/>
              <a:gd name="T9" fmla="*/ 4 h 49"/>
              <a:gd name="T10" fmla="*/ 0 w 30"/>
              <a:gd name="T11" fmla="*/ 9 h 49"/>
              <a:gd name="T12" fmla="*/ 4 w 30"/>
              <a:gd name="T13" fmla="*/ 11 h 49"/>
              <a:gd name="T14" fmla="*/ 11 w 30"/>
              <a:gd name="T15" fmla="*/ 14 h 49"/>
              <a:gd name="T16" fmla="*/ 14 w 30"/>
              <a:gd name="T17" fmla="*/ 26 h 49"/>
              <a:gd name="T18" fmla="*/ 14 w 30"/>
              <a:gd name="T19" fmla="*/ 33 h 49"/>
              <a:gd name="T20" fmla="*/ 9 w 30"/>
              <a:gd name="T21" fmla="*/ 33 h 49"/>
              <a:gd name="T22" fmla="*/ 9 w 30"/>
              <a:gd name="T23" fmla="*/ 35 h 49"/>
              <a:gd name="T24" fmla="*/ 7 w 30"/>
              <a:gd name="T25" fmla="*/ 40 h 49"/>
              <a:gd name="T26" fmla="*/ 11 w 30"/>
              <a:gd name="T27" fmla="*/ 45 h 49"/>
              <a:gd name="T28" fmla="*/ 19 w 30"/>
              <a:gd name="T29" fmla="*/ 49 h 49"/>
              <a:gd name="T30" fmla="*/ 19 w 30"/>
              <a:gd name="T31" fmla="*/ 45 h 49"/>
              <a:gd name="T32" fmla="*/ 21 w 30"/>
              <a:gd name="T33" fmla="*/ 42 h 49"/>
              <a:gd name="T34" fmla="*/ 26 w 30"/>
              <a:gd name="T35" fmla="*/ 40 h 49"/>
              <a:gd name="T36" fmla="*/ 26 w 30"/>
              <a:gd name="T37" fmla="*/ 33 h 49"/>
              <a:gd name="T38" fmla="*/ 30 w 30"/>
              <a:gd name="T39" fmla="*/ 30 h 49"/>
              <a:gd name="T40" fmla="*/ 28 w 30"/>
              <a:gd name="T41" fmla="*/ 26 h 49"/>
              <a:gd name="T42" fmla="*/ 28 w 30"/>
              <a:gd name="T43" fmla="*/ 23 h 49"/>
              <a:gd name="T44" fmla="*/ 26 w 30"/>
              <a:gd name="T45" fmla="*/ 18 h 49"/>
              <a:gd name="T46" fmla="*/ 26 w 30"/>
              <a:gd name="T47" fmla="*/ 14 h 49"/>
              <a:gd name="T48" fmla="*/ 26 w 30"/>
              <a:gd name="T49" fmla="*/ 11 h 49"/>
              <a:gd name="T50" fmla="*/ 26 w 30"/>
              <a:gd name="T51" fmla="*/ 9 h 49"/>
              <a:gd name="T52" fmla="*/ 26 w 30"/>
              <a:gd name="T53" fmla="*/ 7 h 49"/>
              <a:gd name="T54" fmla="*/ 23 w 30"/>
              <a:gd name="T55" fmla="*/ 2 h 49"/>
              <a:gd name="T56" fmla="*/ 21 w 30"/>
              <a:gd name="T57" fmla="*/ 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49">
                <a:moveTo>
                  <a:pt x="21" y="2"/>
                </a:moveTo>
                <a:lnTo>
                  <a:pt x="19" y="2"/>
                </a:lnTo>
                <a:lnTo>
                  <a:pt x="14" y="0"/>
                </a:lnTo>
                <a:lnTo>
                  <a:pt x="4" y="2"/>
                </a:lnTo>
                <a:lnTo>
                  <a:pt x="2" y="4"/>
                </a:lnTo>
                <a:lnTo>
                  <a:pt x="0" y="9"/>
                </a:lnTo>
                <a:lnTo>
                  <a:pt x="4" y="11"/>
                </a:lnTo>
                <a:lnTo>
                  <a:pt x="11" y="14"/>
                </a:lnTo>
                <a:lnTo>
                  <a:pt x="14" y="26"/>
                </a:lnTo>
                <a:lnTo>
                  <a:pt x="14" y="33"/>
                </a:lnTo>
                <a:lnTo>
                  <a:pt x="9" y="33"/>
                </a:lnTo>
                <a:lnTo>
                  <a:pt x="9" y="35"/>
                </a:lnTo>
                <a:lnTo>
                  <a:pt x="7" y="40"/>
                </a:lnTo>
                <a:lnTo>
                  <a:pt x="11" y="45"/>
                </a:lnTo>
                <a:lnTo>
                  <a:pt x="19" y="49"/>
                </a:lnTo>
                <a:lnTo>
                  <a:pt x="19" y="45"/>
                </a:lnTo>
                <a:lnTo>
                  <a:pt x="21" y="42"/>
                </a:lnTo>
                <a:lnTo>
                  <a:pt x="26" y="40"/>
                </a:lnTo>
                <a:lnTo>
                  <a:pt x="26" y="33"/>
                </a:lnTo>
                <a:lnTo>
                  <a:pt x="30" y="30"/>
                </a:lnTo>
                <a:lnTo>
                  <a:pt x="28" y="26"/>
                </a:lnTo>
                <a:lnTo>
                  <a:pt x="28" y="23"/>
                </a:lnTo>
                <a:lnTo>
                  <a:pt x="26" y="18"/>
                </a:lnTo>
                <a:lnTo>
                  <a:pt x="26" y="14"/>
                </a:lnTo>
                <a:lnTo>
                  <a:pt x="26" y="11"/>
                </a:lnTo>
                <a:lnTo>
                  <a:pt x="26" y="9"/>
                </a:lnTo>
                <a:lnTo>
                  <a:pt x="26" y="7"/>
                </a:lnTo>
                <a:lnTo>
                  <a:pt x="23" y="2"/>
                </a:lnTo>
                <a:lnTo>
                  <a:pt x="21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1107"/>
          <p:cNvSpPr>
            <a:spLocks/>
          </p:cNvSpPr>
          <p:nvPr/>
        </p:nvSpPr>
        <p:spPr bwMode="auto">
          <a:xfrm>
            <a:off x="7413626" y="5505451"/>
            <a:ext cx="52388" cy="49213"/>
          </a:xfrm>
          <a:custGeom>
            <a:avLst/>
            <a:gdLst>
              <a:gd name="T0" fmla="*/ 0 w 33"/>
              <a:gd name="T1" fmla="*/ 15 h 31"/>
              <a:gd name="T2" fmla="*/ 0 w 33"/>
              <a:gd name="T3" fmla="*/ 17 h 31"/>
              <a:gd name="T4" fmla="*/ 3 w 33"/>
              <a:gd name="T5" fmla="*/ 19 h 31"/>
              <a:gd name="T6" fmla="*/ 3 w 33"/>
              <a:gd name="T7" fmla="*/ 24 h 31"/>
              <a:gd name="T8" fmla="*/ 5 w 33"/>
              <a:gd name="T9" fmla="*/ 24 h 31"/>
              <a:gd name="T10" fmla="*/ 10 w 33"/>
              <a:gd name="T11" fmla="*/ 27 h 31"/>
              <a:gd name="T12" fmla="*/ 10 w 33"/>
              <a:gd name="T13" fmla="*/ 29 h 31"/>
              <a:gd name="T14" fmla="*/ 19 w 33"/>
              <a:gd name="T15" fmla="*/ 29 h 31"/>
              <a:gd name="T16" fmla="*/ 14 w 33"/>
              <a:gd name="T17" fmla="*/ 27 h 31"/>
              <a:gd name="T18" fmla="*/ 14 w 33"/>
              <a:gd name="T19" fmla="*/ 19 h 31"/>
              <a:gd name="T20" fmla="*/ 17 w 33"/>
              <a:gd name="T21" fmla="*/ 17 h 31"/>
              <a:gd name="T22" fmla="*/ 19 w 33"/>
              <a:gd name="T23" fmla="*/ 17 h 31"/>
              <a:gd name="T24" fmla="*/ 21 w 33"/>
              <a:gd name="T25" fmla="*/ 19 h 31"/>
              <a:gd name="T26" fmla="*/ 19 w 33"/>
              <a:gd name="T27" fmla="*/ 22 h 31"/>
              <a:gd name="T28" fmla="*/ 17 w 33"/>
              <a:gd name="T29" fmla="*/ 24 h 31"/>
              <a:gd name="T30" fmla="*/ 21 w 33"/>
              <a:gd name="T31" fmla="*/ 27 h 31"/>
              <a:gd name="T32" fmla="*/ 24 w 33"/>
              <a:gd name="T33" fmla="*/ 29 h 31"/>
              <a:gd name="T34" fmla="*/ 24 w 33"/>
              <a:gd name="T35" fmla="*/ 29 h 31"/>
              <a:gd name="T36" fmla="*/ 26 w 33"/>
              <a:gd name="T37" fmla="*/ 31 h 31"/>
              <a:gd name="T38" fmla="*/ 26 w 33"/>
              <a:gd name="T39" fmla="*/ 27 h 31"/>
              <a:gd name="T40" fmla="*/ 26 w 33"/>
              <a:gd name="T41" fmla="*/ 24 h 31"/>
              <a:gd name="T42" fmla="*/ 26 w 33"/>
              <a:gd name="T43" fmla="*/ 19 h 31"/>
              <a:gd name="T44" fmla="*/ 29 w 33"/>
              <a:gd name="T45" fmla="*/ 17 h 31"/>
              <a:gd name="T46" fmla="*/ 29 w 33"/>
              <a:gd name="T47" fmla="*/ 12 h 31"/>
              <a:gd name="T48" fmla="*/ 31 w 33"/>
              <a:gd name="T49" fmla="*/ 8 h 31"/>
              <a:gd name="T50" fmla="*/ 31 w 33"/>
              <a:gd name="T51" fmla="*/ 5 h 31"/>
              <a:gd name="T52" fmla="*/ 33 w 33"/>
              <a:gd name="T53" fmla="*/ 0 h 31"/>
              <a:gd name="T54" fmla="*/ 31 w 33"/>
              <a:gd name="T55" fmla="*/ 5 h 31"/>
              <a:gd name="T56" fmla="*/ 26 w 33"/>
              <a:gd name="T57" fmla="*/ 5 h 31"/>
              <a:gd name="T58" fmla="*/ 24 w 33"/>
              <a:gd name="T59" fmla="*/ 10 h 31"/>
              <a:gd name="T60" fmla="*/ 21 w 33"/>
              <a:gd name="T61" fmla="*/ 15 h 31"/>
              <a:gd name="T62" fmla="*/ 19 w 33"/>
              <a:gd name="T63" fmla="*/ 12 h 31"/>
              <a:gd name="T64" fmla="*/ 21 w 33"/>
              <a:gd name="T65" fmla="*/ 12 h 31"/>
              <a:gd name="T66" fmla="*/ 19 w 33"/>
              <a:gd name="T67" fmla="*/ 10 h 31"/>
              <a:gd name="T68" fmla="*/ 14 w 33"/>
              <a:gd name="T69" fmla="*/ 8 h 31"/>
              <a:gd name="T70" fmla="*/ 7 w 33"/>
              <a:gd name="T71" fmla="*/ 8 h 31"/>
              <a:gd name="T72" fmla="*/ 0 w 33"/>
              <a:gd name="T73" fmla="*/ 12 h 31"/>
              <a:gd name="T74" fmla="*/ 0 w 33"/>
              <a:gd name="T75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3" h="31">
                <a:moveTo>
                  <a:pt x="0" y="15"/>
                </a:moveTo>
                <a:lnTo>
                  <a:pt x="0" y="17"/>
                </a:lnTo>
                <a:lnTo>
                  <a:pt x="3" y="19"/>
                </a:lnTo>
                <a:lnTo>
                  <a:pt x="3" y="24"/>
                </a:lnTo>
                <a:lnTo>
                  <a:pt x="5" y="24"/>
                </a:lnTo>
                <a:lnTo>
                  <a:pt x="10" y="27"/>
                </a:lnTo>
                <a:lnTo>
                  <a:pt x="10" y="29"/>
                </a:lnTo>
                <a:lnTo>
                  <a:pt x="19" y="29"/>
                </a:lnTo>
                <a:lnTo>
                  <a:pt x="14" y="27"/>
                </a:lnTo>
                <a:lnTo>
                  <a:pt x="14" y="19"/>
                </a:lnTo>
                <a:lnTo>
                  <a:pt x="17" y="17"/>
                </a:lnTo>
                <a:lnTo>
                  <a:pt x="19" y="17"/>
                </a:lnTo>
                <a:lnTo>
                  <a:pt x="21" y="19"/>
                </a:lnTo>
                <a:lnTo>
                  <a:pt x="19" y="22"/>
                </a:lnTo>
                <a:lnTo>
                  <a:pt x="17" y="24"/>
                </a:lnTo>
                <a:lnTo>
                  <a:pt x="21" y="27"/>
                </a:lnTo>
                <a:lnTo>
                  <a:pt x="24" y="29"/>
                </a:lnTo>
                <a:lnTo>
                  <a:pt x="24" y="29"/>
                </a:lnTo>
                <a:lnTo>
                  <a:pt x="26" y="31"/>
                </a:lnTo>
                <a:lnTo>
                  <a:pt x="26" y="27"/>
                </a:lnTo>
                <a:lnTo>
                  <a:pt x="26" y="24"/>
                </a:lnTo>
                <a:lnTo>
                  <a:pt x="26" y="19"/>
                </a:lnTo>
                <a:lnTo>
                  <a:pt x="29" y="17"/>
                </a:lnTo>
                <a:lnTo>
                  <a:pt x="29" y="12"/>
                </a:lnTo>
                <a:lnTo>
                  <a:pt x="31" y="8"/>
                </a:lnTo>
                <a:lnTo>
                  <a:pt x="31" y="5"/>
                </a:lnTo>
                <a:lnTo>
                  <a:pt x="33" y="0"/>
                </a:lnTo>
                <a:lnTo>
                  <a:pt x="31" y="5"/>
                </a:lnTo>
                <a:lnTo>
                  <a:pt x="26" y="5"/>
                </a:lnTo>
                <a:lnTo>
                  <a:pt x="24" y="10"/>
                </a:lnTo>
                <a:lnTo>
                  <a:pt x="21" y="15"/>
                </a:lnTo>
                <a:lnTo>
                  <a:pt x="19" y="12"/>
                </a:lnTo>
                <a:lnTo>
                  <a:pt x="21" y="12"/>
                </a:lnTo>
                <a:lnTo>
                  <a:pt x="19" y="10"/>
                </a:lnTo>
                <a:lnTo>
                  <a:pt x="14" y="8"/>
                </a:lnTo>
                <a:lnTo>
                  <a:pt x="7" y="8"/>
                </a:lnTo>
                <a:lnTo>
                  <a:pt x="0" y="12"/>
                </a:lnTo>
                <a:lnTo>
                  <a:pt x="0" y="1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1108"/>
          <p:cNvSpPr>
            <a:spLocks/>
          </p:cNvSpPr>
          <p:nvPr/>
        </p:nvSpPr>
        <p:spPr bwMode="auto">
          <a:xfrm>
            <a:off x="7459663" y="5427663"/>
            <a:ext cx="28575" cy="22225"/>
          </a:xfrm>
          <a:custGeom>
            <a:avLst/>
            <a:gdLst>
              <a:gd name="T0" fmla="*/ 18 w 18"/>
              <a:gd name="T1" fmla="*/ 7 h 14"/>
              <a:gd name="T2" fmla="*/ 18 w 18"/>
              <a:gd name="T3" fmla="*/ 5 h 14"/>
              <a:gd name="T4" fmla="*/ 16 w 18"/>
              <a:gd name="T5" fmla="*/ 2 h 14"/>
              <a:gd name="T6" fmla="*/ 9 w 18"/>
              <a:gd name="T7" fmla="*/ 0 h 14"/>
              <a:gd name="T8" fmla="*/ 4 w 18"/>
              <a:gd name="T9" fmla="*/ 2 h 14"/>
              <a:gd name="T10" fmla="*/ 0 w 18"/>
              <a:gd name="T11" fmla="*/ 7 h 14"/>
              <a:gd name="T12" fmla="*/ 4 w 18"/>
              <a:gd name="T13" fmla="*/ 9 h 14"/>
              <a:gd name="T14" fmla="*/ 9 w 18"/>
              <a:gd name="T15" fmla="*/ 12 h 14"/>
              <a:gd name="T16" fmla="*/ 11 w 18"/>
              <a:gd name="T17" fmla="*/ 14 h 14"/>
              <a:gd name="T18" fmla="*/ 16 w 18"/>
              <a:gd name="T19" fmla="*/ 12 h 14"/>
              <a:gd name="T20" fmla="*/ 18 w 18"/>
              <a:gd name="T21" fmla="*/ 9 h 14"/>
              <a:gd name="T22" fmla="*/ 18 w 18"/>
              <a:gd name="T2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4">
                <a:moveTo>
                  <a:pt x="18" y="7"/>
                </a:moveTo>
                <a:lnTo>
                  <a:pt x="18" y="5"/>
                </a:lnTo>
                <a:lnTo>
                  <a:pt x="16" y="2"/>
                </a:lnTo>
                <a:lnTo>
                  <a:pt x="9" y="0"/>
                </a:lnTo>
                <a:lnTo>
                  <a:pt x="4" y="2"/>
                </a:lnTo>
                <a:lnTo>
                  <a:pt x="0" y="7"/>
                </a:lnTo>
                <a:lnTo>
                  <a:pt x="4" y="9"/>
                </a:lnTo>
                <a:lnTo>
                  <a:pt x="9" y="12"/>
                </a:lnTo>
                <a:lnTo>
                  <a:pt x="11" y="14"/>
                </a:lnTo>
                <a:lnTo>
                  <a:pt x="16" y="12"/>
                </a:lnTo>
                <a:lnTo>
                  <a:pt x="18" y="9"/>
                </a:lnTo>
                <a:lnTo>
                  <a:pt x="18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1109"/>
          <p:cNvSpPr>
            <a:spLocks/>
          </p:cNvSpPr>
          <p:nvPr/>
        </p:nvSpPr>
        <p:spPr bwMode="auto">
          <a:xfrm>
            <a:off x="7331076" y="5389563"/>
            <a:ext cx="38100" cy="41275"/>
          </a:xfrm>
          <a:custGeom>
            <a:avLst/>
            <a:gdLst>
              <a:gd name="T0" fmla="*/ 14 w 24"/>
              <a:gd name="T1" fmla="*/ 24 h 26"/>
              <a:gd name="T2" fmla="*/ 17 w 24"/>
              <a:gd name="T3" fmla="*/ 21 h 26"/>
              <a:gd name="T4" fmla="*/ 21 w 24"/>
              <a:gd name="T5" fmla="*/ 19 h 26"/>
              <a:gd name="T6" fmla="*/ 24 w 24"/>
              <a:gd name="T7" fmla="*/ 19 h 26"/>
              <a:gd name="T8" fmla="*/ 21 w 24"/>
              <a:gd name="T9" fmla="*/ 12 h 26"/>
              <a:gd name="T10" fmla="*/ 19 w 24"/>
              <a:gd name="T11" fmla="*/ 10 h 26"/>
              <a:gd name="T12" fmla="*/ 21 w 24"/>
              <a:gd name="T13" fmla="*/ 7 h 26"/>
              <a:gd name="T14" fmla="*/ 19 w 24"/>
              <a:gd name="T15" fmla="*/ 5 h 26"/>
              <a:gd name="T16" fmla="*/ 17 w 24"/>
              <a:gd name="T17" fmla="*/ 2 h 26"/>
              <a:gd name="T18" fmla="*/ 14 w 24"/>
              <a:gd name="T19" fmla="*/ 2 h 26"/>
              <a:gd name="T20" fmla="*/ 12 w 24"/>
              <a:gd name="T21" fmla="*/ 2 h 26"/>
              <a:gd name="T22" fmla="*/ 10 w 24"/>
              <a:gd name="T23" fmla="*/ 0 h 26"/>
              <a:gd name="T24" fmla="*/ 3 w 24"/>
              <a:gd name="T25" fmla="*/ 5 h 26"/>
              <a:gd name="T26" fmla="*/ 0 w 24"/>
              <a:gd name="T27" fmla="*/ 12 h 26"/>
              <a:gd name="T28" fmla="*/ 0 w 24"/>
              <a:gd name="T29" fmla="*/ 17 h 26"/>
              <a:gd name="T30" fmla="*/ 0 w 24"/>
              <a:gd name="T31" fmla="*/ 19 h 26"/>
              <a:gd name="T32" fmla="*/ 3 w 24"/>
              <a:gd name="T33" fmla="*/ 21 h 26"/>
              <a:gd name="T34" fmla="*/ 5 w 24"/>
              <a:gd name="T35" fmla="*/ 19 h 26"/>
              <a:gd name="T36" fmla="*/ 10 w 24"/>
              <a:gd name="T37" fmla="*/ 24 h 26"/>
              <a:gd name="T38" fmla="*/ 12 w 24"/>
              <a:gd name="T39" fmla="*/ 26 h 26"/>
              <a:gd name="T40" fmla="*/ 14 w 24"/>
              <a:gd name="T41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6">
                <a:moveTo>
                  <a:pt x="14" y="24"/>
                </a:moveTo>
                <a:lnTo>
                  <a:pt x="17" y="21"/>
                </a:lnTo>
                <a:lnTo>
                  <a:pt x="21" y="19"/>
                </a:lnTo>
                <a:lnTo>
                  <a:pt x="24" y="19"/>
                </a:lnTo>
                <a:lnTo>
                  <a:pt x="21" y="12"/>
                </a:lnTo>
                <a:lnTo>
                  <a:pt x="19" y="10"/>
                </a:lnTo>
                <a:lnTo>
                  <a:pt x="21" y="7"/>
                </a:lnTo>
                <a:lnTo>
                  <a:pt x="19" y="5"/>
                </a:lnTo>
                <a:lnTo>
                  <a:pt x="17" y="2"/>
                </a:lnTo>
                <a:lnTo>
                  <a:pt x="14" y="2"/>
                </a:lnTo>
                <a:lnTo>
                  <a:pt x="12" y="2"/>
                </a:lnTo>
                <a:lnTo>
                  <a:pt x="10" y="0"/>
                </a:lnTo>
                <a:lnTo>
                  <a:pt x="3" y="5"/>
                </a:lnTo>
                <a:lnTo>
                  <a:pt x="0" y="12"/>
                </a:lnTo>
                <a:lnTo>
                  <a:pt x="0" y="17"/>
                </a:lnTo>
                <a:lnTo>
                  <a:pt x="0" y="19"/>
                </a:lnTo>
                <a:lnTo>
                  <a:pt x="3" y="21"/>
                </a:lnTo>
                <a:lnTo>
                  <a:pt x="5" y="19"/>
                </a:lnTo>
                <a:lnTo>
                  <a:pt x="10" y="24"/>
                </a:lnTo>
                <a:lnTo>
                  <a:pt x="12" y="26"/>
                </a:lnTo>
                <a:lnTo>
                  <a:pt x="14" y="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1110"/>
          <p:cNvSpPr>
            <a:spLocks/>
          </p:cNvSpPr>
          <p:nvPr/>
        </p:nvSpPr>
        <p:spPr bwMode="auto">
          <a:xfrm>
            <a:off x="7140576" y="5702301"/>
            <a:ext cx="242888" cy="171450"/>
          </a:xfrm>
          <a:custGeom>
            <a:avLst/>
            <a:gdLst>
              <a:gd name="T0" fmla="*/ 151 w 153"/>
              <a:gd name="T1" fmla="*/ 87 h 108"/>
              <a:gd name="T2" fmla="*/ 139 w 153"/>
              <a:gd name="T3" fmla="*/ 87 h 108"/>
              <a:gd name="T4" fmla="*/ 125 w 153"/>
              <a:gd name="T5" fmla="*/ 82 h 108"/>
              <a:gd name="T6" fmla="*/ 125 w 153"/>
              <a:gd name="T7" fmla="*/ 73 h 108"/>
              <a:gd name="T8" fmla="*/ 115 w 153"/>
              <a:gd name="T9" fmla="*/ 52 h 108"/>
              <a:gd name="T10" fmla="*/ 108 w 153"/>
              <a:gd name="T11" fmla="*/ 42 h 108"/>
              <a:gd name="T12" fmla="*/ 111 w 153"/>
              <a:gd name="T13" fmla="*/ 35 h 108"/>
              <a:gd name="T14" fmla="*/ 94 w 153"/>
              <a:gd name="T15" fmla="*/ 37 h 108"/>
              <a:gd name="T16" fmla="*/ 78 w 153"/>
              <a:gd name="T17" fmla="*/ 33 h 108"/>
              <a:gd name="T18" fmla="*/ 68 w 153"/>
              <a:gd name="T19" fmla="*/ 30 h 108"/>
              <a:gd name="T20" fmla="*/ 49 w 153"/>
              <a:gd name="T21" fmla="*/ 18 h 108"/>
              <a:gd name="T22" fmla="*/ 52 w 153"/>
              <a:gd name="T23" fmla="*/ 9 h 108"/>
              <a:gd name="T24" fmla="*/ 44 w 153"/>
              <a:gd name="T25" fmla="*/ 4 h 108"/>
              <a:gd name="T26" fmla="*/ 33 w 153"/>
              <a:gd name="T27" fmla="*/ 2 h 108"/>
              <a:gd name="T28" fmla="*/ 23 w 153"/>
              <a:gd name="T29" fmla="*/ 4 h 108"/>
              <a:gd name="T30" fmla="*/ 21 w 153"/>
              <a:gd name="T31" fmla="*/ 11 h 108"/>
              <a:gd name="T32" fmla="*/ 11 w 153"/>
              <a:gd name="T33" fmla="*/ 18 h 108"/>
              <a:gd name="T34" fmla="*/ 0 w 153"/>
              <a:gd name="T35" fmla="*/ 21 h 108"/>
              <a:gd name="T36" fmla="*/ 0 w 153"/>
              <a:gd name="T37" fmla="*/ 26 h 108"/>
              <a:gd name="T38" fmla="*/ 11 w 153"/>
              <a:gd name="T39" fmla="*/ 21 h 108"/>
              <a:gd name="T40" fmla="*/ 16 w 153"/>
              <a:gd name="T41" fmla="*/ 21 h 108"/>
              <a:gd name="T42" fmla="*/ 21 w 153"/>
              <a:gd name="T43" fmla="*/ 23 h 108"/>
              <a:gd name="T44" fmla="*/ 30 w 153"/>
              <a:gd name="T45" fmla="*/ 23 h 108"/>
              <a:gd name="T46" fmla="*/ 44 w 153"/>
              <a:gd name="T47" fmla="*/ 35 h 108"/>
              <a:gd name="T48" fmla="*/ 56 w 153"/>
              <a:gd name="T49" fmla="*/ 42 h 108"/>
              <a:gd name="T50" fmla="*/ 63 w 153"/>
              <a:gd name="T51" fmla="*/ 47 h 108"/>
              <a:gd name="T52" fmla="*/ 68 w 153"/>
              <a:gd name="T53" fmla="*/ 54 h 108"/>
              <a:gd name="T54" fmla="*/ 66 w 153"/>
              <a:gd name="T55" fmla="*/ 61 h 108"/>
              <a:gd name="T56" fmla="*/ 73 w 153"/>
              <a:gd name="T57" fmla="*/ 66 h 108"/>
              <a:gd name="T58" fmla="*/ 85 w 153"/>
              <a:gd name="T59" fmla="*/ 66 h 108"/>
              <a:gd name="T60" fmla="*/ 92 w 153"/>
              <a:gd name="T61" fmla="*/ 66 h 108"/>
              <a:gd name="T62" fmla="*/ 104 w 153"/>
              <a:gd name="T63" fmla="*/ 63 h 108"/>
              <a:gd name="T64" fmla="*/ 104 w 153"/>
              <a:gd name="T65" fmla="*/ 71 h 108"/>
              <a:gd name="T66" fmla="*/ 111 w 153"/>
              <a:gd name="T67" fmla="*/ 71 h 108"/>
              <a:gd name="T68" fmla="*/ 111 w 153"/>
              <a:gd name="T69" fmla="*/ 75 h 108"/>
              <a:gd name="T70" fmla="*/ 113 w 153"/>
              <a:gd name="T71" fmla="*/ 82 h 108"/>
              <a:gd name="T72" fmla="*/ 120 w 153"/>
              <a:gd name="T73" fmla="*/ 82 h 108"/>
              <a:gd name="T74" fmla="*/ 120 w 153"/>
              <a:gd name="T75" fmla="*/ 92 h 108"/>
              <a:gd name="T76" fmla="*/ 123 w 153"/>
              <a:gd name="T77" fmla="*/ 94 h 108"/>
              <a:gd name="T78" fmla="*/ 130 w 153"/>
              <a:gd name="T79" fmla="*/ 97 h 108"/>
              <a:gd name="T80" fmla="*/ 132 w 153"/>
              <a:gd name="T81" fmla="*/ 104 h 108"/>
              <a:gd name="T82" fmla="*/ 137 w 153"/>
              <a:gd name="T83" fmla="*/ 108 h 108"/>
              <a:gd name="T84" fmla="*/ 137 w 153"/>
              <a:gd name="T85" fmla="*/ 104 h 108"/>
              <a:gd name="T86" fmla="*/ 141 w 153"/>
              <a:gd name="T87" fmla="*/ 104 h 108"/>
              <a:gd name="T88" fmla="*/ 144 w 153"/>
              <a:gd name="T89" fmla="*/ 108 h 108"/>
              <a:gd name="T90" fmla="*/ 151 w 153"/>
              <a:gd name="T91" fmla="*/ 104 h 108"/>
              <a:gd name="T92" fmla="*/ 153 w 153"/>
              <a:gd name="T93" fmla="*/ 92 h 108"/>
              <a:gd name="T94" fmla="*/ 151 w 153"/>
              <a:gd name="T95" fmla="*/ 8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3" h="108">
                <a:moveTo>
                  <a:pt x="151" y="85"/>
                </a:moveTo>
                <a:lnTo>
                  <a:pt x="151" y="87"/>
                </a:lnTo>
                <a:lnTo>
                  <a:pt x="141" y="87"/>
                </a:lnTo>
                <a:lnTo>
                  <a:pt x="139" y="87"/>
                </a:lnTo>
                <a:lnTo>
                  <a:pt x="134" y="87"/>
                </a:lnTo>
                <a:lnTo>
                  <a:pt x="125" y="82"/>
                </a:lnTo>
                <a:lnTo>
                  <a:pt x="125" y="78"/>
                </a:lnTo>
                <a:lnTo>
                  <a:pt x="125" y="73"/>
                </a:lnTo>
                <a:lnTo>
                  <a:pt x="118" y="61"/>
                </a:lnTo>
                <a:lnTo>
                  <a:pt x="115" y="52"/>
                </a:lnTo>
                <a:lnTo>
                  <a:pt x="118" y="49"/>
                </a:lnTo>
                <a:lnTo>
                  <a:pt x="108" y="42"/>
                </a:lnTo>
                <a:lnTo>
                  <a:pt x="108" y="40"/>
                </a:lnTo>
                <a:lnTo>
                  <a:pt x="111" y="35"/>
                </a:lnTo>
                <a:lnTo>
                  <a:pt x="101" y="33"/>
                </a:lnTo>
                <a:lnTo>
                  <a:pt x="94" y="37"/>
                </a:lnTo>
                <a:lnTo>
                  <a:pt x="87" y="37"/>
                </a:lnTo>
                <a:lnTo>
                  <a:pt x="78" y="33"/>
                </a:lnTo>
                <a:lnTo>
                  <a:pt x="73" y="28"/>
                </a:lnTo>
                <a:lnTo>
                  <a:pt x="68" y="30"/>
                </a:lnTo>
                <a:lnTo>
                  <a:pt x="54" y="23"/>
                </a:lnTo>
                <a:lnTo>
                  <a:pt x="49" y="18"/>
                </a:lnTo>
                <a:lnTo>
                  <a:pt x="49" y="14"/>
                </a:lnTo>
                <a:lnTo>
                  <a:pt x="52" y="9"/>
                </a:lnTo>
                <a:lnTo>
                  <a:pt x="47" y="9"/>
                </a:lnTo>
                <a:lnTo>
                  <a:pt x="44" y="4"/>
                </a:lnTo>
                <a:lnTo>
                  <a:pt x="37" y="0"/>
                </a:lnTo>
                <a:lnTo>
                  <a:pt x="33" y="2"/>
                </a:lnTo>
                <a:lnTo>
                  <a:pt x="28" y="4"/>
                </a:lnTo>
                <a:lnTo>
                  <a:pt x="23" y="4"/>
                </a:lnTo>
                <a:lnTo>
                  <a:pt x="21" y="9"/>
                </a:lnTo>
                <a:lnTo>
                  <a:pt x="21" y="11"/>
                </a:lnTo>
                <a:lnTo>
                  <a:pt x="16" y="14"/>
                </a:lnTo>
                <a:lnTo>
                  <a:pt x="11" y="18"/>
                </a:lnTo>
                <a:lnTo>
                  <a:pt x="4" y="18"/>
                </a:lnTo>
                <a:lnTo>
                  <a:pt x="0" y="21"/>
                </a:lnTo>
                <a:lnTo>
                  <a:pt x="0" y="23"/>
                </a:lnTo>
                <a:lnTo>
                  <a:pt x="0" y="26"/>
                </a:lnTo>
                <a:lnTo>
                  <a:pt x="9" y="23"/>
                </a:lnTo>
                <a:lnTo>
                  <a:pt x="11" y="21"/>
                </a:lnTo>
                <a:lnTo>
                  <a:pt x="11" y="21"/>
                </a:lnTo>
                <a:lnTo>
                  <a:pt x="16" y="21"/>
                </a:lnTo>
                <a:lnTo>
                  <a:pt x="16" y="21"/>
                </a:lnTo>
                <a:lnTo>
                  <a:pt x="21" y="23"/>
                </a:lnTo>
                <a:lnTo>
                  <a:pt x="26" y="23"/>
                </a:lnTo>
                <a:lnTo>
                  <a:pt x="30" y="23"/>
                </a:lnTo>
                <a:lnTo>
                  <a:pt x="40" y="28"/>
                </a:lnTo>
                <a:lnTo>
                  <a:pt x="44" y="35"/>
                </a:lnTo>
                <a:lnTo>
                  <a:pt x="49" y="37"/>
                </a:lnTo>
                <a:lnTo>
                  <a:pt x="56" y="42"/>
                </a:lnTo>
                <a:lnTo>
                  <a:pt x="59" y="47"/>
                </a:lnTo>
                <a:lnTo>
                  <a:pt x="63" y="47"/>
                </a:lnTo>
                <a:lnTo>
                  <a:pt x="66" y="49"/>
                </a:lnTo>
                <a:lnTo>
                  <a:pt x="68" y="54"/>
                </a:lnTo>
                <a:lnTo>
                  <a:pt x="68" y="59"/>
                </a:lnTo>
                <a:lnTo>
                  <a:pt x="66" y="61"/>
                </a:lnTo>
                <a:lnTo>
                  <a:pt x="68" y="61"/>
                </a:lnTo>
                <a:lnTo>
                  <a:pt x="73" y="66"/>
                </a:lnTo>
                <a:lnTo>
                  <a:pt x="78" y="63"/>
                </a:lnTo>
                <a:lnTo>
                  <a:pt x="85" y="66"/>
                </a:lnTo>
                <a:lnTo>
                  <a:pt x="89" y="63"/>
                </a:lnTo>
                <a:lnTo>
                  <a:pt x="92" y="66"/>
                </a:lnTo>
                <a:lnTo>
                  <a:pt x="99" y="63"/>
                </a:lnTo>
                <a:lnTo>
                  <a:pt x="104" y="63"/>
                </a:lnTo>
                <a:lnTo>
                  <a:pt x="106" y="68"/>
                </a:lnTo>
                <a:lnTo>
                  <a:pt x="104" y="71"/>
                </a:lnTo>
                <a:lnTo>
                  <a:pt x="108" y="71"/>
                </a:lnTo>
                <a:lnTo>
                  <a:pt x="111" y="71"/>
                </a:lnTo>
                <a:lnTo>
                  <a:pt x="111" y="73"/>
                </a:lnTo>
                <a:lnTo>
                  <a:pt x="111" y="75"/>
                </a:lnTo>
                <a:lnTo>
                  <a:pt x="115" y="78"/>
                </a:lnTo>
                <a:lnTo>
                  <a:pt x="113" y="82"/>
                </a:lnTo>
                <a:lnTo>
                  <a:pt x="115" y="82"/>
                </a:lnTo>
                <a:lnTo>
                  <a:pt x="120" y="82"/>
                </a:lnTo>
                <a:lnTo>
                  <a:pt x="120" y="85"/>
                </a:lnTo>
                <a:lnTo>
                  <a:pt x="120" y="92"/>
                </a:lnTo>
                <a:lnTo>
                  <a:pt x="123" y="92"/>
                </a:lnTo>
                <a:lnTo>
                  <a:pt x="123" y="94"/>
                </a:lnTo>
                <a:lnTo>
                  <a:pt x="127" y="94"/>
                </a:lnTo>
                <a:lnTo>
                  <a:pt x="130" y="97"/>
                </a:lnTo>
                <a:lnTo>
                  <a:pt x="132" y="101"/>
                </a:lnTo>
                <a:lnTo>
                  <a:pt x="132" y="104"/>
                </a:lnTo>
                <a:lnTo>
                  <a:pt x="134" y="106"/>
                </a:lnTo>
                <a:lnTo>
                  <a:pt x="137" y="108"/>
                </a:lnTo>
                <a:lnTo>
                  <a:pt x="137" y="106"/>
                </a:lnTo>
                <a:lnTo>
                  <a:pt x="137" y="104"/>
                </a:lnTo>
                <a:lnTo>
                  <a:pt x="139" y="104"/>
                </a:lnTo>
                <a:lnTo>
                  <a:pt x="141" y="104"/>
                </a:lnTo>
                <a:lnTo>
                  <a:pt x="144" y="106"/>
                </a:lnTo>
                <a:lnTo>
                  <a:pt x="144" y="108"/>
                </a:lnTo>
                <a:lnTo>
                  <a:pt x="146" y="108"/>
                </a:lnTo>
                <a:lnTo>
                  <a:pt x="151" y="104"/>
                </a:lnTo>
                <a:lnTo>
                  <a:pt x="153" y="97"/>
                </a:lnTo>
                <a:lnTo>
                  <a:pt x="153" y="92"/>
                </a:lnTo>
                <a:lnTo>
                  <a:pt x="153" y="85"/>
                </a:lnTo>
                <a:lnTo>
                  <a:pt x="151" y="85"/>
                </a:lnTo>
                <a:lnTo>
                  <a:pt x="151" y="8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1111"/>
          <p:cNvSpPr>
            <a:spLocks/>
          </p:cNvSpPr>
          <p:nvPr/>
        </p:nvSpPr>
        <p:spPr bwMode="auto">
          <a:xfrm>
            <a:off x="7526338" y="5381626"/>
            <a:ext cx="112713" cy="109538"/>
          </a:xfrm>
          <a:custGeom>
            <a:avLst/>
            <a:gdLst>
              <a:gd name="T0" fmla="*/ 21 w 71"/>
              <a:gd name="T1" fmla="*/ 69 h 69"/>
              <a:gd name="T2" fmla="*/ 21 w 71"/>
              <a:gd name="T3" fmla="*/ 50 h 69"/>
              <a:gd name="T4" fmla="*/ 21 w 71"/>
              <a:gd name="T5" fmla="*/ 41 h 69"/>
              <a:gd name="T6" fmla="*/ 21 w 71"/>
              <a:gd name="T7" fmla="*/ 38 h 69"/>
              <a:gd name="T8" fmla="*/ 36 w 71"/>
              <a:gd name="T9" fmla="*/ 26 h 69"/>
              <a:gd name="T10" fmla="*/ 45 w 71"/>
              <a:gd name="T11" fmla="*/ 19 h 69"/>
              <a:gd name="T12" fmla="*/ 57 w 71"/>
              <a:gd name="T13" fmla="*/ 17 h 69"/>
              <a:gd name="T14" fmla="*/ 71 w 71"/>
              <a:gd name="T15" fmla="*/ 7 h 69"/>
              <a:gd name="T16" fmla="*/ 71 w 71"/>
              <a:gd name="T17" fmla="*/ 0 h 69"/>
              <a:gd name="T18" fmla="*/ 59 w 71"/>
              <a:gd name="T19" fmla="*/ 0 h 69"/>
              <a:gd name="T20" fmla="*/ 40 w 71"/>
              <a:gd name="T21" fmla="*/ 10 h 69"/>
              <a:gd name="T22" fmla="*/ 29 w 71"/>
              <a:gd name="T23" fmla="*/ 10 h 69"/>
              <a:gd name="T24" fmla="*/ 19 w 71"/>
              <a:gd name="T25" fmla="*/ 15 h 69"/>
              <a:gd name="T26" fmla="*/ 7 w 71"/>
              <a:gd name="T27" fmla="*/ 12 h 69"/>
              <a:gd name="T28" fmla="*/ 3 w 71"/>
              <a:gd name="T29" fmla="*/ 10 h 69"/>
              <a:gd name="T30" fmla="*/ 0 w 71"/>
              <a:gd name="T3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69">
                <a:moveTo>
                  <a:pt x="21" y="69"/>
                </a:moveTo>
                <a:lnTo>
                  <a:pt x="21" y="50"/>
                </a:lnTo>
                <a:lnTo>
                  <a:pt x="21" y="41"/>
                </a:lnTo>
                <a:lnTo>
                  <a:pt x="21" y="38"/>
                </a:lnTo>
                <a:lnTo>
                  <a:pt x="36" y="26"/>
                </a:lnTo>
                <a:lnTo>
                  <a:pt x="45" y="19"/>
                </a:lnTo>
                <a:lnTo>
                  <a:pt x="57" y="17"/>
                </a:lnTo>
                <a:lnTo>
                  <a:pt x="71" y="7"/>
                </a:lnTo>
                <a:lnTo>
                  <a:pt x="71" y="0"/>
                </a:lnTo>
                <a:lnTo>
                  <a:pt x="59" y="0"/>
                </a:lnTo>
                <a:lnTo>
                  <a:pt x="40" y="10"/>
                </a:lnTo>
                <a:lnTo>
                  <a:pt x="29" y="10"/>
                </a:lnTo>
                <a:lnTo>
                  <a:pt x="19" y="15"/>
                </a:lnTo>
                <a:lnTo>
                  <a:pt x="7" y="12"/>
                </a:lnTo>
                <a:lnTo>
                  <a:pt x="3" y="1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1112"/>
          <p:cNvSpPr>
            <a:spLocks/>
          </p:cNvSpPr>
          <p:nvPr/>
        </p:nvSpPr>
        <p:spPr bwMode="auto">
          <a:xfrm>
            <a:off x="7086601" y="5348288"/>
            <a:ext cx="439738" cy="582613"/>
          </a:xfrm>
          <a:custGeom>
            <a:avLst/>
            <a:gdLst>
              <a:gd name="T0" fmla="*/ 249 w 277"/>
              <a:gd name="T1" fmla="*/ 12 h 367"/>
              <a:gd name="T2" fmla="*/ 220 w 277"/>
              <a:gd name="T3" fmla="*/ 10 h 367"/>
              <a:gd name="T4" fmla="*/ 206 w 277"/>
              <a:gd name="T5" fmla="*/ 7 h 367"/>
              <a:gd name="T6" fmla="*/ 194 w 277"/>
              <a:gd name="T7" fmla="*/ 2 h 367"/>
              <a:gd name="T8" fmla="*/ 175 w 277"/>
              <a:gd name="T9" fmla="*/ 19 h 367"/>
              <a:gd name="T10" fmla="*/ 149 w 277"/>
              <a:gd name="T11" fmla="*/ 12 h 367"/>
              <a:gd name="T12" fmla="*/ 138 w 277"/>
              <a:gd name="T13" fmla="*/ 26 h 367"/>
              <a:gd name="T14" fmla="*/ 116 w 277"/>
              <a:gd name="T15" fmla="*/ 38 h 367"/>
              <a:gd name="T16" fmla="*/ 88 w 277"/>
              <a:gd name="T17" fmla="*/ 40 h 367"/>
              <a:gd name="T18" fmla="*/ 100 w 277"/>
              <a:gd name="T19" fmla="*/ 57 h 367"/>
              <a:gd name="T20" fmla="*/ 102 w 277"/>
              <a:gd name="T21" fmla="*/ 62 h 367"/>
              <a:gd name="T22" fmla="*/ 114 w 277"/>
              <a:gd name="T23" fmla="*/ 76 h 367"/>
              <a:gd name="T24" fmla="*/ 133 w 277"/>
              <a:gd name="T25" fmla="*/ 78 h 367"/>
              <a:gd name="T26" fmla="*/ 149 w 277"/>
              <a:gd name="T27" fmla="*/ 97 h 367"/>
              <a:gd name="T28" fmla="*/ 135 w 277"/>
              <a:gd name="T29" fmla="*/ 92 h 367"/>
              <a:gd name="T30" fmla="*/ 114 w 277"/>
              <a:gd name="T31" fmla="*/ 81 h 367"/>
              <a:gd name="T32" fmla="*/ 93 w 277"/>
              <a:gd name="T33" fmla="*/ 88 h 367"/>
              <a:gd name="T34" fmla="*/ 121 w 277"/>
              <a:gd name="T35" fmla="*/ 114 h 367"/>
              <a:gd name="T36" fmla="*/ 100 w 277"/>
              <a:gd name="T37" fmla="*/ 107 h 367"/>
              <a:gd name="T38" fmla="*/ 74 w 277"/>
              <a:gd name="T39" fmla="*/ 92 h 367"/>
              <a:gd name="T40" fmla="*/ 67 w 277"/>
              <a:gd name="T41" fmla="*/ 104 h 367"/>
              <a:gd name="T42" fmla="*/ 100 w 277"/>
              <a:gd name="T43" fmla="*/ 126 h 367"/>
              <a:gd name="T44" fmla="*/ 81 w 277"/>
              <a:gd name="T45" fmla="*/ 126 h 367"/>
              <a:gd name="T46" fmla="*/ 69 w 277"/>
              <a:gd name="T47" fmla="*/ 121 h 367"/>
              <a:gd name="T48" fmla="*/ 62 w 277"/>
              <a:gd name="T49" fmla="*/ 99 h 367"/>
              <a:gd name="T50" fmla="*/ 34 w 277"/>
              <a:gd name="T51" fmla="*/ 85 h 367"/>
              <a:gd name="T52" fmla="*/ 19 w 277"/>
              <a:gd name="T53" fmla="*/ 73 h 367"/>
              <a:gd name="T54" fmla="*/ 31 w 277"/>
              <a:gd name="T55" fmla="*/ 69 h 367"/>
              <a:gd name="T56" fmla="*/ 24 w 277"/>
              <a:gd name="T57" fmla="*/ 57 h 367"/>
              <a:gd name="T58" fmla="*/ 12 w 277"/>
              <a:gd name="T59" fmla="*/ 69 h 367"/>
              <a:gd name="T60" fmla="*/ 5 w 277"/>
              <a:gd name="T61" fmla="*/ 88 h 367"/>
              <a:gd name="T62" fmla="*/ 15 w 277"/>
              <a:gd name="T63" fmla="*/ 133 h 367"/>
              <a:gd name="T64" fmla="*/ 45 w 277"/>
              <a:gd name="T65" fmla="*/ 173 h 367"/>
              <a:gd name="T66" fmla="*/ 71 w 277"/>
              <a:gd name="T67" fmla="*/ 213 h 367"/>
              <a:gd name="T68" fmla="*/ 50 w 277"/>
              <a:gd name="T69" fmla="*/ 218 h 367"/>
              <a:gd name="T70" fmla="*/ 62 w 277"/>
              <a:gd name="T71" fmla="*/ 206 h 367"/>
              <a:gd name="T72" fmla="*/ 41 w 277"/>
              <a:gd name="T73" fmla="*/ 192 h 367"/>
              <a:gd name="T74" fmla="*/ 34 w 277"/>
              <a:gd name="T75" fmla="*/ 199 h 367"/>
              <a:gd name="T76" fmla="*/ 34 w 277"/>
              <a:gd name="T77" fmla="*/ 215 h 367"/>
              <a:gd name="T78" fmla="*/ 43 w 277"/>
              <a:gd name="T79" fmla="*/ 227 h 367"/>
              <a:gd name="T80" fmla="*/ 45 w 277"/>
              <a:gd name="T81" fmla="*/ 234 h 367"/>
              <a:gd name="T82" fmla="*/ 34 w 277"/>
              <a:gd name="T83" fmla="*/ 239 h 367"/>
              <a:gd name="T84" fmla="*/ 17 w 277"/>
              <a:gd name="T85" fmla="*/ 241 h 367"/>
              <a:gd name="T86" fmla="*/ 22 w 277"/>
              <a:gd name="T87" fmla="*/ 249 h 367"/>
              <a:gd name="T88" fmla="*/ 41 w 277"/>
              <a:gd name="T89" fmla="*/ 253 h 367"/>
              <a:gd name="T90" fmla="*/ 57 w 277"/>
              <a:gd name="T91" fmla="*/ 267 h 367"/>
              <a:gd name="T92" fmla="*/ 74 w 277"/>
              <a:gd name="T93" fmla="*/ 265 h 367"/>
              <a:gd name="T94" fmla="*/ 90 w 277"/>
              <a:gd name="T95" fmla="*/ 279 h 367"/>
              <a:gd name="T96" fmla="*/ 102 w 277"/>
              <a:gd name="T97" fmla="*/ 289 h 367"/>
              <a:gd name="T98" fmla="*/ 130 w 277"/>
              <a:gd name="T99" fmla="*/ 298 h 367"/>
              <a:gd name="T100" fmla="*/ 140 w 277"/>
              <a:gd name="T101" fmla="*/ 329 h 367"/>
              <a:gd name="T102" fmla="*/ 145 w 277"/>
              <a:gd name="T103" fmla="*/ 367 h 367"/>
              <a:gd name="T104" fmla="*/ 126 w 277"/>
              <a:gd name="T105" fmla="*/ 350 h 367"/>
              <a:gd name="T106" fmla="*/ 104 w 277"/>
              <a:gd name="T107" fmla="*/ 336 h 367"/>
              <a:gd name="T108" fmla="*/ 93 w 277"/>
              <a:gd name="T109" fmla="*/ 341 h 367"/>
              <a:gd name="T110" fmla="*/ 74 w 277"/>
              <a:gd name="T111" fmla="*/ 33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7" h="367">
                <a:moveTo>
                  <a:pt x="277" y="21"/>
                </a:moveTo>
                <a:lnTo>
                  <a:pt x="275" y="12"/>
                </a:lnTo>
                <a:lnTo>
                  <a:pt x="265" y="12"/>
                </a:lnTo>
                <a:lnTo>
                  <a:pt x="249" y="12"/>
                </a:lnTo>
                <a:lnTo>
                  <a:pt x="242" y="12"/>
                </a:lnTo>
                <a:lnTo>
                  <a:pt x="239" y="12"/>
                </a:lnTo>
                <a:lnTo>
                  <a:pt x="230" y="10"/>
                </a:lnTo>
                <a:lnTo>
                  <a:pt x="220" y="10"/>
                </a:lnTo>
                <a:lnTo>
                  <a:pt x="218" y="7"/>
                </a:lnTo>
                <a:lnTo>
                  <a:pt x="216" y="5"/>
                </a:lnTo>
                <a:lnTo>
                  <a:pt x="213" y="7"/>
                </a:lnTo>
                <a:lnTo>
                  <a:pt x="206" y="7"/>
                </a:lnTo>
                <a:lnTo>
                  <a:pt x="204" y="7"/>
                </a:lnTo>
                <a:lnTo>
                  <a:pt x="204" y="2"/>
                </a:lnTo>
                <a:lnTo>
                  <a:pt x="201" y="0"/>
                </a:lnTo>
                <a:lnTo>
                  <a:pt x="194" y="2"/>
                </a:lnTo>
                <a:lnTo>
                  <a:pt x="192" y="7"/>
                </a:lnTo>
                <a:lnTo>
                  <a:pt x="187" y="10"/>
                </a:lnTo>
                <a:lnTo>
                  <a:pt x="180" y="14"/>
                </a:lnTo>
                <a:lnTo>
                  <a:pt x="175" y="19"/>
                </a:lnTo>
                <a:lnTo>
                  <a:pt x="168" y="19"/>
                </a:lnTo>
                <a:lnTo>
                  <a:pt x="161" y="19"/>
                </a:lnTo>
                <a:lnTo>
                  <a:pt x="154" y="10"/>
                </a:lnTo>
                <a:lnTo>
                  <a:pt x="149" y="12"/>
                </a:lnTo>
                <a:lnTo>
                  <a:pt x="142" y="17"/>
                </a:lnTo>
                <a:lnTo>
                  <a:pt x="138" y="19"/>
                </a:lnTo>
                <a:lnTo>
                  <a:pt x="140" y="24"/>
                </a:lnTo>
                <a:lnTo>
                  <a:pt x="138" y="26"/>
                </a:lnTo>
                <a:lnTo>
                  <a:pt x="128" y="36"/>
                </a:lnTo>
                <a:lnTo>
                  <a:pt x="123" y="38"/>
                </a:lnTo>
                <a:lnTo>
                  <a:pt x="119" y="38"/>
                </a:lnTo>
                <a:lnTo>
                  <a:pt x="116" y="38"/>
                </a:lnTo>
                <a:lnTo>
                  <a:pt x="107" y="36"/>
                </a:lnTo>
                <a:lnTo>
                  <a:pt x="100" y="33"/>
                </a:lnTo>
                <a:lnTo>
                  <a:pt x="90" y="36"/>
                </a:lnTo>
                <a:lnTo>
                  <a:pt x="88" y="40"/>
                </a:lnTo>
                <a:lnTo>
                  <a:pt x="88" y="45"/>
                </a:lnTo>
                <a:lnTo>
                  <a:pt x="90" y="47"/>
                </a:lnTo>
                <a:lnTo>
                  <a:pt x="95" y="52"/>
                </a:lnTo>
                <a:lnTo>
                  <a:pt x="100" y="57"/>
                </a:lnTo>
                <a:lnTo>
                  <a:pt x="104" y="57"/>
                </a:lnTo>
                <a:lnTo>
                  <a:pt x="109" y="59"/>
                </a:lnTo>
                <a:lnTo>
                  <a:pt x="107" y="62"/>
                </a:lnTo>
                <a:lnTo>
                  <a:pt x="102" y="62"/>
                </a:lnTo>
                <a:lnTo>
                  <a:pt x="100" y="66"/>
                </a:lnTo>
                <a:lnTo>
                  <a:pt x="104" y="73"/>
                </a:lnTo>
                <a:lnTo>
                  <a:pt x="107" y="76"/>
                </a:lnTo>
                <a:lnTo>
                  <a:pt x="114" y="76"/>
                </a:lnTo>
                <a:lnTo>
                  <a:pt x="119" y="73"/>
                </a:lnTo>
                <a:lnTo>
                  <a:pt x="121" y="76"/>
                </a:lnTo>
                <a:lnTo>
                  <a:pt x="126" y="76"/>
                </a:lnTo>
                <a:lnTo>
                  <a:pt x="133" y="78"/>
                </a:lnTo>
                <a:lnTo>
                  <a:pt x="135" y="81"/>
                </a:lnTo>
                <a:lnTo>
                  <a:pt x="140" y="88"/>
                </a:lnTo>
                <a:lnTo>
                  <a:pt x="147" y="92"/>
                </a:lnTo>
                <a:lnTo>
                  <a:pt x="149" y="97"/>
                </a:lnTo>
                <a:lnTo>
                  <a:pt x="152" y="99"/>
                </a:lnTo>
                <a:lnTo>
                  <a:pt x="145" y="102"/>
                </a:lnTo>
                <a:lnTo>
                  <a:pt x="140" y="97"/>
                </a:lnTo>
                <a:lnTo>
                  <a:pt x="135" y="92"/>
                </a:lnTo>
                <a:lnTo>
                  <a:pt x="130" y="85"/>
                </a:lnTo>
                <a:lnTo>
                  <a:pt x="121" y="85"/>
                </a:lnTo>
                <a:lnTo>
                  <a:pt x="114" y="83"/>
                </a:lnTo>
                <a:lnTo>
                  <a:pt x="114" y="81"/>
                </a:lnTo>
                <a:lnTo>
                  <a:pt x="104" y="78"/>
                </a:lnTo>
                <a:lnTo>
                  <a:pt x="100" y="83"/>
                </a:lnTo>
                <a:lnTo>
                  <a:pt x="95" y="81"/>
                </a:lnTo>
                <a:lnTo>
                  <a:pt x="93" y="88"/>
                </a:lnTo>
                <a:lnTo>
                  <a:pt x="102" y="95"/>
                </a:lnTo>
                <a:lnTo>
                  <a:pt x="112" y="99"/>
                </a:lnTo>
                <a:lnTo>
                  <a:pt x="119" y="104"/>
                </a:lnTo>
                <a:lnTo>
                  <a:pt x="121" y="114"/>
                </a:lnTo>
                <a:lnTo>
                  <a:pt x="119" y="121"/>
                </a:lnTo>
                <a:lnTo>
                  <a:pt x="116" y="123"/>
                </a:lnTo>
                <a:lnTo>
                  <a:pt x="104" y="116"/>
                </a:lnTo>
                <a:lnTo>
                  <a:pt x="100" y="107"/>
                </a:lnTo>
                <a:lnTo>
                  <a:pt x="93" y="97"/>
                </a:lnTo>
                <a:lnTo>
                  <a:pt x="88" y="95"/>
                </a:lnTo>
                <a:lnTo>
                  <a:pt x="83" y="95"/>
                </a:lnTo>
                <a:lnTo>
                  <a:pt x="74" y="92"/>
                </a:lnTo>
                <a:lnTo>
                  <a:pt x="71" y="90"/>
                </a:lnTo>
                <a:lnTo>
                  <a:pt x="67" y="92"/>
                </a:lnTo>
                <a:lnTo>
                  <a:pt x="64" y="97"/>
                </a:lnTo>
                <a:lnTo>
                  <a:pt x="67" y="104"/>
                </a:lnTo>
                <a:lnTo>
                  <a:pt x="69" y="107"/>
                </a:lnTo>
                <a:lnTo>
                  <a:pt x="76" y="116"/>
                </a:lnTo>
                <a:lnTo>
                  <a:pt x="93" y="121"/>
                </a:lnTo>
                <a:lnTo>
                  <a:pt x="100" y="126"/>
                </a:lnTo>
                <a:lnTo>
                  <a:pt x="100" y="128"/>
                </a:lnTo>
                <a:lnTo>
                  <a:pt x="95" y="128"/>
                </a:lnTo>
                <a:lnTo>
                  <a:pt x="88" y="128"/>
                </a:lnTo>
                <a:lnTo>
                  <a:pt x="81" y="126"/>
                </a:lnTo>
                <a:lnTo>
                  <a:pt x="74" y="123"/>
                </a:lnTo>
                <a:lnTo>
                  <a:pt x="71" y="126"/>
                </a:lnTo>
                <a:lnTo>
                  <a:pt x="67" y="126"/>
                </a:lnTo>
                <a:lnTo>
                  <a:pt x="69" y="121"/>
                </a:lnTo>
                <a:lnTo>
                  <a:pt x="64" y="116"/>
                </a:lnTo>
                <a:lnTo>
                  <a:pt x="64" y="111"/>
                </a:lnTo>
                <a:lnTo>
                  <a:pt x="64" y="104"/>
                </a:lnTo>
                <a:lnTo>
                  <a:pt x="62" y="99"/>
                </a:lnTo>
                <a:lnTo>
                  <a:pt x="55" y="95"/>
                </a:lnTo>
                <a:lnTo>
                  <a:pt x="41" y="90"/>
                </a:lnTo>
                <a:lnTo>
                  <a:pt x="36" y="88"/>
                </a:lnTo>
                <a:lnTo>
                  <a:pt x="34" y="85"/>
                </a:lnTo>
                <a:lnTo>
                  <a:pt x="29" y="83"/>
                </a:lnTo>
                <a:lnTo>
                  <a:pt x="26" y="83"/>
                </a:lnTo>
                <a:lnTo>
                  <a:pt x="24" y="78"/>
                </a:lnTo>
                <a:lnTo>
                  <a:pt x="19" y="73"/>
                </a:lnTo>
                <a:lnTo>
                  <a:pt x="19" y="73"/>
                </a:lnTo>
                <a:lnTo>
                  <a:pt x="22" y="69"/>
                </a:lnTo>
                <a:lnTo>
                  <a:pt x="24" y="69"/>
                </a:lnTo>
                <a:lnTo>
                  <a:pt x="31" y="69"/>
                </a:lnTo>
                <a:lnTo>
                  <a:pt x="31" y="64"/>
                </a:lnTo>
                <a:lnTo>
                  <a:pt x="26" y="62"/>
                </a:lnTo>
                <a:lnTo>
                  <a:pt x="29" y="57"/>
                </a:lnTo>
                <a:lnTo>
                  <a:pt x="24" y="57"/>
                </a:lnTo>
                <a:lnTo>
                  <a:pt x="22" y="57"/>
                </a:lnTo>
                <a:lnTo>
                  <a:pt x="22" y="62"/>
                </a:lnTo>
                <a:lnTo>
                  <a:pt x="19" y="64"/>
                </a:lnTo>
                <a:lnTo>
                  <a:pt x="12" y="69"/>
                </a:lnTo>
                <a:lnTo>
                  <a:pt x="8" y="69"/>
                </a:lnTo>
                <a:lnTo>
                  <a:pt x="8" y="73"/>
                </a:lnTo>
                <a:lnTo>
                  <a:pt x="0" y="76"/>
                </a:lnTo>
                <a:lnTo>
                  <a:pt x="5" y="88"/>
                </a:lnTo>
                <a:lnTo>
                  <a:pt x="0" y="109"/>
                </a:lnTo>
                <a:lnTo>
                  <a:pt x="5" y="123"/>
                </a:lnTo>
                <a:lnTo>
                  <a:pt x="12" y="128"/>
                </a:lnTo>
                <a:lnTo>
                  <a:pt x="15" y="133"/>
                </a:lnTo>
                <a:lnTo>
                  <a:pt x="17" y="140"/>
                </a:lnTo>
                <a:lnTo>
                  <a:pt x="26" y="144"/>
                </a:lnTo>
                <a:lnTo>
                  <a:pt x="36" y="168"/>
                </a:lnTo>
                <a:lnTo>
                  <a:pt x="45" y="173"/>
                </a:lnTo>
                <a:lnTo>
                  <a:pt x="52" y="182"/>
                </a:lnTo>
                <a:lnTo>
                  <a:pt x="64" y="192"/>
                </a:lnTo>
                <a:lnTo>
                  <a:pt x="74" y="208"/>
                </a:lnTo>
                <a:lnTo>
                  <a:pt x="71" y="213"/>
                </a:lnTo>
                <a:lnTo>
                  <a:pt x="64" y="215"/>
                </a:lnTo>
                <a:lnTo>
                  <a:pt x="55" y="220"/>
                </a:lnTo>
                <a:lnTo>
                  <a:pt x="52" y="220"/>
                </a:lnTo>
                <a:lnTo>
                  <a:pt x="50" y="218"/>
                </a:lnTo>
                <a:lnTo>
                  <a:pt x="52" y="213"/>
                </a:lnTo>
                <a:lnTo>
                  <a:pt x="57" y="215"/>
                </a:lnTo>
                <a:lnTo>
                  <a:pt x="62" y="211"/>
                </a:lnTo>
                <a:lnTo>
                  <a:pt x="62" y="206"/>
                </a:lnTo>
                <a:lnTo>
                  <a:pt x="57" y="201"/>
                </a:lnTo>
                <a:lnTo>
                  <a:pt x="52" y="196"/>
                </a:lnTo>
                <a:lnTo>
                  <a:pt x="45" y="194"/>
                </a:lnTo>
                <a:lnTo>
                  <a:pt x="41" y="192"/>
                </a:lnTo>
                <a:lnTo>
                  <a:pt x="38" y="192"/>
                </a:lnTo>
                <a:lnTo>
                  <a:pt x="38" y="194"/>
                </a:lnTo>
                <a:lnTo>
                  <a:pt x="38" y="199"/>
                </a:lnTo>
                <a:lnTo>
                  <a:pt x="34" y="199"/>
                </a:lnTo>
                <a:lnTo>
                  <a:pt x="31" y="201"/>
                </a:lnTo>
                <a:lnTo>
                  <a:pt x="29" y="206"/>
                </a:lnTo>
                <a:lnTo>
                  <a:pt x="34" y="211"/>
                </a:lnTo>
                <a:lnTo>
                  <a:pt x="34" y="215"/>
                </a:lnTo>
                <a:lnTo>
                  <a:pt x="36" y="213"/>
                </a:lnTo>
                <a:lnTo>
                  <a:pt x="43" y="220"/>
                </a:lnTo>
                <a:lnTo>
                  <a:pt x="45" y="225"/>
                </a:lnTo>
                <a:lnTo>
                  <a:pt x="43" y="227"/>
                </a:lnTo>
                <a:lnTo>
                  <a:pt x="43" y="230"/>
                </a:lnTo>
                <a:lnTo>
                  <a:pt x="45" y="227"/>
                </a:lnTo>
                <a:lnTo>
                  <a:pt x="48" y="230"/>
                </a:lnTo>
                <a:lnTo>
                  <a:pt x="45" y="234"/>
                </a:lnTo>
                <a:lnTo>
                  <a:pt x="45" y="237"/>
                </a:lnTo>
                <a:lnTo>
                  <a:pt x="38" y="239"/>
                </a:lnTo>
                <a:lnTo>
                  <a:pt x="36" y="239"/>
                </a:lnTo>
                <a:lnTo>
                  <a:pt x="34" y="239"/>
                </a:lnTo>
                <a:lnTo>
                  <a:pt x="34" y="241"/>
                </a:lnTo>
                <a:lnTo>
                  <a:pt x="26" y="244"/>
                </a:lnTo>
                <a:lnTo>
                  <a:pt x="19" y="244"/>
                </a:lnTo>
                <a:lnTo>
                  <a:pt x="17" y="241"/>
                </a:lnTo>
                <a:lnTo>
                  <a:pt x="12" y="244"/>
                </a:lnTo>
                <a:lnTo>
                  <a:pt x="12" y="249"/>
                </a:lnTo>
                <a:lnTo>
                  <a:pt x="15" y="249"/>
                </a:lnTo>
                <a:lnTo>
                  <a:pt x="22" y="249"/>
                </a:lnTo>
                <a:lnTo>
                  <a:pt x="29" y="253"/>
                </a:lnTo>
                <a:lnTo>
                  <a:pt x="31" y="253"/>
                </a:lnTo>
                <a:lnTo>
                  <a:pt x="34" y="256"/>
                </a:lnTo>
                <a:lnTo>
                  <a:pt x="41" y="253"/>
                </a:lnTo>
                <a:lnTo>
                  <a:pt x="45" y="256"/>
                </a:lnTo>
                <a:lnTo>
                  <a:pt x="50" y="256"/>
                </a:lnTo>
                <a:lnTo>
                  <a:pt x="55" y="260"/>
                </a:lnTo>
                <a:lnTo>
                  <a:pt x="57" y="267"/>
                </a:lnTo>
                <a:lnTo>
                  <a:pt x="64" y="267"/>
                </a:lnTo>
                <a:lnTo>
                  <a:pt x="67" y="265"/>
                </a:lnTo>
                <a:lnTo>
                  <a:pt x="74" y="265"/>
                </a:lnTo>
                <a:lnTo>
                  <a:pt x="74" y="265"/>
                </a:lnTo>
                <a:lnTo>
                  <a:pt x="76" y="267"/>
                </a:lnTo>
                <a:lnTo>
                  <a:pt x="76" y="275"/>
                </a:lnTo>
                <a:lnTo>
                  <a:pt x="81" y="279"/>
                </a:lnTo>
                <a:lnTo>
                  <a:pt x="90" y="279"/>
                </a:lnTo>
                <a:lnTo>
                  <a:pt x="93" y="279"/>
                </a:lnTo>
                <a:lnTo>
                  <a:pt x="95" y="279"/>
                </a:lnTo>
                <a:lnTo>
                  <a:pt x="100" y="284"/>
                </a:lnTo>
                <a:lnTo>
                  <a:pt x="102" y="289"/>
                </a:lnTo>
                <a:lnTo>
                  <a:pt x="107" y="294"/>
                </a:lnTo>
                <a:lnTo>
                  <a:pt x="116" y="296"/>
                </a:lnTo>
                <a:lnTo>
                  <a:pt x="123" y="298"/>
                </a:lnTo>
                <a:lnTo>
                  <a:pt x="130" y="298"/>
                </a:lnTo>
                <a:lnTo>
                  <a:pt x="142" y="310"/>
                </a:lnTo>
                <a:lnTo>
                  <a:pt x="142" y="315"/>
                </a:lnTo>
                <a:lnTo>
                  <a:pt x="135" y="320"/>
                </a:lnTo>
                <a:lnTo>
                  <a:pt x="140" y="329"/>
                </a:lnTo>
                <a:lnTo>
                  <a:pt x="145" y="341"/>
                </a:lnTo>
                <a:lnTo>
                  <a:pt x="149" y="350"/>
                </a:lnTo>
                <a:lnTo>
                  <a:pt x="147" y="364"/>
                </a:lnTo>
                <a:lnTo>
                  <a:pt x="145" y="367"/>
                </a:lnTo>
                <a:lnTo>
                  <a:pt x="138" y="364"/>
                </a:lnTo>
                <a:lnTo>
                  <a:pt x="133" y="362"/>
                </a:lnTo>
                <a:lnTo>
                  <a:pt x="133" y="355"/>
                </a:lnTo>
                <a:lnTo>
                  <a:pt x="126" y="350"/>
                </a:lnTo>
                <a:lnTo>
                  <a:pt x="121" y="350"/>
                </a:lnTo>
                <a:lnTo>
                  <a:pt x="112" y="338"/>
                </a:lnTo>
                <a:lnTo>
                  <a:pt x="109" y="338"/>
                </a:lnTo>
                <a:lnTo>
                  <a:pt x="104" y="336"/>
                </a:lnTo>
                <a:lnTo>
                  <a:pt x="100" y="343"/>
                </a:lnTo>
                <a:lnTo>
                  <a:pt x="95" y="346"/>
                </a:lnTo>
                <a:lnTo>
                  <a:pt x="90" y="346"/>
                </a:lnTo>
                <a:lnTo>
                  <a:pt x="93" y="341"/>
                </a:lnTo>
                <a:lnTo>
                  <a:pt x="95" y="338"/>
                </a:lnTo>
                <a:lnTo>
                  <a:pt x="90" y="336"/>
                </a:lnTo>
                <a:lnTo>
                  <a:pt x="83" y="336"/>
                </a:lnTo>
                <a:lnTo>
                  <a:pt x="74" y="338"/>
                </a:lnTo>
                <a:lnTo>
                  <a:pt x="69" y="341"/>
                </a:lnTo>
                <a:lnTo>
                  <a:pt x="62" y="346"/>
                </a:lnTo>
                <a:lnTo>
                  <a:pt x="55" y="34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1113"/>
          <p:cNvSpPr>
            <a:spLocks/>
          </p:cNvSpPr>
          <p:nvPr/>
        </p:nvSpPr>
        <p:spPr bwMode="auto">
          <a:xfrm>
            <a:off x="6989763" y="5897563"/>
            <a:ext cx="258763" cy="261938"/>
          </a:xfrm>
          <a:custGeom>
            <a:avLst/>
            <a:gdLst>
              <a:gd name="T0" fmla="*/ 116 w 163"/>
              <a:gd name="T1" fmla="*/ 4 h 165"/>
              <a:gd name="T2" fmla="*/ 125 w 163"/>
              <a:gd name="T3" fmla="*/ 7 h 165"/>
              <a:gd name="T4" fmla="*/ 132 w 163"/>
              <a:gd name="T5" fmla="*/ 14 h 165"/>
              <a:gd name="T6" fmla="*/ 132 w 163"/>
              <a:gd name="T7" fmla="*/ 18 h 165"/>
              <a:gd name="T8" fmla="*/ 139 w 163"/>
              <a:gd name="T9" fmla="*/ 33 h 165"/>
              <a:gd name="T10" fmla="*/ 151 w 163"/>
              <a:gd name="T11" fmla="*/ 35 h 165"/>
              <a:gd name="T12" fmla="*/ 161 w 163"/>
              <a:gd name="T13" fmla="*/ 42 h 165"/>
              <a:gd name="T14" fmla="*/ 154 w 163"/>
              <a:gd name="T15" fmla="*/ 49 h 165"/>
              <a:gd name="T16" fmla="*/ 142 w 163"/>
              <a:gd name="T17" fmla="*/ 56 h 165"/>
              <a:gd name="T18" fmla="*/ 137 w 163"/>
              <a:gd name="T19" fmla="*/ 63 h 165"/>
              <a:gd name="T20" fmla="*/ 125 w 163"/>
              <a:gd name="T21" fmla="*/ 59 h 165"/>
              <a:gd name="T22" fmla="*/ 130 w 163"/>
              <a:gd name="T23" fmla="*/ 52 h 165"/>
              <a:gd name="T24" fmla="*/ 121 w 163"/>
              <a:gd name="T25" fmla="*/ 45 h 165"/>
              <a:gd name="T26" fmla="*/ 109 w 163"/>
              <a:gd name="T27" fmla="*/ 40 h 165"/>
              <a:gd name="T28" fmla="*/ 102 w 163"/>
              <a:gd name="T29" fmla="*/ 37 h 165"/>
              <a:gd name="T30" fmla="*/ 97 w 163"/>
              <a:gd name="T31" fmla="*/ 37 h 165"/>
              <a:gd name="T32" fmla="*/ 97 w 163"/>
              <a:gd name="T33" fmla="*/ 56 h 165"/>
              <a:gd name="T34" fmla="*/ 113 w 163"/>
              <a:gd name="T35" fmla="*/ 82 h 165"/>
              <a:gd name="T36" fmla="*/ 123 w 163"/>
              <a:gd name="T37" fmla="*/ 92 h 165"/>
              <a:gd name="T38" fmla="*/ 132 w 163"/>
              <a:gd name="T39" fmla="*/ 120 h 165"/>
              <a:gd name="T40" fmla="*/ 128 w 163"/>
              <a:gd name="T41" fmla="*/ 130 h 165"/>
              <a:gd name="T42" fmla="*/ 132 w 163"/>
              <a:gd name="T43" fmla="*/ 139 h 165"/>
              <a:gd name="T44" fmla="*/ 139 w 163"/>
              <a:gd name="T45" fmla="*/ 149 h 165"/>
              <a:gd name="T46" fmla="*/ 144 w 163"/>
              <a:gd name="T47" fmla="*/ 156 h 165"/>
              <a:gd name="T48" fmla="*/ 132 w 163"/>
              <a:gd name="T49" fmla="*/ 153 h 165"/>
              <a:gd name="T50" fmla="*/ 128 w 163"/>
              <a:gd name="T51" fmla="*/ 146 h 165"/>
              <a:gd name="T52" fmla="*/ 123 w 163"/>
              <a:gd name="T53" fmla="*/ 142 h 165"/>
              <a:gd name="T54" fmla="*/ 113 w 163"/>
              <a:gd name="T55" fmla="*/ 132 h 165"/>
              <a:gd name="T56" fmla="*/ 109 w 163"/>
              <a:gd name="T57" fmla="*/ 127 h 165"/>
              <a:gd name="T58" fmla="*/ 102 w 163"/>
              <a:gd name="T59" fmla="*/ 120 h 165"/>
              <a:gd name="T60" fmla="*/ 87 w 163"/>
              <a:gd name="T61" fmla="*/ 120 h 165"/>
              <a:gd name="T62" fmla="*/ 85 w 163"/>
              <a:gd name="T63" fmla="*/ 130 h 165"/>
              <a:gd name="T64" fmla="*/ 80 w 163"/>
              <a:gd name="T65" fmla="*/ 142 h 165"/>
              <a:gd name="T66" fmla="*/ 83 w 163"/>
              <a:gd name="T67" fmla="*/ 153 h 165"/>
              <a:gd name="T68" fmla="*/ 83 w 163"/>
              <a:gd name="T69" fmla="*/ 165 h 165"/>
              <a:gd name="T70" fmla="*/ 73 w 163"/>
              <a:gd name="T71" fmla="*/ 156 h 165"/>
              <a:gd name="T72" fmla="*/ 73 w 163"/>
              <a:gd name="T73" fmla="*/ 149 h 165"/>
              <a:gd name="T74" fmla="*/ 64 w 163"/>
              <a:gd name="T75" fmla="*/ 120 h 165"/>
              <a:gd name="T76" fmla="*/ 52 w 163"/>
              <a:gd name="T77" fmla="*/ 111 h 165"/>
              <a:gd name="T78" fmla="*/ 52 w 163"/>
              <a:gd name="T79" fmla="*/ 104 h 165"/>
              <a:gd name="T80" fmla="*/ 45 w 163"/>
              <a:gd name="T81" fmla="*/ 99 h 165"/>
              <a:gd name="T82" fmla="*/ 31 w 163"/>
              <a:gd name="T83" fmla="*/ 104 h 165"/>
              <a:gd name="T84" fmla="*/ 35 w 163"/>
              <a:gd name="T85" fmla="*/ 123 h 165"/>
              <a:gd name="T86" fmla="*/ 28 w 163"/>
              <a:gd name="T87" fmla="*/ 132 h 165"/>
              <a:gd name="T88" fmla="*/ 19 w 163"/>
              <a:gd name="T89" fmla="*/ 125 h 165"/>
              <a:gd name="T90" fmla="*/ 12 w 163"/>
              <a:gd name="T91" fmla="*/ 118 h 165"/>
              <a:gd name="T92" fmla="*/ 9 w 163"/>
              <a:gd name="T93" fmla="*/ 108 h 165"/>
              <a:gd name="T94" fmla="*/ 0 w 163"/>
              <a:gd name="T95" fmla="*/ 87 h 165"/>
              <a:gd name="T96" fmla="*/ 9 w 163"/>
              <a:gd name="T97" fmla="*/ 75 h 165"/>
              <a:gd name="T98" fmla="*/ 2 w 163"/>
              <a:gd name="T99" fmla="*/ 5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3" h="165">
                <a:moveTo>
                  <a:pt x="116" y="0"/>
                </a:moveTo>
                <a:lnTo>
                  <a:pt x="116" y="4"/>
                </a:lnTo>
                <a:lnTo>
                  <a:pt x="116" y="7"/>
                </a:lnTo>
                <a:lnTo>
                  <a:pt x="125" y="7"/>
                </a:lnTo>
                <a:lnTo>
                  <a:pt x="130" y="9"/>
                </a:lnTo>
                <a:lnTo>
                  <a:pt x="132" y="14"/>
                </a:lnTo>
                <a:lnTo>
                  <a:pt x="130" y="18"/>
                </a:lnTo>
                <a:lnTo>
                  <a:pt x="132" y="18"/>
                </a:lnTo>
                <a:lnTo>
                  <a:pt x="132" y="26"/>
                </a:lnTo>
                <a:lnTo>
                  <a:pt x="139" y="33"/>
                </a:lnTo>
                <a:lnTo>
                  <a:pt x="147" y="37"/>
                </a:lnTo>
                <a:lnTo>
                  <a:pt x="151" y="35"/>
                </a:lnTo>
                <a:lnTo>
                  <a:pt x="156" y="37"/>
                </a:lnTo>
                <a:lnTo>
                  <a:pt x="161" y="42"/>
                </a:lnTo>
                <a:lnTo>
                  <a:pt x="163" y="45"/>
                </a:lnTo>
                <a:lnTo>
                  <a:pt x="154" y="49"/>
                </a:lnTo>
                <a:lnTo>
                  <a:pt x="142" y="52"/>
                </a:lnTo>
                <a:lnTo>
                  <a:pt x="142" y="56"/>
                </a:lnTo>
                <a:lnTo>
                  <a:pt x="137" y="59"/>
                </a:lnTo>
                <a:lnTo>
                  <a:pt x="137" y="63"/>
                </a:lnTo>
                <a:lnTo>
                  <a:pt x="135" y="66"/>
                </a:lnTo>
                <a:lnTo>
                  <a:pt x="125" y="59"/>
                </a:lnTo>
                <a:lnTo>
                  <a:pt x="128" y="54"/>
                </a:lnTo>
                <a:lnTo>
                  <a:pt x="130" y="52"/>
                </a:lnTo>
                <a:lnTo>
                  <a:pt x="125" y="47"/>
                </a:lnTo>
                <a:lnTo>
                  <a:pt x="121" y="45"/>
                </a:lnTo>
                <a:lnTo>
                  <a:pt x="116" y="42"/>
                </a:lnTo>
                <a:lnTo>
                  <a:pt x="109" y="40"/>
                </a:lnTo>
                <a:lnTo>
                  <a:pt x="106" y="42"/>
                </a:lnTo>
                <a:lnTo>
                  <a:pt x="102" y="37"/>
                </a:lnTo>
                <a:lnTo>
                  <a:pt x="99" y="35"/>
                </a:lnTo>
                <a:lnTo>
                  <a:pt x="97" y="37"/>
                </a:lnTo>
                <a:lnTo>
                  <a:pt x="97" y="45"/>
                </a:lnTo>
                <a:lnTo>
                  <a:pt x="97" y="56"/>
                </a:lnTo>
                <a:lnTo>
                  <a:pt x="113" y="75"/>
                </a:lnTo>
                <a:lnTo>
                  <a:pt x="113" y="82"/>
                </a:lnTo>
                <a:lnTo>
                  <a:pt x="118" y="85"/>
                </a:lnTo>
                <a:lnTo>
                  <a:pt x="123" y="92"/>
                </a:lnTo>
                <a:lnTo>
                  <a:pt x="128" y="111"/>
                </a:lnTo>
                <a:lnTo>
                  <a:pt x="132" y="120"/>
                </a:lnTo>
                <a:lnTo>
                  <a:pt x="130" y="125"/>
                </a:lnTo>
                <a:lnTo>
                  <a:pt x="128" y="130"/>
                </a:lnTo>
                <a:lnTo>
                  <a:pt x="128" y="132"/>
                </a:lnTo>
                <a:lnTo>
                  <a:pt x="132" y="139"/>
                </a:lnTo>
                <a:lnTo>
                  <a:pt x="139" y="144"/>
                </a:lnTo>
                <a:lnTo>
                  <a:pt x="139" y="149"/>
                </a:lnTo>
                <a:lnTo>
                  <a:pt x="142" y="151"/>
                </a:lnTo>
                <a:lnTo>
                  <a:pt x="144" y="156"/>
                </a:lnTo>
                <a:lnTo>
                  <a:pt x="137" y="156"/>
                </a:lnTo>
                <a:lnTo>
                  <a:pt x="132" y="153"/>
                </a:lnTo>
                <a:lnTo>
                  <a:pt x="132" y="149"/>
                </a:lnTo>
                <a:lnTo>
                  <a:pt x="128" y="146"/>
                </a:lnTo>
                <a:lnTo>
                  <a:pt x="123" y="149"/>
                </a:lnTo>
                <a:lnTo>
                  <a:pt x="123" y="142"/>
                </a:lnTo>
                <a:lnTo>
                  <a:pt x="116" y="134"/>
                </a:lnTo>
                <a:lnTo>
                  <a:pt x="113" y="132"/>
                </a:lnTo>
                <a:lnTo>
                  <a:pt x="109" y="130"/>
                </a:lnTo>
                <a:lnTo>
                  <a:pt x="109" y="127"/>
                </a:lnTo>
                <a:lnTo>
                  <a:pt x="106" y="120"/>
                </a:lnTo>
                <a:lnTo>
                  <a:pt x="102" y="120"/>
                </a:lnTo>
                <a:lnTo>
                  <a:pt x="92" y="120"/>
                </a:lnTo>
                <a:lnTo>
                  <a:pt x="87" y="120"/>
                </a:lnTo>
                <a:lnTo>
                  <a:pt x="87" y="125"/>
                </a:lnTo>
                <a:lnTo>
                  <a:pt x="85" y="130"/>
                </a:lnTo>
                <a:lnTo>
                  <a:pt x="83" y="134"/>
                </a:lnTo>
                <a:lnTo>
                  <a:pt x="80" y="142"/>
                </a:lnTo>
                <a:lnTo>
                  <a:pt x="80" y="149"/>
                </a:lnTo>
                <a:lnTo>
                  <a:pt x="83" y="153"/>
                </a:lnTo>
                <a:lnTo>
                  <a:pt x="83" y="163"/>
                </a:lnTo>
                <a:lnTo>
                  <a:pt x="83" y="165"/>
                </a:lnTo>
                <a:lnTo>
                  <a:pt x="78" y="158"/>
                </a:lnTo>
                <a:lnTo>
                  <a:pt x="73" y="156"/>
                </a:lnTo>
                <a:lnTo>
                  <a:pt x="69" y="151"/>
                </a:lnTo>
                <a:lnTo>
                  <a:pt x="73" y="149"/>
                </a:lnTo>
                <a:lnTo>
                  <a:pt x="71" y="134"/>
                </a:lnTo>
                <a:lnTo>
                  <a:pt x="64" y="120"/>
                </a:lnTo>
                <a:lnTo>
                  <a:pt x="57" y="111"/>
                </a:lnTo>
                <a:lnTo>
                  <a:pt x="52" y="111"/>
                </a:lnTo>
                <a:lnTo>
                  <a:pt x="50" y="108"/>
                </a:lnTo>
                <a:lnTo>
                  <a:pt x="52" y="104"/>
                </a:lnTo>
                <a:lnTo>
                  <a:pt x="50" y="99"/>
                </a:lnTo>
                <a:lnTo>
                  <a:pt x="45" y="99"/>
                </a:lnTo>
                <a:lnTo>
                  <a:pt x="35" y="101"/>
                </a:lnTo>
                <a:lnTo>
                  <a:pt x="31" y="104"/>
                </a:lnTo>
                <a:lnTo>
                  <a:pt x="31" y="116"/>
                </a:lnTo>
                <a:lnTo>
                  <a:pt x="35" y="123"/>
                </a:lnTo>
                <a:lnTo>
                  <a:pt x="33" y="127"/>
                </a:lnTo>
                <a:lnTo>
                  <a:pt x="28" y="132"/>
                </a:lnTo>
                <a:lnTo>
                  <a:pt x="24" y="123"/>
                </a:lnTo>
                <a:lnTo>
                  <a:pt x="19" y="125"/>
                </a:lnTo>
                <a:lnTo>
                  <a:pt x="16" y="125"/>
                </a:lnTo>
                <a:lnTo>
                  <a:pt x="12" y="118"/>
                </a:lnTo>
                <a:lnTo>
                  <a:pt x="14" y="111"/>
                </a:lnTo>
                <a:lnTo>
                  <a:pt x="9" y="108"/>
                </a:lnTo>
                <a:lnTo>
                  <a:pt x="2" y="94"/>
                </a:lnTo>
                <a:lnTo>
                  <a:pt x="0" y="87"/>
                </a:lnTo>
                <a:lnTo>
                  <a:pt x="2" y="80"/>
                </a:lnTo>
                <a:lnTo>
                  <a:pt x="9" y="75"/>
                </a:lnTo>
                <a:lnTo>
                  <a:pt x="9" y="66"/>
                </a:lnTo>
                <a:lnTo>
                  <a:pt x="2" y="5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1114"/>
          <p:cNvSpPr>
            <a:spLocks/>
          </p:cNvSpPr>
          <p:nvPr/>
        </p:nvSpPr>
        <p:spPr bwMode="auto">
          <a:xfrm>
            <a:off x="6921501" y="5832476"/>
            <a:ext cx="247650" cy="150813"/>
          </a:xfrm>
          <a:custGeom>
            <a:avLst/>
            <a:gdLst>
              <a:gd name="T0" fmla="*/ 45 w 156"/>
              <a:gd name="T1" fmla="*/ 95 h 95"/>
              <a:gd name="T2" fmla="*/ 36 w 156"/>
              <a:gd name="T3" fmla="*/ 83 h 95"/>
              <a:gd name="T4" fmla="*/ 26 w 156"/>
              <a:gd name="T5" fmla="*/ 76 h 95"/>
              <a:gd name="T6" fmla="*/ 19 w 156"/>
              <a:gd name="T7" fmla="*/ 76 h 95"/>
              <a:gd name="T8" fmla="*/ 19 w 156"/>
              <a:gd name="T9" fmla="*/ 69 h 95"/>
              <a:gd name="T10" fmla="*/ 15 w 156"/>
              <a:gd name="T11" fmla="*/ 64 h 95"/>
              <a:gd name="T12" fmla="*/ 7 w 156"/>
              <a:gd name="T13" fmla="*/ 62 h 95"/>
              <a:gd name="T14" fmla="*/ 0 w 156"/>
              <a:gd name="T15" fmla="*/ 59 h 95"/>
              <a:gd name="T16" fmla="*/ 0 w 156"/>
              <a:gd name="T17" fmla="*/ 57 h 95"/>
              <a:gd name="T18" fmla="*/ 0 w 156"/>
              <a:gd name="T19" fmla="*/ 50 h 95"/>
              <a:gd name="T20" fmla="*/ 3 w 156"/>
              <a:gd name="T21" fmla="*/ 48 h 95"/>
              <a:gd name="T22" fmla="*/ 7 w 156"/>
              <a:gd name="T23" fmla="*/ 48 h 95"/>
              <a:gd name="T24" fmla="*/ 15 w 156"/>
              <a:gd name="T25" fmla="*/ 41 h 95"/>
              <a:gd name="T26" fmla="*/ 19 w 156"/>
              <a:gd name="T27" fmla="*/ 26 h 95"/>
              <a:gd name="T28" fmla="*/ 19 w 156"/>
              <a:gd name="T29" fmla="*/ 19 h 95"/>
              <a:gd name="T30" fmla="*/ 19 w 156"/>
              <a:gd name="T31" fmla="*/ 15 h 95"/>
              <a:gd name="T32" fmla="*/ 24 w 156"/>
              <a:gd name="T33" fmla="*/ 17 h 95"/>
              <a:gd name="T34" fmla="*/ 29 w 156"/>
              <a:gd name="T35" fmla="*/ 17 h 95"/>
              <a:gd name="T36" fmla="*/ 36 w 156"/>
              <a:gd name="T37" fmla="*/ 22 h 95"/>
              <a:gd name="T38" fmla="*/ 41 w 156"/>
              <a:gd name="T39" fmla="*/ 22 h 95"/>
              <a:gd name="T40" fmla="*/ 48 w 156"/>
              <a:gd name="T41" fmla="*/ 19 h 95"/>
              <a:gd name="T42" fmla="*/ 48 w 156"/>
              <a:gd name="T43" fmla="*/ 15 h 95"/>
              <a:gd name="T44" fmla="*/ 50 w 156"/>
              <a:gd name="T45" fmla="*/ 10 h 95"/>
              <a:gd name="T46" fmla="*/ 52 w 156"/>
              <a:gd name="T47" fmla="*/ 5 h 95"/>
              <a:gd name="T48" fmla="*/ 59 w 156"/>
              <a:gd name="T49" fmla="*/ 0 h 95"/>
              <a:gd name="T50" fmla="*/ 67 w 156"/>
              <a:gd name="T51" fmla="*/ 3 h 95"/>
              <a:gd name="T52" fmla="*/ 74 w 156"/>
              <a:gd name="T53" fmla="*/ 5 h 95"/>
              <a:gd name="T54" fmla="*/ 85 w 156"/>
              <a:gd name="T55" fmla="*/ 10 h 95"/>
              <a:gd name="T56" fmla="*/ 93 w 156"/>
              <a:gd name="T57" fmla="*/ 17 h 95"/>
              <a:gd name="T58" fmla="*/ 102 w 156"/>
              <a:gd name="T59" fmla="*/ 17 h 95"/>
              <a:gd name="T60" fmla="*/ 107 w 156"/>
              <a:gd name="T61" fmla="*/ 19 h 95"/>
              <a:gd name="T62" fmla="*/ 114 w 156"/>
              <a:gd name="T63" fmla="*/ 19 h 95"/>
              <a:gd name="T64" fmla="*/ 128 w 156"/>
              <a:gd name="T65" fmla="*/ 26 h 95"/>
              <a:gd name="T66" fmla="*/ 138 w 156"/>
              <a:gd name="T67" fmla="*/ 31 h 95"/>
              <a:gd name="T68" fmla="*/ 147 w 156"/>
              <a:gd name="T69" fmla="*/ 38 h 95"/>
              <a:gd name="T70" fmla="*/ 152 w 156"/>
              <a:gd name="T71" fmla="*/ 38 h 95"/>
              <a:gd name="T72" fmla="*/ 156 w 156"/>
              <a:gd name="T73" fmla="*/ 3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6" h="95">
                <a:moveTo>
                  <a:pt x="45" y="95"/>
                </a:moveTo>
                <a:lnTo>
                  <a:pt x="36" y="83"/>
                </a:lnTo>
                <a:lnTo>
                  <a:pt x="26" y="76"/>
                </a:lnTo>
                <a:lnTo>
                  <a:pt x="19" y="76"/>
                </a:lnTo>
                <a:lnTo>
                  <a:pt x="19" y="69"/>
                </a:lnTo>
                <a:lnTo>
                  <a:pt x="15" y="64"/>
                </a:lnTo>
                <a:lnTo>
                  <a:pt x="7" y="62"/>
                </a:lnTo>
                <a:lnTo>
                  <a:pt x="0" y="59"/>
                </a:lnTo>
                <a:lnTo>
                  <a:pt x="0" y="57"/>
                </a:lnTo>
                <a:lnTo>
                  <a:pt x="0" y="50"/>
                </a:lnTo>
                <a:lnTo>
                  <a:pt x="3" y="48"/>
                </a:lnTo>
                <a:lnTo>
                  <a:pt x="7" y="48"/>
                </a:lnTo>
                <a:lnTo>
                  <a:pt x="15" y="41"/>
                </a:lnTo>
                <a:lnTo>
                  <a:pt x="19" y="26"/>
                </a:lnTo>
                <a:lnTo>
                  <a:pt x="19" y="19"/>
                </a:lnTo>
                <a:lnTo>
                  <a:pt x="19" y="15"/>
                </a:lnTo>
                <a:lnTo>
                  <a:pt x="24" y="17"/>
                </a:lnTo>
                <a:lnTo>
                  <a:pt x="29" y="17"/>
                </a:lnTo>
                <a:lnTo>
                  <a:pt x="36" y="22"/>
                </a:lnTo>
                <a:lnTo>
                  <a:pt x="41" y="22"/>
                </a:lnTo>
                <a:lnTo>
                  <a:pt x="48" y="19"/>
                </a:lnTo>
                <a:lnTo>
                  <a:pt x="48" y="15"/>
                </a:lnTo>
                <a:lnTo>
                  <a:pt x="50" y="10"/>
                </a:lnTo>
                <a:lnTo>
                  <a:pt x="52" y="5"/>
                </a:lnTo>
                <a:lnTo>
                  <a:pt x="59" y="0"/>
                </a:lnTo>
                <a:lnTo>
                  <a:pt x="67" y="3"/>
                </a:lnTo>
                <a:lnTo>
                  <a:pt x="74" y="5"/>
                </a:lnTo>
                <a:lnTo>
                  <a:pt x="85" y="10"/>
                </a:lnTo>
                <a:lnTo>
                  <a:pt x="93" y="17"/>
                </a:lnTo>
                <a:lnTo>
                  <a:pt x="102" y="17"/>
                </a:lnTo>
                <a:lnTo>
                  <a:pt x="107" y="19"/>
                </a:lnTo>
                <a:lnTo>
                  <a:pt x="114" y="19"/>
                </a:lnTo>
                <a:lnTo>
                  <a:pt x="128" y="26"/>
                </a:lnTo>
                <a:lnTo>
                  <a:pt x="138" y="31"/>
                </a:lnTo>
                <a:lnTo>
                  <a:pt x="147" y="38"/>
                </a:lnTo>
                <a:lnTo>
                  <a:pt x="152" y="38"/>
                </a:lnTo>
                <a:lnTo>
                  <a:pt x="156" y="3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1115"/>
          <p:cNvSpPr>
            <a:spLocks/>
          </p:cNvSpPr>
          <p:nvPr/>
        </p:nvSpPr>
        <p:spPr bwMode="auto">
          <a:xfrm>
            <a:off x="6761163" y="5618163"/>
            <a:ext cx="438150" cy="271463"/>
          </a:xfrm>
          <a:custGeom>
            <a:avLst/>
            <a:gdLst>
              <a:gd name="T0" fmla="*/ 257 w 276"/>
              <a:gd name="T1" fmla="*/ 168 h 171"/>
              <a:gd name="T2" fmla="*/ 253 w 276"/>
              <a:gd name="T3" fmla="*/ 161 h 171"/>
              <a:gd name="T4" fmla="*/ 262 w 276"/>
              <a:gd name="T5" fmla="*/ 161 h 171"/>
              <a:gd name="T6" fmla="*/ 276 w 276"/>
              <a:gd name="T7" fmla="*/ 154 h 171"/>
              <a:gd name="T8" fmla="*/ 276 w 276"/>
              <a:gd name="T9" fmla="*/ 147 h 171"/>
              <a:gd name="T10" fmla="*/ 267 w 276"/>
              <a:gd name="T11" fmla="*/ 142 h 171"/>
              <a:gd name="T12" fmla="*/ 265 w 276"/>
              <a:gd name="T13" fmla="*/ 147 h 171"/>
              <a:gd name="T14" fmla="*/ 262 w 276"/>
              <a:gd name="T15" fmla="*/ 145 h 171"/>
              <a:gd name="T16" fmla="*/ 253 w 276"/>
              <a:gd name="T17" fmla="*/ 145 h 171"/>
              <a:gd name="T18" fmla="*/ 246 w 276"/>
              <a:gd name="T19" fmla="*/ 142 h 171"/>
              <a:gd name="T20" fmla="*/ 239 w 276"/>
              <a:gd name="T21" fmla="*/ 142 h 171"/>
              <a:gd name="T22" fmla="*/ 231 w 276"/>
              <a:gd name="T23" fmla="*/ 133 h 171"/>
              <a:gd name="T24" fmla="*/ 229 w 276"/>
              <a:gd name="T25" fmla="*/ 128 h 171"/>
              <a:gd name="T26" fmla="*/ 222 w 276"/>
              <a:gd name="T27" fmla="*/ 131 h 171"/>
              <a:gd name="T28" fmla="*/ 222 w 276"/>
              <a:gd name="T29" fmla="*/ 138 h 171"/>
              <a:gd name="T30" fmla="*/ 217 w 276"/>
              <a:gd name="T31" fmla="*/ 138 h 171"/>
              <a:gd name="T32" fmla="*/ 213 w 276"/>
              <a:gd name="T33" fmla="*/ 124 h 171"/>
              <a:gd name="T34" fmla="*/ 205 w 276"/>
              <a:gd name="T35" fmla="*/ 126 h 171"/>
              <a:gd name="T36" fmla="*/ 205 w 276"/>
              <a:gd name="T37" fmla="*/ 133 h 171"/>
              <a:gd name="T38" fmla="*/ 196 w 276"/>
              <a:gd name="T39" fmla="*/ 133 h 171"/>
              <a:gd name="T40" fmla="*/ 189 w 276"/>
              <a:gd name="T41" fmla="*/ 138 h 171"/>
              <a:gd name="T42" fmla="*/ 177 w 276"/>
              <a:gd name="T43" fmla="*/ 133 h 171"/>
              <a:gd name="T44" fmla="*/ 163 w 276"/>
              <a:gd name="T45" fmla="*/ 133 h 171"/>
              <a:gd name="T46" fmla="*/ 158 w 276"/>
              <a:gd name="T47" fmla="*/ 131 h 171"/>
              <a:gd name="T48" fmla="*/ 153 w 276"/>
              <a:gd name="T49" fmla="*/ 138 h 171"/>
              <a:gd name="T50" fmla="*/ 144 w 276"/>
              <a:gd name="T51" fmla="*/ 138 h 171"/>
              <a:gd name="T52" fmla="*/ 134 w 276"/>
              <a:gd name="T53" fmla="*/ 142 h 171"/>
              <a:gd name="T54" fmla="*/ 123 w 276"/>
              <a:gd name="T55" fmla="*/ 138 h 171"/>
              <a:gd name="T56" fmla="*/ 116 w 276"/>
              <a:gd name="T57" fmla="*/ 131 h 171"/>
              <a:gd name="T58" fmla="*/ 108 w 276"/>
              <a:gd name="T59" fmla="*/ 145 h 171"/>
              <a:gd name="T60" fmla="*/ 99 w 276"/>
              <a:gd name="T61" fmla="*/ 142 h 171"/>
              <a:gd name="T62" fmla="*/ 97 w 276"/>
              <a:gd name="T63" fmla="*/ 135 h 171"/>
              <a:gd name="T64" fmla="*/ 92 w 276"/>
              <a:gd name="T65" fmla="*/ 126 h 171"/>
              <a:gd name="T66" fmla="*/ 90 w 276"/>
              <a:gd name="T67" fmla="*/ 112 h 171"/>
              <a:gd name="T68" fmla="*/ 80 w 276"/>
              <a:gd name="T69" fmla="*/ 105 h 171"/>
              <a:gd name="T70" fmla="*/ 73 w 276"/>
              <a:gd name="T71" fmla="*/ 93 h 171"/>
              <a:gd name="T72" fmla="*/ 63 w 276"/>
              <a:gd name="T73" fmla="*/ 93 h 171"/>
              <a:gd name="T74" fmla="*/ 66 w 276"/>
              <a:gd name="T75" fmla="*/ 83 h 171"/>
              <a:gd name="T76" fmla="*/ 66 w 276"/>
              <a:gd name="T77" fmla="*/ 76 h 171"/>
              <a:gd name="T78" fmla="*/ 73 w 276"/>
              <a:gd name="T79" fmla="*/ 76 h 171"/>
              <a:gd name="T80" fmla="*/ 85 w 276"/>
              <a:gd name="T81" fmla="*/ 79 h 171"/>
              <a:gd name="T82" fmla="*/ 94 w 276"/>
              <a:gd name="T83" fmla="*/ 81 h 171"/>
              <a:gd name="T84" fmla="*/ 99 w 276"/>
              <a:gd name="T85" fmla="*/ 74 h 171"/>
              <a:gd name="T86" fmla="*/ 92 w 276"/>
              <a:gd name="T87" fmla="*/ 67 h 171"/>
              <a:gd name="T88" fmla="*/ 80 w 276"/>
              <a:gd name="T89" fmla="*/ 67 h 171"/>
              <a:gd name="T90" fmla="*/ 71 w 276"/>
              <a:gd name="T91" fmla="*/ 69 h 171"/>
              <a:gd name="T92" fmla="*/ 63 w 276"/>
              <a:gd name="T93" fmla="*/ 69 h 171"/>
              <a:gd name="T94" fmla="*/ 71 w 276"/>
              <a:gd name="T95" fmla="*/ 76 h 171"/>
              <a:gd name="T96" fmla="*/ 66 w 276"/>
              <a:gd name="T97" fmla="*/ 74 h 171"/>
              <a:gd name="T98" fmla="*/ 61 w 276"/>
              <a:gd name="T99" fmla="*/ 74 h 171"/>
              <a:gd name="T100" fmla="*/ 59 w 276"/>
              <a:gd name="T101" fmla="*/ 64 h 171"/>
              <a:gd name="T102" fmla="*/ 40 w 276"/>
              <a:gd name="T103" fmla="*/ 50 h 171"/>
              <a:gd name="T104" fmla="*/ 28 w 276"/>
              <a:gd name="T105" fmla="*/ 43 h 171"/>
              <a:gd name="T106" fmla="*/ 16 w 276"/>
              <a:gd name="T107" fmla="*/ 26 h 171"/>
              <a:gd name="T108" fmla="*/ 19 w 276"/>
              <a:gd name="T109" fmla="*/ 19 h 171"/>
              <a:gd name="T110" fmla="*/ 14 w 276"/>
              <a:gd name="T111" fmla="*/ 19 h 171"/>
              <a:gd name="T112" fmla="*/ 14 w 276"/>
              <a:gd name="T113" fmla="*/ 5 h 171"/>
              <a:gd name="T114" fmla="*/ 9 w 276"/>
              <a:gd name="T115" fmla="*/ 3 h 171"/>
              <a:gd name="T116" fmla="*/ 0 w 276"/>
              <a:gd name="T117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6" h="171">
                <a:moveTo>
                  <a:pt x="257" y="171"/>
                </a:moveTo>
                <a:lnTo>
                  <a:pt x="257" y="168"/>
                </a:lnTo>
                <a:lnTo>
                  <a:pt x="250" y="166"/>
                </a:lnTo>
                <a:lnTo>
                  <a:pt x="253" y="161"/>
                </a:lnTo>
                <a:lnTo>
                  <a:pt x="257" y="159"/>
                </a:lnTo>
                <a:lnTo>
                  <a:pt x="262" y="161"/>
                </a:lnTo>
                <a:lnTo>
                  <a:pt x="272" y="159"/>
                </a:lnTo>
                <a:lnTo>
                  <a:pt x="276" y="154"/>
                </a:lnTo>
                <a:lnTo>
                  <a:pt x="276" y="152"/>
                </a:lnTo>
                <a:lnTo>
                  <a:pt x="276" y="147"/>
                </a:lnTo>
                <a:lnTo>
                  <a:pt x="272" y="147"/>
                </a:lnTo>
                <a:lnTo>
                  <a:pt x="267" y="142"/>
                </a:lnTo>
                <a:lnTo>
                  <a:pt x="265" y="142"/>
                </a:lnTo>
                <a:lnTo>
                  <a:pt x="265" y="147"/>
                </a:lnTo>
                <a:lnTo>
                  <a:pt x="262" y="147"/>
                </a:lnTo>
                <a:lnTo>
                  <a:pt x="262" y="145"/>
                </a:lnTo>
                <a:lnTo>
                  <a:pt x="255" y="142"/>
                </a:lnTo>
                <a:lnTo>
                  <a:pt x="253" y="145"/>
                </a:lnTo>
                <a:lnTo>
                  <a:pt x="250" y="142"/>
                </a:lnTo>
                <a:lnTo>
                  <a:pt x="246" y="142"/>
                </a:lnTo>
                <a:lnTo>
                  <a:pt x="243" y="142"/>
                </a:lnTo>
                <a:lnTo>
                  <a:pt x="239" y="142"/>
                </a:lnTo>
                <a:lnTo>
                  <a:pt x="239" y="138"/>
                </a:lnTo>
                <a:lnTo>
                  <a:pt x="231" y="133"/>
                </a:lnTo>
                <a:lnTo>
                  <a:pt x="229" y="131"/>
                </a:lnTo>
                <a:lnTo>
                  <a:pt x="229" y="128"/>
                </a:lnTo>
                <a:lnTo>
                  <a:pt x="227" y="126"/>
                </a:lnTo>
                <a:lnTo>
                  <a:pt x="222" y="131"/>
                </a:lnTo>
                <a:lnTo>
                  <a:pt x="222" y="133"/>
                </a:lnTo>
                <a:lnTo>
                  <a:pt x="222" y="138"/>
                </a:lnTo>
                <a:lnTo>
                  <a:pt x="220" y="140"/>
                </a:lnTo>
                <a:lnTo>
                  <a:pt x="217" y="138"/>
                </a:lnTo>
                <a:lnTo>
                  <a:pt x="217" y="131"/>
                </a:lnTo>
                <a:lnTo>
                  <a:pt x="213" y="124"/>
                </a:lnTo>
                <a:lnTo>
                  <a:pt x="208" y="124"/>
                </a:lnTo>
                <a:lnTo>
                  <a:pt x="205" y="126"/>
                </a:lnTo>
                <a:lnTo>
                  <a:pt x="208" y="131"/>
                </a:lnTo>
                <a:lnTo>
                  <a:pt x="205" y="133"/>
                </a:lnTo>
                <a:lnTo>
                  <a:pt x="203" y="133"/>
                </a:lnTo>
                <a:lnTo>
                  <a:pt x="196" y="133"/>
                </a:lnTo>
                <a:lnTo>
                  <a:pt x="191" y="133"/>
                </a:lnTo>
                <a:lnTo>
                  <a:pt x="189" y="138"/>
                </a:lnTo>
                <a:lnTo>
                  <a:pt x="182" y="133"/>
                </a:lnTo>
                <a:lnTo>
                  <a:pt x="177" y="133"/>
                </a:lnTo>
                <a:lnTo>
                  <a:pt x="165" y="131"/>
                </a:lnTo>
                <a:lnTo>
                  <a:pt x="163" y="133"/>
                </a:lnTo>
                <a:lnTo>
                  <a:pt x="158" y="133"/>
                </a:lnTo>
                <a:lnTo>
                  <a:pt x="158" y="131"/>
                </a:lnTo>
                <a:lnTo>
                  <a:pt x="153" y="133"/>
                </a:lnTo>
                <a:lnTo>
                  <a:pt x="153" y="138"/>
                </a:lnTo>
                <a:lnTo>
                  <a:pt x="149" y="138"/>
                </a:lnTo>
                <a:lnTo>
                  <a:pt x="144" y="138"/>
                </a:lnTo>
                <a:lnTo>
                  <a:pt x="139" y="140"/>
                </a:lnTo>
                <a:lnTo>
                  <a:pt x="134" y="142"/>
                </a:lnTo>
                <a:lnTo>
                  <a:pt x="125" y="142"/>
                </a:lnTo>
                <a:lnTo>
                  <a:pt x="123" y="138"/>
                </a:lnTo>
                <a:lnTo>
                  <a:pt x="118" y="131"/>
                </a:lnTo>
                <a:lnTo>
                  <a:pt x="116" y="131"/>
                </a:lnTo>
                <a:lnTo>
                  <a:pt x="116" y="133"/>
                </a:lnTo>
                <a:lnTo>
                  <a:pt x="108" y="145"/>
                </a:lnTo>
                <a:lnTo>
                  <a:pt x="104" y="145"/>
                </a:lnTo>
                <a:lnTo>
                  <a:pt x="99" y="142"/>
                </a:lnTo>
                <a:lnTo>
                  <a:pt x="97" y="140"/>
                </a:lnTo>
                <a:lnTo>
                  <a:pt x="97" y="135"/>
                </a:lnTo>
                <a:lnTo>
                  <a:pt x="97" y="121"/>
                </a:lnTo>
                <a:lnTo>
                  <a:pt x="92" y="126"/>
                </a:lnTo>
                <a:lnTo>
                  <a:pt x="90" y="119"/>
                </a:lnTo>
                <a:lnTo>
                  <a:pt x="90" y="112"/>
                </a:lnTo>
                <a:lnTo>
                  <a:pt x="87" y="107"/>
                </a:lnTo>
                <a:lnTo>
                  <a:pt x="80" y="105"/>
                </a:lnTo>
                <a:lnTo>
                  <a:pt x="75" y="95"/>
                </a:lnTo>
                <a:lnTo>
                  <a:pt x="73" y="93"/>
                </a:lnTo>
                <a:lnTo>
                  <a:pt x="68" y="97"/>
                </a:lnTo>
                <a:lnTo>
                  <a:pt x="63" y="93"/>
                </a:lnTo>
                <a:lnTo>
                  <a:pt x="63" y="88"/>
                </a:lnTo>
                <a:lnTo>
                  <a:pt x="66" y="83"/>
                </a:lnTo>
                <a:lnTo>
                  <a:pt x="63" y="81"/>
                </a:lnTo>
                <a:lnTo>
                  <a:pt x="66" y="76"/>
                </a:lnTo>
                <a:lnTo>
                  <a:pt x="71" y="79"/>
                </a:lnTo>
                <a:lnTo>
                  <a:pt x="73" y="76"/>
                </a:lnTo>
                <a:lnTo>
                  <a:pt x="80" y="79"/>
                </a:lnTo>
                <a:lnTo>
                  <a:pt x="85" y="79"/>
                </a:lnTo>
                <a:lnTo>
                  <a:pt x="92" y="81"/>
                </a:lnTo>
                <a:lnTo>
                  <a:pt x="94" y="81"/>
                </a:lnTo>
                <a:lnTo>
                  <a:pt x="101" y="83"/>
                </a:lnTo>
                <a:lnTo>
                  <a:pt x="99" y="74"/>
                </a:lnTo>
                <a:lnTo>
                  <a:pt x="92" y="64"/>
                </a:lnTo>
                <a:lnTo>
                  <a:pt x="92" y="67"/>
                </a:lnTo>
                <a:lnTo>
                  <a:pt x="87" y="69"/>
                </a:lnTo>
                <a:lnTo>
                  <a:pt x="80" y="67"/>
                </a:lnTo>
                <a:lnTo>
                  <a:pt x="78" y="69"/>
                </a:lnTo>
                <a:lnTo>
                  <a:pt x="71" y="69"/>
                </a:lnTo>
                <a:lnTo>
                  <a:pt x="66" y="64"/>
                </a:lnTo>
                <a:lnTo>
                  <a:pt x="63" y="69"/>
                </a:lnTo>
                <a:lnTo>
                  <a:pt x="66" y="74"/>
                </a:lnTo>
                <a:lnTo>
                  <a:pt x="71" y="76"/>
                </a:lnTo>
                <a:lnTo>
                  <a:pt x="68" y="74"/>
                </a:lnTo>
                <a:lnTo>
                  <a:pt x="66" y="74"/>
                </a:lnTo>
                <a:lnTo>
                  <a:pt x="63" y="76"/>
                </a:lnTo>
                <a:lnTo>
                  <a:pt x="61" y="74"/>
                </a:lnTo>
                <a:lnTo>
                  <a:pt x="61" y="71"/>
                </a:lnTo>
                <a:lnTo>
                  <a:pt x="59" y="64"/>
                </a:lnTo>
                <a:lnTo>
                  <a:pt x="52" y="60"/>
                </a:lnTo>
                <a:lnTo>
                  <a:pt x="40" y="50"/>
                </a:lnTo>
                <a:lnTo>
                  <a:pt x="40" y="43"/>
                </a:lnTo>
                <a:lnTo>
                  <a:pt x="28" y="43"/>
                </a:lnTo>
                <a:lnTo>
                  <a:pt x="23" y="38"/>
                </a:lnTo>
                <a:lnTo>
                  <a:pt x="16" y="26"/>
                </a:lnTo>
                <a:lnTo>
                  <a:pt x="21" y="24"/>
                </a:lnTo>
                <a:lnTo>
                  <a:pt x="19" y="19"/>
                </a:lnTo>
                <a:lnTo>
                  <a:pt x="16" y="17"/>
                </a:lnTo>
                <a:lnTo>
                  <a:pt x="14" y="19"/>
                </a:lnTo>
                <a:lnTo>
                  <a:pt x="14" y="10"/>
                </a:lnTo>
                <a:lnTo>
                  <a:pt x="14" y="5"/>
                </a:lnTo>
                <a:lnTo>
                  <a:pt x="11" y="5"/>
                </a:lnTo>
                <a:lnTo>
                  <a:pt x="9" y="3"/>
                </a:lnTo>
                <a:lnTo>
                  <a:pt x="4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1116"/>
          <p:cNvSpPr>
            <a:spLocks/>
          </p:cNvSpPr>
          <p:nvPr/>
        </p:nvSpPr>
        <p:spPr bwMode="auto">
          <a:xfrm>
            <a:off x="6858001" y="5911851"/>
            <a:ext cx="49213" cy="49213"/>
          </a:xfrm>
          <a:custGeom>
            <a:avLst/>
            <a:gdLst>
              <a:gd name="T0" fmla="*/ 26 w 31"/>
              <a:gd name="T1" fmla="*/ 17 h 31"/>
              <a:gd name="T2" fmla="*/ 21 w 31"/>
              <a:gd name="T3" fmla="*/ 14 h 31"/>
              <a:gd name="T4" fmla="*/ 21 w 31"/>
              <a:gd name="T5" fmla="*/ 12 h 31"/>
              <a:gd name="T6" fmla="*/ 14 w 31"/>
              <a:gd name="T7" fmla="*/ 7 h 31"/>
              <a:gd name="T8" fmla="*/ 10 w 31"/>
              <a:gd name="T9" fmla="*/ 5 h 31"/>
              <a:gd name="T10" fmla="*/ 7 w 31"/>
              <a:gd name="T11" fmla="*/ 2 h 31"/>
              <a:gd name="T12" fmla="*/ 5 w 31"/>
              <a:gd name="T13" fmla="*/ 0 h 31"/>
              <a:gd name="T14" fmla="*/ 2 w 31"/>
              <a:gd name="T15" fmla="*/ 2 h 31"/>
              <a:gd name="T16" fmla="*/ 0 w 31"/>
              <a:gd name="T17" fmla="*/ 7 h 31"/>
              <a:gd name="T18" fmla="*/ 0 w 31"/>
              <a:gd name="T19" fmla="*/ 12 h 31"/>
              <a:gd name="T20" fmla="*/ 7 w 31"/>
              <a:gd name="T21" fmla="*/ 19 h 31"/>
              <a:gd name="T22" fmla="*/ 14 w 31"/>
              <a:gd name="T23" fmla="*/ 28 h 31"/>
              <a:gd name="T24" fmla="*/ 17 w 31"/>
              <a:gd name="T25" fmla="*/ 31 h 31"/>
              <a:gd name="T26" fmla="*/ 19 w 31"/>
              <a:gd name="T27" fmla="*/ 28 h 31"/>
              <a:gd name="T28" fmla="*/ 17 w 31"/>
              <a:gd name="T29" fmla="*/ 24 h 31"/>
              <a:gd name="T30" fmla="*/ 19 w 31"/>
              <a:gd name="T31" fmla="*/ 21 h 31"/>
              <a:gd name="T32" fmla="*/ 24 w 31"/>
              <a:gd name="T33" fmla="*/ 19 h 31"/>
              <a:gd name="T34" fmla="*/ 31 w 31"/>
              <a:gd name="T35" fmla="*/ 21 h 31"/>
              <a:gd name="T36" fmla="*/ 31 w 31"/>
              <a:gd name="T37" fmla="*/ 19 h 31"/>
              <a:gd name="T38" fmla="*/ 26 w 31"/>
              <a:gd name="T3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1">
                <a:moveTo>
                  <a:pt x="26" y="17"/>
                </a:moveTo>
                <a:lnTo>
                  <a:pt x="21" y="14"/>
                </a:lnTo>
                <a:lnTo>
                  <a:pt x="21" y="12"/>
                </a:lnTo>
                <a:lnTo>
                  <a:pt x="14" y="7"/>
                </a:lnTo>
                <a:lnTo>
                  <a:pt x="10" y="5"/>
                </a:lnTo>
                <a:lnTo>
                  <a:pt x="7" y="2"/>
                </a:lnTo>
                <a:lnTo>
                  <a:pt x="5" y="0"/>
                </a:lnTo>
                <a:lnTo>
                  <a:pt x="2" y="2"/>
                </a:lnTo>
                <a:lnTo>
                  <a:pt x="0" y="7"/>
                </a:lnTo>
                <a:lnTo>
                  <a:pt x="0" y="12"/>
                </a:lnTo>
                <a:lnTo>
                  <a:pt x="7" y="19"/>
                </a:lnTo>
                <a:lnTo>
                  <a:pt x="14" y="28"/>
                </a:lnTo>
                <a:lnTo>
                  <a:pt x="17" y="31"/>
                </a:lnTo>
                <a:lnTo>
                  <a:pt x="19" y="28"/>
                </a:lnTo>
                <a:lnTo>
                  <a:pt x="17" y="24"/>
                </a:lnTo>
                <a:lnTo>
                  <a:pt x="19" y="21"/>
                </a:lnTo>
                <a:lnTo>
                  <a:pt x="24" y="19"/>
                </a:lnTo>
                <a:lnTo>
                  <a:pt x="31" y="21"/>
                </a:lnTo>
                <a:lnTo>
                  <a:pt x="31" y="19"/>
                </a:lnTo>
                <a:lnTo>
                  <a:pt x="26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1117"/>
          <p:cNvSpPr>
            <a:spLocks/>
          </p:cNvSpPr>
          <p:nvPr/>
        </p:nvSpPr>
        <p:spPr bwMode="auto">
          <a:xfrm>
            <a:off x="6813551" y="5818188"/>
            <a:ext cx="66675" cy="71438"/>
          </a:xfrm>
          <a:custGeom>
            <a:avLst/>
            <a:gdLst>
              <a:gd name="T0" fmla="*/ 42 w 42"/>
              <a:gd name="T1" fmla="*/ 42 h 45"/>
              <a:gd name="T2" fmla="*/ 42 w 42"/>
              <a:gd name="T3" fmla="*/ 40 h 45"/>
              <a:gd name="T4" fmla="*/ 30 w 42"/>
              <a:gd name="T5" fmla="*/ 24 h 45"/>
              <a:gd name="T6" fmla="*/ 35 w 42"/>
              <a:gd name="T7" fmla="*/ 16 h 45"/>
              <a:gd name="T8" fmla="*/ 33 w 42"/>
              <a:gd name="T9" fmla="*/ 9 h 45"/>
              <a:gd name="T10" fmla="*/ 30 w 42"/>
              <a:gd name="T11" fmla="*/ 5 h 45"/>
              <a:gd name="T12" fmla="*/ 26 w 42"/>
              <a:gd name="T13" fmla="*/ 0 h 45"/>
              <a:gd name="T14" fmla="*/ 19 w 42"/>
              <a:gd name="T15" fmla="*/ 0 h 45"/>
              <a:gd name="T16" fmla="*/ 16 w 42"/>
              <a:gd name="T17" fmla="*/ 2 h 45"/>
              <a:gd name="T18" fmla="*/ 16 w 42"/>
              <a:gd name="T19" fmla="*/ 14 h 45"/>
              <a:gd name="T20" fmla="*/ 14 w 42"/>
              <a:gd name="T21" fmla="*/ 16 h 45"/>
              <a:gd name="T22" fmla="*/ 12 w 42"/>
              <a:gd name="T23" fmla="*/ 19 h 45"/>
              <a:gd name="T24" fmla="*/ 9 w 42"/>
              <a:gd name="T25" fmla="*/ 14 h 45"/>
              <a:gd name="T26" fmla="*/ 4 w 42"/>
              <a:gd name="T27" fmla="*/ 16 h 45"/>
              <a:gd name="T28" fmla="*/ 0 w 42"/>
              <a:gd name="T29" fmla="*/ 33 h 45"/>
              <a:gd name="T30" fmla="*/ 4 w 42"/>
              <a:gd name="T31" fmla="*/ 38 h 45"/>
              <a:gd name="T32" fmla="*/ 9 w 42"/>
              <a:gd name="T33" fmla="*/ 35 h 45"/>
              <a:gd name="T34" fmla="*/ 12 w 42"/>
              <a:gd name="T35" fmla="*/ 38 h 45"/>
              <a:gd name="T36" fmla="*/ 14 w 42"/>
              <a:gd name="T37" fmla="*/ 40 h 45"/>
              <a:gd name="T38" fmla="*/ 21 w 42"/>
              <a:gd name="T39" fmla="*/ 42 h 45"/>
              <a:gd name="T40" fmla="*/ 26 w 42"/>
              <a:gd name="T41" fmla="*/ 40 h 45"/>
              <a:gd name="T42" fmla="*/ 33 w 42"/>
              <a:gd name="T43" fmla="*/ 45 h 45"/>
              <a:gd name="T44" fmla="*/ 40 w 42"/>
              <a:gd name="T45" fmla="*/ 45 h 45"/>
              <a:gd name="T46" fmla="*/ 42 w 42"/>
              <a:gd name="T47" fmla="*/ 4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45">
                <a:moveTo>
                  <a:pt x="42" y="42"/>
                </a:moveTo>
                <a:lnTo>
                  <a:pt x="42" y="40"/>
                </a:lnTo>
                <a:lnTo>
                  <a:pt x="30" y="24"/>
                </a:lnTo>
                <a:lnTo>
                  <a:pt x="35" y="16"/>
                </a:lnTo>
                <a:lnTo>
                  <a:pt x="33" y="9"/>
                </a:lnTo>
                <a:lnTo>
                  <a:pt x="30" y="5"/>
                </a:lnTo>
                <a:lnTo>
                  <a:pt x="26" y="0"/>
                </a:lnTo>
                <a:lnTo>
                  <a:pt x="19" y="0"/>
                </a:lnTo>
                <a:lnTo>
                  <a:pt x="16" y="2"/>
                </a:lnTo>
                <a:lnTo>
                  <a:pt x="16" y="14"/>
                </a:lnTo>
                <a:lnTo>
                  <a:pt x="14" y="16"/>
                </a:lnTo>
                <a:lnTo>
                  <a:pt x="12" y="19"/>
                </a:lnTo>
                <a:lnTo>
                  <a:pt x="9" y="14"/>
                </a:lnTo>
                <a:lnTo>
                  <a:pt x="4" y="16"/>
                </a:lnTo>
                <a:lnTo>
                  <a:pt x="0" y="33"/>
                </a:lnTo>
                <a:lnTo>
                  <a:pt x="4" y="38"/>
                </a:lnTo>
                <a:lnTo>
                  <a:pt x="9" y="35"/>
                </a:lnTo>
                <a:lnTo>
                  <a:pt x="12" y="38"/>
                </a:lnTo>
                <a:lnTo>
                  <a:pt x="14" y="40"/>
                </a:lnTo>
                <a:lnTo>
                  <a:pt x="21" y="42"/>
                </a:lnTo>
                <a:lnTo>
                  <a:pt x="26" y="40"/>
                </a:lnTo>
                <a:lnTo>
                  <a:pt x="33" y="45"/>
                </a:lnTo>
                <a:lnTo>
                  <a:pt x="40" y="45"/>
                </a:lnTo>
                <a:lnTo>
                  <a:pt x="42" y="4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1118"/>
          <p:cNvSpPr>
            <a:spLocks/>
          </p:cNvSpPr>
          <p:nvPr/>
        </p:nvSpPr>
        <p:spPr bwMode="auto">
          <a:xfrm>
            <a:off x="6835776" y="5754688"/>
            <a:ext cx="25400" cy="52388"/>
          </a:xfrm>
          <a:custGeom>
            <a:avLst/>
            <a:gdLst>
              <a:gd name="T0" fmla="*/ 2 w 16"/>
              <a:gd name="T1" fmla="*/ 33 h 33"/>
              <a:gd name="T2" fmla="*/ 5 w 16"/>
              <a:gd name="T3" fmla="*/ 30 h 33"/>
              <a:gd name="T4" fmla="*/ 5 w 16"/>
              <a:gd name="T5" fmla="*/ 28 h 33"/>
              <a:gd name="T6" fmla="*/ 7 w 16"/>
              <a:gd name="T7" fmla="*/ 26 h 33"/>
              <a:gd name="T8" fmla="*/ 7 w 16"/>
              <a:gd name="T9" fmla="*/ 30 h 33"/>
              <a:gd name="T10" fmla="*/ 9 w 16"/>
              <a:gd name="T11" fmla="*/ 28 h 33"/>
              <a:gd name="T12" fmla="*/ 14 w 16"/>
              <a:gd name="T13" fmla="*/ 28 h 33"/>
              <a:gd name="T14" fmla="*/ 14 w 16"/>
              <a:gd name="T15" fmla="*/ 26 h 33"/>
              <a:gd name="T16" fmla="*/ 16 w 16"/>
              <a:gd name="T17" fmla="*/ 26 h 33"/>
              <a:gd name="T18" fmla="*/ 16 w 16"/>
              <a:gd name="T19" fmla="*/ 23 h 33"/>
              <a:gd name="T20" fmla="*/ 16 w 16"/>
              <a:gd name="T21" fmla="*/ 21 h 33"/>
              <a:gd name="T22" fmla="*/ 16 w 16"/>
              <a:gd name="T23" fmla="*/ 16 h 33"/>
              <a:gd name="T24" fmla="*/ 16 w 16"/>
              <a:gd name="T25" fmla="*/ 14 h 33"/>
              <a:gd name="T26" fmla="*/ 16 w 16"/>
              <a:gd name="T27" fmla="*/ 11 h 33"/>
              <a:gd name="T28" fmla="*/ 16 w 16"/>
              <a:gd name="T29" fmla="*/ 7 h 33"/>
              <a:gd name="T30" fmla="*/ 14 w 16"/>
              <a:gd name="T31" fmla="*/ 2 h 33"/>
              <a:gd name="T32" fmla="*/ 12 w 16"/>
              <a:gd name="T33" fmla="*/ 0 h 33"/>
              <a:gd name="T34" fmla="*/ 12 w 16"/>
              <a:gd name="T35" fmla="*/ 2 h 33"/>
              <a:gd name="T36" fmla="*/ 9 w 16"/>
              <a:gd name="T37" fmla="*/ 2 h 33"/>
              <a:gd name="T38" fmla="*/ 9 w 16"/>
              <a:gd name="T39" fmla="*/ 4 h 33"/>
              <a:gd name="T40" fmla="*/ 7 w 16"/>
              <a:gd name="T41" fmla="*/ 4 h 33"/>
              <a:gd name="T42" fmla="*/ 7 w 16"/>
              <a:gd name="T43" fmla="*/ 7 h 33"/>
              <a:gd name="T44" fmla="*/ 5 w 16"/>
              <a:gd name="T45" fmla="*/ 9 h 33"/>
              <a:gd name="T46" fmla="*/ 5 w 16"/>
              <a:gd name="T47" fmla="*/ 11 h 33"/>
              <a:gd name="T48" fmla="*/ 2 w 16"/>
              <a:gd name="T49" fmla="*/ 19 h 33"/>
              <a:gd name="T50" fmla="*/ 2 w 16"/>
              <a:gd name="T51" fmla="*/ 21 h 33"/>
              <a:gd name="T52" fmla="*/ 2 w 16"/>
              <a:gd name="T53" fmla="*/ 23 h 33"/>
              <a:gd name="T54" fmla="*/ 2 w 16"/>
              <a:gd name="T55" fmla="*/ 30 h 33"/>
              <a:gd name="T56" fmla="*/ 0 w 16"/>
              <a:gd name="T57" fmla="*/ 33 h 33"/>
              <a:gd name="T58" fmla="*/ 2 w 16"/>
              <a:gd name="T59" fmla="*/ 33 h 33"/>
              <a:gd name="T60" fmla="*/ 2 w 16"/>
              <a:gd name="T6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" h="33">
                <a:moveTo>
                  <a:pt x="2" y="33"/>
                </a:moveTo>
                <a:lnTo>
                  <a:pt x="5" y="30"/>
                </a:lnTo>
                <a:lnTo>
                  <a:pt x="5" y="28"/>
                </a:lnTo>
                <a:lnTo>
                  <a:pt x="7" y="26"/>
                </a:lnTo>
                <a:lnTo>
                  <a:pt x="7" y="30"/>
                </a:lnTo>
                <a:lnTo>
                  <a:pt x="9" y="28"/>
                </a:lnTo>
                <a:lnTo>
                  <a:pt x="14" y="28"/>
                </a:lnTo>
                <a:lnTo>
                  <a:pt x="14" y="26"/>
                </a:lnTo>
                <a:lnTo>
                  <a:pt x="16" y="26"/>
                </a:lnTo>
                <a:lnTo>
                  <a:pt x="16" y="23"/>
                </a:lnTo>
                <a:lnTo>
                  <a:pt x="16" y="21"/>
                </a:lnTo>
                <a:lnTo>
                  <a:pt x="16" y="16"/>
                </a:lnTo>
                <a:lnTo>
                  <a:pt x="16" y="14"/>
                </a:lnTo>
                <a:lnTo>
                  <a:pt x="16" y="11"/>
                </a:lnTo>
                <a:lnTo>
                  <a:pt x="16" y="7"/>
                </a:lnTo>
                <a:lnTo>
                  <a:pt x="14" y="2"/>
                </a:lnTo>
                <a:lnTo>
                  <a:pt x="12" y="0"/>
                </a:lnTo>
                <a:lnTo>
                  <a:pt x="12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7"/>
                </a:lnTo>
                <a:lnTo>
                  <a:pt x="5" y="9"/>
                </a:lnTo>
                <a:lnTo>
                  <a:pt x="5" y="11"/>
                </a:lnTo>
                <a:lnTo>
                  <a:pt x="2" y="19"/>
                </a:lnTo>
                <a:lnTo>
                  <a:pt x="2" y="21"/>
                </a:lnTo>
                <a:lnTo>
                  <a:pt x="2" y="23"/>
                </a:lnTo>
                <a:lnTo>
                  <a:pt x="2" y="30"/>
                </a:lnTo>
                <a:lnTo>
                  <a:pt x="0" y="33"/>
                </a:lnTo>
                <a:lnTo>
                  <a:pt x="2" y="33"/>
                </a:lnTo>
                <a:lnTo>
                  <a:pt x="2" y="3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1119"/>
          <p:cNvSpPr>
            <a:spLocks/>
          </p:cNvSpPr>
          <p:nvPr/>
        </p:nvSpPr>
        <p:spPr bwMode="auto">
          <a:xfrm>
            <a:off x="7177088" y="6156326"/>
            <a:ext cx="30163" cy="41275"/>
          </a:xfrm>
          <a:custGeom>
            <a:avLst/>
            <a:gdLst>
              <a:gd name="T0" fmla="*/ 3 w 19"/>
              <a:gd name="T1" fmla="*/ 0 h 26"/>
              <a:gd name="T2" fmla="*/ 0 w 19"/>
              <a:gd name="T3" fmla="*/ 2 h 26"/>
              <a:gd name="T4" fmla="*/ 0 w 19"/>
              <a:gd name="T5" fmla="*/ 7 h 26"/>
              <a:gd name="T6" fmla="*/ 3 w 19"/>
              <a:gd name="T7" fmla="*/ 9 h 26"/>
              <a:gd name="T8" fmla="*/ 3 w 19"/>
              <a:gd name="T9" fmla="*/ 14 h 26"/>
              <a:gd name="T10" fmla="*/ 0 w 19"/>
              <a:gd name="T11" fmla="*/ 16 h 26"/>
              <a:gd name="T12" fmla="*/ 3 w 19"/>
              <a:gd name="T13" fmla="*/ 19 h 26"/>
              <a:gd name="T14" fmla="*/ 5 w 19"/>
              <a:gd name="T15" fmla="*/ 24 h 26"/>
              <a:gd name="T16" fmla="*/ 10 w 19"/>
              <a:gd name="T17" fmla="*/ 26 h 26"/>
              <a:gd name="T18" fmla="*/ 14 w 19"/>
              <a:gd name="T19" fmla="*/ 26 h 26"/>
              <a:gd name="T20" fmla="*/ 14 w 19"/>
              <a:gd name="T21" fmla="*/ 26 h 26"/>
              <a:gd name="T22" fmla="*/ 14 w 19"/>
              <a:gd name="T23" fmla="*/ 24 h 26"/>
              <a:gd name="T24" fmla="*/ 14 w 19"/>
              <a:gd name="T25" fmla="*/ 19 h 26"/>
              <a:gd name="T26" fmla="*/ 14 w 19"/>
              <a:gd name="T27" fmla="*/ 16 h 26"/>
              <a:gd name="T28" fmla="*/ 17 w 19"/>
              <a:gd name="T29" fmla="*/ 16 h 26"/>
              <a:gd name="T30" fmla="*/ 19 w 19"/>
              <a:gd name="T31" fmla="*/ 16 h 26"/>
              <a:gd name="T32" fmla="*/ 19 w 19"/>
              <a:gd name="T33" fmla="*/ 14 h 26"/>
              <a:gd name="T34" fmla="*/ 14 w 19"/>
              <a:gd name="T35" fmla="*/ 12 h 26"/>
              <a:gd name="T36" fmla="*/ 10 w 19"/>
              <a:gd name="T37" fmla="*/ 7 h 26"/>
              <a:gd name="T38" fmla="*/ 7 w 19"/>
              <a:gd name="T39" fmla="*/ 5 h 26"/>
              <a:gd name="T40" fmla="*/ 5 w 19"/>
              <a:gd name="T41" fmla="*/ 2 h 26"/>
              <a:gd name="T42" fmla="*/ 5 w 19"/>
              <a:gd name="T43" fmla="*/ 0 h 26"/>
              <a:gd name="T44" fmla="*/ 3 w 19"/>
              <a:gd name="T4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6">
                <a:moveTo>
                  <a:pt x="3" y="0"/>
                </a:moveTo>
                <a:lnTo>
                  <a:pt x="0" y="2"/>
                </a:lnTo>
                <a:lnTo>
                  <a:pt x="0" y="7"/>
                </a:lnTo>
                <a:lnTo>
                  <a:pt x="3" y="9"/>
                </a:lnTo>
                <a:lnTo>
                  <a:pt x="3" y="14"/>
                </a:lnTo>
                <a:lnTo>
                  <a:pt x="0" y="16"/>
                </a:lnTo>
                <a:lnTo>
                  <a:pt x="3" y="19"/>
                </a:lnTo>
                <a:lnTo>
                  <a:pt x="5" y="24"/>
                </a:lnTo>
                <a:lnTo>
                  <a:pt x="10" y="26"/>
                </a:lnTo>
                <a:lnTo>
                  <a:pt x="14" y="26"/>
                </a:lnTo>
                <a:lnTo>
                  <a:pt x="14" y="26"/>
                </a:lnTo>
                <a:lnTo>
                  <a:pt x="14" y="24"/>
                </a:lnTo>
                <a:lnTo>
                  <a:pt x="14" y="19"/>
                </a:lnTo>
                <a:lnTo>
                  <a:pt x="14" y="16"/>
                </a:lnTo>
                <a:lnTo>
                  <a:pt x="17" y="16"/>
                </a:lnTo>
                <a:lnTo>
                  <a:pt x="19" y="16"/>
                </a:lnTo>
                <a:lnTo>
                  <a:pt x="19" y="14"/>
                </a:lnTo>
                <a:lnTo>
                  <a:pt x="14" y="12"/>
                </a:lnTo>
                <a:lnTo>
                  <a:pt x="10" y="7"/>
                </a:lnTo>
                <a:lnTo>
                  <a:pt x="7" y="5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1120"/>
          <p:cNvSpPr>
            <a:spLocks/>
          </p:cNvSpPr>
          <p:nvPr/>
        </p:nvSpPr>
        <p:spPr bwMode="auto">
          <a:xfrm>
            <a:off x="6711951" y="5600701"/>
            <a:ext cx="66675" cy="74613"/>
          </a:xfrm>
          <a:custGeom>
            <a:avLst/>
            <a:gdLst>
              <a:gd name="T0" fmla="*/ 0 w 42"/>
              <a:gd name="T1" fmla="*/ 11 h 47"/>
              <a:gd name="T2" fmla="*/ 0 w 42"/>
              <a:gd name="T3" fmla="*/ 14 h 47"/>
              <a:gd name="T4" fmla="*/ 5 w 42"/>
              <a:gd name="T5" fmla="*/ 14 h 47"/>
              <a:gd name="T6" fmla="*/ 7 w 42"/>
              <a:gd name="T7" fmla="*/ 19 h 47"/>
              <a:gd name="T8" fmla="*/ 14 w 42"/>
              <a:gd name="T9" fmla="*/ 21 h 47"/>
              <a:gd name="T10" fmla="*/ 19 w 42"/>
              <a:gd name="T11" fmla="*/ 26 h 47"/>
              <a:gd name="T12" fmla="*/ 16 w 42"/>
              <a:gd name="T13" fmla="*/ 28 h 47"/>
              <a:gd name="T14" fmla="*/ 21 w 42"/>
              <a:gd name="T15" fmla="*/ 37 h 47"/>
              <a:gd name="T16" fmla="*/ 26 w 42"/>
              <a:gd name="T17" fmla="*/ 40 h 47"/>
              <a:gd name="T18" fmla="*/ 33 w 42"/>
              <a:gd name="T19" fmla="*/ 42 h 47"/>
              <a:gd name="T20" fmla="*/ 40 w 42"/>
              <a:gd name="T21" fmla="*/ 47 h 47"/>
              <a:gd name="T22" fmla="*/ 42 w 42"/>
              <a:gd name="T23" fmla="*/ 47 h 47"/>
              <a:gd name="T24" fmla="*/ 42 w 42"/>
              <a:gd name="T25" fmla="*/ 45 h 47"/>
              <a:gd name="T26" fmla="*/ 40 w 42"/>
              <a:gd name="T27" fmla="*/ 40 h 47"/>
              <a:gd name="T28" fmla="*/ 38 w 42"/>
              <a:gd name="T29" fmla="*/ 37 h 47"/>
              <a:gd name="T30" fmla="*/ 35 w 42"/>
              <a:gd name="T31" fmla="*/ 37 h 47"/>
              <a:gd name="T32" fmla="*/ 33 w 42"/>
              <a:gd name="T33" fmla="*/ 37 h 47"/>
              <a:gd name="T34" fmla="*/ 31 w 42"/>
              <a:gd name="T35" fmla="*/ 35 h 47"/>
              <a:gd name="T36" fmla="*/ 26 w 42"/>
              <a:gd name="T37" fmla="*/ 35 h 47"/>
              <a:gd name="T38" fmla="*/ 24 w 42"/>
              <a:gd name="T39" fmla="*/ 23 h 47"/>
              <a:gd name="T40" fmla="*/ 24 w 42"/>
              <a:gd name="T41" fmla="*/ 21 h 47"/>
              <a:gd name="T42" fmla="*/ 24 w 42"/>
              <a:gd name="T43" fmla="*/ 19 h 47"/>
              <a:gd name="T44" fmla="*/ 19 w 42"/>
              <a:gd name="T45" fmla="*/ 16 h 47"/>
              <a:gd name="T46" fmla="*/ 16 w 42"/>
              <a:gd name="T47" fmla="*/ 14 h 47"/>
              <a:gd name="T48" fmla="*/ 16 w 42"/>
              <a:gd name="T49" fmla="*/ 9 h 47"/>
              <a:gd name="T50" fmla="*/ 24 w 42"/>
              <a:gd name="T51" fmla="*/ 7 h 47"/>
              <a:gd name="T52" fmla="*/ 26 w 42"/>
              <a:gd name="T53" fmla="*/ 4 h 47"/>
              <a:gd name="T54" fmla="*/ 21 w 42"/>
              <a:gd name="T55" fmla="*/ 2 h 47"/>
              <a:gd name="T56" fmla="*/ 19 w 42"/>
              <a:gd name="T57" fmla="*/ 0 h 47"/>
              <a:gd name="T58" fmla="*/ 16 w 42"/>
              <a:gd name="T59" fmla="*/ 0 h 47"/>
              <a:gd name="T60" fmla="*/ 14 w 42"/>
              <a:gd name="T61" fmla="*/ 2 h 47"/>
              <a:gd name="T62" fmla="*/ 12 w 42"/>
              <a:gd name="T63" fmla="*/ 2 h 47"/>
              <a:gd name="T64" fmla="*/ 5 w 42"/>
              <a:gd name="T65" fmla="*/ 0 h 47"/>
              <a:gd name="T66" fmla="*/ 2 w 42"/>
              <a:gd name="T67" fmla="*/ 0 h 47"/>
              <a:gd name="T68" fmla="*/ 0 w 42"/>
              <a:gd name="T69" fmla="*/ 2 h 47"/>
              <a:gd name="T70" fmla="*/ 0 w 42"/>
              <a:gd name="T71" fmla="*/ 9 h 47"/>
              <a:gd name="T72" fmla="*/ 0 w 42"/>
              <a:gd name="T73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" h="47">
                <a:moveTo>
                  <a:pt x="0" y="11"/>
                </a:moveTo>
                <a:lnTo>
                  <a:pt x="0" y="14"/>
                </a:lnTo>
                <a:lnTo>
                  <a:pt x="5" y="14"/>
                </a:lnTo>
                <a:lnTo>
                  <a:pt x="7" y="19"/>
                </a:lnTo>
                <a:lnTo>
                  <a:pt x="14" y="21"/>
                </a:lnTo>
                <a:lnTo>
                  <a:pt x="19" y="26"/>
                </a:lnTo>
                <a:lnTo>
                  <a:pt x="16" y="28"/>
                </a:lnTo>
                <a:lnTo>
                  <a:pt x="21" y="37"/>
                </a:lnTo>
                <a:lnTo>
                  <a:pt x="26" y="40"/>
                </a:lnTo>
                <a:lnTo>
                  <a:pt x="33" y="42"/>
                </a:lnTo>
                <a:lnTo>
                  <a:pt x="40" y="47"/>
                </a:lnTo>
                <a:lnTo>
                  <a:pt x="42" y="47"/>
                </a:lnTo>
                <a:lnTo>
                  <a:pt x="42" y="45"/>
                </a:lnTo>
                <a:lnTo>
                  <a:pt x="40" y="40"/>
                </a:lnTo>
                <a:lnTo>
                  <a:pt x="38" y="37"/>
                </a:lnTo>
                <a:lnTo>
                  <a:pt x="35" y="37"/>
                </a:lnTo>
                <a:lnTo>
                  <a:pt x="33" y="37"/>
                </a:lnTo>
                <a:lnTo>
                  <a:pt x="31" y="35"/>
                </a:lnTo>
                <a:lnTo>
                  <a:pt x="26" y="3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19" y="16"/>
                </a:lnTo>
                <a:lnTo>
                  <a:pt x="16" y="14"/>
                </a:lnTo>
                <a:lnTo>
                  <a:pt x="16" y="9"/>
                </a:lnTo>
                <a:lnTo>
                  <a:pt x="24" y="7"/>
                </a:lnTo>
                <a:lnTo>
                  <a:pt x="26" y="4"/>
                </a:lnTo>
                <a:lnTo>
                  <a:pt x="21" y="2"/>
                </a:lnTo>
                <a:lnTo>
                  <a:pt x="19" y="0"/>
                </a:lnTo>
                <a:lnTo>
                  <a:pt x="16" y="0"/>
                </a:lnTo>
                <a:lnTo>
                  <a:pt x="14" y="2"/>
                </a:lnTo>
                <a:lnTo>
                  <a:pt x="12" y="2"/>
                </a:lnTo>
                <a:lnTo>
                  <a:pt x="5" y="0"/>
                </a:lnTo>
                <a:lnTo>
                  <a:pt x="2" y="0"/>
                </a:lnTo>
                <a:lnTo>
                  <a:pt x="0" y="2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1121"/>
          <p:cNvSpPr>
            <a:spLocks/>
          </p:cNvSpPr>
          <p:nvPr/>
        </p:nvSpPr>
        <p:spPr bwMode="auto">
          <a:xfrm>
            <a:off x="6654801" y="5254626"/>
            <a:ext cx="106363" cy="363538"/>
          </a:xfrm>
          <a:custGeom>
            <a:avLst/>
            <a:gdLst>
              <a:gd name="T0" fmla="*/ 67 w 67"/>
              <a:gd name="T1" fmla="*/ 229 h 229"/>
              <a:gd name="T2" fmla="*/ 64 w 67"/>
              <a:gd name="T3" fmla="*/ 225 h 229"/>
              <a:gd name="T4" fmla="*/ 67 w 67"/>
              <a:gd name="T5" fmla="*/ 211 h 229"/>
              <a:gd name="T6" fmla="*/ 57 w 67"/>
              <a:gd name="T7" fmla="*/ 203 h 229"/>
              <a:gd name="T8" fmla="*/ 55 w 67"/>
              <a:gd name="T9" fmla="*/ 194 h 229"/>
              <a:gd name="T10" fmla="*/ 31 w 67"/>
              <a:gd name="T11" fmla="*/ 182 h 229"/>
              <a:gd name="T12" fmla="*/ 12 w 67"/>
              <a:gd name="T13" fmla="*/ 170 h 229"/>
              <a:gd name="T14" fmla="*/ 3 w 67"/>
              <a:gd name="T15" fmla="*/ 158 h 229"/>
              <a:gd name="T16" fmla="*/ 3 w 67"/>
              <a:gd name="T17" fmla="*/ 154 h 229"/>
              <a:gd name="T18" fmla="*/ 5 w 67"/>
              <a:gd name="T19" fmla="*/ 151 h 229"/>
              <a:gd name="T20" fmla="*/ 15 w 67"/>
              <a:gd name="T21" fmla="*/ 154 h 229"/>
              <a:gd name="T22" fmla="*/ 17 w 67"/>
              <a:gd name="T23" fmla="*/ 154 h 229"/>
              <a:gd name="T24" fmla="*/ 17 w 67"/>
              <a:gd name="T25" fmla="*/ 144 h 229"/>
              <a:gd name="T26" fmla="*/ 15 w 67"/>
              <a:gd name="T27" fmla="*/ 140 h 229"/>
              <a:gd name="T28" fmla="*/ 12 w 67"/>
              <a:gd name="T29" fmla="*/ 137 h 229"/>
              <a:gd name="T30" fmla="*/ 10 w 67"/>
              <a:gd name="T31" fmla="*/ 140 h 229"/>
              <a:gd name="T32" fmla="*/ 5 w 67"/>
              <a:gd name="T33" fmla="*/ 140 h 229"/>
              <a:gd name="T34" fmla="*/ 7 w 67"/>
              <a:gd name="T35" fmla="*/ 121 h 229"/>
              <a:gd name="T36" fmla="*/ 22 w 67"/>
              <a:gd name="T37" fmla="*/ 102 h 229"/>
              <a:gd name="T38" fmla="*/ 19 w 67"/>
              <a:gd name="T39" fmla="*/ 97 h 229"/>
              <a:gd name="T40" fmla="*/ 17 w 67"/>
              <a:gd name="T41" fmla="*/ 78 h 229"/>
              <a:gd name="T42" fmla="*/ 12 w 67"/>
              <a:gd name="T43" fmla="*/ 50 h 229"/>
              <a:gd name="T44" fmla="*/ 17 w 67"/>
              <a:gd name="T45" fmla="*/ 38 h 229"/>
              <a:gd name="T46" fmla="*/ 24 w 67"/>
              <a:gd name="T47" fmla="*/ 31 h 229"/>
              <a:gd name="T48" fmla="*/ 24 w 67"/>
              <a:gd name="T49" fmla="*/ 17 h 229"/>
              <a:gd name="T50" fmla="*/ 24 w 67"/>
              <a:gd name="T51" fmla="*/ 9 h 229"/>
              <a:gd name="T52" fmla="*/ 17 w 67"/>
              <a:gd name="T53" fmla="*/ 5 h 229"/>
              <a:gd name="T54" fmla="*/ 10 w 67"/>
              <a:gd name="T55" fmla="*/ 0 h 229"/>
              <a:gd name="T56" fmla="*/ 0 w 67"/>
              <a:gd name="T57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" h="229">
                <a:moveTo>
                  <a:pt x="67" y="229"/>
                </a:moveTo>
                <a:lnTo>
                  <a:pt x="64" y="225"/>
                </a:lnTo>
                <a:lnTo>
                  <a:pt x="67" y="211"/>
                </a:lnTo>
                <a:lnTo>
                  <a:pt x="57" y="203"/>
                </a:lnTo>
                <a:lnTo>
                  <a:pt x="55" y="194"/>
                </a:lnTo>
                <a:lnTo>
                  <a:pt x="31" y="182"/>
                </a:lnTo>
                <a:lnTo>
                  <a:pt x="12" y="170"/>
                </a:lnTo>
                <a:lnTo>
                  <a:pt x="3" y="158"/>
                </a:lnTo>
                <a:lnTo>
                  <a:pt x="3" y="154"/>
                </a:lnTo>
                <a:lnTo>
                  <a:pt x="5" y="151"/>
                </a:lnTo>
                <a:lnTo>
                  <a:pt x="15" y="154"/>
                </a:lnTo>
                <a:lnTo>
                  <a:pt x="17" y="154"/>
                </a:lnTo>
                <a:lnTo>
                  <a:pt x="17" y="144"/>
                </a:lnTo>
                <a:lnTo>
                  <a:pt x="15" y="140"/>
                </a:lnTo>
                <a:lnTo>
                  <a:pt x="12" y="137"/>
                </a:lnTo>
                <a:lnTo>
                  <a:pt x="10" y="140"/>
                </a:lnTo>
                <a:lnTo>
                  <a:pt x="5" y="140"/>
                </a:lnTo>
                <a:lnTo>
                  <a:pt x="7" y="121"/>
                </a:lnTo>
                <a:lnTo>
                  <a:pt x="22" y="102"/>
                </a:lnTo>
                <a:lnTo>
                  <a:pt x="19" y="97"/>
                </a:lnTo>
                <a:lnTo>
                  <a:pt x="17" y="78"/>
                </a:lnTo>
                <a:lnTo>
                  <a:pt x="12" y="50"/>
                </a:lnTo>
                <a:lnTo>
                  <a:pt x="17" y="38"/>
                </a:lnTo>
                <a:lnTo>
                  <a:pt x="24" y="31"/>
                </a:lnTo>
                <a:lnTo>
                  <a:pt x="24" y="17"/>
                </a:lnTo>
                <a:lnTo>
                  <a:pt x="24" y="9"/>
                </a:lnTo>
                <a:lnTo>
                  <a:pt x="17" y="5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1122"/>
          <p:cNvSpPr>
            <a:spLocks/>
          </p:cNvSpPr>
          <p:nvPr/>
        </p:nvSpPr>
        <p:spPr bwMode="auto">
          <a:xfrm>
            <a:off x="6554788" y="5168901"/>
            <a:ext cx="100013" cy="85725"/>
          </a:xfrm>
          <a:custGeom>
            <a:avLst/>
            <a:gdLst>
              <a:gd name="T0" fmla="*/ 63 w 63"/>
              <a:gd name="T1" fmla="*/ 54 h 54"/>
              <a:gd name="T2" fmla="*/ 56 w 63"/>
              <a:gd name="T3" fmla="*/ 54 h 54"/>
              <a:gd name="T4" fmla="*/ 54 w 63"/>
              <a:gd name="T5" fmla="*/ 52 h 54"/>
              <a:gd name="T6" fmla="*/ 52 w 63"/>
              <a:gd name="T7" fmla="*/ 44 h 54"/>
              <a:gd name="T8" fmla="*/ 52 w 63"/>
              <a:gd name="T9" fmla="*/ 37 h 54"/>
              <a:gd name="T10" fmla="*/ 44 w 63"/>
              <a:gd name="T11" fmla="*/ 28 h 54"/>
              <a:gd name="T12" fmla="*/ 33 w 63"/>
              <a:gd name="T13" fmla="*/ 23 h 54"/>
              <a:gd name="T14" fmla="*/ 26 w 63"/>
              <a:gd name="T15" fmla="*/ 14 h 54"/>
              <a:gd name="T16" fmla="*/ 18 w 63"/>
              <a:gd name="T17" fmla="*/ 14 h 54"/>
              <a:gd name="T18" fmla="*/ 16 w 63"/>
              <a:gd name="T19" fmla="*/ 7 h 54"/>
              <a:gd name="T20" fmla="*/ 11 w 63"/>
              <a:gd name="T21" fmla="*/ 2 h 54"/>
              <a:gd name="T22" fmla="*/ 0 w 63"/>
              <a:gd name="T2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3" h="54">
                <a:moveTo>
                  <a:pt x="63" y="54"/>
                </a:moveTo>
                <a:lnTo>
                  <a:pt x="56" y="54"/>
                </a:lnTo>
                <a:lnTo>
                  <a:pt x="54" y="52"/>
                </a:lnTo>
                <a:lnTo>
                  <a:pt x="52" y="44"/>
                </a:lnTo>
                <a:lnTo>
                  <a:pt x="52" y="37"/>
                </a:lnTo>
                <a:lnTo>
                  <a:pt x="44" y="28"/>
                </a:lnTo>
                <a:lnTo>
                  <a:pt x="33" y="23"/>
                </a:lnTo>
                <a:lnTo>
                  <a:pt x="26" y="14"/>
                </a:lnTo>
                <a:lnTo>
                  <a:pt x="18" y="14"/>
                </a:lnTo>
                <a:lnTo>
                  <a:pt x="16" y="7"/>
                </a:lnTo>
                <a:lnTo>
                  <a:pt x="11" y="2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1123"/>
          <p:cNvSpPr>
            <a:spLocks/>
          </p:cNvSpPr>
          <p:nvPr/>
        </p:nvSpPr>
        <p:spPr bwMode="auto">
          <a:xfrm>
            <a:off x="5942013" y="4646613"/>
            <a:ext cx="612775" cy="522288"/>
          </a:xfrm>
          <a:custGeom>
            <a:avLst/>
            <a:gdLst>
              <a:gd name="T0" fmla="*/ 360 w 386"/>
              <a:gd name="T1" fmla="*/ 312 h 329"/>
              <a:gd name="T2" fmla="*/ 336 w 386"/>
              <a:gd name="T3" fmla="*/ 293 h 329"/>
              <a:gd name="T4" fmla="*/ 300 w 386"/>
              <a:gd name="T5" fmla="*/ 281 h 329"/>
              <a:gd name="T6" fmla="*/ 281 w 386"/>
              <a:gd name="T7" fmla="*/ 269 h 329"/>
              <a:gd name="T8" fmla="*/ 277 w 386"/>
              <a:gd name="T9" fmla="*/ 265 h 329"/>
              <a:gd name="T10" fmla="*/ 303 w 386"/>
              <a:gd name="T11" fmla="*/ 276 h 329"/>
              <a:gd name="T12" fmla="*/ 286 w 386"/>
              <a:gd name="T13" fmla="*/ 253 h 329"/>
              <a:gd name="T14" fmla="*/ 258 w 386"/>
              <a:gd name="T15" fmla="*/ 227 h 329"/>
              <a:gd name="T16" fmla="*/ 227 w 386"/>
              <a:gd name="T17" fmla="*/ 215 h 329"/>
              <a:gd name="T18" fmla="*/ 215 w 386"/>
              <a:gd name="T19" fmla="*/ 210 h 329"/>
              <a:gd name="T20" fmla="*/ 189 w 386"/>
              <a:gd name="T21" fmla="*/ 217 h 329"/>
              <a:gd name="T22" fmla="*/ 175 w 386"/>
              <a:gd name="T23" fmla="*/ 191 h 329"/>
              <a:gd name="T24" fmla="*/ 135 w 386"/>
              <a:gd name="T25" fmla="*/ 156 h 329"/>
              <a:gd name="T26" fmla="*/ 121 w 386"/>
              <a:gd name="T27" fmla="*/ 137 h 329"/>
              <a:gd name="T28" fmla="*/ 123 w 386"/>
              <a:gd name="T29" fmla="*/ 137 h 329"/>
              <a:gd name="T30" fmla="*/ 125 w 386"/>
              <a:gd name="T31" fmla="*/ 132 h 329"/>
              <a:gd name="T32" fmla="*/ 132 w 386"/>
              <a:gd name="T33" fmla="*/ 137 h 329"/>
              <a:gd name="T34" fmla="*/ 130 w 386"/>
              <a:gd name="T35" fmla="*/ 130 h 329"/>
              <a:gd name="T36" fmla="*/ 135 w 386"/>
              <a:gd name="T37" fmla="*/ 130 h 329"/>
              <a:gd name="T38" fmla="*/ 149 w 386"/>
              <a:gd name="T39" fmla="*/ 137 h 329"/>
              <a:gd name="T40" fmla="*/ 149 w 386"/>
              <a:gd name="T41" fmla="*/ 134 h 329"/>
              <a:gd name="T42" fmla="*/ 144 w 386"/>
              <a:gd name="T43" fmla="*/ 132 h 329"/>
              <a:gd name="T44" fmla="*/ 137 w 386"/>
              <a:gd name="T45" fmla="*/ 127 h 329"/>
              <a:gd name="T46" fmla="*/ 123 w 386"/>
              <a:gd name="T47" fmla="*/ 111 h 329"/>
              <a:gd name="T48" fmla="*/ 111 w 386"/>
              <a:gd name="T49" fmla="*/ 99 h 329"/>
              <a:gd name="T50" fmla="*/ 104 w 386"/>
              <a:gd name="T51" fmla="*/ 87 h 329"/>
              <a:gd name="T52" fmla="*/ 104 w 386"/>
              <a:gd name="T53" fmla="*/ 71 h 329"/>
              <a:gd name="T54" fmla="*/ 104 w 386"/>
              <a:gd name="T55" fmla="*/ 56 h 329"/>
              <a:gd name="T56" fmla="*/ 97 w 386"/>
              <a:gd name="T57" fmla="*/ 42 h 329"/>
              <a:gd name="T58" fmla="*/ 85 w 386"/>
              <a:gd name="T59" fmla="*/ 30 h 329"/>
              <a:gd name="T60" fmla="*/ 76 w 386"/>
              <a:gd name="T61" fmla="*/ 23 h 329"/>
              <a:gd name="T62" fmla="*/ 64 w 386"/>
              <a:gd name="T63" fmla="*/ 19 h 329"/>
              <a:gd name="T64" fmla="*/ 54 w 386"/>
              <a:gd name="T65" fmla="*/ 33 h 329"/>
              <a:gd name="T66" fmla="*/ 47 w 386"/>
              <a:gd name="T67" fmla="*/ 49 h 329"/>
              <a:gd name="T68" fmla="*/ 47 w 386"/>
              <a:gd name="T69" fmla="*/ 59 h 329"/>
              <a:gd name="T70" fmla="*/ 35 w 386"/>
              <a:gd name="T71" fmla="*/ 66 h 329"/>
              <a:gd name="T72" fmla="*/ 35 w 386"/>
              <a:gd name="T73" fmla="*/ 75 h 329"/>
              <a:gd name="T74" fmla="*/ 28 w 386"/>
              <a:gd name="T75" fmla="*/ 75 h 329"/>
              <a:gd name="T76" fmla="*/ 26 w 386"/>
              <a:gd name="T77" fmla="*/ 75 h 329"/>
              <a:gd name="T78" fmla="*/ 21 w 386"/>
              <a:gd name="T79" fmla="*/ 64 h 329"/>
              <a:gd name="T80" fmla="*/ 17 w 386"/>
              <a:gd name="T81" fmla="*/ 56 h 329"/>
              <a:gd name="T82" fmla="*/ 14 w 386"/>
              <a:gd name="T83" fmla="*/ 49 h 329"/>
              <a:gd name="T84" fmla="*/ 9 w 386"/>
              <a:gd name="T85" fmla="*/ 45 h 329"/>
              <a:gd name="T86" fmla="*/ 7 w 386"/>
              <a:gd name="T87" fmla="*/ 40 h 329"/>
              <a:gd name="T88" fmla="*/ 7 w 386"/>
              <a:gd name="T89" fmla="*/ 28 h 329"/>
              <a:gd name="T90" fmla="*/ 5 w 386"/>
              <a:gd name="T91" fmla="*/ 19 h 329"/>
              <a:gd name="T92" fmla="*/ 0 w 386"/>
              <a:gd name="T93" fmla="*/ 4 h 329"/>
              <a:gd name="T94" fmla="*/ 5 w 386"/>
              <a:gd name="T95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6" h="329">
                <a:moveTo>
                  <a:pt x="386" y="329"/>
                </a:moveTo>
                <a:lnTo>
                  <a:pt x="378" y="326"/>
                </a:lnTo>
                <a:lnTo>
                  <a:pt x="360" y="312"/>
                </a:lnTo>
                <a:lnTo>
                  <a:pt x="357" y="307"/>
                </a:lnTo>
                <a:lnTo>
                  <a:pt x="350" y="302"/>
                </a:lnTo>
                <a:lnTo>
                  <a:pt x="336" y="293"/>
                </a:lnTo>
                <a:lnTo>
                  <a:pt x="331" y="288"/>
                </a:lnTo>
                <a:lnTo>
                  <a:pt x="322" y="288"/>
                </a:lnTo>
                <a:lnTo>
                  <a:pt x="300" y="281"/>
                </a:lnTo>
                <a:lnTo>
                  <a:pt x="300" y="276"/>
                </a:lnTo>
                <a:lnTo>
                  <a:pt x="293" y="274"/>
                </a:lnTo>
                <a:lnTo>
                  <a:pt x="281" y="269"/>
                </a:lnTo>
                <a:lnTo>
                  <a:pt x="267" y="267"/>
                </a:lnTo>
                <a:lnTo>
                  <a:pt x="265" y="265"/>
                </a:lnTo>
                <a:lnTo>
                  <a:pt x="277" y="265"/>
                </a:lnTo>
                <a:lnTo>
                  <a:pt x="289" y="267"/>
                </a:lnTo>
                <a:lnTo>
                  <a:pt x="300" y="272"/>
                </a:lnTo>
                <a:lnTo>
                  <a:pt x="303" y="276"/>
                </a:lnTo>
                <a:lnTo>
                  <a:pt x="303" y="269"/>
                </a:lnTo>
                <a:lnTo>
                  <a:pt x="296" y="260"/>
                </a:lnTo>
                <a:lnTo>
                  <a:pt x="286" y="253"/>
                </a:lnTo>
                <a:lnTo>
                  <a:pt x="274" y="248"/>
                </a:lnTo>
                <a:lnTo>
                  <a:pt x="265" y="239"/>
                </a:lnTo>
                <a:lnTo>
                  <a:pt x="258" y="227"/>
                </a:lnTo>
                <a:lnTo>
                  <a:pt x="244" y="224"/>
                </a:lnTo>
                <a:lnTo>
                  <a:pt x="237" y="222"/>
                </a:lnTo>
                <a:lnTo>
                  <a:pt x="227" y="215"/>
                </a:lnTo>
                <a:lnTo>
                  <a:pt x="220" y="215"/>
                </a:lnTo>
                <a:lnTo>
                  <a:pt x="222" y="213"/>
                </a:lnTo>
                <a:lnTo>
                  <a:pt x="215" y="210"/>
                </a:lnTo>
                <a:lnTo>
                  <a:pt x="208" y="215"/>
                </a:lnTo>
                <a:lnTo>
                  <a:pt x="196" y="220"/>
                </a:lnTo>
                <a:lnTo>
                  <a:pt x="189" y="217"/>
                </a:lnTo>
                <a:lnTo>
                  <a:pt x="182" y="208"/>
                </a:lnTo>
                <a:lnTo>
                  <a:pt x="182" y="198"/>
                </a:lnTo>
                <a:lnTo>
                  <a:pt x="175" y="191"/>
                </a:lnTo>
                <a:lnTo>
                  <a:pt x="163" y="187"/>
                </a:lnTo>
                <a:lnTo>
                  <a:pt x="156" y="177"/>
                </a:lnTo>
                <a:lnTo>
                  <a:pt x="135" y="156"/>
                </a:lnTo>
                <a:lnTo>
                  <a:pt x="128" y="149"/>
                </a:lnTo>
                <a:lnTo>
                  <a:pt x="121" y="142"/>
                </a:lnTo>
                <a:lnTo>
                  <a:pt x="121" y="137"/>
                </a:lnTo>
                <a:lnTo>
                  <a:pt x="118" y="134"/>
                </a:lnTo>
                <a:lnTo>
                  <a:pt x="121" y="132"/>
                </a:lnTo>
                <a:lnTo>
                  <a:pt x="123" y="137"/>
                </a:lnTo>
                <a:lnTo>
                  <a:pt x="125" y="137"/>
                </a:lnTo>
                <a:lnTo>
                  <a:pt x="125" y="134"/>
                </a:lnTo>
                <a:lnTo>
                  <a:pt x="125" y="132"/>
                </a:lnTo>
                <a:lnTo>
                  <a:pt x="128" y="132"/>
                </a:lnTo>
                <a:lnTo>
                  <a:pt x="130" y="134"/>
                </a:lnTo>
                <a:lnTo>
                  <a:pt x="132" y="137"/>
                </a:lnTo>
                <a:lnTo>
                  <a:pt x="132" y="134"/>
                </a:lnTo>
                <a:lnTo>
                  <a:pt x="132" y="132"/>
                </a:lnTo>
                <a:lnTo>
                  <a:pt x="130" y="130"/>
                </a:lnTo>
                <a:lnTo>
                  <a:pt x="130" y="127"/>
                </a:lnTo>
                <a:lnTo>
                  <a:pt x="132" y="127"/>
                </a:lnTo>
                <a:lnTo>
                  <a:pt x="135" y="130"/>
                </a:lnTo>
                <a:lnTo>
                  <a:pt x="142" y="134"/>
                </a:lnTo>
                <a:lnTo>
                  <a:pt x="147" y="134"/>
                </a:lnTo>
                <a:lnTo>
                  <a:pt x="149" y="137"/>
                </a:lnTo>
                <a:lnTo>
                  <a:pt x="151" y="137"/>
                </a:lnTo>
                <a:lnTo>
                  <a:pt x="151" y="134"/>
                </a:lnTo>
                <a:lnTo>
                  <a:pt x="149" y="134"/>
                </a:lnTo>
                <a:lnTo>
                  <a:pt x="147" y="134"/>
                </a:lnTo>
                <a:lnTo>
                  <a:pt x="147" y="132"/>
                </a:lnTo>
                <a:lnTo>
                  <a:pt x="144" y="132"/>
                </a:lnTo>
                <a:lnTo>
                  <a:pt x="144" y="130"/>
                </a:lnTo>
                <a:lnTo>
                  <a:pt x="142" y="127"/>
                </a:lnTo>
                <a:lnTo>
                  <a:pt x="137" y="127"/>
                </a:lnTo>
                <a:lnTo>
                  <a:pt x="132" y="123"/>
                </a:lnTo>
                <a:lnTo>
                  <a:pt x="125" y="116"/>
                </a:lnTo>
                <a:lnTo>
                  <a:pt x="123" y="111"/>
                </a:lnTo>
                <a:lnTo>
                  <a:pt x="121" y="108"/>
                </a:lnTo>
                <a:lnTo>
                  <a:pt x="116" y="104"/>
                </a:lnTo>
                <a:lnTo>
                  <a:pt x="111" y="99"/>
                </a:lnTo>
                <a:lnTo>
                  <a:pt x="109" y="94"/>
                </a:lnTo>
                <a:lnTo>
                  <a:pt x="106" y="92"/>
                </a:lnTo>
                <a:lnTo>
                  <a:pt x="104" y="87"/>
                </a:lnTo>
                <a:lnTo>
                  <a:pt x="104" y="85"/>
                </a:lnTo>
                <a:lnTo>
                  <a:pt x="102" y="80"/>
                </a:lnTo>
                <a:lnTo>
                  <a:pt x="104" y="71"/>
                </a:lnTo>
                <a:lnTo>
                  <a:pt x="104" y="64"/>
                </a:lnTo>
                <a:lnTo>
                  <a:pt x="106" y="61"/>
                </a:lnTo>
                <a:lnTo>
                  <a:pt x="104" y="56"/>
                </a:lnTo>
                <a:lnTo>
                  <a:pt x="102" y="49"/>
                </a:lnTo>
                <a:lnTo>
                  <a:pt x="99" y="45"/>
                </a:lnTo>
                <a:lnTo>
                  <a:pt x="97" y="42"/>
                </a:lnTo>
                <a:lnTo>
                  <a:pt x="90" y="40"/>
                </a:lnTo>
                <a:lnTo>
                  <a:pt x="88" y="33"/>
                </a:lnTo>
                <a:lnTo>
                  <a:pt x="85" y="30"/>
                </a:lnTo>
                <a:lnTo>
                  <a:pt x="80" y="28"/>
                </a:lnTo>
                <a:lnTo>
                  <a:pt x="80" y="26"/>
                </a:lnTo>
                <a:lnTo>
                  <a:pt x="76" y="23"/>
                </a:lnTo>
                <a:lnTo>
                  <a:pt x="73" y="21"/>
                </a:lnTo>
                <a:lnTo>
                  <a:pt x="69" y="19"/>
                </a:lnTo>
                <a:lnTo>
                  <a:pt x="64" y="19"/>
                </a:lnTo>
                <a:lnTo>
                  <a:pt x="61" y="16"/>
                </a:lnTo>
                <a:lnTo>
                  <a:pt x="59" y="21"/>
                </a:lnTo>
                <a:lnTo>
                  <a:pt x="54" y="33"/>
                </a:lnTo>
                <a:lnTo>
                  <a:pt x="52" y="42"/>
                </a:lnTo>
                <a:lnTo>
                  <a:pt x="50" y="45"/>
                </a:lnTo>
                <a:lnTo>
                  <a:pt x="47" y="49"/>
                </a:lnTo>
                <a:lnTo>
                  <a:pt x="50" y="54"/>
                </a:lnTo>
                <a:lnTo>
                  <a:pt x="50" y="56"/>
                </a:lnTo>
                <a:lnTo>
                  <a:pt x="47" y="59"/>
                </a:lnTo>
                <a:lnTo>
                  <a:pt x="45" y="59"/>
                </a:lnTo>
                <a:lnTo>
                  <a:pt x="40" y="61"/>
                </a:lnTo>
                <a:lnTo>
                  <a:pt x="35" y="66"/>
                </a:lnTo>
                <a:lnTo>
                  <a:pt x="35" y="71"/>
                </a:lnTo>
                <a:lnTo>
                  <a:pt x="35" y="73"/>
                </a:lnTo>
                <a:lnTo>
                  <a:pt x="35" y="75"/>
                </a:lnTo>
                <a:lnTo>
                  <a:pt x="33" y="75"/>
                </a:lnTo>
                <a:lnTo>
                  <a:pt x="31" y="73"/>
                </a:lnTo>
                <a:lnTo>
                  <a:pt x="28" y="75"/>
                </a:lnTo>
                <a:lnTo>
                  <a:pt x="28" y="78"/>
                </a:lnTo>
                <a:lnTo>
                  <a:pt x="28" y="75"/>
                </a:lnTo>
                <a:lnTo>
                  <a:pt x="26" y="75"/>
                </a:lnTo>
                <a:lnTo>
                  <a:pt x="24" y="71"/>
                </a:lnTo>
                <a:lnTo>
                  <a:pt x="21" y="68"/>
                </a:lnTo>
                <a:lnTo>
                  <a:pt x="21" y="64"/>
                </a:lnTo>
                <a:lnTo>
                  <a:pt x="24" y="64"/>
                </a:lnTo>
                <a:lnTo>
                  <a:pt x="19" y="56"/>
                </a:lnTo>
                <a:lnTo>
                  <a:pt x="17" y="56"/>
                </a:lnTo>
                <a:lnTo>
                  <a:pt x="17" y="54"/>
                </a:lnTo>
                <a:lnTo>
                  <a:pt x="14" y="52"/>
                </a:lnTo>
                <a:lnTo>
                  <a:pt x="14" y="49"/>
                </a:lnTo>
                <a:lnTo>
                  <a:pt x="12" y="47"/>
                </a:lnTo>
                <a:lnTo>
                  <a:pt x="9" y="47"/>
                </a:lnTo>
                <a:lnTo>
                  <a:pt x="9" y="45"/>
                </a:lnTo>
                <a:lnTo>
                  <a:pt x="7" y="42"/>
                </a:lnTo>
                <a:lnTo>
                  <a:pt x="9" y="40"/>
                </a:lnTo>
                <a:lnTo>
                  <a:pt x="7" y="40"/>
                </a:lnTo>
                <a:lnTo>
                  <a:pt x="7" y="35"/>
                </a:lnTo>
                <a:lnTo>
                  <a:pt x="7" y="33"/>
                </a:lnTo>
                <a:lnTo>
                  <a:pt x="7" y="28"/>
                </a:lnTo>
                <a:lnTo>
                  <a:pt x="5" y="26"/>
                </a:lnTo>
                <a:lnTo>
                  <a:pt x="7" y="21"/>
                </a:lnTo>
                <a:lnTo>
                  <a:pt x="5" y="19"/>
                </a:lnTo>
                <a:lnTo>
                  <a:pt x="2" y="14"/>
                </a:lnTo>
                <a:lnTo>
                  <a:pt x="2" y="7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5" y="0"/>
                </a:lnTo>
                <a:lnTo>
                  <a:pt x="7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1124"/>
          <p:cNvSpPr>
            <a:spLocks/>
          </p:cNvSpPr>
          <p:nvPr/>
        </p:nvSpPr>
        <p:spPr bwMode="auto">
          <a:xfrm>
            <a:off x="6403976" y="5103813"/>
            <a:ext cx="52388" cy="19050"/>
          </a:xfrm>
          <a:custGeom>
            <a:avLst/>
            <a:gdLst>
              <a:gd name="T0" fmla="*/ 33 w 33"/>
              <a:gd name="T1" fmla="*/ 12 h 12"/>
              <a:gd name="T2" fmla="*/ 33 w 33"/>
              <a:gd name="T3" fmla="*/ 10 h 12"/>
              <a:gd name="T4" fmla="*/ 26 w 33"/>
              <a:gd name="T5" fmla="*/ 7 h 12"/>
              <a:gd name="T6" fmla="*/ 7 w 33"/>
              <a:gd name="T7" fmla="*/ 3 h 12"/>
              <a:gd name="T8" fmla="*/ 5 w 33"/>
              <a:gd name="T9" fmla="*/ 0 h 12"/>
              <a:gd name="T10" fmla="*/ 0 w 33"/>
              <a:gd name="T11" fmla="*/ 3 h 12"/>
              <a:gd name="T12" fmla="*/ 2 w 33"/>
              <a:gd name="T13" fmla="*/ 5 h 12"/>
              <a:gd name="T14" fmla="*/ 9 w 33"/>
              <a:gd name="T15" fmla="*/ 7 h 12"/>
              <a:gd name="T16" fmla="*/ 16 w 33"/>
              <a:gd name="T17" fmla="*/ 10 h 12"/>
              <a:gd name="T18" fmla="*/ 26 w 33"/>
              <a:gd name="T19" fmla="*/ 10 h 12"/>
              <a:gd name="T20" fmla="*/ 28 w 33"/>
              <a:gd name="T21" fmla="*/ 12 h 12"/>
              <a:gd name="T22" fmla="*/ 31 w 33"/>
              <a:gd name="T23" fmla="*/ 12 h 12"/>
              <a:gd name="T24" fmla="*/ 33 w 33"/>
              <a:gd name="T25" fmla="*/ 12 h 12"/>
              <a:gd name="T26" fmla="*/ 33 w 33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2">
                <a:moveTo>
                  <a:pt x="33" y="12"/>
                </a:moveTo>
                <a:lnTo>
                  <a:pt x="33" y="10"/>
                </a:lnTo>
                <a:lnTo>
                  <a:pt x="26" y="7"/>
                </a:lnTo>
                <a:lnTo>
                  <a:pt x="7" y="3"/>
                </a:lnTo>
                <a:lnTo>
                  <a:pt x="5" y="0"/>
                </a:lnTo>
                <a:lnTo>
                  <a:pt x="0" y="3"/>
                </a:lnTo>
                <a:lnTo>
                  <a:pt x="2" y="5"/>
                </a:lnTo>
                <a:lnTo>
                  <a:pt x="9" y="7"/>
                </a:lnTo>
                <a:lnTo>
                  <a:pt x="16" y="10"/>
                </a:lnTo>
                <a:lnTo>
                  <a:pt x="26" y="10"/>
                </a:lnTo>
                <a:lnTo>
                  <a:pt x="28" y="12"/>
                </a:lnTo>
                <a:lnTo>
                  <a:pt x="31" y="12"/>
                </a:lnTo>
                <a:lnTo>
                  <a:pt x="33" y="12"/>
                </a:lnTo>
                <a:lnTo>
                  <a:pt x="33" y="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1125"/>
          <p:cNvSpPr>
            <a:spLocks/>
          </p:cNvSpPr>
          <p:nvPr/>
        </p:nvSpPr>
        <p:spPr bwMode="auto">
          <a:xfrm>
            <a:off x="6318251" y="5073651"/>
            <a:ext cx="66675" cy="15875"/>
          </a:xfrm>
          <a:custGeom>
            <a:avLst/>
            <a:gdLst>
              <a:gd name="T0" fmla="*/ 2 w 42"/>
              <a:gd name="T1" fmla="*/ 7 h 10"/>
              <a:gd name="T2" fmla="*/ 4 w 42"/>
              <a:gd name="T3" fmla="*/ 10 h 10"/>
              <a:gd name="T4" fmla="*/ 4 w 42"/>
              <a:gd name="T5" fmla="*/ 7 h 10"/>
              <a:gd name="T6" fmla="*/ 9 w 42"/>
              <a:gd name="T7" fmla="*/ 10 h 10"/>
              <a:gd name="T8" fmla="*/ 16 w 42"/>
              <a:gd name="T9" fmla="*/ 10 h 10"/>
              <a:gd name="T10" fmla="*/ 21 w 42"/>
              <a:gd name="T11" fmla="*/ 10 h 10"/>
              <a:gd name="T12" fmla="*/ 26 w 42"/>
              <a:gd name="T13" fmla="*/ 7 h 10"/>
              <a:gd name="T14" fmla="*/ 37 w 42"/>
              <a:gd name="T15" fmla="*/ 10 h 10"/>
              <a:gd name="T16" fmla="*/ 42 w 42"/>
              <a:gd name="T17" fmla="*/ 7 h 10"/>
              <a:gd name="T18" fmla="*/ 40 w 42"/>
              <a:gd name="T19" fmla="*/ 3 h 10"/>
              <a:gd name="T20" fmla="*/ 30 w 42"/>
              <a:gd name="T21" fmla="*/ 0 h 10"/>
              <a:gd name="T22" fmla="*/ 23 w 42"/>
              <a:gd name="T23" fmla="*/ 3 h 10"/>
              <a:gd name="T24" fmla="*/ 16 w 42"/>
              <a:gd name="T25" fmla="*/ 3 h 10"/>
              <a:gd name="T26" fmla="*/ 9 w 42"/>
              <a:gd name="T27" fmla="*/ 3 h 10"/>
              <a:gd name="T28" fmla="*/ 7 w 42"/>
              <a:gd name="T29" fmla="*/ 0 h 10"/>
              <a:gd name="T30" fmla="*/ 2 w 42"/>
              <a:gd name="T31" fmla="*/ 0 h 10"/>
              <a:gd name="T32" fmla="*/ 0 w 42"/>
              <a:gd name="T33" fmla="*/ 0 h 10"/>
              <a:gd name="T34" fmla="*/ 2 w 42"/>
              <a:gd name="T35" fmla="*/ 3 h 10"/>
              <a:gd name="T36" fmla="*/ 2 w 42"/>
              <a:gd name="T37" fmla="*/ 0 h 10"/>
              <a:gd name="T38" fmla="*/ 4 w 42"/>
              <a:gd name="T39" fmla="*/ 3 h 10"/>
              <a:gd name="T40" fmla="*/ 7 w 42"/>
              <a:gd name="T41" fmla="*/ 3 h 10"/>
              <a:gd name="T42" fmla="*/ 7 w 42"/>
              <a:gd name="T43" fmla="*/ 5 h 10"/>
              <a:gd name="T44" fmla="*/ 2 w 42"/>
              <a:gd name="T45" fmla="*/ 5 h 10"/>
              <a:gd name="T46" fmla="*/ 2 w 42"/>
              <a:gd name="T47" fmla="*/ 7 h 10"/>
              <a:gd name="T48" fmla="*/ 2 w 42"/>
              <a:gd name="T4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" h="10">
                <a:moveTo>
                  <a:pt x="2" y="7"/>
                </a:moveTo>
                <a:lnTo>
                  <a:pt x="4" y="10"/>
                </a:lnTo>
                <a:lnTo>
                  <a:pt x="4" y="7"/>
                </a:lnTo>
                <a:lnTo>
                  <a:pt x="9" y="10"/>
                </a:lnTo>
                <a:lnTo>
                  <a:pt x="16" y="10"/>
                </a:lnTo>
                <a:lnTo>
                  <a:pt x="21" y="10"/>
                </a:lnTo>
                <a:lnTo>
                  <a:pt x="26" y="7"/>
                </a:lnTo>
                <a:lnTo>
                  <a:pt x="37" y="10"/>
                </a:lnTo>
                <a:lnTo>
                  <a:pt x="42" y="7"/>
                </a:lnTo>
                <a:lnTo>
                  <a:pt x="40" y="3"/>
                </a:lnTo>
                <a:lnTo>
                  <a:pt x="30" y="0"/>
                </a:lnTo>
                <a:lnTo>
                  <a:pt x="23" y="3"/>
                </a:lnTo>
                <a:lnTo>
                  <a:pt x="16" y="3"/>
                </a:lnTo>
                <a:lnTo>
                  <a:pt x="9" y="3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0"/>
                </a:lnTo>
                <a:lnTo>
                  <a:pt x="4" y="3"/>
                </a:lnTo>
                <a:lnTo>
                  <a:pt x="7" y="3"/>
                </a:lnTo>
                <a:lnTo>
                  <a:pt x="7" y="5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1126"/>
          <p:cNvSpPr>
            <a:spLocks/>
          </p:cNvSpPr>
          <p:nvPr/>
        </p:nvSpPr>
        <p:spPr bwMode="auto">
          <a:xfrm>
            <a:off x="6283326" y="5032376"/>
            <a:ext cx="101600" cy="19050"/>
          </a:xfrm>
          <a:custGeom>
            <a:avLst/>
            <a:gdLst>
              <a:gd name="T0" fmla="*/ 5 w 64"/>
              <a:gd name="T1" fmla="*/ 5 h 12"/>
              <a:gd name="T2" fmla="*/ 7 w 64"/>
              <a:gd name="T3" fmla="*/ 7 h 12"/>
              <a:gd name="T4" fmla="*/ 14 w 64"/>
              <a:gd name="T5" fmla="*/ 10 h 12"/>
              <a:gd name="T6" fmla="*/ 24 w 64"/>
              <a:gd name="T7" fmla="*/ 12 h 12"/>
              <a:gd name="T8" fmla="*/ 40 w 64"/>
              <a:gd name="T9" fmla="*/ 12 h 12"/>
              <a:gd name="T10" fmla="*/ 57 w 64"/>
              <a:gd name="T11" fmla="*/ 12 h 12"/>
              <a:gd name="T12" fmla="*/ 64 w 64"/>
              <a:gd name="T13" fmla="*/ 10 h 12"/>
              <a:gd name="T14" fmla="*/ 62 w 64"/>
              <a:gd name="T15" fmla="*/ 10 h 12"/>
              <a:gd name="T16" fmla="*/ 48 w 64"/>
              <a:gd name="T17" fmla="*/ 7 h 12"/>
              <a:gd name="T18" fmla="*/ 38 w 64"/>
              <a:gd name="T19" fmla="*/ 7 h 12"/>
              <a:gd name="T20" fmla="*/ 31 w 64"/>
              <a:gd name="T21" fmla="*/ 7 h 12"/>
              <a:gd name="T22" fmla="*/ 26 w 64"/>
              <a:gd name="T23" fmla="*/ 3 h 12"/>
              <a:gd name="T24" fmla="*/ 24 w 64"/>
              <a:gd name="T25" fmla="*/ 0 h 12"/>
              <a:gd name="T26" fmla="*/ 19 w 64"/>
              <a:gd name="T27" fmla="*/ 3 h 12"/>
              <a:gd name="T28" fmla="*/ 17 w 64"/>
              <a:gd name="T29" fmla="*/ 0 h 12"/>
              <a:gd name="T30" fmla="*/ 14 w 64"/>
              <a:gd name="T31" fmla="*/ 0 h 12"/>
              <a:gd name="T32" fmla="*/ 12 w 64"/>
              <a:gd name="T33" fmla="*/ 3 h 12"/>
              <a:gd name="T34" fmla="*/ 7 w 64"/>
              <a:gd name="T35" fmla="*/ 3 h 12"/>
              <a:gd name="T36" fmla="*/ 5 w 64"/>
              <a:gd name="T37" fmla="*/ 5 h 12"/>
              <a:gd name="T38" fmla="*/ 3 w 64"/>
              <a:gd name="T39" fmla="*/ 3 h 12"/>
              <a:gd name="T40" fmla="*/ 0 w 64"/>
              <a:gd name="T41" fmla="*/ 5 h 12"/>
              <a:gd name="T42" fmla="*/ 5 w 64"/>
              <a:gd name="T4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12">
                <a:moveTo>
                  <a:pt x="5" y="5"/>
                </a:moveTo>
                <a:lnTo>
                  <a:pt x="7" y="7"/>
                </a:lnTo>
                <a:lnTo>
                  <a:pt x="14" y="10"/>
                </a:lnTo>
                <a:lnTo>
                  <a:pt x="24" y="12"/>
                </a:lnTo>
                <a:lnTo>
                  <a:pt x="40" y="12"/>
                </a:lnTo>
                <a:lnTo>
                  <a:pt x="57" y="12"/>
                </a:lnTo>
                <a:lnTo>
                  <a:pt x="64" y="10"/>
                </a:lnTo>
                <a:lnTo>
                  <a:pt x="62" y="10"/>
                </a:lnTo>
                <a:lnTo>
                  <a:pt x="48" y="7"/>
                </a:lnTo>
                <a:lnTo>
                  <a:pt x="38" y="7"/>
                </a:lnTo>
                <a:lnTo>
                  <a:pt x="31" y="7"/>
                </a:lnTo>
                <a:lnTo>
                  <a:pt x="26" y="3"/>
                </a:lnTo>
                <a:lnTo>
                  <a:pt x="24" y="0"/>
                </a:lnTo>
                <a:lnTo>
                  <a:pt x="19" y="3"/>
                </a:lnTo>
                <a:lnTo>
                  <a:pt x="17" y="0"/>
                </a:lnTo>
                <a:lnTo>
                  <a:pt x="14" y="0"/>
                </a:lnTo>
                <a:lnTo>
                  <a:pt x="12" y="3"/>
                </a:lnTo>
                <a:lnTo>
                  <a:pt x="7" y="3"/>
                </a:lnTo>
                <a:lnTo>
                  <a:pt x="5" y="5"/>
                </a:lnTo>
                <a:lnTo>
                  <a:pt x="3" y="3"/>
                </a:lnTo>
                <a:lnTo>
                  <a:pt x="0" y="5"/>
                </a:lnTo>
                <a:lnTo>
                  <a:pt x="5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1127"/>
          <p:cNvSpPr>
            <a:spLocks/>
          </p:cNvSpPr>
          <p:nvPr/>
        </p:nvSpPr>
        <p:spPr bwMode="auto">
          <a:xfrm>
            <a:off x="6288088" y="5006976"/>
            <a:ext cx="63500" cy="22225"/>
          </a:xfrm>
          <a:custGeom>
            <a:avLst/>
            <a:gdLst>
              <a:gd name="T0" fmla="*/ 2 w 40"/>
              <a:gd name="T1" fmla="*/ 5 h 14"/>
              <a:gd name="T2" fmla="*/ 2 w 40"/>
              <a:gd name="T3" fmla="*/ 7 h 14"/>
              <a:gd name="T4" fmla="*/ 0 w 40"/>
              <a:gd name="T5" fmla="*/ 7 h 14"/>
              <a:gd name="T6" fmla="*/ 9 w 40"/>
              <a:gd name="T7" fmla="*/ 12 h 14"/>
              <a:gd name="T8" fmla="*/ 23 w 40"/>
              <a:gd name="T9" fmla="*/ 12 h 14"/>
              <a:gd name="T10" fmla="*/ 33 w 40"/>
              <a:gd name="T11" fmla="*/ 14 h 14"/>
              <a:gd name="T12" fmla="*/ 40 w 40"/>
              <a:gd name="T13" fmla="*/ 12 h 14"/>
              <a:gd name="T14" fmla="*/ 40 w 40"/>
              <a:gd name="T15" fmla="*/ 9 h 14"/>
              <a:gd name="T16" fmla="*/ 33 w 40"/>
              <a:gd name="T17" fmla="*/ 5 h 14"/>
              <a:gd name="T18" fmla="*/ 11 w 40"/>
              <a:gd name="T19" fmla="*/ 2 h 14"/>
              <a:gd name="T20" fmla="*/ 4 w 40"/>
              <a:gd name="T21" fmla="*/ 0 h 14"/>
              <a:gd name="T22" fmla="*/ 2 w 40"/>
              <a:gd name="T23" fmla="*/ 2 h 14"/>
              <a:gd name="T24" fmla="*/ 2 w 40"/>
              <a:gd name="T25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14">
                <a:moveTo>
                  <a:pt x="2" y="5"/>
                </a:moveTo>
                <a:lnTo>
                  <a:pt x="2" y="7"/>
                </a:lnTo>
                <a:lnTo>
                  <a:pt x="0" y="7"/>
                </a:lnTo>
                <a:lnTo>
                  <a:pt x="9" y="12"/>
                </a:lnTo>
                <a:lnTo>
                  <a:pt x="23" y="12"/>
                </a:lnTo>
                <a:lnTo>
                  <a:pt x="33" y="14"/>
                </a:lnTo>
                <a:lnTo>
                  <a:pt x="40" y="12"/>
                </a:lnTo>
                <a:lnTo>
                  <a:pt x="40" y="9"/>
                </a:lnTo>
                <a:lnTo>
                  <a:pt x="33" y="5"/>
                </a:lnTo>
                <a:lnTo>
                  <a:pt x="11" y="2"/>
                </a:lnTo>
                <a:lnTo>
                  <a:pt x="4" y="0"/>
                </a:lnTo>
                <a:lnTo>
                  <a:pt x="2" y="2"/>
                </a:lnTo>
                <a:lnTo>
                  <a:pt x="2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1128"/>
          <p:cNvSpPr>
            <a:spLocks/>
          </p:cNvSpPr>
          <p:nvPr/>
        </p:nvSpPr>
        <p:spPr bwMode="auto">
          <a:xfrm>
            <a:off x="6092826" y="4872038"/>
            <a:ext cx="52388" cy="55563"/>
          </a:xfrm>
          <a:custGeom>
            <a:avLst/>
            <a:gdLst>
              <a:gd name="T0" fmla="*/ 30 w 33"/>
              <a:gd name="T1" fmla="*/ 35 h 35"/>
              <a:gd name="T2" fmla="*/ 33 w 33"/>
              <a:gd name="T3" fmla="*/ 30 h 35"/>
              <a:gd name="T4" fmla="*/ 21 w 33"/>
              <a:gd name="T5" fmla="*/ 19 h 35"/>
              <a:gd name="T6" fmla="*/ 16 w 33"/>
              <a:gd name="T7" fmla="*/ 11 h 35"/>
              <a:gd name="T8" fmla="*/ 9 w 33"/>
              <a:gd name="T9" fmla="*/ 0 h 35"/>
              <a:gd name="T10" fmla="*/ 0 w 33"/>
              <a:gd name="T11" fmla="*/ 0 h 35"/>
              <a:gd name="T12" fmla="*/ 7 w 33"/>
              <a:gd name="T13" fmla="*/ 9 h 35"/>
              <a:gd name="T14" fmla="*/ 16 w 33"/>
              <a:gd name="T15" fmla="*/ 16 h 35"/>
              <a:gd name="T16" fmla="*/ 23 w 33"/>
              <a:gd name="T17" fmla="*/ 28 h 35"/>
              <a:gd name="T18" fmla="*/ 30 w 33"/>
              <a:gd name="T19" fmla="*/ 35 h 35"/>
              <a:gd name="T20" fmla="*/ 30 w 33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5">
                <a:moveTo>
                  <a:pt x="30" y="35"/>
                </a:moveTo>
                <a:lnTo>
                  <a:pt x="33" y="30"/>
                </a:lnTo>
                <a:lnTo>
                  <a:pt x="21" y="19"/>
                </a:lnTo>
                <a:lnTo>
                  <a:pt x="16" y="11"/>
                </a:lnTo>
                <a:lnTo>
                  <a:pt x="9" y="0"/>
                </a:lnTo>
                <a:lnTo>
                  <a:pt x="0" y="0"/>
                </a:lnTo>
                <a:lnTo>
                  <a:pt x="7" y="9"/>
                </a:lnTo>
                <a:lnTo>
                  <a:pt x="16" y="16"/>
                </a:lnTo>
                <a:lnTo>
                  <a:pt x="23" y="28"/>
                </a:lnTo>
                <a:lnTo>
                  <a:pt x="30" y="35"/>
                </a:lnTo>
                <a:lnTo>
                  <a:pt x="30" y="3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1129"/>
          <p:cNvSpPr>
            <a:spLocks/>
          </p:cNvSpPr>
          <p:nvPr/>
        </p:nvSpPr>
        <p:spPr bwMode="auto">
          <a:xfrm>
            <a:off x="6084888" y="4781551"/>
            <a:ext cx="63500" cy="74613"/>
          </a:xfrm>
          <a:custGeom>
            <a:avLst/>
            <a:gdLst>
              <a:gd name="T0" fmla="*/ 14 w 40"/>
              <a:gd name="T1" fmla="*/ 26 h 47"/>
              <a:gd name="T2" fmla="*/ 16 w 40"/>
              <a:gd name="T3" fmla="*/ 26 h 47"/>
              <a:gd name="T4" fmla="*/ 19 w 40"/>
              <a:gd name="T5" fmla="*/ 28 h 47"/>
              <a:gd name="T6" fmla="*/ 24 w 40"/>
              <a:gd name="T7" fmla="*/ 31 h 47"/>
              <a:gd name="T8" fmla="*/ 24 w 40"/>
              <a:gd name="T9" fmla="*/ 33 h 47"/>
              <a:gd name="T10" fmla="*/ 24 w 40"/>
              <a:gd name="T11" fmla="*/ 35 h 47"/>
              <a:gd name="T12" fmla="*/ 26 w 40"/>
              <a:gd name="T13" fmla="*/ 35 h 47"/>
              <a:gd name="T14" fmla="*/ 28 w 40"/>
              <a:gd name="T15" fmla="*/ 35 h 47"/>
              <a:gd name="T16" fmla="*/ 31 w 40"/>
              <a:gd name="T17" fmla="*/ 35 h 47"/>
              <a:gd name="T18" fmla="*/ 28 w 40"/>
              <a:gd name="T19" fmla="*/ 40 h 47"/>
              <a:gd name="T20" fmla="*/ 31 w 40"/>
              <a:gd name="T21" fmla="*/ 42 h 47"/>
              <a:gd name="T22" fmla="*/ 31 w 40"/>
              <a:gd name="T23" fmla="*/ 45 h 47"/>
              <a:gd name="T24" fmla="*/ 33 w 40"/>
              <a:gd name="T25" fmla="*/ 47 h 47"/>
              <a:gd name="T26" fmla="*/ 38 w 40"/>
              <a:gd name="T27" fmla="*/ 45 h 47"/>
              <a:gd name="T28" fmla="*/ 38 w 40"/>
              <a:gd name="T29" fmla="*/ 42 h 47"/>
              <a:gd name="T30" fmla="*/ 40 w 40"/>
              <a:gd name="T31" fmla="*/ 42 h 47"/>
              <a:gd name="T32" fmla="*/ 38 w 40"/>
              <a:gd name="T33" fmla="*/ 40 h 47"/>
              <a:gd name="T34" fmla="*/ 33 w 40"/>
              <a:gd name="T35" fmla="*/ 35 h 47"/>
              <a:gd name="T36" fmla="*/ 31 w 40"/>
              <a:gd name="T37" fmla="*/ 31 h 47"/>
              <a:gd name="T38" fmla="*/ 26 w 40"/>
              <a:gd name="T39" fmla="*/ 28 h 47"/>
              <a:gd name="T40" fmla="*/ 26 w 40"/>
              <a:gd name="T41" fmla="*/ 21 h 47"/>
              <a:gd name="T42" fmla="*/ 24 w 40"/>
              <a:gd name="T43" fmla="*/ 21 h 47"/>
              <a:gd name="T44" fmla="*/ 21 w 40"/>
              <a:gd name="T45" fmla="*/ 19 h 47"/>
              <a:gd name="T46" fmla="*/ 19 w 40"/>
              <a:gd name="T47" fmla="*/ 14 h 47"/>
              <a:gd name="T48" fmla="*/ 16 w 40"/>
              <a:gd name="T49" fmla="*/ 12 h 47"/>
              <a:gd name="T50" fmla="*/ 14 w 40"/>
              <a:gd name="T51" fmla="*/ 12 h 47"/>
              <a:gd name="T52" fmla="*/ 12 w 40"/>
              <a:gd name="T53" fmla="*/ 12 h 47"/>
              <a:gd name="T54" fmla="*/ 9 w 40"/>
              <a:gd name="T55" fmla="*/ 12 h 47"/>
              <a:gd name="T56" fmla="*/ 7 w 40"/>
              <a:gd name="T57" fmla="*/ 7 h 47"/>
              <a:gd name="T58" fmla="*/ 5 w 40"/>
              <a:gd name="T59" fmla="*/ 5 h 47"/>
              <a:gd name="T60" fmla="*/ 0 w 40"/>
              <a:gd name="T61" fmla="*/ 0 h 47"/>
              <a:gd name="T62" fmla="*/ 0 w 40"/>
              <a:gd name="T63" fmla="*/ 2 h 47"/>
              <a:gd name="T64" fmla="*/ 2 w 40"/>
              <a:gd name="T65" fmla="*/ 7 h 47"/>
              <a:gd name="T66" fmla="*/ 7 w 40"/>
              <a:gd name="T67" fmla="*/ 12 h 47"/>
              <a:gd name="T68" fmla="*/ 12 w 40"/>
              <a:gd name="T69" fmla="*/ 19 h 47"/>
              <a:gd name="T70" fmla="*/ 14 w 40"/>
              <a:gd name="T71" fmla="*/ 21 h 47"/>
              <a:gd name="T72" fmla="*/ 16 w 40"/>
              <a:gd name="T73" fmla="*/ 23 h 47"/>
              <a:gd name="T74" fmla="*/ 14 w 40"/>
              <a:gd name="T75" fmla="*/ 23 h 47"/>
              <a:gd name="T76" fmla="*/ 14 w 40"/>
              <a:gd name="T77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47">
                <a:moveTo>
                  <a:pt x="14" y="26"/>
                </a:moveTo>
                <a:lnTo>
                  <a:pt x="16" y="26"/>
                </a:lnTo>
                <a:lnTo>
                  <a:pt x="19" y="28"/>
                </a:lnTo>
                <a:lnTo>
                  <a:pt x="24" y="31"/>
                </a:lnTo>
                <a:lnTo>
                  <a:pt x="24" y="33"/>
                </a:lnTo>
                <a:lnTo>
                  <a:pt x="24" y="35"/>
                </a:lnTo>
                <a:lnTo>
                  <a:pt x="26" y="35"/>
                </a:lnTo>
                <a:lnTo>
                  <a:pt x="28" y="35"/>
                </a:lnTo>
                <a:lnTo>
                  <a:pt x="31" y="35"/>
                </a:lnTo>
                <a:lnTo>
                  <a:pt x="28" y="40"/>
                </a:lnTo>
                <a:lnTo>
                  <a:pt x="31" y="42"/>
                </a:lnTo>
                <a:lnTo>
                  <a:pt x="31" y="45"/>
                </a:lnTo>
                <a:lnTo>
                  <a:pt x="33" y="47"/>
                </a:lnTo>
                <a:lnTo>
                  <a:pt x="38" y="45"/>
                </a:lnTo>
                <a:lnTo>
                  <a:pt x="38" y="42"/>
                </a:lnTo>
                <a:lnTo>
                  <a:pt x="40" y="42"/>
                </a:lnTo>
                <a:lnTo>
                  <a:pt x="38" y="40"/>
                </a:lnTo>
                <a:lnTo>
                  <a:pt x="33" y="35"/>
                </a:lnTo>
                <a:lnTo>
                  <a:pt x="31" y="31"/>
                </a:lnTo>
                <a:lnTo>
                  <a:pt x="26" y="28"/>
                </a:lnTo>
                <a:lnTo>
                  <a:pt x="26" y="21"/>
                </a:lnTo>
                <a:lnTo>
                  <a:pt x="24" y="21"/>
                </a:lnTo>
                <a:lnTo>
                  <a:pt x="21" y="19"/>
                </a:lnTo>
                <a:lnTo>
                  <a:pt x="19" y="14"/>
                </a:lnTo>
                <a:lnTo>
                  <a:pt x="16" y="12"/>
                </a:lnTo>
                <a:lnTo>
                  <a:pt x="14" y="12"/>
                </a:lnTo>
                <a:lnTo>
                  <a:pt x="12" y="12"/>
                </a:lnTo>
                <a:lnTo>
                  <a:pt x="9" y="12"/>
                </a:lnTo>
                <a:lnTo>
                  <a:pt x="7" y="7"/>
                </a:lnTo>
                <a:lnTo>
                  <a:pt x="5" y="5"/>
                </a:lnTo>
                <a:lnTo>
                  <a:pt x="0" y="0"/>
                </a:lnTo>
                <a:lnTo>
                  <a:pt x="0" y="2"/>
                </a:lnTo>
                <a:lnTo>
                  <a:pt x="2" y="7"/>
                </a:lnTo>
                <a:lnTo>
                  <a:pt x="7" y="12"/>
                </a:lnTo>
                <a:lnTo>
                  <a:pt x="12" y="19"/>
                </a:lnTo>
                <a:lnTo>
                  <a:pt x="14" y="21"/>
                </a:lnTo>
                <a:lnTo>
                  <a:pt x="16" y="23"/>
                </a:lnTo>
                <a:lnTo>
                  <a:pt x="14" y="23"/>
                </a:lnTo>
                <a:lnTo>
                  <a:pt x="14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1130"/>
          <p:cNvSpPr>
            <a:spLocks/>
          </p:cNvSpPr>
          <p:nvPr/>
        </p:nvSpPr>
        <p:spPr bwMode="auto">
          <a:xfrm>
            <a:off x="6076951" y="4759326"/>
            <a:ext cx="26988" cy="25400"/>
          </a:xfrm>
          <a:custGeom>
            <a:avLst/>
            <a:gdLst>
              <a:gd name="T0" fmla="*/ 0 w 17"/>
              <a:gd name="T1" fmla="*/ 7 h 16"/>
              <a:gd name="T2" fmla="*/ 3 w 17"/>
              <a:gd name="T3" fmla="*/ 9 h 16"/>
              <a:gd name="T4" fmla="*/ 7 w 17"/>
              <a:gd name="T5" fmla="*/ 9 h 16"/>
              <a:gd name="T6" fmla="*/ 14 w 17"/>
              <a:gd name="T7" fmla="*/ 16 h 16"/>
              <a:gd name="T8" fmla="*/ 17 w 17"/>
              <a:gd name="T9" fmla="*/ 14 h 16"/>
              <a:gd name="T10" fmla="*/ 12 w 17"/>
              <a:gd name="T11" fmla="*/ 11 h 16"/>
              <a:gd name="T12" fmla="*/ 7 w 17"/>
              <a:gd name="T13" fmla="*/ 4 h 16"/>
              <a:gd name="T14" fmla="*/ 7 w 17"/>
              <a:gd name="T15" fmla="*/ 2 h 16"/>
              <a:gd name="T16" fmla="*/ 5 w 17"/>
              <a:gd name="T17" fmla="*/ 0 h 16"/>
              <a:gd name="T18" fmla="*/ 3 w 17"/>
              <a:gd name="T19" fmla="*/ 2 h 16"/>
              <a:gd name="T20" fmla="*/ 3 w 17"/>
              <a:gd name="T21" fmla="*/ 4 h 16"/>
              <a:gd name="T22" fmla="*/ 3 w 17"/>
              <a:gd name="T23" fmla="*/ 7 h 16"/>
              <a:gd name="T24" fmla="*/ 0 w 17"/>
              <a:gd name="T25" fmla="*/ 7 h 16"/>
              <a:gd name="T26" fmla="*/ 0 w 17"/>
              <a:gd name="T27" fmla="*/ 7 h 16"/>
              <a:gd name="T28" fmla="*/ 0 w 17"/>
              <a:gd name="T2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6">
                <a:moveTo>
                  <a:pt x="0" y="7"/>
                </a:moveTo>
                <a:lnTo>
                  <a:pt x="3" y="9"/>
                </a:lnTo>
                <a:lnTo>
                  <a:pt x="7" y="9"/>
                </a:lnTo>
                <a:lnTo>
                  <a:pt x="14" y="16"/>
                </a:lnTo>
                <a:lnTo>
                  <a:pt x="17" y="14"/>
                </a:lnTo>
                <a:lnTo>
                  <a:pt x="12" y="11"/>
                </a:lnTo>
                <a:lnTo>
                  <a:pt x="7" y="4"/>
                </a:lnTo>
                <a:lnTo>
                  <a:pt x="7" y="2"/>
                </a:lnTo>
                <a:lnTo>
                  <a:pt x="5" y="0"/>
                </a:lnTo>
                <a:lnTo>
                  <a:pt x="3" y="2"/>
                </a:lnTo>
                <a:lnTo>
                  <a:pt x="3" y="4"/>
                </a:lnTo>
                <a:lnTo>
                  <a:pt x="3" y="7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1131"/>
          <p:cNvSpPr>
            <a:spLocks/>
          </p:cNvSpPr>
          <p:nvPr/>
        </p:nvSpPr>
        <p:spPr bwMode="auto">
          <a:xfrm>
            <a:off x="6051551" y="4691063"/>
            <a:ext cx="44450" cy="57150"/>
          </a:xfrm>
          <a:custGeom>
            <a:avLst/>
            <a:gdLst>
              <a:gd name="T0" fmla="*/ 16 w 28"/>
              <a:gd name="T1" fmla="*/ 31 h 36"/>
              <a:gd name="T2" fmla="*/ 19 w 28"/>
              <a:gd name="T3" fmla="*/ 33 h 36"/>
              <a:gd name="T4" fmla="*/ 21 w 28"/>
              <a:gd name="T5" fmla="*/ 36 h 36"/>
              <a:gd name="T6" fmla="*/ 23 w 28"/>
              <a:gd name="T7" fmla="*/ 33 h 36"/>
              <a:gd name="T8" fmla="*/ 23 w 28"/>
              <a:gd name="T9" fmla="*/ 31 h 36"/>
              <a:gd name="T10" fmla="*/ 28 w 28"/>
              <a:gd name="T11" fmla="*/ 31 h 36"/>
              <a:gd name="T12" fmla="*/ 26 w 28"/>
              <a:gd name="T13" fmla="*/ 26 h 36"/>
              <a:gd name="T14" fmla="*/ 23 w 28"/>
              <a:gd name="T15" fmla="*/ 24 h 36"/>
              <a:gd name="T16" fmla="*/ 23 w 28"/>
              <a:gd name="T17" fmla="*/ 19 h 36"/>
              <a:gd name="T18" fmla="*/ 19 w 28"/>
              <a:gd name="T19" fmla="*/ 19 h 36"/>
              <a:gd name="T20" fmla="*/ 19 w 28"/>
              <a:gd name="T21" fmla="*/ 14 h 36"/>
              <a:gd name="T22" fmla="*/ 21 w 28"/>
              <a:gd name="T23" fmla="*/ 12 h 36"/>
              <a:gd name="T24" fmla="*/ 16 w 28"/>
              <a:gd name="T25" fmla="*/ 9 h 36"/>
              <a:gd name="T26" fmla="*/ 14 w 28"/>
              <a:gd name="T27" fmla="*/ 2 h 36"/>
              <a:gd name="T28" fmla="*/ 11 w 28"/>
              <a:gd name="T29" fmla="*/ 0 h 36"/>
              <a:gd name="T30" fmla="*/ 9 w 28"/>
              <a:gd name="T31" fmla="*/ 0 h 36"/>
              <a:gd name="T32" fmla="*/ 9 w 28"/>
              <a:gd name="T33" fmla="*/ 5 h 36"/>
              <a:gd name="T34" fmla="*/ 9 w 28"/>
              <a:gd name="T35" fmla="*/ 9 h 36"/>
              <a:gd name="T36" fmla="*/ 9 w 28"/>
              <a:gd name="T37" fmla="*/ 14 h 36"/>
              <a:gd name="T38" fmla="*/ 7 w 28"/>
              <a:gd name="T39" fmla="*/ 14 h 36"/>
              <a:gd name="T40" fmla="*/ 4 w 28"/>
              <a:gd name="T41" fmla="*/ 14 h 36"/>
              <a:gd name="T42" fmla="*/ 4 w 28"/>
              <a:gd name="T43" fmla="*/ 17 h 36"/>
              <a:gd name="T44" fmla="*/ 0 w 28"/>
              <a:gd name="T45" fmla="*/ 19 h 36"/>
              <a:gd name="T46" fmla="*/ 2 w 28"/>
              <a:gd name="T47" fmla="*/ 21 h 36"/>
              <a:gd name="T48" fmla="*/ 7 w 28"/>
              <a:gd name="T49" fmla="*/ 26 h 36"/>
              <a:gd name="T50" fmla="*/ 11 w 28"/>
              <a:gd name="T51" fmla="*/ 26 h 36"/>
              <a:gd name="T52" fmla="*/ 14 w 28"/>
              <a:gd name="T53" fmla="*/ 26 h 36"/>
              <a:gd name="T54" fmla="*/ 16 w 28"/>
              <a:gd name="T55" fmla="*/ 26 h 36"/>
              <a:gd name="T56" fmla="*/ 16 w 28"/>
              <a:gd name="T57" fmla="*/ 28 h 36"/>
              <a:gd name="T58" fmla="*/ 16 w 28"/>
              <a:gd name="T59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" h="36">
                <a:moveTo>
                  <a:pt x="16" y="31"/>
                </a:moveTo>
                <a:lnTo>
                  <a:pt x="19" y="33"/>
                </a:lnTo>
                <a:lnTo>
                  <a:pt x="21" y="36"/>
                </a:lnTo>
                <a:lnTo>
                  <a:pt x="23" y="33"/>
                </a:lnTo>
                <a:lnTo>
                  <a:pt x="23" y="31"/>
                </a:lnTo>
                <a:lnTo>
                  <a:pt x="28" y="31"/>
                </a:lnTo>
                <a:lnTo>
                  <a:pt x="26" y="26"/>
                </a:lnTo>
                <a:lnTo>
                  <a:pt x="23" y="24"/>
                </a:lnTo>
                <a:lnTo>
                  <a:pt x="23" y="19"/>
                </a:lnTo>
                <a:lnTo>
                  <a:pt x="19" y="19"/>
                </a:lnTo>
                <a:lnTo>
                  <a:pt x="19" y="14"/>
                </a:lnTo>
                <a:lnTo>
                  <a:pt x="21" y="12"/>
                </a:lnTo>
                <a:lnTo>
                  <a:pt x="16" y="9"/>
                </a:lnTo>
                <a:lnTo>
                  <a:pt x="14" y="2"/>
                </a:lnTo>
                <a:lnTo>
                  <a:pt x="11" y="0"/>
                </a:lnTo>
                <a:lnTo>
                  <a:pt x="9" y="0"/>
                </a:lnTo>
                <a:lnTo>
                  <a:pt x="9" y="5"/>
                </a:lnTo>
                <a:lnTo>
                  <a:pt x="9" y="9"/>
                </a:lnTo>
                <a:lnTo>
                  <a:pt x="9" y="14"/>
                </a:lnTo>
                <a:lnTo>
                  <a:pt x="7" y="14"/>
                </a:lnTo>
                <a:lnTo>
                  <a:pt x="4" y="14"/>
                </a:lnTo>
                <a:lnTo>
                  <a:pt x="4" y="17"/>
                </a:lnTo>
                <a:lnTo>
                  <a:pt x="0" y="19"/>
                </a:lnTo>
                <a:lnTo>
                  <a:pt x="2" y="21"/>
                </a:lnTo>
                <a:lnTo>
                  <a:pt x="7" y="26"/>
                </a:lnTo>
                <a:lnTo>
                  <a:pt x="11" y="26"/>
                </a:lnTo>
                <a:lnTo>
                  <a:pt x="14" y="26"/>
                </a:lnTo>
                <a:lnTo>
                  <a:pt x="16" y="26"/>
                </a:lnTo>
                <a:lnTo>
                  <a:pt x="16" y="28"/>
                </a:lnTo>
                <a:lnTo>
                  <a:pt x="16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1132"/>
          <p:cNvSpPr>
            <a:spLocks/>
          </p:cNvSpPr>
          <p:nvPr/>
        </p:nvSpPr>
        <p:spPr bwMode="auto">
          <a:xfrm>
            <a:off x="6032501" y="4702176"/>
            <a:ext cx="30163" cy="98425"/>
          </a:xfrm>
          <a:custGeom>
            <a:avLst/>
            <a:gdLst>
              <a:gd name="T0" fmla="*/ 2 w 19"/>
              <a:gd name="T1" fmla="*/ 5 h 62"/>
              <a:gd name="T2" fmla="*/ 0 w 19"/>
              <a:gd name="T3" fmla="*/ 7 h 62"/>
              <a:gd name="T4" fmla="*/ 2 w 19"/>
              <a:gd name="T5" fmla="*/ 12 h 62"/>
              <a:gd name="T6" fmla="*/ 4 w 19"/>
              <a:gd name="T7" fmla="*/ 14 h 62"/>
              <a:gd name="T8" fmla="*/ 7 w 19"/>
              <a:gd name="T9" fmla="*/ 19 h 62"/>
              <a:gd name="T10" fmla="*/ 9 w 19"/>
              <a:gd name="T11" fmla="*/ 24 h 62"/>
              <a:gd name="T12" fmla="*/ 9 w 19"/>
              <a:gd name="T13" fmla="*/ 29 h 62"/>
              <a:gd name="T14" fmla="*/ 9 w 19"/>
              <a:gd name="T15" fmla="*/ 31 h 62"/>
              <a:gd name="T16" fmla="*/ 4 w 19"/>
              <a:gd name="T17" fmla="*/ 29 h 62"/>
              <a:gd name="T18" fmla="*/ 4 w 19"/>
              <a:gd name="T19" fmla="*/ 26 h 62"/>
              <a:gd name="T20" fmla="*/ 2 w 19"/>
              <a:gd name="T21" fmla="*/ 26 h 62"/>
              <a:gd name="T22" fmla="*/ 2 w 19"/>
              <a:gd name="T23" fmla="*/ 31 h 62"/>
              <a:gd name="T24" fmla="*/ 7 w 19"/>
              <a:gd name="T25" fmla="*/ 38 h 62"/>
              <a:gd name="T26" fmla="*/ 7 w 19"/>
              <a:gd name="T27" fmla="*/ 45 h 62"/>
              <a:gd name="T28" fmla="*/ 9 w 19"/>
              <a:gd name="T29" fmla="*/ 50 h 62"/>
              <a:gd name="T30" fmla="*/ 9 w 19"/>
              <a:gd name="T31" fmla="*/ 52 h 62"/>
              <a:gd name="T32" fmla="*/ 14 w 19"/>
              <a:gd name="T33" fmla="*/ 59 h 62"/>
              <a:gd name="T34" fmla="*/ 16 w 19"/>
              <a:gd name="T35" fmla="*/ 62 h 62"/>
              <a:gd name="T36" fmla="*/ 19 w 19"/>
              <a:gd name="T37" fmla="*/ 59 h 62"/>
              <a:gd name="T38" fmla="*/ 19 w 19"/>
              <a:gd name="T39" fmla="*/ 55 h 62"/>
              <a:gd name="T40" fmla="*/ 16 w 19"/>
              <a:gd name="T41" fmla="*/ 50 h 62"/>
              <a:gd name="T42" fmla="*/ 16 w 19"/>
              <a:gd name="T43" fmla="*/ 45 h 62"/>
              <a:gd name="T44" fmla="*/ 16 w 19"/>
              <a:gd name="T45" fmla="*/ 40 h 62"/>
              <a:gd name="T46" fmla="*/ 14 w 19"/>
              <a:gd name="T47" fmla="*/ 33 h 62"/>
              <a:gd name="T48" fmla="*/ 14 w 19"/>
              <a:gd name="T49" fmla="*/ 26 h 62"/>
              <a:gd name="T50" fmla="*/ 16 w 19"/>
              <a:gd name="T51" fmla="*/ 26 h 62"/>
              <a:gd name="T52" fmla="*/ 16 w 19"/>
              <a:gd name="T53" fmla="*/ 24 h 62"/>
              <a:gd name="T54" fmla="*/ 16 w 19"/>
              <a:gd name="T55" fmla="*/ 21 h 62"/>
              <a:gd name="T56" fmla="*/ 12 w 19"/>
              <a:gd name="T57" fmla="*/ 21 h 62"/>
              <a:gd name="T58" fmla="*/ 9 w 19"/>
              <a:gd name="T59" fmla="*/ 17 h 62"/>
              <a:gd name="T60" fmla="*/ 7 w 19"/>
              <a:gd name="T61" fmla="*/ 10 h 62"/>
              <a:gd name="T62" fmla="*/ 7 w 19"/>
              <a:gd name="T63" fmla="*/ 5 h 62"/>
              <a:gd name="T64" fmla="*/ 7 w 19"/>
              <a:gd name="T65" fmla="*/ 2 h 62"/>
              <a:gd name="T66" fmla="*/ 4 w 19"/>
              <a:gd name="T67" fmla="*/ 0 h 62"/>
              <a:gd name="T68" fmla="*/ 2 w 19"/>
              <a:gd name="T69" fmla="*/ 0 h 62"/>
              <a:gd name="T70" fmla="*/ 2 w 19"/>
              <a:gd name="T71" fmla="*/ 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62">
                <a:moveTo>
                  <a:pt x="2" y="5"/>
                </a:moveTo>
                <a:lnTo>
                  <a:pt x="0" y="7"/>
                </a:lnTo>
                <a:lnTo>
                  <a:pt x="2" y="12"/>
                </a:lnTo>
                <a:lnTo>
                  <a:pt x="4" y="14"/>
                </a:lnTo>
                <a:lnTo>
                  <a:pt x="7" y="19"/>
                </a:lnTo>
                <a:lnTo>
                  <a:pt x="9" y="24"/>
                </a:lnTo>
                <a:lnTo>
                  <a:pt x="9" y="29"/>
                </a:lnTo>
                <a:lnTo>
                  <a:pt x="9" y="31"/>
                </a:lnTo>
                <a:lnTo>
                  <a:pt x="4" y="29"/>
                </a:lnTo>
                <a:lnTo>
                  <a:pt x="4" y="26"/>
                </a:lnTo>
                <a:lnTo>
                  <a:pt x="2" y="26"/>
                </a:lnTo>
                <a:lnTo>
                  <a:pt x="2" y="31"/>
                </a:lnTo>
                <a:lnTo>
                  <a:pt x="7" y="38"/>
                </a:lnTo>
                <a:lnTo>
                  <a:pt x="7" y="45"/>
                </a:lnTo>
                <a:lnTo>
                  <a:pt x="9" y="50"/>
                </a:lnTo>
                <a:lnTo>
                  <a:pt x="9" y="52"/>
                </a:lnTo>
                <a:lnTo>
                  <a:pt x="14" y="59"/>
                </a:lnTo>
                <a:lnTo>
                  <a:pt x="16" y="62"/>
                </a:lnTo>
                <a:lnTo>
                  <a:pt x="19" y="59"/>
                </a:lnTo>
                <a:lnTo>
                  <a:pt x="19" y="55"/>
                </a:lnTo>
                <a:lnTo>
                  <a:pt x="16" y="50"/>
                </a:lnTo>
                <a:lnTo>
                  <a:pt x="16" y="45"/>
                </a:lnTo>
                <a:lnTo>
                  <a:pt x="16" y="40"/>
                </a:lnTo>
                <a:lnTo>
                  <a:pt x="14" y="33"/>
                </a:lnTo>
                <a:lnTo>
                  <a:pt x="14" y="26"/>
                </a:lnTo>
                <a:lnTo>
                  <a:pt x="16" y="26"/>
                </a:lnTo>
                <a:lnTo>
                  <a:pt x="16" y="24"/>
                </a:lnTo>
                <a:lnTo>
                  <a:pt x="16" y="21"/>
                </a:lnTo>
                <a:lnTo>
                  <a:pt x="12" y="21"/>
                </a:lnTo>
                <a:lnTo>
                  <a:pt x="9" y="17"/>
                </a:lnTo>
                <a:lnTo>
                  <a:pt x="7" y="10"/>
                </a:lnTo>
                <a:lnTo>
                  <a:pt x="7" y="5"/>
                </a:lnTo>
                <a:lnTo>
                  <a:pt x="7" y="2"/>
                </a:lnTo>
                <a:lnTo>
                  <a:pt x="4" y="0"/>
                </a:lnTo>
                <a:lnTo>
                  <a:pt x="2" y="0"/>
                </a:lnTo>
                <a:lnTo>
                  <a:pt x="2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1133"/>
          <p:cNvSpPr>
            <a:spLocks/>
          </p:cNvSpPr>
          <p:nvPr/>
        </p:nvSpPr>
        <p:spPr bwMode="auto">
          <a:xfrm>
            <a:off x="5949951" y="4630738"/>
            <a:ext cx="22225" cy="19050"/>
          </a:xfrm>
          <a:custGeom>
            <a:avLst/>
            <a:gdLst>
              <a:gd name="T0" fmla="*/ 2 w 14"/>
              <a:gd name="T1" fmla="*/ 12 h 12"/>
              <a:gd name="T2" fmla="*/ 0 w 14"/>
              <a:gd name="T3" fmla="*/ 7 h 12"/>
              <a:gd name="T4" fmla="*/ 0 w 14"/>
              <a:gd name="T5" fmla="*/ 7 h 12"/>
              <a:gd name="T6" fmla="*/ 12 w 14"/>
              <a:gd name="T7" fmla="*/ 7 h 12"/>
              <a:gd name="T8" fmla="*/ 14 w 14"/>
              <a:gd name="T9" fmla="*/ 3 h 12"/>
              <a:gd name="T10" fmla="*/ 12 w 14"/>
              <a:gd name="T11" fmla="*/ 3 h 12"/>
              <a:gd name="T12" fmla="*/ 12 w 14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2" y="12"/>
                </a:moveTo>
                <a:lnTo>
                  <a:pt x="0" y="7"/>
                </a:lnTo>
                <a:lnTo>
                  <a:pt x="0" y="7"/>
                </a:lnTo>
                <a:lnTo>
                  <a:pt x="12" y="7"/>
                </a:lnTo>
                <a:lnTo>
                  <a:pt x="14" y="3"/>
                </a:lnTo>
                <a:lnTo>
                  <a:pt x="12" y="3"/>
                </a:lnTo>
                <a:lnTo>
                  <a:pt x="1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1134"/>
          <p:cNvSpPr>
            <a:spLocks/>
          </p:cNvSpPr>
          <p:nvPr/>
        </p:nvSpPr>
        <p:spPr bwMode="auto">
          <a:xfrm>
            <a:off x="5205413" y="4597401"/>
            <a:ext cx="1360488" cy="1333500"/>
          </a:xfrm>
          <a:custGeom>
            <a:avLst/>
            <a:gdLst>
              <a:gd name="T0" fmla="*/ 481 w 857"/>
              <a:gd name="T1" fmla="*/ 9 h 840"/>
              <a:gd name="T2" fmla="*/ 459 w 857"/>
              <a:gd name="T3" fmla="*/ 9 h 840"/>
              <a:gd name="T4" fmla="*/ 436 w 857"/>
              <a:gd name="T5" fmla="*/ 16 h 840"/>
              <a:gd name="T6" fmla="*/ 374 w 857"/>
              <a:gd name="T7" fmla="*/ 31 h 840"/>
              <a:gd name="T8" fmla="*/ 376 w 857"/>
              <a:gd name="T9" fmla="*/ 64 h 840"/>
              <a:gd name="T10" fmla="*/ 379 w 857"/>
              <a:gd name="T11" fmla="*/ 104 h 840"/>
              <a:gd name="T12" fmla="*/ 374 w 857"/>
              <a:gd name="T13" fmla="*/ 161 h 840"/>
              <a:gd name="T14" fmla="*/ 452 w 857"/>
              <a:gd name="T15" fmla="*/ 232 h 840"/>
              <a:gd name="T16" fmla="*/ 490 w 857"/>
              <a:gd name="T17" fmla="*/ 319 h 840"/>
              <a:gd name="T18" fmla="*/ 549 w 857"/>
              <a:gd name="T19" fmla="*/ 388 h 840"/>
              <a:gd name="T20" fmla="*/ 604 w 857"/>
              <a:gd name="T21" fmla="*/ 416 h 840"/>
              <a:gd name="T22" fmla="*/ 667 w 857"/>
              <a:gd name="T23" fmla="*/ 426 h 840"/>
              <a:gd name="T24" fmla="*/ 651 w 857"/>
              <a:gd name="T25" fmla="*/ 466 h 840"/>
              <a:gd name="T26" fmla="*/ 769 w 857"/>
              <a:gd name="T27" fmla="*/ 528 h 840"/>
              <a:gd name="T28" fmla="*/ 816 w 857"/>
              <a:gd name="T29" fmla="*/ 558 h 840"/>
              <a:gd name="T30" fmla="*/ 857 w 857"/>
              <a:gd name="T31" fmla="*/ 603 h 840"/>
              <a:gd name="T32" fmla="*/ 833 w 857"/>
              <a:gd name="T33" fmla="*/ 634 h 840"/>
              <a:gd name="T34" fmla="*/ 807 w 857"/>
              <a:gd name="T35" fmla="*/ 591 h 840"/>
              <a:gd name="T36" fmla="*/ 750 w 857"/>
              <a:gd name="T37" fmla="*/ 570 h 840"/>
              <a:gd name="T38" fmla="*/ 724 w 857"/>
              <a:gd name="T39" fmla="*/ 570 h 840"/>
              <a:gd name="T40" fmla="*/ 701 w 857"/>
              <a:gd name="T41" fmla="*/ 615 h 840"/>
              <a:gd name="T42" fmla="*/ 703 w 857"/>
              <a:gd name="T43" fmla="*/ 658 h 840"/>
              <a:gd name="T44" fmla="*/ 745 w 857"/>
              <a:gd name="T45" fmla="*/ 681 h 840"/>
              <a:gd name="T46" fmla="*/ 748 w 857"/>
              <a:gd name="T47" fmla="*/ 719 h 840"/>
              <a:gd name="T48" fmla="*/ 719 w 857"/>
              <a:gd name="T49" fmla="*/ 731 h 840"/>
              <a:gd name="T50" fmla="*/ 689 w 857"/>
              <a:gd name="T51" fmla="*/ 795 h 840"/>
              <a:gd name="T52" fmla="*/ 648 w 857"/>
              <a:gd name="T53" fmla="*/ 837 h 840"/>
              <a:gd name="T54" fmla="*/ 620 w 857"/>
              <a:gd name="T55" fmla="*/ 811 h 840"/>
              <a:gd name="T56" fmla="*/ 646 w 857"/>
              <a:gd name="T57" fmla="*/ 771 h 840"/>
              <a:gd name="T58" fmla="*/ 660 w 857"/>
              <a:gd name="T59" fmla="*/ 755 h 840"/>
              <a:gd name="T60" fmla="*/ 658 w 857"/>
              <a:gd name="T61" fmla="*/ 714 h 840"/>
              <a:gd name="T62" fmla="*/ 641 w 857"/>
              <a:gd name="T63" fmla="*/ 667 h 840"/>
              <a:gd name="T64" fmla="*/ 615 w 857"/>
              <a:gd name="T65" fmla="*/ 610 h 840"/>
              <a:gd name="T66" fmla="*/ 580 w 857"/>
              <a:gd name="T67" fmla="*/ 599 h 840"/>
              <a:gd name="T68" fmla="*/ 568 w 857"/>
              <a:gd name="T69" fmla="*/ 580 h 840"/>
              <a:gd name="T70" fmla="*/ 547 w 857"/>
              <a:gd name="T71" fmla="*/ 549 h 840"/>
              <a:gd name="T72" fmla="*/ 521 w 857"/>
              <a:gd name="T73" fmla="*/ 554 h 840"/>
              <a:gd name="T74" fmla="*/ 525 w 857"/>
              <a:gd name="T75" fmla="*/ 537 h 840"/>
              <a:gd name="T76" fmla="*/ 499 w 857"/>
              <a:gd name="T77" fmla="*/ 528 h 840"/>
              <a:gd name="T78" fmla="*/ 481 w 857"/>
              <a:gd name="T79" fmla="*/ 492 h 840"/>
              <a:gd name="T80" fmla="*/ 433 w 857"/>
              <a:gd name="T81" fmla="*/ 475 h 840"/>
              <a:gd name="T82" fmla="*/ 398 w 857"/>
              <a:gd name="T83" fmla="*/ 461 h 840"/>
              <a:gd name="T84" fmla="*/ 350 w 857"/>
              <a:gd name="T85" fmla="*/ 426 h 840"/>
              <a:gd name="T86" fmla="*/ 313 w 857"/>
              <a:gd name="T87" fmla="*/ 374 h 840"/>
              <a:gd name="T88" fmla="*/ 275 w 857"/>
              <a:gd name="T89" fmla="*/ 355 h 840"/>
              <a:gd name="T90" fmla="*/ 272 w 857"/>
              <a:gd name="T91" fmla="*/ 348 h 840"/>
              <a:gd name="T92" fmla="*/ 261 w 857"/>
              <a:gd name="T93" fmla="*/ 324 h 840"/>
              <a:gd name="T94" fmla="*/ 244 w 857"/>
              <a:gd name="T95" fmla="*/ 298 h 840"/>
              <a:gd name="T96" fmla="*/ 225 w 857"/>
              <a:gd name="T97" fmla="*/ 284 h 840"/>
              <a:gd name="T98" fmla="*/ 209 w 857"/>
              <a:gd name="T99" fmla="*/ 192 h 840"/>
              <a:gd name="T100" fmla="*/ 183 w 857"/>
              <a:gd name="T101" fmla="*/ 165 h 840"/>
              <a:gd name="T102" fmla="*/ 145 w 857"/>
              <a:gd name="T103" fmla="*/ 142 h 840"/>
              <a:gd name="T104" fmla="*/ 128 w 857"/>
              <a:gd name="T105" fmla="*/ 132 h 840"/>
              <a:gd name="T106" fmla="*/ 74 w 857"/>
              <a:gd name="T107" fmla="*/ 147 h 840"/>
              <a:gd name="T108" fmla="*/ 10 w 857"/>
              <a:gd name="T109" fmla="*/ 184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7" h="840">
                <a:moveTo>
                  <a:pt x="481" y="21"/>
                </a:moveTo>
                <a:lnTo>
                  <a:pt x="483" y="21"/>
                </a:lnTo>
                <a:lnTo>
                  <a:pt x="488" y="21"/>
                </a:lnTo>
                <a:lnTo>
                  <a:pt x="488" y="19"/>
                </a:lnTo>
                <a:lnTo>
                  <a:pt x="485" y="19"/>
                </a:lnTo>
                <a:lnTo>
                  <a:pt x="481" y="9"/>
                </a:lnTo>
                <a:lnTo>
                  <a:pt x="473" y="2"/>
                </a:lnTo>
                <a:lnTo>
                  <a:pt x="466" y="0"/>
                </a:lnTo>
                <a:lnTo>
                  <a:pt x="466" y="7"/>
                </a:lnTo>
                <a:lnTo>
                  <a:pt x="459" y="12"/>
                </a:lnTo>
                <a:lnTo>
                  <a:pt x="459" y="12"/>
                </a:lnTo>
                <a:lnTo>
                  <a:pt x="459" y="9"/>
                </a:lnTo>
                <a:lnTo>
                  <a:pt x="450" y="5"/>
                </a:lnTo>
                <a:lnTo>
                  <a:pt x="443" y="2"/>
                </a:lnTo>
                <a:lnTo>
                  <a:pt x="436" y="5"/>
                </a:lnTo>
                <a:lnTo>
                  <a:pt x="433" y="9"/>
                </a:lnTo>
                <a:lnTo>
                  <a:pt x="438" y="12"/>
                </a:lnTo>
                <a:lnTo>
                  <a:pt x="436" y="16"/>
                </a:lnTo>
                <a:lnTo>
                  <a:pt x="419" y="16"/>
                </a:lnTo>
                <a:lnTo>
                  <a:pt x="400" y="28"/>
                </a:lnTo>
                <a:lnTo>
                  <a:pt x="384" y="35"/>
                </a:lnTo>
                <a:lnTo>
                  <a:pt x="386" y="31"/>
                </a:lnTo>
                <a:lnTo>
                  <a:pt x="379" y="28"/>
                </a:lnTo>
                <a:lnTo>
                  <a:pt x="374" y="31"/>
                </a:lnTo>
                <a:lnTo>
                  <a:pt x="369" y="42"/>
                </a:lnTo>
                <a:lnTo>
                  <a:pt x="365" y="47"/>
                </a:lnTo>
                <a:lnTo>
                  <a:pt x="365" y="52"/>
                </a:lnTo>
                <a:lnTo>
                  <a:pt x="369" y="59"/>
                </a:lnTo>
                <a:lnTo>
                  <a:pt x="374" y="54"/>
                </a:lnTo>
                <a:lnTo>
                  <a:pt x="376" y="64"/>
                </a:lnTo>
                <a:lnTo>
                  <a:pt x="376" y="71"/>
                </a:lnTo>
                <a:lnTo>
                  <a:pt x="381" y="78"/>
                </a:lnTo>
                <a:lnTo>
                  <a:pt x="388" y="83"/>
                </a:lnTo>
                <a:lnTo>
                  <a:pt x="391" y="85"/>
                </a:lnTo>
                <a:lnTo>
                  <a:pt x="384" y="99"/>
                </a:lnTo>
                <a:lnTo>
                  <a:pt x="379" y="104"/>
                </a:lnTo>
                <a:lnTo>
                  <a:pt x="376" y="104"/>
                </a:lnTo>
                <a:lnTo>
                  <a:pt x="372" y="102"/>
                </a:lnTo>
                <a:lnTo>
                  <a:pt x="369" y="106"/>
                </a:lnTo>
                <a:lnTo>
                  <a:pt x="367" y="113"/>
                </a:lnTo>
                <a:lnTo>
                  <a:pt x="367" y="137"/>
                </a:lnTo>
                <a:lnTo>
                  <a:pt x="374" y="161"/>
                </a:lnTo>
                <a:lnTo>
                  <a:pt x="384" y="175"/>
                </a:lnTo>
                <a:lnTo>
                  <a:pt x="400" y="192"/>
                </a:lnTo>
                <a:lnTo>
                  <a:pt x="407" y="194"/>
                </a:lnTo>
                <a:lnTo>
                  <a:pt x="414" y="196"/>
                </a:lnTo>
                <a:lnTo>
                  <a:pt x="443" y="225"/>
                </a:lnTo>
                <a:lnTo>
                  <a:pt x="452" y="232"/>
                </a:lnTo>
                <a:lnTo>
                  <a:pt x="459" y="232"/>
                </a:lnTo>
                <a:lnTo>
                  <a:pt x="466" y="241"/>
                </a:lnTo>
                <a:lnTo>
                  <a:pt x="469" y="244"/>
                </a:lnTo>
                <a:lnTo>
                  <a:pt x="485" y="286"/>
                </a:lnTo>
                <a:lnTo>
                  <a:pt x="488" y="310"/>
                </a:lnTo>
                <a:lnTo>
                  <a:pt x="490" y="319"/>
                </a:lnTo>
                <a:lnTo>
                  <a:pt x="504" y="345"/>
                </a:lnTo>
                <a:lnTo>
                  <a:pt x="514" y="355"/>
                </a:lnTo>
                <a:lnTo>
                  <a:pt x="525" y="367"/>
                </a:lnTo>
                <a:lnTo>
                  <a:pt x="533" y="378"/>
                </a:lnTo>
                <a:lnTo>
                  <a:pt x="540" y="383"/>
                </a:lnTo>
                <a:lnTo>
                  <a:pt x="549" y="388"/>
                </a:lnTo>
                <a:lnTo>
                  <a:pt x="552" y="395"/>
                </a:lnTo>
                <a:lnTo>
                  <a:pt x="556" y="397"/>
                </a:lnTo>
                <a:lnTo>
                  <a:pt x="570" y="404"/>
                </a:lnTo>
                <a:lnTo>
                  <a:pt x="580" y="412"/>
                </a:lnTo>
                <a:lnTo>
                  <a:pt x="589" y="414"/>
                </a:lnTo>
                <a:lnTo>
                  <a:pt x="604" y="416"/>
                </a:lnTo>
                <a:lnTo>
                  <a:pt x="620" y="414"/>
                </a:lnTo>
                <a:lnTo>
                  <a:pt x="627" y="416"/>
                </a:lnTo>
                <a:lnTo>
                  <a:pt x="651" y="412"/>
                </a:lnTo>
                <a:lnTo>
                  <a:pt x="658" y="412"/>
                </a:lnTo>
                <a:lnTo>
                  <a:pt x="665" y="419"/>
                </a:lnTo>
                <a:lnTo>
                  <a:pt x="667" y="426"/>
                </a:lnTo>
                <a:lnTo>
                  <a:pt x="665" y="431"/>
                </a:lnTo>
                <a:lnTo>
                  <a:pt x="653" y="440"/>
                </a:lnTo>
                <a:lnTo>
                  <a:pt x="644" y="445"/>
                </a:lnTo>
                <a:lnTo>
                  <a:pt x="644" y="452"/>
                </a:lnTo>
                <a:lnTo>
                  <a:pt x="646" y="459"/>
                </a:lnTo>
                <a:lnTo>
                  <a:pt x="651" y="466"/>
                </a:lnTo>
                <a:lnTo>
                  <a:pt x="682" y="480"/>
                </a:lnTo>
                <a:lnTo>
                  <a:pt x="715" y="497"/>
                </a:lnTo>
                <a:lnTo>
                  <a:pt x="736" y="504"/>
                </a:lnTo>
                <a:lnTo>
                  <a:pt x="745" y="509"/>
                </a:lnTo>
                <a:lnTo>
                  <a:pt x="757" y="513"/>
                </a:lnTo>
                <a:lnTo>
                  <a:pt x="769" y="528"/>
                </a:lnTo>
                <a:lnTo>
                  <a:pt x="776" y="532"/>
                </a:lnTo>
                <a:lnTo>
                  <a:pt x="790" y="537"/>
                </a:lnTo>
                <a:lnTo>
                  <a:pt x="802" y="544"/>
                </a:lnTo>
                <a:lnTo>
                  <a:pt x="807" y="544"/>
                </a:lnTo>
                <a:lnTo>
                  <a:pt x="814" y="549"/>
                </a:lnTo>
                <a:lnTo>
                  <a:pt x="816" y="558"/>
                </a:lnTo>
                <a:lnTo>
                  <a:pt x="826" y="565"/>
                </a:lnTo>
                <a:lnTo>
                  <a:pt x="833" y="568"/>
                </a:lnTo>
                <a:lnTo>
                  <a:pt x="840" y="577"/>
                </a:lnTo>
                <a:lnTo>
                  <a:pt x="850" y="587"/>
                </a:lnTo>
                <a:lnTo>
                  <a:pt x="854" y="601"/>
                </a:lnTo>
                <a:lnTo>
                  <a:pt x="857" y="603"/>
                </a:lnTo>
                <a:lnTo>
                  <a:pt x="847" y="615"/>
                </a:lnTo>
                <a:lnTo>
                  <a:pt x="845" y="625"/>
                </a:lnTo>
                <a:lnTo>
                  <a:pt x="845" y="636"/>
                </a:lnTo>
                <a:lnTo>
                  <a:pt x="842" y="639"/>
                </a:lnTo>
                <a:lnTo>
                  <a:pt x="838" y="634"/>
                </a:lnTo>
                <a:lnTo>
                  <a:pt x="833" y="634"/>
                </a:lnTo>
                <a:lnTo>
                  <a:pt x="819" y="625"/>
                </a:lnTo>
                <a:lnTo>
                  <a:pt x="814" y="617"/>
                </a:lnTo>
                <a:lnTo>
                  <a:pt x="814" y="608"/>
                </a:lnTo>
                <a:lnTo>
                  <a:pt x="814" y="606"/>
                </a:lnTo>
                <a:lnTo>
                  <a:pt x="807" y="596"/>
                </a:lnTo>
                <a:lnTo>
                  <a:pt x="807" y="591"/>
                </a:lnTo>
                <a:lnTo>
                  <a:pt x="800" y="587"/>
                </a:lnTo>
                <a:lnTo>
                  <a:pt x="786" y="584"/>
                </a:lnTo>
                <a:lnTo>
                  <a:pt x="776" y="584"/>
                </a:lnTo>
                <a:lnTo>
                  <a:pt x="764" y="582"/>
                </a:lnTo>
                <a:lnTo>
                  <a:pt x="748" y="572"/>
                </a:lnTo>
                <a:lnTo>
                  <a:pt x="750" y="570"/>
                </a:lnTo>
                <a:lnTo>
                  <a:pt x="753" y="570"/>
                </a:lnTo>
                <a:lnTo>
                  <a:pt x="748" y="568"/>
                </a:lnTo>
                <a:lnTo>
                  <a:pt x="745" y="565"/>
                </a:lnTo>
                <a:lnTo>
                  <a:pt x="738" y="563"/>
                </a:lnTo>
                <a:lnTo>
                  <a:pt x="731" y="565"/>
                </a:lnTo>
                <a:lnTo>
                  <a:pt x="724" y="570"/>
                </a:lnTo>
                <a:lnTo>
                  <a:pt x="712" y="591"/>
                </a:lnTo>
                <a:lnTo>
                  <a:pt x="710" y="599"/>
                </a:lnTo>
                <a:lnTo>
                  <a:pt x="705" y="606"/>
                </a:lnTo>
                <a:lnTo>
                  <a:pt x="701" y="610"/>
                </a:lnTo>
                <a:lnTo>
                  <a:pt x="701" y="613"/>
                </a:lnTo>
                <a:lnTo>
                  <a:pt x="701" y="615"/>
                </a:lnTo>
                <a:lnTo>
                  <a:pt x="703" y="622"/>
                </a:lnTo>
                <a:lnTo>
                  <a:pt x="693" y="636"/>
                </a:lnTo>
                <a:lnTo>
                  <a:pt x="691" y="643"/>
                </a:lnTo>
                <a:lnTo>
                  <a:pt x="693" y="646"/>
                </a:lnTo>
                <a:lnTo>
                  <a:pt x="693" y="655"/>
                </a:lnTo>
                <a:lnTo>
                  <a:pt x="703" y="658"/>
                </a:lnTo>
                <a:lnTo>
                  <a:pt x="712" y="658"/>
                </a:lnTo>
                <a:lnTo>
                  <a:pt x="715" y="660"/>
                </a:lnTo>
                <a:lnTo>
                  <a:pt x="719" y="667"/>
                </a:lnTo>
                <a:lnTo>
                  <a:pt x="734" y="674"/>
                </a:lnTo>
                <a:lnTo>
                  <a:pt x="738" y="677"/>
                </a:lnTo>
                <a:lnTo>
                  <a:pt x="745" y="681"/>
                </a:lnTo>
                <a:lnTo>
                  <a:pt x="743" y="691"/>
                </a:lnTo>
                <a:lnTo>
                  <a:pt x="743" y="696"/>
                </a:lnTo>
                <a:lnTo>
                  <a:pt x="745" y="700"/>
                </a:lnTo>
                <a:lnTo>
                  <a:pt x="743" y="710"/>
                </a:lnTo>
                <a:lnTo>
                  <a:pt x="745" y="714"/>
                </a:lnTo>
                <a:lnTo>
                  <a:pt x="748" y="719"/>
                </a:lnTo>
                <a:lnTo>
                  <a:pt x="750" y="722"/>
                </a:lnTo>
                <a:lnTo>
                  <a:pt x="748" y="729"/>
                </a:lnTo>
                <a:lnTo>
                  <a:pt x="743" y="736"/>
                </a:lnTo>
                <a:lnTo>
                  <a:pt x="736" y="736"/>
                </a:lnTo>
                <a:lnTo>
                  <a:pt x="734" y="731"/>
                </a:lnTo>
                <a:lnTo>
                  <a:pt x="719" y="731"/>
                </a:lnTo>
                <a:lnTo>
                  <a:pt x="703" y="743"/>
                </a:lnTo>
                <a:lnTo>
                  <a:pt x="696" y="752"/>
                </a:lnTo>
                <a:lnTo>
                  <a:pt x="696" y="759"/>
                </a:lnTo>
                <a:lnTo>
                  <a:pt x="698" y="781"/>
                </a:lnTo>
                <a:lnTo>
                  <a:pt x="698" y="785"/>
                </a:lnTo>
                <a:lnTo>
                  <a:pt x="689" y="795"/>
                </a:lnTo>
                <a:lnTo>
                  <a:pt x="677" y="800"/>
                </a:lnTo>
                <a:lnTo>
                  <a:pt x="667" y="816"/>
                </a:lnTo>
                <a:lnTo>
                  <a:pt x="663" y="826"/>
                </a:lnTo>
                <a:lnTo>
                  <a:pt x="660" y="833"/>
                </a:lnTo>
                <a:lnTo>
                  <a:pt x="656" y="837"/>
                </a:lnTo>
                <a:lnTo>
                  <a:pt x="648" y="837"/>
                </a:lnTo>
                <a:lnTo>
                  <a:pt x="632" y="840"/>
                </a:lnTo>
                <a:lnTo>
                  <a:pt x="625" y="835"/>
                </a:lnTo>
                <a:lnTo>
                  <a:pt x="620" y="828"/>
                </a:lnTo>
                <a:lnTo>
                  <a:pt x="620" y="821"/>
                </a:lnTo>
                <a:lnTo>
                  <a:pt x="622" y="814"/>
                </a:lnTo>
                <a:lnTo>
                  <a:pt x="620" y="811"/>
                </a:lnTo>
                <a:lnTo>
                  <a:pt x="620" y="809"/>
                </a:lnTo>
                <a:lnTo>
                  <a:pt x="622" y="807"/>
                </a:lnTo>
                <a:lnTo>
                  <a:pt x="634" y="800"/>
                </a:lnTo>
                <a:lnTo>
                  <a:pt x="637" y="793"/>
                </a:lnTo>
                <a:lnTo>
                  <a:pt x="644" y="778"/>
                </a:lnTo>
                <a:lnTo>
                  <a:pt x="646" y="771"/>
                </a:lnTo>
                <a:lnTo>
                  <a:pt x="637" y="764"/>
                </a:lnTo>
                <a:lnTo>
                  <a:pt x="637" y="762"/>
                </a:lnTo>
                <a:lnTo>
                  <a:pt x="646" y="757"/>
                </a:lnTo>
                <a:lnTo>
                  <a:pt x="648" y="755"/>
                </a:lnTo>
                <a:lnTo>
                  <a:pt x="653" y="755"/>
                </a:lnTo>
                <a:lnTo>
                  <a:pt x="660" y="755"/>
                </a:lnTo>
                <a:lnTo>
                  <a:pt x="667" y="750"/>
                </a:lnTo>
                <a:lnTo>
                  <a:pt x="670" y="740"/>
                </a:lnTo>
                <a:lnTo>
                  <a:pt x="670" y="733"/>
                </a:lnTo>
                <a:lnTo>
                  <a:pt x="665" y="729"/>
                </a:lnTo>
                <a:lnTo>
                  <a:pt x="660" y="722"/>
                </a:lnTo>
                <a:lnTo>
                  <a:pt x="658" y="714"/>
                </a:lnTo>
                <a:lnTo>
                  <a:pt x="656" y="705"/>
                </a:lnTo>
                <a:lnTo>
                  <a:pt x="656" y="693"/>
                </a:lnTo>
                <a:lnTo>
                  <a:pt x="651" y="677"/>
                </a:lnTo>
                <a:lnTo>
                  <a:pt x="648" y="674"/>
                </a:lnTo>
                <a:lnTo>
                  <a:pt x="644" y="667"/>
                </a:lnTo>
                <a:lnTo>
                  <a:pt x="641" y="667"/>
                </a:lnTo>
                <a:lnTo>
                  <a:pt x="637" y="651"/>
                </a:lnTo>
                <a:lnTo>
                  <a:pt x="632" y="636"/>
                </a:lnTo>
                <a:lnTo>
                  <a:pt x="634" y="632"/>
                </a:lnTo>
                <a:lnTo>
                  <a:pt x="627" y="620"/>
                </a:lnTo>
                <a:lnTo>
                  <a:pt x="620" y="610"/>
                </a:lnTo>
                <a:lnTo>
                  <a:pt x="615" y="610"/>
                </a:lnTo>
                <a:lnTo>
                  <a:pt x="611" y="610"/>
                </a:lnTo>
                <a:lnTo>
                  <a:pt x="606" y="617"/>
                </a:lnTo>
                <a:lnTo>
                  <a:pt x="604" y="617"/>
                </a:lnTo>
                <a:lnTo>
                  <a:pt x="594" y="615"/>
                </a:lnTo>
                <a:lnTo>
                  <a:pt x="589" y="608"/>
                </a:lnTo>
                <a:lnTo>
                  <a:pt x="580" y="599"/>
                </a:lnTo>
                <a:lnTo>
                  <a:pt x="573" y="599"/>
                </a:lnTo>
                <a:lnTo>
                  <a:pt x="568" y="594"/>
                </a:lnTo>
                <a:lnTo>
                  <a:pt x="566" y="591"/>
                </a:lnTo>
                <a:lnTo>
                  <a:pt x="563" y="589"/>
                </a:lnTo>
                <a:lnTo>
                  <a:pt x="566" y="584"/>
                </a:lnTo>
                <a:lnTo>
                  <a:pt x="568" y="580"/>
                </a:lnTo>
                <a:lnTo>
                  <a:pt x="570" y="577"/>
                </a:lnTo>
                <a:lnTo>
                  <a:pt x="561" y="556"/>
                </a:lnTo>
                <a:lnTo>
                  <a:pt x="559" y="551"/>
                </a:lnTo>
                <a:lnTo>
                  <a:pt x="554" y="546"/>
                </a:lnTo>
                <a:lnTo>
                  <a:pt x="552" y="546"/>
                </a:lnTo>
                <a:lnTo>
                  <a:pt x="547" y="549"/>
                </a:lnTo>
                <a:lnTo>
                  <a:pt x="544" y="551"/>
                </a:lnTo>
                <a:lnTo>
                  <a:pt x="540" y="549"/>
                </a:lnTo>
                <a:lnTo>
                  <a:pt x="537" y="551"/>
                </a:lnTo>
                <a:lnTo>
                  <a:pt x="533" y="554"/>
                </a:lnTo>
                <a:lnTo>
                  <a:pt x="528" y="551"/>
                </a:lnTo>
                <a:lnTo>
                  <a:pt x="521" y="554"/>
                </a:lnTo>
                <a:lnTo>
                  <a:pt x="518" y="556"/>
                </a:lnTo>
                <a:lnTo>
                  <a:pt x="516" y="554"/>
                </a:lnTo>
                <a:lnTo>
                  <a:pt x="518" y="551"/>
                </a:lnTo>
                <a:lnTo>
                  <a:pt x="525" y="544"/>
                </a:lnTo>
                <a:lnTo>
                  <a:pt x="528" y="542"/>
                </a:lnTo>
                <a:lnTo>
                  <a:pt x="525" y="537"/>
                </a:lnTo>
                <a:lnTo>
                  <a:pt x="523" y="537"/>
                </a:lnTo>
                <a:lnTo>
                  <a:pt x="516" y="530"/>
                </a:lnTo>
                <a:lnTo>
                  <a:pt x="511" y="528"/>
                </a:lnTo>
                <a:lnTo>
                  <a:pt x="509" y="530"/>
                </a:lnTo>
                <a:lnTo>
                  <a:pt x="504" y="530"/>
                </a:lnTo>
                <a:lnTo>
                  <a:pt x="499" y="528"/>
                </a:lnTo>
                <a:lnTo>
                  <a:pt x="497" y="532"/>
                </a:lnTo>
                <a:lnTo>
                  <a:pt x="497" y="535"/>
                </a:lnTo>
                <a:lnTo>
                  <a:pt x="490" y="535"/>
                </a:lnTo>
                <a:lnTo>
                  <a:pt x="495" y="528"/>
                </a:lnTo>
                <a:lnTo>
                  <a:pt x="488" y="513"/>
                </a:lnTo>
                <a:lnTo>
                  <a:pt x="481" y="492"/>
                </a:lnTo>
                <a:lnTo>
                  <a:pt x="466" y="483"/>
                </a:lnTo>
                <a:lnTo>
                  <a:pt x="459" y="483"/>
                </a:lnTo>
                <a:lnTo>
                  <a:pt x="455" y="485"/>
                </a:lnTo>
                <a:lnTo>
                  <a:pt x="447" y="483"/>
                </a:lnTo>
                <a:lnTo>
                  <a:pt x="438" y="478"/>
                </a:lnTo>
                <a:lnTo>
                  <a:pt x="433" y="475"/>
                </a:lnTo>
                <a:lnTo>
                  <a:pt x="426" y="478"/>
                </a:lnTo>
                <a:lnTo>
                  <a:pt x="421" y="480"/>
                </a:lnTo>
                <a:lnTo>
                  <a:pt x="419" y="483"/>
                </a:lnTo>
                <a:lnTo>
                  <a:pt x="414" y="483"/>
                </a:lnTo>
                <a:lnTo>
                  <a:pt x="410" y="471"/>
                </a:lnTo>
                <a:lnTo>
                  <a:pt x="398" y="461"/>
                </a:lnTo>
                <a:lnTo>
                  <a:pt x="393" y="461"/>
                </a:lnTo>
                <a:lnTo>
                  <a:pt x="384" y="457"/>
                </a:lnTo>
                <a:lnTo>
                  <a:pt x="381" y="457"/>
                </a:lnTo>
                <a:lnTo>
                  <a:pt x="374" y="447"/>
                </a:lnTo>
                <a:lnTo>
                  <a:pt x="362" y="433"/>
                </a:lnTo>
                <a:lnTo>
                  <a:pt x="350" y="426"/>
                </a:lnTo>
                <a:lnTo>
                  <a:pt x="348" y="414"/>
                </a:lnTo>
                <a:lnTo>
                  <a:pt x="343" y="407"/>
                </a:lnTo>
                <a:lnTo>
                  <a:pt x="329" y="393"/>
                </a:lnTo>
                <a:lnTo>
                  <a:pt x="322" y="393"/>
                </a:lnTo>
                <a:lnTo>
                  <a:pt x="315" y="381"/>
                </a:lnTo>
                <a:lnTo>
                  <a:pt x="313" y="374"/>
                </a:lnTo>
                <a:lnTo>
                  <a:pt x="306" y="367"/>
                </a:lnTo>
                <a:lnTo>
                  <a:pt x="301" y="362"/>
                </a:lnTo>
                <a:lnTo>
                  <a:pt x="294" y="357"/>
                </a:lnTo>
                <a:lnTo>
                  <a:pt x="280" y="352"/>
                </a:lnTo>
                <a:lnTo>
                  <a:pt x="275" y="352"/>
                </a:lnTo>
                <a:lnTo>
                  <a:pt x="275" y="355"/>
                </a:lnTo>
                <a:lnTo>
                  <a:pt x="272" y="357"/>
                </a:lnTo>
                <a:lnTo>
                  <a:pt x="270" y="357"/>
                </a:lnTo>
                <a:lnTo>
                  <a:pt x="265" y="352"/>
                </a:lnTo>
                <a:lnTo>
                  <a:pt x="265" y="350"/>
                </a:lnTo>
                <a:lnTo>
                  <a:pt x="265" y="348"/>
                </a:lnTo>
                <a:lnTo>
                  <a:pt x="272" y="348"/>
                </a:lnTo>
                <a:lnTo>
                  <a:pt x="275" y="343"/>
                </a:lnTo>
                <a:lnTo>
                  <a:pt x="272" y="338"/>
                </a:lnTo>
                <a:lnTo>
                  <a:pt x="272" y="336"/>
                </a:lnTo>
                <a:lnTo>
                  <a:pt x="268" y="336"/>
                </a:lnTo>
                <a:lnTo>
                  <a:pt x="265" y="326"/>
                </a:lnTo>
                <a:lnTo>
                  <a:pt x="261" y="324"/>
                </a:lnTo>
                <a:lnTo>
                  <a:pt x="258" y="317"/>
                </a:lnTo>
                <a:lnTo>
                  <a:pt x="251" y="312"/>
                </a:lnTo>
                <a:lnTo>
                  <a:pt x="244" y="310"/>
                </a:lnTo>
                <a:lnTo>
                  <a:pt x="242" y="307"/>
                </a:lnTo>
                <a:lnTo>
                  <a:pt x="244" y="303"/>
                </a:lnTo>
                <a:lnTo>
                  <a:pt x="244" y="298"/>
                </a:lnTo>
                <a:lnTo>
                  <a:pt x="237" y="293"/>
                </a:lnTo>
                <a:lnTo>
                  <a:pt x="227" y="291"/>
                </a:lnTo>
                <a:lnTo>
                  <a:pt x="225" y="296"/>
                </a:lnTo>
                <a:lnTo>
                  <a:pt x="223" y="293"/>
                </a:lnTo>
                <a:lnTo>
                  <a:pt x="220" y="291"/>
                </a:lnTo>
                <a:lnTo>
                  <a:pt x="225" y="284"/>
                </a:lnTo>
                <a:lnTo>
                  <a:pt x="227" y="267"/>
                </a:lnTo>
                <a:lnTo>
                  <a:pt x="225" y="258"/>
                </a:lnTo>
                <a:lnTo>
                  <a:pt x="218" y="241"/>
                </a:lnTo>
                <a:lnTo>
                  <a:pt x="213" y="234"/>
                </a:lnTo>
                <a:lnTo>
                  <a:pt x="211" y="213"/>
                </a:lnTo>
                <a:lnTo>
                  <a:pt x="209" y="192"/>
                </a:lnTo>
                <a:lnTo>
                  <a:pt x="204" y="180"/>
                </a:lnTo>
                <a:lnTo>
                  <a:pt x="197" y="175"/>
                </a:lnTo>
                <a:lnTo>
                  <a:pt x="192" y="170"/>
                </a:lnTo>
                <a:lnTo>
                  <a:pt x="187" y="170"/>
                </a:lnTo>
                <a:lnTo>
                  <a:pt x="185" y="168"/>
                </a:lnTo>
                <a:lnTo>
                  <a:pt x="183" y="165"/>
                </a:lnTo>
                <a:lnTo>
                  <a:pt x="180" y="165"/>
                </a:lnTo>
                <a:lnTo>
                  <a:pt x="180" y="168"/>
                </a:lnTo>
                <a:lnTo>
                  <a:pt x="173" y="163"/>
                </a:lnTo>
                <a:lnTo>
                  <a:pt x="164" y="158"/>
                </a:lnTo>
                <a:lnTo>
                  <a:pt x="154" y="149"/>
                </a:lnTo>
                <a:lnTo>
                  <a:pt x="145" y="142"/>
                </a:lnTo>
                <a:lnTo>
                  <a:pt x="135" y="137"/>
                </a:lnTo>
                <a:lnTo>
                  <a:pt x="135" y="137"/>
                </a:lnTo>
                <a:lnTo>
                  <a:pt x="135" y="139"/>
                </a:lnTo>
                <a:lnTo>
                  <a:pt x="130" y="139"/>
                </a:lnTo>
                <a:lnTo>
                  <a:pt x="130" y="135"/>
                </a:lnTo>
                <a:lnTo>
                  <a:pt x="128" y="132"/>
                </a:lnTo>
                <a:lnTo>
                  <a:pt x="114" y="125"/>
                </a:lnTo>
                <a:lnTo>
                  <a:pt x="102" y="125"/>
                </a:lnTo>
                <a:lnTo>
                  <a:pt x="95" y="125"/>
                </a:lnTo>
                <a:lnTo>
                  <a:pt x="81" y="132"/>
                </a:lnTo>
                <a:lnTo>
                  <a:pt x="74" y="142"/>
                </a:lnTo>
                <a:lnTo>
                  <a:pt x="74" y="147"/>
                </a:lnTo>
                <a:lnTo>
                  <a:pt x="62" y="149"/>
                </a:lnTo>
                <a:lnTo>
                  <a:pt x="57" y="158"/>
                </a:lnTo>
                <a:lnTo>
                  <a:pt x="52" y="168"/>
                </a:lnTo>
                <a:lnTo>
                  <a:pt x="43" y="177"/>
                </a:lnTo>
                <a:lnTo>
                  <a:pt x="26" y="180"/>
                </a:lnTo>
                <a:lnTo>
                  <a:pt x="10" y="184"/>
                </a:lnTo>
                <a:lnTo>
                  <a:pt x="0" y="18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1135"/>
          <p:cNvSpPr>
            <a:spLocks/>
          </p:cNvSpPr>
          <p:nvPr/>
        </p:nvSpPr>
        <p:spPr bwMode="auto">
          <a:xfrm>
            <a:off x="5986463" y="6235701"/>
            <a:ext cx="57150" cy="47625"/>
          </a:xfrm>
          <a:custGeom>
            <a:avLst/>
            <a:gdLst>
              <a:gd name="T0" fmla="*/ 26 w 36"/>
              <a:gd name="T1" fmla="*/ 16 h 30"/>
              <a:gd name="T2" fmla="*/ 17 w 36"/>
              <a:gd name="T3" fmla="*/ 9 h 30"/>
              <a:gd name="T4" fmla="*/ 5 w 36"/>
              <a:gd name="T5" fmla="*/ 0 h 30"/>
              <a:gd name="T6" fmla="*/ 0 w 36"/>
              <a:gd name="T7" fmla="*/ 2 h 30"/>
              <a:gd name="T8" fmla="*/ 0 w 36"/>
              <a:gd name="T9" fmla="*/ 4 h 30"/>
              <a:gd name="T10" fmla="*/ 5 w 36"/>
              <a:gd name="T11" fmla="*/ 7 h 30"/>
              <a:gd name="T12" fmla="*/ 15 w 36"/>
              <a:gd name="T13" fmla="*/ 21 h 30"/>
              <a:gd name="T14" fmla="*/ 19 w 36"/>
              <a:gd name="T15" fmla="*/ 26 h 30"/>
              <a:gd name="T16" fmla="*/ 31 w 36"/>
              <a:gd name="T17" fmla="*/ 30 h 30"/>
              <a:gd name="T18" fmla="*/ 36 w 36"/>
              <a:gd name="T19" fmla="*/ 23 h 30"/>
              <a:gd name="T20" fmla="*/ 26 w 36"/>
              <a:gd name="T21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30">
                <a:moveTo>
                  <a:pt x="26" y="16"/>
                </a:moveTo>
                <a:lnTo>
                  <a:pt x="17" y="9"/>
                </a:lnTo>
                <a:lnTo>
                  <a:pt x="5" y="0"/>
                </a:lnTo>
                <a:lnTo>
                  <a:pt x="0" y="2"/>
                </a:lnTo>
                <a:lnTo>
                  <a:pt x="0" y="4"/>
                </a:lnTo>
                <a:lnTo>
                  <a:pt x="5" y="7"/>
                </a:lnTo>
                <a:lnTo>
                  <a:pt x="15" y="21"/>
                </a:lnTo>
                <a:lnTo>
                  <a:pt x="19" y="26"/>
                </a:lnTo>
                <a:lnTo>
                  <a:pt x="31" y="30"/>
                </a:lnTo>
                <a:lnTo>
                  <a:pt x="36" y="23"/>
                </a:lnTo>
                <a:lnTo>
                  <a:pt x="26" y="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1136"/>
          <p:cNvSpPr>
            <a:spLocks/>
          </p:cNvSpPr>
          <p:nvPr/>
        </p:nvSpPr>
        <p:spPr bwMode="auto">
          <a:xfrm>
            <a:off x="5761038" y="5867401"/>
            <a:ext cx="425450" cy="273050"/>
          </a:xfrm>
          <a:custGeom>
            <a:avLst/>
            <a:gdLst>
              <a:gd name="T0" fmla="*/ 228 w 268"/>
              <a:gd name="T1" fmla="*/ 170 h 172"/>
              <a:gd name="T2" fmla="*/ 228 w 268"/>
              <a:gd name="T3" fmla="*/ 144 h 172"/>
              <a:gd name="T4" fmla="*/ 239 w 268"/>
              <a:gd name="T5" fmla="*/ 125 h 172"/>
              <a:gd name="T6" fmla="*/ 235 w 268"/>
              <a:gd name="T7" fmla="*/ 111 h 172"/>
              <a:gd name="T8" fmla="*/ 225 w 268"/>
              <a:gd name="T9" fmla="*/ 85 h 172"/>
              <a:gd name="T10" fmla="*/ 235 w 268"/>
              <a:gd name="T11" fmla="*/ 59 h 172"/>
              <a:gd name="T12" fmla="*/ 263 w 268"/>
              <a:gd name="T13" fmla="*/ 9 h 172"/>
              <a:gd name="T14" fmla="*/ 263 w 268"/>
              <a:gd name="T15" fmla="*/ 0 h 172"/>
              <a:gd name="T16" fmla="*/ 237 w 268"/>
              <a:gd name="T17" fmla="*/ 4 h 172"/>
              <a:gd name="T18" fmla="*/ 220 w 268"/>
              <a:gd name="T19" fmla="*/ 16 h 172"/>
              <a:gd name="T20" fmla="*/ 197 w 268"/>
              <a:gd name="T21" fmla="*/ 11 h 172"/>
              <a:gd name="T22" fmla="*/ 159 w 268"/>
              <a:gd name="T23" fmla="*/ 28 h 172"/>
              <a:gd name="T24" fmla="*/ 131 w 268"/>
              <a:gd name="T25" fmla="*/ 26 h 172"/>
              <a:gd name="T26" fmla="*/ 107 w 268"/>
              <a:gd name="T27" fmla="*/ 28 h 172"/>
              <a:gd name="T28" fmla="*/ 93 w 268"/>
              <a:gd name="T29" fmla="*/ 16 h 172"/>
              <a:gd name="T30" fmla="*/ 83 w 268"/>
              <a:gd name="T31" fmla="*/ 14 h 172"/>
              <a:gd name="T32" fmla="*/ 76 w 268"/>
              <a:gd name="T33" fmla="*/ 4 h 172"/>
              <a:gd name="T34" fmla="*/ 60 w 268"/>
              <a:gd name="T35" fmla="*/ 7 h 172"/>
              <a:gd name="T36" fmla="*/ 55 w 268"/>
              <a:gd name="T37" fmla="*/ 16 h 172"/>
              <a:gd name="T38" fmla="*/ 38 w 268"/>
              <a:gd name="T39" fmla="*/ 23 h 172"/>
              <a:gd name="T40" fmla="*/ 31 w 268"/>
              <a:gd name="T41" fmla="*/ 7 h 172"/>
              <a:gd name="T42" fmla="*/ 26 w 268"/>
              <a:gd name="T43" fmla="*/ 11 h 172"/>
              <a:gd name="T44" fmla="*/ 10 w 268"/>
              <a:gd name="T45" fmla="*/ 21 h 172"/>
              <a:gd name="T46" fmla="*/ 0 w 268"/>
              <a:gd name="T47" fmla="*/ 45 h 172"/>
              <a:gd name="T48" fmla="*/ 12 w 268"/>
              <a:gd name="T49" fmla="*/ 61 h 172"/>
              <a:gd name="T50" fmla="*/ 31 w 268"/>
              <a:gd name="T51" fmla="*/ 68 h 172"/>
              <a:gd name="T52" fmla="*/ 52 w 268"/>
              <a:gd name="T53" fmla="*/ 78 h 172"/>
              <a:gd name="T54" fmla="*/ 71 w 268"/>
              <a:gd name="T55" fmla="*/ 92 h 172"/>
              <a:gd name="T56" fmla="*/ 93 w 268"/>
              <a:gd name="T57" fmla="*/ 104 h 172"/>
              <a:gd name="T58" fmla="*/ 112 w 268"/>
              <a:gd name="T59" fmla="*/ 118 h 172"/>
              <a:gd name="T60" fmla="*/ 135 w 268"/>
              <a:gd name="T61" fmla="*/ 123 h 172"/>
              <a:gd name="T62" fmla="*/ 161 w 268"/>
              <a:gd name="T63" fmla="*/ 135 h 172"/>
              <a:gd name="T64" fmla="*/ 171 w 268"/>
              <a:gd name="T65" fmla="*/ 156 h 172"/>
              <a:gd name="T66" fmla="*/ 190 w 268"/>
              <a:gd name="T67" fmla="*/ 165 h 172"/>
              <a:gd name="T68" fmla="*/ 204 w 268"/>
              <a:gd name="T69" fmla="*/ 165 h 172"/>
              <a:gd name="T70" fmla="*/ 218 w 268"/>
              <a:gd name="T71" fmla="*/ 170 h 172"/>
              <a:gd name="T72" fmla="*/ 225 w 268"/>
              <a:gd name="T7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8" h="172">
                <a:moveTo>
                  <a:pt x="225" y="172"/>
                </a:moveTo>
                <a:lnTo>
                  <a:pt x="228" y="170"/>
                </a:lnTo>
                <a:lnTo>
                  <a:pt x="223" y="158"/>
                </a:lnTo>
                <a:lnTo>
                  <a:pt x="228" y="144"/>
                </a:lnTo>
                <a:lnTo>
                  <a:pt x="244" y="135"/>
                </a:lnTo>
                <a:lnTo>
                  <a:pt x="239" y="125"/>
                </a:lnTo>
                <a:lnTo>
                  <a:pt x="232" y="116"/>
                </a:lnTo>
                <a:lnTo>
                  <a:pt x="235" y="111"/>
                </a:lnTo>
                <a:lnTo>
                  <a:pt x="228" y="104"/>
                </a:lnTo>
                <a:lnTo>
                  <a:pt x="225" y="85"/>
                </a:lnTo>
                <a:lnTo>
                  <a:pt x="232" y="73"/>
                </a:lnTo>
                <a:lnTo>
                  <a:pt x="235" y="59"/>
                </a:lnTo>
                <a:lnTo>
                  <a:pt x="258" y="23"/>
                </a:lnTo>
                <a:lnTo>
                  <a:pt x="263" y="9"/>
                </a:lnTo>
                <a:lnTo>
                  <a:pt x="268" y="2"/>
                </a:lnTo>
                <a:lnTo>
                  <a:pt x="263" y="0"/>
                </a:lnTo>
                <a:lnTo>
                  <a:pt x="246" y="7"/>
                </a:lnTo>
                <a:lnTo>
                  <a:pt x="237" y="4"/>
                </a:lnTo>
                <a:lnTo>
                  <a:pt x="230" y="14"/>
                </a:lnTo>
                <a:lnTo>
                  <a:pt x="220" y="16"/>
                </a:lnTo>
                <a:lnTo>
                  <a:pt x="211" y="9"/>
                </a:lnTo>
                <a:lnTo>
                  <a:pt x="197" y="11"/>
                </a:lnTo>
                <a:lnTo>
                  <a:pt x="183" y="23"/>
                </a:lnTo>
                <a:lnTo>
                  <a:pt x="159" y="28"/>
                </a:lnTo>
                <a:lnTo>
                  <a:pt x="138" y="26"/>
                </a:lnTo>
                <a:lnTo>
                  <a:pt x="131" y="26"/>
                </a:lnTo>
                <a:lnTo>
                  <a:pt x="116" y="30"/>
                </a:lnTo>
                <a:lnTo>
                  <a:pt x="107" y="28"/>
                </a:lnTo>
                <a:lnTo>
                  <a:pt x="93" y="21"/>
                </a:lnTo>
                <a:lnTo>
                  <a:pt x="93" y="16"/>
                </a:lnTo>
                <a:lnTo>
                  <a:pt x="88" y="16"/>
                </a:lnTo>
                <a:lnTo>
                  <a:pt x="83" y="14"/>
                </a:lnTo>
                <a:lnTo>
                  <a:pt x="81" y="7"/>
                </a:lnTo>
                <a:lnTo>
                  <a:pt x="76" y="4"/>
                </a:lnTo>
                <a:lnTo>
                  <a:pt x="67" y="9"/>
                </a:lnTo>
                <a:lnTo>
                  <a:pt x="60" y="7"/>
                </a:lnTo>
                <a:lnTo>
                  <a:pt x="55" y="11"/>
                </a:lnTo>
                <a:lnTo>
                  <a:pt x="55" y="16"/>
                </a:lnTo>
                <a:lnTo>
                  <a:pt x="43" y="23"/>
                </a:lnTo>
                <a:lnTo>
                  <a:pt x="38" y="23"/>
                </a:lnTo>
                <a:lnTo>
                  <a:pt x="34" y="16"/>
                </a:lnTo>
                <a:lnTo>
                  <a:pt x="31" y="7"/>
                </a:lnTo>
                <a:lnTo>
                  <a:pt x="29" y="4"/>
                </a:lnTo>
                <a:lnTo>
                  <a:pt x="26" y="11"/>
                </a:lnTo>
                <a:lnTo>
                  <a:pt x="19" y="16"/>
                </a:lnTo>
                <a:lnTo>
                  <a:pt x="10" y="21"/>
                </a:lnTo>
                <a:lnTo>
                  <a:pt x="5" y="40"/>
                </a:lnTo>
                <a:lnTo>
                  <a:pt x="0" y="45"/>
                </a:lnTo>
                <a:lnTo>
                  <a:pt x="5" y="56"/>
                </a:lnTo>
                <a:lnTo>
                  <a:pt x="12" y="61"/>
                </a:lnTo>
                <a:lnTo>
                  <a:pt x="17" y="71"/>
                </a:lnTo>
                <a:lnTo>
                  <a:pt x="31" y="68"/>
                </a:lnTo>
                <a:lnTo>
                  <a:pt x="41" y="71"/>
                </a:lnTo>
                <a:lnTo>
                  <a:pt x="52" y="78"/>
                </a:lnTo>
                <a:lnTo>
                  <a:pt x="64" y="80"/>
                </a:lnTo>
                <a:lnTo>
                  <a:pt x="71" y="92"/>
                </a:lnTo>
                <a:lnTo>
                  <a:pt x="83" y="101"/>
                </a:lnTo>
                <a:lnTo>
                  <a:pt x="93" y="104"/>
                </a:lnTo>
                <a:lnTo>
                  <a:pt x="102" y="113"/>
                </a:lnTo>
                <a:lnTo>
                  <a:pt x="112" y="118"/>
                </a:lnTo>
                <a:lnTo>
                  <a:pt x="121" y="125"/>
                </a:lnTo>
                <a:lnTo>
                  <a:pt x="135" y="123"/>
                </a:lnTo>
                <a:lnTo>
                  <a:pt x="147" y="127"/>
                </a:lnTo>
                <a:lnTo>
                  <a:pt x="161" y="135"/>
                </a:lnTo>
                <a:lnTo>
                  <a:pt x="166" y="146"/>
                </a:lnTo>
                <a:lnTo>
                  <a:pt x="171" y="156"/>
                </a:lnTo>
                <a:lnTo>
                  <a:pt x="185" y="161"/>
                </a:lnTo>
                <a:lnTo>
                  <a:pt x="190" y="165"/>
                </a:lnTo>
                <a:lnTo>
                  <a:pt x="197" y="165"/>
                </a:lnTo>
                <a:lnTo>
                  <a:pt x="204" y="165"/>
                </a:lnTo>
                <a:lnTo>
                  <a:pt x="211" y="165"/>
                </a:lnTo>
                <a:lnTo>
                  <a:pt x="218" y="170"/>
                </a:lnTo>
                <a:lnTo>
                  <a:pt x="220" y="172"/>
                </a:lnTo>
                <a:lnTo>
                  <a:pt x="225" y="17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1137"/>
          <p:cNvSpPr>
            <a:spLocks/>
          </p:cNvSpPr>
          <p:nvPr/>
        </p:nvSpPr>
        <p:spPr bwMode="auto">
          <a:xfrm>
            <a:off x="5510213" y="5070476"/>
            <a:ext cx="41275" cy="30163"/>
          </a:xfrm>
          <a:custGeom>
            <a:avLst/>
            <a:gdLst>
              <a:gd name="T0" fmla="*/ 24 w 26"/>
              <a:gd name="T1" fmla="*/ 12 h 19"/>
              <a:gd name="T2" fmla="*/ 24 w 26"/>
              <a:gd name="T3" fmla="*/ 9 h 19"/>
              <a:gd name="T4" fmla="*/ 26 w 26"/>
              <a:gd name="T5" fmla="*/ 2 h 19"/>
              <a:gd name="T6" fmla="*/ 24 w 26"/>
              <a:gd name="T7" fmla="*/ 0 h 19"/>
              <a:gd name="T8" fmla="*/ 17 w 26"/>
              <a:gd name="T9" fmla="*/ 5 h 19"/>
              <a:gd name="T10" fmla="*/ 9 w 26"/>
              <a:gd name="T11" fmla="*/ 5 h 19"/>
              <a:gd name="T12" fmla="*/ 7 w 26"/>
              <a:gd name="T13" fmla="*/ 5 h 19"/>
              <a:gd name="T14" fmla="*/ 5 w 26"/>
              <a:gd name="T15" fmla="*/ 5 h 19"/>
              <a:gd name="T16" fmla="*/ 0 w 26"/>
              <a:gd name="T17" fmla="*/ 7 h 19"/>
              <a:gd name="T18" fmla="*/ 0 w 26"/>
              <a:gd name="T19" fmla="*/ 12 h 19"/>
              <a:gd name="T20" fmla="*/ 2 w 26"/>
              <a:gd name="T21" fmla="*/ 14 h 19"/>
              <a:gd name="T22" fmla="*/ 5 w 26"/>
              <a:gd name="T23" fmla="*/ 14 h 19"/>
              <a:gd name="T24" fmla="*/ 7 w 26"/>
              <a:gd name="T25" fmla="*/ 14 h 19"/>
              <a:gd name="T26" fmla="*/ 12 w 26"/>
              <a:gd name="T27" fmla="*/ 14 h 19"/>
              <a:gd name="T28" fmla="*/ 14 w 26"/>
              <a:gd name="T29" fmla="*/ 12 h 19"/>
              <a:gd name="T30" fmla="*/ 17 w 26"/>
              <a:gd name="T31" fmla="*/ 14 h 19"/>
              <a:gd name="T32" fmla="*/ 19 w 26"/>
              <a:gd name="T33" fmla="*/ 19 h 19"/>
              <a:gd name="T34" fmla="*/ 24 w 26"/>
              <a:gd name="T35" fmla="*/ 17 h 19"/>
              <a:gd name="T36" fmla="*/ 24 w 26"/>
              <a:gd name="T37" fmla="*/ 14 h 19"/>
              <a:gd name="T38" fmla="*/ 24 w 26"/>
              <a:gd name="T3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" h="19">
                <a:moveTo>
                  <a:pt x="24" y="12"/>
                </a:moveTo>
                <a:lnTo>
                  <a:pt x="24" y="9"/>
                </a:lnTo>
                <a:lnTo>
                  <a:pt x="26" y="2"/>
                </a:lnTo>
                <a:lnTo>
                  <a:pt x="24" y="0"/>
                </a:lnTo>
                <a:lnTo>
                  <a:pt x="17" y="5"/>
                </a:lnTo>
                <a:lnTo>
                  <a:pt x="9" y="5"/>
                </a:lnTo>
                <a:lnTo>
                  <a:pt x="7" y="5"/>
                </a:lnTo>
                <a:lnTo>
                  <a:pt x="5" y="5"/>
                </a:lnTo>
                <a:lnTo>
                  <a:pt x="0" y="7"/>
                </a:lnTo>
                <a:lnTo>
                  <a:pt x="0" y="12"/>
                </a:lnTo>
                <a:lnTo>
                  <a:pt x="2" y="14"/>
                </a:lnTo>
                <a:lnTo>
                  <a:pt x="5" y="14"/>
                </a:lnTo>
                <a:lnTo>
                  <a:pt x="7" y="14"/>
                </a:lnTo>
                <a:lnTo>
                  <a:pt x="12" y="14"/>
                </a:lnTo>
                <a:lnTo>
                  <a:pt x="14" y="12"/>
                </a:lnTo>
                <a:lnTo>
                  <a:pt x="17" y="14"/>
                </a:lnTo>
                <a:lnTo>
                  <a:pt x="19" y="19"/>
                </a:lnTo>
                <a:lnTo>
                  <a:pt x="24" y="17"/>
                </a:lnTo>
                <a:lnTo>
                  <a:pt x="24" y="14"/>
                </a:lnTo>
                <a:lnTo>
                  <a:pt x="24" y="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1138"/>
          <p:cNvSpPr>
            <a:spLocks/>
          </p:cNvSpPr>
          <p:nvPr/>
        </p:nvSpPr>
        <p:spPr bwMode="auto">
          <a:xfrm>
            <a:off x="5307013" y="5037138"/>
            <a:ext cx="123825" cy="277813"/>
          </a:xfrm>
          <a:custGeom>
            <a:avLst/>
            <a:gdLst>
              <a:gd name="T0" fmla="*/ 14 w 78"/>
              <a:gd name="T1" fmla="*/ 45 h 175"/>
              <a:gd name="T2" fmla="*/ 14 w 78"/>
              <a:gd name="T3" fmla="*/ 49 h 175"/>
              <a:gd name="T4" fmla="*/ 5 w 78"/>
              <a:gd name="T5" fmla="*/ 64 h 175"/>
              <a:gd name="T6" fmla="*/ 3 w 78"/>
              <a:gd name="T7" fmla="*/ 66 h 175"/>
              <a:gd name="T8" fmla="*/ 7 w 78"/>
              <a:gd name="T9" fmla="*/ 68 h 175"/>
              <a:gd name="T10" fmla="*/ 7 w 78"/>
              <a:gd name="T11" fmla="*/ 73 h 175"/>
              <a:gd name="T12" fmla="*/ 7 w 78"/>
              <a:gd name="T13" fmla="*/ 78 h 175"/>
              <a:gd name="T14" fmla="*/ 3 w 78"/>
              <a:gd name="T15" fmla="*/ 78 h 175"/>
              <a:gd name="T16" fmla="*/ 3 w 78"/>
              <a:gd name="T17" fmla="*/ 87 h 175"/>
              <a:gd name="T18" fmla="*/ 10 w 78"/>
              <a:gd name="T19" fmla="*/ 92 h 175"/>
              <a:gd name="T20" fmla="*/ 12 w 78"/>
              <a:gd name="T21" fmla="*/ 97 h 175"/>
              <a:gd name="T22" fmla="*/ 3 w 78"/>
              <a:gd name="T23" fmla="*/ 106 h 175"/>
              <a:gd name="T24" fmla="*/ 0 w 78"/>
              <a:gd name="T25" fmla="*/ 113 h 175"/>
              <a:gd name="T26" fmla="*/ 14 w 78"/>
              <a:gd name="T27" fmla="*/ 111 h 175"/>
              <a:gd name="T28" fmla="*/ 14 w 78"/>
              <a:gd name="T29" fmla="*/ 118 h 175"/>
              <a:gd name="T30" fmla="*/ 10 w 78"/>
              <a:gd name="T31" fmla="*/ 127 h 175"/>
              <a:gd name="T32" fmla="*/ 7 w 78"/>
              <a:gd name="T33" fmla="*/ 135 h 175"/>
              <a:gd name="T34" fmla="*/ 22 w 78"/>
              <a:gd name="T35" fmla="*/ 137 h 175"/>
              <a:gd name="T36" fmla="*/ 22 w 78"/>
              <a:gd name="T37" fmla="*/ 142 h 175"/>
              <a:gd name="T38" fmla="*/ 17 w 78"/>
              <a:gd name="T39" fmla="*/ 144 h 175"/>
              <a:gd name="T40" fmla="*/ 14 w 78"/>
              <a:gd name="T41" fmla="*/ 149 h 175"/>
              <a:gd name="T42" fmla="*/ 22 w 78"/>
              <a:gd name="T43" fmla="*/ 156 h 175"/>
              <a:gd name="T44" fmla="*/ 36 w 78"/>
              <a:gd name="T45" fmla="*/ 165 h 175"/>
              <a:gd name="T46" fmla="*/ 36 w 78"/>
              <a:gd name="T47" fmla="*/ 170 h 175"/>
              <a:gd name="T48" fmla="*/ 45 w 78"/>
              <a:gd name="T49" fmla="*/ 175 h 175"/>
              <a:gd name="T50" fmla="*/ 50 w 78"/>
              <a:gd name="T51" fmla="*/ 163 h 175"/>
              <a:gd name="T52" fmla="*/ 57 w 78"/>
              <a:gd name="T53" fmla="*/ 156 h 175"/>
              <a:gd name="T54" fmla="*/ 62 w 78"/>
              <a:gd name="T55" fmla="*/ 139 h 175"/>
              <a:gd name="T56" fmla="*/ 64 w 78"/>
              <a:gd name="T57" fmla="*/ 118 h 175"/>
              <a:gd name="T58" fmla="*/ 64 w 78"/>
              <a:gd name="T59" fmla="*/ 113 h 175"/>
              <a:gd name="T60" fmla="*/ 78 w 78"/>
              <a:gd name="T61" fmla="*/ 99 h 175"/>
              <a:gd name="T62" fmla="*/ 78 w 78"/>
              <a:gd name="T63" fmla="*/ 80 h 175"/>
              <a:gd name="T64" fmla="*/ 78 w 78"/>
              <a:gd name="T65" fmla="*/ 49 h 175"/>
              <a:gd name="T66" fmla="*/ 74 w 78"/>
              <a:gd name="T67" fmla="*/ 42 h 175"/>
              <a:gd name="T68" fmla="*/ 74 w 78"/>
              <a:gd name="T69" fmla="*/ 38 h 175"/>
              <a:gd name="T70" fmla="*/ 78 w 78"/>
              <a:gd name="T71" fmla="*/ 21 h 175"/>
              <a:gd name="T72" fmla="*/ 78 w 78"/>
              <a:gd name="T73" fmla="*/ 12 h 175"/>
              <a:gd name="T74" fmla="*/ 78 w 78"/>
              <a:gd name="T75" fmla="*/ 4 h 175"/>
              <a:gd name="T76" fmla="*/ 76 w 78"/>
              <a:gd name="T77" fmla="*/ 0 h 175"/>
              <a:gd name="T78" fmla="*/ 74 w 78"/>
              <a:gd name="T79" fmla="*/ 0 h 175"/>
              <a:gd name="T80" fmla="*/ 69 w 78"/>
              <a:gd name="T81" fmla="*/ 2 h 175"/>
              <a:gd name="T82" fmla="*/ 69 w 78"/>
              <a:gd name="T83" fmla="*/ 9 h 175"/>
              <a:gd name="T84" fmla="*/ 66 w 78"/>
              <a:gd name="T85" fmla="*/ 19 h 175"/>
              <a:gd name="T86" fmla="*/ 66 w 78"/>
              <a:gd name="T87" fmla="*/ 33 h 175"/>
              <a:gd name="T88" fmla="*/ 64 w 78"/>
              <a:gd name="T89" fmla="*/ 38 h 175"/>
              <a:gd name="T90" fmla="*/ 57 w 78"/>
              <a:gd name="T91" fmla="*/ 30 h 175"/>
              <a:gd name="T92" fmla="*/ 48 w 78"/>
              <a:gd name="T93" fmla="*/ 30 h 175"/>
              <a:gd name="T94" fmla="*/ 43 w 78"/>
              <a:gd name="T95" fmla="*/ 35 h 175"/>
              <a:gd name="T96" fmla="*/ 33 w 78"/>
              <a:gd name="T97" fmla="*/ 35 h 175"/>
              <a:gd name="T98" fmla="*/ 26 w 78"/>
              <a:gd name="T99" fmla="*/ 40 h 175"/>
              <a:gd name="T100" fmla="*/ 19 w 78"/>
              <a:gd name="T101" fmla="*/ 40 h 175"/>
              <a:gd name="T102" fmla="*/ 14 w 78"/>
              <a:gd name="T103" fmla="*/ 4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8" h="175">
                <a:moveTo>
                  <a:pt x="14" y="45"/>
                </a:moveTo>
                <a:lnTo>
                  <a:pt x="14" y="49"/>
                </a:lnTo>
                <a:lnTo>
                  <a:pt x="5" y="64"/>
                </a:lnTo>
                <a:lnTo>
                  <a:pt x="3" y="66"/>
                </a:lnTo>
                <a:lnTo>
                  <a:pt x="7" y="68"/>
                </a:lnTo>
                <a:lnTo>
                  <a:pt x="7" y="73"/>
                </a:lnTo>
                <a:lnTo>
                  <a:pt x="7" y="78"/>
                </a:lnTo>
                <a:lnTo>
                  <a:pt x="3" y="78"/>
                </a:lnTo>
                <a:lnTo>
                  <a:pt x="3" y="87"/>
                </a:lnTo>
                <a:lnTo>
                  <a:pt x="10" y="92"/>
                </a:lnTo>
                <a:lnTo>
                  <a:pt x="12" y="97"/>
                </a:lnTo>
                <a:lnTo>
                  <a:pt x="3" y="106"/>
                </a:lnTo>
                <a:lnTo>
                  <a:pt x="0" y="113"/>
                </a:lnTo>
                <a:lnTo>
                  <a:pt x="14" y="111"/>
                </a:lnTo>
                <a:lnTo>
                  <a:pt x="14" y="118"/>
                </a:lnTo>
                <a:lnTo>
                  <a:pt x="10" y="127"/>
                </a:lnTo>
                <a:lnTo>
                  <a:pt x="7" y="135"/>
                </a:lnTo>
                <a:lnTo>
                  <a:pt x="22" y="137"/>
                </a:lnTo>
                <a:lnTo>
                  <a:pt x="22" y="142"/>
                </a:lnTo>
                <a:lnTo>
                  <a:pt x="17" y="144"/>
                </a:lnTo>
                <a:lnTo>
                  <a:pt x="14" y="149"/>
                </a:lnTo>
                <a:lnTo>
                  <a:pt x="22" y="156"/>
                </a:lnTo>
                <a:lnTo>
                  <a:pt x="36" y="165"/>
                </a:lnTo>
                <a:lnTo>
                  <a:pt x="36" y="170"/>
                </a:lnTo>
                <a:lnTo>
                  <a:pt x="45" y="175"/>
                </a:lnTo>
                <a:lnTo>
                  <a:pt x="50" y="163"/>
                </a:lnTo>
                <a:lnTo>
                  <a:pt x="57" y="156"/>
                </a:lnTo>
                <a:lnTo>
                  <a:pt x="62" y="139"/>
                </a:lnTo>
                <a:lnTo>
                  <a:pt x="64" y="118"/>
                </a:lnTo>
                <a:lnTo>
                  <a:pt x="64" y="113"/>
                </a:lnTo>
                <a:lnTo>
                  <a:pt x="78" y="99"/>
                </a:lnTo>
                <a:lnTo>
                  <a:pt x="78" y="80"/>
                </a:lnTo>
                <a:lnTo>
                  <a:pt x="78" y="49"/>
                </a:lnTo>
                <a:lnTo>
                  <a:pt x="74" y="42"/>
                </a:lnTo>
                <a:lnTo>
                  <a:pt x="74" y="38"/>
                </a:lnTo>
                <a:lnTo>
                  <a:pt x="78" y="21"/>
                </a:lnTo>
                <a:lnTo>
                  <a:pt x="78" y="12"/>
                </a:lnTo>
                <a:lnTo>
                  <a:pt x="78" y="4"/>
                </a:lnTo>
                <a:lnTo>
                  <a:pt x="76" y="0"/>
                </a:lnTo>
                <a:lnTo>
                  <a:pt x="74" y="0"/>
                </a:lnTo>
                <a:lnTo>
                  <a:pt x="69" y="2"/>
                </a:lnTo>
                <a:lnTo>
                  <a:pt x="69" y="9"/>
                </a:lnTo>
                <a:lnTo>
                  <a:pt x="66" y="19"/>
                </a:lnTo>
                <a:lnTo>
                  <a:pt x="66" y="33"/>
                </a:lnTo>
                <a:lnTo>
                  <a:pt x="64" y="38"/>
                </a:lnTo>
                <a:lnTo>
                  <a:pt x="57" y="30"/>
                </a:lnTo>
                <a:lnTo>
                  <a:pt x="48" y="30"/>
                </a:lnTo>
                <a:lnTo>
                  <a:pt x="43" y="35"/>
                </a:lnTo>
                <a:lnTo>
                  <a:pt x="33" y="35"/>
                </a:lnTo>
                <a:lnTo>
                  <a:pt x="26" y="40"/>
                </a:lnTo>
                <a:lnTo>
                  <a:pt x="19" y="40"/>
                </a:lnTo>
                <a:lnTo>
                  <a:pt x="14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1139"/>
          <p:cNvSpPr>
            <a:spLocks/>
          </p:cNvSpPr>
          <p:nvPr/>
        </p:nvSpPr>
        <p:spPr bwMode="auto">
          <a:xfrm>
            <a:off x="5232401" y="5334001"/>
            <a:ext cx="214313" cy="393700"/>
          </a:xfrm>
          <a:custGeom>
            <a:avLst/>
            <a:gdLst>
              <a:gd name="T0" fmla="*/ 5 w 135"/>
              <a:gd name="T1" fmla="*/ 40 h 248"/>
              <a:gd name="T2" fmla="*/ 0 w 135"/>
              <a:gd name="T3" fmla="*/ 49 h 248"/>
              <a:gd name="T4" fmla="*/ 0 w 135"/>
              <a:gd name="T5" fmla="*/ 61 h 248"/>
              <a:gd name="T6" fmla="*/ 12 w 135"/>
              <a:gd name="T7" fmla="*/ 66 h 248"/>
              <a:gd name="T8" fmla="*/ 17 w 135"/>
              <a:gd name="T9" fmla="*/ 92 h 248"/>
              <a:gd name="T10" fmla="*/ 24 w 135"/>
              <a:gd name="T11" fmla="*/ 97 h 248"/>
              <a:gd name="T12" fmla="*/ 21 w 135"/>
              <a:gd name="T13" fmla="*/ 120 h 248"/>
              <a:gd name="T14" fmla="*/ 17 w 135"/>
              <a:gd name="T15" fmla="*/ 123 h 248"/>
              <a:gd name="T16" fmla="*/ 14 w 135"/>
              <a:gd name="T17" fmla="*/ 137 h 248"/>
              <a:gd name="T18" fmla="*/ 21 w 135"/>
              <a:gd name="T19" fmla="*/ 137 h 248"/>
              <a:gd name="T20" fmla="*/ 24 w 135"/>
              <a:gd name="T21" fmla="*/ 151 h 248"/>
              <a:gd name="T22" fmla="*/ 17 w 135"/>
              <a:gd name="T23" fmla="*/ 158 h 248"/>
              <a:gd name="T24" fmla="*/ 14 w 135"/>
              <a:gd name="T25" fmla="*/ 177 h 248"/>
              <a:gd name="T26" fmla="*/ 9 w 135"/>
              <a:gd name="T27" fmla="*/ 191 h 248"/>
              <a:gd name="T28" fmla="*/ 9 w 135"/>
              <a:gd name="T29" fmla="*/ 198 h 248"/>
              <a:gd name="T30" fmla="*/ 5 w 135"/>
              <a:gd name="T31" fmla="*/ 208 h 248"/>
              <a:gd name="T32" fmla="*/ 12 w 135"/>
              <a:gd name="T33" fmla="*/ 224 h 248"/>
              <a:gd name="T34" fmla="*/ 21 w 135"/>
              <a:gd name="T35" fmla="*/ 243 h 248"/>
              <a:gd name="T36" fmla="*/ 24 w 135"/>
              <a:gd name="T37" fmla="*/ 248 h 248"/>
              <a:gd name="T38" fmla="*/ 31 w 135"/>
              <a:gd name="T39" fmla="*/ 243 h 248"/>
              <a:gd name="T40" fmla="*/ 43 w 135"/>
              <a:gd name="T41" fmla="*/ 248 h 248"/>
              <a:gd name="T42" fmla="*/ 57 w 135"/>
              <a:gd name="T43" fmla="*/ 239 h 248"/>
              <a:gd name="T44" fmla="*/ 59 w 135"/>
              <a:gd name="T45" fmla="*/ 234 h 248"/>
              <a:gd name="T46" fmla="*/ 59 w 135"/>
              <a:gd name="T47" fmla="*/ 222 h 248"/>
              <a:gd name="T48" fmla="*/ 66 w 135"/>
              <a:gd name="T49" fmla="*/ 217 h 248"/>
              <a:gd name="T50" fmla="*/ 76 w 135"/>
              <a:gd name="T51" fmla="*/ 215 h 248"/>
              <a:gd name="T52" fmla="*/ 92 w 135"/>
              <a:gd name="T53" fmla="*/ 227 h 248"/>
              <a:gd name="T54" fmla="*/ 99 w 135"/>
              <a:gd name="T55" fmla="*/ 232 h 248"/>
              <a:gd name="T56" fmla="*/ 106 w 135"/>
              <a:gd name="T57" fmla="*/ 210 h 248"/>
              <a:gd name="T58" fmla="*/ 113 w 135"/>
              <a:gd name="T59" fmla="*/ 170 h 248"/>
              <a:gd name="T60" fmla="*/ 121 w 135"/>
              <a:gd name="T61" fmla="*/ 144 h 248"/>
              <a:gd name="T62" fmla="*/ 123 w 135"/>
              <a:gd name="T63" fmla="*/ 127 h 248"/>
              <a:gd name="T64" fmla="*/ 116 w 135"/>
              <a:gd name="T65" fmla="*/ 118 h 248"/>
              <a:gd name="T66" fmla="*/ 116 w 135"/>
              <a:gd name="T67" fmla="*/ 106 h 248"/>
              <a:gd name="T68" fmla="*/ 128 w 135"/>
              <a:gd name="T69" fmla="*/ 94 h 248"/>
              <a:gd name="T70" fmla="*/ 135 w 135"/>
              <a:gd name="T71" fmla="*/ 80 h 248"/>
              <a:gd name="T72" fmla="*/ 128 w 135"/>
              <a:gd name="T73" fmla="*/ 56 h 248"/>
              <a:gd name="T74" fmla="*/ 125 w 135"/>
              <a:gd name="T75" fmla="*/ 40 h 248"/>
              <a:gd name="T76" fmla="*/ 118 w 135"/>
              <a:gd name="T77" fmla="*/ 35 h 248"/>
              <a:gd name="T78" fmla="*/ 121 w 135"/>
              <a:gd name="T79" fmla="*/ 28 h 248"/>
              <a:gd name="T80" fmla="*/ 118 w 135"/>
              <a:gd name="T81" fmla="*/ 23 h 248"/>
              <a:gd name="T82" fmla="*/ 118 w 135"/>
              <a:gd name="T83" fmla="*/ 16 h 248"/>
              <a:gd name="T84" fmla="*/ 116 w 135"/>
              <a:gd name="T85" fmla="*/ 11 h 248"/>
              <a:gd name="T86" fmla="*/ 111 w 135"/>
              <a:gd name="T87" fmla="*/ 9 h 248"/>
              <a:gd name="T88" fmla="*/ 102 w 135"/>
              <a:gd name="T89" fmla="*/ 2 h 248"/>
              <a:gd name="T90" fmla="*/ 92 w 135"/>
              <a:gd name="T91" fmla="*/ 0 h 248"/>
              <a:gd name="T92" fmla="*/ 85 w 135"/>
              <a:gd name="T93" fmla="*/ 0 h 248"/>
              <a:gd name="T94" fmla="*/ 85 w 135"/>
              <a:gd name="T95" fmla="*/ 7 h 248"/>
              <a:gd name="T96" fmla="*/ 78 w 135"/>
              <a:gd name="T97" fmla="*/ 11 h 248"/>
              <a:gd name="T98" fmla="*/ 71 w 135"/>
              <a:gd name="T99" fmla="*/ 14 h 248"/>
              <a:gd name="T100" fmla="*/ 57 w 135"/>
              <a:gd name="T101" fmla="*/ 30 h 248"/>
              <a:gd name="T102" fmla="*/ 45 w 135"/>
              <a:gd name="T103" fmla="*/ 33 h 248"/>
              <a:gd name="T104" fmla="*/ 40 w 135"/>
              <a:gd name="T105" fmla="*/ 37 h 248"/>
              <a:gd name="T106" fmla="*/ 28 w 135"/>
              <a:gd name="T107" fmla="*/ 40 h 248"/>
              <a:gd name="T108" fmla="*/ 19 w 135"/>
              <a:gd name="T109" fmla="*/ 37 h 248"/>
              <a:gd name="T110" fmla="*/ 9 w 135"/>
              <a:gd name="T111" fmla="*/ 33 h 248"/>
              <a:gd name="T112" fmla="*/ 12 w 135"/>
              <a:gd name="T113" fmla="*/ 21 h 248"/>
              <a:gd name="T114" fmla="*/ 9 w 135"/>
              <a:gd name="T115" fmla="*/ 23 h 248"/>
              <a:gd name="T116" fmla="*/ 5 w 135"/>
              <a:gd name="T117" fmla="*/ 26 h 248"/>
              <a:gd name="T118" fmla="*/ 9 w 135"/>
              <a:gd name="T119" fmla="*/ 33 h 248"/>
              <a:gd name="T120" fmla="*/ 5 w 135"/>
              <a:gd name="T121" fmla="*/ 4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" h="248">
                <a:moveTo>
                  <a:pt x="5" y="40"/>
                </a:moveTo>
                <a:lnTo>
                  <a:pt x="0" y="49"/>
                </a:lnTo>
                <a:lnTo>
                  <a:pt x="0" y="61"/>
                </a:lnTo>
                <a:lnTo>
                  <a:pt x="12" y="66"/>
                </a:lnTo>
                <a:lnTo>
                  <a:pt x="17" y="92"/>
                </a:lnTo>
                <a:lnTo>
                  <a:pt x="24" y="97"/>
                </a:lnTo>
                <a:lnTo>
                  <a:pt x="21" y="120"/>
                </a:lnTo>
                <a:lnTo>
                  <a:pt x="17" y="123"/>
                </a:lnTo>
                <a:lnTo>
                  <a:pt x="14" y="137"/>
                </a:lnTo>
                <a:lnTo>
                  <a:pt x="21" y="137"/>
                </a:lnTo>
                <a:lnTo>
                  <a:pt x="24" y="151"/>
                </a:lnTo>
                <a:lnTo>
                  <a:pt x="17" y="158"/>
                </a:lnTo>
                <a:lnTo>
                  <a:pt x="14" y="177"/>
                </a:lnTo>
                <a:lnTo>
                  <a:pt x="9" y="191"/>
                </a:lnTo>
                <a:lnTo>
                  <a:pt x="9" y="198"/>
                </a:lnTo>
                <a:lnTo>
                  <a:pt x="5" y="208"/>
                </a:lnTo>
                <a:lnTo>
                  <a:pt x="12" y="224"/>
                </a:lnTo>
                <a:lnTo>
                  <a:pt x="21" y="243"/>
                </a:lnTo>
                <a:lnTo>
                  <a:pt x="24" y="248"/>
                </a:lnTo>
                <a:lnTo>
                  <a:pt x="31" y="243"/>
                </a:lnTo>
                <a:lnTo>
                  <a:pt x="43" y="248"/>
                </a:lnTo>
                <a:lnTo>
                  <a:pt x="57" y="239"/>
                </a:lnTo>
                <a:lnTo>
                  <a:pt x="59" y="234"/>
                </a:lnTo>
                <a:lnTo>
                  <a:pt x="59" y="222"/>
                </a:lnTo>
                <a:lnTo>
                  <a:pt x="66" y="217"/>
                </a:lnTo>
                <a:lnTo>
                  <a:pt x="76" y="215"/>
                </a:lnTo>
                <a:lnTo>
                  <a:pt x="92" y="227"/>
                </a:lnTo>
                <a:lnTo>
                  <a:pt x="99" y="232"/>
                </a:lnTo>
                <a:lnTo>
                  <a:pt x="106" y="210"/>
                </a:lnTo>
                <a:lnTo>
                  <a:pt x="113" y="170"/>
                </a:lnTo>
                <a:lnTo>
                  <a:pt x="121" y="144"/>
                </a:lnTo>
                <a:lnTo>
                  <a:pt x="123" y="127"/>
                </a:lnTo>
                <a:lnTo>
                  <a:pt x="116" y="118"/>
                </a:lnTo>
                <a:lnTo>
                  <a:pt x="116" y="106"/>
                </a:lnTo>
                <a:lnTo>
                  <a:pt x="128" y="94"/>
                </a:lnTo>
                <a:lnTo>
                  <a:pt x="135" y="80"/>
                </a:lnTo>
                <a:lnTo>
                  <a:pt x="128" y="56"/>
                </a:lnTo>
                <a:lnTo>
                  <a:pt x="125" y="40"/>
                </a:lnTo>
                <a:lnTo>
                  <a:pt x="118" y="35"/>
                </a:lnTo>
                <a:lnTo>
                  <a:pt x="121" y="28"/>
                </a:lnTo>
                <a:lnTo>
                  <a:pt x="118" y="23"/>
                </a:lnTo>
                <a:lnTo>
                  <a:pt x="118" y="16"/>
                </a:lnTo>
                <a:lnTo>
                  <a:pt x="116" y="11"/>
                </a:lnTo>
                <a:lnTo>
                  <a:pt x="111" y="9"/>
                </a:lnTo>
                <a:lnTo>
                  <a:pt x="102" y="2"/>
                </a:lnTo>
                <a:lnTo>
                  <a:pt x="92" y="0"/>
                </a:lnTo>
                <a:lnTo>
                  <a:pt x="85" y="0"/>
                </a:lnTo>
                <a:lnTo>
                  <a:pt x="85" y="7"/>
                </a:lnTo>
                <a:lnTo>
                  <a:pt x="78" y="11"/>
                </a:lnTo>
                <a:lnTo>
                  <a:pt x="71" y="14"/>
                </a:lnTo>
                <a:lnTo>
                  <a:pt x="57" y="30"/>
                </a:lnTo>
                <a:lnTo>
                  <a:pt x="45" y="33"/>
                </a:lnTo>
                <a:lnTo>
                  <a:pt x="40" y="37"/>
                </a:lnTo>
                <a:lnTo>
                  <a:pt x="28" y="40"/>
                </a:lnTo>
                <a:lnTo>
                  <a:pt x="19" y="37"/>
                </a:lnTo>
                <a:lnTo>
                  <a:pt x="9" y="33"/>
                </a:lnTo>
                <a:lnTo>
                  <a:pt x="12" y="21"/>
                </a:lnTo>
                <a:lnTo>
                  <a:pt x="9" y="23"/>
                </a:lnTo>
                <a:lnTo>
                  <a:pt x="5" y="26"/>
                </a:lnTo>
                <a:lnTo>
                  <a:pt x="9" y="33"/>
                </a:lnTo>
                <a:lnTo>
                  <a:pt x="5" y="4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1140"/>
          <p:cNvSpPr>
            <a:spLocks/>
          </p:cNvSpPr>
          <p:nvPr/>
        </p:nvSpPr>
        <p:spPr bwMode="auto">
          <a:xfrm>
            <a:off x="4657726" y="5457826"/>
            <a:ext cx="68263" cy="52388"/>
          </a:xfrm>
          <a:custGeom>
            <a:avLst/>
            <a:gdLst>
              <a:gd name="T0" fmla="*/ 2 w 43"/>
              <a:gd name="T1" fmla="*/ 9 h 33"/>
              <a:gd name="T2" fmla="*/ 2 w 43"/>
              <a:gd name="T3" fmla="*/ 14 h 33"/>
              <a:gd name="T4" fmla="*/ 12 w 43"/>
              <a:gd name="T5" fmla="*/ 16 h 33"/>
              <a:gd name="T6" fmla="*/ 24 w 43"/>
              <a:gd name="T7" fmla="*/ 23 h 33"/>
              <a:gd name="T8" fmla="*/ 36 w 43"/>
              <a:gd name="T9" fmla="*/ 33 h 33"/>
              <a:gd name="T10" fmla="*/ 43 w 43"/>
              <a:gd name="T11" fmla="*/ 26 h 33"/>
              <a:gd name="T12" fmla="*/ 38 w 43"/>
              <a:gd name="T13" fmla="*/ 12 h 33"/>
              <a:gd name="T14" fmla="*/ 26 w 43"/>
              <a:gd name="T15" fmla="*/ 0 h 33"/>
              <a:gd name="T16" fmla="*/ 5 w 43"/>
              <a:gd name="T17" fmla="*/ 2 h 33"/>
              <a:gd name="T18" fmla="*/ 0 w 43"/>
              <a:gd name="T19" fmla="*/ 4 h 33"/>
              <a:gd name="T20" fmla="*/ 2 w 43"/>
              <a:gd name="T21" fmla="*/ 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33">
                <a:moveTo>
                  <a:pt x="2" y="9"/>
                </a:moveTo>
                <a:lnTo>
                  <a:pt x="2" y="14"/>
                </a:lnTo>
                <a:lnTo>
                  <a:pt x="12" y="16"/>
                </a:lnTo>
                <a:lnTo>
                  <a:pt x="24" y="23"/>
                </a:lnTo>
                <a:lnTo>
                  <a:pt x="36" y="33"/>
                </a:lnTo>
                <a:lnTo>
                  <a:pt x="43" y="26"/>
                </a:lnTo>
                <a:lnTo>
                  <a:pt x="38" y="12"/>
                </a:lnTo>
                <a:lnTo>
                  <a:pt x="26" y="0"/>
                </a:lnTo>
                <a:lnTo>
                  <a:pt x="5" y="2"/>
                </a:lnTo>
                <a:lnTo>
                  <a:pt x="0" y="4"/>
                </a:lnTo>
                <a:lnTo>
                  <a:pt x="2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1141"/>
          <p:cNvSpPr>
            <a:spLocks/>
          </p:cNvSpPr>
          <p:nvPr/>
        </p:nvSpPr>
        <p:spPr bwMode="auto">
          <a:xfrm>
            <a:off x="4459288" y="5464176"/>
            <a:ext cx="146050" cy="112713"/>
          </a:xfrm>
          <a:custGeom>
            <a:avLst/>
            <a:gdLst>
              <a:gd name="T0" fmla="*/ 0 w 92"/>
              <a:gd name="T1" fmla="*/ 31 h 71"/>
              <a:gd name="T2" fmla="*/ 2 w 92"/>
              <a:gd name="T3" fmla="*/ 36 h 71"/>
              <a:gd name="T4" fmla="*/ 7 w 92"/>
              <a:gd name="T5" fmla="*/ 36 h 71"/>
              <a:gd name="T6" fmla="*/ 12 w 92"/>
              <a:gd name="T7" fmla="*/ 43 h 71"/>
              <a:gd name="T8" fmla="*/ 12 w 92"/>
              <a:gd name="T9" fmla="*/ 45 h 71"/>
              <a:gd name="T10" fmla="*/ 16 w 92"/>
              <a:gd name="T11" fmla="*/ 38 h 71"/>
              <a:gd name="T12" fmla="*/ 21 w 92"/>
              <a:gd name="T13" fmla="*/ 36 h 71"/>
              <a:gd name="T14" fmla="*/ 26 w 92"/>
              <a:gd name="T15" fmla="*/ 36 h 71"/>
              <a:gd name="T16" fmla="*/ 30 w 92"/>
              <a:gd name="T17" fmla="*/ 41 h 71"/>
              <a:gd name="T18" fmla="*/ 28 w 92"/>
              <a:gd name="T19" fmla="*/ 45 h 71"/>
              <a:gd name="T20" fmla="*/ 28 w 92"/>
              <a:gd name="T21" fmla="*/ 53 h 71"/>
              <a:gd name="T22" fmla="*/ 33 w 92"/>
              <a:gd name="T23" fmla="*/ 57 h 71"/>
              <a:gd name="T24" fmla="*/ 45 w 92"/>
              <a:gd name="T25" fmla="*/ 62 h 71"/>
              <a:gd name="T26" fmla="*/ 49 w 92"/>
              <a:gd name="T27" fmla="*/ 62 h 71"/>
              <a:gd name="T28" fmla="*/ 54 w 92"/>
              <a:gd name="T29" fmla="*/ 69 h 71"/>
              <a:gd name="T30" fmla="*/ 56 w 92"/>
              <a:gd name="T31" fmla="*/ 71 h 71"/>
              <a:gd name="T32" fmla="*/ 61 w 92"/>
              <a:gd name="T33" fmla="*/ 67 h 71"/>
              <a:gd name="T34" fmla="*/ 64 w 92"/>
              <a:gd name="T35" fmla="*/ 67 h 71"/>
              <a:gd name="T36" fmla="*/ 71 w 92"/>
              <a:gd name="T37" fmla="*/ 62 h 71"/>
              <a:gd name="T38" fmla="*/ 75 w 92"/>
              <a:gd name="T39" fmla="*/ 53 h 71"/>
              <a:gd name="T40" fmla="*/ 78 w 92"/>
              <a:gd name="T41" fmla="*/ 48 h 71"/>
              <a:gd name="T42" fmla="*/ 82 w 92"/>
              <a:gd name="T43" fmla="*/ 43 h 71"/>
              <a:gd name="T44" fmla="*/ 85 w 92"/>
              <a:gd name="T45" fmla="*/ 38 h 71"/>
              <a:gd name="T46" fmla="*/ 90 w 92"/>
              <a:gd name="T47" fmla="*/ 36 h 71"/>
              <a:gd name="T48" fmla="*/ 92 w 92"/>
              <a:gd name="T49" fmla="*/ 31 h 71"/>
              <a:gd name="T50" fmla="*/ 92 w 92"/>
              <a:gd name="T51" fmla="*/ 24 h 71"/>
              <a:gd name="T52" fmla="*/ 87 w 92"/>
              <a:gd name="T53" fmla="*/ 22 h 71"/>
              <a:gd name="T54" fmla="*/ 85 w 92"/>
              <a:gd name="T55" fmla="*/ 19 h 71"/>
              <a:gd name="T56" fmla="*/ 82 w 92"/>
              <a:gd name="T57" fmla="*/ 19 h 71"/>
              <a:gd name="T58" fmla="*/ 82 w 92"/>
              <a:gd name="T59" fmla="*/ 22 h 71"/>
              <a:gd name="T60" fmla="*/ 78 w 92"/>
              <a:gd name="T61" fmla="*/ 24 h 71"/>
              <a:gd name="T62" fmla="*/ 75 w 92"/>
              <a:gd name="T63" fmla="*/ 24 h 71"/>
              <a:gd name="T64" fmla="*/ 71 w 92"/>
              <a:gd name="T65" fmla="*/ 19 h 71"/>
              <a:gd name="T66" fmla="*/ 68 w 92"/>
              <a:gd name="T67" fmla="*/ 17 h 71"/>
              <a:gd name="T68" fmla="*/ 68 w 92"/>
              <a:gd name="T69" fmla="*/ 12 h 71"/>
              <a:gd name="T70" fmla="*/ 71 w 92"/>
              <a:gd name="T71" fmla="*/ 12 h 71"/>
              <a:gd name="T72" fmla="*/ 73 w 92"/>
              <a:gd name="T73" fmla="*/ 12 h 71"/>
              <a:gd name="T74" fmla="*/ 75 w 92"/>
              <a:gd name="T75" fmla="*/ 8 h 71"/>
              <a:gd name="T76" fmla="*/ 73 w 92"/>
              <a:gd name="T77" fmla="*/ 10 h 71"/>
              <a:gd name="T78" fmla="*/ 68 w 92"/>
              <a:gd name="T79" fmla="*/ 10 h 71"/>
              <a:gd name="T80" fmla="*/ 66 w 92"/>
              <a:gd name="T81" fmla="*/ 8 h 71"/>
              <a:gd name="T82" fmla="*/ 66 w 92"/>
              <a:gd name="T83" fmla="*/ 5 h 71"/>
              <a:gd name="T84" fmla="*/ 73 w 92"/>
              <a:gd name="T85" fmla="*/ 3 h 71"/>
              <a:gd name="T86" fmla="*/ 78 w 92"/>
              <a:gd name="T87" fmla="*/ 0 h 71"/>
              <a:gd name="T88" fmla="*/ 75 w 92"/>
              <a:gd name="T89" fmla="*/ 0 h 71"/>
              <a:gd name="T90" fmla="*/ 68 w 92"/>
              <a:gd name="T91" fmla="*/ 3 h 71"/>
              <a:gd name="T92" fmla="*/ 66 w 92"/>
              <a:gd name="T93" fmla="*/ 3 h 71"/>
              <a:gd name="T94" fmla="*/ 61 w 92"/>
              <a:gd name="T95" fmla="*/ 0 h 71"/>
              <a:gd name="T96" fmla="*/ 54 w 92"/>
              <a:gd name="T97" fmla="*/ 3 h 71"/>
              <a:gd name="T98" fmla="*/ 40 w 92"/>
              <a:gd name="T99" fmla="*/ 5 h 71"/>
              <a:gd name="T100" fmla="*/ 28 w 92"/>
              <a:gd name="T101" fmla="*/ 10 h 71"/>
              <a:gd name="T102" fmla="*/ 21 w 92"/>
              <a:gd name="T103" fmla="*/ 17 h 71"/>
              <a:gd name="T104" fmla="*/ 16 w 92"/>
              <a:gd name="T105" fmla="*/ 19 h 71"/>
              <a:gd name="T106" fmla="*/ 9 w 92"/>
              <a:gd name="T107" fmla="*/ 24 h 71"/>
              <a:gd name="T108" fmla="*/ 2 w 92"/>
              <a:gd name="T109" fmla="*/ 26 h 71"/>
              <a:gd name="T110" fmla="*/ 0 w 92"/>
              <a:gd name="T111" fmla="*/ 29 h 71"/>
              <a:gd name="T112" fmla="*/ 0 w 92"/>
              <a:gd name="T113" fmla="*/ 3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" h="71">
                <a:moveTo>
                  <a:pt x="0" y="31"/>
                </a:moveTo>
                <a:lnTo>
                  <a:pt x="2" y="36"/>
                </a:lnTo>
                <a:lnTo>
                  <a:pt x="7" y="36"/>
                </a:lnTo>
                <a:lnTo>
                  <a:pt x="12" y="43"/>
                </a:lnTo>
                <a:lnTo>
                  <a:pt x="12" y="45"/>
                </a:lnTo>
                <a:lnTo>
                  <a:pt x="16" y="38"/>
                </a:lnTo>
                <a:lnTo>
                  <a:pt x="21" y="36"/>
                </a:lnTo>
                <a:lnTo>
                  <a:pt x="26" y="36"/>
                </a:lnTo>
                <a:lnTo>
                  <a:pt x="30" y="41"/>
                </a:lnTo>
                <a:lnTo>
                  <a:pt x="28" y="45"/>
                </a:lnTo>
                <a:lnTo>
                  <a:pt x="28" y="53"/>
                </a:lnTo>
                <a:lnTo>
                  <a:pt x="33" y="57"/>
                </a:lnTo>
                <a:lnTo>
                  <a:pt x="45" y="62"/>
                </a:lnTo>
                <a:lnTo>
                  <a:pt x="49" y="62"/>
                </a:lnTo>
                <a:lnTo>
                  <a:pt x="54" y="69"/>
                </a:lnTo>
                <a:lnTo>
                  <a:pt x="56" y="71"/>
                </a:lnTo>
                <a:lnTo>
                  <a:pt x="61" y="67"/>
                </a:lnTo>
                <a:lnTo>
                  <a:pt x="64" y="67"/>
                </a:lnTo>
                <a:lnTo>
                  <a:pt x="71" y="62"/>
                </a:lnTo>
                <a:lnTo>
                  <a:pt x="75" y="53"/>
                </a:lnTo>
                <a:lnTo>
                  <a:pt x="78" y="48"/>
                </a:lnTo>
                <a:lnTo>
                  <a:pt x="82" y="43"/>
                </a:lnTo>
                <a:lnTo>
                  <a:pt x="85" y="38"/>
                </a:lnTo>
                <a:lnTo>
                  <a:pt x="90" y="36"/>
                </a:lnTo>
                <a:lnTo>
                  <a:pt x="92" y="31"/>
                </a:lnTo>
                <a:lnTo>
                  <a:pt x="92" y="24"/>
                </a:lnTo>
                <a:lnTo>
                  <a:pt x="87" y="22"/>
                </a:lnTo>
                <a:lnTo>
                  <a:pt x="85" y="19"/>
                </a:lnTo>
                <a:lnTo>
                  <a:pt x="82" y="19"/>
                </a:lnTo>
                <a:lnTo>
                  <a:pt x="82" y="22"/>
                </a:lnTo>
                <a:lnTo>
                  <a:pt x="78" y="24"/>
                </a:lnTo>
                <a:lnTo>
                  <a:pt x="75" y="24"/>
                </a:lnTo>
                <a:lnTo>
                  <a:pt x="71" y="19"/>
                </a:lnTo>
                <a:lnTo>
                  <a:pt x="68" y="17"/>
                </a:lnTo>
                <a:lnTo>
                  <a:pt x="68" y="12"/>
                </a:lnTo>
                <a:lnTo>
                  <a:pt x="71" y="12"/>
                </a:lnTo>
                <a:lnTo>
                  <a:pt x="73" y="12"/>
                </a:lnTo>
                <a:lnTo>
                  <a:pt x="75" y="8"/>
                </a:lnTo>
                <a:lnTo>
                  <a:pt x="73" y="10"/>
                </a:lnTo>
                <a:lnTo>
                  <a:pt x="68" y="10"/>
                </a:lnTo>
                <a:lnTo>
                  <a:pt x="66" y="8"/>
                </a:lnTo>
                <a:lnTo>
                  <a:pt x="66" y="5"/>
                </a:lnTo>
                <a:lnTo>
                  <a:pt x="73" y="3"/>
                </a:lnTo>
                <a:lnTo>
                  <a:pt x="78" y="0"/>
                </a:lnTo>
                <a:lnTo>
                  <a:pt x="75" y="0"/>
                </a:lnTo>
                <a:lnTo>
                  <a:pt x="68" y="3"/>
                </a:lnTo>
                <a:lnTo>
                  <a:pt x="66" y="3"/>
                </a:lnTo>
                <a:lnTo>
                  <a:pt x="61" y="0"/>
                </a:lnTo>
                <a:lnTo>
                  <a:pt x="54" y="3"/>
                </a:lnTo>
                <a:lnTo>
                  <a:pt x="40" y="5"/>
                </a:lnTo>
                <a:lnTo>
                  <a:pt x="28" y="10"/>
                </a:lnTo>
                <a:lnTo>
                  <a:pt x="21" y="17"/>
                </a:lnTo>
                <a:lnTo>
                  <a:pt x="16" y="19"/>
                </a:lnTo>
                <a:lnTo>
                  <a:pt x="9" y="24"/>
                </a:lnTo>
                <a:lnTo>
                  <a:pt x="2" y="26"/>
                </a:lnTo>
                <a:lnTo>
                  <a:pt x="0" y="29"/>
                </a:lnTo>
                <a:lnTo>
                  <a:pt x="0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1142"/>
          <p:cNvSpPr>
            <a:spLocks/>
          </p:cNvSpPr>
          <p:nvPr/>
        </p:nvSpPr>
        <p:spPr bwMode="auto">
          <a:xfrm>
            <a:off x="4289426" y="5573713"/>
            <a:ext cx="60325" cy="44450"/>
          </a:xfrm>
          <a:custGeom>
            <a:avLst/>
            <a:gdLst>
              <a:gd name="T0" fmla="*/ 17 w 38"/>
              <a:gd name="T1" fmla="*/ 24 h 28"/>
              <a:gd name="T2" fmla="*/ 17 w 38"/>
              <a:gd name="T3" fmla="*/ 21 h 28"/>
              <a:gd name="T4" fmla="*/ 19 w 38"/>
              <a:gd name="T5" fmla="*/ 19 h 28"/>
              <a:gd name="T6" fmla="*/ 24 w 38"/>
              <a:gd name="T7" fmla="*/ 19 h 28"/>
              <a:gd name="T8" fmla="*/ 29 w 38"/>
              <a:gd name="T9" fmla="*/ 17 h 28"/>
              <a:gd name="T10" fmla="*/ 29 w 38"/>
              <a:gd name="T11" fmla="*/ 12 h 28"/>
              <a:gd name="T12" fmla="*/ 33 w 38"/>
              <a:gd name="T13" fmla="*/ 14 h 28"/>
              <a:gd name="T14" fmla="*/ 38 w 38"/>
              <a:gd name="T15" fmla="*/ 10 h 28"/>
              <a:gd name="T16" fmla="*/ 36 w 38"/>
              <a:gd name="T17" fmla="*/ 7 h 28"/>
              <a:gd name="T18" fmla="*/ 38 w 38"/>
              <a:gd name="T19" fmla="*/ 5 h 28"/>
              <a:gd name="T20" fmla="*/ 38 w 38"/>
              <a:gd name="T21" fmla="*/ 2 h 28"/>
              <a:gd name="T22" fmla="*/ 33 w 38"/>
              <a:gd name="T23" fmla="*/ 2 h 28"/>
              <a:gd name="T24" fmla="*/ 33 w 38"/>
              <a:gd name="T25" fmla="*/ 0 h 28"/>
              <a:gd name="T26" fmla="*/ 26 w 38"/>
              <a:gd name="T27" fmla="*/ 0 h 28"/>
              <a:gd name="T28" fmla="*/ 22 w 38"/>
              <a:gd name="T29" fmla="*/ 0 h 28"/>
              <a:gd name="T30" fmla="*/ 19 w 38"/>
              <a:gd name="T31" fmla="*/ 2 h 28"/>
              <a:gd name="T32" fmla="*/ 17 w 38"/>
              <a:gd name="T33" fmla="*/ 2 h 28"/>
              <a:gd name="T34" fmla="*/ 14 w 38"/>
              <a:gd name="T35" fmla="*/ 2 h 28"/>
              <a:gd name="T36" fmla="*/ 10 w 38"/>
              <a:gd name="T37" fmla="*/ 7 h 28"/>
              <a:gd name="T38" fmla="*/ 7 w 38"/>
              <a:gd name="T39" fmla="*/ 7 h 28"/>
              <a:gd name="T40" fmla="*/ 10 w 38"/>
              <a:gd name="T41" fmla="*/ 10 h 28"/>
              <a:gd name="T42" fmla="*/ 10 w 38"/>
              <a:gd name="T43" fmla="*/ 12 h 28"/>
              <a:gd name="T44" fmla="*/ 7 w 38"/>
              <a:gd name="T45" fmla="*/ 10 h 28"/>
              <a:gd name="T46" fmla="*/ 5 w 38"/>
              <a:gd name="T47" fmla="*/ 10 h 28"/>
              <a:gd name="T48" fmla="*/ 3 w 38"/>
              <a:gd name="T49" fmla="*/ 10 h 28"/>
              <a:gd name="T50" fmla="*/ 3 w 38"/>
              <a:gd name="T51" fmla="*/ 12 h 28"/>
              <a:gd name="T52" fmla="*/ 0 w 38"/>
              <a:gd name="T53" fmla="*/ 17 h 28"/>
              <a:gd name="T54" fmla="*/ 0 w 38"/>
              <a:gd name="T55" fmla="*/ 21 h 28"/>
              <a:gd name="T56" fmla="*/ 3 w 38"/>
              <a:gd name="T57" fmla="*/ 21 h 28"/>
              <a:gd name="T58" fmla="*/ 5 w 38"/>
              <a:gd name="T59" fmla="*/ 21 h 28"/>
              <a:gd name="T60" fmla="*/ 7 w 38"/>
              <a:gd name="T61" fmla="*/ 21 h 28"/>
              <a:gd name="T62" fmla="*/ 10 w 38"/>
              <a:gd name="T63" fmla="*/ 21 h 28"/>
              <a:gd name="T64" fmla="*/ 12 w 38"/>
              <a:gd name="T65" fmla="*/ 21 h 28"/>
              <a:gd name="T66" fmla="*/ 12 w 38"/>
              <a:gd name="T67" fmla="*/ 24 h 28"/>
              <a:gd name="T68" fmla="*/ 12 w 38"/>
              <a:gd name="T69" fmla="*/ 26 h 28"/>
              <a:gd name="T70" fmla="*/ 14 w 38"/>
              <a:gd name="T71" fmla="*/ 26 h 28"/>
              <a:gd name="T72" fmla="*/ 17 w 38"/>
              <a:gd name="T73" fmla="*/ 28 h 28"/>
              <a:gd name="T74" fmla="*/ 17 w 38"/>
              <a:gd name="T75" fmla="*/ 26 h 28"/>
              <a:gd name="T76" fmla="*/ 17 w 38"/>
              <a:gd name="T77" fmla="*/ 2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" h="28">
                <a:moveTo>
                  <a:pt x="17" y="24"/>
                </a:moveTo>
                <a:lnTo>
                  <a:pt x="17" y="21"/>
                </a:lnTo>
                <a:lnTo>
                  <a:pt x="19" y="19"/>
                </a:lnTo>
                <a:lnTo>
                  <a:pt x="24" y="19"/>
                </a:lnTo>
                <a:lnTo>
                  <a:pt x="29" y="17"/>
                </a:lnTo>
                <a:lnTo>
                  <a:pt x="29" y="12"/>
                </a:lnTo>
                <a:lnTo>
                  <a:pt x="33" y="14"/>
                </a:lnTo>
                <a:lnTo>
                  <a:pt x="38" y="10"/>
                </a:lnTo>
                <a:lnTo>
                  <a:pt x="36" y="7"/>
                </a:lnTo>
                <a:lnTo>
                  <a:pt x="38" y="5"/>
                </a:lnTo>
                <a:lnTo>
                  <a:pt x="38" y="2"/>
                </a:lnTo>
                <a:lnTo>
                  <a:pt x="33" y="2"/>
                </a:lnTo>
                <a:lnTo>
                  <a:pt x="33" y="0"/>
                </a:lnTo>
                <a:lnTo>
                  <a:pt x="26" y="0"/>
                </a:lnTo>
                <a:lnTo>
                  <a:pt x="22" y="0"/>
                </a:lnTo>
                <a:lnTo>
                  <a:pt x="19" y="2"/>
                </a:lnTo>
                <a:lnTo>
                  <a:pt x="17" y="2"/>
                </a:lnTo>
                <a:lnTo>
                  <a:pt x="14" y="2"/>
                </a:lnTo>
                <a:lnTo>
                  <a:pt x="10" y="7"/>
                </a:lnTo>
                <a:lnTo>
                  <a:pt x="7" y="7"/>
                </a:lnTo>
                <a:lnTo>
                  <a:pt x="10" y="10"/>
                </a:lnTo>
                <a:lnTo>
                  <a:pt x="10" y="12"/>
                </a:lnTo>
                <a:lnTo>
                  <a:pt x="7" y="10"/>
                </a:lnTo>
                <a:lnTo>
                  <a:pt x="5" y="10"/>
                </a:lnTo>
                <a:lnTo>
                  <a:pt x="3" y="10"/>
                </a:lnTo>
                <a:lnTo>
                  <a:pt x="3" y="12"/>
                </a:lnTo>
                <a:lnTo>
                  <a:pt x="0" y="17"/>
                </a:lnTo>
                <a:lnTo>
                  <a:pt x="0" y="21"/>
                </a:lnTo>
                <a:lnTo>
                  <a:pt x="3" y="21"/>
                </a:lnTo>
                <a:lnTo>
                  <a:pt x="5" y="21"/>
                </a:lnTo>
                <a:lnTo>
                  <a:pt x="7" y="21"/>
                </a:lnTo>
                <a:lnTo>
                  <a:pt x="10" y="21"/>
                </a:lnTo>
                <a:lnTo>
                  <a:pt x="12" y="21"/>
                </a:lnTo>
                <a:lnTo>
                  <a:pt x="12" y="24"/>
                </a:lnTo>
                <a:lnTo>
                  <a:pt x="12" y="26"/>
                </a:lnTo>
                <a:lnTo>
                  <a:pt x="14" y="26"/>
                </a:lnTo>
                <a:lnTo>
                  <a:pt x="17" y="28"/>
                </a:lnTo>
                <a:lnTo>
                  <a:pt x="17" y="26"/>
                </a:lnTo>
                <a:lnTo>
                  <a:pt x="17" y="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1143"/>
          <p:cNvSpPr>
            <a:spLocks/>
          </p:cNvSpPr>
          <p:nvPr/>
        </p:nvSpPr>
        <p:spPr bwMode="auto">
          <a:xfrm>
            <a:off x="4627563" y="4875213"/>
            <a:ext cx="577850" cy="173038"/>
          </a:xfrm>
          <a:custGeom>
            <a:avLst/>
            <a:gdLst>
              <a:gd name="T0" fmla="*/ 364 w 364"/>
              <a:gd name="T1" fmla="*/ 7 h 109"/>
              <a:gd name="T2" fmla="*/ 355 w 364"/>
              <a:gd name="T3" fmla="*/ 12 h 109"/>
              <a:gd name="T4" fmla="*/ 338 w 364"/>
              <a:gd name="T5" fmla="*/ 19 h 109"/>
              <a:gd name="T6" fmla="*/ 327 w 364"/>
              <a:gd name="T7" fmla="*/ 28 h 109"/>
              <a:gd name="T8" fmla="*/ 315 w 364"/>
              <a:gd name="T9" fmla="*/ 35 h 109"/>
              <a:gd name="T10" fmla="*/ 298 w 364"/>
              <a:gd name="T11" fmla="*/ 40 h 109"/>
              <a:gd name="T12" fmla="*/ 291 w 364"/>
              <a:gd name="T13" fmla="*/ 50 h 109"/>
              <a:gd name="T14" fmla="*/ 291 w 364"/>
              <a:gd name="T15" fmla="*/ 59 h 109"/>
              <a:gd name="T16" fmla="*/ 286 w 364"/>
              <a:gd name="T17" fmla="*/ 64 h 109"/>
              <a:gd name="T18" fmla="*/ 267 w 364"/>
              <a:gd name="T19" fmla="*/ 66 h 109"/>
              <a:gd name="T20" fmla="*/ 246 w 364"/>
              <a:gd name="T21" fmla="*/ 71 h 109"/>
              <a:gd name="T22" fmla="*/ 230 w 364"/>
              <a:gd name="T23" fmla="*/ 69 h 109"/>
              <a:gd name="T24" fmla="*/ 213 w 364"/>
              <a:gd name="T25" fmla="*/ 57 h 109"/>
              <a:gd name="T26" fmla="*/ 204 w 364"/>
              <a:gd name="T27" fmla="*/ 54 h 109"/>
              <a:gd name="T28" fmla="*/ 189 w 364"/>
              <a:gd name="T29" fmla="*/ 50 h 109"/>
              <a:gd name="T30" fmla="*/ 192 w 364"/>
              <a:gd name="T31" fmla="*/ 43 h 109"/>
              <a:gd name="T32" fmla="*/ 189 w 364"/>
              <a:gd name="T33" fmla="*/ 35 h 109"/>
              <a:gd name="T34" fmla="*/ 180 w 364"/>
              <a:gd name="T35" fmla="*/ 35 h 109"/>
              <a:gd name="T36" fmla="*/ 168 w 364"/>
              <a:gd name="T37" fmla="*/ 33 h 109"/>
              <a:gd name="T38" fmla="*/ 163 w 364"/>
              <a:gd name="T39" fmla="*/ 26 h 109"/>
              <a:gd name="T40" fmla="*/ 154 w 364"/>
              <a:gd name="T41" fmla="*/ 24 h 109"/>
              <a:gd name="T42" fmla="*/ 149 w 364"/>
              <a:gd name="T43" fmla="*/ 33 h 109"/>
              <a:gd name="T44" fmla="*/ 140 w 364"/>
              <a:gd name="T45" fmla="*/ 28 h 109"/>
              <a:gd name="T46" fmla="*/ 133 w 364"/>
              <a:gd name="T47" fmla="*/ 21 h 109"/>
              <a:gd name="T48" fmla="*/ 118 w 364"/>
              <a:gd name="T49" fmla="*/ 14 h 109"/>
              <a:gd name="T50" fmla="*/ 104 w 364"/>
              <a:gd name="T51" fmla="*/ 12 h 109"/>
              <a:gd name="T52" fmla="*/ 97 w 364"/>
              <a:gd name="T53" fmla="*/ 7 h 109"/>
              <a:gd name="T54" fmla="*/ 97 w 364"/>
              <a:gd name="T55" fmla="*/ 0 h 109"/>
              <a:gd name="T56" fmla="*/ 85 w 364"/>
              <a:gd name="T57" fmla="*/ 0 h 109"/>
              <a:gd name="T58" fmla="*/ 66 w 364"/>
              <a:gd name="T59" fmla="*/ 12 h 109"/>
              <a:gd name="T60" fmla="*/ 55 w 364"/>
              <a:gd name="T61" fmla="*/ 14 h 109"/>
              <a:gd name="T62" fmla="*/ 45 w 364"/>
              <a:gd name="T63" fmla="*/ 21 h 109"/>
              <a:gd name="T64" fmla="*/ 36 w 364"/>
              <a:gd name="T65" fmla="*/ 19 h 109"/>
              <a:gd name="T66" fmla="*/ 26 w 364"/>
              <a:gd name="T67" fmla="*/ 26 h 109"/>
              <a:gd name="T68" fmla="*/ 17 w 364"/>
              <a:gd name="T69" fmla="*/ 33 h 109"/>
              <a:gd name="T70" fmla="*/ 10 w 364"/>
              <a:gd name="T71" fmla="*/ 45 h 109"/>
              <a:gd name="T72" fmla="*/ 5 w 364"/>
              <a:gd name="T73" fmla="*/ 61 h 109"/>
              <a:gd name="T74" fmla="*/ 3 w 364"/>
              <a:gd name="T75" fmla="*/ 76 h 109"/>
              <a:gd name="T76" fmla="*/ 0 w 364"/>
              <a:gd name="T77" fmla="*/ 95 h 109"/>
              <a:gd name="T78" fmla="*/ 5 w 364"/>
              <a:gd name="T79" fmla="*/ 99 h 109"/>
              <a:gd name="T80" fmla="*/ 7 w 364"/>
              <a:gd name="T8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64" h="109">
                <a:moveTo>
                  <a:pt x="364" y="7"/>
                </a:moveTo>
                <a:lnTo>
                  <a:pt x="355" y="12"/>
                </a:lnTo>
                <a:lnTo>
                  <a:pt x="338" y="19"/>
                </a:lnTo>
                <a:lnTo>
                  <a:pt x="327" y="28"/>
                </a:lnTo>
                <a:lnTo>
                  <a:pt x="315" y="35"/>
                </a:lnTo>
                <a:lnTo>
                  <a:pt x="298" y="40"/>
                </a:lnTo>
                <a:lnTo>
                  <a:pt x="291" y="50"/>
                </a:lnTo>
                <a:lnTo>
                  <a:pt x="291" y="59"/>
                </a:lnTo>
                <a:lnTo>
                  <a:pt x="286" y="64"/>
                </a:lnTo>
                <a:lnTo>
                  <a:pt x="267" y="66"/>
                </a:lnTo>
                <a:lnTo>
                  <a:pt x="246" y="71"/>
                </a:lnTo>
                <a:lnTo>
                  <a:pt x="230" y="69"/>
                </a:lnTo>
                <a:lnTo>
                  <a:pt x="213" y="57"/>
                </a:lnTo>
                <a:lnTo>
                  <a:pt x="204" y="54"/>
                </a:lnTo>
                <a:lnTo>
                  <a:pt x="189" y="50"/>
                </a:lnTo>
                <a:lnTo>
                  <a:pt x="192" y="43"/>
                </a:lnTo>
                <a:lnTo>
                  <a:pt x="189" y="35"/>
                </a:lnTo>
                <a:lnTo>
                  <a:pt x="180" y="35"/>
                </a:lnTo>
                <a:lnTo>
                  <a:pt x="168" y="33"/>
                </a:lnTo>
                <a:lnTo>
                  <a:pt x="163" y="26"/>
                </a:lnTo>
                <a:lnTo>
                  <a:pt x="154" y="24"/>
                </a:lnTo>
                <a:lnTo>
                  <a:pt x="149" y="33"/>
                </a:lnTo>
                <a:lnTo>
                  <a:pt x="140" y="28"/>
                </a:lnTo>
                <a:lnTo>
                  <a:pt x="133" y="21"/>
                </a:lnTo>
                <a:lnTo>
                  <a:pt x="118" y="14"/>
                </a:lnTo>
                <a:lnTo>
                  <a:pt x="104" y="12"/>
                </a:lnTo>
                <a:lnTo>
                  <a:pt x="97" y="7"/>
                </a:lnTo>
                <a:lnTo>
                  <a:pt x="97" y="0"/>
                </a:lnTo>
                <a:lnTo>
                  <a:pt x="85" y="0"/>
                </a:lnTo>
                <a:lnTo>
                  <a:pt x="66" y="12"/>
                </a:lnTo>
                <a:lnTo>
                  <a:pt x="55" y="14"/>
                </a:lnTo>
                <a:lnTo>
                  <a:pt x="45" y="21"/>
                </a:lnTo>
                <a:lnTo>
                  <a:pt x="36" y="19"/>
                </a:lnTo>
                <a:lnTo>
                  <a:pt x="26" y="26"/>
                </a:lnTo>
                <a:lnTo>
                  <a:pt x="17" y="33"/>
                </a:lnTo>
                <a:lnTo>
                  <a:pt x="10" y="45"/>
                </a:lnTo>
                <a:lnTo>
                  <a:pt x="5" y="61"/>
                </a:lnTo>
                <a:lnTo>
                  <a:pt x="3" y="76"/>
                </a:lnTo>
                <a:lnTo>
                  <a:pt x="0" y="95"/>
                </a:lnTo>
                <a:lnTo>
                  <a:pt x="5" y="99"/>
                </a:lnTo>
                <a:lnTo>
                  <a:pt x="7" y="10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1144"/>
          <p:cNvSpPr>
            <a:spLocks/>
          </p:cNvSpPr>
          <p:nvPr/>
        </p:nvSpPr>
        <p:spPr bwMode="auto">
          <a:xfrm>
            <a:off x="3978276" y="5048251"/>
            <a:ext cx="676275" cy="720725"/>
          </a:xfrm>
          <a:custGeom>
            <a:avLst/>
            <a:gdLst>
              <a:gd name="T0" fmla="*/ 416 w 426"/>
              <a:gd name="T1" fmla="*/ 0 h 454"/>
              <a:gd name="T2" fmla="*/ 414 w 426"/>
              <a:gd name="T3" fmla="*/ 7 h 454"/>
              <a:gd name="T4" fmla="*/ 426 w 426"/>
              <a:gd name="T5" fmla="*/ 12 h 454"/>
              <a:gd name="T6" fmla="*/ 421 w 426"/>
              <a:gd name="T7" fmla="*/ 19 h 454"/>
              <a:gd name="T8" fmla="*/ 409 w 426"/>
              <a:gd name="T9" fmla="*/ 19 h 454"/>
              <a:gd name="T10" fmla="*/ 409 w 426"/>
              <a:gd name="T11" fmla="*/ 31 h 454"/>
              <a:gd name="T12" fmla="*/ 412 w 426"/>
              <a:gd name="T13" fmla="*/ 52 h 454"/>
              <a:gd name="T14" fmla="*/ 402 w 426"/>
              <a:gd name="T15" fmla="*/ 59 h 454"/>
              <a:gd name="T16" fmla="*/ 376 w 426"/>
              <a:gd name="T17" fmla="*/ 76 h 454"/>
              <a:gd name="T18" fmla="*/ 345 w 426"/>
              <a:gd name="T19" fmla="*/ 85 h 454"/>
              <a:gd name="T20" fmla="*/ 329 w 426"/>
              <a:gd name="T21" fmla="*/ 90 h 454"/>
              <a:gd name="T22" fmla="*/ 317 w 426"/>
              <a:gd name="T23" fmla="*/ 102 h 454"/>
              <a:gd name="T24" fmla="*/ 312 w 426"/>
              <a:gd name="T25" fmla="*/ 106 h 454"/>
              <a:gd name="T26" fmla="*/ 293 w 426"/>
              <a:gd name="T27" fmla="*/ 109 h 454"/>
              <a:gd name="T28" fmla="*/ 267 w 426"/>
              <a:gd name="T29" fmla="*/ 111 h 454"/>
              <a:gd name="T30" fmla="*/ 248 w 426"/>
              <a:gd name="T31" fmla="*/ 113 h 454"/>
              <a:gd name="T32" fmla="*/ 229 w 426"/>
              <a:gd name="T33" fmla="*/ 116 h 454"/>
              <a:gd name="T34" fmla="*/ 215 w 426"/>
              <a:gd name="T35" fmla="*/ 118 h 454"/>
              <a:gd name="T36" fmla="*/ 194 w 426"/>
              <a:gd name="T37" fmla="*/ 137 h 454"/>
              <a:gd name="T38" fmla="*/ 201 w 426"/>
              <a:gd name="T39" fmla="*/ 151 h 454"/>
              <a:gd name="T40" fmla="*/ 196 w 426"/>
              <a:gd name="T41" fmla="*/ 156 h 454"/>
              <a:gd name="T42" fmla="*/ 177 w 426"/>
              <a:gd name="T43" fmla="*/ 158 h 454"/>
              <a:gd name="T44" fmla="*/ 158 w 426"/>
              <a:gd name="T45" fmla="*/ 180 h 454"/>
              <a:gd name="T46" fmla="*/ 132 w 426"/>
              <a:gd name="T47" fmla="*/ 203 h 454"/>
              <a:gd name="T48" fmla="*/ 99 w 426"/>
              <a:gd name="T49" fmla="*/ 239 h 454"/>
              <a:gd name="T50" fmla="*/ 83 w 426"/>
              <a:gd name="T51" fmla="*/ 260 h 454"/>
              <a:gd name="T52" fmla="*/ 80 w 426"/>
              <a:gd name="T53" fmla="*/ 286 h 454"/>
              <a:gd name="T54" fmla="*/ 85 w 426"/>
              <a:gd name="T55" fmla="*/ 315 h 454"/>
              <a:gd name="T56" fmla="*/ 92 w 426"/>
              <a:gd name="T57" fmla="*/ 333 h 454"/>
              <a:gd name="T58" fmla="*/ 109 w 426"/>
              <a:gd name="T59" fmla="*/ 345 h 454"/>
              <a:gd name="T60" fmla="*/ 113 w 426"/>
              <a:gd name="T61" fmla="*/ 352 h 454"/>
              <a:gd name="T62" fmla="*/ 92 w 426"/>
              <a:gd name="T63" fmla="*/ 359 h 454"/>
              <a:gd name="T64" fmla="*/ 83 w 426"/>
              <a:gd name="T65" fmla="*/ 369 h 454"/>
              <a:gd name="T66" fmla="*/ 61 w 426"/>
              <a:gd name="T67" fmla="*/ 371 h 454"/>
              <a:gd name="T68" fmla="*/ 57 w 426"/>
              <a:gd name="T69" fmla="*/ 376 h 454"/>
              <a:gd name="T70" fmla="*/ 52 w 426"/>
              <a:gd name="T71" fmla="*/ 381 h 454"/>
              <a:gd name="T72" fmla="*/ 43 w 426"/>
              <a:gd name="T73" fmla="*/ 385 h 454"/>
              <a:gd name="T74" fmla="*/ 40 w 426"/>
              <a:gd name="T75" fmla="*/ 397 h 454"/>
              <a:gd name="T76" fmla="*/ 28 w 426"/>
              <a:gd name="T77" fmla="*/ 400 h 454"/>
              <a:gd name="T78" fmla="*/ 24 w 426"/>
              <a:gd name="T79" fmla="*/ 419 h 454"/>
              <a:gd name="T80" fmla="*/ 14 w 426"/>
              <a:gd name="T81" fmla="*/ 426 h 454"/>
              <a:gd name="T82" fmla="*/ 7 w 426"/>
              <a:gd name="T83" fmla="*/ 440 h 454"/>
              <a:gd name="T84" fmla="*/ 0 w 426"/>
              <a:gd name="T85" fmla="*/ 445 h 454"/>
              <a:gd name="T86" fmla="*/ 2 w 426"/>
              <a:gd name="T87" fmla="*/ 452 h 454"/>
              <a:gd name="T88" fmla="*/ 12 w 426"/>
              <a:gd name="T89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6" h="454">
                <a:moveTo>
                  <a:pt x="416" y="0"/>
                </a:moveTo>
                <a:lnTo>
                  <a:pt x="414" y="7"/>
                </a:lnTo>
                <a:lnTo>
                  <a:pt x="426" y="12"/>
                </a:lnTo>
                <a:lnTo>
                  <a:pt x="421" y="19"/>
                </a:lnTo>
                <a:lnTo>
                  <a:pt x="409" y="19"/>
                </a:lnTo>
                <a:lnTo>
                  <a:pt x="409" y="31"/>
                </a:lnTo>
                <a:lnTo>
                  <a:pt x="412" y="52"/>
                </a:lnTo>
                <a:lnTo>
                  <a:pt x="402" y="59"/>
                </a:lnTo>
                <a:lnTo>
                  <a:pt x="376" y="76"/>
                </a:lnTo>
                <a:lnTo>
                  <a:pt x="345" y="85"/>
                </a:lnTo>
                <a:lnTo>
                  <a:pt x="329" y="90"/>
                </a:lnTo>
                <a:lnTo>
                  <a:pt x="317" y="102"/>
                </a:lnTo>
                <a:lnTo>
                  <a:pt x="312" y="106"/>
                </a:lnTo>
                <a:lnTo>
                  <a:pt x="293" y="109"/>
                </a:lnTo>
                <a:lnTo>
                  <a:pt x="267" y="111"/>
                </a:lnTo>
                <a:lnTo>
                  <a:pt x="248" y="113"/>
                </a:lnTo>
                <a:lnTo>
                  <a:pt x="229" y="116"/>
                </a:lnTo>
                <a:lnTo>
                  <a:pt x="215" y="118"/>
                </a:lnTo>
                <a:lnTo>
                  <a:pt x="194" y="137"/>
                </a:lnTo>
                <a:lnTo>
                  <a:pt x="201" y="151"/>
                </a:lnTo>
                <a:lnTo>
                  <a:pt x="196" y="156"/>
                </a:lnTo>
                <a:lnTo>
                  <a:pt x="177" y="158"/>
                </a:lnTo>
                <a:lnTo>
                  <a:pt x="158" y="180"/>
                </a:lnTo>
                <a:lnTo>
                  <a:pt x="132" y="203"/>
                </a:lnTo>
                <a:lnTo>
                  <a:pt x="99" y="239"/>
                </a:lnTo>
                <a:lnTo>
                  <a:pt x="83" y="260"/>
                </a:lnTo>
                <a:lnTo>
                  <a:pt x="80" y="286"/>
                </a:lnTo>
                <a:lnTo>
                  <a:pt x="85" y="315"/>
                </a:lnTo>
                <a:lnTo>
                  <a:pt x="92" y="333"/>
                </a:lnTo>
                <a:lnTo>
                  <a:pt x="109" y="345"/>
                </a:lnTo>
                <a:lnTo>
                  <a:pt x="113" y="352"/>
                </a:lnTo>
                <a:lnTo>
                  <a:pt x="92" y="359"/>
                </a:lnTo>
                <a:lnTo>
                  <a:pt x="83" y="369"/>
                </a:lnTo>
                <a:lnTo>
                  <a:pt x="61" y="371"/>
                </a:lnTo>
                <a:lnTo>
                  <a:pt x="57" y="376"/>
                </a:lnTo>
                <a:lnTo>
                  <a:pt x="52" y="381"/>
                </a:lnTo>
                <a:lnTo>
                  <a:pt x="43" y="385"/>
                </a:lnTo>
                <a:lnTo>
                  <a:pt x="40" y="397"/>
                </a:lnTo>
                <a:lnTo>
                  <a:pt x="28" y="400"/>
                </a:lnTo>
                <a:lnTo>
                  <a:pt x="24" y="419"/>
                </a:lnTo>
                <a:lnTo>
                  <a:pt x="14" y="426"/>
                </a:lnTo>
                <a:lnTo>
                  <a:pt x="7" y="440"/>
                </a:lnTo>
                <a:lnTo>
                  <a:pt x="0" y="445"/>
                </a:lnTo>
                <a:lnTo>
                  <a:pt x="2" y="452"/>
                </a:lnTo>
                <a:lnTo>
                  <a:pt x="12" y="45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1145"/>
          <p:cNvSpPr>
            <a:spLocks/>
          </p:cNvSpPr>
          <p:nvPr/>
        </p:nvSpPr>
        <p:spPr bwMode="auto">
          <a:xfrm>
            <a:off x="3309938" y="5768976"/>
            <a:ext cx="687388" cy="123825"/>
          </a:xfrm>
          <a:custGeom>
            <a:avLst/>
            <a:gdLst>
              <a:gd name="T0" fmla="*/ 433 w 433"/>
              <a:gd name="T1" fmla="*/ 0 h 78"/>
              <a:gd name="T2" fmla="*/ 426 w 433"/>
              <a:gd name="T3" fmla="*/ 5 h 78"/>
              <a:gd name="T4" fmla="*/ 414 w 433"/>
              <a:gd name="T5" fmla="*/ 5 h 78"/>
              <a:gd name="T6" fmla="*/ 409 w 433"/>
              <a:gd name="T7" fmla="*/ 2 h 78"/>
              <a:gd name="T8" fmla="*/ 397 w 433"/>
              <a:gd name="T9" fmla="*/ 5 h 78"/>
              <a:gd name="T10" fmla="*/ 388 w 433"/>
              <a:gd name="T11" fmla="*/ 0 h 78"/>
              <a:gd name="T12" fmla="*/ 374 w 433"/>
              <a:gd name="T13" fmla="*/ 2 h 78"/>
              <a:gd name="T14" fmla="*/ 364 w 433"/>
              <a:gd name="T15" fmla="*/ 10 h 78"/>
              <a:gd name="T16" fmla="*/ 345 w 433"/>
              <a:gd name="T17" fmla="*/ 17 h 78"/>
              <a:gd name="T18" fmla="*/ 331 w 433"/>
              <a:gd name="T19" fmla="*/ 26 h 78"/>
              <a:gd name="T20" fmla="*/ 322 w 433"/>
              <a:gd name="T21" fmla="*/ 47 h 78"/>
              <a:gd name="T22" fmla="*/ 310 w 433"/>
              <a:gd name="T23" fmla="*/ 59 h 78"/>
              <a:gd name="T24" fmla="*/ 296 w 433"/>
              <a:gd name="T25" fmla="*/ 71 h 78"/>
              <a:gd name="T26" fmla="*/ 288 w 433"/>
              <a:gd name="T27" fmla="*/ 73 h 78"/>
              <a:gd name="T28" fmla="*/ 281 w 433"/>
              <a:gd name="T29" fmla="*/ 64 h 78"/>
              <a:gd name="T30" fmla="*/ 274 w 433"/>
              <a:gd name="T31" fmla="*/ 59 h 78"/>
              <a:gd name="T32" fmla="*/ 262 w 433"/>
              <a:gd name="T33" fmla="*/ 57 h 78"/>
              <a:gd name="T34" fmla="*/ 255 w 433"/>
              <a:gd name="T35" fmla="*/ 59 h 78"/>
              <a:gd name="T36" fmla="*/ 246 w 433"/>
              <a:gd name="T37" fmla="*/ 69 h 78"/>
              <a:gd name="T38" fmla="*/ 236 w 433"/>
              <a:gd name="T39" fmla="*/ 69 h 78"/>
              <a:gd name="T40" fmla="*/ 232 w 433"/>
              <a:gd name="T41" fmla="*/ 64 h 78"/>
              <a:gd name="T42" fmla="*/ 225 w 433"/>
              <a:gd name="T43" fmla="*/ 59 h 78"/>
              <a:gd name="T44" fmla="*/ 201 w 433"/>
              <a:gd name="T45" fmla="*/ 55 h 78"/>
              <a:gd name="T46" fmla="*/ 189 w 433"/>
              <a:gd name="T47" fmla="*/ 52 h 78"/>
              <a:gd name="T48" fmla="*/ 180 w 433"/>
              <a:gd name="T49" fmla="*/ 57 h 78"/>
              <a:gd name="T50" fmla="*/ 173 w 433"/>
              <a:gd name="T51" fmla="*/ 52 h 78"/>
              <a:gd name="T52" fmla="*/ 166 w 433"/>
              <a:gd name="T53" fmla="*/ 47 h 78"/>
              <a:gd name="T54" fmla="*/ 156 w 433"/>
              <a:gd name="T55" fmla="*/ 47 h 78"/>
              <a:gd name="T56" fmla="*/ 147 w 433"/>
              <a:gd name="T57" fmla="*/ 43 h 78"/>
              <a:gd name="T58" fmla="*/ 135 w 433"/>
              <a:gd name="T59" fmla="*/ 43 h 78"/>
              <a:gd name="T60" fmla="*/ 123 w 433"/>
              <a:gd name="T61" fmla="*/ 38 h 78"/>
              <a:gd name="T62" fmla="*/ 111 w 433"/>
              <a:gd name="T63" fmla="*/ 38 h 78"/>
              <a:gd name="T64" fmla="*/ 99 w 433"/>
              <a:gd name="T65" fmla="*/ 36 h 78"/>
              <a:gd name="T66" fmla="*/ 92 w 433"/>
              <a:gd name="T67" fmla="*/ 38 h 78"/>
              <a:gd name="T68" fmla="*/ 83 w 433"/>
              <a:gd name="T69" fmla="*/ 47 h 78"/>
              <a:gd name="T70" fmla="*/ 61 w 433"/>
              <a:gd name="T71" fmla="*/ 52 h 78"/>
              <a:gd name="T72" fmla="*/ 47 w 433"/>
              <a:gd name="T73" fmla="*/ 47 h 78"/>
              <a:gd name="T74" fmla="*/ 24 w 433"/>
              <a:gd name="T75" fmla="*/ 52 h 78"/>
              <a:gd name="T76" fmla="*/ 7 w 433"/>
              <a:gd name="T77" fmla="*/ 66 h 78"/>
              <a:gd name="T78" fmla="*/ 0 w 433"/>
              <a:gd name="T7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3" h="78">
                <a:moveTo>
                  <a:pt x="433" y="0"/>
                </a:moveTo>
                <a:lnTo>
                  <a:pt x="426" y="5"/>
                </a:lnTo>
                <a:lnTo>
                  <a:pt x="414" y="5"/>
                </a:lnTo>
                <a:lnTo>
                  <a:pt x="409" y="2"/>
                </a:lnTo>
                <a:lnTo>
                  <a:pt x="397" y="5"/>
                </a:lnTo>
                <a:lnTo>
                  <a:pt x="388" y="0"/>
                </a:lnTo>
                <a:lnTo>
                  <a:pt x="374" y="2"/>
                </a:lnTo>
                <a:lnTo>
                  <a:pt x="364" y="10"/>
                </a:lnTo>
                <a:lnTo>
                  <a:pt x="345" y="17"/>
                </a:lnTo>
                <a:lnTo>
                  <a:pt x="331" y="26"/>
                </a:lnTo>
                <a:lnTo>
                  <a:pt x="322" y="47"/>
                </a:lnTo>
                <a:lnTo>
                  <a:pt x="310" y="59"/>
                </a:lnTo>
                <a:lnTo>
                  <a:pt x="296" y="71"/>
                </a:lnTo>
                <a:lnTo>
                  <a:pt x="288" y="73"/>
                </a:lnTo>
                <a:lnTo>
                  <a:pt x="281" y="64"/>
                </a:lnTo>
                <a:lnTo>
                  <a:pt x="274" y="59"/>
                </a:lnTo>
                <a:lnTo>
                  <a:pt x="262" y="57"/>
                </a:lnTo>
                <a:lnTo>
                  <a:pt x="255" y="59"/>
                </a:lnTo>
                <a:lnTo>
                  <a:pt x="246" y="69"/>
                </a:lnTo>
                <a:lnTo>
                  <a:pt x="236" y="69"/>
                </a:lnTo>
                <a:lnTo>
                  <a:pt x="232" y="64"/>
                </a:lnTo>
                <a:lnTo>
                  <a:pt x="225" y="59"/>
                </a:lnTo>
                <a:lnTo>
                  <a:pt x="201" y="55"/>
                </a:lnTo>
                <a:lnTo>
                  <a:pt x="189" y="52"/>
                </a:lnTo>
                <a:lnTo>
                  <a:pt x="180" y="57"/>
                </a:lnTo>
                <a:lnTo>
                  <a:pt x="173" y="52"/>
                </a:lnTo>
                <a:lnTo>
                  <a:pt x="166" y="47"/>
                </a:lnTo>
                <a:lnTo>
                  <a:pt x="156" y="47"/>
                </a:lnTo>
                <a:lnTo>
                  <a:pt x="147" y="43"/>
                </a:lnTo>
                <a:lnTo>
                  <a:pt x="135" y="43"/>
                </a:lnTo>
                <a:lnTo>
                  <a:pt x="123" y="38"/>
                </a:lnTo>
                <a:lnTo>
                  <a:pt x="111" y="38"/>
                </a:lnTo>
                <a:lnTo>
                  <a:pt x="99" y="36"/>
                </a:lnTo>
                <a:lnTo>
                  <a:pt x="92" y="38"/>
                </a:lnTo>
                <a:lnTo>
                  <a:pt x="83" y="47"/>
                </a:lnTo>
                <a:lnTo>
                  <a:pt x="61" y="52"/>
                </a:lnTo>
                <a:lnTo>
                  <a:pt x="47" y="47"/>
                </a:lnTo>
                <a:lnTo>
                  <a:pt x="24" y="52"/>
                </a:lnTo>
                <a:lnTo>
                  <a:pt x="7" y="66"/>
                </a:lnTo>
                <a:lnTo>
                  <a:pt x="0" y="7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1146"/>
          <p:cNvSpPr>
            <a:spLocks/>
          </p:cNvSpPr>
          <p:nvPr/>
        </p:nvSpPr>
        <p:spPr bwMode="auto">
          <a:xfrm>
            <a:off x="3268663" y="5884863"/>
            <a:ext cx="41275" cy="23813"/>
          </a:xfrm>
          <a:custGeom>
            <a:avLst/>
            <a:gdLst>
              <a:gd name="T0" fmla="*/ 26 w 26"/>
              <a:gd name="T1" fmla="*/ 5 h 15"/>
              <a:gd name="T2" fmla="*/ 24 w 26"/>
              <a:gd name="T3" fmla="*/ 0 h 15"/>
              <a:gd name="T4" fmla="*/ 21 w 26"/>
              <a:gd name="T5" fmla="*/ 0 h 15"/>
              <a:gd name="T6" fmla="*/ 16 w 26"/>
              <a:gd name="T7" fmla="*/ 3 h 15"/>
              <a:gd name="T8" fmla="*/ 16 w 26"/>
              <a:gd name="T9" fmla="*/ 12 h 15"/>
              <a:gd name="T10" fmla="*/ 0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5"/>
                </a:moveTo>
                <a:lnTo>
                  <a:pt x="24" y="0"/>
                </a:lnTo>
                <a:lnTo>
                  <a:pt x="21" y="0"/>
                </a:lnTo>
                <a:lnTo>
                  <a:pt x="16" y="3"/>
                </a:lnTo>
                <a:lnTo>
                  <a:pt x="16" y="12"/>
                </a:lnTo>
                <a:lnTo>
                  <a:pt x="0" y="1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Rectangle 1147"/>
          <p:cNvSpPr>
            <a:spLocks noChangeArrowheads="1"/>
          </p:cNvSpPr>
          <p:nvPr/>
        </p:nvSpPr>
        <p:spPr bwMode="auto">
          <a:xfrm>
            <a:off x="3306763" y="5892801"/>
            <a:ext cx="3175" cy="7938"/>
          </a:xfrm>
          <a:prstGeom prst="rect">
            <a:avLst/>
          </a:pr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1148"/>
          <p:cNvSpPr>
            <a:spLocks/>
          </p:cNvSpPr>
          <p:nvPr/>
        </p:nvSpPr>
        <p:spPr bwMode="auto">
          <a:xfrm>
            <a:off x="3073401" y="5648326"/>
            <a:ext cx="195263" cy="260350"/>
          </a:xfrm>
          <a:custGeom>
            <a:avLst/>
            <a:gdLst>
              <a:gd name="T0" fmla="*/ 123 w 123"/>
              <a:gd name="T1" fmla="*/ 164 h 164"/>
              <a:gd name="T2" fmla="*/ 123 w 123"/>
              <a:gd name="T3" fmla="*/ 161 h 164"/>
              <a:gd name="T4" fmla="*/ 123 w 123"/>
              <a:gd name="T5" fmla="*/ 157 h 164"/>
              <a:gd name="T6" fmla="*/ 118 w 123"/>
              <a:gd name="T7" fmla="*/ 157 h 164"/>
              <a:gd name="T8" fmla="*/ 116 w 123"/>
              <a:gd name="T9" fmla="*/ 154 h 164"/>
              <a:gd name="T10" fmla="*/ 111 w 123"/>
              <a:gd name="T11" fmla="*/ 152 h 164"/>
              <a:gd name="T12" fmla="*/ 109 w 123"/>
              <a:gd name="T13" fmla="*/ 152 h 164"/>
              <a:gd name="T14" fmla="*/ 106 w 123"/>
              <a:gd name="T15" fmla="*/ 145 h 164"/>
              <a:gd name="T16" fmla="*/ 102 w 123"/>
              <a:gd name="T17" fmla="*/ 140 h 164"/>
              <a:gd name="T18" fmla="*/ 99 w 123"/>
              <a:gd name="T19" fmla="*/ 138 h 164"/>
              <a:gd name="T20" fmla="*/ 92 w 123"/>
              <a:gd name="T21" fmla="*/ 138 h 164"/>
              <a:gd name="T22" fmla="*/ 90 w 123"/>
              <a:gd name="T23" fmla="*/ 135 h 164"/>
              <a:gd name="T24" fmla="*/ 87 w 123"/>
              <a:gd name="T25" fmla="*/ 123 h 164"/>
              <a:gd name="T26" fmla="*/ 85 w 123"/>
              <a:gd name="T27" fmla="*/ 121 h 164"/>
              <a:gd name="T28" fmla="*/ 80 w 123"/>
              <a:gd name="T29" fmla="*/ 109 h 164"/>
              <a:gd name="T30" fmla="*/ 78 w 123"/>
              <a:gd name="T31" fmla="*/ 100 h 164"/>
              <a:gd name="T32" fmla="*/ 83 w 123"/>
              <a:gd name="T33" fmla="*/ 93 h 164"/>
              <a:gd name="T34" fmla="*/ 85 w 123"/>
              <a:gd name="T35" fmla="*/ 90 h 164"/>
              <a:gd name="T36" fmla="*/ 83 w 123"/>
              <a:gd name="T37" fmla="*/ 88 h 164"/>
              <a:gd name="T38" fmla="*/ 80 w 123"/>
              <a:gd name="T39" fmla="*/ 88 h 164"/>
              <a:gd name="T40" fmla="*/ 78 w 123"/>
              <a:gd name="T41" fmla="*/ 83 h 164"/>
              <a:gd name="T42" fmla="*/ 73 w 123"/>
              <a:gd name="T43" fmla="*/ 83 h 164"/>
              <a:gd name="T44" fmla="*/ 71 w 123"/>
              <a:gd name="T45" fmla="*/ 78 h 164"/>
              <a:gd name="T46" fmla="*/ 69 w 123"/>
              <a:gd name="T47" fmla="*/ 69 h 164"/>
              <a:gd name="T48" fmla="*/ 71 w 123"/>
              <a:gd name="T49" fmla="*/ 67 h 164"/>
              <a:gd name="T50" fmla="*/ 76 w 123"/>
              <a:gd name="T51" fmla="*/ 64 h 164"/>
              <a:gd name="T52" fmla="*/ 73 w 123"/>
              <a:gd name="T53" fmla="*/ 50 h 164"/>
              <a:gd name="T54" fmla="*/ 69 w 123"/>
              <a:gd name="T55" fmla="*/ 41 h 164"/>
              <a:gd name="T56" fmla="*/ 61 w 123"/>
              <a:gd name="T57" fmla="*/ 31 h 164"/>
              <a:gd name="T58" fmla="*/ 54 w 123"/>
              <a:gd name="T59" fmla="*/ 22 h 164"/>
              <a:gd name="T60" fmla="*/ 42 w 123"/>
              <a:gd name="T61" fmla="*/ 15 h 164"/>
              <a:gd name="T62" fmla="*/ 33 w 123"/>
              <a:gd name="T63" fmla="*/ 7 h 164"/>
              <a:gd name="T64" fmla="*/ 28 w 123"/>
              <a:gd name="T65" fmla="*/ 5 h 164"/>
              <a:gd name="T66" fmla="*/ 14 w 123"/>
              <a:gd name="T67" fmla="*/ 0 h 164"/>
              <a:gd name="T68" fmla="*/ 7 w 123"/>
              <a:gd name="T69" fmla="*/ 0 h 164"/>
              <a:gd name="T70" fmla="*/ 2 w 123"/>
              <a:gd name="T71" fmla="*/ 0 h 164"/>
              <a:gd name="T72" fmla="*/ 0 w 123"/>
              <a:gd name="T73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64">
                <a:moveTo>
                  <a:pt x="123" y="164"/>
                </a:moveTo>
                <a:lnTo>
                  <a:pt x="123" y="161"/>
                </a:lnTo>
                <a:lnTo>
                  <a:pt x="123" y="157"/>
                </a:lnTo>
                <a:lnTo>
                  <a:pt x="118" y="157"/>
                </a:lnTo>
                <a:lnTo>
                  <a:pt x="116" y="154"/>
                </a:lnTo>
                <a:lnTo>
                  <a:pt x="111" y="152"/>
                </a:lnTo>
                <a:lnTo>
                  <a:pt x="109" y="152"/>
                </a:lnTo>
                <a:lnTo>
                  <a:pt x="106" y="145"/>
                </a:lnTo>
                <a:lnTo>
                  <a:pt x="102" y="140"/>
                </a:lnTo>
                <a:lnTo>
                  <a:pt x="99" y="138"/>
                </a:lnTo>
                <a:lnTo>
                  <a:pt x="92" y="138"/>
                </a:lnTo>
                <a:lnTo>
                  <a:pt x="90" y="135"/>
                </a:lnTo>
                <a:lnTo>
                  <a:pt x="87" y="123"/>
                </a:lnTo>
                <a:lnTo>
                  <a:pt x="85" y="121"/>
                </a:lnTo>
                <a:lnTo>
                  <a:pt x="80" y="109"/>
                </a:lnTo>
                <a:lnTo>
                  <a:pt x="78" y="100"/>
                </a:lnTo>
                <a:lnTo>
                  <a:pt x="83" y="93"/>
                </a:lnTo>
                <a:lnTo>
                  <a:pt x="85" y="90"/>
                </a:lnTo>
                <a:lnTo>
                  <a:pt x="83" y="88"/>
                </a:lnTo>
                <a:lnTo>
                  <a:pt x="80" y="88"/>
                </a:lnTo>
                <a:lnTo>
                  <a:pt x="78" y="83"/>
                </a:lnTo>
                <a:lnTo>
                  <a:pt x="73" y="83"/>
                </a:lnTo>
                <a:lnTo>
                  <a:pt x="71" y="78"/>
                </a:lnTo>
                <a:lnTo>
                  <a:pt x="69" y="69"/>
                </a:lnTo>
                <a:lnTo>
                  <a:pt x="71" y="67"/>
                </a:lnTo>
                <a:lnTo>
                  <a:pt x="76" y="64"/>
                </a:lnTo>
                <a:lnTo>
                  <a:pt x="73" y="50"/>
                </a:lnTo>
                <a:lnTo>
                  <a:pt x="69" y="41"/>
                </a:lnTo>
                <a:lnTo>
                  <a:pt x="61" y="31"/>
                </a:lnTo>
                <a:lnTo>
                  <a:pt x="54" y="22"/>
                </a:lnTo>
                <a:lnTo>
                  <a:pt x="42" y="15"/>
                </a:lnTo>
                <a:lnTo>
                  <a:pt x="33" y="7"/>
                </a:lnTo>
                <a:lnTo>
                  <a:pt x="28" y="5"/>
                </a:lnTo>
                <a:lnTo>
                  <a:pt x="14" y="0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1149"/>
          <p:cNvSpPr>
            <a:spLocks/>
          </p:cNvSpPr>
          <p:nvPr/>
        </p:nvSpPr>
        <p:spPr bwMode="auto">
          <a:xfrm>
            <a:off x="2844801" y="5457826"/>
            <a:ext cx="228600" cy="206375"/>
          </a:xfrm>
          <a:custGeom>
            <a:avLst/>
            <a:gdLst>
              <a:gd name="T0" fmla="*/ 144 w 144"/>
              <a:gd name="T1" fmla="*/ 120 h 130"/>
              <a:gd name="T2" fmla="*/ 137 w 144"/>
              <a:gd name="T3" fmla="*/ 118 h 130"/>
              <a:gd name="T4" fmla="*/ 125 w 144"/>
              <a:gd name="T5" fmla="*/ 120 h 130"/>
              <a:gd name="T6" fmla="*/ 113 w 144"/>
              <a:gd name="T7" fmla="*/ 123 h 130"/>
              <a:gd name="T8" fmla="*/ 101 w 144"/>
              <a:gd name="T9" fmla="*/ 127 h 130"/>
              <a:gd name="T10" fmla="*/ 94 w 144"/>
              <a:gd name="T11" fmla="*/ 130 h 130"/>
              <a:gd name="T12" fmla="*/ 90 w 144"/>
              <a:gd name="T13" fmla="*/ 125 h 130"/>
              <a:gd name="T14" fmla="*/ 82 w 144"/>
              <a:gd name="T15" fmla="*/ 116 h 130"/>
              <a:gd name="T16" fmla="*/ 75 w 144"/>
              <a:gd name="T17" fmla="*/ 111 h 130"/>
              <a:gd name="T18" fmla="*/ 66 w 144"/>
              <a:gd name="T19" fmla="*/ 109 h 130"/>
              <a:gd name="T20" fmla="*/ 61 w 144"/>
              <a:gd name="T21" fmla="*/ 109 h 130"/>
              <a:gd name="T22" fmla="*/ 56 w 144"/>
              <a:gd name="T23" fmla="*/ 104 h 130"/>
              <a:gd name="T24" fmla="*/ 49 w 144"/>
              <a:gd name="T25" fmla="*/ 104 h 130"/>
              <a:gd name="T26" fmla="*/ 42 w 144"/>
              <a:gd name="T27" fmla="*/ 97 h 130"/>
              <a:gd name="T28" fmla="*/ 37 w 144"/>
              <a:gd name="T29" fmla="*/ 94 h 130"/>
              <a:gd name="T30" fmla="*/ 33 w 144"/>
              <a:gd name="T31" fmla="*/ 97 h 130"/>
              <a:gd name="T32" fmla="*/ 30 w 144"/>
              <a:gd name="T33" fmla="*/ 99 h 130"/>
              <a:gd name="T34" fmla="*/ 23 w 144"/>
              <a:gd name="T35" fmla="*/ 97 h 130"/>
              <a:gd name="T36" fmla="*/ 14 w 144"/>
              <a:gd name="T37" fmla="*/ 97 h 130"/>
              <a:gd name="T38" fmla="*/ 9 w 144"/>
              <a:gd name="T39" fmla="*/ 99 h 130"/>
              <a:gd name="T40" fmla="*/ 4 w 144"/>
              <a:gd name="T41" fmla="*/ 101 h 130"/>
              <a:gd name="T42" fmla="*/ 0 w 144"/>
              <a:gd name="T43" fmla="*/ 97 h 130"/>
              <a:gd name="T44" fmla="*/ 9 w 144"/>
              <a:gd name="T45" fmla="*/ 87 h 130"/>
              <a:gd name="T46" fmla="*/ 11 w 144"/>
              <a:gd name="T47" fmla="*/ 85 h 130"/>
              <a:gd name="T48" fmla="*/ 14 w 144"/>
              <a:gd name="T49" fmla="*/ 83 h 130"/>
              <a:gd name="T50" fmla="*/ 19 w 144"/>
              <a:gd name="T51" fmla="*/ 75 h 130"/>
              <a:gd name="T52" fmla="*/ 19 w 144"/>
              <a:gd name="T53" fmla="*/ 71 h 130"/>
              <a:gd name="T54" fmla="*/ 28 w 144"/>
              <a:gd name="T55" fmla="*/ 61 h 130"/>
              <a:gd name="T56" fmla="*/ 33 w 144"/>
              <a:gd name="T57" fmla="*/ 52 h 130"/>
              <a:gd name="T58" fmla="*/ 35 w 144"/>
              <a:gd name="T59" fmla="*/ 45 h 130"/>
              <a:gd name="T60" fmla="*/ 33 w 144"/>
              <a:gd name="T61" fmla="*/ 40 h 130"/>
              <a:gd name="T62" fmla="*/ 40 w 144"/>
              <a:gd name="T63" fmla="*/ 30 h 130"/>
              <a:gd name="T64" fmla="*/ 37 w 144"/>
              <a:gd name="T65" fmla="*/ 26 h 130"/>
              <a:gd name="T66" fmla="*/ 42 w 144"/>
              <a:gd name="T67" fmla="*/ 14 h 130"/>
              <a:gd name="T68" fmla="*/ 45 w 144"/>
              <a:gd name="T69" fmla="*/ 7 h 130"/>
              <a:gd name="T70" fmla="*/ 42 w 144"/>
              <a:gd name="T71" fmla="*/ 4 h 130"/>
              <a:gd name="T72" fmla="*/ 37 w 144"/>
              <a:gd name="T73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30">
                <a:moveTo>
                  <a:pt x="144" y="120"/>
                </a:moveTo>
                <a:lnTo>
                  <a:pt x="137" y="118"/>
                </a:lnTo>
                <a:lnTo>
                  <a:pt x="125" y="120"/>
                </a:lnTo>
                <a:lnTo>
                  <a:pt x="113" y="123"/>
                </a:lnTo>
                <a:lnTo>
                  <a:pt x="101" y="127"/>
                </a:lnTo>
                <a:lnTo>
                  <a:pt x="94" y="130"/>
                </a:lnTo>
                <a:lnTo>
                  <a:pt x="90" y="125"/>
                </a:lnTo>
                <a:lnTo>
                  <a:pt x="82" y="116"/>
                </a:lnTo>
                <a:lnTo>
                  <a:pt x="75" y="111"/>
                </a:lnTo>
                <a:lnTo>
                  <a:pt x="66" y="109"/>
                </a:lnTo>
                <a:lnTo>
                  <a:pt x="61" y="109"/>
                </a:lnTo>
                <a:lnTo>
                  <a:pt x="56" y="104"/>
                </a:lnTo>
                <a:lnTo>
                  <a:pt x="49" y="104"/>
                </a:lnTo>
                <a:lnTo>
                  <a:pt x="42" y="97"/>
                </a:lnTo>
                <a:lnTo>
                  <a:pt x="37" y="94"/>
                </a:lnTo>
                <a:lnTo>
                  <a:pt x="33" y="97"/>
                </a:lnTo>
                <a:lnTo>
                  <a:pt x="30" y="99"/>
                </a:lnTo>
                <a:lnTo>
                  <a:pt x="23" y="97"/>
                </a:lnTo>
                <a:lnTo>
                  <a:pt x="14" y="97"/>
                </a:lnTo>
                <a:lnTo>
                  <a:pt x="9" y="99"/>
                </a:lnTo>
                <a:lnTo>
                  <a:pt x="4" y="101"/>
                </a:lnTo>
                <a:lnTo>
                  <a:pt x="0" y="97"/>
                </a:lnTo>
                <a:lnTo>
                  <a:pt x="9" y="87"/>
                </a:lnTo>
                <a:lnTo>
                  <a:pt x="11" y="85"/>
                </a:lnTo>
                <a:lnTo>
                  <a:pt x="14" y="83"/>
                </a:lnTo>
                <a:lnTo>
                  <a:pt x="19" y="75"/>
                </a:lnTo>
                <a:lnTo>
                  <a:pt x="19" y="71"/>
                </a:lnTo>
                <a:lnTo>
                  <a:pt x="28" y="61"/>
                </a:lnTo>
                <a:lnTo>
                  <a:pt x="33" y="52"/>
                </a:lnTo>
                <a:lnTo>
                  <a:pt x="35" y="45"/>
                </a:lnTo>
                <a:lnTo>
                  <a:pt x="33" y="40"/>
                </a:lnTo>
                <a:lnTo>
                  <a:pt x="40" y="30"/>
                </a:lnTo>
                <a:lnTo>
                  <a:pt x="37" y="26"/>
                </a:lnTo>
                <a:lnTo>
                  <a:pt x="42" y="14"/>
                </a:lnTo>
                <a:lnTo>
                  <a:pt x="45" y="7"/>
                </a:lnTo>
                <a:lnTo>
                  <a:pt x="42" y="4"/>
                </a:lnTo>
                <a:lnTo>
                  <a:pt x="37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1150"/>
          <p:cNvSpPr>
            <a:spLocks/>
          </p:cNvSpPr>
          <p:nvPr/>
        </p:nvSpPr>
        <p:spPr bwMode="auto">
          <a:xfrm>
            <a:off x="2862263" y="5197476"/>
            <a:ext cx="76200" cy="260350"/>
          </a:xfrm>
          <a:custGeom>
            <a:avLst/>
            <a:gdLst>
              <a:gd name="T0" fmla="*/ 26 w 48"/>
              <a:gd name="T1" fmla="*/ 164 h 164"/>
              <a:gd name="T2" fmla="*/ 31 w 48"/>
              <a:gd name="T3" fmla="*/ 159 h 164"/>
              <a:gd name="T4" fmla="*/ 41 w 48"/>
              <a:gd name="T5" fmla="*/ 147 h 164"/>
              <a:gd name="T6" fmla="*/ 45 w 48"/>
              <a:gd name="T7" fmla="*/ 138 h 164"/>
              <a:gd name="T8" fmla="*/ 48 w 48"/>
              <a:gd name="T9" fmla="*/ 126 h 164"/>
              <a:gd name="T10" fmla="*/ 45 w 48"/>
              <a:gd name="T11" fmla="*/ 114 h 164"/>
              <a:gd name="T12" fmla="*/ 43 w 48"/>
              <a:gd name="T13" fmla="*/ 107 h 164"/>
              <a:gd name="T14" fmla="*/ 41 w 48"/>
              <a:gd name="T15" fmla="*/ 105 h 164"/>
              <a:gd name="T16" fmla="*/ 36 w 48"/>
              <a:gd name="T17" fmla="*/ 105 h 164"/>
              <a:gd name="T18" fmla="*/ 26 w 48"/>
              <a:gd name="T19" fmla="*/ 107 h 164"/>
              <a:gd name="T20" fmla="*/ 24 w 48"/>
              <a:gd name="T21" fmla="*/ 107 h 164"/>
              <a:gd name="T22" fmla="*/ 19 w 48"/>
              <a:gd name="T23" fmla="*/ 107 h 164"/>
              <a:gd name="T24" fmla="*/ 15 w 48"/>
              <a:gd name="T25" fmla="*/ 107 h 164"/>
              <a:gd name="T26" fmla="*/ 19 w 48"/>
              <a:gd name="T27" fmla="*/ 97 h 164"/>
              <a:gd name="T28" fmla="*/ 22 w 48"/>
              <a:gd name="T29" fmla="*/ 90 h 164"/>
              <a:gd name="T30" fmla="*/ 19 w 48"/>
              <a:gd name="T31" fmla="*/ 83 h 164"/>
              <a:gd name="T32" fmla="*/ 17 w 48"/>
              <a:gd name="T33" fmla="*/ 81 h 164"/>
              <a:gd name="T34" fmla="*/ 8 w 48"/>
              <a:gd name="T35" fmla="*/ 71 h 164"/>
              <a:gd name="T36" fmla="*/ 5 w 48"/>
              <a:gd name="T37" fmla="*/ 71 h 164"/>
              <a:gd name="T38" fmla="*/ 0 w 48"/>
              <a:gd name="T39" fmla="*/ 69 h 164"/>
              <a:gd name="T40" fmla="*/ 3 w 48"/>
              <a:gd name="T41" fmla="*/ 64 h 164"/>
              <a:gd name="T42" fmla="*/ 0 w 48"/>
              <a:gd name="T43" fmla="*/ 62 h 164"/>
              <a:gd name="T44" fmla="*/ 8 w 48"/>
              <a:gd name="T45" fmla="*/ 53 h 164"/>
              <a:gd name="T46" fmla="*/ 12 w 48"/>
              <a:gd name="T47" fmla="*/ 45 h 164"/>
              <a:gd name="T48" fmla="*/ 15 w 48"/>
              <a:gd name="T49" fmla="*/ 36 h 164"/>
              <a:gd name="T50" fmla="*/ 17 w 48"/>
              <a:gd name="T51" fmla="*/ 29 h 164"/>
              <a:gd name="T52" fmla="*/ 24 w 48"/>
              <a:gd name="T53" fmla="*/ 24 h 164"/>
              <a:gd name="T54" fmla="*/ 29 w 48"/>
              <a:gd name="T55" fmla="*/ 17 h 164"/>
              <a:gd name="T56" fmla="*/ 31 w 48"/>
              <a:gd name="T57" fmla="*/ 10 h 164"/>
              <a:gd name="T58" fmla="*/ 31 w 48"/>
              <a:gd name="T59" fmla="*/ 8 h 164"/>
              <a:gd name="T60" fmla="*/ 31 w 48"/>
              <a:gd name="T61" fmla="*/ 3 h 164"/>
              <a:gd name="T62" fmla="*/ 29 w 48"/>
              <a:gd name="T63" fmla="*/ 0 h 164"/>
              <a:gd name="T64" fmla="*/ 29 w 48"/>
              <a:gd name="T65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" h="164">
                <a:moveTo>
                  <a:pt x="26" y="164"/>
                </a:moveTo>
                <a:lnTo>
                  <a:pt x="31" y="159"/>
                </a:lnTo>
                <a:lnTo>
                  <a:pt x="41" y="147"/>
                </a:lnTo>
                <a:lnTo>
                  <a:pt x="45" y="138"/>
                </a:lnTo>
                <a:lnTo>
                  <a:pt x="48" y="126"/>
                </a:lnTo>
                <a:lnTo>
                  <a:pt x="45" y="114"/>
                </a:lnTo>
                <a:lnTo>
                  <a:pt x="43" y="107"/>
                </a:lnTo>
                <a:lnTo>
                  <a:pt x="41" y="105"/>
                </a:lnTo>
                <a:lnTo>
                  <a:pt x="36" y="105"/>
                </a:lnTo>
                <a:lnTo>
                  <a:pt x="26" y="107"/>
                </a:lnTo>
                <a:lnTo>
                  <a:pt x="24" y="107"/>
                </a:lnTo>
                <a:lnTo>
                  <a:pt x="19" y="107"/>
                </a:lnTo>
                <a:lnTo>
                  <a:pt x="15" y="107"/>
                </a:lnTo>
                <a:lnTo>
                  <a:pt x="19" y="97"/>
                </a:lnTo>
                <a:lnTo>
                  <a:pt x="22" y="90"/>
                </a:lnTo>
                <a:lnTo>
                  <a:pt x="19" y="83"/>
                </a:lnTo>
                <a:lnTo>
                  <a:pt x="17" y="81"/>
                </a:lnTo>
                <a:lnTo>
                  <a:pt x="8" y="71"/>
                </a:lnTo>
                <a:lnTo>
                  <a:pt x="5" y="71"/>
                </a:lnTo>
                <a:lnTo>
                  <a:pt x="0" y="69"/>
                </a:lnTo>
                <a:lnTo>
                  <a:pt x="3" y="64"/>
                </a:lnTo>
                <a:lnTo>
                  <a:pt x="0" y="62"/>
                </a:lnTo>
                <a:lnTo>
                  <a:pt x="8" y="53"/>
                </a:lnTo>
                <a:lnTo>
                  <a:pt x="12" y="45"/>
                </a:lnTo>
                <a:lnTo>
                  <a:pt x="15" y="36"/>
                </a:lnTo>
                <a:lnTo>
                  <a:pt x="17" y="29"/>
                </a:lnTo>
                <a:lnTo>
                  <a:pt x="24" y="24"/>
                </a:lnTo>
                <a:lnTo>
                  <a:pt x="29" y="17"/>
                </a:lnTo>
                <a:lnTo>
                  <a:pt x="31" y="10"/>
                </a:lnTo>
                <a:lnTo>
                  <a:pt x="31" y="8"/>
                </a:lnTo>
                <a:lnTo>
                  <a:pt x="31" y="3"/>
                </a:lnTo>
                <a:lnTo>
                  <a:pt x="29" y="0"/>
                </a:lnTo>
                <a:lnTo>
                  <a:pt x="29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1151"/>
          <p:cNvSpPr>
            <a:spLocks/>
          </p:cNvSpPr>
          <p:nvPr/>
        </p:nvSpPr>
        <p:spPr bwMode="auto">
          <a:xfrm>
            <a:off x="2908301" y="4916488"/>
            <a:ext cx="184150" cy="280988"/>
          </a:xfrm>
          <a:custGeom>
            <a:avLst/>
            <a:gdLst>
              <a:gd name="T0" fmla="*/ 0 w 116"/>
              <a:gd name="T1" fmla="*/ 177 h 177"/>
              <a:gd name="T2" fmla="*/ 2 w 116"/>
              <a:gd name="T3" fmla="*/ 177 h 177"/>
              <a:gd name="T4" fmla="*/ 5 w 116"/>
              <a:gd name="T5" fmla="*/ 177 h 177"/>
              <a:gd name="T6" fmla="*/ 16 w 116"/>
              <a:gd name="T7" fmla="*/ 173 h 177"/>
              <a:gd name="T8" fmla="*/ 28 w 116"/>
              <a:gd name="T9" fmla="*/ 166 h 177"/>
              <a:gd name="T10" fmla="*/ 35 w 116"/>
              <a:gd name="T11" fmla="*/ 161 h 177"/>
              <a:gd name="T12" fmla="*/ 35 w 116"/>
              <a:gd name="T13" fmla="*/ 159 h 177"/>
              <a:gd name="T14" fmla="*/ 42 w 116"/>
              <a:gd name="T15" fmla="*/ 142 h 177"/>
              <a:gd name="T16" fmla="*/ 61 w 116"/>
              <a:gd name="T17" fmla="*/ 118 h 177"/>
              <a:gd name="T18" fmla="*/ 68 w 116"/>
              <a:gd name="T19" fmla="*/ 106 h 177"/>
              <a:gd name="T20" fmla="*/ 66 w 116"/>
              <a:gd name="T21" fmla="*/ 102 h 177"/>
              <a:gd name="T22" fmla="*/ 78 w 116"/>
              <a:gd name="T23" fmla="*/ 83 h 177"/>
              <a:gd name="T24" fmla="*/ 87 w 116"/>
              <a:gd name="T25" fmla="*/ 66 h 177"/>
              <a:gd name="T26" fmla="*/ 97 w 116"/>
              <a:gd name="T27" fmla="*/ 52 h 177"/>
              <a:gd name="T28" fmla="*/ 106 w 116"/>
              <a:gd name="T29" fmla="*/ 33 h 177"/>
              <a:gd name="T30" fmla="*/ 116 w 116"/>
              <a:gd name="T31" fmla="*/ 17 h 177"/>
              <a:gd name="T32" fmla="*/ 116 w 116"/>
              <a:gd name="T33" fmla="*/ 7 h 177"/>
              <a:gd name="T34" fmla="*/ 116 w 116"/>
              <a:gd name="T35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" h="177">
                <a:moveTo>
                  <a:pt x="0" y="177"/>
                </a:moveTo>
                <a:lnTo>
                  <a:pt x="2" y="177"/>
                </a:lnTo>
                <a:lnTo>
                  <a:pt x="5" y="177"/>
                </a:lnTo>
                <a:lnTo>
                  <a:pt x="16" y="173"/>
                </a:lnTo>
                <a:lnTo>
                  <a:pt x="28" y="166"/>
                </a:lnTo>
                <a:lnTo>
                  <a:pt x="35" y="161"/>
                </a:lnTo>
                <a:lnTo>
                  <a:pt x="35" y="159"/>
                </a:lnTo>
                <a:lnTo>
                  <a:pt x="42" y="142"/>
                </a:lnTo>
                <a:lnTo>
                  <a:pt x="61" y="118"/>
                </a:lnTo>
                <a:lnTo>
                  <a:pt x="68" y="106"/>
                </a:lnTo>
                <a:lnTo>
                  <a:pt x="66" y="102"/>
                </a:lnTo>
                <a:lnTo>
                  <a:pt x="78" y="83"/>
                </a:lnTo>
                <a:lnTo>
                  <a:pt x="87" y="66"/>
                </a:lnTo>
                <a:lnTo>
                  <a:pt x="97" y="52"/>
                </a:lnTo>
                <a:lnTo>
                  <a:pt x="106" y="33"/>
                </a:lnTo>
                <a:lnTo>
                  <a:pt x="116" y="17"/>
                </a:lnTo>
                <a:lnTo>
                  <a:pt x="116" y="7"/>
                </a:lnTo>
                <a:lnTo>
                  <a:pt x="11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1152"/>
          <p:cNvSpPr>
            <a:spLocks/>
          </p:cNvSpPr>
          <p:nvPr/>
        </p:nvSpPr>
        <p:spPr bwMode="auto">
          <a:xfrm>
            <a:off x="3092451" y="4792663"/>
            <a:ext cx="11113" cy="123825"/>
          </a:xfrm>
          <a:custGeom>
            <a:avLst/>
            <a:gdLst>
              <a:gd name="T0" fmla="*/ 0 w 7"/>
              <a:gd name="T1" fmla="*/ 78 h 78"/>
              <a:gd name="T2" fmla="*/ 0 w 7"/>
              <a:gd name="T3" fmla="*/ 71 h 78"/>
              <a:gd name="T4" fmla="*/ 0 w 7"/>
              <a:gd name="T5" fmla="*/ 61 h 78"/>
              <a:gd name="T6" fmla="*/ 0 w 7"/>
              <a:gd name="T7" fmla="*/ 52 h 78"/>
              <a:gd name="T8" fmla="*/ 2 w 7"/>
              <a:gd name="T9" fmla="*/ 45 h 78"/>
              <a:gd name="T10" fmla="*/ 4 w 7"/>
              <a:gd name="T11" fmla="*/ 31 h 78"/>
              <a:gd name="T12" fmla="*/ 4 w 7"/>
              <a:gd name="T13" fmla="*/ 21 h 78"/>
              <a:gd name="T14" fmla="*/ 2 w 7"/>
              <a:gd name="T15" fmla="*/ 12 h 78"/>
              <a:gd name="T16" fmla="*/ 7 w 7"/>
              <a:gd name="T1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8">
                <a:moveTo>
                  <a:pt x="0" y="78"/>
                </a:moveTo>
                <a:lnTo>
                  <a:pt x="0" y="71"/>
                </a:lnTo>
                <a:lnTo>
                  <a:pt x="0" y="61"/>
                </a:lnTo>
                <a:lnTo>
                  <a:pt x="0" y="52"/>
                </a:lnTo>
                <a:lnTo>
                  <a:pt x="2" y="45"/>
                </a:lnTo>
                <a:lnTo>
                  <a:pt x="4" y="31"/>
                </a:lnTo>
                <a:lnTo>
                  <a:pt x="4" y="21"/>
                </a:lnTo>
                <a:lnTo>
                  <a:pt x="2" y="12"/>
                </a:lnTo>
                <a:lnTo>
                  <a:pt x="7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1153"/>
          <p:cNvSpPr>
            <a:spLocks/>
          </p:cNvSpPr>
          <p:nvPr/>
        </p:nvSpPr>
        <p:spPr bwMode="auto">
          <a:xfrm>
            <a:off x="3103563" y="4510088"/>
            <a:ext cx="247650" cy="282575"/>
          </a:xfrm>
          <a:custGeom>
            <a:avLst/>
            <a:gdLst>
              <a:gd name="T0" fmla="*/ 2 w 156"/>
              <a:gd name="T1" fmla="*/ 164 h 178"/>
              <a:gd name="T2" fmla="*/ 14 w 156"/>
              <a:gd name="T3" fmla="*/ 150 h 178"/>
              <a:gd name="T4" fmla="*/ 31 w 156"/>
              <a:gd name="T5" fmla="*/ 140 h 178"/>
              <a:gd name="T6" fmla="*/ 23 w 156"/>
              <a:gd name="T7" fmla="*/ 140 h 178"/>
              <a:gd name="T8" fmla="*/ 16 w 156"/>
              <a:gd name="T9" fmla="*/ 133 h 178"/>
              <a:gd name="T10" fmla="*/ 31 w 156"/>
              <a:gd name="T11" fmla="*/ 126 h 178"/>
              <a:gd name="T12" fmla="*/ 28 w 156"/>
              <a:gd name="T13" fmla="*/ 123 h 178"/>
              <a:gd name="T14" fmla="*/ 19 w 156"/>
              <a:gd name="T15" fmla="*/ 114 h 178"/>
              <a:gd name="T16" fmla="*/ 33 w 156"/>
              <a:gd name="T17" fmla="*/ 102 h 178"/>
              <a:gd name="T18" fmla="*/ 28 w 156"/>
              <a:gd name="T19" fmla="*/ 97 h 178"/>
              <a:gd name="T20" fmla="*/ 9 w 156"/>
              <a:gd name="T21" fmla="*/ 107 h 178"/>
              <a:gd name="T22" fmla="*/ 12 w 156"/>
              <a:gd name="T23" fmla="*/ 93 h 178"/>
              <a:gd name="T24" fmla="*/ 28 w 156"/>
              <a:gd name="T25" fmla="*/ 81 h 178"/>
              <a:gd name="T26" fmla="*/ 21 w 156"/>
              <a:gd name="T27" fmla="*/ 79 h 178"/>
              <a:gd name="T28" fmla="*/ 12 w 156"/>
              <a:gd name="T29" fmla="*/ 71 h 178"/>
              <a:gd name="T30" fmla="*/ 14 w 156"/>
              <a:gd name="T31" fmla="*/ 62 h 178"/>
              <a:gd name="T32" fmla="*/ 9 w 156"/>
              <a:gd name="T33" fmla="*/ 45 h 178"/>
              <a:gd name="T34" fmla="*/ 16 w 156"/>
              <a:gd name="T35" fmla="*/ 41 h 178"/>
              <a:gd name="T36" fmla="*/ 23 w 156"/>
              <a:gd name="T37" fmla="*/ 31 h 178"/>
              <a:gd name="T38" fmla="*/ 40 w 156"/>
              <a:gd name="T39" fmla="*/ 34 h 178"/>
              <a:gd name="T40" fmla="*/ 52 w 156"/>
              <a:gd name="T41" fmla="*/ 22 h 178"/>
              <a:gd name="T42" fmla="*/ 71 w 156"/>
              <a:gd name="T43" fmla="*/ 31 h 178"/>
              <a:gd name="T44" fmla="*/ 83 w 156"/>
              <a:gd name="T45" fmla="*/ 31 h 178"/>
              <a:gd name="T46" fmla="*/ 87 w 156"/>
              <a:gd name="T47" fmla="*/ 34 h 178"/>
              <a:gd name="T48" fmla="*/ 92 w 156"/>
              <a:gd name="T49" fmla="*/ 29 h 178"/>
              <a:gd name="T50" fmla="*/ 97 w 156"/>
              <a:gd name="T51" fmla="*/ 36 h 178"/>
              <a:gd name="T52" fmla="*/ 104 w 156"/>
              <a:gd name="T53" fmla="*/ 31 h 178"/>
              <a:gd name="T54" fmla="*/ 94 w 156"/>
              <a:gd name="T55" fmla="*/ 19 h 178"/>
              <a:gd name="T56" fmla="*/ 111 w 156"/>
              <a:gd name="T57" fmla="*/ 10 h 178"/>
              <a:gd name="T58" fmla="*/ 125 w 156"/>
              <a:gd name="T59" fmla="*/ 3 h 178"/>
              <a:gd name="T60" fmla="*/ 139 w 156"/>
              <a:gd name="T61" fmla="*/ 0 h 178"/>
              <a:gd name="T62" fmla="*/ 142 w 156"/>
              <a:gd name="T63" fmla="*/ 8 h 178"/>
              <a:gd name="T64" fmla="*/ 156 w 156"/>
              <a:gd name="T65" fmla="*/ 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" h="178">
                <a:moveTo>
                  <a:pt x="0" y="178"/>
                </a:moveTo>
                <a:lnTo>
                  <a:pt x="2" y="164"/>
                </a:lnTo>
                <a:lnTo>
                  <a:pt x="7" y="152"/>
                </a:lnTo>
                <a:lnTo>
                  <a:pt x="14" y="150"/>
                </a:lnTo>
                <a:lnTo>
                  <a:pt x="21" y="145"/>
                </a:lnTo>
                <a:lnTo>
                  <a:pt x="31" y="140"/>
                </a:lnTo>
                <a:lnTo>
                  <a:pt x="28" y="138"/>
                </a:lnTo>
                <a:lnTo>
                  <a:pt x="23" y="140"/>
                </a:lnTo>
                <a:lnTo>
                  <a:pt x="16" y="138"/>
                </a:lnTo>
                <a:lnTo>
                  <a:pt x="16" y="133"/>
                </a:lnTo>
                <a:lnTo>
                  <a:pt x="26" y="131"/>
                </a:lnTo>
                <a:lnTo>
                  <a:pt x="31" y="126"/>
                </a:lnTo>
                <a:lnTo>
                  <a:pt x="33" y="123"/>
                </a:lnTo>
                <a:lnTo>
                  <a:pt x="28" y="123"/>
                </a:lnTo>
                <a:lnTo>
                  <a:pt x="19" y="123"/>
                </a:lnTo>
                <a:lnTo>
                  <a:pt x="19" y="114"/>
                </a:lnTo>
                <a:lnTo>
                  <a:pt x="26" y="109"/>
                </a:lnTo>
                <a:lnTo>
                  <a:pt x="33" y="102"/>
                </a:lnTo>
                <a:lnTo>
                  <a:pt x="35" y="100"/>
                </a:lnTo>
                <a:lnTo>
                  <a:pt x="28" y="97"/>
                </a:lnTo>
                <a:lnTo>
                  <a:pt x="19" y="100"/>
                </a:lnTo>
                <a:lnTo>
                  <a:pt x="9" y="107"/>
                </a:lnTo>
                <a:lnTo>
                  <a:pt x="9" y="97"/>
                </a:lnTo>
                <a:lnTo>
                  <a:pt x="12" y="93"/>
                </a:lnTo>
                <a:lnTo>
                  <a:pt x="19" y="83"/>
                </a:lnTo>
                <a:lnTo>
                  <a:pt x="28" y="81"/>
                </a:lnTo>
                <a:lnTo>
                  <a:pt x="26" y="79"/>
                </a:lnTo>
                <a:lnTo>
                  <a:pt x="21" y="79"/>
                </a:lnTo>
                <a:lnTo>
                  <a:pt x="14" y="81"/>
                </a:lnTo>
                <a:lnTo>
                  <a:pt x="12" y="71"/>
                </a:lnTo>
                <a:lnTo>
                  <a:pt x="14" y="69"/>
                </a:lnTo>
                <a:lnTo>
                  <a:pt x="14" y="62"/>
                </a:lnTo>
                <a:lnTo>
                  <a:pt x="5" y="57"/>
                </a:lnTo>
                <a:lnTo>
                  <a:pt x="9" y="45"/>
                </a:lnTo>
                <a:lnTo>
                  <a:pt x="14" y="41"/>
                </a:lnTo>
                <a:lnTo>
                  <a:pt x="16" y="41"/>
                </a:lnTo>
                <a:lnTo>
                  <a:pt x="19" y="34"/>
                </a:lnTo>
                <a:lnTo>
                  <a:pt x="23" y="31"/>
                </a:lnTo>
                <a:lnTo>
                  <a:pt x="31" y="34"/>
                </a:lnTo>
                <a:lnTo>
                  <a:pt x="40" y="34"/>
                </a:lnTo>
                <a:lnTo>
                  <a:pt x="40" y="26"/>
                </a:lnTo>
                <a:lnTo>
                  <a:pt x="52" y="22"/>
                </a:lnTo>
                <a:lnTo>
                  <a:pt x="59" y="31"/>
                </a:lnTo>
                <a:lnTo>
                  <a:pt x="71" y="31"/>
                </a:lnTo>
                <a:lnTo>
                  <a:pt x="76" y="34"/>
                </a:lnTo>
                <a:lnTo>
                  <a:pt x="83" y="31"/>
                </a:lnTo>
                <a:lnTo>
                  <a:pt x="87" y="29"/>
                </a:lnTo>
                <a:lnTo>
                  <a:pt x="87" y="34"/>
                </a:lnTo>
                <a:lnTo>
                  <a:pt x="90" y="31"/>
                </a:lnTo>
                <a:lnTo>
                  <a:pt x="92" y="29"/>
                </a:lnTo>
                <a:lnTo>
                  <a:pt x="94" y="29"/>
                </a:lnTo>
                <a:lnTo>
                  <a:pt x="97" y="36"/>
                </a:lnTo>
                <a:lnTo>
                  <a:pt x="102" y="38"/>
                </a:lnTo>
                <a:lnTo>
                  <a:pt x="104" y="31"/>
                </a:lnTo>
                <a:lnTo>
                  <a:pt x="97" y="24"/>
                </a:lnTo>
                <a:lnTo>
                  <a:pt x="94" y="19"/>
                </a:lnTo>
                <a:lnTo>
                  <a:pt x="99" y="17"/>
                </a:lnTo>
                <a:lnTo>
                  <a:pt x="111" y="10"/>
                </a:lnTo>
                <a:lnTo>
                  <a:pt x="123" y="8"/>
                </a:lnTo>
                <a:lnTo>
                  <a:pt x="125" y="3"/>
                </a:lnTo>
                <a:lnTo>
                  <a:pt x="130" y="5"/>
                </a:lnTo>
                <a:lnTo>
                  <a:pt x="139" y="0"/>
                </a:lnTo>
                <a:lnTo>
                  <a:pt x="142" y="0"/>
                </a:lnTo>
                <a:lnTo>
                  <a:pt x="142" y="8"/>
                </a:lnTo>
                <a:lnTo>
                  <a:pt x="151" y="8"/>
                </a:lnTo>
                <a:lnTo>
                  <a:pt x="156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1154"/>
          <p:cNvSpPr>
            <a:spLocks/>
          </p:cNvSpPr>
          <p:nvPr/>
        </p:nvSpPr>
        <p:spPr bwMode="auto">
          <a:xfrm>
            <a:off x="3351213" y="4514851"/>
            <a:ext cx="701675" cy="261938"/>
          </a:xfrm>
          <a:custGeom>
            <a:avLst/>
            <a:gdLst>
              <a:gd name="T0" fmla="*/ 0 w 442"/>
              <a:gd name="T1" fmla="*/ 0 h 165"/>
              <a:gd name="T2" fmla="*/ 0 w 442"/>
              <a:gd name="T3" fmla="*/ 5 h 165"/>
              <a:gd name="T4" fmla="*/ 2 w 442"/>
              <a:gd name="T5" fmla="*/ 12 h 165"/>
              <a:gd name="T6" fmla="*/ 7 w 442"/>
              <a:gd name="T7" fmla="*/ 9 h 165"/>
              <a:gd name="T8" fmla="*/ 14 w 442"/>
              <a:gd name="T9" fmla="*/ 12 h 165"/>
              <a:gd name="T10" fmla="*/ 19 w 442"/>
              <a:gd name="T11" fmla="*/ 19 h 165"/>
              <a:gd name="T12" fmla="*/ 24 w 442"/>
              <a:gd name="T13" fmla="*/ 28 h 165"/>
              <a:gd name="T14" fmla="*/ 28 w 442"/>
              <a:gd name="T15" fmla="*/ 33 h 165"/>
              <a:gd name="T16" fmla="*/ 40 w 442"/>
              <a:gd name="T17" fmla="*/ 40 h 165"/>
              <a:gd name="T18" fmla="*/ 50 w 442"/>
              <a:gd name="T19" fmla="*/ 42 h 165"/>
              <a:gd name="T20" fmla="*/ 66 w 442"/>
              <a:gd name="T21" fmla="*/ 47 h 165"/>
              <a:gd name="T22" fmla="*/ 85 w 442"/>
              <a:gd name="T23" fmla="*/ 54 h 165"/>
              <a:gd name="T24" fmla="*/ 95 w 442"/>
              <a:gd name="T25" fmla="*/ 57 h 165"/>
              <a:gd name="T26" fmla="*/ 104 w 442"/>
              <a:gd name="T27" fmla="*/ 54 h 165"/>
              <a:gd name="T28" fmla="*/ 113 w 442"/>
              <a:gd name="T29" fmla="*/ 61 h 165"/>
              <a:gd name="T30" fmla="*/ 121 w 442"/>
              <a:gd name="T31" fmla="*/ 59 h 165"/>
              <a:gd name="T32" fmla="*/ 128 w 442"/>
              <a:gd name="T33" fmla="*/ 61 h 165"/>
              <a:gd name="T34" fmla="*/ 132 w 442"/>
              <a:gd name="T35" fmla="*/ 57 h 165"/>
              <a:gd name="T36" fmla="*/ 137 w 442"/>
              <a:gd name="T37" fmla="*/ 57 h 165"/>
              <a:gd name="T38" fmla="*/ 142 w 442"/>
              <a:gd name="T39" fmla="*/ 59 h 165"/>
              <a:gd name="T40" fmla="*/ 142 w 442"/>
              <a:gd name="T41" fmla="*/ 66 h 165"/>
              <a:gd name="T42" fmla="*/ 147 w 442"/>
              <a:gd name="T43" fmla="*/ 71 h 165"/>
              <a:gd name="T44" fmla="*/ 158 w 442"/>
              <a:gd name="T45" fmla="*/ 73 h 165"/>
              <a:gd name="T46" fmla="*/ 168 w 442"/>
              <a:gd name="T47" fmla="*/ 76 h 165"/>
              <a:gd name="T48" fmla="*/ 168 w 442"/>
              <a:gd name="T49" fmla="*/ 78 h 165"/>
              <a:gd name="T50" fmla="*/ 175 w 442"/>
              <a:gd name="T51" fmla="*/ 80 h 165"/>
              <a:gd name="T52" fmla="*/ 182 w 442"/>
              <a:gd name="T53" fmla="*/ 90 h 165"/>
              <a:gd name="T54" fmla="*/ 189 w 442"/>
              <a:gd name="T55" fmla="*/ 90 h 165"/>
              <a:gd name="T56" fmla="*/ 199 w 442"/>
              <a:gd name="T57" fmla="*/ 94 h 165"/>
              <a:gd name="T58" fmla="*/ 215 w 442"/>
              <a:gd name="T59" fmla="*/ 102 h 165"/>
              <a:gd name="T60" fmla="*/ 234 w 442"/>
              <a:gd name="T61" fmla="*/ 109 h 165"/>
              <a:gd name="T62" fmla="*/ 246 w 442"/>
              <a:gd name="T63" fmla="*/ 113 h 165"/>
              <a:gd name="T64" fmla="*/ 262 w 442"/>
              <a:gd name="T65" fmla="*/ 116 h 165"/>
              <a:gd name="T66" fmla="*/ 279 w 442"/>
              <a:gd name="T67" fmla="*/ 113 h 165"/>
              <a:gd name="T68" fmla="*/ 291 w 442"/>
              <a:gd name="T69" fmla="*/ 113 h 165"/>
              <a:gd name="T70" fmla="*/ 293 w 442"/>
              <a:gd name="T71" fmla="*/ 118 h 165"/>
              <a:gd name="T72" fmla="*/ 303 w 442"/>
              <a:gd name="T73" fmla="*/ 118 h 165"/>
              <a:gd name="T74" fmla="*/ 307 w 442"/>
              <a:gd name="T75" fmla="*/ 118 h 165"/>
              <a:gd name="T76" fmla="*/ 317 w 442"/>
              <a:gd name="T77" fmla="*/ 125 h 165"/>
              <a:gd name="T78" fmla="*/ 317 w 442"/>
              <a:gd name="T79" fmla="*/ 130 h 165"/>
              <a:gd name="T80" fmla="*/ 326 w 442"/>
              <a:gd name="T81" fmla="*/ 132 h 165"/>
              <a:gd name="T82" fmla="*/ 331 w 442"/>
              <a:gd name="T83" fmla="*/ 135 h 165"/>
              <a:gd name="T84" fmla="*/ 333 w 442"/>
              <a:gd name="T85" fmla="*/ 137 h 165"/>
              <a:gd name="T86" fmla="*/ 343 w 442"/>
              <a:gd name="T87" fmla="*/ 139 h 165"/>
              <a:gd name="T88" fmla="*/ 352 w 442"/>
              <a:gd name="T89" fmla="*/ 139 h 165"/>
              <a:gd name="T90" fmla="*/ 355 w 442"/>
              <a:gd name="T91" fmla="*/ 137 h 165"/>
              <a:gd name="T92" fmla="*/ 369 w 442"/>
              <a:gd name="T93" fmla="*/ 139 h 165"/>
              <a:gd name="T94" fmla="*/ 381 w 442"/>
              <a:gd name="T95" fmla="*/ 149 h 165"/>
              <a:gd name="T96" fmla="*/ 397 w 442"/>
              <a:gd name="T97" fmla="*/ 158 h 165"/>
              <a:gd name="T98" fmla="*/ 402 w 442"/>
              <a:gd name="T99" fmla="*/ 161 h 165"/>
              <a:gd name="T100" fmla="*/ 407 w 442"/>
              <a:gd name="T101" fmla="*/ 161 h 165"/>
              <a:gd name="T102" fmla="*/ 414 w 442"/>
              <a:gd name="T103" fmla="*/ 165 h 165"/>
              <a:gd name="T104" fmla="*/ 428 w 442"/>
              <a:gd name="T105" fmla="*/ 165 h 165"/>
              <a:gd name="T106" fmla="*/ 435 w 442"/>
              <a:gd name="T107" fmla="*/ 165 h 165"/>
              <a:gd name="T108" fmla="*/ 438 w 442"/>
              <a:gd name="T109" fmla="*/ 163 h 165"/>
              <a:gd name="T110" fmla="*/ 442 w 442"/>
              <a:gd name="T111" fmla="*/ 163 h 165"/>
              <a:gd name="T112" fmla="*/ 442 w 442"/>
              <a:gd name="T113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2" h="165">
                <a:moveTo>
                  <a:pt x="0" y="0"/>
                </a:moveTo>
                <a:lnTo>
                  <a:pt x="0" y="5"/>
                </a:lnTo>
                <a:lnTo>
                  <a:pt x="2" y="12"/>
                </a:lnTo>
                <a:lnTo>
                  <a:pt x="7" y="9"/>
                </a:lnTo>
                <a:lnTo>
                  <a:pt x="14" y="12"/>
                </a:lnTo>
                <a:lnTo>
                  <a:pt x="19" y="19"/>
                </a:lnTo>
                <a:lnTo>
                  <a:pt x="24" y="28"/>
                </a:lnTo>
                <a:lnTo>
                  <a:pt x="28" y="33"/>
                </a:lnTo>
                <a:lnTo>
                  <a:pt x="40" y="40"/>
                </a:lnTo>
                <a:lnTo>
                  <a:pt x="50" y="42"/>
                </a:lnTo>
                <a:lnTo>
                  <a:pt x="66" y="47"/>
                </a:lnTo>
                <a:lnTo>
                  <a:pt x="85" y="54"/>
                </a:lnTo>
                <a:lnTo>
                  <a:pt x="95" y="57"/>
                </a:lnTo>
                <a:lnTo>
                  <a:pt x="104" y="54"/>
                </a:lnTo>
                <a:lnTo>
                  <a:pt x="113" y="61"/>
                </a:lnTo>
                <a:lnTo>
                  <a:pt x="121" y="59"/>
                </a:lnTo>
                <a:lnTo>
                  <a:pt x="128" y="61"/>
                </a:lnTo>
                <a:lnTo>
                  <a:pt x="132" y="57"/>
                </a:lnTo>
                <a:lnTo>
                  <a:pt x="137" y="57"/>
                </a:lnTo>
                <a:lnTo>
                  <a:pt x="142" y="59"/>
                </a:lnTo>
                <a:lnTo>
                  <a:pt x="142" y="66"/>
                </a:lnTo>
                <a:lnTo>
                  <a:pt x="147" y="71"/>
                </a:lnTo>
                <a:lnTo>
                  <a:pt x="158" y="73"/>
                </a:lnTo>
                <a:lnTo>
                  <a:pt x="168" y="76"/>
                </a:lnTo>
                <a:lnTo>
                  <a:pt x="168" y="78"/>
                </a:lnTo>
                <a:lnTo>
                  <a:pt x="175" y="80"/>
                </a:lnTo>
                <a:lnTo>
                  <a:pt x="182" y="90"/>
                </a:lnTo>
                <a:lnTo>
                  <a:pt x="189" y="90"/>
                </a:lnTo>
                <a:lnTo>
                  <a:pt x="199" y="94"/>
                </a:lnTo>
                <a:lnTo>
                  <a:pt x="215" y="102"/>
                </a:lnTo>
                <a:lnTo>
                  <a:pt x="234" y="109"/>
                </a:lnTo>
                <a:lnTo>
                  <a:pt x="246" y="113"/>
                </a:lnTo>
                <a:lnTo>
                  <a:pt x="262" y="116"/>
                </a:lnTo>
                <a:lnTo>
                  <a:pt x="279" y="113"/>
                </a:lnTo>
                <a:lnTo>
                  <a:pt x="291" y="113"/>
                </a:lnTo>
                <a:lnTo>
                  <a:pt x="293" y="118"/>
                </a:lnTo>
                <a:lnTo>
                  <a:pt x="303" y="118"/>
                </a:lnTo>
                <a:lnTo>
                  <a:pt x="307" y="118"/>
                </a:lnTo>
                <a:lnTo>
                  <a:pt x="317" y="125"/>
                </a:lnTo>
                <a:lnTo>
                  <a:pt x="317" y="130"/>
                </a:lnTo>
                <a:lnTo>
                  <a:pt x="326" y="132"/>
                </a:lnTo>
                <a:lnTo>
                  <a:pt x="331" y="135"/>
                </a:lnTo>
                <a:lnTo>
                  <a:pt x="333" y="137"/>
                </a:lnTo>
                <a:lnTo>
                  <a:pt x="343" y="139"/>
                </a:lnTo>
                <a:lnTo>
                  <a:pt x="352" y="139"/>
                </a:lnTo>
                <a:lnTo>
                  <a:pt x="355" y="137"/>
                </a:lnTo>
                <a:lnTo>
                  <a:pt x="369" y="139"/>
                </a:lnTo>
                <a:lnTo>
                  <a:pt x="381" y="149"/>
                </a:lnTo>
                <a:lnTo>
                  <a:pt x="397" y="158"/>
                </a:lnTo>
                <a:lnTo>
                  <a:pt x="402" y="161"/>
                </a:lnTo>
                <a:lnTo>
                  <a:pt x="407" y="161"/>
                </a:lnTo>
                <a:lnTo>
                  <a:pt x="414" y="165"/>
                </a:lnTo>
                <a:lnTo>
                  <a:pt x="428" y="165"/>
                </a:lnTo>
                <a:lnTo>
                  <a:pt x="435" y="165"/>
                </a:lnTo>
                <a:lnTo>
                  <a:pt x="438" y="163"/>
                </a:lnTo>
                <a:lnTo>
                  <a:pt x="442" y="163"/>
                </a:lnTo>
                <a:lnTo>
                  <a:pt x="442" y="16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1155"/>
          <p:cNvSpPr>
            <a:spLocks/>
          </p:cNvSpPr>
          <p:nvPr/>
        </p:nvSpPr>
        <p:spPr bwMode="auto">
          <a:xfrm>
            <a:off x="3906838" y="3575051"/>
            <a:ext cx="904875" cy="1201738"/>
          </a:xfrm>
          <a:custGeom>
            <a:avLst/>
            <a:gdLst>
              <a:gd name="T0" fmla="*/ 106 w 570"/>
              <a:gd name="T1" fmla="*/ 753 h 757"/>
              <a:gd name="T2" fmla="*/ 125 w 570"/>
              <a:gd name="T3" fmla="*/ 727 h 757"/>
              <a:gd name="T4" fmla="*/ 163 w 570"/>
              <a:gd name="T5" fmla="*/ 623 h 757"/>
              <a:gd name="T6" fmla="*/ 194 w 570"/>
              <a:gd name="T7" fmla="*/ 535 h 757"/>
              <a:gd name="T8" fmla="*/ 192 w 570"/>
              <a:gd name="T9" fmla="*/ 507 h 757"/>
              <a:gd name="T10" fmla="*/ 208 w 570"/>
              <a:gd name="T11" fmla="*/ 483 h 757"/>
              <a:gd name="T12" fmla="*/ 206 w 570"/>
              <a:gd name="T13" fmla="*/ 462 h 757"/>
              <a:gd name="T14" fmla="*/ 201 w 570"/>
              <a:gd name="T15" fmla="*/ 455 h 757"/>
              <a:gd name="T16" fmla="*/ 166 w 570"/>
              <a:gd name="T17" fmla="*/ 424 h 757"/>
              <a:gd name="T18" fmla="*/ 151 w 570"/>
              <a:gd name="T19" fmla="*/ 381 h 757"/>
              <a:gd name="T20" fmla="*/ 163 w 570"/>
              <a:gd name="T21" fmla="*/ 355 h 757"/>
              <a:gd name="T22" fmla="*/ 161 w 570"/>
              <a:gd name="T23" fmla="*/ 336 h 757"/>
              <a:gd name="T24" fmla="*/ 140 w 570"/>
              <a:gd name="T25" fmla="*/ 332 h 757"/>
              <a:gd name="T26" fmla="*/ 135 w 570"/>
              <a:gd name="T27" fmla="*/ 317 h 757"/>
              <a:gd name="T28" fmla="*/ 140 w 570"/>
              <a:gd name="T29" fmla="*/ 303 h 757"/>
              <a:gd name="T30" fmla="*/ 116 w 570"/>
              <a:gd name="T31" fmla="*/ 301 h 757"/>
              <a:gd name="T32" fmla="*/ 97 w 570"/>
              <a:gd name="T33" fmla="*/ 287 h 757"/>
              <a:gd name="T34" fmla="*/ 85 w 570"/>
              <a:gd name="T35" fmla="*/ 268 h 757"/>
              <a:gd name="T36" fmla="*/ 62 w 570"/>
              <a:gd name="T37" fmla="*/ 251 h 757"/>
              <a:gd name="T38" fmla="*/ 50 w 570"/>
              <a:gd name="T39" fmla="*/ 239 h 757"/>
              <a:gd name="T40" fmla="*/ 28 w 570"/>
              <a:gd name="T41" fmla="*/ 242 h 757"/>
              <a:gd name="T42" fmla="*/ 19 w 570"/>
              <a:gd name="T43" fmla="*/ 227 h 757"/>
              <a:gd name="T44" fmla="*/ 0 w 570"/>
              <a:gd name="T45" fmla="*/ 211 h 757"/>
              <a:gd name="T46" fmla="*/ 21 w 570"/>
              <a:gd name="T47" fmla="*/ 206 h 757"/>
              <a:gd name="T48" fmla="*/ 33 w 570"/>
              <a:gd name="T49" fmla="*/ 199 h 757"/>
              <a:gd name="T50" fmla="*/ 14 w 570"/>
              <a:gd name="T51" fmla="*/ 185 h 757"/>
              <a:gd name="T52" fmla="*/ 5 w 570"/>
              <a:gd name="T53" fmla="*/ 166 h 757"/>
              <a:gd name="T54" fmla="*/ 26 w 570"/>
              <a:gd name="T55" fmla="*/ 152 h 757"/>
              <a:gd name="T56" fmla="*/ 62 w 570"/>
              <a:gd name="T57" fmla="*/ 152 h 757"/>
              <a:gd name="T58" fmla="*/ 69 w 570"/>
              <a:gd name="T59" fmla="*/ 159 h 757"/>
              <a:gd name="T60" fmla="*/ 90 w 570"/>
              <a:gd name="T61" fmla="*/ 164 h 757"/>
              <a:gd name="T62" fmla="*/ 102 w 570"/>
              <a:gd name="T63" fmla="*/ 149 h 757"/>
              <a:gd name="T64" fmla="*/ 130 w 570"/>
              <a:gd name="T65" fmla="*/ 152 h 757"/>
              <a:gd name="T66" fmla="*/ 154 w 570"/>
              <a:gd name="T67" fmla="*/ 194 h 757"/>
              <a:gd name="T68" fmla="*/ 185 w 570"/>
              <a:gd name="T69" fmla="*/ 185 h 757"/>
              <a:gd name="T70" fmla="*/ 206 w 570"/>
              <a:gd name="T71" fmla="*/ 192 h 757"/>
              <a:gd name="T72" fmla="*/ 218 w 570"/>
              <a:gd name="T73" fmla="*/ 199 h 757"/>
              <a:gd name="T74" fmla="*/ 241 w 570"/>
              <a:gd name="T75" fmla="*/ 206 h 757"/>
              <a:gd name="T76" fmla="*/ 237 w 570"/>
              <a:gd name="T77" fmla="*/ 190 h 757"/>
              <a:gd name="T78" fmla="*/ 244 w 570"/>
              <a:gd name="T79" fmla="*/ 149 h 757"/>
              <a:gd name="T80" fmla="*/ 244 w 570"/>
              <a:gd name="T81" fmla="*/ 128 h 757"/>
              <a:gd name="T82" fmla="*/ 239 w 570"/>
              <a:gd name="T83" fmla="*/ 104 h 757"/>
              <a:gd name="T84" fmla="*/ 241 w 570"/>
              <a:gd name="T85" fmla="*/ 90 h 757"/>
              <a:gd name="T86" fmla="*/ 239 w 570"/>
              <a:gd name="T87" fmla="*/ 81 h 757"/>
              <a:gd name="T88" fmla="*/ 258 w 570"/>
              <a:gd name="T89" fmla="*/ 95 h 757"/>
              <a:gd name="T90" fmla="*/ 272 w 570"/>
              <a:gd name="T91" fmla="*/ 93 h 757"/>
              <a:gd name="T92" fmla="*/ 284 w 570"/>
              <a:gd name="T93" fmla="*/ 102 h 757"/>
              <a:gd name="T94" fmla="*/ 281 w 570"/>
              <a:gd name="T95" fmla="*/ 126 h 757"/>
              <a:gd name="T96" fmla="*/ 298 w 570"/>
              <a:gd name="T97" fmla="*/ 133 h 757"/>
              <a:gd name="T98" fmla="*/ 331 w 570"/>
              <a:gd name="T99" fmla="*/ 147 h 757"/>
              <a:gd name="T100" fmla="*/ 362 w 570"/>
              <a:gd name="T101" fmla="*/ 154 h 757"/>
              <a:gd name="T102" fmla="*/ 371 w 570"/>
              <a:gd name="T103" fmla="*/ 137 h 757"/>
              <a:gd name="T104" fmla="*/ 397 w 570"/>
              <a:gd name="T105" fmla="*/ 114 h 757"/>
              <a:gd name="T106" fmla="*/ 445 w 570"/>
              <a:gd name="T107" fmla="*/ 107 h 757"/>
              <a:gd name="T108" fmla="*/ 478 w 570"/>
              <a:gd name="T109" fmla="*/ 90 h 757"/>
              <a:gd name="T110" fmla="*/ 494 w 570"/>
              <a:gd name="T111" fmla="*/ 50 h 757"/>
              <a:gd name="T112" fmla="*/ 501 w 570"/>
              <a:gd name="T113" fmla="*/ 14 h 757"/>
              <a:gd name="T114" fmla="*/ 537 w 570"/>
              <a:gd name="T115" fmla="*/ 5 h 757"/>
              <a:gd name="T116" fmla="*/ 570 w 570"/>
              <a:gd name="T117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0" h="757">
                <a:moveTo>
                  <a:pt x="92" y="757"/>
                </a:moveTo>
                <a:lnTo>
                  <a:pt x="106" y="753"/>
                </a:lnTo>
                <a:lnTo>
                  <a:pt x="121" y="736"/>
                </a:lnTo>
                <a:lnTo>
                  <a:pt x="125" y="727"/>
                </a:lnTo>
                <a:lnTo>
                  <a:pt x="156" y="653"/>
                </a:lnTo>
                <a:lnTo>
                  <a:pt x="163" y="623"/>
                </a:lnTo>
                <a:lnTo>
                  <a:pt x="189" y="540"/>
                </a:lnTo>
                <a:lnTo>
                  <a:pt x="194" y="535"/>
                </a:lnTo>
                <a:lnTo>
                  <a:pt x="189" y="518"/>
                </a:lnTo>
                <a:lnTo>
                  <a:pt x="192" y="507"/>
                </a:lnTo>
                <a:lnTo>
                  <a:pt x="203" y="500"/>
                </a:lnTo>
                <a:lnTo>
                  <a:pt x="208" y="483"/>
                </a:lnTo>
                <a:lnTo>
                  <a:pt x="203" y="471"/>
                </a:lnTo>
                <a:lnTo>
                  <a:pt x="206" y="462"/>
                </a:lnTo>
                <a:lnTo>
                  <a:pt x="211" y="455"/>
                </a:lnTo>
                <a:lnTo>
                  <a:pt x="201" y="455"/>
                </a:lnTo>
                <a:lnTo>
                  <a:pt x="187" y="447"/>
                </a:lnTo>
                <a:lnTo>
                  <a:pt x="166" y="424"/>
                </a:lnTo>
                <a:lnTo>
                  <a:pt x="161" y="400"/>
                </a:lnTo>
                <a:lnTo>
                  <a:pt x="151" y="381"/>
                </a:lnTo>
                <a:lnTo>
                  <a:pt x="168" y="365"/>
                </a:lnTo>
                <a:lnTo>
                  <a:pt x="163" y="355"/>
                </a:lnTo>
                <a:lnTo>
                  <a:pt x="151" y="350"/>
                </a:lnTo>
                <a:lnTo>
                  <a:pt x="161" y="336"/>
                </a:lnTo>
                <a:lnTo>
                  <a:pt x="151" y="336"/>
                </a:lnTo>
                <a:lnTo>
                  <a:pt x="140" y="332"/>
                </a:lnTo>
                <a:lnTo>
                  <a:pt x="132" y="324"/>
                </a:lnTo>
                <a:lnTo>
                  <a:pt x="135" y="317"/>
                </a:lnTo>
                <a:lnTo>
                  <a:pt x="144" y="308"/>
                </a:lnTo>
                <a:lnTo>
                  <a:pt x="140" y="303"/>
                </a:lnTo>
                <a:lnTo>
                  <a:pt x="128" y="303"/>
                </a:lnTo>
                <a:lnTo>
                  <a:pt x="116" y="301"/>
                </a:lnTo>
                <a:lnTo>
                  <a:pt x="111" y="289"/>
                </a:lnTo>
                <a:lnTo>
                  <a:pt x="97" y="287"/>
                </a:lnTo>
                <a:lnTo>
                  <a:pt x="92" y="275"/>
                </a:lnTo>
                <a:lnTo>
                  <a:pt x="85" y="268"/>
                </a:lnTo>
                <a:lnTo>
                  <a:pt x="76" y="258"/>
                </a:lnTo>
                <a:lnTo>
                  <a:pt x="62" y="251"/>
                </a:lnTo>
                <a:lnTo>
                  <a:pt x="54" y="249"/>
                </a:lnTo>
                <a:lnTo>
                  <a:pt x="50" y="239"/>
                </a:lnTo>
                <a:lnTo>
                  <a:pt x="35" y="237"/>
                </a:lnTo>
                <a:lnTo>
                  <a:pt x="28" y="242"/>
                </a:lnTo>
                <a:lnTo>
                  <a:pt x="19" y="239"/>
                </a:lnTo>
                <a:lnTo>
                  <a:pt x="19" y="227"/>
                </a:lnTo>
                <a:lnTo>
                  <a:pt x="12" y="216"/>
                </a:lnTo>
                <a:lnTo>
                  <a:pt x="0" y="211"/>
                </a:lnTo>
                <a:lnTo>
                  <a:pt x="0" y="206"/>
                </a:lnTo>
                <a:lnTo>
                  <a:pt x="21" y="206"/>
                </a:lnTo>
                <a:lnTo>
                  <a:pt x="33" y="206"/>
                </a:lnTo>
                <a:lnTo>
                  <a:pt x="33" y="199"/>
                </a:lnTo>
                <a:lnTo>
                  <a:pt x="21" y="192"/>
                </a:lnTo>
                <a:lnTo>
                  <a:pt x="14" y="185"/>
                </a:lnTo>
                <a:lnTo>
                  <a:pt x="5" y="175"/>
                </a:lnTo>
                <a:lnTo>
                  <a:pt x="5" y="166"/>
                </a:lnTo>
                <a:lnTo>
                  <a:pt x="12" y="154"/>
                </a:lnTo>
                <a:lnTo>
                  <a:pt x="26" y="152"/>
                </a:lnTo>
                <a:lnTo>
                  <a:pt x="45" y="149"/>
                </a:lnTo>
                <a:lnTo>
                  <a:pt x="62" y="152"/>
                </a:lnTo>
                <a:lnTo>
                  <a:pt x="69" y="149"/>
                </a:lnTo>
                <a:lnTo>
                  <a:pt x="69" y="159"/>
                </a:lnTo>
                <a:lnTo>
                  <a:pt x="83" y="156"/>
                </a:lnTo>
                <a:lnTo>
                  <a:pt x="90" y="164"/>
                </a:lnTo>
                <a:lnTo>
                  <a:pt x="97" y="159"/>
                </a:lnTo>
                <a:lnTo>
                  <a:pt x="102" y="149"/>
                </a:lnTo>
                <a:lnTo>
                  <a:pt x="114" y="145"/>
                </a:lnTo>
                <a:lnTo>
                  <a:pt x="130" y="152"/>
                </a:lnTo>
                <a:lnTo>
                  <a:pt x="144" y="175"/>
                </a:lnTo>
                <a:lnTo>
                  <a:pt x="154" y="194"/>
                </a:lnTo>
                <a:lnTo>
                  <a:pt x="168" y="190"/>
                </a:lnTo>
                <a:lnTo>
                  <a:pt x="185" y="185"/>
                </a:lnTo>
                <a:lnTo>
                  <a:pt x="189" y="194"/>
                </a:lnTo>
                <a:lnTo>
                  <a:pt x="206" y="192"/>
                </a:lnTo>
                <a:lnTo>
                  <a:pt x="215" y="190"/>
                </a:lnTo>
                <a:lnTo>
                  <a:pt x="218" y="199"/>
                </a:lnTo>
                <a:lnTo>
                  <a:pt x="234" y="204"/>
                </a:lnTo>
                <a:lnTo>
                  <a:pt x="241" y="206"/>
                </a:lnTo>
                <a:lnTo>
                  <a:pt x="244" y="201"/>
                </a:lnTo>
                <a:lnTo>
                  <a:pt x="237" y="190"/>
                </a:lnTo>
                <a:lnTo>
                  <a:pt x="244" y="175"/>
                </a:lnTo>
                <a:lnTo>
                  <a:pt x="244" y="149"/>
                </a:lnTo>
                <a:lnTo>
                  <a:pt x="246" y="140"/>
                </a:lnTo>
                <a:lnTo>
                  <a:pt x="244" y="128"/>
                </a:lnTo>
                <a:lnTo>
                  <a:pt x="239" y="121"/>
                </a:lnTo>
                <a:lnTo>
                  <a:pt x="239" y="104"/>
                </a:lnTo>
                <a:lnTo>
                  <a:pt x="241" y="97"/>
                </a:lnTo>
                <a:lnTo>
                  <a:pt x="241" y="90"/>
                </a:lnTo>
                <a:lnTo>
                  <a:pt x="237" y="85"/>
                </a:lnTo>
                <a:lnTo>
                  <a:pt x="239" y="81"/>
                </a:lnTo>
                <a:lnTo>
                  <a:pt x="251" y="88"/>
                </a:lnTo>
                <a:lnTo>
                  <a:pt x="258" y="95"/>
                </a:lnTo>
                <a:lnTo>
                  <a:pt x="265" y="95"/>
                </a:lnTo>
                <a:lnTo>
                  <a:pt x="272" y="93"/>
                </a:lnTo>
                <a:lnTo>
                  <a:pt x="281" y="95"/>
                </a:lnTo>
                <a:lnTo>
                  <a:pt x="284" y="102"/>
                </a:lnTo>
                <a:lnTo>
                  <a:pt x="277" y="111"/>
                </a:lnTo>
                <a:lnTo>
                  <a:pt x="281" y="126"/>
                </a:lnTo>
                <a:lnTo>
                  <a:pt x="286" y="135"/>
                </a:lnTo>
                <a:lnTo>
                  <a:pt x="298" y="133"/>
                </a:lnTo>
                <a:lnTo>
                  <a:pt x="307" y="140"/>
                </a:lnTo>
                <a:lnTo>
                  <a:pt x="331" y="147"/>
                </a:lnTo>
                <a:lnTo>
                  <a:pt x="345" y="154"/>
                </a:lnTo>
                <a:lnTo>
                  <a:pt x="362" y="154"/>
                </a:lnTo>
                <a:lnTo>
                  <a:pt x="369" y="149"/>
                </a:lnTo>
                <a:lnTo>
                  <a:pt x="371" y="137"/>
                </a:lnTo>
                <a:lnTo>
                  <a:pt x="381" y="119"/>
                </a:lnTo>
                <a:lnTo>
                  <a:pt x="397" y="114"/>
                </a:lnTo>
                <a:lnTo>
                  <a:pt x="419" y="107"/>
                </a:lnTo>
                <a:lnTo>
                  <a:pt x="445" y="107"/>
                </a:lnTo>
                <a:lnTo>
                  <a:pt x="457" y="102"/>
                </a:lnTo>
                <a:lnTo>
                  <a:pt x="478" y="90"/>
                </a:lnTo>
                <a:lnTo>
                  <a:pt x="487" y="76"/>
                </a:lnTo>
                <a:lnTo>
                  <a:pt x="494" y="50"/>
                </a:lnTo>
                <a:lnTo>
                  <a:pt x="501" y="29"/>
                </a:lnTo>
                <a:lnTo>
                  <a:pt x="501" y="14"/>
                </a:lnTo>
                <a:lnTo>
                  <a:pt x="513" y="7"/>
                </a:lnTo>
                <a:lnTo>
                  <a:pt x="537" y="5"/>
                </a:lnTo>
                <a:lnTo>
                  <a:pt x="556" y="3"/>
                </a:lnTo>
                <a:lnTo>
                  <a:pt x="57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1156"/>
          <p:cNvSpPr>
            <a:spLocks/>
          </p:cNvSpPr>
          <p:nvPr/>
        </p:nvSpPr>
        <p:spPr bwMode="auto">
          <a:xfrm>
            <a:off x="4811713" y="3544888"/>
            <a:ext cx="93663" cy="30163"/>
          </a:xfrm>
          <a:custGeom>
            <a:avLst/>
            <a:gdLst>
              <a:gd name="T0" fmla="*/ 0 w 59"/>
              <a:gd name="T1" fmla="*/ 19 h 19"/>
              <a:gd name="T2" fmla="*/ 12 w 59"/>
              <a:gd name="T3" fmla="*/ 17 h 19"/>
              <a:gd name="T4" fmla="*/ 24 w 59"/>
              <a:gd name="T5" fmla="*/ 12 h 19"/>
              <a:gd name="T6" fmla="*/ 31 w 59"/>
              <a:gd name="T7" fmla="*/ 10 h 19"/>
              <a:gd name="T8" fmla="*/ 40 w 59"/>
              <a:gd name="T9" fmla="*/ 5 h 19"/>
              <a:gd name="T10" fmla="*/ 47 w 59"/>
              <a:gd name="T11" fmla="*/ 3 h 19"/>
              <a:gd name="T12" fmla="*/ 52 w 59"/>
              <a:gd name="T13" fmla="*/ 0 h 19"/>
              <a:gd name="T14" fmla="*/ 59 w 5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" h="19">
                <a:moveTo>
                  <a:pt x="0" y="19"/>
                </a:moveTo>
                <a:lnTo>
                  <a:pt x="12" y="17"/>
                </a:lnTo>
                <a:lnTo>
                  <a:pt x="24" y="12"/>
                </a:lnTo>
                <a:lnTo>
                  <a:pt x="31" y="10"/>
                </a:lnTo>
                <a:lnTo>
                  <a:pt x="40" y="5"/>
                </a:lnTo>
                <a:lnTo>
                  <a:pt x="47" y="3"/>
                </a:lnTo>
                <a:lnTo>
                  <a:pt x="52" y="0"/>
                </a:lnTo>
                <a:lnTo>
                  <a:pt x="59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1157"/>
          <p:cNvSpPr>
            <a:spLocks/>
          </p:cNvSpPr>
          <p:nvPr/>
        </p:nvSpPr>
        <p:spPr bwMode="auto">
          <a:xfrm>
            <a:off x="4905376" y="3248026"/>
            <a:ext cx="417513" cy="315913"/>
          </a:xfrm>
          <a:custGeom>
            <a:avLst/>
            <a:gdLst>
              <a:gd name="T0" fmla="*/ 5 w 263"/>
              <a:gd name="T1" fmla="*/ 187 h 199"/>
              <a:gd name="T2" fmla="*/ 14 w 263"/>
              <a:gd name="T3" fmla="*/ 190 h 199"/>
              <a:gd name="T4" fmla="*/ 33 w 263"/>
              <a:gd name="T5" fmla="*/ 197 h 199"/>
              <a:gd name="T6" fmla="*/ 43 w 263"/>
              <a:gd name="T7" fmla="*/ 192 h 199"/>
              <a:gd name="T8" fmla="*/ 47 w 263"/>
              <a:gd name="T9" fmla="*/ 194 h 199"/>
              <a:gd name="T10" fmla="*/ 55 w 263"/>
              <a:gd name="T11" fmla="*/ 197 h 199"/>
              <a:gd name="T12" fmla="*/ 47 w 263"/>
              <a:gd name="T13" fmla="*/ 190 h 199"/>
              <a:gd name="T14" fmla="*/ 40 w 263"/>
              <a:gd name="T15" fmla="*/ 185 h 199"/>
              <a:gd name="T16" fmla="*/ 31 w 263"/>
              <a:gd name="T17" fmla="*/ 190 h 199"/>
              <a:gd name="T18" fmla="*/ 24 w 263"/>
              <a:gd name="T19" fmla="*/ 183 h 199"/>
              <a:gd name="T20" fmla="*/ 14 w 263"/>
              <a:gd name="T21" fmla="*/ 183 h 199"/>
              <a:gd name="T22" fmla="*/ 7 w 263"/>
              <a:gd name="T23" fmla="*/ 173 h 199"/>
              <a:gd name="T24" fmla="*/ 19 w 263"/>
              <a:gd name="T25" fmla="*/ 168 h 199"/>
              <a:gd name="T26" fmla="*/ 38 w 263"/>
              <a:gd name="T27" fmla="*/ 171 h 199"/>
              <a:gd name="T28" fmla="*/ 43 w 263"/>
              <a:gd name="T29" fmla="*/ 178 h 199"/>
              <a:gd name="T30" fmla="*/ 50 w 263"/>
              <a:gd name="T31" fmla="*/ 180 h 199"/>
              <a:gd name="T32" fmla="*/ 55 w 263"/>
              <a:gd name="T33" fmla="*/ 190 h 199"/>
              <a:gd name="T34" fmla="*/ 57 w 263"/>
              <a:gd name="T35" fmla="*/ 187 h 199"/>
              <a:gd name="T36" fmla="*/ 59 w 263"/>
              <a:gd name="T37" fmla="*/ 180 h 199"/>
              <a:gd name="T38" fmla="*/ 50 w 263"/>
              <a:gd name="T39" fmla="*/ 175 h 199"/>
              <a:gd name="T40" fmla="*/ 47 w 263"/>
              <a:gd name="T41" fmla="*/ 173 h 199"/>
              <a:gd name="T42" fmla="*/ 57 w 263"/>
              <a:gd name="T43" fmla="*/ 171 h 199"/>
              <a:gd name="T44" fmla="*/ 52 w 263"/>
              <a:gd name="T45" fmla="*/ 168 h 199"/>
              <a:gd name="T46" fmla="*/ 40 w 263"/>
              <a:gd name="T47" fmla="*/ 166 h 199"/>
              <a:gd name="T48" fmla="*/ 36 w 263"/>
              <a:gd name="T49" fmla="*/ 159 h 199"/>
              <a:gd name="T50" fmla="*/ 29 w 263"/>
              <a:gd name="T51" fmla="*/ 161 h 199"/>
              <a:gd name="T52" fmla="*/ 29 w 263"/>
              <a:gd name="T53" fmla="*/ 157 h 199"/>
              <a:gd name="T54" fmla="*/ 36 w 263"/>
              <a:gd name="T55" fmla="*/ 154 h 199"/>
              <a:gd name="T56" fmla="*/ 43 w 263"/>
              <a:gd name="T57" fmla="*/ 149 h 199"/>
              <a:gd name="T58" fmla="*/ 52 w 263"/>
              <a:gd name="T59" fmla="*/ 145 h 199"/>
              <a:gd name="T60" fmla="*/ 57 w 263"/>
              <a:gd name="T61" fmla="*/ 145 h 199"/>
              <a:gd name="T62" fmla="*/ 55 w 263"/>
              <a:gd name="T63" fmla="*/ 138 h 199"/>
              <a:gd name="T64" fmla="*/ 59 w 263"/>
              <a:gd name="T65" fmla="*/ 131 h 199"/>
              <a:gd name="T66" fmla="*/ 81 w 263"/>
              <a:gd name="T67" fmla="*/ 116 h 199"/>
              <a:gd name="T68" fmla="*/ 92 w 263"/>
              <a:gd name="T69" fmla="*/ 97 h 199"/>
              <a:gd name="T70" fmla="*/ 100 w 263"/>
              <a:gd name="T71" fmla="*/ 81 h 199"/>
              <a:gd name="T72" fmla="*/ 109 w 263"/>
              <a:gd name="T73" fmla="*/ 55 h 199"/>
              <a:gd name="T74" fmla="*/ 116 w 263"/>
              <a:gd name="T75" fmla="*/ 36 h 199"/>
              <a:gd name="T76" fmla="*/ 121 w 263"/>
              <a:gd name="T77" fmla="*/ 34 h 199"/>
              <a:gd name="T78" fmla="*/ 126 w 263"/>
              <a:gd name="T79" fmla="*/ 43 h 199"/>
              <a:gd name="T80" fmla="*/ 133 w 263"/>
              <a:gd name="T81" fmla="*/ 41 h 199"/>
              <a:gd name="T82" fmla="*/ 149 w 263"/>
              <a:gd name="T83" fmla="*/ 34 h 199"/>
              <a:gd name="T84" fmla="*/ 159 w 263"/>
              <a:gd name="T85" fmla="*/ 29 h 199"/>
              <a:gd name="T86" fmla="*/ 166 w 263"/>
              <a:gd name="T87" fmla="*/ 19 h 199"/>
              <a:gd name="T88" fmla="*/ 175 w 263"/>
              <a:gd name="T89" fmla="*/ 10 h 199"/>
              <a:gd name="T90" fmla="*/ 185 w 263"/>
              <a:gd name="T91" fmla="*/ 5 h 199"/>
              <a:gd name="T92" fmla="*/ 201 w 263"/>
              <a:gd name="T93" fmla="*/ 0 h 199"/>
              <a:gd name="T94" fmla="*/ 218 w 263"/>
              <a:gd name="T95" fmla="*/ 3 h 199"/>
              <a:gd name="T96" fmla="*/ 225 w 263"/>
              <a:gd name="T97" fmla="*/ 5 h 199"/>
              <a:gd name="T98" fmla="*/ 241 w 263"/>
              <a:gd name="T99" fmla="*/ 3 h 199"/>
              <a:gd name="T100" fmla="*/ 251 w 263"/>
              <a:gd name="T101" fmla="*/ 0 h 199"/>
              <a:gd name="T102" fmla="*/ 256 w 263"/>
              <a:gd name="T103" fmla="*/ 0 h 199"/>
              <a:gd name="T104" fmla="*/ 260 w 263"/>
              <a:gd name="T105" fmla="*/ 3 h 199"/>
              <a:gd name="T106" fmla="*/ 263 w 263"/>
              <a:gd name="T107" fmla="*/ 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3" h="199">
                <a:moveTo>
                  <a:pt x="0" y="187"/>
                </a:moveTo>
                <a:lnTo>
                  <a:pt x="5" y="187"/>
                </a:lnTo>
                <a:lnTo>
                  <a:pt x="10" y="185"/>
                </a:lnTo>
                <a:lnTo>
                  <a:pt x="14" y="190"/>
                </a:lnTo>
                <a:lnTo>
                  <a:pt x="26" y="194"/>
                </a:lnTo>
                <a:lnTo>
                  <a:pt x="33" y="197"/>
                </a:lnTo>
                <a:lnTo>
                  <a:pt x="40" y="194"/>
                </a:lnTo>
                <a:lnTo>
                  <a:pt x="43" y="192"/>
                </a:lnTo>
                <a:lnTo>
                  <a:pt x="45" y="192"/>
                </a:lnTo>
                <a:lnTo>
                  <a:pt x="47" y="194"/>
                </a:lnTo>
                <a:lnTo>
                  <a:pt x="52" y="199"/>
                </a:lnTo>
                <a:lnTo>
                  <a:pt x="55" y="197"/>
                </a:lnTo>
                <a:lnTo>
                  <a:pt x="55" y="194"/>
                </a:lnTo>
                <a:lnTo>
                  <a:pt x="47" y="190"/>
                </a:lnTo>
                <a:lnTo>
                  <a:pt x="43" y="185"/>
                </a:lnTo>
                <a:lnTo>
                  <a:pt x="40" y="185"/>
                </a:lnTo>
                <a:lnTo>
                  <a:pt x="36" y="192"/>
                </a:lnTo>
                <a:lnTo>
                  <a:pt x="31" y="190"/>
                </a:lnTo>
                <a:lnTo>
                  <a:pt x="26" y="187"/>
                </a:lnTo>
                <a:lnTo>
                  <a:pt x="24" y="183"/>
                </a:lnTo>
                <a:lnTo>
                  <a:pt x="19" y="183"/>
                </a:lnTo>
                <a:lnTo>
                  <a:pt x="14" y="183"/>
                </a:lnTo>
                <a:lnTo>
                  <a:pt x="12" y="175"/>
                </a:lnTo>
                <a:lnTo>
                  <a:pt x="7" y="173"/>
                </a:lnTo>
                <a:lnTo>
                  <a:pt x="10" y="171"/>
                </a:lnTo>
                <a:lnTo>
                  <a:pt x="19" y="168"/>
                </a:lnTo>
                <a:lnTo>
                  <a:pt x="26" y="168"/>
                </a:lnTo>
                <a:lnTo>
                  <a:pt x="38" y="171"/>
                </a:lnTo>
                <a:lnTo>
                  <a:pt x="40" y="173"/>
                </a:lnTo>
                <a:lnTo>
                  <a:pt x="43" y="178"/>
                </a:lnTo>
                <a:lnTo>
                  <a:pt x="45" y="178"/>
                </a:lnTo>
                <a:lnTo>
                  <a:pt x="50" y="180"/>
                </a:lnTo>
                <a:lnTo>
                  <a:pt x="50" y="185"/>
                </a:lnTo>
                <a:lnTo>
                  <a:pt x="55" y="190"/>
                </a:lnTo>
                <a:lnTo>
                  <a:pt x="57" y="190"/>
                </a:lnTo>
                <a:lnTo>
                  <a:pt x="57" y="187"/>
                </a:lnTo>
                <a:lnTo>
                  <a:pt x="59" y="185"/>
                </a:lnTo>
                <a:lnTo>
                  <a:pt x="59" y="180"/>
                </a:lnTo>
                <a:lnTo>
                  <a:pt x="52" y="180"/>
                </a:lnTo>
                <a:lnTo>
                  <a:pt x="50" y="175"/>
                </a:lnTo>
                <a:lnTo>
                  <a:pt x="45" y="173"/>
                </a:lnTo>
                <a:lnTo>
                  <a:pt x="47" y="173"/>
                </a:lnTo>
                <a:lnTo>
                  <a:pt x="55" y="171"/>
                </a:lnTo>
                <a:lnTo>
                  <a:pt x="57" y="171"/>
                </a:lnTo>
                <a:lnTo>
                  <a:pt x="55" y="168"/>
                </a:lnTo>
                <a:lnTo>
                  <a:pt x="52" y="168"/>
                </a:lnTo>
                <a:lnTo>
                  <a:pt x="47" y="171"/>
                </a:lnTo>
                <a:lnTo>
                  <a:pt x="40" y="166"/>
                </a:lnTo>
                <a:lnTo>
                  <a:pt x="40" y="164"/>
                </a:lnTo>
                <a:lnTo>
                  <a:pt x="36" y="159"/>
                </a:lnTo>
                <a:lnTo>
                  <a:pt x="33" y="161"/>
                </a:lnTo>
                <a:lnTo>
                  <a:pt x="29" y="161"/>
                </a:lnTo>
                <a:lnTo>
                  <a:pt x="26" y="159"/>
                </a:lnTo>
                <a:lnTo>
                  <a:pt x="29" y="157"/>
                </a:lnTo>
                <a:lnTo>
                  <a:pt x="31" y="154"/>
                </a:lnTo>
                <a:lnTo>
                  <a:pt x="36" y="154"/>
                </a:lnTo>
                <a:lnTo>
                  <a:pt x="38" y="154"/>
                </a:lnTo>
                <a:lnTo>
                  <a:pt x="43" y="149"/>
                </a:lnTo>
                <a:lnTo>
                  <a:pt x="43" y="147"/>
                </a:lnTo>
                <a:lnTo>
                  <a:pt x="52" y="145"/>
                </a:lnTo>
                <a:lnTo>
                  <a:pt x="55" y="147"/>
                </a:lnTo>
                <a:lnTo>
                  <a:pt x="57" y="145"/>
                </a:lnTo>
                <a:lnTo>
                  <a:pt x="55" y="142"/>
                </a:lnTo>
                <a:lnTo>
                  <a:pt x="55" y="138"/>
                </a:lnTo>
                <a:lnTo>
                  <a:pt x="55" y="131"/>
                </a:lnTo>
                <a:lnTo>
                  <a:pt x="59" y="131"/>
                </a:lnTo>
                <a:lnTo>
                  <a:pt x="64" y="128"/>
                </a:lnTo>
                <a:lnTo>
                  <a:pt x="81" y="116"/>
                </a:lnTo>
                <a:lnTo>
                  <a:pt x="88" y="104"/>
                </a:lnTo>
                <a:lnTo>
                  <a:pt x="92" y="97"/>
                </a:lnTo>
                <a:lnTo>
                  <a:pt x="97" y="88"/>
                </a:lnTo>
                <a:lnTo>
                  <a:pt x="100" y="81"/>
                </a:lnTo>
                <a:lnTo>
                  <a:pt x="104" y="69"/>
                </a:lnTo>
                <a:lnTo>
                  <a:pt x="109" y="55"/>
                </a:lnTo>
                <a:lnTo>
                  <a:pt x="114" y="45"/>
                </a:lnTo>
                <a:lnTo>
                  <a:pt x="116" y="36"/>
                </a:lnTo>
                <a:lnTo>
                  <a:pt x="118" y="34"/>
                </a:lnTo>
                <a:lnTo>
                  <a:pt x="121" y="34"/>
                </a:lnTo>
                <a:lnTo>
                  <a:pt x="121" y="41"/>
                </a:lnTo>
                <a:lnTo>
                  <a:pt x="126" y="43"/>
                </a:lnTo>
                <a:lnTo>
                  <a:pt x="130" y="43"/>
                </a:lnTo>
                <a:lnTo>
                  <a:pt x="133" y="41"/>
                </a:lnTo>
                <a:lnTo>
                  <a:pt x="137" y="41"/>
                </a:lnTo>
                <a:lnTo>
                  <a:pt x="149" y="34"/>
                </a:lnTo>
                <a:lnTo>
                  <a:pt x="156" y="31"/>
                </a:lnTo>
                <a:lnTo>
                  <a:pt x="159" y="29"/>
                </a:lnTo>
                <a:lnTo>
                  <a:pt x="163" y="24"/>
                </a:lnTo>
                <a:lnTo>
                  <a:pt x="166" y="19"/>
                </a:lnTo>
                <a:lnTo>
                  <a:pt x="168" y="15"/>
                </a:lnTo>
                <a:lnTo>
                  <a:pt x="175" y="10"/>
                </a:lnTo>
                <a:lnTo>
                  <a:pt x="175" y="7"/>
                </a:lnTo>
                <a:lnTo>
                  <a:pt x="185" y="5"/>
                </a:lnTo>
                <a:lnTo>
                  <a:pt x="194" y="0"/>
                </a:lnTo>
                <a:lnTo>
                  <a:pt x="201" y="0"/>
                </a:lnTo>
                <a:lnTo>
                  <a:pt x="211" y="0"/>
                </a:lnTo>
                <a:lnTo>
                  <a:pt x="218" y="3"/>
                </a:lnTo>
                <a:lnTo>
                  <a:pt x="223" y="3"/>
                </a:lnTo>
                <a:lnTo>
                  <a:pt x="225" y="5"/>
                </a:lnTo>
                <a:lnTo>
                  <a:pt x="230" y="3"/>
                </a:lnTo>
                <a:lnTo>
                  <a:pt x="241" y="3"/>
                </a:lnTo>
                <a:lnTo>
                  <a:pt x="249" y="0"/>
                </a:lnTo>
                <a:lnTo>
                  <a:pt x="251" y="0"/>
                </a:lnTo>
                <a:lnTo>
                  <a:pt x="253" y="0"/>
                </a:lnTo>
                <a:lnTo>
                  <a:pt x="256" y="0"/>
                </a:lnTo>
                <a:lnTo>
                  <a:pt x="258" y="3"/>
                </a:lnTo>
                <a:lnTo>
                  <a:pt x="260" y="3"/>
                </a:lnTo>
                <a:lnTo>
                  <a:pt x="263" y="5"/>
                </a:lnTo>
                <a:lnTo>
                  <a:pt x="263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1158"/>
          <p:cNvSpPr>
            <a:spLocks/>
          </p:cNvSpPr>
          <p:nvPr/>
        </p:nvSpPr>
        <p:spPr bwMode="auto">
          <a:xfrm>
            <a:off x="5089526" y="3271838"/>
            <a:ext cx="26988" cy="25400"/>
          </a:xfrm>
          <a:custGeom>
            <a:avLst/>
            <a:gdLst>
              <a:gd name="T0" fmla="*/ 5 w 17"/>
              <a:gd name="T1" fmla="*/ 14 h 16"/>
              <a:gd name="T2" fmla="*/ 10 w 17"/>
              <a:gd name="T3" fmla="*/ 14 h 16"/>
              <a:gd name="T4" fmla="*/ 14 w 17"/>
              <a:gd name="T5" fmla="*/ 9 h 16"/>
              <a:gd name="T6" fmla="*/ 17 w 17"/>
              <a:gd name="T7" fmla="*/ 4 h 16"/>
              <a:gd name="T8" fmla="*/ 14 w 17"/>
              <a:gd name="T9" fmla="*/ 0 h 16"/>
              <a:gd name="T10" fmla="*/ 12 w 17"/>
              <a:gd name="T11" fmla="*/ 0 h 16"/>
              <a:gd name="T12" fmla="*/ 7 w 17"/>
              <a:gd name="T13" fmla="*/ 4 h 16"/>
              <a:gd name="T14" fmla="*/ 2 w 17"/>
              <a:gd name="T15" fmla="*/ 9 h 16"/>
              <a:gd name="T16" fmla="*/ 0 w 17"/>
              <a:gd name="T17" fmla="*/ 14 h 16"/>
              <a:gd name="T18" fmla="*/ 0 w 17"/>
              <a:gd name="T19" fmla="*/ 14 h 16"/>
              <a:gd name="T20" fmla="*/ 0 w 17"/>
              <a:gd name="T21" fmla="*/ 16 h 16"/>
              <a:gd name="T22" fmla="*/ 5 w 17"/>
              <a:gd name="T23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6">
                <a:moveTo>
                  <a:pt x="5" y="14"/>
                </a:moveTo>
                <a:lnTo>
                  <a:pt x="10" y="14"/>
                </a:lnTo>
                <a:lnTo>
                  <a:pt x="14" y="9"/>
                </a:lnTo>
                <a:lnTo>
                  <a:pt x="17" y="4"/>
                </a:lnTo>
                <a:lnTo>
                  <a:pt x="14" y="0"/>
                </a:lnTo>
                <a:lnTo>
                  <a:pt x="12" y="0"/>
                </a:lnTo>
                <a:lnTo>
                  <a:pt x="7" y="4"/>
                </a:lnTo>
                <a:lnTo>
                  <a:pt x="2" y="9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5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1159"/>
          <p:cNvSpPr>
            <a:spLocks/>
          </p:cNvSpPr>
          <p:nvPr/>
        </p:nvSpPr>
        <p:spPr bwMode="auto">
          <a:xfrm>
            <a:off x="5108576" y="3248026"/>
            <a:ext cx="30163" cy="15875"/>
          </a:xfrm>
          <a:custGeom>
            <a:avLst/>
            <a:gdLst>
              <a:gd name="T0" fmla="*/ 2 w 19"/>
              <a:gd name="T1" fmla="*/ 10 h 10"/>
              <a:gd name="T2" fmla="*/ 5 w 19"/>
              <a:gd name="T3" fmla="*/ 10 h 10"/>
              <a:gd name="T4" fmla="*/ 12 w 19"/>
              <a:gd name="T5" fmla="*/ 5 h 10"/>
              <a:gd name="T6" fmla="*/ 19 w 19"/>
              <a:gd name="T7" fmla="*/ 3 h 10"/>
              <a:gd name="T8" fmla="*/ 16 w 19"/>
              <a:gd name="T9" fmla="*/ 0 h 10"/>
              <a:gd name="T10" fmla="*/ 14 w 19"/>
              <a:gd name="T11" fmla="*/ 3 h 10"/>
              <a:gd name="T12" fmla="*/ 9 w 19"/>
              <a:gd name="T13" fmla="*/ 5 h 10"/>
              <a:gd name="T14" fmla="*/ 7 w 19"/>
              <a:gd name="T15" fmla="*/ 7 h 10"/>
              <a:gd name="T16" fmla="*/ 0 w 19"/>
              <a:gd name="T17" fmla="*/ 10 h 10"/>
              <a:gd name="T18" fmla="*/ 2 w 1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0">
                <a:moveTo>
                  <a:pt x="2" y="10"/>
                </a:moveTo>
                <a:lnTo>
                  <a:pt x="5" y="10"/>
                </a:lnTo>
                <a:lnTo>
                  <a:pt x="12" y="5"/>
                </a:lnTo>
                <a:lnTo>
                  <a:pt x="19" y="3"/>
                </a:lnTo>
                <a:lnTo>
                  <a:pt x="16" y="0"/>
                </a:lnTo>
                <a:lnTo>
                  <a:pt x="14" y="3"/>
                </a:lnTo>
                <a:lnTo>
                  <a:pt x="9" y="5"/>
                </a:lnTo>
                <a:lnTo>
                  <a:pt x="7" y="7"/>
                </a:lnTo>
                <a:lnTo>
                  <a:pt x="0" y="10"/>
                </a:lnTo>
                <a:lnTo>
                  <a:pt x="2" y="1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1160"/>
          <p:cNvSpPr>
            <a:spLocks/>
          </p:cNvSpPr>
          <p:nvPr/>
        </p:nvSpPr>
        <p:spPr bwMode="auto">
          <a:xfrm>
            <a:off x="5146676" y="3233738"/>
            <a:ext cx="41275" cy="11113"/>
          </a:xfrm>
          <a:custGeom>
            <a:avLst/>
            <a:gdLst>
              <a:gd name="T0" fmla="*/ 2 w 26"/>
              <a:gd name="T1" fmla="*/ 2 h 7"/>
              <a:gd name="T2" fmla="*/ 0 w 26"/>
              <a:gd name="T3" fmla="*/ 5 h 7"/>
              <a:gd name="T4" fmla="*/ 0 w 26"/>
              <a:gd name="T5" fmla="*/ 7 h 7"/>
              <a:gd name="T6" fmla="*/ 2 w 26"/>
              <a:gd name="T7" fmla="*/ 7 h 7"/>
              <a:gd name="T8" fmla="*/ 4 w 26"/>
              <a:gd name="T9" fmla="*/ 5 h 7"/>
              <a:gd name="T10" fmla="*/ 11 w 26"/>
              <a:gd name="T11" fmla="*/ 5 h 7"/>
              <a:gd name="T12" fmla="*/ 14 w 26"/>
              <a:gd name="T13" fmla="*/ 2 h 7"/>
              <a:gd name="T14" fmla="*/ 21 w 26"/>
              <a:gd name="T15" fmla="*/ 2 h 7"/>
              <a:gd name="T16" fmla="*/ 23 w 26"/>
              <a:gd name="T17" fmla="*/ 0 h 7"/>
              <a:gd name="T18" fmla="*/ 26 w 26"/>
              <a:gd name="T19" fmla="*/ 0 h 7"/>
              <a:gd name="T20" fmla="*/ 23 w 26"/>
              <a:gd name="T21" fmla="*/ 0 h 7"/>
              <a:gd name="T22" fmla="*/ 18 w 26"/>
              <a:gd name="T23" fmla="*/ 0 h 7"/>
              <a:gd name="T24" fmla="*/ 11 w 26"/>
              <a:gd name="T25" fmla="*/ 0 h 7"/>
              <a:gd name="T26" fmla="*/ 2 w 26"/>
              <a:gd name="T27" fmla="*/ 2 h 7"/>
              <a:gd name="T28" fmla="*/ 2 w 26"/>
              <a:gd name="T29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7">
                <a:moveTo>
                  <a:pt x="2" y="2"/>
                </a:move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lnTo>
                  <a:pt x="4" y="5"/>
                </a:lnTo>
                <a:lnTo>
                  <a:pt x="11" y="5"/>
                </a:lnTo>
                <a:lnTo>
                  <a:pt x="14" y="2"/>
                </a:lnTo>
                <a:lnTo>
                  <a:pt x="21" y="2"/>
                </a:lnTo>
                <a:lnTo>
                  <a:pt x="23" y="0"/>
                </a:lnTo>
                <a:lnTo>
                  <a:pt x="26" y="0"/>
                </a:lnTo>
                <a:lnTo>
                  <a:pt x="23" y="0"/>
                </a:lnTo>
                <a:lnTo>
                  <a:pt x="18" y="0"/>
                </a:lnTo>
                <a:lnTo>
                  <a:pt x="11" y="0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1161"/>
          <p:cNvSpPr>
            <a:spLocks/>
          </p:cNvSpPr>
          <p:nvPr/>
        </p:nvSpPr>
        <p:spPr bwMode="auto">
          <a:xfrm>
            <a:off x="5191126" y="3233738"/>
            <a:ext cx="38100" cy="7938"/>
          </a:xfrm>
          <a:custGeom>
            <a:avLst/>
            <a:gdLst>
              <a:gd name="T0" fmla="*/ 5 w 24"/>
              <a:gd name="T1" fmla="*/ 2 h 5"/>
              <a:gd name="T2" fmla="*/ 7 w 24"/>
              <a:gd name="T3" fmla="*/ 2 h 5"/>
              <a:gd name="T4" fmla="*/ 9 w 24"/>
              <a:gd name="T5" fmla="*/ 2 h 5"/>
              <a:gd name="T6" fmla="*/ 12 w 24"/>
              <a:gd name="T7" fmla="*/ 5 h 5"/>
              <a:gd name="T8" fmla="*/ 24 w 24"/>
              <a:gd name="T9" fmla="*/ 5 h 5"/>
              <a:gd name="T10" fmla="*/ 24 w 24"/>
              <a:gd name="T11" fmla="*/ 2 h 5"/>
              <a:gd name="T12" fmla="*/ 14 w 24"/>
              <a:gd name="T13" fmla="*/ 2 h 5"/>
              <a:gd name="T14" fmla="*/ 7 w 24"/>
              <a:gd name="T15" fmla="*/ 2 h 5"/>
              <a:gd name="T16" fmla="*/ 2 w 24"/>
              <a:gd name="T17" fmla="*/ 0 h 5"/>
              <a:gd name="T18" fmla="*/ 0 w 24"/>
              <a:gd name="T19" fmla="*/ 0 h 5"/>
              <a:gd name="T20" fmla="*/ 0 w 24"/>
              <a:gd name="T21" fmla="*/ 0 h 5"/>
              <a:gd name="T22" fmla="*/ 2 w 24"/>
              <a:gd name="T23" fmla="*/ 2 h 5"/>
              <a:gd name="T24" fmla="*/ 5 w 24"/>
              <a:gd name="T2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5">
                <a:moveTo>
                  <a:pt x="5" y="2"/>
                </a:moveTo>
                <a:lnTo>
                  <a:pt x="7" y="2"/>
                </a:lnTo>
                <a:lnTo>
                  <a:pt x="9" y="2"/>
                </a:lnTo>
                <a:lnTo>
                  <a:pt x="12" y="5"/>
                </a:lnTo>
                <a:lnTo>
                  <a:pt x="24" y="5"/>
                </a:lnTo>
                <a:lnTo>
                  <a:pt x="24" y="2"/>
                </a:lnTo>
                <a:lnTo>
                  <a:pt x="14" y="2"/>
                </a:lnTo>
                <a:lnTo>
                  <a:pt x="7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5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1162"/>
          <p:cNvSpPr>
            <a:spLocks/>
          </p:cNvSpPr>
          <p:nvPr/>
        </p:nvSpPr>
        <p:spPr bwMode="auto">
          <a:xfrm>
            <a:off x="5246688" y="3233738"/>
            <a:ext cx="23813" cy="11113"/>
          </a:xfrm>
          <a:custGeom>
            <a:avLst/>
            <a:gdLst>
              <a:gd name="T0" fmla="*/ 3 w 15"/>
              <a:gd name="T1" fmla="*/ 5 h 7"/>
              <a:gd name="T2" fmla="*/ 10 w 15"/>
              <a:gd name="T3" fmla="*/ 5 h 7"/>
              <a:gd name="T4" fmla="*/ 15 w 15"/>
              <a:gd name="T5" fmla="*/ 2 h 7"/>
              <a:gd name="T6" fmla="*/ 5 w 15"/>
              <a:gd name="T7" fmla="*/ 0 h 7"/>
              <a:gd name="T8" fmla="*/ 0 w 15"/>
              <a:gd name="T9" fmla="*/ 0 h 7"/>
              <a:gd name="T10" fmla="*/ 0 w 15"/>
              <a:gd name="T11" fmla="*/ 5 h 7"/>
              <a:gd name="T12" fmla="*/ 0 w 15"/>
              <a:gd name="T13" fmla="*/ 7 h 7"/>
              <a:gd name="T14" fmla="*/ 3 w 15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7">
                <a:moveTo>
                  <a:pt x="3" y="5"/>
                </a:moveTo>
                <a:lnTo>
                  <a:pt x="10" y="5"/>
                </a:lnTo>
                <a:lnTo>
                  <a:pt x="15" y="2"/>
                </a:ln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3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1163"/>
          <p:cNvSpPr>
            <a:spLocks/>
          </p:cNvSpPr>
          <p:nvPr/>
        </p:nvSpPr>
        <p:spPr bwMode="auto">
          <a:xfrm>
            <a:off x="5322888" y="3027363"/>
            <a:ext cx="228600" cy="250825"/>
          </a:xfrm>
          <a:custGeom>
            <a:avLst/>
            <a:gdLst>
              <a:gd name="T0" fmla="*/ 9 w 144"/>
              <a:gd name="T1" fmla="*/ 139 h 158"/>
              <a:gd name="T2" fmla="*/ 14 w 144"/>
              <a:gd name="T3" fmla="*/ 130 h 158"/>
              <a:gd name="T4" fmla="*/ 28 w 144"/>
              <a:gd name="T5" fmla="*/ 120 h 158"/>
              <a:gd name="T6" fmla="*/ 40 w 144"/>
              <a:gd name="T7" fmla="*/ 120 h 158"/>
              <a:gd name="T8" fmla="*/ 64 w 144"/>
              <a:gd name="T9" fmla="*/ 120 h 158"/>
              <a:gd name="T10" fmla="*/ 75 w 144"/>
              <a:gd name="T11" fmla="*/ 123 h 158"/>
              <a:gd name="T12" fmla="*/ 78 w 144"/>
              <a:gd name="T13" fmla="*/ 130 h 158"/>
              <a:gd name="T14" fmla="*/ 80 w 144"/>
              <a:gd name="T15" fmla="*/ 142 h 158"/>
              <a:gd name="T16" fmla="*/ 75 w 144"/>
              <a:gd name="T17" fmla="*/ 146 h 158"/>
              <a:gd name="T18" fmla="*/ 75 w 144"/>
              <a:gd name="T19" fmla="*/ 151 h 158"/>
              <a:gd name="T20" fmla="*/ 80 w 144"/>
              <a:gd name="T21" fmla="*/ 156 h 158"/>
              <a:gd name="T22" fmla="*/ 87 w 144"/>
              <a:gd name="T23" fmla="*/ 154 h 158"/>
              <a:gd name="T24" fmla="*/ 90 w 144"/>
              <a:gd name="T25" fmla="*/ 144 h 158"/>
              <a:gd name="T26" fmla="*/ 85 w 144"/>
              <a:gd name="T27" fmla="*/ 144 h 158"/>
              <a:gd name="T28" fmla="*/ 87 w 144"/>
              <a:gd name="T29" fmla="*/ 135 h 158"/>
              <a:gd name="T30" fmla="*/ 101 w 144"/>
              <a:gd name="T31" fmla="*/ 125 h 158"/>
              <a:gd name="T32" fmla="*/ 109 w 144"/>
              <a:gd name="T33" fmla="*/ 113 h 158"/>
              <a:gd name="T34" fmla="*/ 118 w 144"/>
              <a:gd name="T35" fmla="*/ 109 h 158"/>
              <a:gd name="T36" fmla="*/ 130 w 144"/>
              <a:gd name="T37" fmla="*/ 92 h 158"/>
              <a:gd name="T38" fmla="*/ 139 w 144"/>
              <a:gd name="T39" fmla="*/ 92 h 158"/>
              <a:gd name="T40" fmla="*/ 135 w 144"/>
              <a:gd name="T41" fmla="*/ 83 h 158"/>
              <a:gd name="T42" fmla="*/ 127 w 144"/>
              <a:gd name="T43" fmla="*/ 80 h 158"/>
              <a:gd name="T44" fmla="*/ 132 w 144"/>
              <a:gd name="T45" fmla="*/ 71 h 158"/>
              <a:gd name="T46" fmla="*/ 125 w 144"/>
              <a:gd name="T47" fmla="*/ 66 h 158"/>
              <a:gd name="T48" fmla="*/ 118 w 144"/>
              <a:gd name="T49" fmla="*/ 68 h 158"/>
              <a:gd name="T50" fmla="*/ 116 w 144"/>
              <a:gd name="T51" fmla="*/ 59 h 158"/>
              <a:gd name="T52" fmla="*/ 120 w 144"/>
              <a:gd name="T53" fmla="*/ 54 h 158"/>
              <a:gd name="T54" fmla="*/ 137 w 144"/>
              <a:gd name="T55" fmla="*/ 52 h 158"/>
              <a:gd name="T56" fmla="*/ 144 w 144"/>
              <a:gd name="T57" fmla="*/ 47 h 158"/>
              <a:gd name="T58" fmla="*/ 144 w 144"/>
              <a:gd name="T59" fmla="*/ 42 h 158"/>
              <a:gd name="T60" fmla="*/ 135 w 144"/>
              <a:gd name="T61" fmla="*/ 49 h 158"/>
              <a:gd name="T62" fmla="*/ 132 w 144"/>
              <a:gd name="T63" fmla="*/ 45 h 158"/>
              <a:gd name="T64" fmla="*/ 137 w 144"/>
              <a:gd name="T65" fmla="*/ 35 h 158"/>
              <a:gd name="T66" fmla="*/ 135 w 144"/>
              <a:gd name="T67" fmla="*/ 33 h 158"/>
              <a:gd name="T68" fmla="*/ 130 w 144"/>
              <a:gd name="T69" fmla="*/ 23 h 158"/>
              <a:gd name="T70" fmla="*/ 127 w 144"/>
              <a:gd name="T71" fmla="*/ 14 h 158"/>
              <a:gd name="T72" fmla="*/ 123 w 144"/>
              <a:gd name="T73" fmla="*/ 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58">
                <a:moveTo>
                  <a:pt x="0" y="144"/>
                </a:moveTo>
                <a:lnTo>
                  <a:pt x="9" y="139"/>
                </a:lnTo>
                <a:lnTo>
                  <a:pt x="16" y="135"/>
                </a:lnTo>
                <a:lnTo>
                  <a:pt x="14" y="130"/>
                </a:lnTo>
                <a:lnTo>
                  <a:pt x="21" y="123"/>
                </a:lnTo>
                <a:lnTo>
                  <a:pt x="28" y="120"/>
                </a:lnTo>
                <a:lnTo>
                  <a:pt x="33" y="120"/>
                </a:lnTo>
                <a:lnTo>
                  <a:pt x="40" y="120"/>
                </a:lnTo>
                <a:lnTo>
                  <a:pt x="52" y="120"/>
                </a:lnTo>
                <a:lnTo>
                  <a:pt x="64" y="120"/>
                </a:lnTo>
                <a:lnTo>
                  <a:pt x="73" y="120"/>
                </a:lnTo>
                <a:lnTo>
                  <a:pt x="75" y="123"/>
                </a:lnTo>
                <a:lnTo>
                  <a:pt x="75" y="128"/>
                </a:lnTo>
                <a:lnTo>
                  <a:pt x="78" y="130"/>
                </a:lnTo>
                <a:lnTo>
                  <a:pt x="80" y="137"/>
                </a:lnTo>
                <a:lnTo>
                  <a:pt x="80" y="142"/>
                </a:lnTo>
                <a:lnTo>
                  <a:pt x="78" y="144"/>
                </a:lnTo>
                <a:lnTo>
                  <a:pt x="75" y="146"/>
                </a:lnTo>
                <a:lnTo>
                  <a:pt x="75" y="149"/>
                </a:lnTo>
                <a:lnTo>
                  <a:pt x="75" y="151"/>
                </a:lnTo>
                <a:lnTo>
                  <a:pt x="78" y="151"/>
                </a:lnTo>
                <a:lnTo>
                  <a:pt x="80" y="156"/>
                </a:lnTo>
                <a:lnTo>
                  <a:pt x="83" y="158"/>
                </a:lnTo>
                <a:lnTo>
                  <a:pt x="87" y="154"/>
                </a:lnTo>
                <a:lnTo>
                  <a:pt x="90" y="149"/>
                </a:lnTo>
                <a:lnTo>
                  <a:pt x="90" y="144"/>
                </a:lnTo>
                <a:lnTo>
                  <a:pt x="87" y="144"/>
                </a:lnTo>
                <a:lnTo>
                  <a:pt x="85" y="144"/>
                </a:lnTo>
                <a:lnTo>
                  <a:pt x="85" y="137"/>
                </a:lnTo>
                <a:lnTo>
                  <a:pt x="87" y="135"/>
                </a:lnTo>
                <a:lnTo>
                  <a:pt x="92" y="135"/>
                </a:lnTo>
                <a:lnTo>
                  <a:pt x="101" y="125"/>
                </a:lnTo>
                <a:lnTo>
                  <a:pt x="106" y="120"/>
                </a:lnTo>
                <a:lnTo>
                  <a:pt x="109" y="113"/>
                </a:lnTo>
                <a:lnTo>
                  <a:pt x="113" y="109"/>
                </a:lnTo>
                <a:lnTo>
                  <a:pt x="118" y="109"/>
                </a:lnTo>
                <a:lnTo>
                  <a:pt x="127" y="94"/>
                </a:lnTo>
                <a:lnTo>
                  <a:pt x="130" y="92"/>
                </a:lnTo>
                <a:lnTo>
                  <a:pt x="135" y="94"/>
                </a:lnTo>
                <a:lnTo>
                  <a:pt x="139" y="92"/>
                </a:lnTo>
                <a:lnTo>
                  <a:pt x="137" y="90"/>
                </a:lnTo>
                <a:lnTo>
                  <a:pt x="135" y="83"/>
                </a:lnTo>
                <a:lnTo>
                  <a:pt x="130" y="83"/>
                </a:lnTo>
                <a:lnTo>
                  <a:pt x="127" y="80"/>
                </a:lnTo>
                <a:lnTo>
                  <a:pt x="130" y="73"/>
                </a:lnTo>
                <a:lnTo>
                  <a:pt x="132" y="71"/>
                </a:lnTo>
                <a:lnTo>
                  <a:pt x="130" y="68"/>
                </a:lnTo>
                <a:lnTo>
                  <a:pt x="125" y="66"/>
                </a:lnTo>
                <a:lnTo>
                  <a:pt x="120" y="68"/>
                </a:lnTo>
                <a:lnTo>
                  <a:pt x="118" y="68"/>
                </a:lnTo>
                <a:lnTo>
                  <a:pt x="116" y="66"/>
                </a:lnTo>
                <a:lnTo>
                  <a:pt x="116" y="59"/>
                </a:lnTo>
                <a:lnTo>
                  <a:pt x="118" y="54"/>
                </a:lnTo>
                <a:lnTo>
                  <a:pt x="120" y="54"/>
                </a:lnTo>
                <a:lnTo>
                  <a:pt x="132" y="54"/>
                </a:lnTo>
                <a:lnTo>
                  <a:pt x="137" y="52"/>
                </a:lnTo>
                <a:lnTo>
                  <a:pt x="139" y="49"/>
                </a:lnTo>
                <a:lnTo>
                  <a:pt x="144" y="47"/>
                </a:lnTo>
                <a:lnTo>
                  <a:pt x="144" y="45"/>
                </a:lnTo>
                <a:lnTo>
                  <a:pt x="144" y="42"/>
                </a:lnTo>
                <a:lnTo>
                  <a:pt x="139" y="45"/>
                </a:lnTo>
                <a:lnTo>
                  <a:pt x="135" y="49"/>
                </a:lnTo>
                <a:lnTo>
                  <a:pt x="132" y="47"/>
                </a:lnTo>
                <a:lnTo>
                  <a:pt x="132" y="45"/>
                </a:lnTo>
                <a:lnTo>
                  <a:pt x="135" y="40"/>
                </a:lnTo>
                <a:lnTo>
                  <a:pt x="137" y="35"/>
                </a:lnTo>
                <a:lnTo>
                  <a:pt x="137" y="33"/>
                </a:lnTo>
                <a:lnTo>
                  <a:pt x="135" y="33"/>
                </a:lnTo>
                <a:lnTo>
                  <a:pt x="135" y="28"/>
                </a:lnTo>
                <a:lnTo>
                  <a:pt x="130" y="23"/>
                </a:lnTo>
                <a:lnTo>
                  <a:pt x="125" y="19"/>
                </a:lnTo>
                <a:lnTo>
                  <a:pt x="127" y="14"/>
                </a:lnTo>
                <a:lnTo>
                  <a:pt x="123" y="9"/>
                </a:lnTo>
                <a:lnTo>
                  <a:pt x="123" y="2"/>
                </a:lnTo>
                <a:lnTo>
                  <a:pt x="12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1164"/>
          <p:cNvSpPr>
            <a:spLocks/>
          </p:cNvSpPr>
          <p:nvPr/>
        </p:nvSpPr>
        <p:spPr bwMode="auto">
          <a:xfrm>
            <a:off x="5510213" y="3087688"/>
            <a:ext cx="11113" cy="11113"/>
          </a:xfrm>
          <a:custGeom>
            <a:avLst/>
            <a:gdLst>
              <a:gd name="T0" fmla="*/ 0 w 7"/>
              <a:gd name="T1" fmla="*/ 2 h 7"/>
              <a:gd name="T2" fmla="*/ 0 w 7"/>
              <a:gd name="T3" fmla="*/ 4 h 7"/>
              <a:gd name="T4" fmla="*/ 2 w 7"/>
              <a:gd name="T5" fmla="*/ 7 h 7"/>
              <a:gd name="T6" fmla="*/ 5 w 7"/>
              <a:gd name="T7" fmla="*/ 4 h 7"/>
              <a:gd name="T8" fmla="*/ 7 w 7"/>
              <a:gd name="T9" fmla="*/ 2 h 7"/>
              <a:gd name="T10" fmla="*/ 7 w 7"/>
              <a:gd name="T11" fmla="*/ 0 h 7"/>
              <a:gd name="T12" fmla="*/ 2 w 7"/>
              <a:gd name="T13" fmla="*/ 0 h 7"/>
              <a:gd name="T14" fmla="*/ 0 w 7"/>
              <a:gd name="T15" fmla="*/ 2 h 7"/>
              <a:gd name="T16" fmla="*/ 0 w 7"/>
              <a:gd name="T17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0" y="2"/>
                </a:moveTo>
                <a:lnTo>
                  <a:pt x="0" y="4"/>
                </a:lnTo>
                <a:lnTo>
                  <a:pt x="2" y="7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1165"/>
          <p:cNvSpPr>
            <a:spLocks/>
          </p:cNvSpPr>
          <p:nvPr/>
        </p:nvSpPr>
        <p:spPr bwMode="auto">
          <a:xfrm>
            <a:off x="5483226" y="3057526"/>
            <a:ext cx="12700" cy="14288"/>
          </a:xfrm>
          <a:custGeom>
            <a:avLst/>
            <a:gdLst>
              <a:gd name="T0" fmla="*/ 3 w 8"/>
              <a:gd name="T1" fmla="*/ 2 h 9"/>
              <a:gd name="T2" fmla="*/ 0 w 8"/>
              <a:gd name="T3" fmla="*/ 4 h 9"/>
              <a:gd name="T4" fmla="*/ 3 w 8"/>
              <a:gd name="T5" fmla="*/ 7 h 9"/>
              <a:gd name="T6" fmla="*/ 5 w 8"/>
              <a:gd name="T7" fmla="*/ 9 h 9"/>
              <a:gd name="T8" fmla="*/ 8 w 8"/>
              <a:gd name="T9" fmla="*/ 9 h 9"/>
              <a:gd name="T10" fmla="*/ 8 w 8"/>
              <a:gd name="T11" fmla="*/ 7 h 9"/>
              <a:gd name="T12" fmla="*/ 5 w 8"/>
              <a:gd name="T13" fmla="*/ 7 h 9"/>
              <a:gd name="T14" fmla="*/ 5 w 8"/>
              <a:gd name="T15" fmla="*/ 2 h 9"/>
              <a:gd name="T16" fmla="*/ 5 w 8"/>
              <a:gd name="T17" fmla="*/ 0 h 9"/>
              <a:gd name="T18" fmla="*/ 3 w 8"/>
              <a:gd name="T1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9">
                <a:moveTo>
                  <a:pt x="3" y="2"/>
                </a:moveTo>
                <a:lnTo>
                  <a:pt x="0" y="4"/>
                </a:lnTo>
                <a:lnTo>
                  <a:pt x="3" y="7"/>
                </a:lnTo>
                <a:lnTo>
                  <a:pt x="5" y="9"/>
                </a:lnTo>
                <a:lnTo>
                  <a:pt x="8" y="9"/>
                </a:lnTo>
                <a:lnTo>
                  <a:pt x="8" y="7"/>
                </a:lnTo>
                <a:lnTo>
                  <a:pt x="5" y="7"/>
                </a:lnTo>
                <a:lnTo>
                  <a:pt x="5" y="2"/>
                </a:lnTo>
                <a:lnTo>
                  <a:pt x="5" y="0"/>
                </a:lnTo>
                <a:lnTo>
                  <a:pt x="3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1166"/>
          <p:cNvSpPr>
            <a:spLocks/>
          </p:cNvSpPr>
          <p:nvPr/>
        </p:nvSpPr>
        <p:spPr bwMode="auto">
          <a:xfrm>
            <a:off x="5495926" y="3052763"/>
            <a:ext cx="17463" cy="11113"/>
          </a:xfrm>
          <a:custGeom>
            <a:avLst/>
            <a:gdLst>
              <a:gd name="T0" fmla="*/ 9 w 11"/>
              <a:gd name="T1" fmla="*/ 5 h 7"/>
              <a:gd name="T2" fmla="*/ 11 w 11"/>
              <a:gd name="T3" fmla="*/ 5 h 7"/>
              <a:gd name="T4" fmla="*/ 11 w 11"/>
              <a:gd name="T5" fmla="*/ 3 h 7"/>
              <a:gd name="T6" fmla="*/ 9 w 11"/>
              <a:gd name="T7" fmla="*/ 0 h 7"/>
              <a:gd name="T8" fmla="*/ 7 w 11"/>
              <a:gd name="T9" fmla="*/ 0 h 7"/>
              <a:gd name="T10" fmla="*/ 2 w 11"/>
              <a:gd name="T11" fmla="*/ 0 h 7"/>
              <a:gd name="T12" fmla="*/ 2 w 11"/>
              <a:gd name="T13" fmla="*/ 3 h 7"/>
              <a:gd name="T14" fmla="*/ 0 w 11"/>
              <a:gd name="T15" fmla="*/ 3 h 7"/>
              <a:gd name="T16" fmla="*/ 4 w 11"/>
              <a:gd name="T17" fmla="*/ 5 h 7"/>
              <a:gd name="T18" fmla="*/ 7 w 11"/>
              <a:gd name="T19" fmla="*/ 5 h 7"/>
              <a:gd name="T20" fmla="*/ 9 w 11"/>
              <a:gd name="T21" fmla="*/ 7 h 7"/>
              <a:gd name="T22" fmla="*/ 9 w 11"/>
              <a:gd name="T2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7">
                <a:moveTo>
                  <a:pt x="9" y="5"/>
                </a:moveTo>
                <a:lnTo>
                  <a:pt x="11" y="5"/>
                </a:lnTo>
                <a:lnTo>
                  <a:pt x="11" y="3"/>
                </a:lnTo>
                <a:lnTo>
                  <a:pt x="9" y="0"/>
                </a:lnTo>
                <a:lnTo>
                  <a:pt x="7" y="0"/>
                </a:lnTo>
                <a:lnTo>
                  <a:pt x="2" y="0"/>
                </a:lnTo>
                <a:lnTo>
                  <a:pt x="2" y="3"/>
                </a:lnTo>
                <a:lnTo>
                  <a:pt x="0" y="3"/>
                </a:lnTo>
                <a:lnTo>
                  <a:pt x="4" y="5"/>
                </a:lnTo>
                <a:lnTo>
                  <a:pt x="7" y="5"/>
                </a:lnTo>
                <a:lnTo>
                  <a:pt x="9" y="7"/>
                </a:lnTo>
                <a:lnTo>
                  <a:pt x="9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1167"/>
          <p:cNvSpPr>
            <a:spLocks/>
          </p:cNvSpPr>
          <p:nvPr/>
        </p:nvSpPr>
        <p:spPr bwMode="auto">
          <a:xfrm>
            <a:off x="5483226" y="3000376"/>
            <a:ext cx="23813" cy="52388"/>
          </a:xfrm>
          <a:custGeom>
            <a:avLst/>
            <a:gdLst>
              <a:gd name="T0" fmla="*/ 10 w 15"/>
              <a:gd name="T1" fmla="*/ 5 h 33"/>
              <a:gd name="T2" fmla="*/ 8 w 15"/>
              <a:gd name="T3" fmla="*/ 10 h 33"/>
              <a:gd name="T4" fmla="*/ 3 w 15"/>
              <a:gd name="T5" fmla="*/ 17 h 33"/>
              <a:gd name="T6" fmla="*/ 3 w 15"/>
              <a:gd name="T7" fmla="*/ 26 h 33"/>
              <a:gd name="T8" fmla="*/ 0 w 15"/>
              <a:gd name="T9" fmla="*/ 31 h 33"/>
              <a:gd name="T10" fmla="*/ 3 w 15"/>
              <a:gd name="T11" fmla="*/ 33 h 33"/>
              <a:gd name="T12" fmla="*/ 3 w 15"/>
              <a:gd name="T13" fmla="*/ 31 h 33"/>
              <a:gd name="T14" fmla="*/ 5 w 15"/>
              <a:gd name="T15" fmla="*/ 24 h 33"/>
              <a:gd name="T16" fmla="*/ 5 w 15"/>
              <a:gd name="T17" fmla="*/ 19 h 33"/>
              <a:gd name="T18" fmla="*/ 8 w 15"/>
              <a:gd name="T19" fmla="*/ 19 h 33"/>
              <a:gd name="T20" fmla="*/ 10 w 15"/>
              <a:gd name="T21" fmla="*/ 22 h 33"/>
              <a:gd name="T22" fmla="*/ 12 w 15"/>
              <a:gd name="T23" fmla="*/ 22 h 33"/>
              <a:gd name="T24" fmla="*/ 15 w 15"/>
              <a:gd name="T25" fmla="*/ 22 h 33"/>
              <a:gd name="T26" fmla="*/ 15 w 15"/>
              <a:gd name="T27" fmla="*/ 19 h 33"/>
              <a:gd name="T28" fmla="*/ 12 w 15"/>
              <a:gd name="T29" fmla="*/ 19 h 33"/>
              <a:gd name="T30" fmla="*/ 10 w 15"/>
              <a:gd name="T31" fmla="*/ 17 h 33"/>
              <a:gd name="T32" fmla="*/ 10 w 15"/>
              <a:gd name="T33" fmla="*/ 10 h 33"/>
              <a:gd name="T34" fmla="*/ 10 w 15"/>
              <a:gd name="T35" fmla="*/ 7 h 33"/>
              <a:gd name="T36" fmla="*/ 12 w 15"/>
              <a:gd name="T37" fmla="*/ 5 h 33"/>
              <a:gd name="T38" fmla="*/ 15 w 15"/>
              <a:gd name="T39" fmla="*/ 3 h 33"/>
              <a:gd name="T40" fmla="*/ 15 w 15"/>
              <a:gd name="T41" fmla="*/ 0 h 33"/>
              <a:gd name="T42" fmla="*/ 12 w 15"/>
              <a:gd name="T43" fmla="*/ 0 h 33"/>
              <a:gd name="T44" fmla="*/ 10 w 15"/>
              <a:gd name="T45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" h="33">
                <a:moveTo>
                  <a:pt x="10" y="5"/>
                </a:moveTo>
                <a:lnTo>
                  <a:pt x="8" y="10"/>
                </a:lnTo>
                <a:lnTo>
                  <a:pt x="3" y="17"/>
                </a:lnTo>
                <a:lnTo>
                  <a:pt x="3" y="26"/>
                </a:lnTo>
                <a:lnTo>
                  <a:pt x="0" y="31"/>
                </a:lnTo>
                <a:lnTo>
                  <a:pt x="3" y="33"/>
                </a:lnTo>
                <a:lnTo>
                  <a:pt x="3" y="31"/>
                </a:lnTo>
                <a:lnTo>
                  <a:pt x="5" y="24"/>
                </a:lnTo>
                <a:lnTo>
                  <a:pt x="5" y="19"/>
                </a:lnTo>
                <a:lnTo>
                  <a:pt x="8" y="19"/>
                </a:lnTo>
                <a:lnTo>
                  <a:pt x="10" y="22"/>
                </a:lnTo>
                <a:lnTo>
                  <a:pt x="12" y="22"/>
                </a:lnTo>
                <a:lnTo>
                  <a:pt x="15" y="22"/>
                </a:lnTo>
                <a:lnTo>
                  <a:pt x="15" y="19"/>
                </a:lnTo>
                <a:lnTo>
                  <a:pt x="12" y="19"/>
                </a:lnTo>
                <a:lnTo>
                  <a:pt x="10" y="17"/>
                </a:lnTo>
                <a:lnTo>
                  <a:pt x="10" y="10"/>
                </a:lnTo>
                <a:lnTo>
                  <a:pt x="10" y="7"/>
                </a:lnTo>
                <a:lnTo>
                  <a:pt x="12" y="5"/>
                </a:lnTo>
                <a:lnTo>
                  <a:pt x="15" y="3"/>
                </a:lnTo>
                <a:lnTo>
                  <a:pt x="15" y="0"/>
                </a:lnTo>
                <a:lnTo>
                  <a:pt x="12" y="0"/>
                </a:lnTo>
                <a:lnTo>
                  <a:pt x="10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1168"/>
          <p:cNvSpPr>
            <a:spLocks/>
          </p:cNvSpPr>
          <p:nvPr/>
        </p:nvSpPr>
        <p:spPr bwMode="auto">
          <a:xfrm>
            <a:off x="5510213" y="2974976"/>
            <a:ext cx="14288" cy="25400"/>
          </a:xfrm>
          <a:custGeom>
            <a:avLst/>
            <a:gdLst>
              <a:gd name="T0" fmla="*/ 5 w 9"/>
              <a:gd name="T1" fmla="*/ 11 h 16"/>
              <a:gd name="T2" fmla="*/ 5 w 9"/>
              <a:gd name="T3" fmla="*/ 9 h 16"/>
              <a:gd name="T4" fmla="*/ 5 w 9"/>
              <a:gd name="T5" fmla="*/ 7 h 16"/>
              <a:gd name="T6" fmla="*/ 7 w 9"/>
              <a:gd name="T7" fmla="*/ 4 h 16"/>
              <a:gd name="T8" fmla="*/ 9 w 9"/>
              <a:gd name="T9" fmla="*/ 2 h 16"/>
              <a:gd name="T10" fmla="*/ 5 w 9"/>
              <a:gd name="T11" fmla="*/ 0 h 16"/>
              <a:gd name="T12" fmla="*/ 2 w 9"/>
              <a:gd name="T13" fmla="*/ 0 h 16"/>
              <a:gd name="T14" fmla="*/ 2 w 9"/>
              <a:gd name="T15" fmla="*/ 2 h 16"/>
              <a:gd name="T16" fmla="*/ 0 w 9"/>
              <a:gd name="T17" fmla="*/ 7 h 16"/>
              <a:gd name="T18" fmla="*/ 0 w 9"/>
              <a:gd name="T19" fmla="*/ 9 h 16"/>
              <a:gd name="T20" fmla="*/ 0 w 9"/>
              <a:gd name="T21" fmla="*/ 14 h 16"/>
              <a:gd name="T22" fmla="*/ 2 w 9"/>
              <a:gd name="T23" fmla="*/ 14 h 16"/>
              <a:gd name="T24" fmla="*/ 2 w 9"/>
              <a:gd name="T25" fmla="*/ 16 h 16"/>
              <a:gd name="T26" fmla="*/ 5 w 9"/>
              <a:gd name="T27" fmla="*/ 14 h 16"/>
              <a:gd name="T28" fmla="*/ 7 w 9"/>
              <a:gd name="T29" fmla="*/ 14 h 16"/>
              <a:gd name="T30" fmla="*/ 5 w 9"/>
              <a:gd name="T31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" h="16">
                <a:moveTo>
                  <a:pt x="5" y="11"/>
                </a:moveTo>
                <a:lnTo>
                  <a:pt x="5" y="9"/>
                </a:lnTo>
                <a:lnTo>
                  <a:pt x="5" y="7"/>
                </a:lnTo>
                <a:lnTo>
                  <a:pt x="7" y="4"/>
                </a:lnTo>
                <a:lnTo>
                  <a:pt x="9" y="2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0" y="7"/>
                </a:lnTo>
                <a:lnTo>
                  <a:pt x="0" y="9"/>
                </a:lnTo>
                <a:lnTo>
                  <a:pt x="0" y="14"/>
                </a:lnTo>
                <a:lnTo>
                  <a:pt x="2" y="14"/>
                </a:lnTo>
                <a:lnTo>
                  <a:pt x="2" y="16"/>
                </a:lnTo>
                <a:lnTo>
                  <a:pt x="5" y="14"/>
                </a:lnTo>
                <a:lnTo>
                  <a:pt x="7" y="14"/>
                </a:lnTo>
                <a:lnTo>
                  <a:pt x="5" y="1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1169"/>
          <p:cNvSpPr>
            <a:spLocks/>
          </p:cNvSpPr>
          <p:nvPr/>
        </p:nvSpPr>
        <p:spPr bwMode="auto">
          <a:xfrm>
            <a:off x="5502276" y="2928938"/>
            <a:ext cx="11113" cy="22225"/>
          </a:xfrm>
          <a:custGeom>
            <a:avLst/>
            <a:gdLst>
              <a:gd name="T0" fmla="*/ 7 w 7"/>
              <a:gd name="T1" fmla="*/ 14 h 14"/>
              <a:gd name="T2" fmla="*/ 7 w 7"/>
              <a:gd name="T3" fmla="*/ 12 h 14"/>
              <a:gd name="T4" fmla="*/ 7 w 7"/>
              <a:gd name="T5" fmla="*/ 10 h 14"/>
              <a:gd name="T6" fmla="*/ 7 w 7"/>
              <a:gd name="T7" fmla="*/ 7 h 14"/>
              <a:gd name="T8" fmla="*/ 7 w 7"/>
              <a:gd name="T9" fmla="*/ 5 h 14"/>
              <a:gd name="T10" fmla="*/ 5 w 7"/>
              <a:gd name="T11" fmla="*/ 5 h 14"/>
              <a:gd name="T12" fmla="*/ 5 w 7"/>
              <a:gd name="T13" fmla="*/ 3 h 14"/>
              <a:gd name="T14" fmla="*/ 5 w 7"/>
              <a:gd name="T15" fmla="*/ 0 h 14"/>
              <a:gd name="T16" fmla="*/ 3 w 7"/>
              <a:gd name="T17" fmla="*/ 0 h 14"/>
              <a:gd name="T18" fmla="*/ 0 w 7"/>
              <a:gd name="T19" fmla="*/ 0 h 14"/>
              <a:gd name="T20" fmla="*/ 0 w 7"/>
              <a:gd name="T21" fmla="*/ 3 h 14"/>
              <a:gd name="T22" fmla="*/ 3 w 7"/>
              <a:gd name="T23" fmla="*/ 5 h 14"/>
              <a:gd name="T24" fmla="*/ 5 w 7"/>
              <a:gd name="T25" fmla="*/ 14 h 14"/>
              <a:gd name="T26" fmla="*/ 7 w 7"/>
              <a:gd name="T2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4">
                <a:moveTo>
                  <a:pt x="7" y="14"/>
                </a:moveTo>
                <a:lnTo>
                  <a:pt x="7" y="12"/>
                </a:lnTo>
                <a:lnTo>
                  <a:pt x="7" y="10"/>
                </a:lnTo>
                <a:lnTo>
                  <a:pt x="7" y="7"/>
                </a:lnTo>
                <a:lnTo>
                  <a:pt x="7" y="5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5"/>
                </a:lnTo>
                <a:lnTo>
                  <a:pt x="5" y="14"/>
                </a:lnTo>
                <a:lnTo>
                  <a:pt x="7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1170"/>
          <p:cNvSpPr>
            <a:spLocks/>
          </p:cNvSpPr>
          <p:nvPr/>
        </p:nvSpPr>
        <p:spPr bwMode="auto">
          <a:xfrm>
            <a:off x="5480051" y="2673351"/>
            <a:ext cx="228600" cy="354013"/>
          </a:xfrm>
          <a:custGeom>
            <a:avLst/>
            <a:gdLst>
              <a:gd name="T0" fmla="*/ 28 w 144"/>
              <a:gd name="T1" fmla="*/ 213 h 223"/>
              <a:gd name="T2" fmla="*/ 28 w 144"/>
              <a:gd name="T3" fmla="*/ 201 h 223"/>
              <a:gd name="T4" fmla="*/ 33 w 144"/>
              <a:gd name="T5" fmla="*/ 183 h 223"/>
              <a:gd name="T6" fmla="*/ 33 w 144"/>
              <a:gd name="T7" fmla="*/ 168 h 223"/>
              <a:gd name="T8" fmla="*/ 21 w 144"/>
              <a:gd name="T9" fmla="*/ 164 h 223"/>
              <a:gd name="T10" fmla="*/ 14 w 144"/>
              <a:gd name="T11" fmla="*/ 149 h 223"/>
              <a:gd name="T12" fmla="*/ 10 w 144"/>
              <a:gd name="T13" fmla="*/ 154 h 223"/>
              <a:gd name="T14" fmla="*/ 12 w 144"/>
              <a:gd name="T15" fmla="*/ 161 h 223"/>
              <a:gd name="T16" fmla="*/ 0 w 144"/>
              <a:gd name="T17" fmla="*/ 149 h 223"/>
              <a:gd name="T18" fmla="*/ 7 w 144"/>
              <a:gd name="T19" fmla="*/ 130 h 223"/>
              <a:gd name="T20" fmla="*/ 7 w 144"/>
              <a:gd name="T21" fmla="*/ 112 h 223"/>
              <a:gd name="T22" fmla="*/ 10 w 144"/>
              <a:gd name="T23" fmla="*/ 114 h 223"/>
              <a:gd name="T24" fmla="*/ 21 w 144"/>
              <a:gd name="T25" fmla="*/ 116 h 223"/>
              <a:gd name="T26" fmla="*/ 19 w 144"/>
              <a:gd name="T27" fmla="*/ 107 h 223"/>
              <a:gd name="T28" fmla="*/ 14 w 144"/>
              <a:gd name="T29" fmla="*/ 95 h 223"/>
              <a:gd name="T30" fmla="*/ 7 w 144"/>
              <a:gd name="T31" fmla="*/ 102 h 223"/>
              <a:gd name="T32" fmla="*/ 10 w 144"/>
              <a:gd name="T33" fmla="*/ 83 h 223"/>
              <a:gd name="T34" fmla="*/ 12 w 144"/>
              <a:gd name="T35" fmla="*/ 67 h 223"/>
              <a:gd name="T36" fmla="*/ 14 w 144"/>
              <a:gd name="T37" fmla="*/ 71 h 223"/>
              <a:gd name="T38" fmla="*/ 19 w 144"/>
              <a:gd name="T39" fmla="*/ 74 h 223"/>
              <a:gd name="T40" fmla="*/ 17 w 144"/>
              <a:gd name="T41" fmla="*/ 67 h 223"/>
              <a:gd name="T42" fmla="*/ 17 w 144"/>
              <a:gd name="T43" fmla="*/ 60 h 223"/>
              <a:gd name="T44" fmla="*/ 12 w 144"/>
              <a:gd name="T45" fmla="*/ 64 h 223"/>
              <a:gd name="T46" fmla="*/ 19 w 144"/>
              <a:gd name="T47" fmla="*/ 33 h 223"/>
              <a:gd name="T48" fmla="*/ 24 w 144"/>
              <a:gd name="T49" fmla="*/ 31 h 223"/>
              <a:gd name="T50" fmla="*/ 21 w 144"/>
              <a:gd name="T51" fmla="*/ 41 h 223"/>
              <a:gd name="T52" fmla="*/ 31 w 144"/>
              <a:gd name="T53" fmla="*/ 43 h 223"/>
              <a:gd name="T54" fmla="*/ 38 w 144"/>
              <a:gd name="T55" fmla="*/ 48 h 223"/>
              <a:gd name="T56" fmla="*/ 43 w 144"/>
              <a:gd name="T57" fmla="*/ 52 h 223"/>
              <a:gd name="T58" fmla="*/ 47 w 144"/>
              <a:gd name="T59" fmla="*/ 57 h 223"/>
              <a:gd name="T60" fmla="*/ 52 w 144"/>
              <a:gd name="T61" fmla="*/ 48 h 223"/>
              <a:gd name="T62" fmla="*/ 50 w 144"/>
              <a:gd name="T63" fmla="*/ 41 h 223"/>
              <a:gd name="T64" fmla="*/ 62 w 144"/>
              <a:gd name="T65" fmla="*/ 29 h 223"/>
              <a:gd name="T66" fmla="*/ 73 w 144"/>
              <a:gd name="T67" fmla="*/ 26 h 223"/>
              <a:gd name="T68" fmla="*/ 78 w 144"/>
              <a:gd name="T69" fmla="*/ 33 h 223"/>
              <a:gd name="T70" fmla="*/ 69 w 144"/>
              <a:gd name="T71" fmla="*/ 45 h 223"/>
              <a:gd name="T72" fmla="*/ 78 w 144"/>
              <a:gd name="T73" fmla="*/ 43 h 223"/>
              <a:gd name="T74" fmla="*/ 83 w 144"/>
              <a:gd name="T75" fmla="*/ 45 h 223"/>
              <a:gd name="T76" fmla="*/ 83 w 144"/>
              <a:gd name="T77" fmla="*/ 36 h 223"/>
              <a:gd name="T78" fmla="*/ 78 w 144"/>
              <a:gd name="T79" fmla="*/ 36 h 223"/>
              <a:gd name="T80" fmla="*/ 83 w 144"/>
              <a:gd name="T81" fmla="*/ 31 h 223"/>
              <a:gd name="T82" fmla="*/ 80 w 144"/>
              <a:gd name="T83" fmla="*/ 24 h 223"/>
              <a:gd name="T84" fmla="*/ 80 w 144"/>
              <a:gd name="T85" fmla="*/ 17 h 223"/>
              <a:gd name="T86" fmla="*/ 88 w 144"/>
              <a:gd name="T87" fmla="*/ 7 h 223"/>
              <a:gd name="T88" fmla="*/ 99 w 144"/>
              <a:gd name="T89" fmla="*/ 5 h 223"/>
              <a:gd name="T90" fmla="*/ 104 w 144"/>
              <a:gd name="T91" fmla="*/ 10 h 223"/>
              <a:gd name="T92" fmla="*/ 111 w 144"/>
              <a:gd name="T93" fmla="*/ 3 h 223"/>
              <a:gd name="T94" fmla="*/ 121 w 144"/>
              <a:gd name="T95" fmla="*/ 3 h 223"/>
              <a:gd name="T96" fmla="*/ 128 w 144"/>
              <a:gd name="T97" fmla="*/ 3 h 223"/>
              <a:gd name="T98" fmla="*/ 137 w 144"/>
              <a:gd name="T99" fmla="*/ 7 h 223"/>
              <a:gd name="T100" fmla="*/ 144 w 144"/>
              <a:gd name="T101" fmla="*/ 12 h 223"/>
              <a:gd name="T102" fmla="*/ 142 w 144"/>
              <a:gd name="T103" fmla="*/ 33 h 223"/>
              <a:gd name="T104" fmla="*/ 144 w 144"/>
              <a:gd name="T105" fmla="*/ 4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223">
                <a:moveTo>
                  <a:pt x="26" y="223"/>
                </a:moveTo>
                <a:lnTo>
                  <a:pt x="28" y="216"/>
                </a:lnTo>
                <a:lnTo>
                  <a:pt x="28" y="213"/>
                </a:lnTo>
                <a:lnTo>
                  <a:pt x="26" y="211"/>
                </a:lnTo>
                <a:lnTo>
                  <a:pt x="26" y="209"/>
                </a:lnTo>
                <a:lnTo>
                  <a:pt x="28" y="201"/>
                </a:lnTo>
                <a:lnTo>
                  <a:pt x="31" y="197"/>
                </a:lnTo>
                <a:lnTo>
                  <a:pt x="33" y="190"/>
                </a:lnTo>
                <a:lnTo>
                  <a:pt x="33" y="183"/>
                </a:lnTo>
                <a:lnTo>
                  <a:pt x="33" y="178"/>
                </a:lnTo>
                <a:lnTo>
                  <a:pt x="33" y="173"/>
                </a:lnTo>
                <a:lnTo>
                  <a:pt x="33" y="168"/>
                </a:lnTo>
                <a:lnTo>
                  <a:pt x="28" y="164"/>
                </a:lnTo>
                <a:lnTo>
                  <a:pt x="24" y="164"/>
                </a:lnTo>
                <a:lnTo>
                  <a:pt x="21" y="164"/>
                </a:lnTo>
                <a:lnTo>
                  <a:pt x="17" y="157"/>
                </a:lnTo>
                <a:lnTo>
                  <a:pt x="14" y="152"/>
                </a:lnTo>
                <a:lnTo>
                  <a:pt x="14" y="149"/>
                </a:lnTo>
                <a:lnTo>
                  <a:pt x="12" y="147"/>
                </a:lnTo>
                <a:lnTo>
                  <a:pt x="10" y="152"/>
                </a:lnTo>
                <a:lnTo>
                  <a:pt x="10" y="154"/>
                </a:lnTo>
                <a:lnTo>
                  <a:pt x="12" y="157"/>
                </a:lnTo>
                <a:lnTo>
                  <a:pt x="12" y="159"/>
                </a:lnTo>
                <a:lnTo>
                  <a:pt x="12" y="161"/>
                </a:lnTo>
                <a:lnTo>
                  <a:pt x="5" y="154"/>
                </a:lnTo>
                <a:lnTo>
                  <a:pt x="2" y="152"/>
                </a:lnTo>
                <a:lnTo>
                  <a:pt x="0" y="149"/>
                </a:lnTo>
                <a:lnTo>
                  <a:pt x="2" y="142"/>
                </a:lnTo>
                <a:lnTo>
                  <a:pt x="5" y="138"/>
                </a:lnTo>
                <a:lnTo>
                  <a:pt x="7" y="130"/>
                </a:lnTo>
                <a:lnTo>
                  <a:pt x="7" y="126"/>
                </a:lnTo>
                <a:lnTo>
                  <a:pt x="7" y="119"/>
                </a:lnTo>
                <a:lnTo>
                  <a:pt x="7" y="112"/>
                </a:lnTo>
                <a:lnTo>
                  <a:pt x="7" y="104"/>
                </a:lnTo>
                <a:lnTo>
                  <a:pt x="10" y="109"/>
                </a:lnTo>
                <a:lnTo>
                  <a:pt x="10" y="114"/>
                </a:lnTo>
                <a:lnTo>
                  <a:pt x="12" y="121"/>
                </a:lnTo>
                <a:lnTo>
                  <a:pt x="14" y="121"/>
                </a:lnTo>
                <a:lnTo>
                  <a:pt x="21" y="116"/>
                </a:lnTo>
                <a:lnTo>
                  <a:pt x="21" y="114"/>
                </a:lnTo>
                <a:lnTo>
                  <a:pt x="21" y="109"/>
                </a:lnTo>
                <a:lnTo>
                  <a:pt x="19" y="107"/>
                </a:lnTo>
                <a:lnTo>
                  <a:pt x="19" y="100"/>
                </a:lnTo>
                <a:lnTo>
                  <a:pt x="19" y="97"/>
                </a:lnTo>
                <a:lnTo>
                  <a:pt x="14" y="95"/>
                </a:lnTo>
                <a:lnTo>
                  <a:pt x="10" y="93"/>
                </a:lnTo>
                <a:lnTo>
                  <a:pt x="7" y="97"/>
                </a:lnTo>
                <a:lnTo>
                  <a:pt x="7" y="102"/>
                </a:lnTo>
                <a:lnTo>
                  <a:pt x="5" y="97"/>
                </a:lnTo>
                <a:lnTo>
                  <a:pt x="7" y="95"/>
                </a:lnTo>
                <a:lnTo>
                  <a:pt x="10" y="83"/>
                </a:lnTo>
                <a:lnTo>
                  <a:pt x="10" y="78"/>
                </a:lnTo>
                <a:lnTo>
                  <a:pt x="12" y="71"/>
                </a:lnTo>
                <a:lnTo>
                  <a:pt x="12" y="67"/>
                </a:lnTo>
                <a:lnTo>
                  <a:pt x="14" y="67"/>
                </a:lnTo>
                <a:lnTo>
                  <a:pt x="14" y="69"/>
                </a:lnTo>
                <a:lnTo>
                  <a:pt x="14" y="71"/>
                </a:lnTo>
                <a:lnTo>
                  <a:pt x="17" y="71"/>
                </a:lnTo>
                <a:lnTo>
                  <a:pt x="17" y="71"/>
                </a:lnTo>
                <a:lnTo>
                  <a:pt x="19" y="74"/>
                </a:lnTo>
                <a:lnTo>
                  <a:pt x="21" y="74"/>
                </a:lnTo>
                <a:lnTo>
                  <a:pt x="21" y="71"/>
                </a:lnTo>
                <a:lnTo>
                  <a:pt x="17" y="67"/>
                </a:lnTo>
                <a:lnTo>
                  <a:pt x="14" y="64"/>
                </a:lnTo>
                <a:lnTo>
                  <a:pt x="17" y="62"/>
                </a:lnTo>
                <a:lnTo>
                  <a:pt x="17" y="60"/>
                </a:lnTo>
                <a:lnTo>
                  <a:pt x="14" y="57"/>
                </a:lnTo>
                <a:lnTo>
                  <a:pt x="14" y="64"/>
                </a:lnTo>
                <a:lnTo>
                  <a:pt x="12" y="64"/>
                </a:lnTo>
                <a:lnTo>
                  <a:pt x="14" y="50"/>
                </a:lnTo>
                <a:lnTo>
                  <a:pt x="17" y="43"/>
                </a:lnTo>
                <a:lnTo>
                  <a:pt x="19" y="33"/>
                </a:lnTo>
                <a:lnTo>
                  <a:pt x="21" y="29"/>
                </a:lnTo>
                <a:lnTo>
                  <a:pt x="24" y="29"/>
                </a:lnTo>
                <a:lnTo>
                  <a:pt x="24" y="31"/>
                </a:lnTo>
                <a:lnTo>
                  <a:pt x="21" y="36"/>
                </a:lnTo>
                <a:lnTo>
                  <a:pt x="21" y="38"/>
                </a:lnTo>
                <a:lnTo>
                  <a:pt x="21" y="41"/>
                </a:lnTo>
                <a:lnTo>
                  <a:pt x="24" y="41"/>
                </a:lnTo>
                <a:lnTo>
                  <a:pt x="26" y="43"/>
                </a:lnTo>
                <a:lnTo>
                  <a:pt x="31" y="43"/>
                </a:lnTo>
                <a:lnTo>
                  <a:pt x="33" y="45"/>
                </a:lnTo>
                <a:lnTo>
                  <a:pt x="36" y="48"/>
                </a:lnTo>
                <a:lnTo>
                  <a:pt x="38" y="48"/>
                </a:lnTo>
                <a:lnTo>
                  <a:pt x="40" y="45"/>
                </a:lnTo>
                <a:lnTo>
                  <a:pt x="40" y="48"/>
                </a:lnTo>
                <a:lnTo>
                  <a:pt x="43" y="52"/>
                </a:lnTo>
                <a:lnTo>
                  <a:pt x="40" y="55"/>
                </a:lnTo>
                <a:lnTo>
                  <a:pt x="43" y="57"/>
                </a:lnTo>
                <a:lnTo>
                  <a:pt x="47" y="57"/>
                </a:lnTo>
                <a:lnTo>
                  <a:pt x="50" y="57"/>
                </a:lnTo>
                <a:lnTo>
                  <a:pt x="50" y="52"/>
                </a:lnTo>
                <a:lnTo>
                  <a:pt x="52" y="48"/>
                </a:lnTo>
                <a:lnTo>
                  <a:pt x="47" y="43"/>
                </a:lnTo>
                <a:lnTo>
                  <a:pt x="47" y="41"/>
                </a:lnTo>
                <a:lnTo>
                  <a:pt x="50" y="41"/>
                </a:lnTo>
                <a:lnTo>
                  <a:pt x="54" y="36"/>
                </a:lnTo>
                <a:lnTo>
                  <a:pt x="57" y="33"/>
                </a:lnTo>
                <a:lnTo>
                  <a:pt x="62" y="29"/>
                </a:lnTo>
                <a:lnTo>
                  <a:pt x="66" y="24"/>
                </a:lnTo>
                <a:lnTo>
                  <a:pt x="71" y="26"/>
                </a:lnTo>
                <a:lnTo>
                  <a:pt x="73" y="26"/>
                </a:lnTo>
                <a:lnTo>
                  <a:pt x="76" y="26"/>
                </a:lnTo>
                <a:lnTo>
                  <a:pt x="76" y="31"/>
                </a:lnTo>
                <a:lnTo>
                  <a:pt x="78" y="33"/>
                </a:lnTo>
                <a:lnTo>
                  <a:pt x="73" y="38"/>
                </a:lnTo>
                <a:lnTo>
                  <a:pt x="71" y="43"/>
                </a:lnTo>
                <a:lnTo>
                  <a:pt x="69" y="45"/>
                </a:lnTo>
                <a:lnTo>
                  <a:pt x="71" y="50"/>
                </a:lnTo>
                <a:lnTo>
                  <a:pt x="76" y="43"/>
                </a:lnTo>
                <a:lnTo>
                  <a:pt x="78" y="43"/>
                </a:lnTo>
                <a:lnTo>
                  <a:pt x="78" y="43"/>
                </a:lnTo>
                <a:lnTo>
                  <a:pt x="80" y="43"/>
                </a:lnTo>
                <a:lnTo>
                  <a:pt x="83" y="45"/>
                </a:lnTo>
                <a:lnTo>
                  <a:pt x="85" y="41"/>
                </a:lnTo>
                <a:lnTo>
                  <a:pt x="85" y="36"/>
                </a:lnTo>
                <a:lnTo>
                  <a:pt x="83" y="36"/>
                </a:lnTo>
                <a:lnTo>
                  <a:pt x="78" y="38"/>
                </a:lnTo>
                <a:lnTo>
                  <a:pt x="78" y="38"/>
                </a:lnTo>
                <a:lnTo>
                  <a:pt x="78" y="36"/>
                </a:lnTo>
                <a:lnTo>
                  <a:pt x="80" y="33"/>
                </a:lnTo>
                <a:lnTo>
                  <a:pt x="80" y="33"/>
                </a:lnTo>
                <a:lnTo>
                  <a:pt x="83" y="31"/>
                </a:lnTo>
                <a:lnTo>
                  <a:pt x="80" y="29"/>
                </a:lnTo>
                <a:lnTo>
                  <a:pt x="80" y="26"/>
                </a:lnTo>
                <a:lnTo>
                  <a:pt x="80" y="24"/>
                </a:lnTo>
                <a:lnTo>
                  <a:pt x="83" y="22"/>
                </a:lnTo>
                <a:lnTo>
                  <a:pt x="83" y="19"/>
                </a:lnTo>
                <a:lnTo>
                  <a:pt x="80" y="17"/>
                </a:lnTo>
                <a:lnTo>
                  <a:pt x="80" y="12"/>
                </a:lnTo>
                <a:lnTo>
                  <a:pt x="85" y="7"/>
                </a:lnTo>
                <a:lnTo>
                  <a:pt x="88" y="7"/>
                </a:lnTo>
                <a:lnTo>
                  <a:pt x="90" y="5"/>
                </a:lnTo>
                <a:lnTo>
                  <a:pt x="95" y="5"/>
                </a:lnTo>
                <a:lnTo>
                  <a:pt x="99" y="5"/>
                </a:lnTo>
                <a:lnTo>
                  <a:pt x="104" y="7"/>
                </a:lnTo>
                <a:lnTo>
                  <a:pt x="102" y="10"/>
                </a:lnTo>
                <a:lnTo>
                  <a:pt x="104" y="10"/>
                </a:lnTo>
                <a:lnTo>
                  <a:pt x="107" y="7"/>
                </a:lnTo>
                <a:lnTo>
                  <a:pt x="109" y="5"/>
                </a:lnTo>
                <a:lnTo>
                  <a:pt x="111" y="3"/>
                </a:lnTo>
                <a:lnTo>
                  <a:pt x="116" y="0"/>
                </a:lnTo>
                <a:lnTo>
                  <a:pt x="118" y="3"/>
                </a:lnTo>
                <a:lnTo>
                  <a:pt x="121" y="3"/>
                </a:lnTo>
                <a:lnTo>
                  <a:pt x="123" y="3"/>
                </a:lnTo>
                <a:lnTo>
                  <a:pt x="125" y="3"/>
                </a:lnTo>
                <a:lnTo>
                  <a:pt x="128" y="3"/>
                </a:lnTo>
                <a:lnTo>
                  <a:pt x="130" y="0"/>
                </a:lnTo>
                <a:lnTo>
                  <a:pt x="133" y="3"/>
                </a:lnTo>
                <a:lnTo>
                  <a:pt x="137" y="7"/>
                </a:lnTo>
                <a:lnTo>
                  <a:pt x="140" y="10"/>
                </a:lnTo>
                <a:lnTo>
                  <a:pt x="142" y="12"/>
                </a:lnTo>
                <a:lnTo>
                  <a:pt x="144" y="12"/>
                </a:lnTo>
                <a:lnTo>
                  <a:pt x="144" y="15"/>
                </a:lnTo>
                <a:lnTo>
                  <a:pt x="142" y="24"/>
                </a:lnTo>
                <a:lnTo>
                  <a:pt x="142" y="33"/>
                </a:lnTo>
                <a:lnTo>
                  <a:pt x="142" y="36"/>
                </a:lnTo>
                <a:lnTo>
                  <a:pt x="144" y="38"/>
                </a:lnTo>
                <a:lnTo>
                  <a:pt x="144" y="4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1171"/>
          <p:cNvSpPr>
            <a:spLocks/>
          </p:cNvSpPr>
          <p:nvPr/>
        </p:nvSpPr>
        <p:spPr bwMode="auto">
          <a:xfrm>
            <a:off x="5518151" y="2560638"/>
            <a:ext cx="228600" cy="180975"/>
          </a:xfrm>
          <a:custGeom>
            <a:avLst/>
            <a:gdLst>
              <a:gd name="T0" fmla="*/ 0 w 144"/>
              <a:gd name="T1" fmla="*/ 97 h 114"/>
              <a:gd name="T2" fmla="*/ 0 w 144"/>
              <a:gd name="T3" fmla="*/ 88 h 114"/>
              <a:gd name="T4" fmla="*/ 9 w 144"/>
              <a:gd name="T5" fmla="*/ 76 h 114"/>
              <a:gd name="T6" fmla="*/ 16 w 144"/>
              <a:gd name="T7" fmla="*/ 67 h 114"/>
              <a:gd name="T8" fmla="*/ 23 w 144"/>
              <a:gd name="T9" fmla="*/ 60 h 114"/>
              <a:gd name="T10" fmla="*/ 26 w 144"/>
              <a:gd name="T11" fmla="*/ 57 h 114"/>
              <a:gd name="T12" fmla="*/ 33 w 144"/>
              <a:gd name="T13" fmla="*/ 62 h 114"/>
              <a:gd name="T14" fmla="*/ 40 w 144"/>
              <a:gd name="T15" fmla="*/ 60 h 114"/>
              <a:gd name="T16" fmla="*/ 47 w 144"/>
              <a:gd name="T17" fmla="*/ 57 h 114"/>
              <a:gd name="T18" fmla="*/ 49 w 144"/>
              <a:gd name="T19" fmla="*/ 57 h 114"/>
              <a:gd name="T20" fmla="*/ 56 w 144"/>
              <a:gd name="T21" fmla="*/ 60 h 114"/>
              <a:gd name="T22" fmla="*/ 68 w 144"/>
              <a:gd name="T23" fmla="*/ 60 h 114"/>
              <a:gd name="T24" fmla="*/ 71 w 144"/>
              <a:gd name="T25" fmla="*/ 57 h 114"/>
              <a:gd name="T26" fmla="*/ 80 w 144"/>
              <a:gd name="T27" fmla="*/ 52 h 114"/>
              <a:gd name="T28" fmla="*/ 90 w 144"/>
              <a:gd name="T29" fmla="*/ 38 h 114"/>
              <a:gd name="T30" fmla="*/ 97 w 144"/>
              <a:gd name="T31" fmla="*/ 26 h 114"/>
              <a:gd name="T32" fmla="*/ 106 w 144"/>
              <a:gd name="T33" fmla="*/ 17 h 114"/>
              <a:gd name="T34" fmla="*/ 109 w 144"/>
              <a:gd name="T35" fmla="*/ 15 h 114"/>
              <a:gd name="T36" fmla="*/ 120 w 144"/>
              <a:gd name="T37" fmla="*/ 15 h 114"/>
              <a:gd name="T38" fmla="*/ 135 w 144"/>
              <a:gd name="T39" fmla="*/ 10 h 114"/>
              <a:gd name="T40" fmla="*/ 142 w 144"/>
              <a:gd name="T41" fmla="*/ 0 h 114"/>
              <a:gd name="T42" fmla="*/ 144 w 144"/>
              <a:gd name="T43" fmla="*/ 3 h 114"/>
              <a:gd name="T44" fmla="*/ 144 w 144"/>
              <a:gd name="T45" fmla="*/ 5 h 114"/>
              <a:gd name="T46" fmla="*/ 137 w 144"/>
              <a:gd name="T47" fmla="*/ 15 h 114"/>
              <a:gd name="T48" fmla="*/ 135 w 144"/>
              <a:gd name="T49" fmla="*/ 22 h 114"/>
              <a:gd name="T50" fmla="*/ 139 w 144"/>
              <a:gd name="T51" fmla="*/ 33 h 114"/>
              <a:gd name="T52" fmla="*/ 137 w 144"/>
              <a:gd name="T53" fmla="*/ 43 h 114"/>
              <a:gd name="T54" fmla="*/ 137 w 144"/>
              <a:gd name="T55" fmla="*/ 52 h 114"/>
              <a:gd name="T56" fmla="*/ 135 w 144"/>
              <a:gd name="T57" fmla="*/ 60 h 114"/>
              <a:gd name="T58" fmla="*/ 130 w 144"/>
              <a:gd name="T59" fmla="*/ 67 h 114"/>
              <a:gd name="T60" fmla="*/ 125 w 144"/>
              <a:gd name="T61" fmla="*/ 78 h 114"/>
              <a:gd name="T62" fmla="*/ 123 w 144"/>
              <a:gd name="T63" fmla="*/ 81 h 114"/>
              <a:gd name="T64" fmla="*/ 116 w 144"/>
              <a:gd name="T65" fmla="*/ 78 h 114"/>
              <a:gd name="T66" fmla="*/ 109 w 144"/>
              <a:gd name="T67" fmla="*/ 67 h 114"/>
              <a:gd name="T68" fmla="*/ 101 w 144"/>
              <a:gd name="T69" fmla="*/ 69 h 114"/>
              <a:gd name="T70" fmla="*/ 94 w 144"/>
              <a:gd name="T71" fmla="*/ 67 h 114"/>
              <a:gd name="T72" fmla="*/ 85 w 144"/>
              <a:gd name="T73" fmla="*/ 69 h 114"/>
              <a:gd name="T74" fmla="*/ 71 w 144"/>
              <a:gd name="T75" fmla="*/ 71 h 114"/>
              <a:gd name="T76" fmla="*/ 59 w 144"/>
              <a:gd name="T77" fmla="*/ 76 h 114"/>
              <a:gd name="T78" fmla="*/ 56 w 144"/>
              <a:gd name="T79" fmla="*/ 71 h 114"/>
              <a:gd name="T80" fmla="*/ 47 w 144"/>
              <a:gd name="T81" fmla="*/ 71 h 114"/>
              <a:gd name="T82" fmla="*/ 38 w 144"/>
              <a:gd name="T83" fmla="*/ 74 h 114"/>
              <a:gd name="T84" fmla="*/ 26 w 144"/>
              <a:gd name="T85" fmla="*/ 78 h 114"/>
              <a:gd name="T86" fmla="*/ 23 w 144"/>
              <a:gd name="T87" fmla="*/ 83 h 114"/>
              <a:gd name="T88" fmla="*/ 19 w 144"/>
              <a:gd name="T89" fmla="*/ 93 h 114"/>
              <a:gd name="T90" fmla="*/ 14 w 144"/>
              <a:gd name="T91" fmla="*/ 93 h 114"/>
              <a:gd name="T92" fmla="*/ 12 w 144"/>
              <a:gd name="T93" fmla="*/ 100 h 114"/>
              <a:gd name="T94" fmla="*/ 14 w 144"/>
              <a:gd name="T95" fmla="*/ 102 h 114"/>
              <a:gd name="T96" fmla="*/ 19 w 144"/>
              <a:gd name="T97" fmla="*/ 109 h 114"/>
              <a:gd name="T98" fmla="*/ 16 w 144"/>
              <a:gd name="T99" fmla="*/ 114 h 114"/>
              <a:gd name="T100" fmla="*/ 14 w 144"/>
              <a:gd name="T101" fmla="*/ 114 h 114"/>
              <a:gd name="T102" fmla="*/ 12 w 144"/>
              <a:gd name="T103" fmla="*/ 109 h 114"/>
              <a:gd name="T104" fmla="*/ 4 w 144"/>
              <a:gd name="T105" fmla="*/ 104 h 114"/>
              <a:gd name="T106" fmla="*/ 2 w 144"/>
              <a:gd name="T107" fmla="*/ 93 h 114"/>
              <a:gd name="T108" fmla="*/ 2 w 144"/>
              <a:gd name="T109" fmla="*/ 93 h 114"/>
              <a:gd name="T110" fmla="*/ 2 w 144"/>
              <a:gd name="T111" fmla="*/ 97 h 114"/>
              <a:gd name="T112" fmla="*/ 0 w 144"/>
              <a:gd name="T113" fmla="*/ 9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4" h="114">
                <a:moveTo>
                  <a:pt x="0" y="97"/>
                </a:moveTo>
                <a:lnTo>
                  <a:pt x="0" y="88"/>
                </a:lnTo>
                <a:lnTo>
                  <a:pt x="9" y="76"/>
                </a:lnTo>
                <a:lnTo>
                  <a:pt x="16" y="67"/>
                </a:lnTo>
                <a:lnTo>
                  <a:pt x="23" y="60"/>
                </a:lnTo>
                <a:lnTo>
                  <a:pt x="26" y="57"/>
                </a:lnTo>
                <a:lnTo>
                  <a:pt x="33" y="62"/>
                </a:lnTo>
                <a:lnTo>
                  <a:pt x="40" y="60"/>
                </a:lnTo>
                <a:lnTo>
                  <a:pt x="47" y="57"/>
                </a:lnTo>
                <a:lnTo>
                  <a:pt x="49" y="57"/>
                </a:lnTo>
                <a:lnTo>
                  <a:pt x="56" y="60"/>
                </a:lnTo>
                <a:lnTo>
                  <a:pt x="68" y="60"/>
                </a:lnTo>
                <a:lnTo>
                  <a:pt x="71" y="57"/>
                </a:lnTo>
                <a:lnTo>
                  <a:pt x="80" y="52"/>
                </a:lnTo>
                <a:lnTo>
                  <a:pt x="90" y="38"/>
                </a:lnTo>
                <a:lnTo>
                  <a:pt x="97" y="26"/>
                </a:lnTo>
                <a:lnTo>
                  <a:pt x="106" y="17"/>
                </a:lnTo>
                <a:lnTo>
                  <a:pt x="109" y="15"/>
                </a:lnTo>
                <a:lnTo>
                  <a:pt x="120" y="15"/>
                </a:lnTo>
                <a:lnTo>
                  <a:pt x="135" y="10"/>
                </a:lnTo>
                <a:lnTo>
                  <a:pt x="142" y="0"/>
                </a:lnTo>
                <a:lnTo>
                  <a:pt x="144" y="3"/>
                </a:lnTo>
                <a:lnTo>
                  <a:pt x="144" y="5"/>
                </a:lnTo>
                <a:lnTo>
                  <a:pt x="137" y="15"/>
                </a:lnTo>
                <a:lnTo>
                  <a:pt x="135" y="22"/>
                </a:lnTo>
                <a:lnTo>
                  <a:pt x="139" y="33"/>
                </a:lnTo>
                <a:lnTo>
                  <a:pt x="137" y="43"/>
                </a:lnTo>
                <a:lnTo>
                  <a:pt x="137" y="52"/>
                </a:lnTo>
                <a:lnTo>
                  <a:pt x="135" y="60"/>
                </a:lnTo>
                <a:lnTo>
                  <a:pt x="130" y="67"/>
                </a:lnTo>
                <a:lnTo>
                  <a:pt x="125" y="78"/>
                </a:lnTo>
                <a:lnTo>
                  <a:pt x="123" y="81"/>
                </a:lnTo>
                <a:lnTo>
                  <a:pt x="116" y="78"/>
                </a:lnTo>
                <a:lnTo>
                  <a:pt x="109" y="67"/>
                </a:lnTo>
                <a:lnTo>
                  <a:pt x="101" y="69"/>
                </a:lnTo>
                <a:lnTo>
                  <a:pt x="94" y="67"/>
                </a:lnTo>
                <a:lnTo>
                  <a:pt x="85" y="69"/>
                </a:lnTo>
                <a:lnTo>
                  <a:pt x="71" y="71"/>
                </a:lnTo>
                <a:lnTo>
                  <a:pt x="59" y="76"/>
                </a:lnTo>
                <a:lnTo>
                  <a:pt x="56" y="71"/>
                </a:lnTo>
                <a:lnTo>
                  <a:pt x="47" y="71"/>
                </a:lnTo>
                <a:lnTo>
                  <a:pt x="38" y="74"/>
                </a:lnTo>
                <a:lnTo>
                  <a:pt x="26" y="78"/>
                </a:lnTo>
                <a:lnTo>
                  <a:pt x="23" y="83"/>
                </a:lnTo>
                <a:lnTo>
                  <a:pt x="19" y="93"/>
                </a:lnTo>
                <a:lnTo>
                  <a:pt x="14" y="93"/>
                </a:lnTo>
                <a:lnTo>
                  <a:pt x="12" y="100"/>
                </a:lnTo>
                <a:lnTo>
                  <a:pt x="14" y="102"/>
                </a:lnTo>
                <a:lnTo>
                  <a:pt x="19" y="109"/>
                </a:lnTo>
                <a:lnTo>
                  <a:pt x="16" y="114"/>
                </a:lnTo>
                <a:lnTo>
                  <a:pt x="14" y="114"/>
                </a:lnTo>
                <a:lnTo>
                  <a:pt x="12" y="109"/>
                </a:lnTo>
                <a:lnTo>
                  <a:pt x="4" y="104"/>
                </a:lnTo>
                <a:lnTo>
                  <a:pt x="2" y="93"/>
                </a:lnTo>
                <a:lnTo>
                  <a:pt x="2" y="93"/>
                </a:lnTo>
                <a:lnTo>
                  <a:pt x="2" y="97"/>
                </a:lnTo>
                <a:lnTo>
                  <a:pt x="0" y="9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1172"/>
          <p:cNvSpPr>
            <a:spLocks/>
          </p:cNvSpPr>
          <p:nvPr/>
        </p:nvSpPr>
        <p:spPr bwMode="auto">
          <a:xfrm>
            <a:off x="5548313" y="2684463"/>
            <a:ext cx="36513" cy="46038"/>
          </a:xfrm>
          <a:custGeom>
            <a:avLst/>
            <a:gdLst>
              <a:gd name="T0" fmla="*/ 21 w 23"/>
              <a:gd name="T1" fmla="*/ 3 h 29"/>
              <a:gd name="T2" fmla="*/ 21 w 23"/>
              <a:gd name="T3" fmla="*/ 0 h 29"/>
              <a:gd name="T4" fmla="*/ 19 w 23"/>
              <a:gd name="T5" fmla="*/ 3 h 29"/>
              <a:gd name="T6" fmla="*/ 14 w 23"/>
              <a:gd name="T7" fmla="*/ 5 h 29"/>
              <a:gd name="T8" fmla="*/ 7 w 23"/>
              <a:gd name="T9" fmla="*/ 8 h 29"/>
              <a:gd name="T10" fmla="*/ 4 w 23"/>
              <a:gd name="T11" fmla="*/ 15 h 29"/>
              <a:gd name="T12" fmla="*/ 0 w 23"/>
              <a:gd name="T13" fmla="*/ 17 h 29"/>
              <a:gd name="T14" fmla="*/ 0 w 23"/>
              <a:gd name="T15" fmla="*/ 22 h 29"/>
              <a:gd name="T16" fmla="*/ 2 w 23"/>
              <a:gd name="T17" fmla="*/ 29 h 29"/>
              <a:gd name="T18" fmla="*/ 11 w 23"/>
              <a:gd name="T19" fmla="*/ 24 h 29"/>
              <a:gd name="T20" fmla="*/ 16 w 23"/>
              <a:gd name="T21" fmla="*/ 19 h 29"/>
              <a:gd name="T22" fmla="*/ 19 w 23"/>
              <a:gd name="T23" fmla="*/ 15 h 29"/>
              <a:gd name="T24" fmla="*/ 19 w 23"/>
              <a:gd name="T25" fmla="*/ 10 h 29"/>
              <a:gd name="T26" fmla="*/ 23 w 23"/>
              <a:gd name="T27" fmla="*/ 3 h 29"/>
              <a:gd name="T28" fmla="*/ 21 w 23"/>
              <a:gd name="T29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29">
                <a:moveTo>
                  <a:pt x="21" y="3"/>
                </a:moveTo>
                <a:lnTo>
                  <a:pt x="21" y="0"/>
                </a:lnTo>
                <a:lnTo>
                  <a:pt x="19" y="3"/>
                </a:lnTo>
                <a:lnTo>
                  <a:pt x="14" y="5"/>
                </a:lnTo>
                <a:lnTo>
                  <a:pt x="7" y="8"/>
                </a:lnTo>
                <a:lnTo>
                  <a:pt x="4" y="15"/>
                </a:lnTo>
                <a:lnTo>
                  <a:pt x="0" y="17"/>
                </a:lnTo>
                <a:lnTo>
                  <a:pt x="0" y="22"/>
                </a:lnTo>
                <a:lnTo>
                  <a:pt x="2" y="29"/>
                </a:lnTo>
                <a:lnTo>
                  <a:pt x="11" y="24"/>
                </a:lnTo>
                <a:lnTo>
                  <a:pt x="16" y="19"/>
                </a:lnTo>
                <a:lnTo>
                  <a:pt x="19" y="15"/>
                </a:lnTo>
                <a:lnTo>
                  <a:pt x="19" y="10"/>
                </a:lnTo>
                <a:lnTo>
                  <a:pt x="23" y="3"/>
                </a:lnTo>
                <a:lnTo>
                  <a:pt x="21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1173"/>
          <p:cNvSpPr>
            <a:spLocks/>
          </p:cNvSpPr>
          <p:nvPr/>
        </p:nvSpPr>
        <p:spPr bwMode="auto">
          <a:xfrm>
            <a:off x="5607051" y="2741613"/>
            <a:ext cx="158750" cy="307975"/>
          </a:xfrm>
          <a:custGeom>
            <a:avLst/>
            <a:gdLst>
              <a:gd name="T0" fmla="*/ 64 w 100"/>
              <a:gd name="T1" fmla="*/ 0 h 194"/>
              <a:gd name="T2" fmla="*/ 64 w 100"/>
              <a:gd name="T3" fmla="*/ 12 h 194"/>
              <a:gd name="T4" fmla="*/ 67 w 100"/>
              <a:gd name="T5" fmla="*/ 14 h 194"/>
              <a:gd name="T6" fmla="*/ 74 w 100"/>
              <a:gd name="T7" fmla="*/ 19 h 194"/>
              <a:gd name="T8" fmla="*/ 90 w 100"/>
              <a:gd name="T9" fmla="*/ 19 h 194"/>
              <a:gd name="T10" fmla="*/ 95 w 100"/>
              <a:gd name="T11" fmla="*/ 21 h 194"/>
              <a:gd name="T12" fmla="*/ 100 w 100"/>
              <a:gd name="T13" fmla="*/ 28 h 194"/>
              <a:gd name="T14" fmla="*/ 97 w 100"/>
              <a:gd name="T15" fmla="*/ 40 h 194"/>
              <a:gd name="T16" fmla="*/ 90 w 100"/>
              <a:gd name="T17" fmla="*/ 50 h 194"/>
              <a:gd name="T18" fmla="*/ 86 w 100"/>
              <a:gd name="T19" fmla="*/ 57 h 194"/>
              <a:gd name="T20" fmla="*/ 83 w 100"/>
              <a:gd name="T21" fmla="*/ 61 h 194"/>
              <a:gd name="T22" fmla="*/ 81 w 100"/>
              <a:gd name="T23" fmla="*/ 57 h 194"/>
              <a:gd name="T24" fmla="*/ 71 w 100"/>
              <a:gd name="T25" fmla="*/ 57 h 194"/>
              <a:gd name="T26" fmla="*/ 64 w 100"/>
              <a:gd name="T27" fmla="*/ 57 h 194"/>
              <a:gd name="T28" fmla="*/ 69 w 100"/>
              <a:gd name="T29" fmla="*/ 50 h 194"/>
              <a:gd name="T30" fmla="*/ 71 w 100"/>
              <a:gd name="T31" fmla="*/ 45 h 194"/>
              <a:gd name="T32" fmla="*/ 64 w 100"/>
              <a:gd name="T33" fmla="*/ 43 h 194"/>
              <a:gd name="T34" fmla="*/ 53 w 100"/>
              <a:gd name="T35" fmla="*/ 57 h 194"/>
              <a:gd name="T36" fmla="*/ 55 w 100"/>
              <a:gd name="T37" fmla="*/ 78 h 194"/>
              <a:gd name="T38" fmla="*/ 53 w 100"/>
              <a:gd name="T39" fmla="*/ 83 h 194"/>
              <a:gd name="T40" fmla="*/ 50 w 100"/>
              <a:gd name="T41" fmla="*/ 90 h 194"/>
              <a:gd name="T42" fmla="*/ 43 w 100"/>
              <a:gd name="T43" fmla="*/ 85 h 194"/>
              <a:gd name="T44" fmla="*/ 38 w 100"/>
              <a:gd name="T45" fmla="*/ 95 h 194"/>
              <a:gd name="T46" fmla="*/ 38 w 100"/>
              <a:gd name="T47" fmla="*/ 104 h 194"/>
              <a:gd name="T48" fmla="*/ 27 w 100"/>
              <a:gd name="T49" fmla="*/ 106 h 194"/>
              <a:gd name="T50" fmla="*/ 22 w 100"/>
              <a:gd name="T51" fmla="*/ 104 h 194"/>
              <a:gd name="T52" fmla="*/ 15 w 100"/>
              <a:gd name="T53" fmla="*/ 102 h 194"/>
              <a:gd name="T54" fmla="*/ 22 w 100"/>
              <a:gd name="T55" fmla="*/ 111 h 194"/>
              <a:gd name="T56" fmla="*/ 24 w 100"/>
              <a:gd name="T57" fmla="*/ 114 h 194"/>
              <a:gd name="T58" fmla="*/ 19 w 100"/>
              <a:gd name="T59" fmla="*/ 116 h 194"/>
              <a:gd name="T60" fmla="*/ 10 w 100"/>
              <a:gd name="T61" fmla="*/ 118 h 194"/>
              <a:gd name="T62" fmla="*/ 15 w 100"/>
              <a:gd name="T63" fmla="*/ 128 h 194"/>
              <a:gd name="T64" fmla="*/ 10 w 100"/>
              <a:gd name="T65" fmla="*/ 130 h 194"/>
              <a:gd name="T66" fmla="*/ 10 w 100"/>
              <a:gd name="T67" fmla="*/ 147 h 194"/>
              <a:gd name="T68" fmla="*/ 15 w 100"/>
              <a:gd name="T69" fmla="*/ 149 h 194"/>
              <a:gd name="T70" fmla="*/ 12 w 100"/>
              <a:gd name="T71" fmla="*/ 156 h 194"/>
              <a:gd name="T72" fmla="*/ 5 w 100"/>
              <a:gd name="T73" fmla="*/ 158 h 194"/>
              <a:gd name="T74" fmla="*/ 3 w 100"/>
              <a:gd name="T75" fmla="*/ 163 h 194"/>
              <a:gd name="T76" fmla="*/ 3 w 100"/>
              <a:gd name="T77" fmla="*/ 168 h 194"/>
              <a:gd name="T78" fmla="*/ 0 w 100"/>
              <a:gd name="T79" fmla="*/ 170 h 194"/>
              <a:gd name="T80" fmla="*/ 0 w 100"/>
              <a:gd name="T81" fmla="*/ 173 h 194"/>
              <a:gd name="T82" fmla="*/ 5 w 100"/>
              <a:gd name="T83" fmla="*/ 170 h 194"/>
              <a:gd name="T84" fmla="*/ 15 w 100"/>
              <a:gd name="T85" fmla="*/ 168 h 194"/>
              <a:gd name="T86" fmla="*/ 24 w 100"/>
              <a:gd name="T87" fmla="*/ 173 h 194"/>
              <a:gd name="T88" fmla="*/ 31 w 100"/>
              <a:gd name="T89" fmla="*/ 180 h 194"/>
              <a:gd name="T90" fmla="*/ 34 w 100"/>
              <a:gd name="T91" fmla="*/ 189 h 194"/>
              <a:gd name="T92" fmla="*/ 29 w 100"/>
              <a:gd name="T93" fmla="*/ 194 h 194"/>
              <a:gd name="T94" fmla="*/ 19 w 100"/>
              <a:gd name="T95" fmla="*/ 187 h 194"/>
              <a:gd name="T96" fmla="*/ 15 w 100"/>
              <a:gd name="T97" fmla="*/ 187 h 194"/>
              <a:gd name="T98" fmla="*/ 12 w 100"/>
              <a:gd name="T99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194">
                <a:moveTo>
                  <a:pt x="64" y="0"/>
                </a:moveTo>
                <a:lnTo>
                  <a:pt x="64" y="12"/>
                </a:lnTo>
                <a:lnTo>
                  <a:pt x="67" y="14"/>
                </a:lnTo>
                <a:lnTo>
                  <a:pt x="74" y="19"/>
                </a:lnTo>
                <a:lnTo>
                  <a:pt x="90" y="19"/>
                </a:lnTo>
                <a:lnTo>
                  <a:pt x="95" y="21"/>
                </a:lnTo>
                <a:lnTo>
                  <a:pt x="100" y="28"/>
                </a:lnTo>
                <a:lnTo>
                  <a:pt x="97" y="40"/>
                </a:lnTo>
                <a:lnTo>
                  <a:pt x="90" y="50"/>
                </a:lnTo>
                <a:lnTo>
                  <a:pt x="86" y="57"/>
                </a:lnTo>
                <a:lnTo>
                  <a:pt x="83" y="61"/>
                </a:lnTo>
                <a:lnTo>
                  <a:pt x="81" y="57"/>
                </a:lnTo>
                <a:lnTo>
                  <a:pt x="71" y="57"/>
                </a:lnTo>
                <a:lnTo>
                  <a:pt x="64" y="57"/>
                </a:lnTo>
                <a:lnTo>
                  <a:pt x="69" y="50"/>
                </a:lnTo>
                <a:lnTo>
                  <a:pt x="71" y="45"/>
                </a:lnTo>
                <a:lnTo>
                  <a:pt x="64" y="43"/>
                </a:lnTo>
                <a:lnTo>
                  <a:pt x="53" y="57"/>
                </a:lnTo>
                <a:lnTo>
                  <a:pt x="55" y="78"/>
                </a:lnTo>
                <a:lnTo>
                  <a:pt x="53" y="83"/>
                </a:lnTo>
                <a:lnTo>
                  <a:pt x="50" y="90"/>
                </a:lnTo>
                <a:lnTo>
                  <a:pt x="43" y="85"/>
                </a:lnTo>
                <a:lnTo>
                  <a:pt x="38" y="95"/>
                </a:lnTo>
                <a:lnTo>
                  <a:pt x="38" y="104"/>
                </a:lnTo>
                <a:lnTo>
                  <a:pt x="27" y="106"/>
                </a:lnTo>
                <a:lnTo>
                  <a:pt x="22" y="104"/>
                </a:lnTo>
                <a:lnTo>
                  <a:pt x="15" y="102"/>
                </a:lnTo>
                <a:lnTo>
                  <a:pt x="22" y="111"/>
                </a:lnTo>
                <a:lnTo>
                  <a:pt x="24" y="114"/>
                </a:lnTo>
                <a:lnTo>
                  <a:pt x="19" y="116"/>
                </a:lnTo>
                <a:lnTo>
                  <a:pt x="10" y="118"/>
                </a:lnTo>
                <a:lnTo>
                  <a:pt x="15" y="128"/>
                </a:lnTo>
                <a:lnTo>
                  <a:pt x="10" y="130"/>
                </a:lnTo>
                <a:lnTo>
                  <a:pt x="10" y="147"/>
                </a:lnTo>
                <a:lnTo>
                  <a:pt x="15" y="149"/>
                </a:lnTo>
                <a:lnTo>
                  <a:pt x="12" y="156"/>
                </a:lnTo>
                <a:lnTo>
                  <a:pt x="5" y="158"/>
                </a:lnTo>
                <a:lnTo>
                  <a:pt x="3" y="163"/>
                </a:lnTo>
                <a:lnTo>
                  <a:pt x="3" y="168"/>
                </a:lnTo>
                <a:lnTo>
                  <a:pt x="0" y="170"/>
                </a:lnTo>
                <a:lnTo>
                  <a:pt x="0" y="173"/>
                </a:lnTo>
                <a:lnTo>
                  <a:pt x="5" y="170"/>
                </a:lnTo>
                <a:lnTo>
                  <a:pt x="15" y="168"/>
                </a:lnTo>
                <a:lnTo>
                  <a:pt x="24" y="173"/>
                </a:lnTo>
                <a:lnTo>
                  <a:pt x="31" y="180"/>
                </a:lnTo>
                <a:lnTo>
                  <a:pt x="34" y="189"/>
                </a:lnTo>
                <a:lnTo>
                  <a:pt x="29" y="194"/>
                </a:lnTo>
                <a:lnTo>
                  <a:pt x="19" y="187"/>
                </a:lnTo>
                <a:lnTo>
                  <a:pt x="15" y="187"/>
                </a:lnTo>
                <a:lnTo>
                  <a:pt x="12" y="19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1174"/>
          <p:cNvSpPr>
            <a:spLocks/>
          </p:cNvSpPr>
          <p:nvPr/>
        </p:nvSpPr>
        <p:spPr bwMode="auto">
          <a:xfrm>
            <a:off x="5716588" y="2857501"/>
            <a:ext cx="15875" cy="41275"/>
          </a:xfrm>
          <a:custGeom>
            <a:avLst/>
            <a:gdLst>
              <a:gd name="T0" fmla="*/ 10 w 10"/>
              <a:gd name="T1" fmla="*/ 22 h 26"/>
              <a:gd name="T2" fmla="*/ 10 w 10"/>
              <a:gd name="T3" fmla="*/ 14 h 26"/>
              <a:gd name="T4" fmla="*/ 10 w 10"/>
              <a:gd name="T5" fmla="*/ 10 h 26"/>
              <a:gd name="T6" fmla="*/ 5 w 10"/>
              <a:gd name="T7" fmla="*/ 0 h 26"/>
              <a:gd name="T8" fmla="*/ 2 w 10"/>
              <a:gd name="T9" fmla="*/ 5 h 26"/>
              <a:gd name="T10" fmla="*/ 2 w 10"/>
              <a:gd name="T11" fmla="*/ 14 h 26"/>
              <a:gd name="T12" fmla="*/ 0 w 10"/>
              <a:gd name="T13" fmla="*/ 22 h 26"/>
              <a:gd name="T14" fmla="*/ 2 w 10"/>
              <a:gd name="T15" fmla="*/ 24 h 26"/>
              <a:gd name="T16" fmla="*/ 7 w 10"/>
              <a:gd name="T17" fmla="*/ 26 h 26"/>
              <a:gd name="T18" fmla="*/ 10 w 10"/>
              <a:gd name="T19" fmla="*/ 2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6">
                <a:moveTo>
                  <a:pt x="10" y="22"/>
                </a:moveTo>
                <a:lnTo>
                  <a:pt x="10" y="14"/>
                </a:lnTo>
                <a:lnTo>
                  <a:pt x="10" y="10"/>
                </a:lnTo>
                <a:lnTo>
                  <a:pt x="5" y="0"/>
                </a:lnTo>
                <a:lnTo>
                  <a:pt x="2" y="5"/>
                </a:lnTo>
                <a:lnTo>
                  <a:pt x="2" y="14"/>
                </a:lnTo>
                <a:lnTo>
                  <a:pt x="0" y="22"/>
                </a:lnTo>
                <a:lnTo>
                  <a:pt x="2" y="24"/>
                </a:lnTo>
                <a:lnTo>
                  <a:pt x="7" y="26"/>
                </a:lnTo>
                <a:lnTo>
                  <a:pt x="10" y="2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1175"/>
          <p:cNvSpPr>
            <a:spLocks/>
          </p:cNvSpPr>
          <p:nvPr/>
        </p:nvSpPr>
        <p:spPr bwMode="auto">
          <a:xfrm>
            <a:off x="5637213" y="2922588"/>
            <a:ext cx="101600" cy="107950"/>
          </a:xfrm>
          <a:custGeom>
            <a:avLst/>
            <a:gdLst>
              <a:gd name="T0" fmla="*/ 60 w 64"/>
              <a:gd name="T1" fmla="*/ 26 h 68"/>
              <a:gd name="T2" fmla="*/ 57 w 64"/>
              <a:gd name="T3" fmla="*/ 21 h 68"/>
              <a:gd name="T4" fmla="*/ 60 w 64"/>
              <a:gd name="T5" fmla="*/ 16 h 68"/>
              <a:gd name="T6" fmla="*/ 57 w 64"/>
              <a:gd name="T7" fmla="*/ 4 h 68"/>
              <a:gd name="T8" fmla="*/ 55 w 64"/>
              <a:gd name="T9" fmla="*/ 9 h 68"/>
              <a:gd name="T10" fmla="*/ 50 w 64"/>
              <a:gd name="T11" fmla="*/ 11 h 68"/>
              <a:gd name="T12" fmla="*/ 38 w 64"/>
              <a:gd name="T13" fmla="*/ 0 h 68"/>
              <a:gd name="T14" fmla="*/ 24 w 64"/>
              <a:gd name="T15" fmla="*/ 4 h 68"/>
              <a:gd name="T16" fmla="*/ 12 w 64"/>
              <a:gd name="T17" fmla="*/ 7 h 68"/>
              <a:gd name="T18" fmla="*/ 8 w 64"/>
              <a:gd name="T19" fmla="*/ 4 h 68"/>
              <a:gd name="T20" fmla="*/ 0 w 64"/>
              <a:gd name="T21" fmla="*/ 7 h 68"/>
              <a:gd name="T22" fmla="*/ 8 w 64"/>
              <a:gd name="T23" fmla="*/ 26 h 68"/>
              <a:gd name="T24" fmla="*/ 8 w 64"/>
              <a:gd name="T25" fmla="*/ 40 h 68"/>
              <a:gd name="T26" fmla="*/ 19 w 64"/>
              <a:gd name="T27" fmla="*/ 44 h 68"/>
              <a:gd name="T28" fmla="*/ 19 w 64"/>
              <a:gd name="T29" fmla="*/ 52 h 68"/>
              <a:gd name="T30" fmla="*/ 24 w 64"/>
              <a:gd name="T31" fmla="*/ 56 h 68"/>
              <a:gd name="T32" fmla="*/ 38 w 64"/>
              <a:gd name="T33" fmla="*/ 63 h 68"/>
              <a:gd name="T34" fmla="*/ 43 w 64"/>
              <a:gd name="T35" fmla="*/ 66 h 68"/>
              <a:gd name="T36" fmla="*/ 50 w 64"/>
              <a:gd name="T37" fmla="*/ 68 h 68"/>
              <a:gd name="T38" fmla="*/ 60 w 64"/>
              <a:gd name="T39" fmla="*/ 56 h 68"/>
              <a:gd name="T40" fmla="*/ 62 w 64"/>
              <a:gd name="T41" fmla="*/ 42 h 68"/>
              <a:gd name="T42" fmla="*/ 64 w 64"/>
              <a:gd name="T43" fmla="*/ 33 h 68"/>
              <a:gd name="T44" fmla="*/ 60 w 64"/>
              <a:gd name="T45" fmla="*/ 2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8">
                <a:moveTo>
                  <a:pt x="60" y="26"/>
                </a:moveTo>
                <a:lnTo>
                  <a:pt x="57" y="21"/>
                </a:lnTo>
                <a:lnTo>
                  <a:pt x="60" y="16"/>
                </a:lnTo>
                <a:lnTo>
                  <a:pt x="57" y="4"/>
                </a:lnTo>
                <a:lnTo>
                  <a:pt x="55" y="9"/>
                </a:lnTo>
                <a:lnTo>
                  <a:pt x="50" y="11"/>
                </a:lnTo>
                <a:lnTo>
                  <a:pt x="38" y="0"/>
                </a:lnTo>
                <a:lnTo>
                  <a:pt x="24" y="4"/>
                </a:lnTo>
                <a:lnTo>
                  <a:pt x="12" y="7"/>
                </a:lnTo>
                <a:lnTo>
                  <a:pt x="8" y="4"/>
                </a:lnTo>
                <a:lnTo>
                  <a:pt x="0" y="7"/>
                </a:lnTo>
                <a:lnTo>
                  <a:pt x="8" y="26"/>
                </a:lnTo>
                <a:lnTo>
                  <a:pt x="8" y="40"/>
                </a:lnTo>
                <a:lnTo>
                  <a:pt x="19" y="44"/>
                </a:lnTo>
                <a:lnTo>
                  <a:pt x="19" y="52"/>
                </a:lnTo>
                <a:lnTo>
                  <a:pt x="24" y="56"/>
                </a:lnTo>
                <a:lnTo>
                  <a:pt x="38" y="63"/>
                </a:lnTo>
                <a:lnTo>
                  <a:pt x="43" y="66"/>
                </a:lnTo>
                <a:lnTo>
                  <a:pt x="50" y="68"/>
                </a:lnTo>
                <a:lnTo>
                  <a:pt x="60" y="56"/>
                </a:lnTo>
                <a:lnTo>
                  <a:pt x="62" y="42"/>
                </a:lnTo>
                <a:lnTo>
                  <a:pt x="64" y="33"/>
                </a:lnTo>
                <a:lnTo>
                  <a:pt x="60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1176"/>
          <p:cNvSpPr>
            <a:spLocks/>
          </p:cNvSpPr>
          <p:nvPr/>
        </p:nvSpPr>
        <p:spPr bwMode="auto">
          <a:xfrm>
            <a:off x="5713413" y="3005138"/>
            <a:ext cx="36513" cy="71438"/>
          </a:xfrm>
          <a:custGeom>
            <a:avLst/>
            <a:gdLst>
              <a:gd name="T0" fmla="*/ 4 w 23"/>
              <a:gd name="T1" fmla="*/ 45 h 45"/>
              <a:gd name="T2" fmla="*/ 7 w 23"/>
              <a:gd name="T3" fmla="*/ 45 h 45"/>
              <a:gd name="T4" fmla="*/ 14 w 23"/>
              <a:gd name="T5" fmla="*/ 23 h 45"/>
              <a:gd name="T6" fmla="*/ 19 w 23"/>
              <a:gd name="T7" fmla="*/ 14 h 45"/>
              <a:gd name="T8" fmla="*/ 23 w 23"/>
              <a:gd name="T9" fmla="*/ 0 h 45"/>
              <a:gd name="T10" fmla="*/ 21 w 23"/>
              <a:gd name="T11" fmla="*/ 0 h 45"/>
              <a:gd name="T12" fmla="*/ 19 w 23"/>
              <a:gd name="T13" fmla="*/ 2 h 45"/>
              <a:gd name="T14" fmla="*/ 9 w 23"/>
              <a:gd name="T15" fmla="*/ 19 h 45"/>
              <a:gd name="T16" fmla="*/ 4 w 23"/>
              <a:gd name="T17" fmla="*/ 26 h 45"/>
              <a:gd name="T18" fmla="*/ 0 w 23"/>
              <a:gd name="T19" fmla="*/ 33 h 45"/>
              <a:gd name="T20" fmla="*/ 2 w 23"/>
              <a:gd name="T21" fmla="*/ 40 h 45"/>
              <a:gd name="T22" fmla="*/ 2 w 23"/>
              <a:gd name="T23" fmla="*/ 45 h 45"/>
              <a:gd name="T24" fmla="*/ 4 w 23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5">
                <a:moveTo>
                  <a:pt x="4" y="45"/>
                </a:moveTo>
                <a:lnTo>
                  <a:pt x="7" y="45"/>
                </a:lnTo>
                <a:lnTo>
                  <a:pt x="14" y="23"/>
                </a:lnTo>
                <a:lnTo>
                  <a:pt x="19" y="14"/>
                </a:lnTo>
                <a:lnTo>
                  <a:pt x="23" y="0"/>
                </a:lnTo>
                <a:lnTo>
                  <a:pt x="21" y="0"/>
                </a:lnTo>
                <a:lnTo>
                  <a:pt x="19" y="2"/>
                </a:lnTo>
                <a:lnTo>
                  <a:pt x="9" y="19"/>
                </a:lnTo>
                <a:lnTo>
                  <a:pt x="4" y="26"/>
                </a:lnTo>
                <a:lnTo>
                  <a:pt x="0" y="33"/>
                </a:lnTo>
                <a:lnTo>
                  <a:pt x="2" y="40"/>
                </a:lnTo>
                <a:lnTo>
                  <a:pt x="2" y="45"/>
                </a:lnTo>
                <a:lnTo>
                  <a:pt x="4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1177"/>
          <p:cNvSpPr>
            <a:spLocks/>
          </p:cNvSpPr>
          <p:nvPr/>
        </p:nvSpPr>
        <p:spPr bwMode="auto">
          <a:xfrm>
            <a:off x="5746751" y="3038476"/>
            <a:ext cx="82550" cy="63500"/>
          </a:xfrm>
          <a:custGeom>
            <a:avLst/>
            <a:gdLst>
              <a:gd name="T0" fmla="*/ 33 w 52"/>
              <a:gd name="T1" fmla="*/ 38 h 40"/>
              <a:gd name="T2" fmla="*/ 38 w 52"/>
              <a:gd name="T3" fmla="*/ 35 h 40"/>
              <a:gd name="T4" fmla="*/ 50 w 52"/>
              <a:gd name="T5" fmla="*/ 35 h 40"/>
              <a:gd name="T6" fmla="*/ 52 w 52"/>
              <a:gd name="T7" fmla="*/ 26 h 40"/>
              <a:gd name="T8" fmla="*/ 50 w 52"/>
              <a:gd name="T9" fmla="*/ 16 h 40"/>
              <a:gd name="T10" fmla="*/ 43 w 52"/>
              <a:gd name="T11" fmla="*/ 12 h 40"/>
              <a:gd name="T12" fmla="*/ 35 w 52"/>
              <a:gd name="T13" fmla="*/ 14 h 40"/>
              <a:gd name="T14" fmla="*/ 26 w 52"/>
              <a:gd name="T15" fmla="*/ 12 h 40"/>
              <a:gd name="T16" fmla="*/ 24 w 52"/>
              <a:gd name="T17" fmla="*/ 0 h 40"/>
              <a:gd name="T18" fmla="*/ 7 w 52"/>
              <a:gd name="T19" fmla="*/ 5 h 40"/>
              <a:gd name="T20" fmla="*/ 7 w 52"/>
              <a:gd name="T21" fmla="*/ 9 h 40"/>
              <a:gd name="T22" fmla="*/ 0 w 52"/>
              <a:gd name="T23" fmla="*/ 14 h 40"/>
              <a:gd name="T24" fmla="*/ 2 w 52"/>
              <a:gd name="T25" fmla="*/ 19 h 40"/>
              <a:gd name="T26" fmla="*/ 14 w 52"/>
              <a:gd name="T27" fmla="*/ 28 h 40"/>
              <a:gd name="T28" fmla="*/ 28 w 52"/>
              <a:gd name="T29" fmla="*/ 40 h 40"/>
              <a:gd name="T30" fmla="*/ 33 w 52"/>
              <a:gd name="T31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" h="40">
                <a:moveTo>
                  <a:pt x="33" y="38"/>
                </a:moveTo>
                <a:lnTo>
                  <a:pt x="38" y="35"/>
                </a:lnTo>
                <a:lnTo>
                  <a:pt x="50" y="35"/>
                </a:lnTo>
                <a:lnTo>
                  <a:pt x="52" y="26"/>
                </a:lnTo>
                <a:lnTo>
                  <a:pt x="50" y="16"/>
                </a:lnTo>
                <a:lnTo>
                  <a:pt x="43" y="12"/>
                </a:lnTo>
                <a:lnTo>
                  <a:pt x="35" y="14"/>
                </a:lnTo>
                <a:lnTo>
                  <a:pt x="26" y="12"/>
                </a:lnTo>
                <a:lnTo>
                  <a:pt x="24" y="0"/>
                </a:lnTo>
                <a:lnTo>
                  <a:pt x="7" y="5"/>
                </a:lnTo>
                <a:lnTo>
                  <a:pt x="7" y="9"/>
                </a:lnTo>
                <a:lnTo>
                  <a:pt x="0" y="14"/>
                </a:lnTo>
                <a:lnTo>
                  <a:pt x="2" y="19"/>
                </a:lnTo>
                <a:lnTo>
                  <a:pt x="14" y="28"/>
                </a:lnTo>
                <a:lnTo>
                  <a:pt x="28" y="40"/>
                </a:lnTo>
                <a:lnTo>
                  <a:pt x="33" y="3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1178"/>
          <p:cNvSpPr>
            <a:spLocks/>
          </p:cNvSpPr>
          <p:nvPr/>
        </p:nvSpPr>
        <p:spPr bwMode="auto">
          <a:xfrm>
            <a:off x="5821363" y="3041651"/>
            <a:ext cx="46038" cy="68263"/>
          </a:xfrm>
          <a:custGeom>
            <a:avLst/>
            <a:gdLst>
              <a:gd name="T0" fmla="*/ 14 w 29"/>
              <a:gd name="T1" fmla="*/ 36 h 43"/>
              <a:gd name="T2" fmla="*/ 17 w 29"/>
              <a:gd name="T3" fmla="*/ 26 h 43"/>
              <a:gd name="T4" fmla="*/ 29 w 29"/>
              <a:gd name="T5" fmla="*/ 17 h 43"/>
              <a:gd name="T6" fmla="*/ 22 w 29"/>
              <a:gd name="T7" fmla="*/ 10 h 43"/>
              <a:gd name="T8" fmla="*/ 10 w 29"/>
              <a:gd name="T9" fmla="*/ 3 h 43"/>
              <a:gd name="T10" fmla="*/ 3 w 29"/>
              <a:gd name="T11" fmla="*/ 0 h 43"/>
              <a:gd name="T12" fmla="*/ 0 w 29"/>
              <a:gd name="T13" fmla="*/ 5 h 43"/>
              <a:gd name="T14" fmla="*/ 5 w 29"/>
              <a:gd name="T15" fmla="*/ 14 h 43"/>
              <a:gd name="T16" fmla="*/ 10 w 29"/>
              <a:gd name="T17" fmla="*/ 22 h 43"/>
              <a:gd name="T18" fmla="*/ 10 w 29"/>
              <a:gd name="T19" fmla="*/ 33 h 43"/>
              <a:gd name="T20" fmla="*/ 10 w 29"/>
              <a:gd name="T21" fmla="*/ 43 h 43"/>
              <a:gd name="T22" fmla="*/ 14 w 29"/>
              <a:gd name="T23" fmla="*/ 43 h 43"/>
              <a:gd name="T24" fmla="*/ 14 w 29"/>
              <a:gd name="T25" fmla="*/ 3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43">
                <a:moveTo>
                  <a:pt x="14" y="36"/>
                </a:moveTo>
                <a:lnTo>
                  <a:pt x="17" y="26"/>
                </a:lnTo>
                <a:lnTo>
                  <a:pt x="29" y="17"/>
                </a:lnTo>
                <a:lnTo>
                  <a:pt x="22" y="10"/>
                </a:lnTo>
                <a:lnTo>
                  <a:pt x="10" y="3"/>
                </a:lnTo>
                <a:lnTo>
                  <a:pt x="3" y="0"/>
                </a:lnTo>
                <a:lnTo>
                  <a:pt x="0" y="5"/>
                </a:lnTo>
                <a:lnTo>
                  <a:pt x="5" y="14"/>
                </a:lnTo>
                <a:lnTo>
                  <a:pt x="10" y="22"/>
                </a:lnTo>
                <a:lnTo>
                  <a:pt x="10" y="33"/>
                </a:lnTo>
                <a:lnTo>
                  <a:pt x="10" y="43"/>
                </a:lnTo>
                <a:lnTo>
                  <a:pt x="14" y="43"/>
                </a:lnTo>
                <a:lnTo>
                  <a:pt x="14" y="3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1179"/>
          <p:cNvSpPr>
            <a:spLocks/>
          </p:cNvSpPr>
          <p:nvPr/>
        </p:nvSpPr>
        <p:spPr bwMode="auto">
          <a:xfrm>
            <a:off x="5859463" y="3027363"/>
            <a:ext cx="41275" cy="33338"/>
          </a:xfrm>
          <a:custGeom>
            <a:avLst/>
            <a:gdLst>
              <a:gd name="T0" fmla="*/ 26 w 26"/>
              <a:gd name="T1" fmla="*/ 9 h 21"/>
              <a:gd name="T2" fmla="*/ 24 w 26"/>
              <a:gd name="T3" fmla="*/ 7 h 21"/>
              <a:gd name="T4" fmla="*/ 21 w 26"/>
              <a:gd name="T5" fmla="*/ 5 h 21"/>
              <a:gd name="T6" fmla="*/ 14 w 26"/>
              <a:gd name="T7" fmla="*/ 5 h 21"/>
              <a:gd name="T8" fmla="*/ 12 w 26"/>
              <a:gd name="T9" fmla="*/ 0 h 21"/>
              <a:gd name="T10" fmla="*/ 9 w 26"/>
              <a:gd name="T11" fmla="*/ 2 h 21"/>
              <a:gd name="T12" fmla="*/ 9 w 26"/>
              <a:gd name="T13" fmla="*/ 7 h 21"/>
              <a:gd name="T14" fmla="*/ 9 w 26"/>
              <a:gd name="T15" fmla="*/ 9 h 21"/>
              <a:gd name="T16" fmla="*/ 2 w 26"/>
              <a:gd name="T17" fmla="*/ 12 h 21"/>
              <a:gd name="T18" fmla="*/ 0 w 26"/>
              <a:gd name="T19" fmla="*/ 16 h 21"/>
              <a:gd name="T20" fmla="*/ 5 w 26"/>
              <a:gd name="T21" fmla="*/ 21 h 21"/>
              <a:gd name="T22" fmla="*/ 7 w 26"/>
              <a:gd name="T23" fmla="*/ 16 h 21"/>
              <a:gd name="T24" fmla="*/ 12 w 26"/>
              <a:gd name="T25" fmla="*/ 12 h 21"/>
              <a:gd name="T26" fmla="*/ 19 w 26"/>
              <a:gd name="T27" fmla="*/ 12 h 21"/>
              <a:gd name="T28" fmla="*/ 24 w 26"/>
              <a:gd name="T29" fmla="*/ 14 h 21"/>
              <a:gd name="T30" fmla="*/ 26 w 26"/>
              <a:gd name="T31" fmla="*/ 14 h 21"/>
              <a:gd name="T32" fmla="*/ 26 w 26"/>
              <a:gd name="T33" fmla="*/ 9 h 21"/>
              <a:gd name="T34" fmla="*/ 26 w 26"/>
              <a:gd name="T35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" h="21">
                <a:moveTo>
                  <a:pt x="26" y="9"/>
                </a:moveTo>
                <a:lnTo>
                  <a:pt x="24" y="7"/>
                </a:lnTo>
                <a:lnTo>
                  <a:pt x="21" y="5"/>
                </a:lnTo>
                <a:lnTo>
                  <a:pt x="14" y="5"/>
                </a:lnTo>
                <a:lnTo>
                  <a:pt x="12" y="0"/>
                </a:lnTo>
                <a:lnTo>
                  <a:pt x="9" y="2"/>
                </a:lnTo>
                <a:lnTo>
                  <a:pt x="9" y="7"/>
                </a:lnTo>
                <a:lnTo>
                  <a:pt x="9" y="9"/>
                </a:lnTo>
                <a:lnTo>
                  <a:pt x="2" y="12"/>
                </a:lnTo>
                <a:lnTo>
                  <a:pt x="0" y="16"/>
                </a:lnTo>
                <a:lnTo>
                  <a:pt x="5" y="21"/>
                </a:lnTo>
                <a:lnTo>
                  <a:pt x="7" y="16"/>
                </a:lnTo>
                <a:lnTo>
                  <a:pt x="12" y="12"/>
                </a:lnTo>
                <a:lnTo>
                  <a:pt x="19" y="12"/>
                </a:lnTo>
                <a:lnTo>
                  <a:pt x="24" y="14"/>
                </a:lnTo>
                <a:lnTo>
                  <a:pt x="26" y="14"/>
                </a:lnTo>
                <a:lnTo>
                  <a:pt x="26" y="9"/>
                </a:lnTo>
                <a:lnTo>
                  <a:pt x="26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1180"/>
          <p:cNvSpPr>
            <a:spLocks/>
          </p:cNvSpPr>
          <p:nvPr/>
        </p:nvSpPr>
        <p:spPr bwMode="auto">
          <a:xfrm>
            <a:off x="5757863" y="2846388"/>
            <a:ext cx="161925" cy="200025"/>
          </a:xfrm>
          <a:custGeom>
            <a:avLst/>
            <a:gdLst>
              <a:gd name="T0" fmla="*/ 73 w 102"/>
              <a:gd name="T1" fmla="*/ 5 h 126"/>
              <a:gd name="T2" fmla="*/ 69 w 102"/>
              <a:gd name="T3" fmla="*/ 7 h 126"/>
              <a:gd name="T4" fmla="*/ 57 w 102"/>
              <a:gd name="T5" fmla="*/ 14 h 126"/>
              <a:gd name="T6" fmla="*/ 57 w 102"/>
              <a:gd name="T7" fmla="*/ 19 h 126"/>
              <a:gd name="T8" fmla="*/ 59 w 102"/>
              <a:gd name="T9" fmla="*/ 31 h 126"/>
              <a:gd name="T10" fmla="*/ 52 w 102"/>
              <a:gd name="T11" fmla="*/ 40 h 126"/>
              <a:gd name="T12" fmla="*/ 50 w 102"/>
              <a:gd name="T13" fmla="*/ 45 h 126"/>
              <a:gd name="T14" fmla="*/ 43 w 102"/>
              <a:gd name="T15" fmla="*/ 40 h 126"/>
              <a:gd name="T16" fmla="*/ 45 w 102"/>
              <a:gd name="T17" fmla="*/ 26 h 126"/>
              <a:gd name="T18" fmla="*/ 50 w 102"/>
              <a:gd name="T19" fmla="*/ 19 h 126"/>
              <a:gd name="T20" fmla="*/ 47 w 102"/>
              <a:gd name="T21" fmla="*/ 19 h 126"/>
              <a:gd name="T22" fmla="*/ 36 w 102"/>
              <a:gd name="T23" fmla="*/ 19 h 126"/>
              <a:gd name="T24" fmla="*/ 36 w 102"/>
              <a:gd name="T25" fmla="*/ 21 h 126"/>
              <a:gd name="T26" fmla="*/ 26 w 102"/>
              <a:gd name="T27" fmla="*/ 29 h 126"/>
              <a:gd name="T28" fmla="*/ 21 w 102"/>
              <a:gd name="T29" fmla="*/ 36 h 126"/>
              <a:gd name="T30" fmla="*/ 10 w 102"/>
              <a:gd name="T31" fmla="*/ 36 h 126"/>
              <a:gd name="T32" fmla="*/ 0 w 102"/>
              <a:gd name="T33" fmla="*/ 38 h 126"/>
              <a:gd name="T34" fmla="*/ 2 w 102"/>
              <a:gd name="T35" fmla="*/ 40 h 126"/>
              <a:gd name="T36" fmla="*/ 5 w 102"/>
              <a:gd name="T37" fmla="*/ 50 h 126"/>
              <a:gd name="T38" fmla="*/ 10 w 102"/>
              <a:gd name="T39" fmla="*/ 62 h 126"/>
              <a:gd name="T40" fmla="*/ 12 w 102"/>
              <a:gd name="T41" fmla="*/ 71 h 126"/>
              <a:gd name="T42" fmla="*/ 7 w 102"/>
              <a:gd name="T43" fmla="*/ 78 h 126"/>
              <a:gd name="T44" fmla="*/ 7 w 102"/>
              <a:gd name="T45" fmla="*/ 81 h 126"/>
              <a:gd name="T46" fmla="*/ 14 w 102"/>
              <a:gd name="T47" fmla="*/ 88 h 126"/>
              <a:gd name="T48" fmla="*/ 12 w 102"/>
              <a:gd name="T49" fmla="*/ 95 h 126"/>
              <a:gd name="T50" fmla="*/ 24 w 102"/>
              <a:gd name="T51" fmla="*/ 95 h 126"/>
              <a:gd name="T52" fmla="*/ 38 w 102"/>
              <a:gd name="T53" fmla="*/ 100 h 126"/>
              <a:gd name="T54" fmla="*/ 43 w 102"/>
              <a:gd name="T55" fmla="*/ 107 h 126"/>
              <a:gd name="T56" fmla="*/ 47 w 102"/>
              <a:gd name="T57" fmla="*/ 119 h 126"/>
              <a:gd name="T58" fmla="*/ 54 w 102"/>
              <a:gd name="T59" fmla="*/ 121 h 126"/>
              <a:gd name="T60" fmla="*/ 62 w 102"/>
              <a:gd name="T61" fmla="*/ 126 h 126"/>
              <a:gd name="T62" fmla="*/ 66 w 102"/>
              <a:gd name="T63" fmla="*/ 123 h 126"/>
              <a:gd name="T64" fmla="*/ 69 w 102"/>
              <a:gd name="T65" fmla="*/ 119 h 126"/>
              <a:gd name="T66" fmla="*/ 66 w 102"/>
              <a:gd name="T67" fmla="*/ 114 h 126"/>
              <a:gd name="T68" fmla="*/ 69 w 102"/>
              <a:gd name="T69" fmla="*/ 109 h 126"/>
              <a:gd name="T70" fmla="*/ 66 w 102"/>
              <a:gd name="T71" fmla="*/ 107 h 126"/>
              <a:gd name="T72" fmla="*/ 66 w 102"/>
              <a:gd name="T73" fmla="*/ 100 h 126"/>
              <a:gd name="T74" fmla="*/ 71 w 102"/>
              <a:gd name="T75" fmla="*/ 97 h 126"/>
              <a:gd name="T76" fmla="*/ 76 w 102"/>
              <a:gd name="T77" fmla="*/ 95 h 126"/>
              <a:gd name="T78" fmla="*/ 81 w 102"/>
              <a:gd name="T79" fmla="*/ 95 h 126"/>
              <a:gd name="T80" fmla="*/ 85 w 102"/>
              <a:gd name="T81" fmla="*/ 92 h 126"/>
              <a:gd name="T82" fmla="*/ 85 w 102"/>
              <a:gd name="T83" fmla="*/ 85 h 126"/>
              <a:gd name="T84" fmla="*/ 85 w 102"/>
              <a:gd name="T85" fmla="*/ 81 h 126"/>
              <a:gd name="T86" fmla="*/ 81 w 102"/>
              <a:gd name="T87" fmla="*/ 78 h 126"/>
              <a:gd name="T88" fmla="*/ 73 w 102"/>
              <a:gd name="T89" fmla="*/ 76 h 126"/>
              <a:gd name="T90" fmla="*/ 73 w 102"/>
              <a:gd name="T91" fmla="*/ 74 h 126"/>
              <a:gd name="T92" fmla="*/ 76 w 102"/>
              <a:gd name="T93" fmla="*/ 62 h 126"/>
              <a:gd name="T94" fmla="*/ 83 w 102"/>
              <a:gd name="T95" fmla="*/ 57 h 126"/>
              <a:gd name="T96" fmla="*/ 92 w 102"/>
              <a:gd name="T97" fmla="*/ 57 h 126"/>
              <a:gd name="T98" fmla="*/ 95 w 102"/>
              <a:gd name="T99" fmla="*/ 62 h 126"/>
              <a:gd name="T100" fmla="*/ 102 w 102"/>
              <a:gd name="T101" fmla="*/ 59 h 126"/>
              <a:gd name="T102" fmla="*/ 99 w 102"/>
              <a:gd name="T103" fmla="*/ 48 h 126"/>
              <a:gd name="T104" fmla="*/ 99 w 102"/>
              <a:gd name="T105" fmla="*/ 38 h 126"/>
              <a:gd name="T106" fmla="*/ 95 w 102"/>
              <a:gd name="T107" fmla="*/ 24 h 126"/>
              <a:gd name="T108" fmla="*/ 97 w 102"/>
              <a:gd name="T109" fmla="*/ 17 h 126"/>
              <a:gd name="T110" fmla="*/ 99 w 102"/>
              <a:gd name="T111" fmla="*/ 10 h 126"/>
              <a:gd name="T112" fmla="*/ 95 w 102"/>
              <a:gd name="T113" fmla="*/ 5 h 126"/>
              <a:gd name="T114" fmla="*/ 81 w 102"/>
              <a:gd name="T115" fmla="*/ 0 h 126"/>
              <a:gd name="T116" fmla="*/ 73 w 102"/>
              <a:gd name="T117" fmla="*/ 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" h="126">
                <a:moveTo>
                  <a:pt x="73" y="5"/>
                </a:moveTo>
                <a:lnTo>
                  <a:pt x="69" y="7"/>
                </a:lnTo>
                <a:lnTo>
                  <a:pt x="57" y="14"/>
                </a:lnTo>
                <a:lnTo>
                  <a:pt x="57" y="19"/>
                </a:lnTo>
                <a:lnTo>
                  <a:pt x="59" y="31"/>
                </a:lnTo>
                <a:lnTo>
                  <a:pt x="52" y="40"/>
                </a:lnTo>
                <a:lnTo>
                  <a:pt x="50" y="45"/>
                </a:lnTo>
                <a:lnTo>
                  <a:pt x="43" y="40"/>
                </a:lnTo>
                <a:lnTo>
                  <a:pt x="45" y="26"/>
                </a:lnTo>
                <a:lnTo>
                  <a:pt x="50" y="19"/>
                </a:lnTo>
                <a:lnTo>
                  <a:pt x="47" y="19"/>
                </a:lnTo>
                <a:lnTo>
                  <a:pt x="36" y="19"/>
                </a:lnTo>
                <a:lnTo>
                  <a:pt x="36" y="21"/>
                </a:lnTo>
                <a:lnTo>
                  <a:pt x="26" y="29"/>
                </a:lnTo>
                <a:lnTo>
                  <a:pt x="21" y="36"/>
                </a:lnTo>
                <a:lnTo>
                  <a:pt x="10" y="36"/>
                </a:lnTo>
                <a:lnTo>
                  <a:pt x="0" y="38"/>
                </a:lnTo>
                <a:lnTo>
                  <a:pt x="2" y="40"/>
                </a:lnTo>
                <a:lnTo>
                  <a:pt x="5" y="50"/>
                </a:lnTo>
                <a:lnTo>
                  <a:pt x="10" y="62"/>
                </a:lnTo>
                <a:lnTo>
                  <a:pt x="12" y="71"/>
                </a:lnTo>
                <a:lnTo>
                  <a:pt x="7" y="78"/>
                </a:lnTo>
                <a:lnTo>
                  <a:pt x="7" y="81"/>
                </a:lnTo>
                <a:lnTo>
                  <a:pt x="14" y="88"/>
                </a:lnTo>
                <a:lnTo>
                  <a:pt x="12" y="95"/>
                </a:lnTo>
                <a:lnTo>
                  <a:pt x="24" y="95"/>
                </a:lnTo>
                <a:lnTo>
                  <a:pt x="38" y="100"/>
                </a:lnTo>
                <a:lnTo>
                  <a:pt x="43" y="107"/>
                </a:lnTo>
                <a:lnTo>
                  <a:pt x="47" y="119"/>
                </a:lnTo>
                <a:lnTo>
                  <a:pt x="54" y="121"/>
                </a:lnTo>
                <a:lnTo>
                  <a:pt x="62" y="126"/>
                </a:lnTo>
                <a:lnTo>
                  <a:pt x="66" y="123"/>
                </a:lnTo>
                <a:lnTo>
                  <a:pt x="69" y="119"/>
                </a:lnTo>
                <a:lnTo>
                  <a:pt x="66" y="114"/>
                </a:lnTo>
                <a:lnTo>
                  <a:pt x="69" y="109"/>
                </a:lnTo>
                <a:lnTo>
                  <a:pt x="66" y="107"/>
                </a:lnTo>
                <a:lnTo>
                  <a:pt x="66" y="100"/>
                </a:lnTo>
                <a:lnTo>
                  <a:pt x="71" y="97"/>
                </a:lnTo>
                <a:lnTo>
                  <a:pt x="76" y="95"/>
                </a:lnTo>
                <a:lnTo>
                  <a:pt x="81" y="95"/>
                </a:lnTo>
                <a:lnTo>
                  <a:pt x="85" y="92"/>
                </a:lnTo>
                <a:lnTo>
                  <a:pt x="85" y="85"/>
                </a:lnTo>
                <a:lnTo>
                  <a:pt x="85" y="81"/>
                </a:lnTo>
                <a:lnTo>
                  <a:pt x="81" y="78"/>
                </a:lnTo>
                <a:lnTo>
                  <a:pt x="73" y="76"/>
                </a:lnTo>
                <a:lnTo>
                  <a:pt x="73" y="74"/>
                </a:lnTo>
                <a:lnTo>
                  <a:pt x="76" y="62"/>
                </a:lnTo>
                <a:lnTo>
                  <a:pt x="83" y="57"/>
                </a:lnTo>
                <a:lnTo>
                  <a:pt x="92" y="57"/>
                </a:lnTo>
                <a:lnTo>
                  <a:pt x="95" y="62"/>
                </a:lnTo>
                <a:lnTo>
                  <a:pt x="102" y="59"/>
                </a:lnTo>
                <a:lnTo>
                  <a:pt x="99" y="48"/>
                </a:lnTo>
                <a:lnTo>
                  <a:pt x="99" y="38"/>
                </a:lnTo>
                <a:lnTo>
                  <a:pt x="95" y="24"/>
                </a:lnTo>
                <a:lnTo>
                  <a:pt x="97" y="17"/>
                </a:lnTo>
                <a:lnTo>
                  <a:pt x="99" y="10"/>
                </a:lnTo>
                <a:lnTo>
                  <a:pt x="95" y="5"/>
                </a:lnTo>
                <a:lnTo>
                  <a:pt x="81" y="0"/>
                </a:lnTo>
                <a:lnTo>
                  <a:pt x="73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1181"/>
          <p:cNvSpPr>
            <a:spLocks/>
          </p:cNvSpPr>
          <p:nvPr/>
        </p:nvSpPr>
        <p:spPr bwMode="auto">
          <a:xfrm>
            <a:off x="5675313" y="3030538"/>
            <a:ext cx="26988" cy="26988"/>
          </a:xfrm>
          <a:custGeom>
            <a:avLst/>
            <a:gdLst>
              <a:gd name="T0" fmla="*/ 14 w 17"/>
              <a:gd name="T1" fmla="*/ 17 h 17"/>
              <a:gd name="T2" fmla="*/ 17 w 17"/>
              <a:gd name="T3" fmla="*/ 14 h 17"/>
              <a:gd name="T4" fmla="*/ 14 w 17"/>
              <a:gd name="T5" fmla="*/ 10 h 17"/>
              <a:gd name="T6" fmla="*/ 10 w 17"/>
              <a:gd name="T7" fmla="*/ 7 h 17"/>
              <a:gd name="T8" fmla="*/ 5 w 17"/>
              <a:gd name="T9" fmla="*/ 3 h 17"/>
              <a:gd name="T10" fmla="*/ 2 w 17"/>
              <a:gd name="T11" fmla="*/ 0 h 17"/>
              <a:gd name="T12" fmla="*/ 0 w 17"/>
              <a:gd name="T13" fmla="*/ 0 h 17"/>
              <a:gd name="T14" fmla="*/ 5 w 17"/>
              <a:gd name="T15" fmla="*/ 7 h 17"/>
              <a:gd name="T16" fmla="*/ 12 w 17"/>
              <a:gd name="T17" fmla="*/ 17 h 17"/>
              <a:gd name="T18" fmla="*/ 14 w 17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7">
                <a:moveTo>
                  <a:pt x="14" y="17"/>
                </a:moveTo>
                <a:lnTo>
                  <a:pt x="17" y="14"/>
                </a:lnTo>
                <a:lnTo>
                  <a:pt x="14" y="10"/>
                </a:lnTo>
                <a:lnTo>
                  <a:pt x="10" y="7"/>
                </a:lnTo>
                <a:lnTo>
                  <a:pt x="5" y="3"/>
                </a:lnTo>
                <a:lnTo>
                  <a:pt x="2" y="0"/>
                </a:lnTo>
                <a:lnTo>
                  <a:pt x="0" y="0"/>
                </a:lnTo>
                <a:lnTo>
                  <a:pt x="5" y="7"/>
                </a:lnTo>
                <a:lnTo>
                  <a:pt x="12" y="17"/>
                </a:lnTo>
                <a:lnTo>
                  <a:pt x="14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1182"/>
          <p:cNvSpPr>
            <a:spLocks/>
          </p:cNvSpPr>
          <p:nvPr/>
        </p:nvSpPr>
        <p:spPr bwMode="auto">
          <a:xfrm>
            <a:off x="5626101" y="3049588"/>
            <a:ext cx="439738" cy="214313"/>
          </a:xfrm>
          <a:custGeom>
            <a:avLst/>
            <a:gdLst>
              <a:gd name="T0" fmla="*/ 0 w 277"/>
              <a:gd name="T1" fmla="*/ 0 h 135"/>
              <a:gd name="T2" fmla="*/ 15 w 277"/>
              <a:gd name="T3" fmla="*/ 7 h 135"/>
              <a:gd name="T4" fmla="*/ 17 w 277"/>
              <a:gd name="T5" fmla="*/ 19 h 135"/>
              <a:gd name="T6" fmla="*/ 17 w 277"/>
              <a:gd name="T7" fmla="*/ 33 h 135"/>
              <a:gd name="T8" fmla="*/ 10 w 277"/>
              <a:gd name="T9" fmla="*/ 38 h 135"/>
              <a:gd name="T10" fmla="*/ 7 w 277"/>
              <a:gd name="T11" fmla="*/ 40 h 135"/>
              <a:gd name="T12" fmla="*/ 24 w 277"/>
              <a:gd name="T13" fmla="*/ 38 h 135"/>
              <a:gd name="T14" fmla="*/ 26 w 277"/>
              <a:gd name="T15" fmla="*/ 43 h 135"/>
              <a:gd name="T16" fmla="*/ 26 w 277"/>
              <a:gd name="T17" fmla="*/ 47 h 135"/>
              <a:gd name="T18" fmla="*/ 36 w 277"/>
              <a:gd name="T19" fmla="*/ 45 h 135"/>
              <a:gd name="T20" fmla="*/ 50 w 277"/>
              <a:gd name="T21" fmla="*/ 52 h 135"/>
              <a:gd name="T22" fmla="*/ 55 w 277"/>
              <a:gd name="T23" fmla="*/ 59 h 135"/>
              <a:gd name="T24" fmla="*/ 64 w 277"/>
              <a:gd name="T25" fmla="*/ 59 h 135"/>
              <a:gd name="T26" fmla="*/ 69 w 277"/>
              <a:gd name="T27" fmla="*/ 54 h 135"/>
              <a:gd name="T28" fmla="*/ 78 w 277"/>
              <a:gd name="T29" fmla="*/ 54 h 135"/>
              <a:gd name="T30" fmla="*/ 78 w 277"/>
              <a:gd name="T31" fmla="*/ 59 h 135"/>
              <a:gd name="T32" fmla="*/ 76 w 277"/>
              <a:gd name="T33" fmla="*/ 73 h 135"/>
              <a:gd name="T34" fmla="*/ 69 w 277"/>
              <a:gd name="T35" fmla="*/ 83 h 135"/>
              <a:gd name="T36" fmla="*/ 59 w 277"/>
              <a:gd name="T37" fmla="*/ 88 h 135"/>
              <a:gd name="T38" fmla="*/ 59 w 277"/>
              <a:gd name="T39" fmla="*/ 95 h 135"/>
              <a:gd name="T40" fmla="*/ 67 w 277"/>
              <a:gd name="T41" fmla="*/ 99 h 135"/>
              <a:gd name="T42" fmla="*/ 76 w 277"/>
              <a:gd name="T43" fmla="*/ 95 h 135"/>
              <a:gd name="T44" fmla="*/ 81 w 277"/>
              <a:gd name="T45" fmla="*/ 95 h 135"/>
              <a:gd name="T46" fmla="*/ 88 w 277"/>
              <a:gd name="T47" fmla="*/ 97 h 135"/>
              <a:gd name="T48" fmla="*/ 88 w 277"/>
              <a:gd name="T49" fmla="*/ 102 h 135"/>
              <a:gd name="T50" fmla="*/ 97 w 277"/>
              <a:gd name="T51" fmla="*/ 106 h 135"/>
              <a:gd name="T52" fmla="*/ 100 w 277"/>
              <a:gd name="T53" fmla="*/ 102 h 135"/>
              <a:gd name="T54" fmla="*/ 107 w 277"/>
              <a:gd name="T55" fmla="*/ 90 h 135"/>
              <a:gd name="T56" fmla="*/ 116 w 277"/>
              <a:gd name="T57" fmla="*/ 80 h 135"/>
              <a:gd name="T58" fmla="*/ 128 w 277"/>
              <a:gd name="T59" fmla="*/ 83 h 135"/>
              <a:gd name="T60" fmla="*/ 135 w 277"/>
              <a:gd name="T61" fmla="*/ 78 h 135"/>
              <a:gd name="T62" fmla="*/ 142 w 277"/>
              <a:gd name="T63" fmla="*/ 80 h 135"/>
              <a:gd name="T64" fmla="*/ 147 w 277"/>
              <a:gd name="T65" fmla="*/ 73 h 135"/>
              <a:gd name="T66" fmla="*/ 159 w 277"/>
              <a:gd name="T67" fmla="*/ 69 h 135"/>
              <a:gd name="T68" fmla="*/ 164 w 277"/>
              <a:gd name="T69" fmla="*/ 59 h 135"/>
              <a:gd name="T70" fmla="*/ 168 w 277"/>
              <a:gd name="T71" fmla="*/ 50 h 135"/>
              <a:gd name="T72" fmla="*/ 171 w 277"/>
              <a:gd name="T73" fmla="*/ 50 h 135"/>
              <a:gd name="T74" fmla="*/ 178 w 277"/>
              <a:gd name="T75" fmla="*/ 52 h 135"/>
              <a:gd name="T76" fmla="*/ 194 w 277"/>
              <a:gd name="T77" fmla="*/ 54 h 135"/>
              <a:gd name="T78" fmla="*/ 199 w 277"/>
              <a:gd name="T79" fmla="*/ 59 h 135"/>
              <a:gd name="T80" fmla="*/ 204 w 277"/>
              <a:gd name="T81" fmla="*/ 69 h 135"/>
              <a:gd name="T82" fmla="*/ 208 w 277"/>
              <a:gd name="T83" fmla="*/ 76 h 135"/>
              <a:gd name="T84" fmla="*/ 218 w 277"/>
              <a:gd name="T85" fmla="*/ 80 h 135"/>
              <a:gd name="T86" fmla="*/ 225 w 277"/>
              <a:gd name="T87" fmla="*/ 85 h 135"/>
              <a:gd name="T88" fmla="*/ 230 w 277"/>
              <a:gd name="T89" fmla="*/ 90 h 135"/>
              <a:gd name="T90" fmla="*/ 234 w 277"/>
              <a:gd name="T91" fmla="*/ 90 h 135"/>
              <a:gd name="T92" fmla="*/ 239 w 277"/>
              <a:gd name="T93" fmla="*/ 88 h 135"/>
              <a:gd name="T94" fmla="*/ 244 w 277"/>
              <a:gd name="T95" fmla="*/ 90 h 135"/>
              <a:gd name="T96" fmla="*/ 246 w 277"/>
              <a:gd name="T97" fmla="*/ 95 h 135"/>
              <a:gd name="T98" fmla="*/ 242 w 277"/>
              <a:gd name="T99" fmla="*/ 102 h 135"/>
              <a:gd name="T100" fmla="*/ 253 w 277"/>
              <a:gd name="T101" fmla="*/ 109 h 135"/>
              <a:gd name="T102" fmla="*/ 251 w 277"/>
              <a:gd name="T103" fmla="*/ 111 h 135"/>
              <a:gd name="T104" fmla="*/ 246 w 277"/>
              <a:gd name="T105" fmla="*/ 116 h 135"/>
              <a:gd name="T106" fmla="*/ 246 w 277"/>
              <a:gd name="T107" fmla="*/ 118 h 135"/>
              <a:gd name="T108" fmla="*/ 256 w 277"/>
              <a:gd name="T109" fmla="*/ 128 h 135"/>
              <a:gd name="T110" fmla="*/ 272 w 277"/>
              <a:gd name="T111" fmla="*/ 135 h 135"/>
              <a:gd name="T112" fmla="*/ 277 w 277"/>
              <a:gd name="T113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7" h="135">
                <a:moveTo>
                  <a:pt x="0" y="0"/>
                </a:moveTo>
                <a:lnTo>
                  <a:pt x="15" y="7"/>
                </a:lnTo>
                <a:lnTo>
                  <a:pt x="17" y="19"/>
                </a:lnTo>
                <a:lnTo>
                  <a:pt x="17" y="33"/>
                </a:lnTo>
                <a:lnTo>
                  <a:pt x="10" y="38"/>
                </a:lnTo>
                <a:lnTo>
                  <a:pt x="7" y="40"/>
                </a:lnTo>
                <a:lnTo>
                  <a:pt x="24" y="38"/>
                </a:lnTo>
                <a:lnTo>
                  <a:pt x="26" y="43"/>
                </a:lnTo>
                <a:lnTo>
                  <a:pt x="26" y="47"/>
                </a:lnTo>
                <a:lnTo>
                  <a:pt x="36" y="45"/>
                </a:lnTo>
                <a:lnTo>
                  <a:pt x="50" y="52"/>
                </a:lnTo>
                <a:lnTo>
                  <a:pt x="55" y="59"/>
                </a:lnTo>
                <a:lnTo>
                  <a:pt x="64" y="59"/>
                </a:lnTo>
                <a:lnTo>
                  <a:pt x="69" y="54"/>
                </a:lnTo>
                <a:lnTo>
                  <a:pt x="78" y="54"/>
                </a:lnTo>
                <a:lnTo>
                  <a:pt x="78" y="59"/>
                </a:lnTo>
                <a:lnTo>
                  <a:pt x="76" y="73"/>
                </a:lnTo>
                <a:lnTo>
                  <a:pt x="69" y="83"/>
                </a:lnTo>
                <a:lnTo>
                  <a:pt x="59" y="88"/>
                </a:lnTo>
                <a:lnTo>
                  <a:pt x="59" y="95"/>
                </a:lnTo>
                <a:lnTo>
                  <a:pt x="67" y="99"/>
                </a:lnTo>
                <a:lnTo>
                  <a:pt x="76" y="95"/>
                </a:lnTo>
                <a:lnTo>
                  <a:pt x="81" y="95"/>
                </a:lnTo>
                <a:lnTo>
                  <a:pt x="88" y="97"/>
                </a:lnTo>
                <a:lnTo>
                  <a:pt x="88" y="102"/>
                </a:lnTo>
                <a:lnTo>
                  <a:pt x="97" y="106"/>
                </a:lnTo>
                <a:lnTo>
                  <a:pt x="100" y="102"/>
                </a:lnTo>
                <a:lnTo>
                  <a:pt x="107" y="90"/>
                </a:lnTo>
                <a:lnTo>
                  <a:pt x="116" y="80"/>
                </a:lnTo>
                <a:lnTo>
                  <a:pt x="128" y="83"/>
                </a:lnTo>
                <a:lnTo>
                  <a:pt x="135" y="78"/>
                </a:lnTo>
                <a:lnTo>
                  <a:pt x="142" y="80"/>
                </a:lnTo>
                <a:lnTo>
                  <a:pt x="147" y="73"/>
                </a:lnTo>
                <a:lnTo>
                  <a:pt x="159" y="69"/>
                </a:lnTo>
                <a:lnTo>
                  <a:pt x="164" y="59"/>
                </a:lnTo>
                <a:lnTo>
                  <a:pt x="168" y="50"/>
                </a:lnTo>
                <a:lnTo>
                  <a:pt x="171" y="50"/>
                </a:lnTo>
                <a:lnTo>
                  <a:pt x="178" y="52"/>
                </a:lnTo>
                <a:lnTo>
                  <a:pt x="194" y="54"/>
                </a:lnTo>
                <a:lnTo>
                  <a:pt x="199" y="59"/>
                </a:lnTo>
                <a:lnTo>
                  <a:pt x="204" y="69"/>
                </a:lnTo>
                <a:lnTo>
                  <a:pt x="208" y="76"/>
                </a:lnTo>
                <a:lnTo>
                  <a:pt x="218" y="80"/>
                </a:lnTo>
                <a:lnTo>
                  <a:pt x="225" y="85"/>
                </a:lnTo>
                <a:lnTo>
                  <a:pt x="230" y="90"/>
                </a:lnTo>
                <a:lnTo>
                  <a:pt x="234" y="90"/>
                </a:lnTo>
                <a:lnTo>
                  <a:pt x="239" y="88"/>
                </a:lnTo>
                <a:lnTo>
                  <a:pt x="244" y="90"/>
                </a:lnTo>
                <a:lnTo>
                  <a:pt x="246" y="95"/>
                </a:lnTo>
                <a:lnTo>
                  <a:pt x="242" y="102"/>
                </a:lnTo>
                <a:lnTo>
                  <a:pt x="253" y="109"/>
                </a:lnTo>
                <a:lnTo>
                  <a:pt x="251" y="111"/>
                </a:lnTo>
                <a:lnTo>
                  <a:pt x="246" y="116"/>
                </a:lnTo>
                <a:lnTo>
                  <a:pt x="246" y="118"/>
                </a:lnTo>
                <a:lnTo>
                  <a:pt x="256" y="128"/>
                </a:lnTo>
                <a:lnTo>
                  <a:pt x="272" y="135"/>
                </a:lnTo>
                <a:lnTo>
                  <a:pt x="277" y="13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1183"/>
          <p:cNvSpPr>
            <a:spLocks/>
          </p:cNvSpPr>
          <p:nvPr/>
        </p:nvSpPr>
        <p:spPr bwMode="auto">
          <a:xfrm>
            <a:off x="5746751" y="3109913"/>
            <a:ext cx="30163" cy="25400"/>
          </a:xfrm>
          <a:custGeom>
            <a:avLst/>
            <a:gdLst>
              <a:gd name="T0" fmla="*/ 5 w 19"/>
              <a:gd name="T1" fmla="*/ 2 h 16"/>
              <a:gd name="T2" fmla="*/ 2 w 19"/>
              <a:gd name="T3" fmla="*/ 2 h 16"/>
              <a:gd name="T4" fmla="*/ 0 w 19"/>
              <a:gd name="T5" fmla="*/ 9 h 16"/>
              <a:gd name="T6" fmla="*/ 2 w 19"/>
              <a:gd name="T7" fmla="*/ 12 h 16"/>
              <a:gd name="T8" fmla="*/ 7 w 19"/>
              <a:gd name="T9" fmla="*/ 12 h 16"/>
              <a:gd name="T10" fmla="*/ 5 w 19"/>
              <a:gd name="T11" fmla="*/ 14 h 16"/>
              <a:gd name="T12" fmla="*/ 12 w 19"/>
              <a:gd name="T13" fmla="*/ 14 h 16"/>
              <a:gd name="T14" fmla="*/ 19 w 19"/>
              <a:gd name="T15" fmla="*/ 16 h 16"/>
              <a:gd name="T16" fmla="*/ 14 w 19"/>
              <a:gd name="T17" fmla="*/ 5 h 16"/>
              <a:gd name="T18" fmla="*/ 9 w 19"/>
              <a:gd name="T19" fmla="*/ 2 h 16"/>
              <a:gd name="T20" fmla="*/ 5 w 19"/>
              <a:gd name="T21" fmla="*/ 0 h 16"/>
              <a:gd name="T22" fmla="*/ 5 w 19"/>
              <a:gd name="T23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6">
                <a:moveTo>
                  <a:pt x="5" y="2"/>
                </a:moveTo>
                <a:lnTo>
                  <a:pt x="2" y="2"/>
                </a:lnTo>
                <a:lnTo>
                  <a:pt x="0" y="9"/>
                </a:lnTo>
                <a:lnTo>
                  <a:pt x="2" y="12"/>
                </a:lnTo>
                <a:lnTo>
                  <a:pt x="7" y="12"/>
                </a:lnTo>
                <a:lnTo>
                  <a:pt x="5" y="14"/>
                </a:lnTo>
                <a:lnTo>
                  <a:pt x="12" y="14"/>
                </a:lnTo>
                <a:lnTo>
                  <a:pt x="19" y="16"/>
                </a:lnTo>
                <a:lnTo>
                  <a:pt x="14" y="5"/>
                </a:lnTo>
                <a:lnTo>
                  <a:pt x="9" y="2"/>
                </a:lnTo>
                <a:lnTo>
                  <a:pt x="5" y="0"/>
                </a:lnTo>
                <a:lnTo>
                  <a:pt x="5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1184"/>
          <p:cNvSpPr>
            <a:spLocks/>
          </p:cNvSpPr>
          <p:nvPr/>
        </p:nvSpPr>
        <p:spPr bwMode="auto">
          <a:xfrm>
            <a:off x="5953126" y="3098801"/>
            <a:ext cx="63500" cy="74613"/>
          </a:xfrm>
          <a:custGeom>
            <a:avLst/>
            <a:gdLst>
              <a:gd name="T0" fmla="*/ 17 w 40"/>
              <a:gd name="T1" fmla="*/ 0 h 47"/>
              <a:gd name="T2" fmla="*/ 14 w 40"/>
              <a:gd name="T3" fmla="*/ 0 h 47"/>
              <a:gd name="T4" fmla="*/ 10 w 40"/>
              <a:gd name="T5" fmla="*/ 4 h 47"/>
              <a:gd name="T6" fmla="*/ 5 w 40"/>
              <a:gd name="T7" fmla="*/ 9 h 47"/>
              <a:gd name="T8" fmla="*/ 2 w 40"/>
              <a:gd name="T9" fmla="*/ 14 h 47"/>
              <a:gd name="T10" fmla="*/ 2 w 40"/>
              <a:gd name="T11" fmla="*/ 19 h 47"/>
              <a:gd name="T12" fmla="*/ 0 w 40"/>
              <a:gd name="T13" fmla="*/ 23 h 47"/>
              <a:gd name="T14" fmla="*/ 5 w 40"/>
              <a:gd name="T15" fmla="*/ 26 h 47"/>
              <a:gd name="T16" fmla="*/ 7 w 40"/>
              <a:gd name="T17" fmla="*/ 28 h 47"/>
              <a:gd name="T18" fmla="*/ 7 w 40"/>
              <a:gd name="T19" fmla="*/ 30 h 47"/>
              <a:gd name="T20" fmla="*/ 2 w 40"/>
              <a:gd name="T21" fmla="*/ 30 h 47"/>
              <a:gd name="T22" fmla="*/ 2 w 40"/>
              <a:gd name="T23" fmla="*/ 38 h 47"/>
              <a:gd name="T24" fmla="*/ 12 w 40"/>
              <a:gd name="T25" fmla="*/ 45 h 47"/>
              <a:gd name="T26" fmla="*/ 17 w 40"/>
              <a:gd name="T27" fmla="*/ 47 h 47"/>
              <a:gd name="T28" fmla="*/ 19 w 40"/>
              <a:gd name="T29" fmla="*/ 45 h 47"/>
              <a:gd name="T30" fmla="*/ 19 w 40"/>
              <a:gd name="T31" fmla="*/ 40 h 47"/>
              <a:gd name="T32" fmla="*/ 24 w 40"/>
              <a:gd name="T33" fmla="*/ 35 h 47"/>
              <a:gd name="T34" fmla="*/ 31 w 40"/>
              <a:gd name="T35" fmla="*/ 35 h 47"/>
              <a:gd name="T36" fmla="*/ 36 w 40"/>
              <a:gd name="T37" fmla="*/ 40 h 47"/>
              <a:gd name="T38" fmla="*/ 40 w 40"/>
              <a:gd name="T39" fmla="*/ 38 h 47"/>
              <a:gd name="T40" fmla="*/ 40 w 40"/>
              <a:gd name="T41" fmla="*/ 35 h 47"/>
              <a:gd name="T42" fmla="*/ 36 w 40"/>
              <a:gd name="T43" fmla="*/ 30 h 47"/>
              <a:gd name="T44" fmla="*/ 33 w 40"/>
              <a:gd name="T45" fmla="*/ 28 h 47"/>
              <a:gd name="T46" fmla="*/ 28 w 40"/>
              <a:gd name="T47" fmla="*/ 23 h 47"/>
              <a:gd name="T48" fmla="*/ 31 w 40"/>
              <a:gd name="T49" fmla="*/ 19 h 47"/>
              <a:gd name="T50" fmla="*/ 36 w 40"/>
              <a:gd name="T51" fmla="*/ 14 h 47"/>
              <a:gd name="T52" fmla="*/ 36 w 40"/>
              <a:gd name="T53" fmla="*/ 14 h 47"/>
              <a:gd name="T54" fmla="*/ 36 w 40"/>
              <a:gd name="T55" fmla="*/ 12 h 47"/>
              <a:gd name="T56" fmla="*/ 21 w 40"/>
              <a:gd name="T57" fmla="*/ 12 h 47"/>
              <a:gd name="T58" fmla="*/ 19 w 40"/>
              <a:gd name="T59" fmla="*/ 9 h 47"/>
              <a:gd name="T60" fmla="*/ 17 w 40"/>
              <a:gd name="T61" fmla="*/ 4 h 47"/>
              <a:gd name="T62" fmla="*/ 21 w 40"/>
              <a:gd name="T63" fmla="*/ 2 h 47"/>
              <a:gd name="T64" fmla="*/ 21 w 40"/>
              <a:gd name="T65" fmla="*/ 0 h 47"/>
              <a:gd name="T66" fmla="*/ 17 w 40"/>
              <a:gd name="T6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" h="47">
                <a:moveTo>
                  <a:pt x="17" y="0"/>
                </a:moveTo>
                <a:lnTo>
                  <a:pt x="14" y="0"/>
                </a:lnTo>
                <a:lnTo>
                  <a:pt x="10" y="4"/>
                </a:lnTo>
                <a:lnTo>
                  <a:pt x="5" y="9"/>
                </a:lnTo>
                <a:lnTo>
                  <a:pt x="2" y="14"/>
                </a:lnTo>
                <a:lnTo>
                  <a:pt x="2" y="19"/>
                </a:lnTo>
                <a:lnTo>
                  <a:pt x="0" y="23"/>
                </a:lnTo>
                <a:lnTo>
                  <a:pt x="5" y="26"/>
                </a:lnTo>
                <a:lnTo>
                  <a:pt x="7" y="28"/>
                </a:lnTo>
                <a:lnTo>
                  <a:pt x="7" y="30"/>
                </a:lnTo>
                <a:lnTo>
                  <a:pt x="2" y="30"/>
                </a:lnTo>
                <a:lnTo>
                  <a:pt x="2" y="38"/>
                </a:lnTo>
                <a:lnTo>
                  <a:pt x="12" y="45"/>
                </a:lnTo>
                <a:lnTo>
                  <a:pt x="17" y="47"/>
                </a:lnTo>
                <a:lnTo>
                  <a:pt x="19" y="45"/>
                </a:lnTo>
                <a:lnTo>
                  <a:pt x="19" y="40"/>
                </a:lnTo>
                <a:lnTo>
                  <a:pt x="24" y="35"/>
                </a:lnTo>
                <a:lnTo>
                  <a:pt x="31" y="35"/>
                </a:lnTo>
                <a:lnTo>
                  <a:pt x="36" y="40"/>
                </a:lnTo>
                <a:lnTo>
                  <a:pt x="40" y="38"/>
                </a:lnTo>
                <a:lnTo>
                  <a:pt x="40" y="35"/>
                </a:lnTo>
                <a:lnTo>
                  <a:pt x="36" y="30"/>
                </a:lnTo>
                <a:lnTo>
                  <a:pt x="33" y="28"/>
                </a:lnTo>
                <a:lnTo>
                  <a:pt x="28" y="23"/>
                </a:lnTo>
                <a:lnTo>
                  <a:pt x="31" y="19"/>
                </a:lnTo>
                <a:lnTo>
                  <a:pt x="36" y="14"/>
                </a:lnTo>
                <a:lnTo>
                  <a:pt x="36" y="14"/>
                </a:lnTo>
                <a:lnTo>
                  <a:pt x="36" y="12"/>
                </a:lnTo>
                <a:lnTo>
                  <a:pt x="21" y="12"/>
                </a:lnTo>
                <a:lnTo>
                  <a:pt x="19" y="9"/>
                </a:lnTo>
                <a:lnTo>
                  <a:pt x="17" y="4"/>
                </a:lnTo>
                <a:lnTo>
                  <a:pt x="21" y="2"/>
                </a:lnTo>
                <a:lnTo>
                  <a:pt x="21" y="0"/>
                </a:lnTo>
                <a:lnTo>
                  <a:pt x="17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1185"/>
          <p:cNvSpPr>
            <a:spLocks/>
          </p:cNvSpPr>
          <p:nvPr/>
        </p:nvSpPr>
        <p:spPr bwMode="auto">
          <a:xfrm>
            <a:off x="6013451" y="3184526"/>
            <a:ext cx="55563" cy="60325"/>
          </a:xfrm>
          <a:custGeom>
            <a:avLst/>
            <a:gdLst>
              <a:gd name="T0" fmla="*/ 2 w 35"/>
              <a:gd name="T1" fmla="*/ 0 h 38"/>
              <a:gd name="T2" fmla="*/ 0 w 35"/>
              <a:gd name="T3" fmla="*/ 0 h 38"/>
              <a:gd name="T4" fmla="*/ 0 w 35"/>
              <a:gd name="T5" fmla="*/ 3 h 38"/>
              <a:gd name="T6" fmla="*/ 2 w 35"/>
              <a:gd name="T7" fmla="*/ 7 h 38"/>
              <a:gd name="T8" fmla="*/ 5 w 35"/>
              <a:gd name="T9" fmla="*/ 10 h 38"/>
              <a:gd name="T10" fmla="*/ 2 w 35"/>
              <a:gd name="T11" fmla="*/ 14 h 38"/>
              <a:gd name="T12" fmla="*/ 2 w 35"/>
              <a:gd name="T13" fmla="*/ 17 h 38"/>
              <a:gd name="T14" fmla="*/ 5 w 35"/>
              <a:gd name="T15" fmla="*/ 14 h 38"/>
              <a:gd name="T16" fmla="*/ 7 w 35"/>
              <a:gd name="T17" fmla="*/ 14 h 38"/>
              <a:gd name="T18" fmla="*/ 7 w 35"/>
              <a:gd name="T19" fmla="*/ 19 h 38"/>
              <a:gd name="T20" fmla="*/ 9 w 35"/>
              <a:gd name="T21" fmla="*/ 19 h 38"/>
              <a:gd name="T22" fmla="*/ 9 w 35"/>
              <a:gd name="T23" fmla="*/ 17 h 38"/>
              <a:gd name="T24" fmla="*/ 12 w 35"/>
              <a:gd name="T25" fmla="*/ 17 h 38"/>
              <a:gd name="T26" fmla="*/ 9 w 35"/>
              <a:gd name="T27" fmla="*/ 14 h 38"/>
              <a:gd name="T28" fmla="*/ 12 w 35"/>
              <a:gd name="T29" fmla="*/ 12 h 38"/>
              <a:gd name="T30" fmla="*/ 14 w 35"/>
              <a:gd name="T31" fmla="*/ 14 h 38"/>
              <a:gd name="T32" fmla="*/ 16 w 35"/>
              <a:gd name="T33" fmla="*/ 17 h 38"/>
              <a:gd name="T34" fmla="*/ 19 w 35"/>
              <a:gd name="T35" fmla="*/ 19 h 38"/>
              <a:gd name="T36" fmla="*/ 19 w 35"/>
              <a:gd name="T37" fmla="*/ 21 h 38"/>
              <a:gd name="T38" fmla="*/ 16 w 35"/>
              <a:gd name="T39" fmla="*/ 24 h 38"/>
              <a:gd name="T40" fmla="*/ 14 w 35"/>
              <a:gd name="T41" fmla="*/ 24 h 38"/>
              <a:gd name="T42" fmla="*/ 14 w 35"/>
              <a:gd name="T43" fmla="*/ 21 h 38"/>
              <a:gd name="T44" fmla="*/ 12 w 35"/>
              <a:gd name="T45" fmla="*/ 19 h 38"/>
              <a:gd name="T46" fmla="*/ 9 w 35"/>
              <a:gd name="T47" fmla="*/ 21 h 38"/>
              <a:gd name="T48" fmla="*/ 9 w 35"/>
              <a:gd name="T49" fmla="*/ 21 h 38"/>
              <a:gd name="T50" fmla="*/ 12 w 35"/>
              <a:gd name="T51" fmla="*/ 21 h 38"/>
              <a:gd name="T52" fmla="*/ 12 w 35"/>
              <a:gd name="T53" fmla="*/ 26 h 38"/>
              <a:gd name="T54" fmla="*/ 12 w 35"/>
              <a:gd name="T55" fmla="*/ 29 h 38"/>
              <a:gd name="T56" fmla="*/ 9 w 35"/>
              <a:gd name="T57" fmla="*/ 31 h 38"/>
              <a:gd name="T58" fmla="*/ 7 w 35"/>
              <a:gd name="T59" fmla="*/ 31 h 38"/>
              <a:gd name="T60" fmla="*/ 5 w 35"/>
              <a:gd name="T61" fmla="*/ 33 h 38"/>
              <a:gd name="T62" fmla="*/ 7 w 35"/>
              <a:gd name="T63" fmla="*/ 36 h 38"/>
              <a:gd name="T64" fmla="*/ 14 w 35"/>
              <a:gd name="T65" fmla="*/ 33 h 38"/>
              <a:gd name="T66" fmla="*/ 16 w 35"/>
              <a:gd name="T67" fmla="*/ 31 h 38"/>
              <a:gd name="T68" fmla="*/ 24 w 35"/>
              <a:gd name="T69" fmla="*/ 31 h 38"/>
              <a:gd name="T70" fmla="*/ 31 w 35"/>
              <a:gd name="T71" fmla="*/ 33 h 38"/>
              <a:gd name="T72" fmla="*/ 33 w 35"/>
              <a:gd name="T73" fmla="*/ 38 h 38"/>
              <a:gd name="T74" fmla="*/ 35 w 35"/>
              <a:gd name="T75" fmla="*/ 38 h 38"/>
              <a:gd name="T76" fmla="*/ 33 w 35"/>
              <a:gd name="T77" fmla="*/ 33 h 38"/>
              <a:gd name="T78" fmla="*/ 31 w 35"/>
              <a:gd name="T79" fmla="*/ 29 h 38"/>
              <a:gd name="T80" fmla="*/ 33 w 35"/>
              <a:gd name="T81" fmla="*/ 29 h 38"/>
              <a:gd name="T82" fmla="*/ 31 w 35"/>
              <a:gd name="T83" fmla="*/ 29 h 38"/>
              <a:gd name="T84" fmla="*/ 26 w 35"/>
              <a:gd name="T85" fmla="*/ 24 h 38"/>
              <a:gd name="T86" fmla="*/ 24 w 35"/>
              <a:gd name="T87" fmla="*/ 19 h 38"/>
              <a:gd name="T88" fmla="*/ 19 w 35"/>
              <a:gd name="T89" fmla="*/ 17 h 38"/>
              <a:gd name="T90" fmla="*/ 16 w 35"/>
              <a:gd name="T91" fmla="*/ 14 h 38"/>
              <a:gd name="T92" fmla="*/ 14 w 35"/>
              <a:gd name="T93" fmla="*/ 12 h 38"/>
              <a:gd name="T94" fmla="*/ 12 w 35"/>
              <a:gd name="T95" fmla="*/ 12 h 38"/>
              <a:gd name="T96" fmla="*/ 7 w 35"/>
              <a:gd name="T97" fmla="*/ 7 h 38"/>
              <a:gd name="T98" fmla="*/ 5 w 35"/>
              <a:gd name="T99" fmla="*/ 5 h 38"/>
              <a:gd name="T100" fmla="*/ 5 w 35"/>
              <a:gd name="T101" fmla="*/ 3 h 38"/>
              <a:gd name="T102" fmla="*/ 5 w 35"/>
              <a:gd name="T103" fmla="*/ 0 h 38"/>
              <a:gd name="T104" fmla="*/ 2 w 35"/>
              <a:gd name="T10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" h="38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2" y="7"/>
                </a:lnTo>
                <a:lnTo>
                  <a:pt x="5" y="10"/>
                </a:lnTo>
                <a:lnTo>
                  <a:pt x="2" y="14"/>
                </a:lnTo>
                <a:lnTo>
                  <a:pt x="2" y="17"/>
                </a:lnTo>
                <a:lnTo>
                  <a:pt x="5" y="14"/>
                </a:lnTo>
                <a:lnTo>
                  <a:pt x="7" y="14"/>
                </a:lnTo>
                <a:lnTo>
                  <a:pt x="7" y="19"/>
                </a:lnTo>
                <a:lnTo>
                  <a:pt x="9" y="19"/>
                </a:lnTo>
                <a:lnTo>
                  <a:pt x="9" y="17"/>
                </a:lnTo>
                <a:lnTo>
                  <a:pt x="12" y="17"/>
                </a:lnTo>
                <a:lnTo>
                  <a:pt x="9" y="14"/>
                </a:lnTo>
                <a:lnTo>
                  <a:pt x="12" y="12"/>
                </a:lnTo>
                <a:lnTo>
                  <a:pt x="14" y="14"/>
                </a:lnTo>
                <a:lnTo>
                  <a:pt x="16" y="17"/>
                </a:lnTo>
                <a:lnTo>
                  <a:pt x="19" y="19"/>
                </a:lnTo>
                <a:lnTo>
                  <a:pt x="19" y="21"/>
                </a:lnTo>
                <a:lnTo>
                  <a:pt x="16" y="24"/>
                </a:lnTo>
                <a:lnTo>
                  <a:pt x="14" y="24"/>
                </a:lnTo>
                <a:lnTo>
                  <a:pt x="14" y="21"/>
                </a:lnTo>
                <a:lnTo>
                  <a:pt x="12" y="19"/>
                </a:lnTo>
                <a:lnTo>
                  <a:pt x="9" y="21"/>
                </a:lnTo>
                <a:lnTo>
                  <a:pt x="9" y="21"/>
                </a:lnTo>
                <a:lnTo>
                  <a:pt x="12" y="21"/>
                </a:lnTo>
                <a:lnTo>
                  <a:pt x="12" y="26"/>
                </a:lnTo>
                <a:lnTo>
                  <a:pt x="12" y="29"/>
                </a:lnTo>
                <a:lnTo>
                  <a:pt x="9" y="31"/>
                </a:lnTo>
                <a:lnTo>
                  <a:pt x="7" y="31"/>
                </a:lnTo>
                <a:lnTo>
                  <a:pt x="5" y="33"/>
                </a:lnTo>
                <a:lnTo>
                  <a:pt x="7" y="36"/>
                </a:lnTo>
                <a:lnTo>
                  <a:pt x="14" y="33"/>
                </a:lnTo>
                <a:lnTo>
                  <a:pt x="16" y="31"/>
                </a:lnTo>
                <a:lnTo>
                  <a:pt x="24" y="31"/>
                </a:lnTo>
                <a:lnTo>
                  <a:pt x="31" y="33"/>
                </a:lnTo>
                <a:lnTo>
                  <a:pt x="33" y="38"/>
                </a:lnTo>
                <a:lnTo>
                  <a:pt x="35" y="38"/>
                </a:lnTo>
                <a:lnTo>
                  <a:pt x="33" y="33"/>
                </a:lnTo>
                <a:lnTo>
                  <a:pt x="31" y="29"/>
                </a:lnTo>
                <a:lnTo>
                  <a:pt x="33" y="29"/>
                </a:lnTo>
                <a:lnTo>
                  <a:pt x="31" y="29"/>
                </a:lnTo>
                <a:lnTo>
                  <a:pt x="26" y="24"/>
                </a:lnTo>
                <a:lnTo>
                  <a:pt x="24" y="19"/>
                </a:lnTo>
                <a:lnTo>
                  <a:pt x="19" y="17"/>
                </a:lnTo>
                <a:lnTo>
                  <a:pt x="16" y="14"/>
                </a:lnTo>
                <a:lnTo>
                  <a:pt x="14" y="12"/>
                </a:lnTo>
                <a:lnTo>
                  <a:pt x="12" y="12"/>
                </a:lnTo>
                <a:lnTo>
                  <a:pt x="7" y="7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1186"/>
          <p:cNvSpPr>
            <a:spLocks/>
          </p:cNvSpPr>
          <p:nvPr/>
        </p:nvSpPr>
        <p:spPr bwMode="auto">
          <a:xfrm>
            <a:off x="6065838" y="3211513"/>
            <a:ext cx="49213" cy="36513"/>
          </a:xfrm>
          <a:custGeom>
            <a:avLst/>
            <a:gdLst>
              <a:gd name="T0" fmla="*/ 2 w 31"/>
              <a:gd name="T1" fmla="*/ 12 h 23"/>
              <a:gd name="T2" fmla="*/ 2 w 31"/>
              <a:gd name="T3" fmla="*/ 12 h 23"/>
              <a:gd name="T4" fmla="*/ 0 w 31"/>
              <a:gd name="T5" fmla="*/ 12 h 23"/>
              <a:gd name="T6" fmla="*/ 2 w 31"/>
              <a:gd name="T7" fmla="*/ 14 h 23"/>
              <a:gd name="T8" fmla="*/ 5 w 31"/>
              <a:gd name="T9" fmla="*/ 14 h 23"/>
              <a:gd name="T10" fmla="*/ 7 w 31"/>
              <a:gd name="T11" fmla="*/ 14 h 23"/>
              <a:gd name="T12" fmla="*/ 7 w 31"/>
              <a:gd name="T13" fmla="*/ 14 h 23"/>
              <a:gd name="T14" fmla="*/ 10 w 31"/>
              <a:gd name="T15" fmla="*/ 14 h 23"/>
              <a:gd name="T16" fmla="*/ 10 w 31"/>
              <a:gd name="T17" fmla="*/ 14 h 23"/>
              <a:gd name="T18" fmla="*/ 10 w 31"/>
              <a:gd name="T19" fmla="*/ 16 h 23"/>
              <a:gd name="T20" fmla="*/ 14 w 31"/>
              <a:gd name="T21" fmla="*/ 16 h 23"/>
              <a:gd name="T22" fmla="*/ 17 w 31"/>
              <a:gd name="T23" fmla="*/ 16 h 23"/>
              <a:gd name="T24" fmla="*/ 19 w 31"/>
              <a:gd name="T25" fmla="*/ 19 h 23"/>
              <a:gd name="T26" fmla="*/ 19 w 31"/>
              <a:gd name="T27" fmla="*/ 21 h 23"/>
              <a:gd name="T28" fmla="*/ 19 w 31"/>
              <a:gd name="T29" fmla="*/ 23 h 23"/>
              <a:gd name="T30" fmla="*/ 19 w 31"/>
              <a:gd name="T31" fmla="*/ 21 h 23"/>
              <a:gd name="T32" fmla="*/ 19 w 31"/>
              <a:gd name="T33" fmla="*/ 19 h 23"/>
              <a:gd name="T34" fmla="*/ 21 w 31"/>
              <a:gd name="T35" fmla="*/ 19 h 23"/>
              <a:gd name="T36" fmla="*/ 21 w 31"/>
              <a:gd name="T37" fmla="*/ 14 h 23"/>
              <a:gd name="T38" fmla="*/ 26 w 31"/>
              <a:gd name="T39" fmla="*/ 9 h 23"/>
              <a:gd name="T40" fmla="*/ 26 w 31"/>
              <a:gd name="T41" fmla="*/ 4 h 23"/>
              <a:gd name="T42" fmla="*/ 31 w 31"/>
              <a:gd name="T43" fmla="*/ 2 h 23"/>
              <a:gd name="T44" fmla="*/ 31 w 31"/>
              <a:gd name="T45" fmla="*/ 0 h 23"/>
              <a:gd name="T46" fmla="*/ 28 w 31"/>
              <a:gd name="T47" fmla="*/ 0 h 23"/>
              <a:gd name="T48" fmla="*/ 24 w 31"/>
              <a:gd name="T49" fmla="*/ 2 h 23"/>
              <a:gd name="T50" fmla="*/ 17 w 31"/>
              <a:gd name="T51" fmla="*/ 7 h 23"/>
              <a:gd name="T52" fmla="*/ 14 w 31"/>
              <a:gd name="T53" fmla="*/ 7 h 23"/>
              <a:gd name="T54" fmla="*/ 12 w 31"/>
              <a:gd name="T55" fmla="*/ 9 h 23"/>
              <a:gd name="T56" fmla="*/ 10 w 31"/>
              <a:gd name="T57" fmla="*/ 12 h 23"/>
              <a:gd name="T58" fmla="*/ 5 w 31"/>
              <a:gd name="T59" fmla="*/ 14 h 23"/>
              <a:gd name="T60" fmla="*/ 2 w 31"/>
              <a:gd name="T61" fmla="*/ 12 h 23"/>
              <a:gd name="T62" fmla="*/ 2 w 31"/>
              <a:gd name="T63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" h="23">
                <a:moveTo>
                  <a:pt x="2" y="12"/>
                </a:moveTo>
                <a:lnTo>
                  <a:pt x="2" y="12"/>
                </a:lnTo>
                <a:lnTo>
                  <a:pt x="0" y="12"/>
                </a:lnTo>
                <a:lnTo>
                  <a:pt x="2" y="14"/>
                </a:lnTo>
                <a:lnTo>
                  <a:pt x="5" y="14"/>
                </a:lnTo>
                <a:lnTo>
                  <a:pt x="7" y="14"/>
                </a:lnTo>
                <a:lnTo>
                  <a:pt x="7" y="14"/>
                </a:lnTo>
                <a:lnTo>
                  <a:pt x="10" y="14"/>
                </a:lnTo>
                <a:lnTo>
                  <a:pt x="10" y="14"/>
                </a:lnTo>
                <a:lnTo>
                  <a:pt x="10" y="16"/>
                </a:lnTo>
                <a:lnTo>
                  <a:pt x="14" y="16"/>
                </a:lnTo>
                <a:lnTo>
                  <a:pt x="17" y="16"/>
                </a:lnTo>
                <a:lnTo>
                  <a:pt x="19" y="19"/>
                </a:lnTo>
                <a:lnTo>
                  <a:pt x="19" y="21"/>
                </a:lnTo>
                <a:lnTo>
                  <a:pt x="19" y="23"/>
                </a:lnTo>
                <a:lnTo>
                  <a:pt x="19" y="21"/>
                </a:lnTo>
                <a:lnTo>
                  <a:pt x="19" y="19"/>
                </a:lnTo>
                <a:lnTo>
                  <a:pt x="21" y="19"/>
                </a:lnTo>
                <a:lnTo>
                  <a:pt x="21" y="14"/>
                </a:lnTo>
                <a:lnTo>
                  <a:pt x="26" y="9"/>
                </a:lnTo>
                <a:lnTo>
                  <a:pt x="26" y="4"/>
                </a:lnTo>
                <a:lnTo>
                  <a:pt x="31" y="2"/>
                </a:lnTo>
                <a:lnTo>
                  <a:pt x="31" y="0"/>
                </a:lnTo>
                <a:lnTo>
                  <a:pt x="28" y="0"/>
                </a:lnTo>
                <a:lnTo>
                  <a:pt x="24" y="2"/>
                </a:lnTo>
                <a:lnTo>
                  <a:pt x="17" y="7"/>
                </a:lnTo>
                <a:lnTo>
                  <a:pt x="14" y="7"/>
                </a:lnTo>
                <a:lnTo>
                  <a:pt x="12" y="9"/>
                </a:lnTo>
                <a:lnTo>
                  <a:pt x="10" y="12"/>
                </a:lnTo>
                <a:lnTo>
                  <a:pt x="5" y="14"/>
                </a:lnTo>
                <a:lnTo>
                  <a:pt x="2" y="12"/>
                </a:lnTo>
                <a:lnTo>
                  <a:pt x="2" y="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1187"/>
          <p:cNvSpPr>
            <a:spLocks/>
          </p:cNvSpPr>
          <p:nvPr/>
        </p:nvSpPr>
        <p:spPr bwMode="auto">
          <a:xfrm>
            <a:off x="6069013" y="3233738"/>
            <a:ext cx="12700" cy="11113"/>
          </a:xfrm>
          <a:custGeom>
            <a:avLst/>
            <a:gdLst>
              <a:gd name="T0" fmla="*/ 3 w 8"/>
              <a:gd name="T1" fmla="*/ 7 h 7"/>
              <a:gd name="T2" fmla="*/ 3 w 8"/>
              <a:gd name="T3" fmla="*/ 5 h 7"/>
              <a:gd name="T4" fmla="*/ 5 w 8"/>
              <a:gd name="T5" fmla="*/ 5 h 7"/>
              <a:gd name="T6" fmla="*/ 8 w 8"/>
              <a:gd name="T7" fmla="*/ 2 h 7"/>
              <a:gd name="T8" fmla="*/ 5 w 8"/>
              <a:gd name="T9" fmla="*/ 2 h 7"/>
              <a:gd name="T10" fmla="*/ 3 w 8"/>
              <a:gd name="T11" fmla="*/ 0 h 7"/>
              <a:gd name="T12" fmla="*/ 0 w 8"/>
              <a:gd name="T13" fmla="*/ 2 h 7"/>
              <a:gd name="T14" fmla="*/ 3 w 8"/>
              <a:gd name="T15" fmla="*/ 7 h 7"/>
              <a:gd name="T16" fmla="*/ 3 w 8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7">
                <a:moveTo>
                  <a:pt x="3" y="7"/>
                </a:moveTo>
                <a:lnTo>
                  <a:pt x="3" y="5"/>
                </a:lnTo>
                <a:lnTo>
                  <a:pt x="5" y="5"/>
                </a:lnTo>
                <a:lnTo>
                  <a:pt x="8" y="2"/>
                </a:lnTo>
                <a:lnTo>
                  <a:pt x="5" y="2"/>
                </a:lnTo>
                <a:lnTo>
                  <a:pt x="3" y="0"/>
                </a:lnTo>
                <a:lnTo>
                  <a:pt x="0" y="2"/>
                </a:lnTo>
                <a:lnTo>
                  <a:pt x="3" y="7"/>
                </a:lnTo>
                <a:lnTo>
                  <a:pt x="3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1188"/>
          <p:cNvSpPr>
            <a:spLocks/>
          </p:cNvSpPr>
          <p:nvPr/>
        </p:nvSpPr>
        <p:spPr bwMode="auto">
          <a:xfrm>
            <a:off x="6065838" y="3071813"/>
            <a:ext cx="544513" cy="211138"/>
          </a:xfrm>
          <a:custGeom>
            <a:avLst/>
            <a:gdLst>
              <a:gd name="T0" fmla="*/ 2 w 343"/>
              <a:gd name="T1" fmla="*/ 121 h 133"/>
              <a:gd name="T2" fmla="*/ 5 w 343"/>
              <a:gd name="T3" fmla="*/ 118 h 133"/>
              <a:gd name="T4" fmla="*/ 7 w 343"/>
              <a:gd name="T5" fmla="*/ 123 h 133"/>
              <a:gd name="T6" fmla="*/ 14 w 343"/>
              <a:gd name="T7" fmla="*/ 128 h 133"/>
              <a:gd name="T8" fmla="*/ 19 w 343"/>
              <a:gd name="T9" fmla="*/ 133 h 133"/>
              <a:gd name="T10" fmla="*/ 21 w 343"/>
              <a:gd name="T11" fmla="*/ 128 h 133"/>
              <a:gd name="T12" fmla="*/ 19 w 343"/>
              <a:gd name="T13" fmla="*/ 126 h 133"/>
              <a:gd name="T14" fmla="*/ 17 w 343"/>
              <a:gd name="T15" fmla="*/ 121 h 133"/>
              <a:gd name="T16" fmla="*/ 21 w 343"/>
              <a:gd name="T17" fmla="*/ 114 h 133"/>
              <a:gd name="T18" fmla="*/ 21 w 343"/>
              <a:gd name="T19" fmla="*/ 107 h 133"/>
              <a:gd name="T20" fmla="*/ 26 w 343"/>
              <a:gd name="T21" fmla="*/ 102 h 133"/>
              <a:gd name="T22" fmla="*/ 31 w 343"/>
              <a:gd name="T23" fmla="*/ 97 h 133"/>
              <a:gd name="T24" fmla="*/ 31 w 343"/>
              <a:gd name="T25" fmla="*/ 90 h 133"/>
              <a:gd name="T26" fmla="*/ 33 w 343"/>
              <a:gd name="T27" fmla="*/ 88 h 133"/>
              <a:gd name="T28" fmla="*/ 40 w 343"/>
              <a:gd name="T29" fmla="*/ 83 h 133"/>
              <a:gd name="T30" fmla="*/ 59 w 343"/>
              <a:gd name="T31" fmla="*/ 76 h 133"/>
              <a:gd name="T32" fmla="*/ 73 w 343"/>
              <a:gd name="T33" fmla="*/ 74 h 133"/>
              <a:gd name="T34" fmla="*/ 78 w 343"/>
              <a:gd name="T35" fmla="*/ 71 h 133"/>
              <a:gd name="T36" fmla="*/ 83 w 343"/>
              <a:gd name="T37" fmla="*/ 69 h 133"/>
              <a:gd name="T38" fmla="*/ 92 w 343"/>
              <a:gd name="T39" fmla="*/ 69 h 133"/>
              <a:gd name="T40" fmla="*/ 102 w 343"/>
              <a:gd name="T41" fmla="*/ 66 h 133"/>
              <a:gd name="T42" fmla="*/ 118 w 343"/>
              <a:gd name="T43" fmla="*/ 59 h 133"/>
              <a:gd name="T44" fmla="*/ 130 w 343"/>
              <a:gd name="T45" fmla="*/ 47 h 133"/>
              <a:gd name="T46" fmla="*/ 137 w 343"/>
              <a:gd name="T47" fmla="*/ 36 h 133"/>
              <a:gd name="T48" fmla="*/ 147 w 343"/>
              <a:gd name="T49" fmla="*/ 31 h 133"/>
              <a:gd name="T50" fmla="*/ 154 w 343"/>
              <a:gd name="T51" fmla="*/ 31 h 133"/>
              <a:gd name="T52" fmla="*/ 163 w 343"/>
              <a:gd name="T53" fmla="*/ 29 h 133"/>
              <a:gd name="T54" fmla="*/ 173 w 343"/>
              <a:gd name="T55" fmla="*/ 19 h 133"/>
              <a:gd name="T56" fmla="*/ 185 w 343"/>
              <a:gd name="T57" fmla="*/ 12 h 133"/>
              <a:gd name="T58" fmla="*/ 192 w 343"/>
              <a:gd name="T59" fmla="*/ 10 h 133"/>
              <a:gd name="T60" fmla="*/ 208 w 343"/>
              <a:gd name="T61" fmla="*/ 7 h 133"/>
              <a:gd name="T62" fmla="*/ 225 w 343"/>
              <a:gd name="T63" fmla="*/ 0 h 133"/>
              <a:gd name="T64" fmla="*/ 237 w 343"/>
              <a:gd name="T65" fmla="*/ 3 h 133"/>
              <a:gd name="T66" fmla="*/ 248 w 343"/>
              <a:gd name="T67" fmla="*/ 0 h 133"/>
              <a:gd name="T68" fmla="*/ 253 w 343"/>
              <a:gd name="T69" fmla="*/ 3 h 133"/>
              <a:gd name="T70" fmla="*/ 258 w 343"/>
              <a:gd name="T71" fmla="*/ 7 h 133"/>
              <a:gd name="T72" fmla="*/ 263 w 343"/>
              <a:gd name="T73" fmla="*/ 14 h 133"/>
              <a:gd name="T74" fmla="*/ 265 w 343"/>
              <a:gd name="T75" fmla="*/ 19 h 133"/>
              <a:gd name="T76" fmla="*/ 265 w 343"/>
              <a:gd name="T77" fmla="*/ 33 h 133"/>
              <a:gd name="T78" fmla="*/ 267 w 343"/>
              <a:gd name="T79" fmla="*/ 38 h 133"/>
              <a:gd name="T80" fmla="*/ 272 w 343"/>
              <a:gd name="T81" fmla="*/ 45 h 133"/>
              <a:gd name="T82" fmla="*/ 277 w 343"/>
              <a:gd name="T83" fmla="*/ 47 h 133"/>
              <a:gd name="T84" fmla="*/ 282 w 343"/>
              <a:gd name="T85" fmla="*/ 47 h 133"/>
              <a:gd name="T86" fmla="*/ 291 w 343"/>
              <a:gd name="T87" fmla="*/ 50 h 133"/>
              <a:gd name="T88" fmla="*/ 293 w 343"/>
              <a:gd name="T89" fmla="*/ 50 h 133"/>
              <a:gd name="T90" fmla="*/ 308 w 343"/>
              <a:gd name="T91" fmla="*/ 47 h 133"/>
              <a:gd name="T92" fmla="*/ 312 w 343"/>
              <a:gd name="T93" fmla="*/ 50 h 133"/>
              <a:gd name="T94" fmla="*/ 312 w 343"/>
              <a:gd name="T95" fmla="*/ 57 h 133"/>
              <a:gd name="T96" fmla="*/ 322 w 343"/>
              <a:gd name="T97" fmla="*/ 57 h 133"/>
              <a:gd name="T98" fmla="*/ 329 w 343"/>
              <a:gd name="T99" fmla="*/ 50 h 133"/>
              <a:gd name="T100" fmla="*/ 336 w 343"/>
              <a:gd name="T101" fmla="*/ 47 h 133"/>
              <a:gd name="T102" fmla="*/ 341 w 343"/>
              <a:gd name="T103" fmla="*/ 40 h 133"/>
              <a:gd name="T104" fmla="*/ 343 w 343"/>
              <a:gd name="T105" fmla="*/ 3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3" h="133">
                <a:moveTo>
                  <a:pt x="0" y="121"/>
                </a:moveTo>
                <a:lnTo>
                  <a:pt x="2" y="121"/>
                </a:lnTo>
                <a:lnTo>
                  <a:pt x="2" y="118"/>
                </a:lnTo>
                <a:lnTo>
                  <a:pt x="5" y="118"/>
                </a:lnTo>
                <a:lnTo>
                  <a:pt x="5" y="121"/>
                </a:lnTo>
                <a:lnTo>
                  <a:pt x="7" y="123"/>
                </a:lnTo>
                <a:lnTo>
                  <a:pt x="12" y="126"/>
                </a:lnTo>
                <a:lnTo>
                  <a:pt x="14" y="128"/>
                </a:lnTo>
                <a:lnTo>
                  <a:pt x="17" y="133"/>
                </a:lnTo>
                <a:lnTo>
                  <a:pt x="19" y="133"/>
                </a:lnTo>
                <a:lnTo>
                  <a:pt x="19" y="130"/>
                </a:lnTo>
                <a:lnTo>
                  <a:pt x="21" y="128"/>
                </a:lnTo>
                <a:lnTo>
                  <a:pt x="21" y="126"/>
                </a:lnTo>
                <a:lnTo>
                  <a:pt x="19" y="126"/>
                </a:lnTo>
                <a:lnTo>
                  <a:pt x="17" y="126"/>
                </a:lnTo>
                <a:lnTo>
                  <a:pt x="17" y="121"/>
                </a:lnTo>
                <a:lnTo>
                  <a:pt x="17" y="116"/>
                </a:lnTo>
                <a:lnTo>
                  <a:pt x="21" y="114"/>
                </a:lnTo>
                <a:lnTo>
                  <a:pt x="21" y="109"/>
                </a:lnTo>
                <a:lnTo>
                  <a:pt x="21" y="107"/>
                </a:lnTo>
                <a:lnTo>
                  <a:pt x="24" y="104"/>
                </a:lnTo>
                <a:lnTo>
                  <a:pt x="26" y="102"/>
                </a:lnTo>
                <a:lnTo>
                  <a:pt x="28" y="100"/>
                </a:lnTo>
                <a:lnTo>
                  <a:pt x="31" y="97"/>
                </a:lnTo>
                <a:lnTo>
                  <a:pt x="31" y="92"/>
                </a:lnTo>
                <a:lnTo>
                  <a:pt x="31" y="90"/>
                </a:lnTo>
                <a:lnTo>
                  <a:pt x="33" y="90"/>
                </a:lnTo>
                <a:lnTo>
                  <a:pt x="33" y="88"/>
                </a:lnTo>
                <a:lnTo>
                  <a:pt x="31" y="88"/>
                </a:lnTo>
                <a:lnTo>
                  <a:pt x="40" y="83"/>
                </a:lnTo>
                <a:lnTo>
                  <a:pt x="50" y="81"/>
                </a:lnTo>
                <a:lnTo>
                  <a:pt x="59" y="76"/>
                </a:lnTo>
                <a:lnTo>
                  <a:pt x="64" y="74"/>
                </a:lnTo>
                <a:lnTo>
                  <a:pt x="73" y="74"/>
                </a:lnTo>
                <a:lnTo>
                  <a:pt x="78" y="74"/>
                </a:lnTo>
                <a:lnTo>
                  <a:pt x="78" y="71"/>
                </a:lnTo>
                <a:lnTo>
                  <a:pt x="80" y="71"/>
                </a:lnTo>
                <a:lnTo>
                  <a:pt x="83" y="69"/>
                </a:lnTo>
                <a:lnTo>
                  <a:pt x="88" y="69"/>
                </a:lnTo>
                <a:lnTo>
                  <a:pt x="92" y="69"/>
                </a:lnTo>
                <a:lnTo>
                  <a:pt x="99" y="66"/>
                </a:lnTo>
                <a:lnTo>
                  <a:pt x="102" y="66"/>
                </a:lnTo>
                <a:lnTo>
                  <a:pt x="109" y="64"/>
                </a:lnTo>
                <a:lnTo>
                  <a:pt x="118" y="59"/>
                </a:lnTo>
                <a:lnTo>
                  <a:pt x="125" y="55"/>
                </a:lnTo>
                <a:lnTo>
                  <a:pt x="130" y="47"/>
                </a:lnTo>
                <a:lnTo>
                  <a:pt x="135" y="40"/>
                </a:lnTo>
                <a:lnTo>
                  <a:pt x="137" y="36"/>
                </a:lnTo>
                <a:lnTo>
                  <a:pt x="142" y="33"/>
                </a:lnTo>
                <a:lnTo>
                  <a:pt x="147" y="31"/>
                </a:lnTo>
                <a:lnTo>
                  <a:pt x="149" y="31"/>
                </a:lnTo>
                <a:lnTo>
                  <a:pt x="154" y="31"/>
                </a:lnTo>
                <a:lnTo>
                  <a:pt x="161" y="29"/>
                </a:lnTo>
                <a:lnTo>
                  <a:pt x="163" y="29"/>
                </a:lnTo>
                <a:lnTo>
                  <a:pt x="168" y="26"/>
                </a:lnTo>
                <a:lnTo>
                  <a:pt x="173" y="19"/>
                </a:lnTo>
                <a:lnTo>
                  <a:pt x="182" y="14"/>
                </a:lnTo>
                <a:lnTo>
                  <a:pt x="185" y="12"/>
                </a:lnTo>
                <a:lnTo>
                  <a:pt x="189" y="12"/>
                </a:lnTo>
                <a:lnTo>
                  <a:pt x="192" y="10"/>
                </a:lnTo>
                <a:lnTo>
                  <a:pt x="201" y="10"/>
                </a:lnTo>
                <a:lnTo>
                  <a:pt x="208" y="7"/>
                </a:lnTo>
                <a:lnTo>
                  <a:pt x="215" y="3"/>
                </a:lnTo>
                <a:lnTo>
                  <a:pt x="225" y="0"/>
                </a:lnTo>
                <a:lnTo>
                  <a:pt x="229" y="0"/>
                </a:lnTo>
                <a:lnTo>
                  <a:pt x="237" y="3"/>
                </a:lnTo>
                <a:lnTo>
                  <a:pt x="246" y="0"/>
                </a:lnTo>
                <a:lnTo>
                  <a:pt x="248" y="0"/>
                </a:lnTo>
                <a:lnTo>
                  <a:pt x="251" y="0"/>
                </a:lnTo>
                <a:lnTo>
                  <a:pt x="253" y="3"/>
                </a:lnTo>
                <a:lnTo>
                  <a:pt x="258" y="5"/>
                </a:lnTo>
                <a:lnTo>
                  <a:pt x="258" y="7"/>
                </a:lnTo>
                <a:lnTo>
                  <a:pt x="256" y="10"/>
                </a:lnTo>
                <a:lnTo>
                  <a:pt x="263" y="14"/>
                </a:lnTo>
                <a:lnTo>
                  <a:pt x="263" y="19"/>
                </a:lnTo>
                <a:lnTo>
                  <a:pt x="265" y="19"/>
                </a:lnTo>
                <a:lnTo>
                  <a:pt x="265" y="29"/>
                </a:lnTo>
                <a:lnTo>
                  <a:pt x="265" y="33"/>
                </a:lnTo>
                <a:lnTo>
                  <a:pt x="267" y="36"/>
                </a:lnTo>
                <a:lnTo>
                  <a:pt x="267" y="38"/>
                </a:lnTo>
                <a:lnTo>
                  <a:pt x="267" y="43"/>
                </a:lnTo>
                <a:lnTo>
                  <a:pt x="272" y="45"/>
                </a:lnTo>
                <a:lnTo>
                  <a:pt x="274" y="45"/>
                </a:lnTo>
                <a:lnTo>
                  <a:pt x="277" y="47"/>
                </a:lnTo>
                <a:lnTo>
                  <a:pt x="279" y="47"/>
                </a:lnTo>
                <a:lnTo>
                  <a:pt x="282" y="47"/>
                </a:lnTo>
                <a:lnTo>
                  <a:pt x="286" y="50"/>
                </a:lnTo>
                <a:lnTo>
                  <a:pt x="291" y="50"/>
                </a:lnTo>
                <a:lnTo>
                  <a:pt x="291" y="47"/>
                </a:lnTo>
                <a:lnTo>
                  <a:pt x="293" y="50"/>
                </a:lnTo>
                <a:lnTo>
                  <a:pt x="298" y="50"/>
                </a:lnTo>
                <a:lnTo>
                  <a:pt x="308" y="47"/>
                </a:lnTo>
                <a:lnTo>
                  <a:pt x="310" y="47"/>
                </a:lnTo>
                <a:lnTo>
                  <a:pt x="312" y="50"/>
                </a:lnTo>
                <a:lnTo>
                  <a:pt x="310" y="55"/>
                </a:lnTo>
                <a:lnTo>
                  <a:pt x="312" y="57"/>
                </a:lnTo>
                <a:lnTo>
                  <a:pt x="317" y="57"/>
                </a:lnTo>
                <a:lnTo>
                  <a:pt x="322" y="57"/>
                </a:lnTo>
                <a:lnTo>
                  <a:pt x="324" y="52"/>
                </a:lnTo>
                <a:lnTo>
                  <a:pt x="329" y="50"/>
                </a:lnTo>
                <a:lnTo>
                  <a:pt x="334" y="47"/>
                </a:lnTo>
                <a:lnTo>
                  <a:pt x="336" y="47"/>
                </a:lnTo>
                <a:lnTo>
                  <a:pt x="338" y="43"/>
                </a:lnTo>
                <a:lnTo>
                  <a:pt x="341" y="40"/>
                </a:lnTo>
                <a:lnTo>
                  <a:pt x="341" y="38"/>
                </a:lnTo>
                <a:lnTo>
                  <a:pt x="343" y="3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1189"/>
          <p:cNvSpPr>
            <a:spLocks/>
          </p:cNvSpPr>
          <p:nvPr/>
        </p:nvSpPr>
        <p:spPr bwMode="auto">
          <a:xfrm>
            <a:off x="6610351" y="2986088"/>
            <a:ext cx="134938" cy="142875"/>
          </a:xfrm>
          <a:custGeom>
            <a:avLst/>
            <a:gdLst>
              <a:gd name="T0" fmla="*/ 0 w 85"/>
              <a:gd name="T1" fmla="*/ 90 h 90"/>
              <a:gd name="T2" fmla="*/ 14 w 85"/>
              <a:gd name="T3" fmla="*/ 83 h 90"/>
              <a:gd name="T4" fmla="*/ 35 w 85"/>
              <a:gd name="T5" fmla="*/ 73 h 90"/>
              <a:gd name="T6" fmla="*/ 35 w 85"/>
              <a:gd name="T7" fmla="*/ 66 h 90"/>
              <a:gd name="T8" fmla="*/ 26 w 85"/>
              <a:gd name="T9" fmla="*/ 66 h 90"/>
              <a:gd name="T10" fmla="*/ 21 w 85"/>
              <a:gd name="T11" fmla="*/ 73 h 90"/>
              <a:gd name="T12" fmla="*/ 5 w 85"/>
              <a:gd name="T13" fmla="*/ 75 h 90"/>
              <a:gd name="T14" fmla="*/ 5 w 85"/>
              <a:gd name="T15" fmla="*/ 59 h 90"/>
              <a:gd name="T16" fmla="*/ 5 w 85"/>
              <a:gd name="T17" fmla="*/ 42 h 90"/>
              <a:gd name="T18" fmla="*/ 7 w 85"/>
              <a:gd name="T19" fmla="*/ 38 h 90"/>
              <a:gd name="T20" fmla="*/ 26 w 85"/>
              <a:gd name="T21" fmla="*/ 40 h 90"/>
              <a:gd name="T22" fmla="*/ 38 w 85"/>
              <a:gd name="T23" fmla="*/ 38 h 90"/>
              <a:gd name="T24" fmla="*/ 50 w 85"/>
              <a:gd name="T25" fmla="*/ 38 h 90"/>
              <a:gd name="T26" fmla="*/ 57 w 85"/>
              <a:gd name="T27" fmla="*/ 38 h 90"/>
              <a:gd name="T28" fmla="*/ 66 w 85"/>
              <a:gd name="T29" fmla="*/ 40 h 90"/>
              <a:gd name="T30" fmla="*/ 76 w 85"/>
              <a:gd name="T31" fmla="*/ 42 h 90"/>
              <a:gd name="T32" fmla="*/ 85 w 85"/>
              <a:gd name="T33" fmla="*/ 35 h 90"/>
              <a:gd name="T34" fmla="*/ 83 w 85"/>
              <a:gd name="T35" fmla="*/ 16 h 90"/>
              <a:gd name="T36" fmla="*/ 83 w 85"/>
              <a:gd name="T37" fmla="*/ 9 h 90"/>
              <a:gd name="T38" fmla="*/ 85 w 85"/>
              <a:gd name="T39" fmla="*/ 4 h 90"/>
              <a:gd name="T40" fmla="*/ 85 w 85"/>
              <a:gd name="T41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5" h="90">
                <a:moveTo>
                  <a:pt x="0" y="90"/>
                </a:moveTo>
                <a:lnTo>
                  <a:pt x="14" y="83"/>
                </a:lnTo>
                <a:lnTo>
                  <a:pt x="35" y="73"/>
                </a:lnTo>
                <a:lnTo>
                  <a:pt x="35" y="66"/>
                </a:lnTo>
                <a:lnTo>
                  <a:pt x="26" y="66"/>
                </a:lnTo>
                <a:lnTo>
                  <a:pt x="21" y="73"/>
                </a:lnTo>
                <a:lnTo>
                  <a:pt x="5" y="75"/>
                </a:lnTo>
                <a:lnTo>
                  <a:pt x="5" y="59"/>
                </a:lnTo>
                <a:lnTo>
                  <a:pt x="5" y="42"/>
                </a:lnTo>
                <a:lnTo>
                  <a:pt x="7" y="38"/>
                </a:lnTo>
                <a:lnTo>
                  <a:pt x="26" y="40"/>
                </a:lnTo>
                <a:lnTo>
                  <a:pt x="38" y="38"/>
                </a:lnTo>
                <a:lnTo>
                  <a:pt x="50" y="38"/>
                </a:lnTo>
                <a:lnTo>
                  <a:pt x="57" y="38"/>
                </a:lnTo>
                <a:lnTo>
                  <a:pt x="66" y="40"/>
                </a:lnTo>
                <a:lnTo>
                  <a:pt x="76" y="42"/>
                </a:lnTo>
                <a:lnTo>
                  <a:pt x="85" y="35"/>
                </a:lnTo>
                <a:lnTo>
                  <a:pt x="83" y="16"/>
                </a:lnTo>
                <a:lnTo>
                  <a:pt x="83" y="9"/>
                </a:lnTo>
                <a:lnTo>
                  <a:pt x="85" y="4"/>
                </a:lnTo>
                <a:lnTo>
                  <a:pt x="8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1190"/>
          <p:cNvSpPr>
            <a:spLocks/>
          </p:cNvSpPr>
          <p:nvPr/>
        </p:nvSpPr>
        <p:spPr bwMode="auto">
          <a:xfrm>
            <a:off x="6715126" y="2846388"/>
            <a:ext cx="30163" cy="139700"/>
          </a:xfrm>
          <a:custGeom>
            <a:avLst/>
            <a:gdLst>
              <a:gd name="T0" fmla="*/ 19 w 19"/>
              <a:gd name="T1" fmla="*/ 88 h 88"/>
              <a:gd name="T2" fmla="*/ 19 w 19"/>
              <a:gd name="T3" fmla="*/ 83 h 88"/>
              <a:gd name="T4" fmla="*/ 14 w 19"/>
              <a:gd name="T5" fmla="*/ 83 h 88"/>
              <a:gd name="T6" fmla="*/ 14 w 19"/>
              <a:gd name="T7" fmla="*/ 76 h 88"/>
              <a:gd name="T8" fmla="*/ 17 w 19"/>
              <a:gd name="T9" fmla="*/ 69 h 88"/>
              <a:gd name="T10" fmla="*/ 14 w 19"/>
              <a:gd name="T11" fmla="*/ 62 h 88"/>
              <a:gd name="T12" fmla="*/ 12 w 19"/>
              <a:gd name="T13" fmla="*/ 55 h 88"/>
              <a:gd name="T14" fmla="*/ 10 w 19"/>
              <a:gd name="T15" fmla="*/ 52 h 88"/>
              <a:gd name="T16" fmla="*/ 10 w 19"/>
              <a:gd name="T17" fmla="*/ 45 h 88"/>
              <a:gd name="T18" fmla="*/ 5 w 19"/>
              <a:gd name="T19" fmla="*/ 45 h 88"/>
              <a:gd name="T20" fmla="*/ 5 w 19"/>
              <a:gd name="T21" fmla="*/ 33 h 88"/>
              <a:gd name="T22" fmla="*/ 3 w 19"/>
              <a:gd name="T23" fmla="*/ 24 h 88"/>
              <a:gd name="T24" fmla="*/ 0 w 19"/>
              <a:gd name="T25" fmla="*/ 19 h 88"/>
              <a:gd name="T26" fmla="*/ 3 w 19"/>
              <a:gd name="T27" fmla="*/ 12 h 88"/>
              <a:gd name="T28" fmla="*/ 3 w 19"/>
              <a:gd name="T29" fmla="*/ 7 h 88"/>
              <a:gd name="T30" fmla="*/ 0 w 19"/>
              <a:gd name="T31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88">
                <a:moveTo>
                  <a:pt x="19" y="88"/>
                </a:moveTo>
                <a:lnTo>
                  <a:pt x="19" y="83"/>
                </a:lnTo>
                <a:lnTo>
                  <a:pt x="14" y="83"/>
                </a:lnTo>
                <a:lnTo>
                  <a:pt x="14" y="76"/>
                </a:lnTo>
                <a:lnTo>
                  <a:pt x="17" y="69"/>
                </a:lnTo>
                <a:lnTo>
                  <a:pt x="14" y="62"/>
                </a:lnTo>
                <a:lnTo>
                  <a:pt x="12" y="55"/>
                </a:lnTo>
                <a:lnTo>
                  <a:pt x="10" y="52"/>
                </a:lnTo>
                <a:lnTo>
                  <a:pt x="10" y="45"/>
                </a:lnTo>
                <a:lnTo>
                  <a:pt x="5" y="45"/>
                </a:lnTo>
                <a:lnTo>
                  <a:pt x="5" y="33"/>
                </a:lnTo>
                <a:lnTo>
                  <a:pt x="3" y="24"/>
                </a:lnTo>
                <a:lnTo>
                  <a:pt x="0" y="19"/>
                </a:lnTo>
                <a:lnTo>
                  <a:pt x="3" y="12"/>
                </a:ln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1191"/>
          <p:cNvSpPr>
            <a:spLocks/>
          </p:cNvSpPr>
          <p:nvPr/>
        </p:nvSpPr>
        <p:spPr bwMode="auto">
          <a:xfrm>
            <a:off x="6700838" y="2516188"/>
            <a:ext cx="303213" cy="330200"/>
          </a:xfrm>
          <a:custGeom>
            <a:avLst/>
            <a:gdLst>
              <a:gd name="T0" fmla="*/ 9 w 191"/>
              <a:gd name="T1" fmla="*/ 208 h 208"/>
              <a:gd name="T2" fmla="*/ 2 w 191"/>
              <a:gd name="T3" fmla="*/ 189 h 208"/>
              <a:gd name="T4" fmla="*/ 2 w 191"/>
              <a:gd name="T5" fmla="*/ 175 h 208"/>
              <a:gd name="T6" fmla="*/ 0 w 191"/>
              <a:gd name="T7" fmla="*/ 161 h 208"/>
              <a:gd name="T8" fmla="*/ 2 w 191"/>
              <a:gd name="T9" fmla="*/ 140 h 208"/>
              <a:gd name="T10" fmla="*/ 2 w 191"/>
              <a:gd name="T11" fmla="*/ 128 h 208"/>
              <a:gd name="T12" fmla="*/ 2 w 191"/>
              <a:gd name="T13" fmla="*/ 125 h 208"/>
              <a:gd name="T14" fmla="*/ 16 w 191"/>
              <a:gd name="T15" fmla="*/ 114 h 208"/>
              <a:gd name="T16" fmla="*/ 21 w 191"/>
              <a:gd name="T17" fmla="*/ 99 h 208"/>
              <a:gd name="T18" fmla="*/ 19 w 191"/>
              <a:gd name="T19" fmla="*/ 78 h 208"/>
              <a:gd name="T20" fmla="*/ 26 w 191"/>
              <a:gd name="T21" fmla="*/ 66 h 208"/>
              <a:gd name="T22" fmla="*/ 31 w 191"/>
              <a:gd name="T23" fmla="*/ 52 h 208"/>
              <a:gd name="T24" fmla="*/ 33 w 191"/>
              <a:gd name="T25" fmla="*/ 50 h 208"/>
              <a:gd name="T26" fmla="*/ 35 w 191"/>
              <a:gd name="T27" fmla="*/ 45 h 208"/>
              <a:gd name="T28" fmla="*/ 52 w 191"/>
              <a:gd name="T29" fmla="*/ 40 h 208"/>
              <a:gd name="T30" fmla="*/ 71 w 191"/>
              <a:gd name="T31" fmla="*/ 28 h 208"/>
              <a:gd name="T32" fmla="*/ 78 w 191"/>
              <a:gd name="T33" fmla="*/ 26 h 208"/>
              <a:gd name="T34" fmla="*/ 83 w 191"/>
              <a:gd name="T35" fmla="*/ 24 h 208"/>
              <a:gd name="T36" fmla="*/ 83 w 191"/>
              <a:gd name="T37" fmla="*/ 28 h 208"/>
              <a:gd name="T38" fmla="*/ 90 w 191"/>
              <a:gd name="T39" fmla="*/ 43 h 208"/>
              <a:gd name="T40" fmla="*/ 101 w 191"/>
              <a:gd name="T41" fmla="*/ 52 h 208"/>
              <a:gd name="T42" fmla="*/ 113 w 191"/>
              <a:gd name="T43" fmla="*/ 59 h 208"/>
              <a:gd name="T44" fmla="*/ 118 w 191"/>
              <a:gd name="T45" fmla="*/ 61 h 208"/>
              <a:gd name="T46" fmla="*/ 125 w 191"/>
              <a:gd name="T47" fmla="*/ 80 h 208"/>
              <a:gd name="T48" fmla="*/ 125 w 191"/>
              <a:gd name="T49" fmla="*/ 88 h 208"/>
              <a:gd name="T50" fmla="*/ 135 w 191"/>
              <a:gd name="T51" fmla="*/ 95 h 208"/>
              <a:gd name="T52" fmla="*/ 142 w 191"/>
              <a:gd name="T53" fmla="*/ 95 h 208"/>
              <a:gd name="T54" fmla="*/ 146 w 191"/>
              <a:gd name="T55" fmla="*/ 99 h 208"/>
              <a:gd name="T56" fmla="*/ 151 w 191"/>
              <a:gd name="T57" fmla="*/ 102 h 208"/>
              <a:gd name="T58" fmla="*/ 163 w 191"/>
              <a:gd name="T59" fmla="*/ 97 h 208"/>
              <a:gd name="T60" fmla="*/ 172 w 191"/>
              <a:gd name="T61" fmla="*/ 88 h 208"/>
              <a:gd name="T62" fmla="*/ 182 w 191"/>
              <a:gd name="T63" fmla="*/ 78 h 208"/>
              <a:gd name="T64" fmla="*/ 189 w 191"/>
              <a:gd name="T65" fmla="*/ 66 h 208"/>
              <a:gd name="T66" fmla="*/ 191 w 191"/>
              <a:gd name="T67" fmla="*/ 61 h 208"/>
              <a:gd name="T68" fmla="*/ 187 w 191"/>
              <a:gd name="T69" fmla="*/ 31 h 208"/>
              <a:gd name="T70" fmla="*/ 187 w 191"/>
              <a:gd name="T71" fmla="*/ 26 h 208"/>
              <a:gd name="T72" fmla="*/ 182 w 191"/>
              <a:gd name="T73" fmla="*/ 14 h 208"/>
              <a:gd name="T74" fmla="*/ 182 w 191"/>
              <a:gd name="T75" fmla="*/ 5 h 208"/>
              <a:gd name="T76" fmla="*/ 180 w 191"/>
              <a:gd name="T77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1" h="208">
                <a:moveTo>
                  <a:pt x="9" y="208"/>
                </a:moveTo>
                <a:lnTo>
                  <a:pt x="2" y="189"/>
                </a:lnTo>
                <a:lnTo>
                  <a:pt x="2" y="175"/>
                </a:lnTo>
                <a:lnTo>
                  <a:pt x="0" y="161"/>
                </a:lnTo>
                <a:lnTo>
                  <a:pt x="2" y="140"/>
                </a:lnTo>
                <a:lnTo>
                  <a:pt x="2" y="128"/>
                </a:lnTo>
                <a:lnTo>
                  <a:pt x="2" y="125"/>
                </a:lnTo>
                <a:lnTo>
                  <a:pt x="16" y="114"/>
                </a:lnTo>
                <a:lnTo>
                  <a:pt x="21" y="99"/>
                </a:lnTo>
                <a:lnTo>
                  <a:pt x="19" y="78"/>
                </a:lnTo>
                <a:lnTo>
                  <a:pt x="26" y="66"/>
                </a:lnTo>
                <a:lnTo>
                  <a:pt x="31" y="52"/>
                </a:lnTo>
                <a:lnTo>
                  <a:pt x="33" y="50"/>
                </a:lnTo>
                <a:lnTo>
                  <a:pt x="35" y="45"/>
                </a:lnTo>
                <a:lnTo>
                  <a:pt x="52" y="40"/>
                </a:lnTo>
                <a:lnTo>
                  <a:pt x="71" y="28"/>
                </a:lnTo>
                <a:lnTo>
                  <a:pt x="78" y="26"/>
                </a:lnTo>
                <a:lnTo>
                  <a:pt x="83" y="24"/>
                </a:lnTo>
                <a:lnTo>
                  <a:pt x="83" y="28"/>
                </a:lnTo>
                <a:lnTo>
                  <a:pt x="90" y="43"/>
                </a:lnTo>
                <a:lnTo>
                  <a:pt x="101" y="52"/>
                </a:lnTo>
                <a:lnTo>
                  <a:pt x="113" y="59"/>
                </a:lnTo>
                <a:lnTo>
                  <a:pt x="118" y="61"/>
                </a:lnTo>
                <a:lnTo>
                  <a:pt x="125" y="80"/>
                </a:lnTo>
                <a:lnTo>
                  <a:pt x="125" y="88"/>
                </a:lnTo>
                <a:lnTo>
                  <a:pt x="135" y="95"/>
                </a:lnTo>
                <a:lnTo>
                  <a:pt x="142" y="95"/>
                </a:lnTo>
                <a:lnTo>
                  <a:pt x="146" y="99"/>
                </a:lnTo>
                <a:lnTo>
                  <a:pt x="151" y="102"/>
                </a:lnTo>
                <a:lnTo>
                  <a:pt x="163" y="97"/>
                </a:lnTo>
                <a:lnTo>
                  <a:pt x="172" y="88"/>
                </a:lnTo>
                <a:lnTo>
                  <a:pt x="182" y="78"/>
                </a:lnTo>
                <a:lnTo>
                  <a:pt x="189" y="66"/>
                </a:lnTo>
                <a:lnTo>
                  <a:pt x="191" y="61"/>
                </a:lnTo>
                <a:lnTo>
                  <a:pt x="187" y="31"/>
                </a:lnTo>
                <a:lnTo>
                  <a:pt x="187" y="26"/>
                </a:lnTo>
                <a:lnTo>
                  <a:pt x="182" y="14"/>
                </a:lnTo>
                <a:lnTo>
                  <a:pt x="182" y="5"/>
                </a:lnTo>
                <a:lnTo>
                  <a:pt x="18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1192"/>
          <p:cNvSpPr>
            <a:spLocks/>
          </p:cNvSpPr>
          <p:nvPr/>
        </p:nvSpPr>
        <p:spPr bwMode="auto">
          <a:xfrm>
            <a:off x="6884988" y="2192338"/>
            <a:ext cx="382588" cy="323850"/>
          </a:xfrm>
          <a:custGeom>
            <a:avLst/>
            <a:gdLst>
              <a:gd name="T0" fmla="*/ 66 w 241"/>
              <a:gd name="T1" fmla="*/ 190 h 204"/>
              <a:gd name="T2" fmla="*/ 66 w 241"/>
              <a:gd name="T3" fmla="*/ 171 h 204"/>
              <a:gd name="T4" fmla="*/ 71 w 241"/>
              <a:gd name="T5" fmla="*/ 154 h 204"/>
              <a:gd name="T6" fmla="*/ 59 w 241"/>
              <a:gd name="T7" fmla="*/ 147 h 204"/>
              <a:gd name="T8" fmla="*/ 54 w 241"/>
              <a:gd name="T9" fmla="*/ 150 h 204"/>
              <a:gd name="T10" fmla="*/ 47 w 241"/>
              <a:gd name="T11" fmla="*/ 164 h 204"/>
              <a:gd name="T12" fmla="*/ 40 w 241"/>
              <a:gd name="T13" fmla="*/ 159 h 204"/>
              <a:gd name="T14" fmla="*/ 19 w 241"/>
              <a:gd name="T15" fmla="*/ 147 h 204"/>
              <a:gd name="T16" fmla="*/ 9 w 241"/>
              <a:gd name="T17" fmla="*/ 133 h 204"/>
              <a:gd name="T18" fmla="*/ 12 w 241"/>
              <a:gd name="T19" fmla="*/ 116 h 204"/>
              <a:gd name="T20" fmla="*/ 19 w 241"/>
              <a:gd name="T21" fmla="*/ 109 h 204"/>
              <a:gd name="T22" fmla="*/ 2 w 241"/>
              <a:gd name="T23" fmla="*/ 114 h 204"/>
              <a:gd name="T24" fmla="*/ 0 w 241"/>
              <a:gd name="T25" fmla="*/ 97 h 204"/>
              <a:gd name="T26" fmla="*/ 4 w 241"/>
              <a:gd name="T27" fmla="*/ 90 h 204"/>
              <a:gd name="T28" fmla="*/ 0 w 241"/>
              <a:gd name="T29" fmla="*/ 86 h 204"/>
              <a:gd name="T30" fmla="*/ 0 w 241"/>
              <a:gd name="T31" fmla="*/ 71 h 204"/>
              <a:gd name="T32" fmla="*/ 16 w 241"/>
              <a:gd name="T33" fmla="*/ 57 h 204"/>
              <a:gd name="T34" fmla="*/ 30 w 241"/>
              <a:gd name="T35" fmla="*/ 53 h 204"/>
              <a:gd name="T36" fmla="*/ 28 w 241"/>
              <a:gd name="T37" fmla="*/ 43 h 204"/>
              <a:gd name="T38" fmla="*/ 40 w 241"/>
              <a:gd name="T39" fmla="*/ 38 h 204"/>
              <a:gd name="T40" fmla="*/ 56 w 241"/>
              <a:gd name="T41" fmla="*/ 31 h 204"/>
              <a:gd name="T42" fmla="*/ 68 w 241"/>
              <a:gd name="T43" fmla="*/ 26 h 204"/>
              <a:gd name="T44" fmla="*/ 71 w 241"/>
              <a:gd name="T45" fmla="*/ 22 h 204"/>
              <a:gd name="T46" fmla="*/ 87 w 241"/>
              <a:gd name="T47" fmla="*/ 24 h 204"/>
              <a:gd name="T48" fmla="*/ 99 w 241"/>
              <a:gd name="T49" fmla="*/ 24 h 204"/>
              <a:gd name="T50" fmla="*/ 104 w 241"/>
              <a:gd name="T51" fmla="*/ 12 h 204"/>
              <a:gd name="T52" fmla="*/ 106 w 241"/>
              <a:gd name="T53" fmla="*/ 8 h 204"/>
              <a:gd name="T54" fmla="*/ 113 w 241"/>
              <a:gd name="T55" fmla="*/ 8 h 204"/>
              <a:gd name="T56" fmla="*/ 116 w 241"/>
              <a:gd name="T57" fmla="*/ 5 h 204"/>
              <a:gd name="T58" fmla="*/ 127 w 241"/>
              <a:gd name="T59" fmla="*/ 8 h 204"/>
              <a:gd name="T60" fmla="*/ 135 w 241"/>
              <a:gd name="T61" fmla="*/ 5 h 204"/>
              <a:gd name="T62" fmla="*/ 153 w 241"/>
              <a:gd name="T63" fmla="*/ 8 h 204"/>
              <a:gd name="T64" fmla="*/ 161 w 241"/>
              <a:gd name="T65" fmla="*/ 8 h 204"/>
              <a:gd name="T66" fmla="*/ 179 w 241"/>
              <a:gd name="T67" fmla="*/ 12 h 204"/>
              <a:gd name="T68" fmla="*/ 205 w 241"/>
              <a:gd name="T69" fmla="*/ 12 h 204"/>
              <a:gd name="T70" fmla="*/ 220 w 241"/>
              <a:gd name="T71" fmla="*/ 12 h 204"/>
              <a:gd name="T72" fmla="*/ 229 w 241"/>
              <a:gd name="T73" fmla="*/ 12 h 204"/>
              <a:gd name="T74" fmla="*/ 241 w 241"/>
              <a:gd name="T7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1" h="204">
                <a:moveTo>
                  <a:pt x="64" y="204"/>
                </a:moveTo>
                <a:lnTo>
                  <a:pt x="66" y="190"/>
                </a:lnTo>
                <a:lnTo>
                  <a:pt x="68" y="183"/>
                </a:lnTo>
                <a:lnTo>
                  <a:pt x="66" y="171"/>
                </a:lnTo>
                <a:lnTo>
                  <a:pt x="66" y="161"/>
                </a:lnTo>
                <a:lnTo>
                  <a:pt x="71" y="154"/>
                </a:lnTo>
                <a:lnTo>
                  <a:pt x="68" y="150"/>
                </a:lnTo>
                <a:lnTo>
                  <a:pt x="59" y="147"/>
                </a:lnTo>
                <a:lnTo>
                  <a:pt x="56" y="147"/>
                </a:lnTo>
                <a:lnTo>
                  <a:pt x="54" y="150"/>
                </a:lnTo>
                <a:lnTo>
                  <a:pt x="52" y="159"/>
                </a:lnTo>
                <a:lnTo>
                  <a:pt x="47" y="164"/>
                </a:lnTo>
                <a:lnTo>
                  <a:pt x="45" y="166"/>
                </a:lnTo>
                <a:lnTo>
                  <a:pt x="40" y="159"/>
                </a:lnTo>
                <a:lnTo>
                  <a:pt x="26" y="157"/>
                </a:lnTo>
                <a:lnTo>
                  <a:pt x="19" y="147"/>
                </a:lnTo>
                <a:lnTo>
                  <a:pt x="19" y="138"/>
                </a:lnTo>
                <a:lnTo>
                  <a:pt x="9" y="133"/>
                </a:lnTo>
                <a:lnTo>
                  <a:pt x="7" y="121"/>
                </a:lnTo>
                <a:lnTo>
                  <a:pt x="12" y="116"/>
                </a:lnTo>
                <a:lnTo>
                  <a:pt x="19" y="114"/>
                </a:lnTo>
                <a:lnTo>
                  <a:pt x="19" y="109"/>
                </a:lnTo>
                <a:lnTo>
                  <a:pt x="9" y="112"/>
                </a:lnTo>
                <a:lnTo>
                  <a:pt x="2" y="114"/>
                </a:lnTo>
                <a:lnTo>
                  <a:pt x="4" y="105"/>
                </a:lnTo>
                <a:lnTo>
                  <a:pt x="0" y="97"/>
                </a:lnTo>
                <a:lnTo>
                  <a:pt x="7" y="93"/>
                </a:lnTo>
                <a:lnTo>
                  <a:pt x="4" y="90"/>
                </a:lnTo>
                <a:lnTo>
                  <a:pt x="2" y="90"/>
                </a:lnTo>
                <a:lnTo>
                  <a:pt x="0" y="86"/>
                </a:lnTo>
                <a:lnTo>
                  <a:pt x="2" y="79"/>
                </a:lnTo>
                <a:lnTo>
                  <a:pt x="0" y="71"/>
                </a:lnTo>
                <a:lnTo>
                  <a:pt x="2" y="67"/>
                </a:lnTo>
                <a:lnTo>
                  <a:pt x="16" y="57"/>
                </a:lnTo>
                <a:lnTo>
                  <a:pt x="30" y="55"/>
                </a:lnTo>
                <a:lnTo>
                  <a:pt x="30" y="53"/>
                </a:lnTo>
                <a:lnTo>
                  <a:pt x="28" y="50"/>
                </a:lnTo>
                <a:lnTo>
                  <a:pt x="28" y="43"/>
                </a:lnTo>
                <a:lnTo>
                  <a:pt x="35" y="43"/>
                </a:lnTo>
                <a:lnTo>
                  <a:pt x="40" y="38"/>
                </a:lnTo>
                <a:lnTo>
                  <a:pt x="42" y="34"/>
                </a:lnTo>
                <a:lnTo>
                  <a:pt x="56" y="31"/>
                </a:lnTo>
                <a:lnTo>
                  <a:pt x="66" y="34"/>
                </a:lnTo>
                <a:lnTo>
                  <a:pt x="68" y="26"/>
                </a:lnTo>
                <a:lnTo>
                  <a:pt x="66" y="19"/>
                </a:lnTo>
                <a:lnTo>
                  <a:pt x="71" y="22"/>
                </a:lnTo>
                <a:lnTo>
                  <a:pt x="78" y="26"/>
                </a:lnTo>
                <a:lnTo>
                  <a:pt x="87" y="24"/>
                </a:lnTo>
                <a:lnTo>
                  <a:pt x="92" y="22"/>
                </a:lnTo>
                <a:lnTo>
                  <a:pt x="99" y="24"/>
                </a:lnTo>
                <a:lnTo>
                  <a:pt x="106" y="17"/>
                </a:lnTo>
                <a:lnTo>
                  <a:pt x="104" y="12"/>
                </a:lnTo>
                <a:lnTo>
                  <a:pt x="101" y="8"/>
                </a:lnTo>
                <a:lnTo>
                  <a:pt x="106" y="8"/>
                </a:lnTo>
                <a:lnTo>
                  <a:pt x="113" y="12"/>
                </a:lnTo>
                <a:lnTo>
                  <a:pt x="113" y="8"/>
                </a:lnTo>
                <a:lnTo>
                  <a:pt x="113" y="3"/>
                </a:lnTo>
                <a:lnTo>
                  <a:pt x="116" y="5"/>
                </a:lnTo>
                <a:lnTo>
                  <a:pt x="118" y="10"/>
                </a:lnTo>
                <a:lnTo>
                  <a:pt x="127" y="8"/>
                </a:lnTo>
                <a:lnTo>
                  <a:pt x="130" y="5"/>
                </a:lnTo>
                <a:lnTo>
                  <a:pt x="135" y="5"/>
                </a:lnTo>
                <a:lnTo>
                  <a:pt x="144" y="5"/>
                </a:lnTo>
                <a:lnTo>
                  <a:pt x="153" y="8"/>
                </a:lnTo>
                <a:lnTo>
                  <a:pt x="158" y="10"/>
                </a:lnTo>
                <a:lnTo>
                  <a:pt x="161" y="8"/>
                </a:lnTo>
                <a:lnTo>
                  <a:pt x="168" y="10"/>
                </a:lnTo>
                <a:lnTo>
                  <a:pt x="179" y="12"/>
                </a:lnTo>
                <a:lnTo>
                  <a:pt x="184" y="15"/>
                </a:lnTo>
                <a:lnTo>
                  <a:pt x="205" y="12"/>
                </a:lnTo>
                <a:lnTo>
                  <a:pt x="210" y="12"/>
                </a:lnTo>
                <a:lnTo>
                  <a:pt x="220" y="12"/>
                </a:lnTo>
                <a:lnTo>
                  <a:pt x="224" y="12"/>
                </a:lnTo>
                <a:lnTo>
                  <a:pt x="229" y="12"/>
                </a:lnTo>
                <a:lnTo>
                  <a:pt x="236" y="10"/>
                </a:lnTo>
                <a:lnTo>
                  <a:pt x="241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1193"/>
          <p:cNvSpPr>
            <a:spLocks/>
          </p:cNvSpPr>
          <p:nvPr/>
        </p:nvSpPr>
        <p:spPr bwMode="auto">
          <a:xfrm>
            <a:off x="6861176" y="2392363"/>
            <a:ext cx="26988" cy="19050"/>
          </a:xfrm>
          <a:custGeom>
            <a:avLst/>
            <a:gdLst>
              <a:gd name="T0" fmla="*/ 10 w 17"/>
              <a:gd name="T1" fmla="*/ 0 h 12"/>
              <a:gd name="T2" fmla="*/ 5 w 17"/>
              <a:gd name="T3" fmla="*/ 0 h 12"/>
              <a:gd name="T4" fmla="*/ 3 w 17"/>
              <a:gd name="T5" fmla="*/ 0 h 12"/>
              <a:gd name="T6" fmla="*/ 0 w 17"/>
              <a:gd name="T7" fmla="*/ 5 h 12"/>
              <a:gd name="T8" fmla="*/ 0 w 17"/>
              <a:gd name="T9" fmla="*/ 9 h 12"/>
              <a:gd name="T10" fmla="*/ 10 w 17"/>
              <a:gd name="T11" fmla="*/ 12 h 12"/>
              <a:gd name="T12" fmla="*/ 12 w 17"/>
              <a:gd name="T13" fmla="*/ 12 h 12"/>
              <a:gd name="T14" fmla="*/ 17 w 17"/>
              <a:gd name="T15" fmla="*/ 12 h 12"/>
              <a:gd name="T16" fmla="*/ 15 w 17"/>
              <a:gd name="T17" fmla="*/ 7 h 12"/>
              <a:gd name="T18" fmla="*/ 15 w 17"/>
              <a:gd name="T19" fmla="*/ 2 h 12"/>
              <a:gd name="T20" fmla="*/ 10 w 17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12">
                <a:moveTo>
                  <a:pt x="10" y="0"/>
                </a:moveTo>
                <a:lnTo>
                  <a:pt x="5" y="0"/>
                </a:lnTo>
                <a:lnTo>
                  <a:pt x="3" y="0"/>
                </a:lnTo>
                <a:lnTo>
                  <a:pt x="0" y="5"/>
                </a:lnTo>
                <a:lnTo>
                  <a:pt x="0" y="9"/>
                </a:lnTo>
                <a:lnTo>
                  <a:pt x="10" y="12"/>
                </a:lnTo>
                <a:lnTo>
                  <a:pt x="12" y="12"/>
                </a:lnTo>
                <a:lnTo>
                  <a:pt x="17" y="12"/>
                </a:lnTo>
                <a:lnTo>
                  <a:pt x="15" y="7"/>
                </a:lnTo>
                <a:lnTo>
                  <a:pt x="15" y="2"/>
                </a:lnTo>
                <a:lnTo>
                  <a:pt x="1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1194"/>
          <p:cNvSpPr>
            <a:spLocks/>
          </p:cNvSpPr>
          <p:nvPr/>
        </p:nvSpPr>
        <p:spPr bwMode="auto">
          <a:xfrm>
            <a:off x="6753226" y="2403476"/>
            <a:ext cx="131763" cy="127000"/>
          </a:xfrm>
          <a:custGeom>
            <a:avLst/>
            <a:gdLst>
              <a:gd name="T0" fmla="*/ 5 w 83"/>
              <a:gd name="T1" fmla="*/ 24 h 80"/>
              <a:gd name="T2" fmla="*/ 7 w 83"/>
              <a:gd name="T3" fmla="*/ 28 h 80"/>
              <a:gd name="T4" fmla="*/ 9 w 83"/>
              <a:gd name="T5" fmla="*/ 31 h 80"/>
              <a:gd name="T6" fmla="*/ 2 w 83"/>
              <a:gd name="T7" fmla="*/ 40 h 80"/>
              <a:gd name="T8" fmla="*/ 9 w 83"/>
              <a:gd name="T9" fmla="*/ 45 h 80"/>
              <a:gd name="T10" fmla="*/ 14 w 83"/>
              <a:gd name="T11" fmla="*/ 50 h 80"/>
              <a:gd name="T12" fmla="*/ 19 w 83"/>
              <a:gd name="T13" fmla="*/ 52 h 80"/>
              <a:gd name="T14" fmla="*/ 19 w 83"/>
              <a:gd name="T15" fmla="*/ 61 h 80"/>
              <a:gd name="T16" fmla="*/ 14 w 83"/>
              <a:gd name="T17" fmla="*/ 71 h 80"/>
              <a:gd name="T18" fmla="*/ 12 w 83"/>
              <a:gd name="T19" fmla="*/ 76 h 80"/>
              <a:gd name="T20" fmla="*/ 14 w 83"/>
              <a:gd name="T21" fmla="*/ 80 h 80"/>
              <a:gd name="T22" fmla="*/ 19 w 83"/>
              <a:gd name="T23" fmla="*/ 78 h 80"/>
              <a:gd name="T24" fmla="*/ 24 w 83"/>
              <a:gd name="T25" fmla="*/ 71 h 80"/>
              <a:gd name="T26" fmla="*/ 26 w 83"/>
              <a:gd name="T27" fmla="*/ 54 h 80"/>
              <a:gd name="T28" fmla="*/ 31 w 83"/>
              <a:gd name="T29" fmla="*/ 45 h 80"/>
              <a:gd name="T30" fmla="*/ 42 w 83"/>
              <a:gd name="T31" fmla="*/ 43 h 80"/>
              <a:gd name="T32" fmla="*/ 50 w 83"/>
              <a:gd name="T33" fmla="*/ 43 h 80"/>
              <a:gd name="T34" fmla="*/ 61 w 83"/>
              <a:gd name="T35" fmla="*/ 35 h 80"/>
              <a:gd name="T36" fmla="*/ 68 w 83"/>
              <a:gd name="T37" fmla="*/ 26 h 80"/>
              <a:gd name="T38" fmla="*/ 73 w 83"/>
              <a:gd name="T39" fmla="*/ 21 h 80"/>
              <a:gd name="T40" fmla="*/ 76 w 83"/>
              <a:gd name="T41" fmla="*/ 17 h 80"/>
              <a:gd name="T42" fmla="*/ 83 w 83"/>
              <a:gd name="T43" fmla="*/ 14 h 80"/>
              <a:gd name="T44" fmla="*/ 78 w 83"/>
              <a:gd name="T45" fmla="*/ 9 h 80"/>
              <a:gd name="T46" fmla="*/ 73 w 83"/>
              <a:gd name="T47" fmla="*/ 9 h 80"/>
              <a:gd name="T48" fmla="*/ 66 w 83"/>
              <a:gd name="T49" fmla="*/ 2 h 80"/>
              <a:gd name="T50" fmla="*/ 59 w 83"/>
              <a:gd name="T51" fmla="*/ 0 h 80"/>
              <a:gd name="T52" fmla="*/ 54 w 83"/>
              <a:gd name="T53" fmla="*/ 0 h 80"/>
              <a:gd name="T54" fmla="*/ 50 w 83"/>
              <a:gd name="T55" fmla="*/ 5 h 80"/>
              <a:gd name="T56" fmla="*/ 42 w 83"/>
              <a:gd name="T57" fmla="*/ 5 h 80"/>
              <a:gd name="T58" fmla="*/ 35 w 83"/>
              <a:gd name="T59" fmla="*/ 2 h 80"/>
              <a:gd name="T60" fmla="*/ 33 w 83"/>
              <a:gd name="T61" fmla="*/ 7 h 80"/>
              <a:gd name="T62" fmla="*/ 24 w 83"/>
              <a:gd name="T63" fmla="*/ 12 h 80"/>
              <a:gd name="T64" fmla="*/ 16 w 83"/>
              <a:gd name="T65" fmla="*/ 21 h 80"/>
              <a:gd name="T66" fmla="*/ 16 w 83"/>
              <a:gd name="T67" fmla="*/ 26 h 80"/>
              <a:gd name="T68" fmla="*/ 14 w 83"/>
              <a:gd name="T69" fmla="*/ 26 h 80"/>
              <a:gd name="T70" fmla="*/ 12 w 83"/>
              <a:gd name="T71" fmla="*/ 19 h 80"/>
              <a:gd name="T72" fmla="*/ 5 w 83"/>
              <a:gd name="T73" fmla="*/ 17 h 80"/>
              <a:gd name="T74" fmla="*/ 0 w 83"/>
              <a:gd name="T75" fmla="*/ 21 h 80"/>
              <a:gd name="T76" fmla="*/ 5 w 83"/>
              <a:gd name="T77" fmla="*/ 2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3" h="80">
                <a:moveTo>
                  <a:pt x="5" y="24"/>
                </a:moveTo>
                <a:lnTo>
                  <a:pt x="7" y="28"/>
                </a:lnTo>
                <a:lnTo>
                  <a:pt x="9" y="31"/>
                </a:lnTo>
                <a:lnTo>
                  <a:pt x="2" y="40"/>
                </a:lnTo>
                <a:lnTo>
                  <a:pt x="9" y="45"/>
                </a:lnTo>
                <a:lnTo>
                  <a:pt x="14" y="50"/>
                </a:lnTo>
                <a:lnTo>
                  <a:pt x="19" y="52"/>
                </a:lnTo>
                <a:lnTo>
                  <a:pt x="19" y="61"/>
                </a:lnTo>
                <a:lnTo>
                  <a:pt x="14" y="71"/>
                </a:lnTo>
                <a:lnTo>
                  <a:pt x="12" y="76"/>
                </a:lnTo>
                <a:lnTo>
                  <a:pt x="14" y="80"/>
                </a:lnTo>
                <a:lnTo>
                  <a:pt x="19" y="78"/>
                </a:lnTo>
                <a:lnTo>
                  <a:pt x="24" y="71"/>
                </a:lnTo>
                <a:lnTo>
                  <a:pt x="26" y="54"/>
                </a:lnTo>
                <a:lnTo>
                  <a:pt x="31" y="45"/>
                </a:lnTo>
                <a:lnTo>
                  <a:pt x="42" y="43"/>
                </a:lnTo>
                <a:lnTo>
                  <a:pt x="50" y="43"/>
                </a:lnTo>
                <a:lnTo>
                  <a:pt x="61" y="35"/>
                </a:lnTo>
                <a:lnTo>
                  <a:pt x="68" y="26"/>
                </a:lnTo>
                <a:lnTo>
                  <a:pt x="73" y="21"/>
                </a:lnTo>
                <a:lnTo>
                  <a:pt x="76" y="17"/>
                </a:lnTo>
                <a:lnTo>
                  <a:pt x="83" y="14"/>
                </a:lnTo>
                <a:lnTo>
                  <a:pt x="78" y="9"/>
                </a:lnTo>
                <a:lnTo>
                  <a:pt x="73" y="9"/>
                </a:lnTo>
                <a:lnTo>
                  <a:pt x="66" y="2"/>
                </a:lnTo>
                <a:lnTo>
                  <a:pt x="59" y="0"/>
                </a:lnTo>
                <a:lnTo>
                  <a:pt x="54" y="0"/>
                </a:lnTo>
                <a:lnTo>
                  <a:pt x="50" y="5"/>
                </a:lnTo>
                <a:lnTo>
                  <a:pt x="42" y="5"/>
                </a:lnTo>
                <a:lnTo>
                  <a:pt x="35" y="2"/>
                </a:lnTo>
                <a:lnTo>
                  <a:pt x="33" y="7"/>
                </a:lnTo>
                <a:lnTo>
                  <a:pt x="24" y="12"/>
                </a:lnTo>
                <a:lnTo>
                  <a:pt x="16" y="21"/>
                </a:lnTo>
                <a:lnTo>
                  <a:pt x="16" y="26"/>
                </a:lnTo>
                <a:lnTo>
                  <a:pt x="14" y="26"/>
                </a:lnTo>
                <a:lnTo>
                  <a:pt x="12" y="19"/>
                </a:lnTo>
                <a:lnTo>
                  <a:pt x="5" y="17"/>
                </a:lnTo>
                <a:lnTo>
                  <a:pt x="0" y="21"/>
                </a:lnTo>
                <a:lnTo>
                  <a:pt x="5" y="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1195"/>
          <p:cNvSpPr>
            <a:spLocks/>
          </p:cNvSpPr>
          <p:nvPr/>
        </p:nvSpPr>
        <p:spPr bwMode="auto">
          <a:xfrm>
            <a:off x="6767513" y="2324101"/>
            <a:ext cx="87313" cy="68263"/>
          </a:xfrm>
          <a:custGeom>
            <a:avLst/>
            <a:gdLst>
              <a:gd name="T0" fmla="*/ 26 w 55"/>
              <a:gd name="T1" fmla="*/ 43 h 43"/>
              <a:gd name="T2" fmla="*/ 31 w 55"/>
              <a:gd name="T3" fmla="*/ 43 h 43"/>
              <a:gd name="T4" fmla="*/ 33 w 55"/>
              <a:gd name="T5" fmla="*/ 41 h 43"/>
              <a:gd name="T6" fmla="*/ 36 w 55"/>
              <a:gd name="T7" fmla="*/ 33 h 43"/>
              <a:gd name="T8" fmla="*/ 43 w 55"/>
              <a:gd name="T9" fmla="*/ 33 h 43"/>
              <a:gd name="T10" fmla="*/ 45 w 55"/>
              <a:gd name="T11" fmla="*/ 29 h 43"/>
              <a:gd name="T12" fmla="*/ 50 w 55"/>
              <a:gd name="T13" fmla="*/ 26 h 43"/>
              <a:gd name="T14" fmla="*/ 55 w 55"/>
              <a:gd name="T15" fmla="*/ 26 h 43"/>
              <a:gd name="T16" fmla="*/ 52 w 55"/>
              <a:gd name="T17" fmla="*/ 17 h 43"/>
              <a:gd name="T18" fmla="*/ 43 w 55"/>
              <a:gd name="T19" fmla="*/ 12 h 43"/>
              <a:gd name="T20" fmla="*/ 41 w 55"/>
              <a:gd name="T21" fmla="*/ 10 h 43"/>
              <a:gd name="T22" fmla="*/ 33 w 55"/>
              <a:gd name="T23" fmla="*/ 10 h 43"/>
              <a:gd name="T24" fmla="*/ 31 w 55"/>
              <a:gd name="T25" fmla="*/ 3 h 43"/>
              <a:gd name="T26" fmla="*/ 26 w 55"/>
              <a:gd name="T27" fmla="*/ 0 h 43"/>
              <a:gd name="T28" fmla="*/ 22 w 55"/>
              <a:gd name="T29" fmla="*/ 10 h 43"/>
              <a:gd name="T30" fmla="*/ 19 w 55"/>
              <a:gd name="T31" fmla="*/ 17 h 43"/>
              <a:gd name="T32" fmla="*/ 12 w 55"/>
              <a:gd name="T33" fmla="*/ 19 h 43"/>
              <a:gd name="T34" fmla="*/ 5 w 55"/>
              <a:gd name="T35" fmla="*/ 22 h 43"/>
              <a:gd name="T36" fmla="*/ 0 w 55"/>
              <a:gd name="T37" fmla="*/ 22 h 43"/>
              <a:gd name="T38" fmla="*/ 0 w 55"/>
              <a:gd name="T39" fmla="*/ 24 h 43"/>
              <a:gd name="T40" fmla="*/ 5 w 55"/>
              <a:gd name="T41" fmla="*/ 24 h 43"/>
              <a:gd name="T42" fmla="*/ 15 w 55"/>
              <a:gd name="T43" fmla="*/ 26 h 43"/>
              <a:gd name="T44" fmla="*/ 22 w 55"/>
              <a:gd name="T45" fmla="*/ 29 h 43"/>
              <a:gd name="T46" fmla="*/ 22 w 55"/>
              <a:gd name="T47" fmla="*/ 33 h 43"/>
              <a:gd name="T48" fmla="*/ 24 w 55"/>
              <a:gd name="T49" fmla="*/ 43 h 43"/>
              <a:gd name="T50" fmla="*/ 26 w 55"/>
              <a:gd name="T5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" h="43">
                <a:moveTo>
                  <a:pt x="26" y="43"/>
                </a:moveTo>
                <a:lnTo>
                  <a:pt x="31" y="43"/>
                </a:lnTo>
                <a:lnTo>
                  <a:pt x="33" y="41"/>
                </a:lnTo>
                <a:lnTo>
                  <a:pt x="36" y="33"/>
                </a:lnTo>
                <a:lnTo>
                  <a:pt x="43" y="33"/>
                </a:lnTo>
                <a:lnTo>
                  <a:pt x="45" y="29"/>
                </a:lnTo>
                <a:lnTo>
                  <a:pt x="50" y="26"/>
                </a:lnTo>
                <a:lnTo>
                  <a:pt x="55" y="26"/>
                </a:lnTo>
                <a:lnTo>
                  <a:pt x="52" y="17"/>
                </a:lnTo>
                <a:lnTo>
                  <a:pt x="43" y="12"/>
                </a:lnTo>
                <a:lnTo>
                  <a:pt x="41" y="10"/>
                </a:lnTo>
                <a:lnTo>
                  <a:pt x="33" y="10"/>
                </a:lnTo>
                <a:lnTo>
                  <a:pt x="31" y="3"/>
                </a:lnTo>
                <a:lnTo>
                  <a:pt x="26" y="0"/>
                </a:lnTo>
                <a:lnTo>
                  <a:pt x="22" y="10"/>
                </a:lnTo>
                <a:lnTo>
                  <a:pt x="19" y="17"/>
                </a:lnTo>
                <a:lnTo>
                  <a:pt x="12" y="19"/>
                </a:lnTo>
                <a:lnTo>
                  <a:pt x="5" y="22"/>
                </a:lnTo>
                <a:lnTo>
                  <a:pt x="0" y="22"/>
                </a:lnTo>
                <a:lnTo>
                  <a:pt x="0" y="24"/>
                </a:lnTo>
                <a:lnTo>
                  <a:pt x="5" y="24"/>
                </a:lnTo>
                <a:lnTo>
                  <a:pt x="15" y="26"/>
                </a:lnTo>
                <a:lnTo>
                  <a:pt x="22" y="29"/>
                </a:lnTo>
                <a:lnTo>
                  <a:pt x="22" y="33"/>
                </a:lnTo>
                <a:lnTo>
                  <a:pt x="24" y="43"/>
                </a:lnTo>
                <a:lnTo>
                  <a:pt x="26" y="4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1196"/>
          <p:cNvSpPr>
            <a:spLocks/>
          </p:cNvSpPr>
          <p:nvPr/>
        </p:nvSpPr>
        <p:spPr bwMode="auto">
          <a:xfrm>
            <a:off x="7215188" y="1982788"/>
            <a:ext cx="220663" cy="209550"/>
          </a:xfrm>
          <a:custGeom>
            <a:avLst/>
            <a:gdLst>
              <a:gd name="T0" fmla="*/ 33 w 139"/>
              <a:gd name="T1" fmla="*/ 132 h 132"/>
              <a:gd name="T2" fmla="*/ 31 w 139"/>
              <a:gd name="T3" fmla="*/ 125 h 132"/>
              <a:gd name="T4" fmla="*/ 26 w 139"/>
              <a:gd name="T5" fmla="*/ 114 h 132"/>
              <a:gd name="T6" fmla="*/ 26 w 139"/>
              <a:gd name="T7" fmla="*/ 109 h 132"/>
              <a:gd name="T8" fmla="*/ 31 w 139"/>
              <a:gd name="T9" fmla="*/ 106 h 132"/>
              <a:gd name="T10" fmla="*/ 40 w 139"/>
              <a:gd name="T11" fmla="*/ 111 h 132"/>
              <a:gd name="T12" fmla="*/ 49 w 139"/>
              <a:gd name="T13" fmla="*/ 114 h 132"/>
              <a:gd name="T14" fmla="*/ 49 w 139"/>
              <a:gd name="T15" fmla="*/ 102 h 132"/>
              <a:gd name="T16" fmla="*/ 52 w 139"/>
              <a:gd name="T17" fmla="*/ 95 h 132"/>
              <a:gd name="T18" fmla="*/ 59 w 139"/>
              <a:gd name="T19" fmla="*/ 95 h 132"/>
              <a:gd name="T20" fmla="*/ 64 w 139"/>
              <a:gd name="T21" fmla="*/ 102 h 132"/>
              <a:gd name="T22" fmla="*/ 66 w 139"/>
              <a:gd name="T23" fmla="*/ 102 h 132"/>
              <a:gd name="T24" fmla="*/ 73 w 139"/>
              <a:gd name="T25" fmla="*/ 95 h 132"/>
              <a:gd name="T26" fmla="*/ 76 w 139"/>
              <a:gd name="T27" fmla="*/ 90 h 132"/>
              <a:gd name="T28" fmla="*/ 73 w 139"/>
              <a:gd name="T29" fmla="*/ 85 h 132"/>
              <a:gd name="T30" fmla="*/ 73 w 139"/>
              <a:gd name="T31" fmla="*/ 76 h 132"/>
              <a:gd name="T32" fmla="*/ 83 w 139"/>
              <a:gd name="T33" fmla="*/ 71 h 132"/>
              <a:gd name="T34" fmla="*/ 104 w 139"/>
              <a:gd name="T35" fmla="*/ 71 h 132"/>
              <a:gd name="T36" fmla="*/ 120 w 139"/>
              <a:gd name="T37" fmla="*/ 73 h 132"/>
              <a:gd name="T38" fmla="*/ 128 w 139"/>
              <a:gd name="T39" fmla="*/ 78 h 132"/>
              <a:gd name="T40" fmla="*/ 135 w 139"/>
              <a:gd name="T41" fmla="*/ 78 h 132"/>
              <a:gd name="T42" fmla="*/ 139 w 139"/>
              <a:gd name="T43" fmla="*/ 73 h 132"/>
              <a:gd name="T44" fmla="*/ 139 w 139"/>
              <a:gd name="T45" fmla="*/ 69 h 132"/>
              <a:gd name="T46" fmla="*/ 137 w 139"/>
              <a:gd name="T47" fmla="*/ 61 h 132"/>
              <a:gd name="T48" fmla="*/ 135 w 139"/>
              <a:gd name="T49" fmla="*/ 61 h 132"/>
              <a:gd name="T50" fmla="*/ 125 w 139"/>
              <a:gd name="T51" fmla="*/ 59 h 132"/>
              <a:gd name="T52" fmla="*/ 120 w 139"/>
              <a:gd name="T53" fmla="*/ 50 h 132"/>
              <a:gd name="T54" fmla="*/ 111 w 139"/>
              <a:gd name="T55" fmla="*/ 45 h 132"/>
              <a:gd name="T56" fmla="*/ 97 w 139"/>
              <a:gd name="T57" fmla="*/ 45 h 132"/>
              <a:gd name="T58" fmla="*/ 90 w 139"/>
              <a:gd name="T59" fmla="*/ 54 h 132"/>
              <a:gd name="T60" fmla="*/ 76 w 139"/>
              <a:gd name="T61" fmla="*/ 59 h 132"/>
              <a:gd name="T62" fmla="*/ 57 w 139"/>
              <a:gd name="T63" fmla="*/ 47 h 132"/>
              <a:gd name="T64" fmla="*/ 42 w 139"/>
              <a:gd name="T65" fmla="*/ 40 h 132"/>
              <a:gd name="T66" fmla="*/ 38 w 139"/>
              <a:gd name="T67" fmla="*/ 31 h 132"/>
              <a:gd name="T68" fmla="*/ 35 w 139"/>
              <a:gd name="T69" fmla="*/ 28 h 132"/>
              <a:gd name="T70" fmla="*/ 38 w 139"/>
              <a:gd name="T71" fmla="*/ 26 h 132"/>
              <a:gd name="T72" fmla="*/ 42 w 139"/>
              <a:gd name="T73" fmla="*/ 28 h 132"/>
              <a:gd name="T74" fmla="*/ 45 w 139"/>
              <a:gd name="T75" fmla="*/ 26 h 132"/>
              <a:gd name="T76" fmla="*/ 42 w 139"/>
              <a:gd name="T77" fmla="*/ 17 h 132"/>
              <a:gd name="T78" fmla="*/ 45 w 139"/>
              <a:gd name="T79" fmla="*/ 9 h 132"/>
              <a:gd name="T80" fmla="*/ 45 w 139"/>
              <a:gd name="T81" fmla="*/ 5 h 132"/>
              <a:gd name="T82" fmla="*/ 40 w 139"/>
              <a:gd name="T83" fmla="*/ 0 h 132"/>
              <a:gd name="T84" fmla="*/ 33 w 139"/>
              <a:gd name="T85" fmla="*/ 5 h 132"/>
              <a:gd name="T86" fmla="*/ 26 w 139"/>
              <a:gd name="T87" fmla="*/ 14 h 132"/>
              <a:gd name="T88" fmla="*/ 21 w 139"/>
              <a:gd name="T89" fmla="*/ 19 h 132"/>
              <a:gd name="T90" fmla="*/ 19 w 139"/>
              <a:gd name="T91" fmla="*/ 28 h 132"/>
              <a:gd name="T92" fmla="*/ 0 w 139"/>
              <a:gd name="T93" fmla="*/ 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9" h="132">
                <a:moveTo>
                  <a:pt x="33" y="132"/>
                </a:moveTo>
                <a:lnTo>
                  <a:pt x="31" y="125"/>
                </a:lnTo>
                <a:lnTo>
                  <a:pt x="26" y="114"/>
                </a:lnTo>
                <a:lnTo>
                  <a:pt x="26" y="109"/>
                </a:lnTo>
                <a:lnTo>
                  <a:pt x="31" y="106"/>
                </a:lnTo>
                <a:lnTo>
                  <a:pt x="40" y="111"/>
                </a:lnTo>
                <a:lnTo>
                  <a:pt x="49" y="114"/>
                </a:lnTo>
                <a:lnTo>
                  <a:pt x="49" y="102"/>
                </a:lnTo>
                <a:lnTo>
                  <a:pt x="52" y="95"/>
                </a:lnTo>
                <a:lnTo>
                  <a:pt x="59" y="95"/>
                </a:lnTo>
                <a:lnTo>
                  <a:pt x="64" y="102"/>
                </a:lnTo>
                <a:lnTo>
                  <a:pt x="66" y="102"/>
                </a:lnTo>
                <a:lnTo>
                  <a:pt x="73" y="95"/>
                </a:lnTo>
                <a:lnTo>
                  <a:pt x="76" y="90"/>
                </a:lnTo>
                <a:lnTo>
                  <a:pt x="73" y="85"/>
                </a:lnTo>
                <a:lnTo>
                  <a:pt x="73" y="76"/>
                </a:lnTo>
                <a:lnTo>
                  <a:pt x="83" y="71"/>
                </a:lnTo>
                <a:lnTo>
                  <a:pt x="104" y="71"/>
                </a:lnTo>
                <a:lnTo>
                  <a:pt x="120" y="73"/>
                </a:lnTo>
                <a:lnTo>
                  <a:pt x="128" y="78"/>
                </a:lnTo>
                <a:lnTo>
                  <a:pt x="135" y="78"/>
                </a:lnTo>
                <a:lnTo>
                  <a:pt x="139" y="73"/>
                </a:lnTo>
                <a:lnTo>
                  <a:pt x="139" y="69"/>
                </a:lnTo>
                <a:lnTo>
                  <a:pt x="137" y="61"/>
                </a:lnTo>
                <a:lnTo>
                  <a:pt x="135" y="61"/>
                </a:lnTo>
                <a:lnTo>
                  <a:pt x="125" y="59"/>
                </a:lnTo>
                <a:lnTo>
                  <a:pt x="120" y="50"/>
                </a:lnTo>
                <a:lnTo>
                  <a:pt x="111" y="45"/>
                </a:lnTo>
                <a:lnTo>
                  <a:pt x="97" y="45"/>
                </a:lnTo>
                <a:lnTo>
                  <a:pt x="90" y="54"/>
                </a:lnTo>
                <a:lnTo>
                  <a:pt x="76" y="59"/>
                </a:lnTo>
                <a:lnTo>
                  <a:pt x="57" y="47"/>
                </a:lnTo>
                <a:lnTo>
                  <a:pt x="42" y="40"/>
                </a:lnTo>
                <a:lnTo>
                  <a:pt x="38" y="31"/>
                </a:lnTo>
                <a:lnTo>
                  <a:pt x="35" y="28"/>
                </a:lnTo>
                <a:lnTo>
                  <a:pt x="38" y="26"/>
                </a:lnTo>
                <a:lnTo>
                  <a:pt x="42" y="28"/>
                </a:lnTo>
                <a:lnTo>
                  <a:pt x="45" y="26"/>
                </a:lnTo>
                <a:lnTo>
                  <a:pt x="42" y="17"/>
                </a:lnTo>
                <a:lnTo>
                  <a:pt x="45" y="9"/>
                </a:lnTo>
                <a:lnTo>
                  <a:pt x="45" y="5"/>
                </a:lnTo>
                <a:lnTo>
                  <a:pt x="40" y="0"/>
                </a:lnTo>
                <a:lnTo>
                  <a:pt x="33" y="5"/>
                </a:lnTo>
                <a:lnTo>
                  <a:pt x="26" y="14"/>
                </a:lnTo>
                <a:lnTo>
                  <a:pt x="21" y="19"/>
                </a:lnTo>
                <a:lnTo>
                  <a:pt x="19" y="28"/>
                </a:lnTo>
                <a:lnTo>
                  <a:pt x="0" y="2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1197"/>
          <p:cNvSpPr>
            <a:spLocks/>
          </p:cNvSpPr>
          <p:nvPr/>
        </p:nvSpPr>
        <p:spPr bwMode="auto">
          <a:xfrm>
            <a:off x="6778626" y="2020888"/>
            <a:ext cx="436563" cy="179388"/>
          </a:xfrm>
          <a:custGeom>
            <a:avLst/>
            <a:gdLst>
              <a:gd name="T0" fmla="*/ 275 w 275"/>
              <a:gd name="T1" fmla="*/ 0 h 113"/>
              <a:gd name="T2" fmla="*/ 268 w 275"/>
              <a:gd name="T3" fmla="*/ 4 h 113"/>
              <a:gd name="T4" fmla="*/ 258 w 275"/>
              <a:gd name="T5" fmla="*/ 7 h 113"/>
              <a:gd name="T6" fmla="*/ 251 w 275"/>
              <a:gd name="T7" fmla="*/ 9 h 113"/>
              <a:gd name="T8" fmla="*/ 242 w 275"/>
              <a:gd name="T9" fmla="*/ 4 h 113"/>
              <a:gd name="T10" fmla="*/ 232 w 275"/>
              <a:gd name="T11" fmla="*/ 11 h 113"/>
              <a:gd name="T12" fmla="*/ 228 w 275"/>
              <a:gd name="T13" fmla="*/ 16 h 113"/>
              <a:gd name="T14" fmla="*/ 216 w 275"/>
              <a:gd name="T15" fmla="*/ 23 h 113"/>
              <a:gd name="T16" fmla="*/ 211 w 275"/>
              <a:gd name="T17" fmla="*/ 28 h 113"/>
              <a:gd name="T18" fmla="*/ 202 w 275"/>
              <a:gd name="T19" fmla="*/ 28 h 113"/>
              <a:gd name="T20" fmla="*/ 192 w 275"/>
              <a:gd name="T21" fmla="*/ 28 h 113"/>
              <a:gd name="T22" fmla="*/ 187 w 275"/>
              <a:gd name="T23" fmla="*/ 28 h 113"/>
              <a:gd name="T24" fmla="*/ 187 w 275"/>
              <a:gd name="T25" fmla="*/ 35 h 113"/>
              <a:gd name="T26" fmla="*/ 187 w 275"/>
              <a:gd name="T27" fmla="*/ 42 h 113"/>
              <a:gd name="T28" fmla="*/ 180 w 275"/>
              <a:gd name="T29" fmla="*/ 47 h 113"/>
              <a:gd name="T30" fmla="*/ 178 w 275"/>
              <a:gd name="T31" fmla="*/ 52 h 113"/>
              <a:gd name="T32" fmla="*/ 168 w 275"/>
              <a:gd name="T33" fmla="*/ 47 h 113"/>
              <a:gd name="T34" fmla="*/ 164 w 275"/>
              <a:gd name="T35" fmla="*/ 47 h 113"/>
              <a:gd name="T36" fmla="*/ 152 w 275"/>
              <a:gd name="T37" fmla="*/ 49 h 113"/>
              <a:gd name="T38" fmla="*/ 145 w 275"/>
              <a:gd name="T39" fmla="*/ 54 h 113"/>
              <a:gd name="T40" fmla="*/ 135 w 275"/>
              <a:gd name="T41" fmla="*/ 61 h 113"/>
              <a:gd name="T42" fmla="*/ 123 w 275"/>
              <a:gd name="T43" fmla="*/ 66 h 113"/>
              <a:gd name="T44" fmla="*/ 116 w 275"/>
              <a:gd name="T45" fmla="*/ 73 h 113"/>
              <a:gd name="T46" fmla="*/ 109 w 275"/>
              <a:gd name="T47" fmla="*/ 82 h 113"/>
              <a:gd name="T48" fmla="*/ 102 w 275"/>
              <a:gd name="T49" fmla="*/ 82 h 113"/>
              <a:gd name="T50" fmla="*/ 93 w 275"/>
              <a:gd name="T51" fmla="*/ 80 h 113"/>
              <a:gd name="T52" fmla="*/ 79 w 275"/>
              <a:gd name="T53" fmla="*/ 87 h 113"/>
              <a:gd name="T54" fmla="*/ 71 w 275"/>
              <a:gd name="T55" fmla="*/ 94 h 113"/>
              <a:gd name="T56" fmla="*/ 62 w 275"/>
              <a:gd name="T57" fmla="*/ 97 h 113"/>
              <a:gd name="T58" fmla="*/ 52 w 275"/>
              <a:gd name="T59" fmla="*/ 101 h 113"/>
              <a:gd name="T60" fmla="*/ 48 w 275"/>
              <a:gd name="T61" fmla="*/ 106 h 113"/>
              <a:gd name="T62" fmla="*/ 45 w 275"/>
              <a:gd name="T63" fmla="*/ 108 h 113"/>
              <a:gd name="T64" fmla="*/ 36 w 275"/>
              <a:gd name="T65" fmla="*/ 113 h 113"/>
              <a:gd name="T66" fmla="*/ 29 w 275"/>
              <a:gd name="T67" fmla="*/ 113 h 113"/>
              <a:gd name="T68" fmla="*/ 29 w 275"/>
              <a:gd name="T69" fmla="*/ 111 h 113"/>
              <a:gd name="T70" fmla="*/ 38 w 275"/>
              <a:gd name="T71" fmla="*/ 101 h 113"/>
              <a:gd name="T72" fmla="*/ 34 w 275"/>
              <a:gd name="T73" fmla="*/ 101 h 113"/>
              <a:gd name="T74" fmla="*/ 24 w 275"/>
              <a:gd name="T75" fmla="*/ 99 h 113"/>
              <a:gd name="T76" fmla="*/ 22 w 275"/>
              <a:gd name="T77" fmla="*/ 90 h 113"/>
              <a:gd name="T78" fmla="*/ 29 w 275"/>
              <a:gd name="T79" fmla="*/ 80 h 113"/>
              <a:gd name="T80" fmla="*/ 22 w 275"/>
              <a:gd name="T81" fmla="*/ 75 h 113"/>
              <a:gd name="T82" fmla="*/ 29 w 275"/>
              <a:gd name="T83" fmla="*/ 59 h 113"/>
              <a:gd name="T84" fmla="*/ 24 w 275"/>
              <a:gd name="T85" fmla="*/ 56 h 113"/>
              <a:gd name="T86" fmla="*/ 17 w 275"/>
              <a:gd name="T87" fmla="*/ 59 h 113"/>
              <a:gd name="T88" fmla="*/ 15 w 275"/>
              <a:gd name="T89" fmla="*/ 68 h 113"/>
              <a:gd name="T90" fmla="*/ 3 w 275"/>
              <a:gd name="T91" fmla="*/ 68 h 113"/>
              <a:gd name="T92" fmla="*/ 0 w 275"/>
              <a:gd name="T93" fmla="*/ 68 h 113"/>
              <a:gd name="T94" fmla="*/ 5 w 275"/>
              <a:gd name="T95" fmla="*/ 5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5" h="113">
                <a:moveTo>
                  <a:pt x="275" y="0"/>
                </a:moveTo>
                <a:lnTo>
                  <a:pt x="268" y="4"/>
                </a:lnTo>
                <a:lnTo>
                  <a:pt x="258" y="7"/>
                </a:lnTo>
                <a:lnTo>
                  <a:pt x="251" y="9"/>
                </a:lnTo>
                <a:lnTo>
                  <a:pt x="242" y="4"/>
                </a:lnTo>
                <a:lnTo>
                  <a:pt x="232" y="11"/>
                </a:lnTo>
                <a:lnTo>
                  <a:pt x="228" y="16"/>
                </a:lnTo>
                <a:lnTo>
                  <a:pt x="216" y="23"/>
                </a:lnTo>
                <a:lnTo>
                  <a:pt x="211" y="28"/>
                </a:lnTo>
                <a:lnTo>
                  <a:pt x="202" y="28"/>
                </a:lnTo>
                <a:lnTo>
                  <a:pt x="192" y="28"/>
                </a:lnTo>
                <a:lnTo>
                  <a:pt x="187" y="28"/>
                </a:lnTo>
                <a:lnTo>
                  <a:pt x="187" y="35"/>
                </a:lnTo>
                <a:lnTo>
                  <a:pt x="187" y="42"/>
                </a:lnTo>
                <a:lnTo>
                  <a:pt x="180" y="47"/>
                </a:lnTo>
                <a:lnTo>
                  <a:pt x="178" y="52"/>
                </a:lnTo>
                <a:lnTo>
                  <a:pt x="168" y="47"/>
                </a:lnTo>
                <a:lnTo>
                  <a:pt x="164" y="47"/>
                </a:lnTo>
                <a:lnTo>
                  <a:pt x="152" y="49"/>
                </a:lnTo>
                <a:lnTo>
                  <a:pt x="145" y="54"/>
                </a:lnTo>
                <a:lnTo>
                  <a:pt x="135" y="61"/>
                </a:lnTo>
                <a:lnTo>
                  <a:pt x="123" y="66"/>
                </a:lnTo>
                <a:lnTo>
                  <a:pt x="116" y="73"/>
                </a:lnTo>
                <a:lnTo>
                  <a:pt x="109" y="82"/>
                </a:lnTo>
                <a:lnTo>
                  <a:pt x="102" y="82"/>
                </a:lnTo>
                <a:lnTo>
                  <a:pt x="93" y="80"/>
                </a:lnTo>
                <a:lnTo>
                  <a:pt x="79" y="87"/>
                </a:lnTo>
                <a:lnTo>
                  <a:pt x="71" y="94"/>
                </a:lnTo>
                <a:lnTo>
                  <a:pt x="62" y="97"/>
                </a:lnTo>
                <a:lnTo>
                  <a:pt x="52" y="101"/>
                </a:lnTo>
                <a:lnTo>
                  <a:pt x="48" y="106"/>
                </a:lnTo>
                <a:lnTo>
                  <a:pt x="45" y="108"/>
                </a:lnTo>
                <a:lnTo>
                  <a:pt x="36" y="113"/>
                </a:lnTo>
                <a:lnTo>
                  <a:pt x="29" y="113"/>
                </a:lnTo>
                <a:lnTo>
                  <a:pt x="29" y="111"/>
                </a:lnTo>
                <a:lnTo>
                  <a:pt x="38" y="101"/>
                </a:lnTo>
                <a:lnTo>
                  <a:pt x="34" y="101"/>
                </a:lnTo>
                <a:lnTo>
                  <a:pt x="24" y="99"/>
                </a:lnTo>
                <a:lnTo>
                  <a:pt x="22" y="90"/>
                </a:lnTo>
                <a:lnTo>
                  <a:pt x="29" y="80"/>
                </a:lnTo>
                <a:lnTo>
                  <a:pt x="22" y="75"/>
                </a:lnTo>
                <a:lnTo>
                  <a:pt x="29" y="59"/>
                </a:lnTo>
                <a:lnTo>
                  <a:pt x="24" y="56"/>
                </a:lnTo>
                <a:lnTo>
                  <a:pt x="17" y="59"/>
                </a:lnTo>
                <a:lnTo>
                  <a:pt x="15" y="68"/>
                </a:lnTo>
                <a:lnTo>
                  <a:pt x="3" y="68"/>
                </a:lnTo>
                <a:lnTo>
                  <a:pt x="0" y="68"/>
                </a:lnTo>
                <a:lnTo>
                  <a:pt x="5" y="5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1198"/>
          <p:cNvSpPr>
            <a:spLocks/>
          </p:cNvSpPr>
          <p:nvPr/>
        </p:nvSpPr>
        <p:spPr bwMode="auto">
          <a:xfrm>
            <a:off x="6772276" y="2133601"/>
            <a:ext cx="41275" cy="44450"/>
          </a:xfrm>
          <a:custGeom>
            <a:avLst/>
            <a:gdLst>
              <a:gd name="T0" fmla="*/ 2 w 26"/>
              <a:gd name="T1" fmla="*/ 11 h 28"/>
              <a:gd name="T2" fmla="*/ 2 w 26"/>
              <a:gd name="T3" fmla="*/ 16 h 28"/>
              <a:gd name="T4" fmla="*/ 0 w 26"/>
              <a:gd name="T5" fmla="*/ 28 h 28"/>
              <a:gd name="T6" fmla="*/ 9 w 26"/>
              <a:gd name="T7" fmla="*/ 28 h 28"/>
              <a:gd name="T8" fmla="*/ 16 w 26"/>
              <a:gd name="T9" fmla="*/ 21 h 28"/>
              <a:gd name="T10" fmla="*/ 21 w 26"/>
              <a:gd name="T11" fmla="*/ 21 h 28"/>
              <a:gd name="T12" fmla="*/ 21 w 26"/>
              <a:gd name="T13" fmla="*/ 16 h 28"/>
              <a:gd name="T14" fmla="*/ 26 w 26"/>
              <a:gd name="T15" fmla="*/ 9 h 28"/>
              <a:gd name="T16" fmla="*/ 19 w 26"/>
              <a:gd name="T17" fmla="*/ 0 h 28"/>
              <a:gd name="T18" fmla="*/ 9 w 26"/>
              <a:gd name="T19" fmla="*/ 2 h 28"/>
              <a:gd name="T20" fmla="*/ 4 w 26"/>
              <a:gd name="T21" fmla="*/ 4 h 28"/>
              <a:gd name="T22" fmla="*/ 2 w 26"/>
              <a:gd name="T23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8">
                <a:moveTo>
                  <a:pt x="2" y="11"/>
                </a:moveTo>
                <a:lnTo>
                  <a:pt x="2" y="16"/>
                </a:lnTo>
                <a:lnTo>
                  <a:pt x="0" y="28"/>
                </a:lnTo>
                <a:lnTo>
                  <a:pt x="9" y="28"/>
                </a:lnTo>
                <a:lnTo>
                  <a:pt x="16" y="21"/>
                </a:lnTo>
                <a:lnTo>
                  <a:pt x="21" y="21"/>
                </a:lnTo>
                <a:lnTo>
                  <a:pt x="21" y="16"/>
                </a:lnTo>
                <a:lnTo>
                  <a:pt x="26" y="9"/>
                </a:lnTo>
                <a:lnTo>
                  <a:pt x="19" y="0"/>
                </a:lnTo>
                <a:lnTo>
                  <a:pt x="9" y="2"/>
                </a:lnTo>
                <a:lnTo>
                  <a:pt x="4" y="4"/>
                </a:lnTo>
                <a:lnTo>
                  <a:pt x="2" y="1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1199"/>
          <p:cNvSpPr>
            <a:spLocks/>
          </p:cNvSpPr>
          <p:nvPr/>
        </p:nvSpPr>
        <p:spPr bwMode="auto">
          <a:xfrm>
            <a:off x="6696076" y="2114551"/>
            <a:ext cx="79375" cy="49213"/>
          </a:xfrm>
          <a:custGeom>
            <a:avLst/>
            <a:gdLst>
              <a:gd name="T0" fmla="*/ 10 w 50"/>
              <a:gd name="T1" fmla="*/ 31 h 31"/>
              <a:gd name="T2" fmla="*/ 19 w 50"/>
              <a:gd name="T3" fmla="*/ 28 h 31"/>
              <a:gd name="T4" fmla="*/ 26 w 50"/>
              <a:gd name="T5" fmla="*/ 28 h 31"/>
              <a:gd name="T6" fmla="*/ 29 w 50"/>
              <a:gd name="T7" fmla="*/ 26 h 31"/>
              <a:gd name="T8" fmla="*/ 34 w 50"/>
              <a:gd name="T9" fmla="*/ 21 h 31"/>
              <a:gd name="T10" fmla="*/ 43 w 50"/>
              <a:gd name="T11" fmla="*/ 26 h 31"/>
              <a:gd name="T12" fmla="*/ 45 w 50"/>
              <a:gd name="T13" fmla="*/ 19 h 31"/>
              <a:gd name="T14" fmla="*/ 48 w 50"/>
              <a:gd name="T15" fmla="*/ 12 h 31"/>
              <a:gd name="T16" fmla="*/ 50 w 50"/>
              <a:gd name="T17" fmla="*/ 0 h 31"/>
              <a:gd name="T18" fmla="*/ 45 w 50"/>
              <a:gd name="T19" fmla="*/ 0 h 31"/>
              <a:gd name="T20" fmla="*/ 31 w 50"/>
              <a:gd name="T21" fmla="*/ 5 h 31"/>
              <a:gd name="T22" fmla="*/ 31 w 50"/>
              <a:gd name="T23" fmla="*/ 9 h 31"/>
              <a:gd name="T24" fmla="*/ 26 w 50"/>
              <a:gd name="T25" fmla="*/ 19 h 31"/>
              <a:gd name="T26" fmla="*/ 22 w 50"/>
              <a:gd name="T27" fmla="*/ 19 h 31"/>
              <a:gd name="T28" fmla="*/ 12 w 50"/>
              <a:gd name="T29" fmla="*/ 19 h 31"/>
              <a:gd name="T30" fmla="*/ 8 w 50"/>
              <a:gd name="T31" fmla="*/ 21 h 31"/>
              <a:gd name="T32" fmla="*/ 0 w 50"/>
              <a:gd name="T33" fmla="*/ 26 h 31"/>
              <a:gd name="T34" fmla="*/ 0 w 50"/>
              <a:gd name="T35" fmla="*/ 31 h 31"/>
              <a:gd name="T36" fmla="*/ 10 w 50"/>
              <a:gd name="T3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31">
                <a:moveTo>
                  <a:pt x="10" y="31"/>
                </a:moveTo>
                <a:lnTo>
                  <a:pt x="19" y="28"/>
                </a:lnTo>
                <a:lnTo>
                  <a:pt x="26" y="28"/>
                </a:lnTo>
                <a:lnTo>
                  <a:pt x="29" y="26"/>
                </a:lnTo>
                <a:lnTo>
                  <a:pt x="34" y="21"/>
                </a:lnTo>
                <a:lnTo>
                  <a:pt x="43" y="26"/>
                </a:lnTo>
                <a:lnTo>
                  <a:pt x="45" y="19"/>
                </a:lnTo>
                <a:lnTo>
                  <a:pt x="48" y="12"/>
                </a:lnTo>
                <a:lnTo>
                  <a:pt x="50" y="0"/>
                </a:lnTo>
                <a:lnTo>
                  <a:pt x="45" y="0"/>
                </a:lnTo>
                <a:lnTo>
                  <a:pt x="31" y="5"/>
                </a:lnTo>
                <a:lnTo>
                  <a:pt x="31" y="9"/>
                </a:lnTo>
                <a:lnTo>
                  <a:pt x="26" y="19"/>
                </a:lnTo>
                <a:lnTo>
                  <a:pt x="22" y="19"/>
                </a:lnTo>
                <a:lnTo>
                  <a:pt x="12" y="19"/>
                </a:lnTo>
                <a:lnTo>
                  <a:pt x="8" y="21"/>
                </a:lnTo>
                <a:lnTo>
                  <a:pt x="0" y="26"/>
                </a:lnTo>
                <a:lnTo>
                  <a:pt x="0" y="31"/>
                </a:lnTo>
                <a:lnTo>
                  <a:pt x="10" y="31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1200"/>
          <p:cNvSpPr>
            <a:spLocks/>
          </p:cNvSpPr>
          <p:nvPr/>
        </p:nvSpPr>
        <p:spPr bwMode="auto">
          <a:xfrm>
            <a:off x="6629401" y="1179513"/>
            <a:ext cx="277813" cy="930275"/>
          </a:xfrm>
          <a:custGeom>
            <a:avLst/>
            <a:gdLst>
              <a:gd name="T0" fmla="*/ 94 w 175"/>
              <a:gd name="T1" fmla="*/ 582 h 586"/>
              <a:gd name="T2" fmla="*/ 73 w 175"/>
              <a:gd name="T3" fmla="*/ 582 h 586"/>
              <a:gd name="T4" fmla="*/ 59 w 175"/>
              <a:gd name="T5" fmla="*/ 577 h 586"/>
              <a:gd name="T6" fmla="*/ 54 w 175"/>
              <a:gd name="T7" fmla="*/ 567 h 586"/>
              <a:gd name="T8" fmla="*/ 47 w 175"/>
              <a:gd name="T9" fmla="*/ 570 h 586"/>
              <a:gd name="T10" fmla="*/ 35 w 175"/>
              <a:gd name="T11" fmla="*/ 560 h 586"/>
              <a:gd name="T12" fmla="*/ 26 w 175"/>
              <a:gd name="T13" fmla="*/ 530 h 586"/>
              <a:gd name="T14" fmla="*/ 33 w 175"/>
              <a:gd name="T15" fmla="*/ 485 h 586"/>
              <a:gd name="T16" fmla="*/ 31 w 175"/>
              <a:gd name="T17" fmla="*/ 442 h 586"/>
              <a:gd name="T18" fmla="*/ 16 w 175"/>
              <a:gd name="T19" fmla="*/ 418 h 586"/>
              <a:gd name="T20" fmla="*/ 9 w 175"/>
              <a:gd name="T21" fmla="*/ 376 h 586"/>
              <a:gd name="T22" fmla="*/ 5 w 175"/>
              <a:gd name="T23" fmla="*/ 333 h 586"/>
              <a:gd name="T24" fmla="*/ 12 w 175"/>
              <a:gd name="T25" fmla="*/ 321 h 586"/>
              <a:gd name="T26" fmla="*/ 19 w 175"/>
              <a:gd name="T27" fmla="*/ 302 h 586"/>
              <a:gd name="T28" fmla="*/ 26 w 175"/>
              <a:gd name="T29" fmla="*/ 276 h 586"/>
              <a:gd name="T30" fmla="*/ 38 w 175"/>
              <a:gd name="T31" fmla="*/ 288 h 586"/>
              <a:gd name="T32" fmla="*/ 54 w 175"/>
              <a:gd name="T33" fmla="*/ 276 h 586"/>
              <a:gd name="T34" fmla="*/ 47 w 175"/>
              <a:gd name="T35" fmla="*/ 265 h 586"/>
              <a:gd name="T36" fmla="*/ 52 w 175"/>
              <a:gd name="T37" fmla="*/ 246 h 586"/>
              <a:gd name="T38" fmla="*/ 64 w 175"/>
              <a:gd name="T39" fmla="*/ 220 h 586"/>
              <a:gd name="T40" fmla="*/ 83 w 175"/>
              <a:gd name="T41" fmla="*/ 210 h 586"/>
              <a:gd name="T42" fmla="*/ 97 w 175"/>
              <a:gd name="T43" fmla="*/ 196 h 586"/>
              <a:gd name="T44" fmla="*/ 97 w 175"/>
              <a:gd name="T45" fmla="*/ 187 h 586"/>
              <a:gd name="T46" fmla="*/ 106 w 175"/>
              <a:gd name="T47" fmla="*/ 187 h 586"/>
              <a:gd name="T48" fmla="*/ 109 w 175"/>
              <a:gd name="T49" fmla="*/ 175 h 586"/>
              <a:gd name="T50" fmla="*/ 130 w 175"/>
              <a:gd name="T51" fmla="*/ 134 h 586"/>
              <a:gd name="T52" fmla="*/ 137 w 175"/>
              <a:gd name="T53" fmla="*/ 116 h 586"/>
              <a:gd name="T54" fmla="*/ 137 w 175"/>
              <a:gd name="T55" fmla="*/ 104 h 586"/>
              <a:gd name="T56" fmla="*/ 154 w 175"/>
              <a:gd name="T57" fmla="*/ 92 h 586"/>
              <a:gd name="T58" fmla="*/ 163 w 175"/>
              <a:gd name="T59" fmla="*/ 92 h 586"/>
              <a:gd name="T60" fmla="*/ 175 w 175"/>
              <a:gd name="T61" fmla="*/ 94 h 586"/>
              <a:gd name="T62" fmla="*/ 170 w 175"/>
              <a:gd name="T63" fmla="*/ 87 h 586"/>
              <a:gd name="T64" fmla="*/ 165 w 175"/>
              <a:gd name="T65" fmla="*/ 80 h 586"/>
              <a:gd name="T66" fmla="*/ 170 w 175"/>
              <a:gd name="T67" fmla="*/ 71 h 586"/>
              <a:gd name="T68" fmla="*/ 165 w 175"/>
              <a:gd name="T69" fmla="*/ 52 h 586"/>
              <a:gd name="T70" fmla="*/ 161 w 175"/>
              <a:gd name="T71" fmla="*/ 28 h 586"/>
              <a:gd name="T72" fmla="*/ 137 w 175"/>
              <a:gd name="T73" fmla="*/ 14 h 586"/>
              <a:gd name="T74" fmla="*/ 120 w 175"/>
              <a:gd name="T75" fmla="*/ 7 h 586"/>
              <a:gd name="T76" fmla="*/ 106 w 175"/>
              <a:gd name="T7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5" h="586">
                <a:moveTo>
                  <a:pt x="99" y="584"/>
                </a:moveTo>
                <a:lnTo>
                  <a:pt x="94" y="582"/>
                </a:lnTo>
                <a:lnTo>
                  <a:pt x="83" y="586"/>
                </a:lnTo>
                <a:lnTo>
                  <a:pt x="73" y="582"/>
                </a:lnTo>
                <a:lnTo>
                  <a:pt x="64" y="575"/>
                </a:lnTo>
                <a:lnTo>
                  <a:pt x="59" y="577"/>
                </a:lnTo>
                <a:lnTo>
                  <a:pt x="54" y="577"/>
                </a:lnTo>
                <a:lnTo>
                  <a:pt x="54" y="567"/>
                </a:lnTo>
                <a:lnTo>
                  <a:pt x="52" y="563"/>
                </a:lnTo>
                <a:lnTo>
                  <a:pt x="47" y="570"/>
                </a:lnTo>
                <a:lnTo>
                  <a:pt x="45" y="572"/>
                </a:lnTo>
                <a:lnTo>
                  <a:pt x="35" y="560"/>
                </a:lnTo>
                <a:lnTo>
                  <a:pt x="28" y="551"/>
                </a:lnTo>
                <a:lnTo>
                  <a:pt x="26" y="530"/>
                </a:lnTo>
                <a:lnTo>
                  <a:pt x="35" y="501"/>
                </a:lnTo>
                <a:lnTo>
                  <a:pt x="33" y="485"/>
                </a:lnTo>
                <a:lnTo>
                  <a:pt x="33" y="463"/>
                </a:lnTo>
                <a:lnTo>
                  <a:pt x="31" y="442"/>
                </a:lnTo>
                <a:lnTo>
                  <a:pt x="23" y="426"/>
                </a:lnTo>
                <a:lnTo>
                  <a:pt x="16" y="418"/>
                </a:lnTo>
                <a:lnTo>
                  <a:pt x="19" y="392"/>
                </a:lnTo>
                <a:lnTo>
                  <a:pt x="9" y="376"/>
                </a:lnTo>
                <a:lnTo>
                  <a:pt x="0" y="362"/>
                </a:lnTo>
                <a:lnTo>
                  <a:pt x="5" y="333"/>
                </a:lnTo>
                <a:lnTo>
                  <a:pt x="7" y="324"/>
                </a:lnTo>
                <a:lnTo>
                  <a:pt x="12" y="321"/>
                </a:lnTo>
                <a:lnTo>
                  <a:pt x="14" y="305"/>
                </a:lnTo>
                <a:lnTo>
                  <a:pt x="19" y="302"/>
                </a:lnTo>
                <a:lnTo>
                  <a:pt x="19" y="286"/>
                </a:lnTo>
                <a:lnTo>
                  <a:pt x="26" y="276"/>
                </a:lnTo>
                <a:lnTo>
                  <a:pt x="35" y="281"/>
                </a:lnTo>
                <a:lnTo>
                  <a:pt x="38" y="288"/>
                </a:lnTo>
                <a:lnTo>
                  <a:pt x="50" y="279"/>
                </a:lnTo>
                <a:lnTo>
                  <a:pt x="54" y="276"/>
                </a:lnTo>
                <a:lnTo>
                  <a:pt x="54" y="272"/>
                </a:lnTo>
                <a:lnTo>
                  <a:pt x="47" y="265"/>
                </a:lnTo>
                <a:lnTo>
                  <a:pt x="47" y="258"/>
                </a:lnTo>
                <a:lnTo>
                  <a:pt x="52" y="246"/>
                </a:lnTo>
                <a:lnTo>
                  <a:pt x="64" y="229"/>
                </a:lnTo>
                <a:lnTo>
                  <a:pt x="64" y="220"/>
                </a:lnTo>
                <a:lnTo>
                  <a:pt x="71" y="210"/>
                </a:lnTo>
                <a:lnTo>
                  <a:pt x="83" y="210"/>
                </a:lnTo>
                <a:lnTo>
                  <a:pt x="94" y="203"/>
                </a:lnTo>
                <a:lnTo>
                  <a:pt x="97" y="196"/>
                </a:lnTo>
                <a:lnTo>
                  <a:pt x="94" y="187"/>
                </a:lnTo>
                <a:lnTo>
                  <a:pt x="97" y="187"/>
                </a:lnTo>
                <a:lnTo>
                  <a:pt x="104" y="189"/>
                </a:lnTo>
                <a:lnTo>
                  <a:pt x="106" y="187"/>
                </a:lnTo>
                <a:lnTo>
                  <a:pt x="104" y="184"/>
                </a:lnTo>
                <a:lnTo>
                  <a:pt x="109" y="175"/>
                </a:lnTo>
                <a:lnTo>
                  <a:pt x="118" y="153"/>
                </a:lnTo>
                <a:lnTo>
                  <a:pt x="130" y="134"/>
                </a:lnTo>
                <a:lnTo>
                  <a:pt x="132" y="125"/>
                </a:lnTo>
                <a:lnTo>
                  <a:pt x="137" y="116"/>
                </a:lnTo>
                <a:lnTo>
                  <a:pt x="137" y="108"/>
                </a:lnTo>
                <a:lnTo>
                  <a:pt x="137" y="104"/>
                </a:lnTo>
                <a:lnTo>
                  <a:pt x="144" y="97"/>
                </a:lnTo>
                <a:lnTo>
                  <a:pt x="154" y="92"/>
                </a:lnTo>
                <a:lnTo>
                  <a:pt x="161" y="87"/>
                </a:lnTo>
                <a:lnTo>
                  <a:pt x="163" y="92"/>
                </a:lnTo>
                <a:lnTo>
                  <a:pt x="170" y="97"/>
                </a:lnTo>
                <a:lnTo>
                  <a:pt x="175" y="94"/>
                </a:lnTo>
                <a:lnTo>
                  <a:pt x="175" y="90"/>
                </a:lnTo>
                <a:lnTo>
                  <a:pt x="170" y="87"/>
                </a:lnTo>
                <a:lnTo>
                  <a:pt x="165" y="85"/>
                </a:lnTo>
                <a:lnTo>
                  <a:pt x="165" y="80"/>
                </a:lnTo>
                <a:lnTo>
                  <a:pt x="175" y="78"/>
                </a:lnTo>
                <a:lnTo>
                  <a:pt x="170" y="71"/>
                </a:lnTo>
                <a:lnTo>
                  <a:pt x="161" y="63"/>
                </a:lnTo>
                <a:lnTo>
                  <a:pt x="165" y="52"/>
                </a:lnTo>
                <a:lnTo>
                  <a:pt x="161" y="37"/>
                </a:lnTo>
                <a:lnTo>
                  <a:pt x="161" y="28"/>
                </a:lnTo>
                <a:lnTo>
                  <a:pt x="149" y="19"/>
                </a:lnTo>
                <a:lnTo>
                  <a:pt x="137" y="14"/>
                </a:lnTo>
                <a:lnTo>
                  <a:pt x="130" y="16"/>
                </a:lnTo>
                <a:lnTo>
                  <a:pt x="120" y="7"/>
                </a:lnTo>
                <a:lnTo>
                  <a:pt x="111" y="0"/>
                </a:lnTo>
                <a:lnTo>
                  <a:pt x="10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1201"/>
          <p:cNvSpPr>
            <a:spLocks/>
          </p:cNvSpPr>
          <p:nvPr/>
        </p:nvSpPr>
        <p:spPr bwMode="auto">
          <a:xfrm>
            <a:off x="5807076" y="1179513"/>
            <a:ext cx="990600" cy="1806575"/>
          </a:xfrm>
          <a:custGeom>
            <a:avLst/>
            <a:gdLst>
              <a:gd name="T0" fmla="*/ 601 w 624"/>
              <a:gd name="T1" fmla="*/ 4 h 1138"/>
              <a:gd name="T2" fmla="*/ 572 w 624"/>
              <a:gd name="T3" fmla="*/ 11 h 1138"/>
              <a:gd name="T4" fmla="*/ 563 w 624"/>
              <a:gd name="T5" fmla="*/ 9 h 1138"/>
              <a:gd name="T6" fmla="*/ 544 w 624"/>
              <a:gd name="T7" fmla="*/ 4 h 1138"/>
              <a:gd name="T8" fmla="*/ 539 w 624"/>
              <a:gd name="T9" fmla="*/ 40 h 1138"/>
              <a:gd name="T10" fmla="*/ 532 w 624"/>
              <a:gd name="T11" fmla="*/ 54 h 1138"/>
              <a:gd name="T12" fmla="*/ 508 w 624"/>
              <a:gd name="T13" fmla="*/ 68 h 1138"/>
              <a:gd name="T14" fmla="*/ 497 w 624"/>
              <a:gd name="T15" fmla="*/ 120 h 1138"/>
              <a:gd name="T16" fmla="*/ 513 w 624"/>
              <a:gd name="T17" fmla="*/ 144 h 1138"/>
              <a:gd name="T18" fmla="*/ 511 w 624"/>
              <a:gd name="T19" fmla="*/ 179 h 1138"/>
              <a:gd name="T20" fmla="*/ 482 w 624"/>
              <a:gd name="T21" fmla="*/ 234 h 1138"/>
              <a:gd name="T22" fmla="*/ 447 w 624"/>
              <a:gd name="T23" fmla="*/ 262 h 1138"/>
              <a:gd name="T24" fmla="*/ 435 w 624"/>
              <a:gd name="T25" fmla="*/ 260 h 1138"/>
              <a:gd name="T26" fmla="*/ 423 w 624"/>
              <a:gd name="T27" fmla="*/ 286 h 1138"/>
              <a:gd name="T28" fmla="*/ 388 w 624"/>
              <a:gd name="T29" fmla="*/ 321 h 1138"/>
              <a:gd name="T30" fmla="*/ 371 w 624"/>
              <a:gd name="T31" fmla="*/ 340 h 1138"/>
              <a:gd name="T32" fmla="*/ 352 w 624"/>
              <a:gd name="T33" fmla="*/ 376 h 1138"/>
              <a:gd name="T34" fmla="*/ 343 w 624"/>
              <a:gd name="T35" fmla="*/ 378 h 1138"/>
              <a:gd name="T36" fmla="*/ 340 w 624"/>
              <a:gd name="T37" fmla="*/ 433 h 1138"/>
              <a:gd name="T38" fmla="*/ 345 w 624"/>
              <a:gd name="T39" fmla="*/ 468 h 1138"/>
              <a:gd name="T40" fmla="*/ 329 w 624"/>
              <a:gd name="T41" fmla="*/ 478 h 1138"/>
              <a:gd name="T42" fmla="*/ 333 w 624"/>
              <a:gd name="T43" fmla="*/ 549 h 1138"/>
              <a:gd name="T44" fmla="*/ 350 w 624"/>
              <a:gd name="T45" fmla="*/ 572 h 1138"/>
              <a:gd name="T46" fmla="*/ 371 w 624"/>
              <a:gd name="T47" fmla="*/ 579 h 1138"/>
              <a:gd name="T48" fmla="*/ 400 w 624"/>
              <a:gd name="T49" fmla="*/ 605 h 1138"/>
              <a:gd name="T50" fmla="*/ 433 w 624"/>
              <a:gd name="T51" fmla="*/ 664 h 1138"/>
              <a:gd name="T52" fmla="*/ 395 w 624"/>
              <a:gd name="T53" fmla="*/ 705 h 1138"/>
              <a:gd name="T54" fmla="*/ 392 w 624"/>
              <a:gd name="T55" fmla="*/ 740 h 1138"/>
              <a:gd name="T56" fmla="*/ 374 w 624"/>
              <a:gd name="T57" fmla="*/ 762 h 1138"/>
              <a:gd name="T58" fmla="*/ 331 w 624"/>
              <a:gd name="T59" fmla="*/ 783 h 1138"/>
              <a:gd name="T60" fmla="*/ 324 w 624"/>
              <a:gd name="T61" fmla="*/ 804 h 1138"/>
              <a:gd name="T62" fmla="*/ 317 w 624"/>
              <a:gd name="T63" fmla="*/ 835 h 1138"/>
              <a:gd name="T64" fmla="*/ 305 w 624"/>
              <a:gd name="T65" fmla="*/ 901 h 1138"/>
              <a:gd name="T66" fmla="*/ 298 w 624"/>
              <a:gd name="T67" fmla="*/ 946 h 1138"/>
              <a:gd name="T68" fmla="*/ 293 w 624"/>
              <a:gd name="T69" fmla="*/ 996 h 1138"/>
              <a:gd name="T70" fmla="*/ 262 w 624"/>
              <a:gd name="T71" fmla="*/ 1062 h 1138"/>
              <a:gd name="T72" fmla="*/ 203 w 624"/>
              <a:gd name="T73" fmla="*/ 1053 h 1138"/>
              <a:gd name="T74" fmla="*/ 194 w 624"/>
              <a:gd name="T75" fmla="*/ 1069 h 1138"/>
              <a:gd name="T76" fmla="*/ 163 w 624"/>
              <a:gd name="T77" fmla="*/ 1093 h 1138"/>
              <a:gd name="T78" fmla="*/ 170 w 624"/>
              <a:gd name="T79" fmla="*/ 1124 h 1138"/>
              <a:gd name="T80" fmla="*/ 144 w 624"/>
              <a:gd name="T81" fmla="*/ 1128 h 1138"/>
              <a:gd name="T82" fmla="*/ 111 w 624"/>
              <a:gd name="T83" fmla="*/ 1138 h 1138"/>
              <a:gd name="T84" fmla="*/ 87 w 624"/>
              <a:gd name="T85" fmla="*/ 1126 h 1138"/>
              <a:gd name="T86" fmla="*/ 94 w 624"/>
              <a:gd name="T87" fmla="*/ 1100 h 1138"/>
              <a:gd name="T88" fmla="*/ 85 w 624"/>
              <a:gd name="T89" fmla="*/ 1083 h 1138"/>
              <a:gd name="T90" fmla="*/ 73 w 624"/>
              <a:gd name="T91" fmla="*/ 1057 h 1138"/>
              <a:gd name="T92" fmla="*/ 73 w 624"/>
              <a:gd name="T93" fmla="*/ 1036 h 1138"/>
              <a:gd name="T94" fmla="*/ 80 w 624"/>
              <a:gd name="T95" fmla="*/ 1036 h 1138"/>
              <a:gd name="T96" fmla="*/ 78 w 624"/>
              <a:gd name="T97" fmla="*/ 1017 h 1138"/>
              <a:gd name="T98" fmla="*/ 90 w 624"/>
              <a:gd name="T99" fmla="*/ 1001 h 1138"/>
              <a:gd name="T100" fmla="*/ 64 w 624"/>
              <a:gd name="T101" fmla="*/ 972 h 1138"/>
              <a:gd name="T102" fmla="*/ 47 w 624"/>
              <a:gd name="T103" fmla="*/ 932 h 1138"/>
              <a:gd name="T104" fmla="*/ 38 w 624"/>
              <a:gd name="T105" fmla="*/ 906 h 1138"/>
              <a:gd name="T106" fmla="*/ 28 w 624"/>
              <a:gd name="T107" fmla="*/ 873 h 1138"/>
              <a:gd name="T108" fmla="*/ 40 w 624"/>
              <a:gd name="T109" fmla="*/ 828 h 1138"/>
              <a:gd name="T110" fmla="*/ 12 w 624"/>
              <a:gd name="T111" fmla="*/ 825 h 1138"/>
              <a:gd name="T112" fmla="*/ 5 w 624"/>
              <a:gd name="T113" fmla="*/ 788 h 1138"/>
              <a:gd name="T114" fmla="*/ 0 w 624"/>
              <a:gd name="T115" fmla="*/ 740 h 1138"/>
              <a:gd name="T116" fmla="*/ 21 w 624"/>
              <a:gd name="T117" fmla="*/ 74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4" h="1138">
                <a:moveTo>
                  <a:pt x="624" y="0"/>
                </a:moveTo>
                <a:lnTo>
                  <a:pt x="617" y="7"/>
                </a:lnTo>
                <a:lnTo>
                  <a:pt x="610" y="7"/>
                </a:lnTo>
                <a:lnTo>
                  <a:pt x="601" y="4"/>
                </a:lnTo>
                <a:lnTo>
                  <a:pt x="594" y="7"/>
                </a:lnTo>
                <a:lnTo>
                  <a:pt x="584" y="7"/>
                </a:lnTo>
                <a:lnTo>
                  <a:pt x="579" y="14"/>
                </a:lnTo>
                <a:lnTo>
                  <a:pt x="572" y="11"/>
                </a:lnTo>
                <a:lnTo>
                  <a:pt x="568" y="9"/>
                </a:lnTo>
                <a:lnTo>
                  <a:pt x="563" y="4"/>
                </a:lnTo>
                <a:lnTo>
                  <a:pt x="560" y="4"/>
                </a:lnTo>
                <a:lnTo>
                  <a:pt x="563" y="9"/>
                </a:lnTo>
                <a:lnTo>
                  <a:pt x="558" y="11"/>
                </a:lnTo>
                <a:lnTo>
                  <a:pt x="551" y="11"/>
                </a:lnTo>
                <a:lnTo>
                  <a:pt x="549" y="4"/>
                </a:lnTo>
                <a:lnTo>
                  <a:pt x="544" y="4"/>
                </a:lnTo>
                <a:lnTo>
                  <a:pt x="546" y="21"/>
                </a:lnTo>
                <a:lnTo>
                  <a:pt x="549" y="33"/>
                </a:lnTo>
                <a:lnTo>
                  <a:pt x="549" y="40"/>
                </a:lnTo>
                <a:lnTo>
                  <a:pt x="539" y="40"/>
                </a:lnTo>
                <a:lnTo>
                  <a:pt x="530" y="42"/>
                </a:lnTo>
                <a:lnTo>
                  <a:pt x="532" y="45"/>
                </a:lnTo>
                <a:lnTo>
                  <a:pt x="534" y="49"/>
                </a:lnTo>
                <a:lnTo>
                  <a:pt x="532" y="54"/>
                </a:lnTo>
                <a:lnTo>
                  <a:pt x="527" y="59"/>
                </a:lnTo>
                <a:lnTo>
                  <a:pt x="515" y="59"/>
                </a:lnTo>
                <a:lnTo>
                  <a:pt x="511" y="61"/>
                </a:lnTo>
                <a:lnTo>
                  <a:pt x="508" y="68"/>
                </a:lnTo>
                <a:lnTo>
                  <a:pt x="518" y="85"/>
                </a:lnTo>
                <a:lnTo>
                  <a:pt x="515" y="97"/>
                </a:lnTo>
                <a:lnTo>
                  <a:pt x="504" y="111"/>
                </a:lnTo>
                <a:lnTo>
                  <a:pt x="497" y="120"/>
                </a:lnTo>
                <a:lnTo>
                  <a:pt x="506" y="127"/>
                </a:lnTo>
                <a:lnTo>
                  <a:pt x="508" y="132"/>
                </a:lnTo>
                <a:lnTo>
                  <a:pt x="506" y="139"/>
                </a:lnTo>
                <a:lnTo>
                  <a:pt x="513" y="144"/>
                </a:lnTo>
                <a:lnTo>
                  <a:pt x="523" y="149"/>
                </a:lnTo>
                <a:lnTo>
                  <a:pt x="520" y="156"/>
                </a:lnTo>
                <a:lnTo>
                  <a:pt x="525" y="158"/>
                </a:lnTo>
                <a:lnTo>
                  <a:pt x="511" y="179"/>
                </a:lnTo>
                <a:lnTo>
                  <a:pt x="501" y="196"/>
                </a:lnTo>
                <a:lnTo>
                  <a:pt x="494" y="215"/>
                </a:lnTo>
                <a:lnTo>
                  <a:pt x="487" y="229"/>
                </a:lnTo>
                <a:lnTo>
                  <a:pt x="482" y="234"/>
                </a:lnTo>
                <a:lnTo>
                  <a:pt x="473" y="246"/>
                </a:lnTo>
                <a:lnTo>
                  <a:pt x="463" y="248"/>
                </a:lnTo>
                <a:lnTo>
                  <a:pt x="459" y="250"/>
                </a:lnTo>
                <a:lnTo>
                  <a:pt x="447" y="262"/>
                </a:lnTo>
                <a:lnTo>
                  <a:pt x="449" y="269"/>
                </a:lnTo>
                <a:lnTo>
                  <a:pt x="442" y="272"/>
                </a:lnTo>
                <a:lnTo>
                  <a:pt x="440" y="265"/>
                </a:lnTo>
                <a:lnTo>
                  <a:pt x="435" y="260"/>
                </a:lnTo>
                <a:lnTo>
                  <a:pt x="433" y="260"/>
                </a:lnTo>
                <a:lnTo>
                  <a:pt x="435" y="272"/>
                </a:lnTo>
                <a:lnTo>
                  <a:pt x="428" y="272"/>
                </a:lnTo>
                <a:lnTo>
                  <a:pt x="423" y="286"/>
                </a:lnTo>
                <a:lnTo>
                  <a:pt x="414" y="298"/>
                </a:lnTo>
                <a:lnTo>
                  <a:pt x="402" y="300"/>
                </a:lnTo>
                <a:lnTo>
                  <a:pt x="390" y="312"/>
                </a:lnTo>
                <a:lnTo>
                  <a:pt x="388" y="321"/>
                </a:lnTo>
                <a:lnTo>
                  <a:pt x="390" y="328"/>
                </a:lnTo>
                <a:lnTo>
                  <a:pt x="383" y="338"/>
                </a:lnTo>
                <a:lnTo>
                  <a:pt x="378" y="345"/>
                </a:lnTo>
                <a:lnTo>
                  <a:pt x="371" y="340"/>
                </a:lnTo>
                <a:lnTo>
                  <a:pt x="364" y="345"/>
                </a:lnTo>
                <a:lnTo>
                  <a:pt x="364" y="362"/>
                </a:lnTo>
                <a:lnTo>
                  <a:pt x="359" y="378"/>
                </a:lnTo>
                <a:lnTo>
                  <a:pt x="352" y="376"/>
                </a:lnTo>
                <a:lnTo>
                  <a:pt x="350" y="381"/>
                </a:lnTo>
                <a:lnTo>
                  <a:pt x="350" y="383"/>
                </a:lnTo>
                <a:lnTo>
                  <a:pt x="343" y="383"/>
                </a:lnTo>
                <a:lnTo>
                  <a:pt x="343" y="378"/>
                </a:lnTo>
                <a:lnTo>
                  <a:pt x="336" y="378"/>
                </a:lnTo>
                <a:lnTo>
                  <a:pt x="338" y="395"/>
                </a:lnTo>
                <a:lnTo>
                  <a:pt x="348" y="407"/>
                </a:lnTo>
                <a:lnTo>
                  <a:pt x="340" y="433"/>
                </a:lnTo>
                <a:lnTo>
                  <a:pt x="338" y="442"/>
                </a:lnTo>
                <a:lnTo>
                  <a:pt x="338" y="454"/>
                </a:lnTo>
                <a:lnTo>
                  <a:pt x="348" y="459"/>
                </a:lnTo>
                <a:lnTo>
                  <a:pt x="345" y="468"/>
                </a:lnTo>
                <a:lnTo>
                  <a:pt x="340" y="470"/>
                </a:lnTo>
                <a:lnTo>
                  <a:pt x="336" y="463"/>
                </a:lnTo>
                <a:lnTo>
                  <a:pt x="331" y="468"/>
                </a:lnTo>
                <a:lnTo>
                  <a:pt x="329" y="478"/>
                </a:lnTo>
                <a:lnTo>
                  <a:pt x="326" y="496"/>
                </a:lnTo>
                <a:lnTo>
                  <a:pt x="329" y="513"/>
                </a:lnTo>
                <a:lnTo>
                  <a:pt x="331" y="539"/>
                </a:lnTo>
                <a:lnTo>
                  <a:pt x="333" y="549"/>
                </a:lnTo>
                <a:lnTo>
                  <a:pt x="338" y="558"/>
                </a:lnTo>
                <a:lnTo>
                  <a:pt x="336" y="570"/>
                </a:lnTo>
                <a:lnTo>
                  <a:pt x="345" y="577"/>
                </a:lnTo>
                <a:lnTo>
                  <a:pt x="350" y="572"/>
                </a:lnTo>
                <a:lnTo>
                  <a:pt x="355" y="577"/>
                </a:lnTo>
                <a:lnTo>
                  <a:pt x="355" y="584"/>
                </a:lnTo>
                <a:lnTo>
                  <a:pt x="359" y="586"/>
                </a:lnTo>
                <a:lnTo>
                  <a:pt x="371" y="579"/>
                </a:lnTo>
                <a:lnTo>
                  <a:pt x="374" y="579"/>
                </a:lnTo>
                <a:lnTo>
                  <a:pt x="376" y="589"/>
                </a:lnTo>
                <a:lnTo>
                  <a:pt x="388" y="601"/>
                </a:lnTo>
                <a:lnTo>
                  <a:pt x="400" y="605"/>
                </a:lnTo>
                <a:lnTo>
                  <a:pt x="407" y="615"/>
                </a:lnTo>
                <a:lnTo>
                  <a:pt x="421" y="629"/>
                </a:lnTo>
                <a:lnTo>
                  <a:pt x="428" y="646"/>
                </a:lnTo>
                <a:lnTo>
                  <a:pt x="433" y="664"/>
                </a:lnTo>
                <a:lnTo>
                  <a:pt x="433" y="672"/>
                </a:lnTo>
                <a:lnTo>
                  <a:pt x="419" y="683"/>
                </a:lnTo>
                <a:lnTo>
                  <a:pt x="404" y="698"/>
                </a:lnTo>
                <a:lnTo>
                  <a:pt x="395" y="705"/>
                </a:lnTo>
                <a:lnTo>
                  <a:pt x="385" y="707"/>
                </a:lnTo>
                <a:lnTo>
                  <a:pt x="392" y="721"/>
                </a:lnTo>
                <a:lnTo>
                  <a:pt x="404" y="733"/>
                </a:lnTo>
                <a:lnTo>
                  <a:pt x="392" y="740"/>
                </a:lnTo>
                <a:lnTo>
                  <a:pt x="381" y="752"/>
                </a:lnTo>
                <a:lnTo>
                  <a:pt x="378" y="759"/>
                </a:lnTo>
                <a:lnTo>
                  <a:pt x="376" y="766"/>
                </a:lnTo>
                <a:lnTo>
                  <a:pt x="374" y="762"/>
                </a:lnTo>
                <a:lnTo>
                  <a:pt x="364" y="754"/>
                </a:lnTo>
                <a:lnTo>
                  <a:pt x="352" y="769"/>
                </a:lnTo>
                <a:lnTo>
                  <a:pt x="345" y="778"/>
                </a:lnTo>
                <a:lnTo>
                  <a:pt x="331" y="783"/>
                </a:lnTo>
                <a:lnTo>
                  <a:pt x="329" y="790"/>
                </a:lnTo>
                <a:lnTo>
                  <a:pt x="324" y="792"/>
                </a:lnTo>
                <a:lnTo>
                  <a:pt x="314" y="795"/>
                </a:lnTo>
                <a:lnTo>
                  <a:pt x="324" y="804"/>
                </a:lnTo>
                <a:lnTo>
                  <a:pt x="312" y="814"/>
                </a:lnTo>
                <a:lnTo>
                  <a:pt x="319" y="821"/>
                </a:lnTo>
                <a:lnTo>
                  <a:pt x="317" y="828"/>
                </a:lnTo>
                <a:lnTo>
                  <a:pt x="317" y="835"/>
                </a:lnTo>
                <a:lnTo>
                  <a:pt x="314" y="856"/>
                </a:lnTo>
                <a:lnTo>
                  <a:pt x="310" y="873"/>
                </a:lnTo>
                <a:lnTo>
                  <a:pt x="307" y="885"/>
                </a:lnTo>
                <a:lnTo>
                  <a:pt x="305" y="901"/>
                </a:lnTo>
                <a:lnTo>
                  <a:pt x="310" y="913"/>
                </a:lnTo>
                <a:lnTo>
                  <a:pt x="303" y="927"/>
                </a:lnTo>
                <a:lnTo>
                  <a:pt x="298" y="934"/>
                </a:lnTo>
                <a:lnTo>
                  <a:pt x="298" y="946"/>
                </a:lnTo>
                <a:lnTo>
                  <a:pt x="303" y="956"/>
                </a:lnTo>
                <a:lnTo>
                  <a:pt x="298" y="967"/>
                </a:lnTo>
                <a:lnTo>
                  <a:pt x="291" y="989"/>
                </a:lnTo>
                <a:lnTo>
                  <a:pt x="293" y="996"/>
                </a:lnTo>
                <a:lnTo>
                  <a:pt x="284" y="1005"/>
                </a:lnTo>
                <a:lnTo>
                  <a:pt x="277" y="1029"/>
                </a:lnTo>
                <a:lnTo>
                  <a:pt x="274" y="1041"/>
                </a:lnTo>
                <a:lnTo>
                  <a:pt x="262" y="1062"/>
                </a:lnTo>
                <a:lnTo>
                  <a:pt x="253" y="1055"/>
                </a:lnTo>
                <a:lnTo>
                  <a:pt x="234" y="1053"/>
                </a:lnTo>
                <a:lnTo>
                  <a:pt x="215" y="1053"/>
                </a:lnTo>
                <a:lnTo>
                  <a:pt x="203" y="1053"/>
                </a:lnTo>
                <a:lnTo>
                  <a:pt x="191" y="1053"/>
                </a:lnTo>
                <a:lnTo>
                  <a:pt x="191" y="1060"/>
                </a:lnTo>
                <a:lnTo>
                  <a:pt x="196" y="1064"/>
                </a:lnTo>
                <a:lnTo>
                  <a:pt x="194" y="1069"/>
                </a:lnTo>
                <a:lnTo>
                  <a:pt x="189" y="1071"/>
                </a:lnTo>
                <a:lnTo>
                  <a:pt x="180" y="1069"/>
                </a:lnTo>
                <a:lnTo>
                  <a:pt x="168" y="1079"/>
                </a:lnTo>
                <a:lnTo>
                  <a:pt x="163" y="1093"/>
                </a:lnTo>
                <a:lnTo>
                  <a:pt x="163" y="1100"/>
                </a:lnTo>
                <a:lnTo>
                  <a:pt x="168" y="1105"/>
                </a:lnTo>
                <a:lnTo>
                  <a:pt x="173" y="1116"/>
                </a:lnTo>
                <a:lnTo>
                  <a:pt x="170" y="1124"/>
                </a:lnTo>
                <a:lnTo>
                  <a:pt x="165" y="1128"/>
                </a:lnTo>
                <a:lnTo>
                  <a:pt x="161" y="1135"/>
                </a:lnTo>
                <a:lnTo>
                  <a:pt x="154" y="1135"/>
                </a:lnTo>
                <a:lnTo>
                  <a:pt x="144" y="1128"/>
                </a:lnTo>
                <a:lnTo>
                  <a:pt x="132" y="1128"/>
                </a:lnTo>
                <a:lnTo>
                  <a:pt x="123" y="1133"/>
                </a:lnTo>
                <a:lnTo>
                  <a:pt x="120" y="1133"/>
                </a:lnTo>
                <a:lnTo>
                  <a:pt x="111" y="1138"/>
                </a:lnTo>
                <a:lnTo>
                  <a:pt x="102" y="1135"/>
                </a:lnTo>
                <a:lnTo>
                  <a:pt x="94" y="1133"/>
                </a:lnTo>
                <a:lnTo>
                  <a:pt x="90" y="1131"/>
                </a:lnTo>
                <a:lnTo>
                  <a:pt x="87" y="1126"/>
                </a:lnTo>
                <a:lnTo>
                  <a:pt x="85" y="1116"/>
                </a:lnTo>
                <a:lnTo>
                  <a:pt x="85" y="1112"/>
                </a:lnTo>
                <a:lnTo>
                  <a:pt x="90" y="1107"/>
                </a:lnTo>
                <a:lnTo>
                  <a:pt x="94" y="1100"/>
                </a:lnTo>
                <a:lnTo>
                  <a:pt x="90" y="1098"/>
                </a:lnTo>
                <a:lnTo>
                  <a:pt x="85" y="1093"/>
                </a:lnTo>
                <a:lnTo>
                  <a:pt x="87" y="1090"/>
                </a:lnTo>
                <a:lnTo>
                  <a:pt x="85" y="1083"/>
                </a:lnTo>
                <a:lnTo>
                  <a:pt x="80" y="1081"/>
                </a:lnTo>
                <a:lnTo>
                  <a:pt x="80" y="1076"/>
                </a:lnTo>
                <a:lnTo>
                  <a:pt x="76" y="1067"/>
                </a:lnTo>
                <a:lnTo>
                  <a:pt x="73" y="1057"/>
                </a:lnTo>
                <a:lnTo>
                  <a:pt x="68" y="1050"/>
                </a:lnTo>
                <a:lnTo>
                  <a:pt x="66" y="1043"/>
                </a:lnTo>
                <a:lnTo>
                  <a:pt x="64" y="1034"/>
                </a:lnTo>
                <a:lnTo>
                  <a:pt x="73" y="1036"/>
                </a:lnTo>
                <a:lnTo>
                  <a:pt x="80" y="1041"/>
                </a:lnTo>
                <a:lnTo>
                  <a:pt x="83" y="1041"/>
                </a:lnTo>
                <a:lnTo>
                  <a:pt x="83" y="1038"/>
                </a:lnTo>
                <a:lnTo>
                  <a:pt x="80" y="1036"/>
                </a:lnTo>
                <a:lnTo>
                  <a:pt x="80" y="1029"/>
                </a:lnTo>
                <a:lnTo>
                  <a:pt x="73" y="1024"/>
                </a:lnTo>
                <a:lnTo>
                  <a:pt x="73" y="1019"/>
                </a:lnTo>
                <a:lnTo>
                  <a:pt x="78" y="1017"/>
                </a:lnTo>
                <a:lnTo>
                  <a:pt x="87" y="1019"/>
                </a:lnTo>
                <a:lnTo>
                  <a:pt x="90" y="1012"/>
                </a:lnTo>
                <a:lnTo>
                  <a:pt x="92" y="1005"/>
                </a:lnTo>
                <a:lnTo>
                  <a:pt x="90" y="1001"/>
                </a:lnTo>
                <a:lnTo>
                  <a:pt x="80" y="998"/>
                </a:lnTo>
                <a:lnTo>
                  <a:pt x="73" y="984"/>
                </a:lnTo>
                <a:lnTo>
                  <a:pt x="73" y="979"/>
                </a:lnTo>
                <a:lnTo>
                  <a:pt x="64" y="972"/>
                </a:lnTo>
                <a:lnTo>
                  <a:pt x="59" y="967"/>
                </a:lnTo>
                <a:lnTo>
                  <a:pt x="57" y="958"/>
                </a:lnTo>
                <a:lnTo>
                  <a:pt x="52" y="944"/>
                </a:lnTo>
                <a:lnTo>
                  <a:pt x="47" y="932"/>
                </a:lnTo>
                <a:lnTo>
                  <a:pt x="50" y="925"/>
                </a:lnTo>
                <a:lnTo>
                  <a:pt x="47" y="920"/>
                </a:lnTo>
                <a:lnTo>
                  <a:pt x="38" y="920"/>
                </a:lnTo>
                <a:lnTo>
                  <a:pt x="38" y="906"/>
                </a:lnTo>
                <a:lnTo>
                  <a:pt x="38" y="892"/>
                </a:lnTo>
                <a:lnTo>
                  <a:pt x="33" y="885"/>
                </a:lnTo>
                <a:lnTo>
                  <a:pt x="23" y="880"/>
                </a:lnTo>
                <a:lnTo>
                  <a:pt x="28" y="873"/>
                </a:lnTo>
                <a:lnTo>
                  <a:pt x="23" y="866"/>
                </a:lnTo>
                <a:lnTo>
                  <a:pt x="33" y="854"/>
                </a:lnTo>
                <a:lnTo>
                  <a:pt x="35" y="840"/>
                </a:lnTo>
                <a:lnTo>
                  <a:pt x="40" y="828"/>
                </a:lnTo>
                <a:lnTo>
                  <a:pt x="38" y="816"/>
                </a:lnTo>
                <a:lnTo>
                  <a:pt x="33" y="814"/>
                </a:lnTo>
                <a:lnTo>
                  <a:pt x="26" y="818"/>
                </a:lnTo>
                <a:lnTo>
                  <a:pt x="12" y="825"/>
                </a:lnTo>
                <a:lnTo>
                  <a:pt x="14" y="814"/>
                </a:lnTo>
                <a:lnTo>
                  <a:pt x="5" y="809"/>
                </a:lnTo>
                <a:lnTo>
                  <a:pt x="9" y="799"/>
                </a:lnTo>
                <a:lnTo>
                  <a:pt x="5" y="788"/>
                </a:lnTo>
                <a:lnTo>
                  <a:pt x="5" y="769"/>
                </a:lnTo>
                <a:lnTo>
                  <a:pt x="5" y="757"/>
                </a:lnTo>
                <a:lnTo>
                  <a:pt x="2" y="745"/>
                </a:lnTo>
                <a:lnTo>
                  <a:pt x="0" y="740"/>
                </a:lnTo>
                <a:lnTo>
                  <a:pt x="5" y="735"/>
                </a:lnTo>
                <a:lnTo>
                  <a:pt x="14" y="733"/>
                </a:lnTo>
                <a:lnTo>
                  <a:pt x="19" y="738"/>
                </a:lnTo>
                <a:lnTo>
                  <a:pt x="21" y="74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1202"/>
          <p:cNvSpPr>
            <a:spLocks/>
          </p:cNvSpPr>
          <p:nvPr/>
        </p:nvSpPr>
        <p:spPr bwMode="auto">
          <a:xfrm>
            <a:off x="6621463" y="1614488"/>
            <a:ext cx="30163" cy="33338"/>
          </a:xfrm>
          <a:custGeom>
            <a:avLst/>
            <a:gdLst>
              <a:gd name="T0" fmla="*/ 2 w 19"/>
              <a:gd name="T1" fmla="*/ 14 h 21"/>
              <a:gd name="T2" fmla="*/ 2 w 19"/>
              <a:gd name="T3" fmla="*/ 19 h 21"/>
              <a:gd name="T4" fmla="*/ 7 w 19"/>
              <a:gd name="T5" fmla="*/ 21 h 21"/>
              <a:gd name="T6" fmla="*/ 12 w 19"/>
              <a:gd name="T7" fmla="*/ 21 h 21"/>
              <a:gd name="T8" fmla="*/ 14 w 19"/>
              <a:gd name="T9" fmla="*/ 19 h 21"/>
              <a:gd name="T10" fmla="*/ 19 w 19"/>
              <a:gd name="T11" fmla="*/ 17 h 21"/>
              <a:gd name="T12" fmla="*/ 17 w 19"/>
              <a:gd name="T13" fmla="*/ 10 h 21"/>
              <a:gd name="T14" fmla="*/ 14 w 19"/>
              <a:gd name="T15" fmla="*/ 7 h 21"/>
              <a:gd name="T16" fmla="*/ 14 w 19"/>
              <a:gd name="T17" fmla="*/ 0 h 21"/>
              <a:gd name="T18" fmla="*/ 12 w 19"/>
              <a:gd name="T19" fmla="*/ 0 h 21"/>
              <a:gd name="T20" fmla="*/ 10 w 19"/>
              <a:gd name="T21" fmla="*/ 0 h 21"/>
              <a:gd name="T22" fmla="*/ 2 w 19"/>
              <a:gd name="T23" fmla="*/ 2 h 21"/>
              <a:gd name="T24" fmla="*/ 0 w 19"/>
              <a:gd name="T25" fmla="*/ 5 h 21"/>
              <a:gd name="T26" fmla="*/ 0 w 19"/>
              <a:gd name="T27" fmla="*/ 10 h 21"/>
              <a:gd name="T28" fmla="*/ 2 w 19"/>
              <a:gd name="T29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1">
                <a:moveTo>
                  <a:pt x="2" y="14"/>
                </a:moveTo>
                <a:lnTo>
                  <a:pt x="2" y="19"/>
                </a:lnTo>
                <a:lnTo>
                  <a:pt x="7" y="21"/>
                </a:lnTo>
                <a:lnTo>
                  <a:pt x="12" y="21"/>
                </a:lnTo>
                <a:lnTo>
                  <a:pt x="14" y="19"/>
                </a:lnTo>
                <a:lnTo>
                  <a:pt x="19" y="17"/>
                </a:lnTo>
                <a:lnTo>
                  <a:pt x="17" y="10"/>
                </a:lnTo>
                <a:lnTo>
                  <a:pt x="14" y="7"/>
                </a:lnTo>
                <a:lnTo>
                  <a:pt x="14" y="0"/>
                </a:lnTo>
                <a:lnTo>
                  <a:pt x="12" y="0"/>
                </a:lnTo>
                <a:lnTo>
                  <a:pt x="10" y="0"/>
                </a:lnTo>
                <a:lnTo>
                  <a:pt x="2" y="2"/>
                </a:lnTo>
                <a:lnTo>
                  <a:pt x="0" y="5"/>
                </a:lnTo>
                <a:lnTo>
                  <a:pt x="0" y="10"/>
                </a:lnTo>
                <a:lnTo>
                  <a:pt x="2" y="1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1203"/>
          <p:cNvSpPr>
            <a:spLocks/>
          </p:cNvSpPr>
          <p:nvPr/>
        </p:nvSpPr>
        <p:spPr bwMode="auto">
          <a:xfrm>
            <a:off x="6527801" y="2117726"/>
            <a:ext cx="68263" cy="79375"/>
          </a:xfrm>
          <a:custGeom>
            <a:avLst/>
            <a:gdLst>
              <a:gd name="T0" fmla="*/ 0 w 43"/>
              <a:gd name="T1" fmla="*/ 26 h 50"/>
              <a:gd name="T2" fmla="*/ 2 w 43"/>
              <a:gd name="T3" fmla="*/ 31 h 50"/>
              <a:gd name="T4" fmla="*/ 12 w 43"/>
              <a:gd name="T5" fmla="*/ 31 h 50"/>
              <a:gd name="T6" fmla="*/ 14 w 43"/>
              <a:gd name="T7" fmla="*/ 36 h 50"/>
              <a:gd name="T8" fmla="*/ 28 w 43"/>
              <a:gd name="T9" fmla="*/ 40 h 50"/>
              <a:gd name="T10" fmla="*/ 35 w 43"/>
              <a:gd name="T11" fmla="*/ 43 h 50"/>
              <a:gd name="T12" fmla="*/ 38 w 43"/>
              <a:gd name="T13" fmla="*/ 50 h 50"/>
              <a:gd name="T14" fmla="*/ 43 w 43"/>
              <a:gd name="T15" fmla="*/ 29 h 50"/>
              <a:gd name="T16" fmla="*/ 38 w 43"/>
              <a:gd name="T17" fmla="*/ 36 h 50"/>
              <a:gd name="T18" fmla="*/ 31 w 43"/>
              <a:gd name="T19" fmla="*/ 29 h 50"/>
              <a:gd name="T20" fmla="*/ 43 w 43"/>
              <a:gd name="T21" fmla="*/ 21 h 50"/>
              <a:gd name="T22" fmla="*/ 43 w 43"/>
              <a:gd name="T23" fmla="*/ 14 h 50"/>
              <a:gd name="T24" fmla="*/ 38 w 43"/>
              <a:gd name="T25" fmla="*/ 7 h 50"/>
              <a:gd name="T26" fmla="*/ 33 w 43"/>
              <a:gd name="T27" fmla="*/ 3 h 50"/>
              <a:gd name="T28" fmla="*/ 19 w 43"/>
              <a:gd name="T29" fmla="*/ 0 h 50"/>
              <a:gd name="T30" fmla="*/ 14 w 43"/>
              <a:gd name="T31" fmla="*/ 5 h 50"/>
              <a:gd name="T32" fmla="*/ 14 w 43"/>
              <a:gd name="T33" fmla="*/ 12 h 50"/>
              <a:gd name="T34" fmla="*/ 5 w 43"/>
              <a:gd name="T35" fmla="*/ 17 h 50"/>
              <a:gd name="T36" fmla="*/ 0 w 43"/>
              <a:gd name="T37" fmla="*/ 21 h 50"/>
              <a:gd name="T38" fmla="*/ 0 w 43"/>
              <a:gd name="T39" fmla="*/ 2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" h="50">
                <a:moveTo>
                  <a:pt x="0" y="26"/>
                </a:moveTo>
                <a:lnTo>
                  <a:pt x="2" y="31"/>
                </a:lnTo>
                <a:lnTo>
                  <a:pt x="12" y="31"/>
                </a:lnTo>
                <a:lnTo>
                  <a:pt x="14" y="36"/>
                </a:lnTo>
                <a:lnTo>
                  <a:pt x="28" y="40"/>
                </a:lnTo>
                <a:lnTo>
                  <a:pt x="35" y="43"/>
                </a:lnTo>
                <a:lnTo>
                  <a:pt x="38" y="50"/>
                </a:lnTo>
                <a:lnTo>
                  <a:pt x="43" y="29"/>
                </a:lnTo>
                <a:lnTo>
                  <a:pt x="38" y="36"/>
                </a:lnTo>
                <a:lnTo>
                  <a:pt x="31" y="29"/>
                </a:lnTo>
                <a:lnTo>
                  <a:pt x="43" y="21"/>
                </a:lnTo>
                <a:lnTo>
                  <a:pt x="43" y="14"/>
                </a:lnTo>
                <a:lnTo>
                  <a:pt x="38" y="7"/>
                </a:lnTo>
                <a:lnTo>
                  <a:pt x="33" y="3"/>
                </a:lnTo>
                <a:lnTo>
                  <a:pt x="19" y="0"/>
                </a:lnTo>
                <a:lnTo>
                  <a:pt x="14" y="5"/>
                </a:lnTo>
                <a:lnTo>
                  <a:pt x="14" y="12"/>
                </a:lnTo>
                <a:lnTo>
                  <a:pt x="5" y="17"/>
                </a:lnTo>
                <a:lnTo>
                  <a:pt x="0" y="21"/>
                </a:lnTo>
                <a:lnTo>
                  <a:pt x="0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1204"/>
          <p:cNvSpPr>
            <a:spLocks/>
          </p:cNvSpPr>
          <p:nvPr/>
        </p:nvSpPr>
        <p:spPr bwMode="auto">
          <a:xfrm>
            <a:off x="6423026" y="2535238"/>
            <a:ext cx="112713" cy="184150"/>
          </a:xfrm>
          <a:custGeom>
            <a:avLst/>
            <a:gdLst>
              <a:gd name="T0" fmla="*/ 12 w 71"/>
              <a:gd name="T1" fmla="*/ 116 h 116"/>
              <a:gd name="T2" fmla="*/ 14 w 71"/>
              <a:gd name="T3" fmla="*/ 113 h 116"/>
              <a:gd name="T4" fmla="*/ 21 w 71"/>
              <a:gd name="T5" fmla="*/ 109 h 116"/>
              <a:gd name="T6" fmla="*/ 23 w 71"/>
              <a:gd name="T7" fmla="*/ 94 h 116"/>
              <a:gd name="T8" fmla="*/ 40 w 71"/>
              <a:gd name="T9" fmla="*/ 80 h 116"/>
              <a:gd name="T10" fmla="*/ 40 w 71"/>
              <a:gd name="T11" fmla="*/ 68 h 116"/>
              <a:gd name="T12" fmla="*/ 54 w 71"/>
              <a:gd name="T13" fmla="*/ 61 h 116"/>
              <a:gd name="T14" fmla="*/ 42 w 71"/>
              <a:gd name="T15" fmla="*/ 54 h 116"/>
              <a:gd name="T16" fmla="*/ 42 w 71"/>
              <a:gd name="T17" fmla="*/ 42 h 116"/>
              <a:gd name="T18" fmla="*/ 45 w 71"/>
              <a:gd name="T19" fmla="*/ 31 h 116"/>
              <a:gd name="T20" fmla="*/ 54 w 71"/>
              <a:gd name="T21" fmla="*/ 26 h 116"/>
              <a:gd name="T22" fmla="*/ 59 w 71"/>
              <a:gd name="T23" fmla="*/ 16 h 116"/>
              <a:gd name="T24" fmla="*/ 61 w 71"/>
              <a:gd name="T25" fmla="*/ 12 h 116"/>
              <a:gd name="T26" fmla="*/ 71 w 71"/>
              <a:gd name="T27" fmla="*/ 5 h 116"/>
              <a:gd name="T28" fmla="*/ 66 w 71"/>
              <a:gd name="T29" fmla="*/ 0 h 116"/>
              <a:gd name="T30" fmla="*/ 52 w 71"/>
              <a:gd name="T31" fmla="*/ 9 h 116"/>
              <a:gd name="T32" fmla="*/ 38 w 71"/>
              <a:gd name="T33" fmla="*/ 7 h 116"/>
              <a:gd name="T34" fmla="*/ 23 w 71"/>
              <a:gd name="T35" fmla="*/ 19 h 116"/>
              <a:gd name="T36" fmla="*/ 14 w 71"/>
              <a:gd name="T37" fmla="*/ 38 h 116"/>
              <a:gd name="T38" fmla="*/ 7 w 71"/>
              <a:gd name="T39" fmla="*/ 47 h 116"/>
              <a:gd name="T40" fmla="*/ 0 w 71"/>
              <a:gd name="T41" fmla="*/ 52 h 116"/>
              <a:gd name="T42" fmla="*/ 9 w 71"/>
              <a:gd name="T43" fmla="*/ 66 h 116"/>
              <a:gd name="T44" fmla="*/ 4 w 71"/>
              <a:gd name="T45" fmla="*/ 80 h 116"/>
              <a:gd name="T46" fmla="*/ 9 w 71"/>
              <a:gd name="T47" fmla="*/ 99 h 116"/>
              <a:gd name="T48" fmla="*/ 9 w 71"/>
              <a:gd name="T49" fmla="*/ 106 h 116"/>
              <a:gd name="T50" fmla="*/ 7 w 71"/>
              <a:gd name="T51" fmla="*/ 113 h 116"/>
              <a:gd name="T52" fmla="*/ 7 w 71"/>
              <a:gd name="T53" fmla="*/ 116 h 116"/>
              <a:gd name="T54" fmla="*/ 12 w 71"/>
              <a:gd name="T55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" h="116">
                <a:moveTo>
                  <a:pt x="12" y="116"/>
                </a:moveTo>
                <a:lnTo>
                  <a:pt x="14" y="113"/>
                </a:lnTo>
                <a:lnTo>
                  <a:pt x="21" y="109"/>
                </a:lnTo>
                <a:lnTo>
                  <a:pt x="23" y="94"/>
                </a:lnTo>
                <a:lnTo>
                  <a:pt x="40" y="80"/>
                </a:lnTo>
                <a:lnTo>
                  <a:pt x="40" y="68"/>
                </a:lnTo>
                <a:lnTo>
                  <a:pt x="54" y="61"/>
                </a:lnTo>
                <a:lnTo>
                  <a:pt x="42" y="54"/>
                </a:lnTo>
                <a:lnTo>
                  <a:pt x="42" y="42"/>
                </a:lnTo>
                <a:lnTo>
                  <a:pt x="45" y="31"/>
                </a:lnTo>
                <a:lnTo>
                  <a:pt x="54" y="26"/>
                </a:lnTo>
                <a:lnTo>
                  <a:pt x="59" y="16"/>
                </a:lnTo>
                <a:lnTo>
                  <a:pt x="61" y="12"/>
                </a:lnTo>
                <a:lnTo>
                  <a:pt x="71" y="5"/>
                </a:lnTo>
                <a:lnTo>
                  <a:pt x="66" y="0"/>
                </a:lnTo>
                <a:lnTo>
                  <a:pt x="52" y="9"/>
                </a:lnTo>
                <a:lnTo>
                  <a:pt x="38" y="7"/>
                </a:lnTo>
                <a:lnTo>
                  <a:pt x="23" y="19"/>
                </a:lnTo>
                <a:lnTo>
                  <a:pt x="14" y="38"/>
                </a:lnTo>
                <a:lnTo>
                  <a:pt x="7" y="47"/>
                </a:lnTo>
                <a:lnTo>
                  <a:pt x="0" y="52"/>
                </a:lnTo>
                <a:lnTo>
                  <a:pt x="9" y="66"/>
                </a:lnTo>
                <a:lnTo>
                  <a:pt x="4" y="80"/>
                </a:lnTo>
                <a:lnTo>
                  <a:pt x="9" y="99"/>
                </a:lnTo>
                <a:lnTo>
                  <a:pt x="9" y="106"/>
                </a:lnTo>
                <a:lnTo>
                  <a:pt x="7" y="113"/>
                </a:lnTo>
                <a:lnTo>
                  <a:pt x="7" y="116"/>
                </a:lnTo>
                <a:lnTo>
                  <a:pt x="12" y="1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1205"/>
          <p:cNvSpPr>
            <a:spLocks/>
          </p:cNvSpPr>
          <p:nvPr/>
        </p:nvSpPr>
        <p:spPr bwMode="auto">
          <a:xfrm>
            <a:off x="6272213" y="2647951"/>
            <a:ext cx="71438" cy="195263"/>
          </a:xfrm>
          <a:custGeom>
            <a:avLst/>
            <a:gdLst>
              <a:gd name="T0" fmla="*/ 31 w 45"/>
              <a:gd name="T1" fmla="*/ 45 h 123"/>
              <a:gd name="T2" fmla="*/ 33 w 45"/>
              <a:gd name="T3" fmla="*/ 33 h 123"/>
              <a:gd name="T4" fmla="*/ 40 w 45"/>
              <a:gd name="T5" fmla="*/ 21 h 123"/>
              <a:gd name="T6" fmla="*/ 45 w 45"/>
              <a:gd name="T7" fmla="*/ 5 h 123"/>
              <a:gd name="T8" fmla="*/ 40 w 45"/>
              <a:gd name="T9" fmla="*/ 0 h 123"/>
              <a:gd name="T10" fmla="*/ 36 w 45"/>
              <a:gd name="T11" fmla="*/ 2 h 123"/>
              <a:gd name="T12" fmla="*/ 31 w 45"/>
              <a:gd name="T13" fmla="*/ 16 h 123"/>
              <a:gd name="T14" fmla="*/ 24 w 45"/>
              <a:gd name="T15" fmla="*/ 38 h 123"/>
              <a:gd name="T16" fmla="*/ 21 w 45"/>
              <a:gd name="T17" fmla="*/ 49 h 123"/>
              <a:gd name="T18" fmla="*/ 17 w 45"/>
              <a:gd name="T19" fmla="*/ 52 h 123"/>
              <a:gd name="T20" fmla="*/ 7 w 45"/>
              <a:gd name="T21" fmla="*/ 68 h 123"/>
              <a:gd name="T22" fmla="*/ 0 w 45"/>
              <a:gd name="T23" fmla="*/ 87 h 123"/>
              <a:gd name="T24" fmla="*/ 0 w 45"/>
              <a:gd name="T25" fmla="*/ 99 h 123"/>
              <a:gd name="T26" fmla="*/ 3 w 45"/>
              <a:gd name="T27" fmla="*/ 109 h 123"/>
              <a:gd name="T28" fmla="*/ 3 w 45"/>
              <a:gd name="T29" fmla="*/ 118 h 123"/>
              <a:gd name="T30" fmla="*/ 3 w 45"/>
              <a:gd name="T31" fmla="*/ 123 h 123"/>
              <a:gd name="T32" fmla="*/ 7 w 45"/>
              <a:gd name="T33" fmla="*/ 120 h 123"/>
              <a:gd name="T34" fmla="*/ 17 w 45"/>
              <a:gd name="T35" fmla="*/ 106 h 123"/>
              <a:gd name="T36" fmla="*/ 21 w 45"/>
              <a:gd name="T37" fmla="*/ 71 h 123"/>
              <a:gd name="T38" fmla="*/ 29 w 45"/>
              <a:gd name="T39" fmla="*/ 54 h 123"/>
              <a:gd name="T40" fmla="*/ 31 w 45"/>
              <a:gd name="T41" fmla="*/ 4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" h="123">
                <a:moveTo>
                  <a:pt x="31" y="45"/>
                </a:moveTo>
                <a:lnTo>
                  <a:pt x="33" y="33"/>
                </a:lnTo>
                <a:lnTo>
                  <a:pt x="40" y="21"/>
                </a:lnTo>
                <a:lnTo>
                  <a:pt x="45" y="5"/>
                </a:lnTo>
                <a:lnTo>
                  <a:pt x="40" y="0"/>
                </a:lnTo>
                <a:lnTo>
                  <a:pt x="36" y="2"/>
                </a:lnTo>
                <a:lnTo>
                  <a:pt x="31" y="16"/>
                </a:lnTo>
                <a:lnTo>
                  <a:pt x="24" y="38"/>
                </a:lnTo>
                <a:lnTo>
                  <a:pt x="21" y="49"/>
                </a:lnTo>
                <a:lnTo>
                  <a:pt x="17" y="52"/>
                </a:lnTo>
                <a:lnTo>
                  <a:pt x="7" y="68"/>
                </a:lnTo>
                <a:lnTo>
                  <a:pt x="0" y="87"/>
                </a:lnTo>
                <a:lnTo>
                  <a:pt x="0" y="99"/>
                </a:lnTo>
                <a:lnTo>
                  <a:pt x="3" y="109"/>
                </a:lnTo>
                <a:lnTo>
                  <a:pt x="3" y="118"/>
                </a:lnTo>
                <a:lnTo>
                  <a:pt x="3" y="123"/>
                </a:lnTo>
                <a:lnTo>
                  <a:pt x="7" y="120"/>
                </a:lnTo>
                <a:lnTo>
                  <a:pt x="17" y="106"/>
                </a:lnTo>
                <a:lnTo>
                  <a:pt x="21" y="71"/>
                </a:lnTo>
                <a:lnTo>
                  <a:pt x="29" y="54"/>
                </a:lnTo>
                <a:lnTo>
                  <a:pt x="31" y="4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1206"/>
          <p:cNvSpPr>
            <a:spLocks/>
          </p:cNvSpPr>
          <p:nvPr/>
        </p:nvSpPr>
        <p:spPr bwMode="auto">
          <a:xfrm>
            <a:off x="6110288" y="2992438"/>
            <a:ext cx="41275" cy="57150"/>
          </a:xfrm>
          <a:custGeom>
            <a:avLst/>
            <a:gdLst>
              <a:gd name="T0" fmla="*/ 3 w 26"/>
              <a:gd name="T1" fmla="*/ 5 h 36"/>
              <a:gd name="T2" fmla="*/ 3 w 26"/>
              <a:gd name="T3" fmla="*/ 8 h 36"/>
              <a:gd name="T4" fmla="*/ 0 w 26"/>
              <a:gd name="T5" fmla="*/ 24 h 36"/>
              <a:gd name="T6" fmla="*/ 5 w 26"/>
              <a:gd name="T7" fmla="*/ 29 h 36"/>
              <a:gd name="T8" fmla="*/ 17 w 26"/>
              <a:gd name="T9" fmla="*/ 34 h 36"/>
              <a:gd name="T10" fmla="*/ 22 w 26"/>
              <a:gd name="T11" fmla="*/ 36 h 36"/>
              <a:gd name="T12" fmla="*/ 24 w 26"/>
              <a:gd name="T13" fmla="*/ 34 h 36"/>
              <a:gd name="T14" fmla="*/ 26 w 26"/>
              <a:gd name="T15" fmla="*/ 27 h 36"/>
              <a:gd name="T16" fmla="*/ 26 w 26"/>
              <a:gd name="T17" fmla="*/ 22 h 36"/>
              <a:gd name="T18" fmla="*/ 26 w 26"/>
              <a:gd name="T19" fmla="*/ 19 h 36"/>
              <a:gd name="T20" fmla="*/ 22 w 26"/>
              <a:gd name="T21" fmla="*/ 15 h 36"/>
              <a:gd name="T22" fmla="*/ 17 w 26"/>
              <a:gd name="T23" fmla="*/ 10 h 36"/>
              <a:gd name="T24" fmla="*/ 10 w 26"/>
              <a:gd name="T25" fmla="*/ 5 h 36"/>
              <a:gd name="T26" fmla="*/ 8 w 26"/>
              <a:gd name="T27" fmla="*/ 0 h 36"/>
              <a:gd name="T28" fmla="*/ 5 w 26"/>
              <a:gd name="T29" fmla="*/ 3 h 36"/>
              <a:gd name="T30" fmla="*/ 3 w 26"/>
              <a:gd name="T31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36">
                <a:moveTo>
                  <a:pt x="3" y="5"/>
                </a:moveTo>
                <a:lnTo>
                  <a:pt x="3" y="8"/>
                </a:lnTo>
                <a:lnTo>
                  <a:pt x="0" y="24"/>
                </a:lnTo>
                <a:lnTo>
                  <a:pt x="5" y="29"/>
                </a:lnTo>
                <a:lnTo>
                  <a:pt x="17" y="34"/>
                </a:lnTo>
                <a:lnTo>
                  <a:pt x="22" y="36"/>
                </a:lnTo>
                <a:lnTo>
                  <a:pt x="24" y="34"/>
                </a:lnTo>
                <a:lnTo>
                  <a:pt x="26" y="27"/>
                </a:lnTo>
                <a:lnTo>
                  <a:pt x="26" y="22"/>
                </a:lnTo>
                <a:lnTo>
                  <a:pt x="26" y="19"/>
                </a:lnTo>
                <a:lnTo>
                  <a:pt x="22" y="15"/>
                </a:lnTo>
                <a:lnTo>
                  <a:pt x="17" y="10"/>
                </a:lnTo>
                <a:lnTo>
                  <a:pt x="10" y="5"/>
                </a:lnTo>
                <a:lnTo>
                  <a:pt x="8" y="0"/>
                </a:lnTo>
                <a:lnTo>
                  <a:pt x="5" y="3"/>
                </a:lnTo>
                <a:lnTo>
                  <a:pt x="3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1207"/>
          <p:cNvSpPr>
            <a:spLocks/>
          </p:cNvSpPr>
          <p:nvPr/>
        </p:nvSpPr>
        <p:spPr bwMode="auto">
          <a:xfrm>
            <a:off x="5826126" y="2478088"/>
            <a:ext cx="36513" cy="60325"/>
          </a:xfrm>
          <a:custGeom>
            <a:avLst/>
            <a:gdLst>
              <a:gd name="T0" fmla="*/ 16 w 23"/>
              <a:gd name="T1" fmla="*/ 3 h 38"/>
              <a:gd name="T2" fmla="*/ 11 w 23"/>
              <a:gd name="T3" fmla="*/ 7 h 38"/>
              <a:gd name="T4" fmla="*/ 4 w 23"/>
              <a:gd name="T5" fmla="*/ 12 h 38"/>
              <a:gd name="T6" fmla="*/ 0 w 23"/>
              <a:gd name="T7" fmla="*/ 17 h 38"/>
              <a:gd name="T8" fmla="*/ 2 w 23"/>
              <a:gd name="T9" fmla="*/ 22 h 38"/>
              <a:gd name="T10" fmla="*/ 4 w 23"/>
              <a:gd name="T11" fmla="*/ 29 h 38"/>
              <a:gd name="T12" fmla="*/ 7 w 23"/>
              <a:gd name="T13" fmla="*/ 33 h 38"/>
              <a:gd name="T14" fmla="*/ 9 w 23"/>
              <a:gd name="T15" fmla="*/ 38 h 38"/>
              <a:gd name="T16" fmla="*/ 14 w 23"/>
              <a:gd name="T17" fmla="*/ 36 h 38"/>
              <a:gd name="T18" fmla="*/ 19 w 23"/>
              <a:gd name="T19" fmla="*/ 29 h 38"/>
              <a:gd name="T20" fmla="*/ 19 w 23"/>
              <a:gd name="T21" fmla="*/ 22 h 38"/>
              <a:gd name="T22" fmla="*/ 23 w 23"/>
              <a:gd name="T23" fmla="*/ 10 h 38"/>
              <a:gd name="T24" fmla="*/ 23 w 23"/>
              <a:gd name="T25" fmla="*/ 3 h 38"/>
              <a:gd name="T26" fmla="*/ 19 w 23"/>
              <a:gd name="T27" fmla="*/ 0 h 38"/>
              <a:gd name="T28" fmla="*/ 16 w 23"/>
              <a:gd name="T29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38">
                <a:moveTo>
                  <a:pt x="16" y="3"/>
                </a:moveTo>
                <a:lnTo>
                  <a:pt x="11" y="7"/>
                </a:lnTo>
                <a:lnTo>
                  <a:pt x="4" y="12"/>
                </a:lnTo>
                <a:lnTo>
                  <a:pt x="0" y="17"/>
                </a:lnTo>
                <a:lnTo>
                  <a:pt x="2" y="22"/>
                </a:lnTo>
                <a:lnTo>
                  <a:pt x="4" y="29"/>
                </a:lnTo>
                <a:lnTo>
                  <a:pt x="7" y="33"/>
                </a:lnTo>
                <a:lnTo>
                  <a:pt x="9" y="38"/>
                </a:lnTo>
                <a:lnTo>
                  <a:pt x="14" y="36"/>
                </a:lnTo>
                <a:lnTo>
                  <a:pt x="19" y="29"/>
                </a:lnTo>
                <a:lnTo>
                  <a:pt x="19" y="22"/>
                </a:lnTo>
                <a:lnTo>
                  <a:pt x="23" y="10"/>
                </a:lnTo>
                <a:lnTo>
                  <a:pt x="23" y="3"/>
                </a:lnTo>
                <a:lnTo>
                  <a:pt x="19" y="0"/>
                </a:lnTo>
                <a:lnTo>
                  <a:pt x="16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1208"/>
          <p:cNvSpPr>
            <a:spLocks/>
          </p:cNvSpPr>
          <p:nvPr/>
        </p:nvSpPr>
        <p:spPr bwMode="auto">
          <a:xfrm>
            <a:off x="5788026" y="2332038"/>
            <a:ext cx="22225" cy="19050"/>
          </a:xfrm>
          <a:custGeom>
            <a:avLst/>
            <a:gdLst>
              <a:gd name="T0" fmla="*/ 0 w 14"/>
              <a:gd name="T1" fmla="*/ 2 h 12"/>
              <a:gd name="T2" fmla="*/ 0 w 14"/>
              <a:gd name="T3" fmla="*/ 5 h 12"/>
              <a:gd name="T4" fmla="*/ 2 w 14"/>
              <a:gd name="T5" fmla="*/ 7 h 12"/>
              <a:gd name="T6" fmla="*/ 5 w 14"/>
              <a:gd name="T7" fmla="*/ 12 h 12"/>
              <a:gd name="T8" fmla="*/ 7 w 14"/>
              <a:gd name="T9" fmla="*/ 12 h 12"/>
              <a:gd name="T10" fmla="*/ 9 w 14"/>
              <a:gd name="T11" fmla="*/ 12 h 12"/>
              <a:gd name="T12" fmla="*/ 12 w 14"/>
              <a:gd name="T13" fmla="*/ 12 h 12"/>
              <a:gd name="T14" fmla="*/ 14 w 14"/>
              <a:gd name="T15" fmla="*/ 7 h 12"/>
              <a:gd name="T16" fmla="*/ 14 w 14"/>
              <a:gd name="T17" fmla="*/ 5 h 12"/>
              <a:gd name="T18" fmla="*/ 12 w 14"/>
              <a:gd name="T19" fmla="*/ 5 h 12"/>
              <a:gd name="T20" fmla="*/ 7 w 14"/>
              <a:gd name="T21" fmla="*/ 5 h 12"/>
              <a:gd name="T22" fmla="*/ 7 w 14"/>
              <a:gd name="T23" fmla="*/ 2 h 12"/>
              <a:gd name="T24" fmla="*/ 5 w 14"/>
              <a:gd name="T25" fmla="*/ 0 h 12"/>
              <a:gd name="T26" fmla="*/ 0 w 14"/>
              <a:gd name="T27" fmla="*/ 0 h 12"/>
              <a:gd name="T28" fmla="*/ 0 w 14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2">
                <a:moveTo>
                  <a:pt x="0" y="2"/>
                </a:moveTo>
                <a:lnTo>
                  <a:pt x="0" y="5"/>
                </a:lnTo>
                <a:lnTo>
                  <a:pt x="2" y="7"/>
                </a:lnTo>
                <a:lnTo>
                  <a:pt x="5" y="12"/>
                </a:lnTo>
                <a:lnTo>
                  <a:pt x="7" y="12"/>
                </a:lnTo>
                <a:lnTo>
                  <a:pt x="9" y="12"/>
                </a:lnTo>
                <a:lnTo>
                  <a:pt x="12" y="12"/>
                </a:lnTo>
                <a:lnTo>
                  <a:pt x="14" y="7"/>
                </a:lnTo>
                <a:lnTo>
                  <a:pt x="14" y="5"/>
                </a:lnTo>
                <a:lnTo>
                  <a:pt x="12" y="5"/>
                </a:lnTo>
                <a:lnTo>
                  <a:pt x="7" y="5"/>
                </a:lnTo>
                <a:lnTo>
                  <a:pt x="7" y="2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1209"/>
          <p:cNvSpPr>
            <a:spLocks/>
          </p:cNvSpPr>
          <p:nvPr/>
        </p:nvSpPr>
        <p:spPr bwMode="auto">
          <a:xfrm>
            <a:off x="5311776" y="1949451"/>
            <a:ext cx="528638" cy="544513"/>
          </a:xfrm>
          <a:custGeom>
            <a:avLst/>
            <a:gdLst>
              <a:gd name="T0" fmla="*/ 317 w 333"/>
              <a:gd name="T1" fmla="*/ 243 h 343"/>
              <a:gd name="T2" fmla="*/ 307 w 333"/>
              <a:gd name="T3" fmla="*/ 241 h 343"/>
              <a:gd name="T4" fmla="*/ 295 w 333"/>
              <a:gd name="T5" fmla="*/ 227 h 343"/>
              <a:gd name="T6" fmla="*/ 295 w 333"/>
              <a:gd name="T7" fmla="*/ 189 h 343"/>
              <a:gd name="T8" fmla="*/ 298 w 333"/>
              <a:gd name="T9" fmla="*/ 175 h 343"/>
              <a:gd name="T10" fmla="*/ 300 w 333"/>
              <a:gd name="T11" fmla="*/ 161 h 343"/>
              <a:gd name="T12" fmla="*/ 291 w 333"/>
              <a:gd name="T13" fmla="*/ 184 h 343"/>
              <a:gd name="T14" fmla="*/ 274 w 333"/>
              <a:gd name="T15" fmla="*/ 194 h 343"/>
              <a:gd name="T16" fmla="*/ 283 w 333"/>
              <a:gd name="T17" fmla="*/ 222 h 343"/>
              <a:gd name="T18" fmla="*/ 274 w 333"/>
              <a:gd name="T19" fmla="*/ 246 h 343"/>
              <a:gd name="T20" fmla="*/ 260 w 333"/>
              <a:gd name="T21" fmla="*/ 253 h 343"/>
              <a:gd name="T22" fmla="*/ 246 w 333"/>
              <a:gd name="T23" fmla="*/ 253 h 343"/>
              <a:gd name="T24" fmla="*/ 231 w 333"/>
              <a:gd name="T25" fmla="*/ 258 h 343"/>
              <a:gd name="T26" fmla="*/ 203 w 333"/>
              <a:gd name="T27" fmla="*/ 284 h 343"/>
              <a:gd name="T28" fmla="*/ 168 w 333"/>
              <a:gd name="T29" fmla="*/ 314 h 343"/>
              <a:gd name="T30" fmla="*/ 137 w 333"/>
              <a:gd name="T31" fmla="*/ 333 h 343"/>
              <a:gd name="T32" fmla="*/ 113 w 333"/>
              <a:gd name="T33" fmla="*/ 343 h 343"/>
              <a:gd name="T34" fmla="*/ 78 w 333"/>
              <a:gd name="T35" fmla="*/ 343 h 343"/>
              <a:gd name="T36" fmla="*/ 59 w 333"/>
              <a:gd name="T37" fmla="*/ 331 h 343"/>
              <a:gd name="T38" fmla="*/ 63 w 333"/>
              <a:gd name="T39" fmla="*/ 314 h 343"/>
              <a:gd name="T40" fmla="*/ 23 w 333"/>
              <a:gd name="T41" fmla="*/ 286 h 343"/>
              <a:gd name="T42" fmla="*/ 4 w 333"/>
              <a:gd name="T43" fmla="*/ 253 h 343"/>
              <a:gd name="T44" fmla="*/ 14 w 333"/>
              <a:gd name="T45" fmla="*/ 220 h 343"/>
              <a:gd name="T46" fmla="*/ 33 w 333"/>
              <a:gd name="T47" fmla="*/ 232 h 343"/>
              <a:gd name="T48" fmla="*/ 33 w 333"/>
              <a:gd name="T49" fmla="*/ 222 h 343"/>
              <a:gd name="T50" fmla="*/ 42 w 333"/>
              <a:gd name="T51" fmla="*/ 208 h 343"/>
              <a:gd name="T52" fmla="*/ 42 w 333"/>
              <a:gd name="T53" fmla="*/ 187 h 343"/>
              <a:gd name="T54" fmla="*/ 19 w 333"/>
              <a:gd name="T55" fmla="*/ 191 h 343"/>
              <a:gd name="T56" fmla="*/ 2 w 333"/>
              <a:gd name="T57" fmla="*/ 184 h 343"/>
              <a:gd name="T58" fmla="*/ 11 w 333"/>
              <a:gd name="T59" fmla="*/ 153 h 343"/>
              <a:gd name="T60" fmla="*/ 21 w 333"/>
              <a:gd name="T61" fmla="*/ 153 h 343"/>
              <a:gd name="T62" fmla="*/ 37 w 333"/>
              <a:gd name="T63" fmla="*/ 149 h 343"/>
              <a:gd name="T64" fmla="*/ 40 w 333"/>
              <a:gd name="T65" fmla="*/ 144 h 343"/>
              <a:gd name="T66" fmla="*/ 47 w 333"/>
              <a:gd name="T67" fmla="*/ 125 h 343"/>
              <a:gd name="T68" fmla="*/ 59 w 333"/>
              <a:gd name="T69" fmla="*/ 106 h 343"/>
              <a:gd name="T70" fmla="*/ 73 w 333"/>
              <a:gd name="T71" fmla="*/ 90 h 343"/>
              <a:gd name="T72" fmla="*/ 90 w 333"/>
              <a:gd name="T73" fmla="*/ 80 h 343"/>
              <a:gd name="T74" fmla="*/ 82 w 333"/>
              <a:gd name="T75" fmla="*/ 109 h 343"/>
              <a:gd name="T76" fmla="*/ 99 w 333"/>
              <a:gd name="T77" fmla="*/ 75 h 343"/>
              <a:gd name="T78" fmla="*/ 71 w 333"/>
              <a:gd name="T79" fmla="*/ 80 h 343"/>
              <a:gd name="T80" fmla="*/ 56 w 333"/>
              <a:gd name="T81" fmla="*/ 94 h 343"/>
              <a:gd name="T82" fmla="*/ 40 w 333"/>
              <a:gd name="T83" fmla="*/ 120 h 343"/>
              <a:gd name="T84" fmla="*/ 33 w 333"/>
              <a:gd name="T85" fmla="*/ 101 h 343"/>
              <a:gd name="T86" fmla="*/ 35 w 333"/>
              <a:gd name="T87" fmla="*/ 87 h 343"/>
              <a:gd name="T88" fmla="*/ 23 w 333"/>
              <a:gd name="T89" fmla="*/ 99 h 343"/>
              <a:gd name="T90" fmla="*/ 21 w 333"/>
              <a:gd name="T91" fmla="*/ 90 h 343"/>
              <a:gd name="T92" fmla="*/ 14 w 333"/>
              <a:gd name="T93" fmla="*/ 75 h 343"/>
              <a:gd name="T94" fmla="*/ 23 w 333"/>
              <a:gd name="T95" fmla="*/ 59 h 343"/>
              <a:gd name="T96" fmla="*/ 42 w 333"/>
              <a:gd name="T97" fmla="*/ 71 h 343"/>
              <a:gd name="T98" fmla="*/ 40 w 333"/>
              <a:gd name="T99" fmla="*/ 45 h 343"/>
              <a:gd name="T100" fmla="*/ 21 w 333"/>
              <a:gd name="T101" fmla="*/ 52 h 343"/>
              <a:gd name="T102" fmla="*/ 11 w 333"/>
              <a:gd name="T103" fmla="*/ 26 h 343"/>
              <a:gd name="T104" fmla="*/ 30 w 333"/>
              <a:gd name="T105" fmla="*/ 45 h 343"/>
              <a:gd name="T106" fmla="*/ 21 w 333"/>
              <a:gd name="T107" fmla="*/ 26 h 343"/>
              <a:gd name="T108" fmla="*/ 16 w 333"/>
              <a:gd name="T109" fmla="*/ 4 h 343"/>
              <a:gd name="T110" fmla="*/ 42 w 333"/>
              <a:gd name="T111" fmla="*/ 4 h 343"/>
              <a:gd name="T112" fmla="*/ 73 w 333"/>
              <a:gd name="T113" fmla="*/ 4 h 343"/>
              <a:gd name="T114" fmla="*/ 97 w 333"/>
              <a:gd name="T115" fmla="*/ 9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3" h="343">
                <a:moveTo>
                  <a:pt x="333" y="258"/>
                </a:moveTo>
                <a:lnTo>
                  <a:pt x="331" y="250"/>
                </a:lnTo>
                <a:lnTo>
                  <a:pt x="328" y="246"/>
                </a:lnTo>
                <a:lnTo>
                  <a:pt x="326" y="246"/>
                </a:lnTo>
                <a:lnTo>
                  <a:pt x="319" y="246"/>
                </a:lnTo>
                <a:lnTo>
                  <a:pt x="317" y="243"/>
                </a:lnTo>
                <a:lnTo>
                  <a:pt x="314" y="243"/>
                </a:lnTo>
                <a:lnTo>
                  <a:pt x="312" y="243"/>
                </a:lnTo>
                <a:lnTo>
                  <a:pt x="312" y="239"/>
                </a:lnTo>
                <a:lnTo>
                  <a:pt x="309" y="239"/>
                </a:lnTo>
                <a:lnTo>
                  <a:pt x="307" y="239"/>
                </a:lnTo>
                <a:lnTo>
                  <a:pt x="307" y="241"/>
                </a:lnTo>
                <a:lnTo>
                  <a:pt x="305" y="241"/>
                </a:lnTo>
                <a:lnTo>
                  <a:pt x="305" y="239"/>
                </a:lnTo>
                <a:lnTo>
                  <a:pt x="302" y="239"/>
                </a:lnTo>
                <a:lnTo>
                  <a:pt x="300" y="239"/>
                </a:lnTo>
                <a:lnTo>
                  <a:pt x="295" y="232"/>
                </a:lnTo>
                <a:lnTo>
                  <a:pt x="295" y="227"/>
                </a:lnTo>
                <a:lnTo>
                  <a:pt x="295" y="222"/>
                </a:lnTo>
                <a:lnTo>
                  <a:pt x="291" y="220"/>
                </a:lnTo>
                <a:lnTo>
                  <a:pt x="293" y="208"/>
                </a:lnTo>
                <a:lnTo>
                  <a:pt x="295" y="201"/>
                </a:lnTo>
                <a:lnTo>
                  <a:pt x="295" y="198"/>
                </a:lnTo>
                <a:lnTo>
                  <a:pt x="295" y="189"/>
                </a:lnTo>
                <a:lnTo>
                  <a:pt x="293" y="182"/>
                </a:lnTo>
                <a:lnTo>
                  <a:pt x="291" y="175"/>
                </a:lnTo>
                <a:lnTo>
                  <a:pt x="293" y="168"/>
                </a:lnTo>
                <a:lnTo>
                  <a:pt x="295" y="163"/>
                </a:lnTo>
                <a:lnTo>
                  <a:pt x="298" y="168"/>
                </a:lnTo>
                <a:lnTo>
                  <a:pt x="298" y="175"/>
                </a:lnTo>
                <a:lnTo>
                  <a:pt x="298" y="179"/>
                </a:lnTo>
                <a:lnTo>
                  <a:pt x="300" y="175"/>
                </a:lnTo>
                <a:lnTo>
                  <a:pt x="300" y="170"/>
                </a:lnTo>
                <a:lnTo>
                  <a:pt x="302" y="165"/>
                </a:lnTo>
                <a:lnTo>
                  <a:pt x="302" y="163"/>
                </a:lnTo>
                <a:lnTo>
                  <a:pt x="300" y="161"/>
                </a:lnTo>
                <a:lnTo>
                  <a:pt x="295" y="158"/>
                </a:lnTo>
                <a:lnTo>
                  <a:pt x="288" y="161"/>
                </a:lnTo>
                <a:lnTo>
                  <a:pt x="286" y="165"/>
                </a:lnTo>
                <a:lnTo>
                  <a:pt x="286" y="177"/>
                </a:lnTo>
                <a:lnTo>
                  <a:pt x="286" y="179"/>
                </a:lnTo>
                <a:lnTo>
                  <a:pt x="291" y="184"/>
                </a:lnTo>
                <a:lnTo>
                  <a:pt x="291" y="191"/>
                </a:lnTo>
                <a:lnTo>
                  <a:pt x="288" y="196"/>
                </a:lnTo>
                <a:lnTo>
                  <a:pt x="281" y="198"/>
                </a:lnTo>
                <a:lnTo>
                  <a:pt x="279" y="196"/>
                </a:lnTo>
                <a:lnTo>
                  <a:pt x="276" y="196"/>
                </a:lnTo>
                <a:lnTo>
                  <a:pt x="274" y="194"/>
                </a:lnTo>
                <a:lnTo>
                  <a:pt x="272" y="194"/>
                </a:lnTo>
                <a:lnTo>
                  <a:pt x="274" y="203"/>
                </a:lnTo>
                <a:lnTo>
                  <a:pt x="276" y="208"/>
                </a:lnTo>
                <a:lnTo>
                  <a:pt x="283" y="210"/>
                </a:lnTo>
                <a:lnTo>
                  <a:pt x="281" y="215"/>
                </a:lnTo>
                <a:lnTo>
                  <a:pt x="283" y="222"/>
                </a:lnTo>
                <a:lnTo>
                  <a:pt x="279" y="229"/>
                </a:lnTo>
                <a:lnTo>
                  <a:pt x="279" y="234"/>
                </a:lnTo>
                <a:lnTo>
                  <a:pt x="276" y="236"/>
                </a:lnTo>
                <a:lnTo>
                  <a:pt x="276" y="243"/>
                </a:lnTo>
                <a:lnTo>
                  <a:pt x="276" y="246"/>
                </a:lnTo>
                <a:lnTo>
                  <a:pt x="274" y="246"/>
                </a:lnTo>
                <a:lnTo>
                  <a:pt x="274" y="243"/>
                </a:lnTo>
                <a:lnTo>
                  <a:pt x="272" y="239"/>
                </a:lnTo>
                <a:lnTo>
                  <a:pt x="269" y="241"/>
                </a:lnTo>
                <a:lnTo>
                  <a:pt x="269" y="246"/>
                </a:lnTo>
                <a:lnTo>
                  <a:pt x="262" y="250"/>
                </a:lnTo>
                <a:lnTo>
                  <a:pt x="260" y="253"/>
                </a:lnTo>
                <a:lnTo>
                  <a:pt x="257" y="248"/>
                </a:lnTo>
                <a:lnTo>
                  <a:pt x="255" y="250"/>
                </a:lnTo>
                <a:lnTo>
                  <a:pt x="255" y="253"/>
                </a:lnTo>
                <a:lnTo>
                  <a:pt x="250" y="255"/>
                </a:lnTo>
                <a:lnTo>
                  <a:pt x="246" y="255"/>
                </a:lnTo>
                <a:lnTo>
                  <a:pt x="246" y="253"/>
                </a:lnTo>
                <a:lnTo>
                  <a:pt x="243" y="248"/>
                </a:lnTo>
                <a:lnTo>
                  <a:pt x="243" y="246"/>
                </a:lnTo>
                <a:lnTo>
                  <a:pt x="241" y="246"/>
                </a:lnTo>
                <a:lnTo>
                  <a:pt x="239" y="246"/>
                </a:lnTo>
                <a:lnTo>
                  <a:pt x="239" y="250"/>
                </a:lnTo>
                <a:lnTo>
                  <a:pt x="231" y="258"/>
                </a:lnTo>
                <a:lnTo>
                  <a:pt x="229" y="262"/>
                </a:lnTo>
                <a:lnTo>
                  <a:pt x="222" y="269"/>
                </a:lnTo>
                <a:lnTo>
                  <a:pt x="213" y="274"/>
                </a:lnTo>
                <a:lnTo>
                  <a:pt x="208" y="274"/>
                </a:lnTo>
                <a:lnTo>
                  <a:pt x="205" y="279"/>
                </a:lnTo>
                <a:lnTo>
                  <a:pt x="203" y="284"/>
                </a:lnTo>
                <a:lnTo>
                  <a:pt x="196" y="288"/>
                </a:lnTo>
                <a:lnTo>
                  <a:pt x="189" y="298"/>
                </a:lnTo>
                <a:lnTo>
                  <a:pt x="186" y="300"/>
                </a:lnTo>
                <a:lnTo>
                  <a:pt x="182" y="303"/>
                </a:lnTo>
                <a:lnTo>
                  <a:pt x="175" y="312"/>
                </a:lnTo>
                <a:lnTo>
                  <a:pt x="168" y="314"/>
                </a:lnTo>
                <a:lnTo>
                  <a:pt x="163" y="321"/>
                </a:lnTo>
                <a:lnTo>
                  <a:pt x="153" y="324"/>
                </a:lnTo>
                <a:lnTo>
                  <a:pt x="149" y="329"/>
                </a:lnTo>
                <a:lnTo>
                  <a:pt x="146" y="336"/>
                </a:lnTo>
                <a:lnTo>
                  <a:pt x="139" y="336"/>
                </a:lnTo>
                <a:lnTo>
                  <a:pt x="137" y="333"/>
                </a:lnTo>
                <a:lnTo>
                  <a:pt x="132" y="331"/>
                </a:lnTo>
                <a:lnTo>
                  <a:pt x="132" y="336"/>
                </a:lnTo>
                <a:lnTo>
                  <a:pt x="130" y="338"/>
                </a:lnTo>
                <a:lnTo>
                  <a:pt x="120" y="338"/>
                </a:lnTo>
                <a:lnTo>
                  <a:pt x="116" y="340"/>
                </a:lnTo>
                <a:lnTo>
                  <a:pt x="113" y="343"/>
                </a:lnTo>
                <a:lnTo>
                  <a:pt x="104" y="343"/>
                </a:lnTo>
                <a:lnTo>
                  <a:pt x="97" y="340"/>
                </a:lnTo>
                <a:lnTo>
                  <a:pt x="90" y="338"/>
                </a:lnTo>
                <a:lnTo>
                  <a:pt x="85" y="338"/>
                </a:lnTo>
                <a:lnTo>
                  <a:pt x="80" y="340"/>
                </a:lnTo>
                <a:lnTo>
                  <a:pt x="78" y="343"/>
                </a:lnTo>
                <a:lnTo>
                  <a:pt x="75" y="343"/>
                </a:lnTo>
                <a:lnTo>
                  <a:pt x="75" y="338"/>
                </a:lnTo>
                <a:lnTo>
                  <a:pt x="73" y="336"/>
                </a:lnTo>
                <a:lnTo>
                  <a:pt x="68" y="333"/>
                </a:lnTo>
                <a:lnTo>
                  <a:pt x="63" y="333"/>
                </a:lnTo>
                <a:lnTo>
                  <a:pt x="59" y="331"/>
                </a:lnTo>
                <a:lnTo>
                  <a:pt x="54" y="329"/>
                </a:lnTo>
                <a:lnTo>
                  <a:pt x="54" y="326"/>
                </a:lnTo>
                <a:lnTo>
                  <a:pt x="56" y="321"/>
                </a:lnTo>
                <a:lnTo>
                  <a:pt x="59" y="319"/>
                </a:lnTo>
                <a:lnTo>
                  <a:pt x="61" y="319"/>
                </a:lnTo>
                <a:lnTo>
                  <a:pt x="63" y="314"/>
                </a:lnTo>
                <a:lnTo>
                  <a:pt x="61" y="312"/>
                </a:lnTo>
                <a:lnTo>
                  <a:pt x="54" y="312"/>
                </a:lnTo>
                <a:lnTo>
                  <a:pt x="45" y="305"/>
                </a:lnTo>
                <a:lnTo>
                  <a:pt x="33" y="295"/>
                </a:lnTo>
                <a:lnTo>
                  <a:pt x="26" y="291"/>
                </a:lnTo>
                <a:lnTo>
                  <a:pt x="23" y="286"/>
                </a:lnTo>
                <a:lnTo>
                  <a:pt x="21" y="281"/>
                </a:lnTo>
                <a:lnTo>
                  <a:pt x="16" y="277"/>
                </a:lnTo>
                <a:lnTo>
                  <a:pt x="16" y="274"/>
                </a:lnTo>
                <a:lnTo>
                  <a:pt x="11" y="272"/>
                </a:lnTo>
                <a:lnTo>
                  <a:pt x="4" y="260"/>
                </a:lnTo>
                <a:lnTo>
                  <a:pt x="4" y="253"/>
                </a:lnTo>
                <a:lnTo>
                  <a:pt x="2" y="248"/>
                </a:lnTo>
                <a:lnTo>
                  <a:pt x="7" y="243"/>
                </a:lnTo>
                <a:lnTo>
                  <a:pt x="9" y="236"/>
                </a:lnTo>
                <a:lnTo>
                  <a:pt x="9" y="229"/>
                </a:lnTo>
                <a:lnTo>
                  <a:pt x="11" y="220"/>
                </a:lnTo>
                <a:lnTo>
                  <a:pt x="14" y="220"/>
                </a:lnTo>
                <a:lnTo>
                  <a:pt x="21" y="227"/>
                </a:lnTo>
                <a:lnTo>
                  <a:pt x="19" y="234"/>
                </a:lnTo>
                <a:lnTo>
                  <a:pt x="21" y="236"/>
                </a:lnTo>
                <a:lnTo>
                  <a:pt x="23" y="232"/>
                </a:lnTo>
                <a:lnTo>
                  <a:pt x="28" y="229"/>
                </a:lnTo>
                <a:lnTo>
                  <a:pt x="33" y="232"/>
                </a:lnTo>
                <a:lnTo>
                  <a:pt x="35" y="239"/>
                </a:lnTo>
                <a:lnTo>
                  <a:pt x="37" y="234"/>
                </a:lnTo>
                <a:lnTo>
                  <a:pt x="35" y="229"/>
                </a:lnTo>
                <a:lnTo>
                  <a:pt x="37" y="227"/>
                </a:lnTo>
                <a:lnTo>
                  <a:pt x="37" y="222"/>
                </a:lnTo>
                <a:lnTo>
                  <a:pt x="33" y="222"/>
                </a:lnTo>
                <a:lnTo>
                  <a:pt x="30" y="217"/>
                </a:lnTo>
                <a:lnTo>
                  <a:pt x="33" y="215"/>
                </a:lnTo>
                <a:lnTo>
                  <a:pt x="35" y="215"/>
                </a:lnTo>
                <a:lnTo>
                  <a:pt x="37" y="215"/>
                </a:lnTo>
                <a:lnTo>
                  <a:pt x="40" y="213"/>
                </a:lnTo>
                <a:lnTo>
                  <a:pt x="42" y="208"/>
                </a:lnTo>
                <a:lnTo>
                  <a:pt x="47" y="203"/>
                </a:lnTo>
                <a:lnTo>
                  <a:pt x="47" y="201"/>
                </a:lnTo>
                <a:lnTo>
                  <a:pt x="47" y="194"/>
                </a:lnTo>
                <a:lnTo>
                  <a:pt x="45" y="191"/>
                </a:lnTo>
                <a:lnTo>
                  <a:pt x="42" y="189"/>
                </a:lnTo>
                <a:lnTo>
                  <a:pt x="42" y="187"/>
                </a:lnTo>
                <a:lnTo>
                  <a:pt x="40" y="189"/>
                </a:lnTo>
                <a:lnTo>
                  <a:pt x="33" y="189"/>
                </a:lnTo>
                <a:lnTo>
                  <a:pt x="30" y="189"/>
                </a:lnTo>
                <a:lnTo>
                  <a:pt x="26" y="191"/>
                </a:lnTo>
                <a:lnTo>
                  <a:pt x="21" y="194"/>
                </a:lnTo>
                <a:lnTo>
                  <a:pt x="19" y="191"/>
                </a:lnTo>
                <a:lnTo>
                  <a:pt x="14" y="194"/>
                </a:lnTo>
                <a:lnTo>
                  <a:pt x="11" y="194"/>
                </a:lnTo>
                <a:lnTo>
                  <a:pt x="9" y="191"/>
                </a:lnTo>
                <a:lnTo>
                  <a:pt x="4" y="191"/>
                </a:lnTo>
                <a:lnTo>
                  <a:pt x="2" y="191"/>
                </a:lnTo>
                <a:lnTo>
                  <a:pt x="2" y="184"/>
                </a:lnTo>
                <a:lnTo>
                  <a:pt x="2" y="179"/>
                </a:lnTo>
                <a:lnTo>
                  <a:pt x="0" y="175"/>
                </a:lnTo>
                <a:lnTo>
                  <a:pt x="2" y="165"/>
                </a:lnTo>
                <a:lnTo>
                  <a:pt x="2" y="161"/>
                </a:lnTo>
                <a:lnTo>
                  <a:pt x="7" y="153"/>
                </a:lnTo>
                <a:lnTo>
                  <a:pt x="11" y="153"/>
                </a:lnTo>
                <a:lnTo>
                  <a:pt x="14" y="151"/>
                </a:lnTo>
                <a:lnTo>
                  <a:pt x="16" y="149"/>
                </a:lnTo>
                <a:lnTo>
                  <a:pt x="19" y="146"/>
                </a:lnTo>
                <a:lnTo>
                  <a:pt x="21" y="146"/>
                </a:lnTo>
                <a:lnTo>
                  <a:pt x="19" y="153"/>
                </a:lnTo>
                <a:lnTo>
                  <a:pt x="21" y="153"/>
                </a:lnTo>
                <a:lnTo>
                  <a:pt x="23" y="151"/>
                </a:lnTo>
                <a:lnTo>
                  <a:pt x="28" y="156"/>
                </a:lnTo>
                <a:lnTo>
                  <a:pt x="30" y="156"/>
                </a:lnTo>
                <a:lnTo>
                  <a:pt x="33" y="156"/>
                </a:lnTo>
                <a:lnTo>
                  <a:pt x="35" y="153"/>
                </a:lnTo>
                <a:lnTo>
                  <a:pt x="37" y="149"/>
                </a:lnTo>
                <a:lnTo>
                  <a:pt x="42" y="149"/>
                </a:lnTo>
                <a:lnTo>
                  <a:pt x="47" y="149"/>
                </a:lnTo>
                <a:lnTo>
                  <a:pt x="45" y="144"/>
                </a:lnTo>
                <a:lnTo>
                  <a:pt x="45" y="142"/>
                </a:lnTo>
                <a:lnTo>
                  <a:pt x="42" y="142"/>
                </a:lnTo>
                <a:lnTo>
                  <a:pt x="40" y="144"/>
                </a:lnTo>
                <a:lnTo>
                  <a:pt x="37" y="139"/>
                </a:lnTo>
                <a:lnTo>
                  <a:pt x="35" y="137"/>
                </a:lnTo>
                <a:lnTo>
                  <a:pt x="30" y="135"/>
                </a:lnTo>
                <a:lnTo>
                  <a:pt x="35" y="132"/>
                </a:lnTo>
                <a:lnTo>
                  <a:pt x="37" y="125"/>
                </a:lnTo>
                <a:lnTo>
                  <a:pt x="47" y="125"/>
                </a:lnTo>
                <a:lnTo>
                  <a:pt x="49" y="125"/>
                </a:lnTo>
                <a:lnTo>
                  <a:pt x="49" y="120"/>
                </a:lnTo>
                <a:lnTo>
                  <a:pt x="52" y="113"/>
                </a:lnTo>
                <a:lnTo>
                  <a:pt x="59" y="111"/>
                </a:lnTo>
                <a:lnTo>
                  <a:pt x="61" y="111"/>
                </a:lnTo>
                <a:lnTo>
                  <a:pt x="59" y="106"/>
                </a:lnTo>
                <a:lnTo>
                  <a:pt x="59" y="101"/>
                </a:lnTo>
                <a:lnTo>
                  <a:pt x="61" y="99"/>
                </a:lnTo>
                <a:lnTo>
                  <a:pt x="63" y="99"/>
                </a:lnTo>
                <a:lnTo>
                  <a:pt x="66" y="94"/>
                </a:lnTo>
                <a:lnTo>
                  <a:pt x="68" y="90"/>
                </a:lnTo>
                <a:lnTo>
                  <a:pt x="73" y="90"/>
                </a:lnTo>
                <a:lnTo>
                  <a:pt x="75" y="85"/>
                </a:lnTo>
                <a:lnTo>
                  <a:pt x="82" y="85"/>
                </a:lnTo>
                <a:lnTo>
                  <a:pt x="85" y="80"/>
                </a:lnTo>
                <a:lnTo>
                  <a:pt x="85" y="80"/>
                </a:lnTo>
                <a:lnTo>
                  <a:pt x="87" y="78"/>
                </a:lnTo>
                <a:lnTo>
                  <a:pt x="90" y="80"/>
                </a:lnTo>
                <a:lnTo>
                  <a:pt x="87" y="90"/>
                </a:lnTo>
                <a:lnTo>
                  <a:pt x="82" y="99"/>
                </a:lnTo>
                <a:lnTo>
                  <a:pt x="78" y="113"/>
                </a:lnTo>
                <a:lnTo>
                  <a:pt x="78" y="116"/>
                </a:lnTo>
                <a:lnTo>
                  <a:pt x="80" y="116"/>
                </a:lnTo>
                <a:lnTo>
                  <a:pt x="82" y="109"/>
                </a:lnTo>
                <a:lnTo>
                  <a:pt x="87" y="97"/>
                </a:lnTo>
                <a:lnTo>
                  <a:pt x="90" y="90"/>
                </a:lnTo>
                <a:lnTo>
                  <a:pt x="94" y="82"/>
                </a:lnTo>
                <a:lnTo>
                  <a:pt x="97" y="80"/>
                </a:lnTo>
                <a:lnTo>
                  <a:pt x="101" y="75"/>
                </a:lnTo>
                <a:lnTo>
                  <a:pt x="99" y="75"/>
                </a:lnTo>
                <a:lnTo>
                  <a:pt x="94" y="78"/>
                </a:lnTo>
                <a:lnTo>
                  <a:pt x="92" y="80"/>
                </a:lnTo>
                <a:lnTo>
                  <a:pt x="90" y="75"/>
                </a:lnTo>
                <a:lnTo>
                  <a:pt x="85" y="75"/>
                </a:lnTo>
                <a:lnTo>
                  <a:pt x="78" y="80"/>
                </a:lnTo>
                <a:lnTo>
                  <a:pt x="71" y="80"/>
                </a:lnTo>
                <a:lnTo>
                  <a:pt x="66" y="85"/>
                </a:lnTo>
                <a:lnTo>
                  <a:pt x="66" y="87"/>
                </a:lnTo>
                <a:lnTo>
                  <a:pt x="63" y="90"/>
                </a:lnTo>
                <a:lnTo>
                  <a:pt x="63" y="92"/>
                </a:lnTo>
                <a:lnTo>
                  <a:pt x="61" y="94"/>
                </a:lnTo>
                <a:lnTo>
                  <a:pt x="56" y="94"/>
                </a:lnTo>
                <a:lnTo>
                  <a:pt x="54" y="94"/>
                </a:lnTo>
                <a:lnTo>
                  <a:pt x="52" y="101"/>
                </a:lnTo>
                <a:lnTo>
                  <a:pt x="47" y="106"/>
                </a:lnTo>
                <a:lnTo>
                  <a:pt x="47" y="111"/>
                </a:lnTo>
                <a:lnTo>
                  <a:pt x="45" y="118"/>
                </a:lnTo>
                <a:lnTo>
                  <a:pt x="40" y="120"/>
                </a:lnTo>
                <a:lnTo>
                  <a:pt x="37" y="120"/>
                </a:lnTo>
                <a:lnTo>
                  <a:pt x="35" y="116"/>
                </a:lnTo>
                <a:lnTo>
                  <a:pt x="37" y="111"/>
                </a:lnTo>
                <a:lnTo>
                  <a:pt x="40" y="104"/>
                </a:lnTo>
                <a:lnTo>
                  <a:pt x="37" y="101"/>
                </a:lnTo>
                <a:lnTo>
                  <a:pt x="33" y="101"/>
                </a:lnTo>
                <a:lnTo>
                  <a:pt x="30" y="101"/>
                </a:lnTo>
                <a:lnTo>
                  <a:pt x="30" y="101"/>
                </a:lnTo>
                <a:lnTo>
                  <a:pt x="30" y="97"/>
                </a:lnTo>
                <a:lnTo>
                  <a:pt x="35" y="94"/>
                </a:lnTo>
                <a:lnTo>
                  <a:pt x="35" y="92"/>
                </a:lnTo>
                <a:lnTo>
                  <a:pt x="35" y="87"/>
                </a:lnTo>
                <a:lnTo>
                  <a:pt x="35" y="85"/>
                </a:lnTo>
                <a:lnTo>
                  <a:pt x="35" y="82"/>
                </a:lnTo>
                <a:lnTo>
                  <a:pt x="30" y="90"/>
                </a:lnTo>
                <a:lnTo>
                  <a:pt x="28" y="97"/>
                </a:lnTo>
                <a:lnTo>
                  <a:pt x="23" y="99"/>
                </a:lnTo>
                <a:lnTo>
                  <a:pt x="23" y="99"/>
                </a:lnTo>
                <a:lnTo>
                  <a:pt x="21" y="101"/>
                </a:lnTo>
                <a:lnTo>
                  <a:pt x="21" y="97"/>
                </a:lnTo>
                <a:lnTo>
                  <a:pt x="21" y="94"/>
                </a:lnTo>
                <a:lnTo>
                  <a:pt x="21" y="92"/>
                </a:lnTo>
                <a:lnTo>
                  <a:pt x="16" y="92"/>
                </a:lnTo>
                <a:lnTo>
                  <a:pt x="21" y="90"/>
                </a:lnTo>
                <a:lnTo>
                  <a:pt x="19" y="87"/>
                </a:lnTo>
                <a:lnTo>
                  <a:pt x="14" y="87"/>
                </a:lnTo>
                <a:lnTo>
                  <a:pt x="14" y="82"/>
                </a:lnTo>
                <a:lnTo>
                  <a:pt x="14" y="80"/>
                </a:lnTo>
                <a:lnTo>
                  <a:pt x="14" y="78"/>
                </a:lnTo>
                <a:lnTo>
                  <a:pt x="14" y="75"/>
                </a:lnTo>
                <a:lnTo>
                  <a:pt x="16" y="73"/>
                </a:lnTo>
                <a:lnTo>
                  <a:pt x="21" y="73"/>
                </a:lnTo>
                <a:lnTo>
                  <a:pt x="21" y="71"/>
                </a:lnTo>
                <a:lnTo>
                  <a:pt x="21" y="64"/>
                </a:lnTo>
                <a:lnTo>
                  <a:pt x="21" y="61"/>
                </a:lnTo>
                <a:lnTo>
                  <a:pt x="23" y="59"/>
                </a:lnTo>
                <a:lnTo>
                  <a:pt x="28" y="66"/>
                </a:lnTo>
                <a:lnTo>
                  <a:pt x="30" y="71"/>
                </a:lnTo>
                <a:lnTo>
                  <a:pt x="33" y="73"/>
                </a:lnTo>
                <a:lnTo>
                  <a:pt x="37" y="73"/>
                </a:lnTo>
                <a:lnTo>
                  <a:pt x="40" y="68"/>
                </a:lnTo>
                <a:lnTo>
                  <a:pt x="42" y="71"/>
                </a:lnTo>
                <a:lnTo>
                  <a:pt x="45" y="68"/>
                </a:lnTo>
                <a:lnTo>
                  <a:pt x="45" y="59"/>
                </a:lnTo>
                <a:lnTo>
                  <a:pt x="47" y="49"/>
                </a:lnTo>
                <a:lnTo>
                  <a:pt x="47" y="45"/>
                </a:lnTo>
                <a:lnTo>
                  <a:pt x="45" y="42"/>
                </a:lnTo>
                <a:lnTo>
                  <a:pt x="40" y="45"/>
                </a:lnTo>
                <a:lnTo>
                  <a:pt x="37" y="47"/>
                </a:lnTo>
                <a:lnTo>
                  <a:pt x="35" y="49"/>
                </a:lnTo>
                <a:lnTo>
                  <a:pt x="28" y="54"/>
                </a:lnTo>
                <a:lnTo>
                  <a:pt x="23" y="56"/>
                </a:lnTo>
                <a:lnTo>
                  <a:pt x="21" y="56"/>
                </a:lnTo>
                <a:lnTo>
                  <a:pt x="21" y="52"/>
                </a:lnTo>
                <a:lnTo>
                  <a:pt x="21" y="45"/>
                </a:lnTo>
                <a:lnTo>
                  <a:pt x="21" y="42"/>
                </a:lnTo>
                <a:lnTo>
                  <a:pt x="16" y="38"/>
                </a:lnTo>
                <a:lnTo>
                  <a:pt x="14" y="33"/>
                </a:lnTo>
                <a:lnTo>
                  <a:pt x="9" y="28"/>
                </a:lnTo>
                <a:lnTo>
                  <a:pt x="11" y="26"/>
                </a:lnTo>
                <a:lnTo>
                  <a:pt x="14" y="28"/>
                </a:lnTo>
                <a:lnTo>
                  <a:pt x="19" y="33"/>
                </a:lnTo>
                <a:lnTo>
                  <a:pt x="26" y="38"/>
                </a:lnTo>
                <a:lnTo>
                  <a:pt x="28" y="40"/>
                </a:lnTo>
                <a:lnTo>
                  <a:pt x="28" y="45"/>
                </a:lnTo>
                <a:lnTo>
                  <a:pt x="30" y="45"/>
                </a:lnTo>
                <a:lnTo>
                  <a:pt x="33" y="42"/>
                </a:lnTo>
                <a:lnTo>
                  <a:pt x="28" y="38"/>
                </a:lnTo>
                <a:lnTo>
                  <a:pt x="26" y="33"/>
                </a:lnTo>
                <a:lnTo>
                  <a:pt x="28" y="30"/>
                </a:lnTo>
                <a:lnTo>
                  <a:pt x="23" y="28"/>
                </a:lnTo>
                <a:lnTo>
                  <a:pt x="21" y="26"/>
                </a:lnTo>
                <a:lnTo>
                  <a:pt x="16" y="23"/>
                </a:lnTo>
                <a:lnTo>
                  <a:pt x="16" y="16"/>
                </a:lnTo>
                <a:lnTo>
                  <a:pt x="14" y="14"/>
                </a:lnTo>
                <a:lnTo>
                  <a:pt x="16" y="11"/>
                </a:lnTo>
                <a:lnTo>
                  <a:pt x="19" y="9"/>
                </a:lnTo>
                <a:lnTo>
                  <a:pt x="16" y="4"/>
                </a:lnTo>
                <a:lnTo>
                  <a:pt x="19" y="2"/>
                </a:lnTo>
                <a:lnTo>
                  <a:pt x="23" y="0"/>
                </a:lnTo>
                <a:lnTo>
                  <a:pt x="30" y="2"/>
                </a:lnTo>
                <a:lnTo>
                  <a:pt x="33" y="7"/>
                </a:lnTo>
                <a:lnTo>
                  <a:pt x="37" y="7"/>
                </a:lnTo>
                <a:lnTo>
                  <a:pt x="42" y="4"/>
                </a:lnTo>
                <a:lnTo>
                  <a:pt x="49" y="2"/>
                </a:lnTo>
                <a:lnTo>
                  <a:pt x="54" y="2"/>
                </a:lnTo>
                <a:lnTo>
                  <a:pt x="59" y="0"/>
                </a:lnTo>
                <a:lnTo>
                  <a:pt x="61" y="0"/>
                </a:lnTo>
                <a:lnTo>
                  <a:pt x="68" y="2"/>
                </a:lnTo>
                <a:lnTo>
                  <a:pt x="73" y="4"/>
                </a:lnTo>
                <a:lnTo>
                  <a:pt x="80" y="4"/>
                </a:lnTo>
                <a:lnTo>
                  <a:pt x="82" y="7"/>
                </a:lnTo>
                <a:lnTo>
                  <a:pt x="85" y="9"/>
                </a:lnTo>
                <a:lnTo>
                  <a:pt x="90" y="9"/>
                </a:lnTo>
                <a:lnTo>
                  <a:pt x="94" y="9"/>
                </a:lnTo>
                <a:lnTo>
                  <a:pt x="97" y="9"/>
                </a:lnTo>
                <a:lnTo>
                  <a:pt x="101" y="7"/>
                </a:lnTo>
                <a:lnTo>
                  <a:pt x="101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211"/>
          <p:cNvSpPr>
            <a:spLocks/>
          </p:cNvSpPr>
          <p:nvPr/>
        </p:nvSpPr>
        <p:spPr bwMode="auto">
          <a:xfrm>
            <a:off x="5341939" y="671513"/>
            <a:ext cx="998538" cy="1308100"/>
          </a:xfrm>
          <a:custGeom>
            <a:avLst/>
            <a:gdLst>
              <a:gd name="T0" fmla="*/ 123 w 629"/>
              <a:gd name="T1" fmla="*/ 805 h 824"/>
              <a:gd name="T2" fmla="*/ 82 w 629"/>
              <a:gd name="T3" fmla="*/ 802 h 824"/>
              <a:gd name="T4" fmla="*/ 40 w 629"/>
              <a:gd name="T5" fmla="*/ 802 h 824"/>
              <a:gd name="T6" fmla="*/ 0 w 629"/>
              <a:gd name="T7" fmla="*/ 786 h 824"/>
              <a:gd name="T8" fmla="*/ 16 w 629"/>
              <a:gd name="T9" fmla="*/ 767 h 824"/>
              <a:gd name="T10" fmla="*/ 7 w 629"/>
              <a:gd name="T11" fmla="*/ 736 h 824"/>
              <a:gd name="T12" fmla="*/ 71 w 629"/>
              <a:gd name="T13" fmla="*/ 734 h 824"/>
              <a:gd name="T14" fmla="*/ 49 w 629"/>
              <a:gd name="T15" fmla="*/ 722 h 824"/>
              <a:gd name="T16" fmla="*/ 33 w 629"/>
              <a:gd name="T17" fmla="*/ 691 h 824"/>
              <a:gd name="T18" fmla="*/ 66 w 629"/>
              <a:gd name="T19" fmla="*/ 701 h 824"/>
              <a:gd name="T20" fmla="*/ 94 w 629"/>
              <a:gd name="T21" fmla="*/ 675 h 824"/>
              <a:gd name="T22" fmla="*/ 120 w 629"/>
              <a:gd name="T23" fmla="*/ 712 h 824"/>
              <a:gd name="T24" fmla="*/ 118 w 629"/>
              <a:gd name="T25" fmla="*/ 686 h 824"/>
              <a:gd name="T26" fmla="*/ 101 w 629"/>
              <a:gd name="T27" fmla="*/ 665 h 824"/>
              <a:gd name="T28" fmla="*/ 120 w 629"/>
              <a:gd name="T29" fmla="*/ 656 h 824"/>
              <a:gd name="T30" fmla="*/ 175 w 629"/>
              <a:gd name="T31" fmla="*/ 648 h 824"/>
              <a:gd name="T32" fmla="*/ 146 w 629"/>
              <a:gd name="T33" fmla="*/ 622 h 824"/>
              <a:gd name="T34" fmla="*/ 198 w 629"/>
              <a:gd name="T35" fmla="*/ 653 h 824"/>
              <a:gd name="T36" fmla="*/ 196 w 629"/>
              <a:gd name="T37" fmla="*/ 634 h 824"/>
              <a:gd name="T38" fmla="*/ 205 w 629"/>
              <a:gd name="T39" fmla="*/ 596 h 824"/>
              <a:gd name="T40" fmla="*/ 231 w 629"/>
              <a:gd name="T41" fmla="*/ 582 h 824"/>
              <a:gd name="T42" fmla="*/ 248 w 629"/>
              <a:gd name="T43" fmla="*/ 570 h 824"/>
              <a:gd name="T44" fmla="*/ 279 w 629"/>
              <a:gd name="T45" fmla="*/ 596 h 824"/>
              <a:gd name="T46" fmla="*/ 314 w 629"/>
              <a:gd name="T47" fmla="*/ 580 h 824"/>
              <a:gd name="T48" fmla="*/ 326 w 629"/>
              <a:gd name="T49" fmla="*/ 561 h 824"/>
              <a:gd name="T50" fmla="*/ 347 w 629"/>
              <a:gd name="T51" fmla="*/ 535 h 824"/>
              <a:gd name="T52" fmla="*/ 281 w 629"/>
              <a:gd name="T53" fmla="*/ 580 h 824"/>
              <a:gd name="T54" fmla="*/ 257 w 629"/>
              <a:gd name="T55" fmla="*/ 556 h 824"/>
              <a:gd name="T56" fmla="*/ 283 w 629"/>
              <a:gd name="T57" fmla="*/ 523 h 824"/>
              <a:gd name="T58" fmla="*/ 307 w 629"/>
              <a:gd name="T59" fmla="*/ 488 h 824"/>
              <a:gd name="T60" fmla="*/ 335 w 629"/>
              <a:gd name="T61" fmla="*/ 476 h 824"/>
              <a:gd name="T62" fmla="*/ 364 w 629"/>
              <a:gd name="T63" fmla="*/ 450 h 824"/>
              <a:gd name="T64" fmla="*/ 357 w 629"/>
              <a:gd name="T65" fmla="*/ 433 h 824"/>
              <a:gd name="T66" fmla="*/ 416 w 629"/>
              <a:gd name="T67" fmla="*/ 405 h 824"/>
              <a:gd name="T68" fmla="*/ 395 w 629"/>
              <a:gd name="T69" fmla="*/ 398 h 824"/>
              <a:gd name="T70" fmla="*/ 404 w 629"/>
              <a:gd name="T71" fmla="*/ 379 h 824"/>
              <a:gd name="T72" fmla="*/ 421 w 629"/>
              <a:gd name="T73" fmla="*/ 329 h 824"/>
              <a:gd name="T74" fmla="*/ 437 w 629"/>
              <a:gd name="T75" fmla="*/ 305 h 824"/>
              <a:gd name="T76" fmla="*/ 461 w 629"/>
              <a:gd name="T77" fmla="*/ 301 h 824"/>
              <a:gd name="T78" fmla="*/ 432 w 629"/>
              <a:gd name="T79" fmla="*/ 301 h 824"/>
              <a:gd name="T80" fmla="*/ 442 w 629"/>
              <a:gd name="T81" fmla="*/ 268 h 824"/>
              <a:gd name="T82" fmla="*/ 451 w 629"/>
              <a:gd name="T83" fmla="*/ 249 h 824"/>
              <a:gd name="T84" fmla="*/ 458 w 629"/>
              <a:gd name="T85" fmla="*/ 227 h 824"/>
              <a:gd name="T86" fmla="*/ 489 w 629"/>
              <a:gd name="T87" fmla="*/ 208 h 824"/>
              <a:gd name="T88" fmla="*/ 539 w 629"/>
              <a:gd name="T89" fmla="*/ 199 h 824"/>
              <a:gd name="T90" fmla="*/ 503 w 629"/>
              <a:gd name="T91" fmla="*/ 178 h 824"/>
              <a:gd name="T92" fmla="*/ 546 w 629"/>
              <a:gd name="T93" fmla="*/ 161 h 824"/>
              <a:gd name="T94" fmla="*/ 536 w 629"/>
              <a:gd name="T95" fmla="*/ 140 h 824"/>
              <a:gd name="T96" fmla="*/ 510 w 629"/>
              <a:gd name="T97" fmla="*/ 147 h 824"/>
              <a:gd name="T98" fmla="*/ 520 w 629"/>
              <a:gd name="T99" fmla="*/ 123 h 824"/>
              <a:gd name="T100" fmla="*/ 553 w 629"/>
              <a:gd name="T101" fmla="*/ 107 h 824"/>
              <a:gd name="T102" fmla="*/ 548 w 629"/>
              <a:gd name="T103" fmla="*/ 97 h 824"/>
              <a:gd name="T104" fmla="*/ 570 w 629"/>
              <a:gd name="T105" fmla="*/ 116 h 824"/>
              <a:gd name="T106" fmla="*/ 572 w 629"/>
              <a:gd name="T107" fmla="*/ 97 h 824"/>
              <a:gd name="T108" fmla="*/ 579 w 629"/>
              <a:gd name="T109" fmla="*/ 69 h 824"/>
              <a:gd name="T110" fmla="*/ 610 w 629"/>
              <a:gd name="T111" fmla="*/ 66 h 824"/>
              <a:gd name="T112" fmla="*/ 603 w 629"/>
              <a:gd name="T113" fmla="*/ 57 h 824"/>
              <a:gd name="T114" fmla="*/ 600 w 629"/>
              <a:gd name="T115" fmla="*/ 36 h 824"/>
              <a:gd name="T116" fmla="*/ 610 w 629"/>
              <a:gd name="T117" fmla="*/ 31 h 824"/>
              <a:gd name="T118" fmla="*/ 617 w 629"/>
              <a:gd name="T119" fmla="*/ 12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9" h="824">
                <a:moveTo>
                  <a:pt x="82" y="807"/>
                </a:moveTo>
                <a:lnTo>
                  <a:pt x="85" y="807"/>
                </a:lnTo>
                <a:lnTo>
                  <a:pt x="87" y="809"/>
                </a:lnTo>
                <a:lnTo>
                  <a:pt x="89" y="812"/>
                </a:lnTo>
                <a:lnTo>
                  <a:pt x="92" y="816"/>
                </a:lnTo>
                <a:lnTo>
                  <a:pt x="94" y="819"/>
                </a:lnTo>
                <a:lnTo>
                  <a:pt x="101" y="824"/>
                </a:lnTo>
                <a:lnTo>
                  <a:pt x="101" y="819"/>
                </a:lnTo>
                <a:lnTo>
                  <a:pt x="104" y="819"/>
                </a:lnTo>
                <a:lnTo>
                  <a:pt x="108" y="819"/>
                </a:lnTo>
                <a:lnTo>
                  <a:pt x="113" y="816"/>
                </a:lnTo>
                <a:lnTo>
                  <a:pt x="120" y="816"/>
                </a:lnTo>
                <a:lnTo>
                  <a:pt x="125" y="814"/>
                </a:lnTo>
                <a:lnTo>
                  <a:pt x="127" y="812"/>
                </a:lnTo>
                <a:lnTo>
                  <a:pt x="125" y="809"/>
                </a:lnTo>
                <a:lnTo>
                  <a:pt x="123" y="809"/>
                </a:lnTo>
                <a:lnTo>
                  <a:pt x="123" y="805"/>
                </a:lnTo>
                <a:lnTo>
                  <a:pt x="123" y="800"/>
                </a:lnTo>
                <a:lnTo>
                  <a:pt x="120" y="798"/>
                </a:lnTo>
                <a:lnTo>
                  <a:pt x="115" y="798"/>
                </a:lnTo>
                <a:lnTo>
                  <a:pt x="115" y="800"/>
                </a:lnTo>
                <a:lnTo>
                  <a:pt x="120" y="807"/>
                </a:lnTo>
                <a:lnTo>
                  <a:pt x="120" y="812"/>
                </a:lnTo>
                <a:lnTo>
                  <a:pt x="115" y="814"/>
                </a:lnTo>
                <a:lnTo>
                  <a:pt x="113" y="812"/>
                </a:lnTo>
                <a:lnTo>
                  <a:pt x="108" y="812"/>
                </a:lnTo>
                <a:lnTo>
                  <a:pt x="101" y="814"/>
                </a:lnTo>
                <a:lnTo>
                  <a:pt x="99" y="816"/>
                </a:lnTo>
                <a:lnTo>
                  <a:pt x="97" y="814"/>
                </a:lnTo>
                <a:lnTo>
                  <a:pt x="97" y="809"/>
                </a:lnTo>
                <a:lnTo>
                  <a:pt x="92" y="807"/>
                </a:lnTo>
                <a:lnTo>
                  <a:pt x="87" y="807"/>
                </a:lnTo>
                <a:lnTo>
                  <a:pt x="87" y="805"/>
                </a:lnTo>
                <a:lnTo>
                  <a:pt x="82" y="802"/>
                </a:lnTo>
                <a:lnTo>
                  <a:pt x="82" y="800"/>
                </a:lnTo>
                <a:lnTo>
                  <a:pt x="85" y="798"/>
                </a:lnTo>
                <a:lnTo>
                  <a:pt x="87" y="795"/>
                </a:lnTo>
                <a:lnTo>
                  <a:pt x="85" y="795"/>
                </a:lnTo>
                <a:lnTo>
                  <a:pt x="80" y="798"/>
                </a:lnTo>
                <a:lnTo>
                  <a:pt x="78" y="802"/>
                </a:lnTo>
                <a:lnTo>
                  <a:pt x="78" y="807"/>
                </a:lnTo>
                <a:lnTo>
                  <a:pt x="78" y="809"/>
                </a:lnTo>
                <a:lnTo>
                  <a:pt x="73" y="812"/>
                </a:lnTo>
                <a:lnTo>
                  <a:pt x="68" y="809"/>
                </a:lnTo>
                <a:lnTo>
                  <a:pt x="63" y="809"/>
                </a:lnTo>
                <a:lnTo>
                  <a:pt x="61" y="805"/>
                </a:lnTo>
                <a:lnTo>
                  <a:pt x="52" y="805"/>
                </a:lnTo>
                <a:lnTo>
                  <a:pt x="49" y="805"/>
                </a:lnTo>
                <a:lnTo>
                  <a:pt x="47" y="802"/>
                </a:lnTo>
                <a:lnTo>
                  <a:pt x="42" y="802"/>
                </a:lnTo>
                <a:lnTo>
                  <a:pt x="40" y="802"/>
                </a:lnTo>
                <a:lnTo>
                  <a:pt x="35" y="800"/>
                </a:lnTo>
                <a:lnTo>
                  <a:pt x="30" y="800"/>
                </a:lnTo>
                <a:lnTo>
                  <a:pt x="23" y="805"/>
                </a:lnTo>
                <a:lnTo>
                  <a:pt x="18" y="807"/>
                </a:lnTo>
                <a:lnTo>
                  <a:pt x="16" y="802"/>
                </a:lnTo>
                <a:lnTo>
                  <a:pt x="16" y="800"/>
                </a:lnTo>
                <a:lnTo>
                  <a:pt x="11" y="802"/>
                </a:lnTo>
                <a:lnTo>
                  <a:pt x="9" y="798"/>
                </a:lnTo>
                <a:lnTo>
                  <a:pt x="4" y="795"/>
                </a:lnTo>
                <a:lnTo>
                  <a:pt x="4" y="790"/>
                </a:lnTo>
                <a:lnTo>
                  <a:pt x="9" y="790"/>
                </a:lnTo>
                <a:lnTo>
                  <a:pt x="9" y="793"/>
                </a:lnTo>
                <a:lnTo>
                  <a:pt x="11" y="793"/>
                </a:lnTo>
                <a:lnTo>
                  <a:pt x="9" y="790"/>
                </a:lnTo>
                <a:lnTo>
                  <a:pt x="2" y="790"/>
                </a:lnTo>
                <a:lnTo>
                  <a:pt x="0" y="788"/>
                </a:lnTo>
                <a:lnTo>
                  <a:pt x="0" y="786"/>
                </a:lnTo>
                <a:lnTo>
                  <a:pt x="0" y="783"/>
                </a:lnTo>
                <a:lnTo>
                  <a:pt x="9" y="781"/>
                </a:lnTo>
                <a:lnTo>
                  <a:pt x="11" y="781"/>
                </a:lnTo>
                <a:lnTo>
                  <a:pt x="11" y="779"/>
                </a:lnTo>
                <a:lnTo>
                  <a:pt x="14" y="779"/>
                </a:lnTo>
                <a:lnTo>
                  <a:pt x="16" y="779"/>
                </a:lnTo>
                <a:lnTo>
                  <a:pt x="14" y="776"/>
                </a:lnTo>
                <a:lnTo>
                  <a:pt x="11" y="776"/>
                </a:lnTo>
                <a:lnTo>
                  <a:pt x="9" y="779"/>
                </a:lnTo>
                <a:lnTo>
                  <a:pt x="7" y="779"/>
                </a:lnTo>
                <a:lnTo>
                  <a:pt x="4" y="774"/>
                </a:lnTo>
                <a:lnTo>
                  <a:pt x="4" y="772"/>
                </a:lnTo>
                <a:lnTo>
                  <a:pt x="4" y="769"/>
                </a:lnTo>
                <a:lnTo>
                  <a:pt x="2" y="767"/>
                </a:lnTo>
                <a:lnTo>
                  <a:pt x="7" y="764"/>
                </a:lnTo>
                <a:lnTo>
                  <a:pt x="11" y="764"/>
                </a:lnTo>
                <a:lnTo>
                  <a:pt x="16" y="767"/>
                </a:lnTo>
                <a:lnTo>
                  <a:pt x="23" y="764"/>
                </a:lnTo>
                <a:lnTo>
                  <a:pt x="26" y="767"/>
                </a:lnTo>
                <a:lnTo>
                  <a:pt x="28" y="767"/>
                </a:lnTo>
                <a:lnTo>
                  <a:pt x="28" y="764"/>
                </a:lnTo>
                <a:lnTo>
                  <a:pt x="21" y="762"/>
                </a:lnTo>
                <a:lnTo>
                  <a:pt x="16" y="760"/>
                </a:lnTo>
                <a:lnTo>
                  <a:pt x="14" y="757"/>
                </a:lnTo>
                <a:lnTo>
                  <a:pt x="14" y="755"/>
                </a:lnTo>
                <a:lnTo>
                  <a:pt x="16" y="755"/>
                </a:lnTo>
                <a:lnTo>
                  <a:pt x="21" y="755"/>
                </a:lnTo>
                <a:lnTo>
                  <a:pt x="16" y="750"/>
                </a:lnTo>
                <a:lnTo>
                  <a:pt x="7" y="750"/>
                </a:lnTo>
                <a:lnTo>
                  <a:pt x="7" y="748"/>
                </a:lnTo>
                <a:lnTo>
                  <a:pt x="14" y="746"/>
                </a:lnTo>
                <a:lnTo>
                  <a:pt x="9" y="746"/>
                </a:lnTo>
                <a:lnTo>
                  <a:pt x="7" y="741"/>
                </a:lnTo>
                <a:lnTo>
                  <a:pt x="7" y="736"/>
                </a:lnTo>
                <a:lnTo>
                  <a:pt x="7" y="734"/>
                </a:lnTo>
                <a:lnTo>
                  <a:pt x="9" y="734"/>
                </a:lnTo>
                <a:lnTo>
                  <a:pt x="14" y="734"/>
                </a:lnTo>
                <a:lnTo>
                  <a:pt x="16" y="729"/>
                </a:lnTo>
                <a:lnTo>
                  <a:pt x="26" y="729"/>
                </a:lnTo>
                <a:lnTo>
                  <a:pt x="28" y="727"/>
                </a:lnTo>
                <a:lnTo>
                  <a:pt x="28" y="724"/>
                </a:lnTo>
                <a:lnTo>
                  <a:pt x="30" y="719"/>
                </a:lnTo>
                <a:lnTo>
                  <a:pt x="35" y="719"/>
                </a:lnTo>
                <a:lnTo>
                  <a:pt x="40" y="722"/>
                </a:lnTo>
                <a:lnTo>
                  <a:pt x="47" y="727"/>
                </a:lnTo>
                <a:lnTo>
                  <a:pt x="49" y="729"/>
                </a:lnTo>
                <a:lnTo>
                  <a:pt x="52" y="729"/>
                </a:lnTo>
                <a:lnTo>
                  <a:pt x="56" y="729"/>
                </a:lnTo>
                <a:lnTo>
                  <a:pt x="59" y="731"/>
                </a:lnTo>
                <a:lnTo>
                  <a:pt x="66" y="734"/>
                </a:lnTo>
                <a:lnTo>
                  <a:pt x="71" y="734"/>
                </a:lnTo>
                <a:lnTo>
                  <a:pt x="78" y="736"/>
                </a:lnTo>
                <a:lnTo>
                  <a:pt x="82" y="738"/>
                </a:lnTo>
                <a:lnTo>
                  <a:pt x="85" y="741"/>
                </a:lnTo>
                <a:lnTo>
                  <a:pt x="92" y="736"/>
                </a:lnTo>
                <a:lnTo>
                  <a:pt x="92" y="734"/>
                </a:lnTo>
                <a:lnTo>
                  <a:pt x="87" y="734"/>
                </a:lnTo>
                <a:lnTo>
                  <a:pt x="85" y="734"/>
                </a:lnTo>
                <a:lnTo>
                  <a:pt x="80" y="734"/>
                </a:lnTo>
                <a:lnTo>
                  <a:pt x="78" y="731"/>
                </a:lnTo>
                <a:lnTo>
                  <a:pt x="73" y="731"/>
                </a:lnTo>
                <a:lnTo>
                  <a:pt x="66" y="731"/>
                </a:lnTo>
                <a:lnTo>
                  <a:pt x="63" y="729"/>
                </a:lnTo>
                <a:lnTo>
                  <a:pt x="56" y="727"/>
                </a:lnTo>
                <a:lnTo>
                  <a:pt x="54" y="727"/>
                </a:lnTo>
                <a:lnTo>
                  <a:pt x="52" y="727"/>
                </a:lnTo>
                <a:lnTo>
                  <a:pt x="49" y="724"/>
                </a:lnTo>
                <a:lnTo>
                  <a:pt x="49" y="722"/>
                </a:lnTo>
                <a:lnTo>
                  <a:pt x="40" y="719"/>
                </a:lnTo>
                <a:lnTo>
                  <a:pt x="35" y="717"/>
                </a:lnTo>
                <a:lnTo>
                  <a:pt x="28" y="719"/>
                </a:lnTo>
                <a:lnTo>
                  <a:pt x="23" y="717"/>
                </a:lnTo>
                <a:lnTo>
                  <a:pt x="18" y="719"/>
                </a:lnTo>
                <a:lnTo>
                  <a:pt x="18" y="715"/>
                </a:lnTo>
                <a:lnTo>
                  <a:pt x="21" y="712"/>
                </a:lnTo>
                <a:lnTo>
                  <a:pt x="28" y="710"/>
                </a:lnTo>
                <a:lnTo>
                  <a:pt x="30" y="708"/>
                </a:lnTo>
                <a:lnTo>
                  <a:pt x="30" y="703"/>
                </a:lnTo>
                <a:lnTo>
                  <a:pt x="28" y="698"/>
                </a:lnTo>
                <a:lnTo>
                  <a:pt x="21" y="696"/>
                </a:lnTo>
                <a:lnTo>
                  <a:pt x="21" y="693"/>
                </a:lnTo>
                <a:lnTo>
                  <a:pt x="21" y="689"/>
                </a:lnTo>
                <a:lnTo>
                  <a:pt x="23" y="686"/>
                </a:lnTo>
                <a:lnTo>
                  <a:pt x="26" y="684"/>
                </a:lnTo>
                <a:lnTo>
                  <a:pt x="33" y="691"/>
                </a:lnTo>
                <a:lnTo>
                  <a:pt x="30" y="693"/>
                </a:lnTo>
                <a:lnTo>
                  <a:pt x="37" y="703"/>
                </a:lnTo>
                <a:lnTo>
                  <a:pt x="37" y="705"/>
                </a:lnTo>
                <a:lnTo>
                  <a:pt x="42" y="705"/>
                </a:lnTo>
                <a:lnTo>
                  <a:pt x="44" y="701"/>
                </a:lnTo>
                <a:lnTo>
                  <a:pt x="40" y="698"/>
                </a:lnTo>
                <a:lnTo>
                  <a:pt x="37" y="698"/>
                </a:lnTo>
                <a:lnTo>
                  <a:pt x="37" y="693"/>
                </a:lnTo>
                <a:lnTo>
                  <a:pt x="37" y="691"/>
                </a:lnTo>
                <a:lnTo>
                  <a:pt x="42" y="689"/>
                </a:lnTo>
                <a:lnTo>
                  <a:pt x="44" y="691"/>
                </a:lnTo>
                <a:lnTo>
                  <a:pt x="49" y="693"/>
                </a:lnTo>
                <a:lnTo>
                  <a:pt x="54" y="693"/>
                </a:lnTo>
                <a:lnTo>
                  <a:pt x="56" y="691"/>
                </a:lnTo>
                <a:lnTo>
                  <a:pt x="61" y="693"/>
                </a:lnTo>
                <a:lnTo>
                  <a:pt x="63" y="696"/>
                </a:lnTo>
                <a:lnTo>
                  <a:pt x="66" y="701"/>
                </a:lnTo>
                <a:lnTo>
                  <a:pt x="68" y="703"/>
                </a:lnTo>
                <a:lnTo>
                  <a:pt x="68" y="705"/>
                </a:lnTo>
                <a:lnTo>
                  <a:pt x="75" y="708"/>
                </a:lnTo>
                <a:lnTo>
                  <a:pt x="71" y="703"/>
                </a:lnTo>
                <a:lnTo>
                  <a:pt x="68" y="698"/>
                </a:lnTo>
                <a:lnTo>
                  <a:pt x="66" y="696"/>
                </a:lnTo>
                <a:lnTo>
                  <a:pt x="66" y="691"/>
                </a:lnTo>
                <a:lnTo>
                  <a:pt x="68" y="686"/>
                </a:lnTo>
                <a:lnTo>
                  <a:pt x="73" y="682"/>
                </a:lnTo>
                <a:lnTo>
                  <a:pt x="80" y="679"/>
                </a:lnTo>
                <a:lnTo>
                  <a:pt x="82" y="677"/>
                </a:lnTo>
                <a:lnTo>
                  <a:pt x="85" y="679"/>
                </a:lnTo>
                <a:lnTo>
                  <a:pt x="87" y="686"/>
                </a:lnTo>
                <a:lnTo>
                  <a:pt x="89" y="686"/>
                </a:lnTo>
                <a:lnTo>
                  <a:pt x="89" y="679"/>
                </a:lnTo>
                <a:lnTo>
                  <a:pt x="89" y="677"/>
                </a:lnTo>
                <a:lnTo>
                  <a:pt x="94" y="675"/>
                </a:lnTo>
                <a:lnTo>
                  <a:pt x="97" y="675"/>
                </a:lnTo>
                <a:lnTo>
                  <a:pt x="106" y="672"/>
                </a:lnTo>
                <a:lnTo>
                  <a:pt x="108" y="675"/>
                </a:lnTo>
                <a:lnTo>
                  <a:pt x="113" y="675"/>
                </a:lnTo>
                <a:lnTo>
                  <a:pt x="115" y="679"/>
                </a:lnTo>
                <a:lnTo>
                  <a:pt x="113" y="682"/>
                </a:lnTo>
                <a:lnTo>
                  <a:pt x="113" y="686"/>
                </a:lnTo>
                <a:lnTo>
                  <a:pt x="115" y="691"/>
                </a:lnTo>
                <a:lnTo>
                  <a:pt x="118" y="696"/>
                </a:lnTo>
                <a:lnTo>
                  <a:pt x="115" y="703"/>
                </a:lnTo>
                <a:lnTo>
                  <a:pt x="113" y="708"/>
                </a:lnTo>
                <a:lnTo>
                  <a:pt x="111" y="708"/>
                </a:lnTo>
                <a:lnTo>
                  <a:pt x="108" y="710"/>
                </a:lnTo>
                <a:lnTo>
                  <a:pt x="113" y="710"/>
                </a:lnTo>
                <a:lnTo>
                  <a:pt x="118" y="712"/>
                </a:lnTo>
                <a:lnTo>
                  <a:pt x="118" y="712"/>
                </a:lnTo>
                <a:lnTo>
                  <a:pt x="120" y="712"/>
                </a:lnTo>
                <a:lnTo>
                  <a:pt x="123" y="712"/>
                </a:lnTo>
                <a:lnTo>
                  <a:pt x="123" y="710"/>
                </a:lnTo>
                <a:lnTo>
                  <a:pt x="120" y="710"/>
                </a:lnTo>
                <a:lnTo>
                  <a:pt x="118" y="710"/>
                </a:lnTo>
                <a:lnTo>
                  <a:pt x="115" y="710"/>
                </a:lnTo>
                <a:lnTo>
                  <a:pt x="115" y="705"/>
                </a:lnTo>
                <a:lnTo>
                  <a:pt x="118" y="703"/>
                </a:lnTo>
                <a:lnTo>
                  <a:pt x="120" y="698"/>
                </a:lnTo>
                <a:lnTo>
                  <a:pt x="120" y="696"/>
                </a:lnTo>
                <a:lnTo>
                  <a:pt x="125" y="693"/>
                </a:lnTo>
                <a:lnTo>
                  <a:pt x="125" y="696"/>
                </a:lnTo>
                <a:lnTo>
                  <a:pt x="127" y="696"/>
                </a:lnTo>
                <a:lnTo>
                  <a:pt x="130" y="693"/>
                </a:lnTo>
                <a:lnTo>
                  <a:pt x="127" y="693"/>
                </a:lnTo>
                <a:lnTo>
                  <a:pt x="125" y="691"/>
                </a:lnTo>
                <a:lnTo>
                  <a:pt x="120" y="689"/>
                </a:lnTo>
                <a:lnTo>
                  <a:pt x="118" y="686"/>
                </a:lnTo>
                <a:lnTo>
                  <a:pt x="118" y="679"/>
                </a:lnTo>
                <a:lnTo>
                  <a:pt x="115" y="675"/>
                </a:lnTo>
                <a:lnTo>
                  <a:pt x="113" y="672"/>
                </a:lnTo>
                <a:lnTo>
                  <a:pt x="111" y="670"/>
                </a:lnTo>
                <a:lnTo>
                  <a:pt x="106" y="667"/>
                </a:lnTo>
                <a:lnTo>
                  <a:pt x="104" y="670"/>
                </a:lnTo>
                <a:lnTo>
                  <a:pt x="97" y="672"/>
                </a:lnTo>
                <a:lnTo>
                  <a:pt x="92" y="672"/>
                </a:lnTo>
                <a:lnTo>
                  <a:pt x="89" y="672"/>
                </a:lnTo>
                <a:lnTo>
                  <a:pt x="87" y="670"/>
                </a:lnTo>
                <a:lnTo>
                  <a:pt x="87" y="667"/>
                </a:lnTo>
                <a:lnTo>
                  <a:pt x="82" y="667"/>
                </a:lnTo>
                <a:lnTo>
                  <a:pt x="85" y="667"/>
                </a:lnTo>
                <a:lnTo>
                  <a:pt x="89" y="665"/>
                </a:lnTo>
                <a:lnTo>
                  <a:pt x="94" y="665"/>
                </a:lnTo>
                <a:lnTo>
                  <a:pt x="99" y="665"/>
                </a:lnTo>
                <a:lnTo>
                  <a:pt x="101" y="665"/>
                </a:lnTo>
                <a:lnTo>
                  <a:pt x="99" y="663"/>
                </a:lnTo>
                <a:lnTo>
                  <a:pt x="94" y="660"/>
                </a:lnTo>
                <a:lnTo>
                  <a:pt x="89" y="660"/>
                </a:lnTo>
                <a:lnTo>
                  <a:pt x="87" y="660"/>
                </a:lnTo>
                <a:lnTo>
                  <a:pt x="85" y="660"/>
                </a:lnTo>
                <a:lnTo>
                  <a:pt x="85" y="658"/>
                </a:lnTo>
                <a:lnTo>
                  <a:pt x="85" y="656"/>
                </a:lnTo>
                <a:lnTo>
                  <a:pt x="87" y="651"/>
                </a:lnTo>
                <a:lnTo>
                  <a:pt x="94" y="651"/>
                </a:lnTo>
                <a:lnTo>
                  <a:pt x="97" y="651"/>
                </a:lnTo>
                <a:lnTo>
                  <a:pt x="101" y="651"/>
                </a:lnTo>
                <a:lnTo>
                  <a:pt x="106" y="651"/>
                </a:lnTo>
                <a:lnTo>
                  <a:pt x="111" y="651"/>
                </a:lnTo>
                <a:lnTo>
                  <a:pt x="113" y="653"/>
                </a:lnTo>
                <a:lnTo>
                  <a:pt x="115" y="656"/>
                </a:lnTo>
                <a:lnTo>
                  <a:pt x="118" y="656"/>
                </a:lnTo>
                <a:lnTo>
                  <a:pt x="120" y="656"/>
                </a:lnTo>
                <a:lnTo>
                  <a:pt x="118" y="653"/>
                </a:lnTo>
                <a:lnTo>
                  <a:pt x="123" y="653"/>
                </a:lnTo>
                <a:lnTo>
                  <a:pt x="125" y="653"/>
                </a:lnTo>
                <a:lnTo>
                  <a:pt x="127" y="656"/>
                </a:lnTo>
                <a:lnTo>
                  <a:pt x="127" y="658"/>
                </a:lnTo>
                <a:lnTo>
                  <a:pt x="130" y="658"/>
                </a:lnTo>
                <a:lnTo>
                  <a:pt x="132" y="658"/>
                </a:lnTo>
                <a:lnTo>
                  <a:pt x="134" y="658"/>
                </a:lnTo>
                <a:lnTo>
                  <a:pt x="137" y="660"/>
                </a:lnTo>
                <a:lnTo>
                  <a:pt x="139" y="663"/>
                </a:lnTo>
                <a:lnTo>
                  <a:pt x="144" y="663"/>
                </a:lnTo>
                <a:lnTo>
                  <a:pt x="141" y="660"/>
                </a:lnTo>
                <a:lnTo>
                  <a:pt x="146" y="656"/>
                </a:lnTo>
                <a:lnTo>
                  <a:pt x="158" y="653"/>
                </a:lnTo>
                <a:lnTo>
                  <a:pt x="167" y="651"/>
                </a:lnTo>
                <a:lnTo>
                  <a:pt x="170" y="651"/>
                </a:lnTo>
                <a:lnTo>
                  <a:pt x="175" y="648"/>
                </a:lnTo>
                <a:lnTo>
                  <a:pt x="170" y="646"/>
                </a:lnTo>
                <a:lnTo>
                  <a:pt x="156" y="648"/>
                </a:lnTo>
                <a:lnTo>
                  <a:pt x="146" y="651"/>
                </a:lnTo>
                <a:lnTo>
                  <a:pt x="141" y="648"/>
                </a:lnTo>
                <a:lnTo>
                  <a:pt x="139" y="644"/>
                </a:lnTo>
                <a:lnTo>
                  <a:pt x="130" y="646"/>
                </a:lnTo>
                <a:lnTo>
                  <a:pt x="125" y="646"/>
                </a:lnTo>
                <a:lnTo>
                  <a:pt x="123" y="644"/>
                </a:lnTo>
                <a:lnTo>
                  <a:pt x="123" y="639"/>
                </a:lnTo>
                <a:lnTo>
                  <a:pt x="127" y="637"/>
                </a:lnTo>
                <a:lnTo>
                  <a:pt x="125" y="632"/>
                </a:lnTo>
                <a:lnTo>
                  <a:pt x="125" y="627"/>
                </a:lnTo>
                <a:lnTo>
                  <a:pt x="123" y="625"/>
                </a:lnTo>
                <a:lnTo>
                  <a:pt x="130" y="620"/>
                </a:lnTo>
                <a:lnTo>
                  <a:pt x="134" y="618"/>
                </a:lnTo>
                <a:lnTo>
                  <a:pt x="139" y="618"/>
                </a:lnTo>
                <a:lnTo>
                  <a:pt x="146" y="622"/>
                </a:lnTo>
                <a:lnTo>
                  <a:pt x="146" y="627"/>
                </a:lnTo>
                <a:lnTo>
                  <a:pt x="146" y="630"/>
                </a:lnTo>
                <a:lnTo>
                  <a:pt x="151" y="627"/>
                </a:lnTo>
                <a:lnTo>
                  <a:pt x="160" y="622"/>
                </a:lnTo>
                <a:lnTo>
                  <a:pt x="163" y="625"/>
                </a:lnTo>
                <a:lnTo>
                  <a:pt x="165" y="627"/>
                </a:lnTo>
                <a:lnTo>
                  <a:pt x="170" y="625"/>
                </a:lnTo>
                <a:lnTo>
                  <a:pt x="177" y="625"/>
                </a:lnTo>
                <a:lnTo>
                  <a:pt x="179" y="630"/>
                </a:lnTo>
                <a:lnTo>
                  <a:pt x="179" y="634"/>
                </a:lnTo>
                <a:lnTo>
                  <a:pt x="179" y="641"/>
                </a:lnTo>
                <a:lnTo>
                  <a:pt x="182" y="646"/>
                </a:lnTo>
                <a:lnTo>
                  <a:pt x="191" y="651"/>
                </a:lnTo>
                <a:lnTo>
                  <a:pt x="194" y="656"/>
                </a:lnTo>
                <a:lnTo>
                  <a:pt x="196" y="660"/>
                </a:lnTo>
                <a:lnTo>
                  <a:pt x="198" y="660"/>
                </a:lnTo>
                <a:lnTo>
                  <a:pt x="198" y="653"/>
                </a:lnTo>
                <a:lnTo>
                  <a:pt x="189" y="646"/>
                </a:lnTo>
                <a:lnTo>
                  <a:pt x="184" y="641"/>
                </a:lnTo>
                <a:lnTo>
                  <a:pt x="182" y="639"/>
                </a:lnTo>
                <a:lnTo>
                  <a:pt x="184" y="632"/>
                </a:lnTo>
                <a:lnTo>
                  <a:pt x="182" y="627"/>
                </a:lnTo>
                <a:lnTo>
                  <a:pt x="177" y="620"/>
                </a:lnTo>
                <a:lnTo>
                  <a:pt x="175" y="615"/>
                </a:lnTo>
                <a:lnTo>
                  <a:pt x="175" y="613"/>
                </a:lnTo>
                <a:lnTo>
                  <a:pt x="179" y="613"/>
                </a:lnTo>
                <a:lnTo>
                  <a:pt x="182" y="613"/>
                </a:lnTo>
                <a:lnTo>
                  <a:pt x="184" y="615"/>
                </a:lnTo>
                <a:lnTo>
                  <a:pt x="182" y="618"/>
                </a:lnTo>
                <a:lnTo>
                  <a:pt x="186" y="625"/>
                </a:lnTo>
                <a:lnTo>
                  <a:pt x="191" y="627"/>
                </a:lnTo>
                <a:lnTo>
                  <a:pt x="189" y="632"/>
                </a:lnTo>
                <a:lnTo>
                  <a:pt x="191" y="634"/>
                </a:lnTo>
                <a:lnTo>
                  <a:pt x="196" y="634"/>
                </a:lnTo>
                <a:lnTo>
                  <a:pt x="198" y="632"/>
                </a:lnTo>
                <a:lnTo>
                  <a:pt x="196" y="630"/>
                </a:lnTo>
                <a:lnTo>
                  <a:pt x="201" y="627"/>
                </a:lnTo>
                <a:lnTo>
                  <a:pt x="196" y="625"/>
                </a:lnTo>
                <a:lnTo>
                  <a:pt x="194" y="625"/>
                </a:lnTo>
                <a:lnTo>
                  <a:pt x="191" y="622"/>
                </a:lnTo>
                <a:lnTo>
                  <a:pt x="186" y="618"/>
                </a:lnTo>
                <a:lnTo>
                  <a:pt x="189" y="618"/>
                </a:lnTo>
                <a:lnTo>
                  <a:pt x="186" y="613"/>
                </a:lnTo>
                <a:lnTo>
                  <a:pt x="186" y="611"/>
                </a:lnTo>
                <a:lnTo>
                  <a:pt x="191" y="608"/>
                </a:lnTo>
                <a:lnTo>
                  <a:pt x="196" y="611"/>
                </a:lnTo>
                <a:lnTo>
                  <a:pt x="203" y="611"/>
                </a:lnTo>
                <a:lnTo>
                  <a:pt x="205" y="611"/>
                </a:lnTo>
                <a:lnTo>
                  <a:pt x="208" y="608"/>
                </a:lnTo>
                <a:lnTo>
                  <a:pt x="208" y="604"/>
                </a:lnTo>
                <a:lnTo>
                  <a:pt x="205" y="596"/>
                </a:lnTo>
                <a:lnTo>
                  <a:pt x="205" y="594"/>
                </a:lnTo>
                <a:lnTo>
                  <a:pt x="205" y="592"/>
                </a:lnTo>
                <a:lnTo>
                  <a:pt x="212" y="592"/>
                </a:lnTo>
                <a:lnTo>
                  <a:pt x="215" y="589"/>
                </a:lnTo>
                <a:lnTo>
                  <a:pt x="212" y="589"/>
                </a:lnTo>
                <a:lnTo>
                  <a:pt x="215" y="585"/>
                </a:lnTo>
                <a:lnTo>
                  <a:pt x="212" y="582"/>
                </a:lnTo>
                <a:lnTo>
                  <a:pt x="215" y="582"/>
                </a:lnTo>
                <a:lnTo>
                  <a:pt x="217" y="580"/>
                </a:lnTo>
                <a:lnTo>
                  <a:pt x="220" y="580"/>
                </a:lnTo>
                <a:lnTo>
                  <a:pt x="222" y="582"/>
                </a:lnTo>
                <a:lnTo>
                  <a:pt x="224" y="582"/>
                </a:lnTo>
                <a:lnTo>
                  <a:pt x="227" y="582"/>
                </a:lnTo>
                <a:lnTo>
                  <a:pt x="227" y="580"/>
                </a:lnTo>
                <a:lnTo>
                  <a:pt x="229" y="580"/>
                </a:lnTo>
                <a:lnTo>
                  <a:pt x="231" y="580"/>
                </a:lnTo>
                <a:lnTo>
                  <a:pt x="231" y="582"/>
                </a:lnTo>
                <a:lnTo>
                  <a:pt x="234" y="585"/>
                </a:lnTo>
                <a:lnTo>
                  <a:pt x="234" y="587"/>
                </a:lnTo>
                <a:lnTo>
                  <a:pt x="234" y="592"/>
                </a:lnTo>
                <a:lnTo>
                  <a:pt x="234" y="594"/>
                </a:lnTo>
                <a:lnTo>
                  <a:pt x="236" y="594"/>
                </a:lnTo>
                <a:lnTo>
                  <a:pt x="241" y="592"/>
                </a:lnTo>
                <a:lnTo>
                  <a:pt x="243" y="589"/>
                </a:lnTo>
                <a:lnTo>
                  <a:pt x="238" y="587"/>
                </a:lnTo>
                <a:lnTo>
                  <a:pt x="236" y="582"/>
                </a:lnTo>
                <a:lnTo>
                  <a:pt x="238" y="582"/>
                </a:lnTo>
                <a:lnTo>
                  <a:pt x="243" y="580"/>
                </a:lnTo>
                <a:lnTo>
                  <a:pt x="238" y="580"/>
                </a:lnTo>
                <a:lnTo>
                  <a:pt x="236" y="578"/>
                </a:lnTo>
                <a:lnTo>
                  <a:pt x="236" y="578"/>
                </a:lnTo>
                <a:lnTo>
                  <a:pt x="238" y="575"/>
                </a:lnTo>
                <a:lnTo>
                  <a:pt x="243" y="575"/>
                </a:lnTo>
                <a:lnTo>
                  <a:pt x="248" y="570"/>
                </a:lnTo>
                <a:lnTo>
                  <a:pt x="253" y="570"/>
                </a:lnTo>
                <a:lnTo>
                  <a:pt x="255" y="568"/>
                </a:lnTo>
                <a:lnTo>
                  <a:pt x="260" y="566"/>
                </a:lnTo>
                <a:lnTo>
                  <a:pt x="264" y="563"/>
                </a:lnTo>
                <a:lnTo>
                  <a:pt x="267" y="563"/>
                </a:lnTo>
                <a:lnTo>
                  <a:pt x="267" y="568"/>
                </a:lnTo>
                <a:lnTo>
                  <a:pt x="269" y="573"/>
                </a:lnTo>
                <a:lnTo>
                  <a:pt x="269" y="578"/>
                </a:lnTo>
                <a:lnTo>
                  <a:pt x="272" y="582"/>
                </a:lnTo>
                <a:lnTo>
                  <a:pt x="274" y="587"/>
                </a:lnTo>
                <a:lnTo>
                  <a:pt x="272" y="589"/>
                </a:lnTo>
                <a:lnTo>
                  <a:pt x="269" y="594"/>
                </a:lnTo>
                <a:lnTo>
                  <a:pt x="267" y="596"/>
                </a:lnTo>
                <a:lnTo>
                  <a:pt x="267" y="596"/>
                </a:lnTo>
                <a:lnTo>
                  <a:pt x="272" y="594"/>
                </a:lnTo>
                <a:lnTo>
                  <a:pt x="276" y="594"/>
                </a:lnTo>
                <a:lnTo>
                  <a:pt x="279" y="596"/>
                </a:lnTo>
                <a:lnTo>
                  <a:pt x="281" y="599"/>
                </a:lnTo>
                <a:lnTo>
                  <a:pt x="286" y="596"/>
                </a:lnTo>
                <a:lnTo>
                  <a:pt x="279" y="594"/>
                </a:lnTo>
                <a:lnTo>
                  <a:pt x="279" y="589"/>
                </a:lnTo>
                <a:lnTo>
                  <a:pt x="281" y="589"/>
                </a:lnTo>
                <a:lnTo>
                  <a:pt x="286" y="587"/>
                </a:lnTo>
                <a:lnTo>
                  <a:pt x="293" y="587"/>
                </a:lnTo>
                <a:lnTo>
                  <a:pt x="293" y="589"/>
                </a:lnTo>
                <a:lnTo>
                  <a:pt x="295" y="587"/>
                </a:lnTo>
                <a:lnTo>
                  <a:pt x="302" y="589"/>
                </a:lnTo>
                <a:lnTo>
                  <a:pt x="307" y="589"/>
                </a:lnTo>
                <a:lnTo>
                  <a:pt x="314" y="592"/>
                </a:lnTo>
                <a:lnTo>
                  <a:pt x="319" y="589"/>
                </a:lnTo>
                <a:lnTo>
                  <a:pt x="319" y="587"/>
                </a:lnTo>
                <a:lnTo>
                  <a:pt x="316" y="587"/>
                </a:lnTo>
                <a:lnTo>
                  <a:pt x="314" y="582"/>
                </a:lnTo>
                <a:lnTo>
                  <a:pt x="314" y="580"/>
                </a:lnTo>
                <a:lnTo>
                  <a:pt x="314" y="578"/>
                </a:lnTo>
                <a:lnTo>
                  <a:pt x="319" y="578"/>
                </a:lnTo>
                <a:lnTo>
                  <a:pt x="321" y="578"/>
                </a:lnTo>
                <a:lnTo>
                  <a:pt x="319" y="575"/>
                </a:lnTo>
                <a:lnTo>
                  <a:pt x="321" y="573"/>
                </a:lnTo>
                <a:lnTo>
                  <a:pt x="321" y="570"/>
                </a:lnTo>
                <a:lnTo>
                  <a:pt x="319" y="570"/>
                </a:lnTo>
                <a:lnTo>
                  <a:pt x="316" y="573"/>
                </a:lnTo>
                <a:lnTo>
                  <a:pt x="312" y="575"/>
                </a:lnTo>
                <a:lnTo>
                  <a:pt x="309" y="578"/>
                </a:lnTo>
                <a:lnTo>
                  <a:pt x="307" y="578"/>
                </a:lnTo>
                <a:lnTo>
                  <a:pt x="309" y="575"/>
                </a:lnTo>
                <a:lnTo>
                  <a:pt x="312" y="570"/>
                </a:lnTo>
                <a:lnTo>
                  <a:pt x="314" y="568"/>
                </a:lnTo>
                <a:lnTo>
                  <a:pt x="319" y="568"/>
                </a:lnTo>
                <a:lnTo>
                  <a:pt x="324" y="561"/>
                </a:lnTo>
                <a:lnTo>
                  <a:pt x="326" y="561"/>
                </a:lnTo>
                <a:lnTo>
                  <a:pt x="331" y="561"/>
                </a:lnTo>
                <a:lnTo>
                  <a:pt x="335" y="561"/>
                </a:lnTo>
                <a:lnTo>
                  <a:pt x="335" y="559"/>
                </a:lnTo>
                <a:lnTo>
                  <a:pt x="335" y="556"/>
                </a:lnTo>
                <a:lnTo>
                  <a:pt x="338" y="554"/>
                </a:lnTo>
                <a:lnTo>
                  <a:pt x="340" y="556"/>
                </a:lnTo>
                <a:lnTo>
                  <a:pt x="345" y="554"/>
                </a:lnTo>
                <a:lnTo>
                  <a:pt x="347" y="554"/>
                </a:lnTo>
                <a:lnTo>
                  <a:pt x="345" y="549"/>
                </a:lnTo>
                <a:lnTo>
                  <a:pt x="340" y="547"/>
                </a:lnTo>
                <a:lnTo>
                  <a:pt x="338" y="544"/>
                </a:lnTo>
                <a:lnTo>
                  <a:pt x="333" y="549"/>
                </a:lnTo>
                <a:lnTo>
                  <a:pt x="333" y="547"/>
                </a:lnTo>
                <a:lnTo>
                  <a:pt x="333" y="544"/>
                </a:lnTo>
                <a:lnTo>
                  <a:pt x="338" y="540"/>
                </a:lnTo>
                <a:lnTo>
                  <a:pt x="343" y="535"/>
                </a:lnTo>
                <a:lnTo>
                  <a:pt x="347" y="535"/>
                </a:lnTo>
                <a:lnTo>
                  <a:pt x="350" y="530"/>
                </a:lnTo>
                <a:lnTo>
                  <a:pt x="347" y="528"/>
                </a:lnTo>
                <a:lnTo>
                  <a:pt x="345" y="528"/>
                </a:lnTo>
                <a:lnTo>
                  <a:pt x="340" y="528"/>
                </a:lnTo>
                <a:lnTo>
                  <a:pt x="333" y="533"/>
                </a:lnTo>
                <a:lnTo>
                  <a:pt x="326" y="537"/>
                </a:lnTo>
                <a:lnTo>
                  <a:pt x="324" y="540"/>
                </a:lnTo>
                <a:lnTo>
                  <a:pt x="328" y="542"/>
                </a:lnTo>
                <a:lnTo>
                  <a:pt x="331" y="549"/>
                </a:lnTo>
                <a:lnTo>
                  <a:pt x="328" y="551"/>
                </a:lnTo>
                <a:lnTo>
                  <a:pt x="324" y="556"/>
                </a:lnTo>
                <a:lnTo>
                  <a:pt x="314" y="561"/>
                </a:lnTo>
                <a:lnTo>
                  <a:pt x="307" y="563"/>
                </a:lnTo>
                <a:lnTo>
                  <a:pt x="307" y="566"/>
                </a:lnTo>
                <a:lnTo>
                  <a:pt x="295" y="573"/>
                </a:lnTo>
                <a:lnTo>
                  <a:pt x="288" y="575"/>
                </a:lnTo>
                <a:lnTo>
                  <a:pt x="281" y="580"/>
                </a:lnTo>
                <a:lnTo>
                  <a:pt x="279" y="580"/>
                </a:lnTo>
                <a:lnTo>
                  <a:pt x="274" y="580"/>
                </a:lnTo>
                <a:lnTo>
                  <a:pt x="274" y="575"/>
                </a:lnTo>
                <a:lnTo>
                  <a:pt x="274" y="570"/>
                </a:lnTo>
                <a:lnTo>
                  <a:pt x="272" y="568"/>
                </a:lnTo>
                <a:lnTo>
                  <a:pt x="269" y="566"/>
                </a:lnTo>
                <a:lnTo>
                  <a:pt x="272" y="563"/>
                </a:lnTo>
                <a:lnTo>
                  <a:pt x="269" y="561"/>
                </a:lnTo>
                <a:lnTo>
                  <a:pt x="272" y="559"/>
                </a:lnTo>
                <a:lnTo>
                  <a:pt x="276" y="556"/>
                </a:lnTo>
                <a:lnTo>
                  <a:pt x="279" y="556"/>
                </a:lnTo>
                <a:lnTo>
                  <a:pt x="281" y="551"/>
                </a:lnTo>
                <a:lnTo>
                  <a:pt x="276" y="551"/>
                </a:lnTo>
                <a:lnTo>
                  <a:pt x="267" y="556"/>
                </a:lnTo>
                <a:lnTo>
                  <a:pt x="262" y="559"/>
                </a:lnTo>
                <a:lnTo>
                  <a:pt x="257" y="561"/>
                </a:lnTo>
                <a:lnTo>
                  <a:pt x="257" y="556"/>
                </a:lnTo>
                <a:lnTo>
                  <a:pt x="257" y="554"/>
                </a:lnTo>
                <a:lnTo>
                  <a:pt x="264" y="551"/>
                </a:lnTo>
                <a:lnTo>
                  <a:pt x="264" y="549"/>
                </a:lnTo>
                <a:lnTo>
                  <a:pt x="262" y="549"/>
                </a:lnTo>
                <a:lnTo>
                  <a:pt x="260" y="549"/>
                </a:lnTo>
                <a:lnTo>
                  <a:pt x="262" y="544"/>
                </a:lnTo>
                <a:lnTo>
                  <a:pt x="264" y="542"/>
                </a:lnTo>
                <a:lnTo>
                  <a:pt x="267" y="540"/>
                </a:lnTo>
                <a:lnTo>
                  <a:pt x="272" y="537"/>
                </a:lnTo>
                <a:lnTo>
                  <a:pt x="276" y="535"/>
                </a:lnTo>
                <a:lnTo>
                  <a:pt x="281" y="533"/>
                </a:lnTo>
                <a:lnTo>
                  <a:pt x="283" y="533"/>
                </a:lnTo>
                <a:lnTo>
                  <a:pt x="286" y="530"/>
                </a:lnTo>
                <a:lnTo>
                  <a:pt x="283" y="533"/>
                </a:lnTo>
                <a:lnTo>
                  <a:pt x="281" y="533"/>
                </a:lnTo>
                <a:lnTo>
                  <a:pt x="283" y="525"/>
                </a:lnTo>
                <a:lnTo>
                  <a:pt x="283" y="523"/>
                </a:lnTo>
                <a:lnTo>
                  <a:pt x="286" y="521"/>
                </a:lnTo>
                <a:lnTo>
                  <a:pt x="286" y="518"/>
                </a:lnTo>
                <a:lnTo>
                  <a:pt x="286" y="516"/>
                </a:lnTo>
                <a:lnTo>
                  <a:pt x="290" y="518"/>
                </a:lnTo>
                <a:lnTo>
                  <a:pt x="290" y="518"/>
                </a:lnTo>
                <a:lnTo>
                  <a:pt x="293" y="516"/>
                </a:lnTo>
                <a:lnTo>
                  <a:pt x="290" y="516"/>
                </a:lnTo>
                <a:lnTo>
                  <a:pt x="290" y="514"/>
                </a:lnTo>
                <a:lnTo>
                  <a:pt x="290" y="509"/>
                </a:lnTo>
                <a:lnTo>
                  <a:pt x="293" y="507"/>
                </a:lnTo>
                <a:lnTo>
                  <a:pt x="295" y="504"/>
                </a:lnTo>
                <a:lnTo>
                  <a:pt x="298" y="502"/>
                </a:lnTo>
                <a:lnTo>
                  <a:pt x="300" y="497"/>
                </a:lnTo>
                <a:lnTo>
                  <a:pt x="305" y="495"/>
                </a:lnTo>
                <a:lnTo>
                  <a:pt x="305" y="492"/>
                </a:lnTo>
                <a:lnTo>
                  <a:pt x="305" y="490"/>
                </a:lnTo>
                <a:lnTo>
                  <a:pt x="307" y="488"/>
                </a:lnTo>
                <a:lnTo>
                  <a:pt x="312" y="490"/>
                </a:lnTo>
                <a:lnTo>
                  <a:pt x="312" y="488"/>
                </a:lnTo>
                <a:lnTo>
                  <a:pt x="307" y="485"/>
                </a:lnTo>
                <a:lnTo>
                  <a:pt x="305" y="483"/>
                </a:lnTo>
                <a:lnTo>
                  <a:pt x="312" y="483"/>
                </a:lnTo>
                <a:lnTo>
                  <a:pt x="316" y="478"/>
                </a:lnTo>
                <a:lnTo>
                  <a:pt x="321" y="478"/>
                </a:lnTo>
                <a:lnTo>
                  <a:pt x="321" y="473"/>
                </a:lnTo>
                <a:lnTo>
                  <a:pt x="326" y="476"/>
                </a:lnTo>
                <a:lnTo>
                  <a:pt x="328" y="476"/>
                </a:lnTo>
                <a:lnTo>
                  <a:pt x="331" y="473"/>
                </a:lnTo>
                <a:lnTo>
                  <a:pt x="328" y="469"/>
                </a:lnTo>
                <a:lnTo>
                  <a:pt x="328" y="466"/>
                </a:lnTo>
                <a:lnTo>
                  <a:pt x="331" y="466"/>
                </a:lnTo>
                <a:lnTo>
                  <a:pt x="333" y="469"/>
                </a:lnTo>
                <a:lnTo>
                  <a:pt x="335" y="471"/>
                </a:lnTo>
                <a:lnTo>
                  <a:pt x="335" y="476"/>
                </a:lnTo>
                <a:lnTo>
                  <a:pt x="340" y="480"/>
                </a:lnTo>
                <a:lnTo>
                  <a:pt x="340" y="483"/>
                </a:lnTo>
                <a:lnTo>
                  <a:pt x="345" y="483"/>
                </a:lnTo>
                <a:lnTo>
                  <a:pt x="347" y="485"/>
                </a:lnTo>
                <a:lnTo>
                  <a:pt x="352" y="485"/>
                </a:lnTo>
                <a:lnTo>
                  <a:pt x="352" y="483"/>
                </a:lnTo>
                <a:lnTo>
                  <a:pt x="354" y="476"/>
                </a:lnTo>
                <a:lnTo>
                  <a:pt x="359" y="476"/>
                </a:lnTo>
                <a:lnTo>
                  <a:pt x="361" y="473"/>
                </a:lnTo>
                <a:lnTo>
                  <a:pt x="361" y="471"/>
                </a:lnTo>
                <a:lnTo>
                  <a:pt x="357" y="471"/>
                </a:lnTo>
                <a:lnTo>
                  <a:pt x="357" y="469"/>
                </a:lnTo>
                <a:lnTo>
                  <a:pt x="352" y="464"/>
                </a:lnTo>
                <a:lnTo>
                  <a:pt x="352" y="459"/>
                </a:lnTo>
                <a:lnTo>
                  <a:pt x="354" y="454"/>
                </a:lnTo>
                <a:lnTo>
                  <a:pt x="359" y="452"/>
                </a:lnTo>
                <a:lnTo>
                  <a:pt x="364" y="450"/>
                </a:lnTo>
                <a:lnTo>
                  <a:pt x="369" y="447"/>
                </a:lnTo>
                <a:lnTo>
                  <a:pt x="369" y="445"/>
                </a:lnTo>
                <a:lnTo>
                  <a:pt x="366" y="445"/>
                </a:lnTo>
                <a:lnTo>
                  <a:pt x="364" y="445"/>
                </a:lnTo>
                <a:lnTo>
                  <a:pt x="359" y="445"/>
                </a:lnTo>
                <a:lnTo>
                  <a:pt x="357" y="445"/>
                </a:lnTo>
                <a:lnTo>
                  <a:pt x="352" y="450"/>
                </a:lnTo>
                <a:lnTo>
                  <a:pt x="350" y="452"/>
                </a:lnTo>
                <a:lnTo>
                  <a:pt x="345" y="452"/>
                </a:lnTo>
                <a:lnTo>
                  <a:pt x="345" y="450"/>
                </a:lnTo>
                <a:lnTo>
                  <a:pt x="352" y="447"/>
                </a:lnTo>
                <a:lnTo>
                  <a:pt x="352" y="445"/>
                </a:lnTo>
                <a:lnTo>
                  <a:pt x="350" y="445"/>
                </a:lnTo>
                <a:lnTo>
                  <a:pt x="345" y="443"/>
                </a:lnTo>
                <a:lnTo>
                  <a:pt x="347" y="440"/>
                </a:lnTo>
                <a:lnTo>
                  <a:pt x="350" y="438"/>
                </a:lnTo>
                <a:lnTo>
                  <a:pt x="357" y="433"/>
                </a:lnTo>
                <a:lnTo>
                  <a:pt x="361" y="431"/>
                </a:lnTo>
                <a:lnTo>
                  <a:pt x="366" y="428"/>
                </a:lnTo>
                <a:lnTo>
                  <a:pt x="369" y="431"/>
                </a:lnTo>
                <a:lnTo>
                  <a:pt x="371" y="428"/>
                </a:lnTo>
                <a:lnTo>
                  <a:pt x="369" y="428"/>
                </a:lnTo>
                <a:lnTo>
                  <a:pt x="364" y="428"/>
                </a:lnTo>
                <a:lnTo>
                  <a:pt x="369" y="424"/>
                </a:lnTo>
                <a:lnTo>
                  <a:pt x="369" y="426"/>
                </a:lnTo>
                <a:lnTo>
                  <a:pt x="371" y="426"/>
                </a:lnTo>
                <a:lnTo>
                  <a:pt x="378" y="419"/>
                </a:lnTo>
                <a:lnTo>
                  <a:pt x="385" y="421"/>
                </a:lnTo>
                <a:lnTo>
                  <a:pt x="387" y="421"/>
                </a:lnTo>
                <a:lnTo>
                  <a:pt x="390" y="421"/>
                </a:lnTo>
                <a:lnTo>
                  <a:pt x="399" y="417"/>
                </a:lnTo>
                <a:lnTo>
                  <a:pt x="406" y="414"/>
                </a:lnTo>
                <a:lnTo>
                  <a:pt x="411" y="410"/>
                </a:lnTo>
                <a:lnTo>
                  <a:pt x="416" y="405"/>
                </a:lnTo>
                <a:lnTo>
                  <a:pt x="423" y="402"/>
                </a:lnTo>
                <a:lnTo>
                  <a:pt x="421" y="400"/>
                </a:lnTo>
                <a:lnTo>
                  <a:pt x="411" y="407"/>
                </a:lnTo>
                <a:lnTo>
                  <a:pt x="404" y="412"/>
                </a:lnTo>
                <a:lnTo>
                  <a:pt x="402" y="412"/>
                </a:lnTo>
                <a:lnTo>
                  <a:pt x="397" y="410"/>
                </a:lnTo>
                <a:lnTo>
                  <a:pt x="399" y="407"/>
                </a:lnTo>
                <a:lnTo>
                  <a:pt x="402" y="405"/>
                </a:lnTo>
                <a:lnTo>
                  <a:pt x="402" y="402"/>
                </a:lnTo>
                <a:lnTo>
                  <a:pt x="397" y="402"/>
                </a:lnTo>
                <a:lnTo>
                  <a:pt x="397" y="400"/>
                </a:lnTo>
                <a:lnTo>
                  <a:pt x="397" y="398"/>
                </a:lnTo>
                <a:lnTo>
                  <a:pt x="402" y="395"/>
                </a:lnTo>
                <a:lnTo>
                  <a:pt x="402" y="393"/>
                </a:lnTo>
                <a:lnTo>
                  <a:pt x="399" y="393"/>
                </a:lnTo>
                <a:lnTo>
                  <a:pt x="392" y="395"/>
                </a:lnTo>
                <a:lnTo>
                  <a:pt x="395" y="398"/>
                </a:lnTo>
                <a:lnTo>
                  <a:pt x="390" y="400"/>
                </a:lnTo>
                <a:lnTo>
                  <a:pt x="387" y="402"/>
                </a:lnTo>
                <a:lnTo>
                  <a:pt x="385" y="400"/>
                </a:lnTo>
                <a:lnTo>
                  <a:pt x="385" y="395"/>
                </a:lnTo>
                <a:lnTo>
                  <a:pt x="387" y="391"/>
                </a:lnTo>
                <a:lnTo>
                  <a:pt x="390" y="386"/>
                </a:lnTo>
                <a:lnTo>
                  <a:pt x="395" y="381"/>
                </a:lnTo>
                <a:lnTo>
                  <a:pt x="397" y="379"/>
                </a:lnTo>
                <a:lnTo>
                  <a:pt x="397" y="376"/>
                </a:lnTo>
                <a:lnTo>
                  <a:pt x="392" y="379"/>
                </a:lnTo>
                <a:lnTo>
                  <a:pt x="395" y="372"/>
                </a:lnTo>
                <a:lnTo>
                  <a:pt x="395" y="367"/>
                </a:lnTo>
                <a:lnTo>
                  <a:pt x="395" y="365"/>
                </a:lnTo>
                <a:lnTo>
                  <a:pt x="397" y="365"/>
                </a:lnTo>
                <a:lnTo>
                  <a:pt x="399" y="372"/>
                </a:lnTo>
                <a:lnTo>
                  <a:pt x="402" y="374"/>
                </a:lnTo>
                <a:lnTo>
                  <a:pt x="404" y="379"/>
                </a:lnTo>
                <a:lnTo>
                  <a:pt x="406" y="379"/>
                </a:lnTo>
                <a:lnTo>
                  <a:pt x="409" y="381"/>
                </a:lnTo>
                <a:lnTo>
                  <a:pt x="411" y="383"/>
                </a:lnTo>
                <a:lnTo>
                  <a:pt x="413" y="381"/>
                </a:lnTo>
                <a:lnTo>
                  <a:pt x="411" y="379"/>
                </a:lnTo>
                <a:lnTo>
                  <a:pt x="409" y="374"/>
                </a:lnTo>
                <a:lnTo>
                  <a:pt x="406" y="374"/>
                </a:lnTo>
                <a:lnTo>
                  <a:pt x="402" y="369"/>
                </a:lnTo>
                <a:lnTo>
                  <a:pt x="402" y="365"/>
                </a:lnTo>
                <a:lnTo>
                  <a:pt x="399" y="360"/>
                </a:lnTo>
                <a:lnTo>
                  <a:pt x="406" y="353"/>
                </a:lnTo>
                <a:lnTo>
                  <a:pt x="409" y="348"/>
                </a:lnTo>
                <a:lnTo>
                  <a:pt x="411" y="346"/>
                </a:lnTo>
                <a:lnTo>
                  <a:pt x="411" y="343"/>
                </a:lnTo>
                <a:lnTo>
                  <a:pt x="413" y="336"/>
                </a:lnTo>
                <a:lnTo>
                  <a:pt x="416" y="331"/>
                </a:lnTo>
                <a:lnTo>
                  <a:pt x="421" y="329"/>
                </a:lnTo>
                <a:lnTo>
                  <a:pt x="423" y="327"/>
                </a:lnTo>
                <a:lnTo>
                  <a:pt x="428" y="329"/>
                </a:lnTo>
                <a:lnTo>
                  <a:pt x="430" y="331"/>
                </a:lnTo>
                <a:lnTo>
                  <a:pt x="432" y="334"/>
                </a:lnTo>
                <a:lnTo>
                  <a:pt x="435" y="334"/>
                </a:lnTo>
                <a:lnTo>
                  <a:pt x="437" y="331"/>
                </a:lnTo>
                <a:lnTo>
                  <a:pt x="430" y="329"/>
                </a:lnTo>
                <a:lnTo>
                  <a:pt x="428" y="327"/>
                </a:lnTo>
                <a:lnTo>
                  <a:pt x="425" y="324"/>
                </a:lnTo>
                <a:lnTo>
                  <a:pt x="430" y="322"/>
                </a:lnTo>
                <a:lnTo>
                  <a:pt x="430" y="317"/>
                </a:lnTo>
                <a:lnTo>
                  <a:pt x="428" y="317"/>
                </a:lnTo>
                <a:lnTo>
                  <a:pt x="418" y="315"/>
                </a:lnTo>
                <a:lnTo>
                  <a:pt x="416" y="312"/>
                </a:lnTo>
                <a:lnTo>
                  <a:pt x="423" y="308"/>
                </a:lnTo>
                <a:lnTo>
                  <a:pt x="432" y="305"/>
                </a:lnTo>
                <a:lnTo>
                  <a:pt x="437" y="305"/>
                </a:lnTo>
                <a:lnTo>
                  <a:pt x="442" y="301"/>
                </a:lnTo>
                <a:lnTo>
                  <a:pt x="444" y="298"/>
                </a:lnTo>
                <a:lnTo>
                  <a:pt x="447" y="298"/>
                </a:lnTo>
                <a:lnTo>
                  <a:pt x="449" y="301"/>
                </a:lnTo>
                <a:lnTo>
                  <a:pt x="454" y="298"/>
                </a:lnTo>
                <a:lnTo>
                  <a:pt x="456" y="301"/>
                </a:lnTo>
                <a:lnTo>
                  <a:pt x="458" y="303"/>
                </a:lnTo>
                <a:lnTo>
                  <a:pt x="456" y="308"/>
                </a:lnTo>
                <a:lnTo>
                  <a:pt x="458" y="308"/>
                </a:lnTo>
                <a:lnTo>
                  <a:pt x="463" y="305"/>
                </a:lnTo>
                <a:lnTo>
                  <a:pt x="466" y="305"/>
                </a:lnTo>
                <a:lnTo>
                  <a:pt x="468" y="305"/>
                </a:lnTo>
                <a:lnTo>
                  <a:pt x="468" y="305"/>
                </a:lnTo>
                <a:lnTo>
                  <a:pt x="463" y="303"/>
                </a:lnTo>
                <a:lnTo>
                  <a:pt x="461" y="303"/>
                </a:lnTo>
                <a:lnTo>
                  <a:pt x="461" y="303"/>
                </a:lnTo>
                <a:lnTo>
                  <a:pt x="461" y="301"/>
                </a:lnTo>
                <a:lnTo>
                  <a:pt x="463" y="298"/>
                </a:lnTo>
                <a:lnTo>
                  <a:pt x="468" y="301"/>
                </a:lnTo>
                <a:lnTo>
                  <a:pt x="470" y="301"/>
                </a:lnTo>
                <a:lnTo>
                  <a:pt x="473" y="298"/>
                </a:lnTo>
                <a:lnTo>
                  <a:pt x="475" y="294"/>
                </a:lnTo>
                <a:lnTo>
                  <a:pt x="480" y="291"/>
                </a:lnTo>
                <a:lnTo>
                  <a:pt x="477" y="291"/>
                </a:lnTo>
                <a:lnTo>
                  <a:pt x="475" y="291"/>
                </a:lnTo>
                <a:lnTo>
                  <a:pt x="473" y="296"/>
                </a:lnTo>
                <a:lnTo>
                  <a:pt x="466" y="296"/>
                </a:lnTo>
                <a:lnTo>
                  <a:pt x="461" y="298"/>
                </a:lnTo>
                <a:lnTo>
                  <a:pt x="456" y="296"/>
                </a:lnTo>
                <a:lnTo>
                  <a:pt x="449" y="298"/>
                </a:lnTo>
                <a:lnTo>
                  <a:pt x="444" y="298"/>
                </a:lnTo>
                <a:lnTo>
                  <a:pt x="439" y="301"/>
                </a:lnTo>
                <a:lnTo>
                  <a:pt x="435" y="301"/>
                </a:lnTo>
                <a:lnTo>
                  <a:pt x="432" y="301"/>
                </a:lnTo>
                <a:lnTo>
                  <a:pt x="432" y="298"/>
                </a:lnTo>
                <a:lnTo>
                  <a:pt x="437" y="296"/>
                </a:lnTo>
                <a:lnTo>
                  <a:pt x="444" y="294"/>
                </a:lnTo>
                <a:lnTo>
                  <a:pt x="449" y="291"/>
                </a:lnTo>
                <a:lnTo>
                  <a:pt x="451" y="289"/>
                </a:lnTo>
                <a:lnTo>
                  <a:pt x="449" y="289"/>
                </a:lnTo>
                <a:lnTo>
                  <a:pt x="442" y="291"/>
                </a:lnTo>
                <a:lnTo>
                  <a:pt x="437" y="291"/>
                </a:lnTo>
                <a:lnTo>
                  <a:pt x="435" y="289"/>
                </a:lnTo>
                <a:lnTo>
                  <a:pt x="432" y="284"/>
                </a:lnTo>
                <a:lnTo>
                  <a:pt x="437" y="282"/>
                </a:lnTo>
                <a:lnTo>
                  <a:pt x="439" y="277"/>
                </a:lnTo>
                <a:lnTo>
                  <a:pt x="437" y="272"/>
                </a:lnTo>
                <a:lnTo>
                  <a:pt x="432" y="268"/>
                </a:lnTo>
                <a:lnTo>
                  <a:pt x="432" y="265"/>
                </a:lnTo>
                <a:lnTo>
                  <a:pt x="437" y="265"/>
                </a:lnTo>
                <a:lnTo>
                  <a:pt x="442" y="268"/>
                </a:lnTo>
                <a:lnTo>
                  <a:pt x="442" y="270"/>
                </a:lnTo>
                <a:lnTo>
                  <a:pt x="444" y="272"/>
                </a:lnTo>
                <a:lnTo>
                  <a:pt x="447" y="270"/>
                </a:lnTo>
                <a:lnTo>
                  <a:pt x="444" y="268"/>
                </a:lnTo>
                <a:lnTo>
                  <a:pt x="447" y="265"/>
                </a:lnTo>
                <a:lnTo>
                  <a:pt x="454" y="265"/>
                </a:lnTo>
                <a:lnTo>
                  <a:pt x="454" y="263"/>
                </a:lnTo>
                <a:lnTo>
                  <a:pt x="447" y="263"/>
                </a:lnTo>
                <a:lnTo>
                  <a:pt x="444" y="265"/>
                </a:lnTo>
                <a:lnTo>
                  <a:pt x="442" y="263"/>
                </a:lnTo>
                <a:lnTo>
                  <a:pt x="442" y="258"/>
                </a:lnTo>
                <a:lnTo>
                  <a:pt x="444" y="256"/>
                </a:lnTo>
                <a:lnTo>
                  <a:pt x="442" y="253"/>
                </a:lnTo>
                <a:lnTo>
                  <a:pt x="442" y="251"/>
                </a:lnTo>
                <a:lnTo>
                  <a:pt x="447" y="251"/>
                </a:lnTo>
                <a:lnTo>
                  <a:pt x="449" y="251"/>
                </a:lnTo>
                <a:lnTo>
                  <a:pt x="451" y="249"/>
                </a:lnTo>
                <a:lnTo>
                  <a:pt x="447" y="249"/>
                </a:lnTo>
                <a:lnTo>
                  <a:pt x="444" y="246"/>
                </a:lnTo>
                <a:lnTo>
                  <a:pt x="444" y="244"/>
                </a:lnTo>
                <a:lnTo>
                  <a:pt x="449" y="244"/>
                </a:lnTo>
                <a:lnTo>
                  <a:pt x="456" y="246"/>
                </a:lnTo>
                <a:lnTo>
                  <a:pt x="456" y="246"/>
                </a:lnTo>
                <a:lnTo>
                  <a:pt x="456" y="242"/>
                </a:lnTo>
                <a:lnTo>
                  <a:pt x="456" y="239"/>
                </a:lnTo>
                <a:lnTo>
                  <a:pt x="461" y="239"/>
                </a:lnTo>
                <a:lnTo>
                  <a:pt x="463" y="237"/>
                </a:lnTo>
                <a:lnTo>
                  <a:pt x="466" y="239"/>
                </a:lnTo>
                <a:lnTo>
                  <a:pt x="468" y="237"/>
                </a:lnTo>
                <a:lnTo>
                  <a:pt x="466" y="234"/>
                </a:lnTo>
                <a:lnTo>
                  <a:pt x="463" y="232"/>
                </a:lnTo>
                <a:lnTo>
                  <a:pt x="463" y="230"/>
                </a:lnTo>
                <a:lnTo>
                  <a:pt x="461" y="227"/>
                </a:lnTo>
                <a:lnTo>
                  <a:pt x="458" y="227"/>
                </a:lnTo>
                <a:lnTo>
                  <a:pt x="458" y="225"/>
                </a:lnTo>
                <a:lnTo>
                  <a:pt x="458" y="223"/>
                </a:lnTo>
                <a:lnTo>
                  <a:pt x="463" y="223"/>
                </a:lnTo>
                <a:lnTo>
                  <a:pt x="468" y="223"/>
                </a:lnTo>
                <a:lnTo>
                  <a:pt x="473" y="218"/>
                </a:lnTo>
                <a:lnTo>
                  <a:pt x="477" y="215"/>
                </a:lnTo>
                <a:lnTo>
                  <a:pt x="477" y="218"/>
                </a:lnTo>
                <a:lnTo>
                  <a:pt x="480" y="218"/>
                </a:lnTo>
                <a:lnTo>
                  <a:pt x="477" y="213"/>
                </a:lnTo>
                <a:lnTo>
                  <a:pt x="480" y="208"/>
                </a:lnTo>
                <a:lnTo>
                  <a:pt x="482" y="211"/>
                </a:lnTo>
                <a:lnTo>
                  <a:pt x="482" y="215"/>
                </a:lnTo>
                <a:lnTo>
                  <a:pt x="484" y="218"/>
                </a:lnTo>
                <a:lnTo>
                  <a:pt x="487" y="218"/>
                </a:lnTo>
                <a:lnTo>
                  <a:pt x="489" y="215"/>
                </a:lnTo>
                <a:lnTo>
                  <a:pt x="492" y="213"/>
                </a:lnTo>
                <a:lnTo>
                  <a:pt x="489" y="208"/>
                </a:lnTo>
                <a:lnTo>
                  <a:pt x="492" y="201"/>
                </a:lnTo>
                <a:lnTo>
                  <a:pt x="494" y="199"/>
                </a:lnTo>
                <a:lnTo>
                  <a:pt x="501" y="199"/>
                </a:lnTo>
                <a:lnTo>
                  <a:pt x="503" y="194"/>
                </a:lnTo>
                <a:lnTo>
                  <a:pt x="508" y="197"/>
                </a:lnTo>
                <a:lnTo>
                  <a:pt x="510" y="194"/>
                </a:lnTo>
                <a:lnTo>
                  <a:pt x="515" y="194"/>
                </a:lnTo>
                <a:lnTo>
                  <a:pt x="520" y="194"/>
                </a:lnTo>
                <a:lnTo>
                  <a:pt x="527" y="197"/>
                </a:lnTo>
                <a:lnTo>
                  <a:pt x="529" y="199"/>
                </a:lnTo>
                <a:lnTo>
                  <a:pt x="534" y="199"/>
                </a:lnTo>
                <a:lnTo>
                  <a:pt x="536" y="201"/>
                </a:lnTo>
                <a:lnTo>
                  <a:pt x="534" y="206"/>
                </a:lnTo>
                <a:lnTo>
                  <a:pt x="536" y="208"/>
                </a:lnTo>
                <a:lnTo>
                  <a:pt x="539" y="208"/>
                </a:lnTo>
                <a:lnTo>
                  <a:pt x="539" y="201"/>
                </a:lnTo>
                <a:lnTo>
                  <a:pt x="539" y="199"/>
                </a:lnTo>
                <a:lnTo>
                  <a:pt x="536" y="194"/>
                </a:lnTo>
                <a:lnTo>
                  <a:pt x="534" y="192"/>
                </a:lnTo>
                <a:lnTo>
                  <a:pt x="529" y="189"/>
                </a:lnTo>
                <a:lnTo>
                  <a:pt x="527" y="192"/>
                </a:lnTo>
                <a:lnTo>
                  <a:pt x="522" y="189"/>
                </a:lnTo>
                <a:lnTo>
                  <a:pt x="525" y="185"/>
                </a:lnTo>
                <a:lnTo>
                  <a:pt x="518" y="187"/>
                </a:lnTo>
                <a:lnTo>
                  <a:pt x="513" y="187"/>
                </a:lnTo>
                <a:lnTo>
                  <a:pt x="508" y="192"/>
                </a:lnTo>
                <a:lnTo>
                  <a:pt x="506" y="192"/>
                </a:lnTo>
                <a:lnTo>
                  <a:pt x="506" y="187"/>
                </a:lnTo>
                <a:lnTo>
                  <a:pt x="503" y="189"/>
                </a:lnTo>
                <a:lnTo>
                  <a:pt x="496" y="189"/>
                </a:lnTo>
                <a:lnTo>
                  <a:pt x="492" y="192"/>
                </a:lnTo>
                <a:lnTo>
                  <a:pt x="492" y="189"/>
                </a:lnTo>
                <a:lnTo>
                  <a:pt x="499" y="182"/>
                </a:lnTo>
                <a:lnTo>
                  <a:pt x="503" y="178"/>
                </a:lnTo>
                <a:lnTo>
                  <a:pt x="506" y="173"/>
                </a:lnTo>
                <a:lnTo>
                  <a:pt x="508" y="168"/>
                </a:lnTo>
                <a:lnTo>
                  <a:pt x="506" y="166"/>
                </a:lnTo>
                <a:lnTo>
                  <a:pt x="510" y="161"/>
                </a:lnTo>
                <a:lnTo>
                  <a:pt x="515" y="156"/>
                </a:lnTo>
                <a:lnTo>
                  <a:pt x="520" y="154"/>
                </a:lnTo>
                <a:lnTo>
                  <a:pt x="522" y="156"/>
                </a:lnTo>
                <a:lnTo>
                  <a:pt x="525" y="161"/>
                </a:lnTo>
                <a:lnTo>
                  <a:pt x="527" y="163"/>
                </a:lnTo>
                <a:lnTo>
                  <a:pt x="529" y="163"/>
                </a:lnTo>
                <a:lnTo>
                  <a:pt x="534" y="163"/>
                </a:lnTo>
                <a:lnTo>
                  <a:pt x="539" y="168"/>
                </a:lnTo>
                <a:lnTo>
                  <a:pt x="539" y="171"/>
                </a:lnTo>
                <a:lnTo>
                  <a:pt x="541" y="168"/>
                </a:lnTo>
                <a:lnTo>
                  <a:pt x="541" y="166"/>
                </a:lnTo>
                <a:lnTo>
                  <a:pt x="544" y="163"/>
                </a:lnTo>
                <a:lnTo>
                  <a:pt x="546" y="161"/>
                </a:lnTo>
                <a:lnTo>
                  <a:pt x="544" y="161"/>
                </a:lnTo>
                <a:lnTo>
                  <a:pt x="541" y="163"/>
                </a:lnTo>
                <a:lnTo>
                  <a:pt x="536" y="161"/>
                </a:lnTo>
                <a:lnTo>
                  <a:pt x="532" y="161"/>
                </a:lnTo>
                <a:lnTo>
                  <a:pt x="529" y="159"/>
                </a:lnTo>
                <a:lnTo>
                  <a:pt x="527" y="156"/>
                </a:lnTo>
                <a:lnTo>
                  <a:pt x="529" y="154"/>
                </a:lnTo>
                <a:lnTo>
                  <a:pt x="527" y="152"/>
                </a:lnTo>
                <a:lnTo>
                  <a:pt x="525" y="152"/>
                </a:lnTo>
                <a:lnTo>
                  <a:pt x="529" y="147"/>
                </a:lnTo>
                <a:lnTo>
                  <a:pt x="532" y="140"/>
                </a:lnTo>
                <a:lnTo>
                  <a:pt x="534" y="142"/>
                </a:lnTo>
                <a:lnTo>
                  <a:pt x="536" y="144"/>
                </a:lnTo>
                <a:lnTo>
                  <a:pt x="539" y="144"/>
                </a:lnTo>
                <a:lnTo>
                  <a:pt x="541" y="144"/>
                </a:lnTo>
                <a:lnTo>
                  <a:pt x="539" y="142"/>
                </a:lnTo>
                <a:lnTo>
                  <a:pt x="536" y="140"/>
                </a:lnTo>
                <a:lnTo>
                  <a:pt x="539" y="137"/>
                </a:lnTo>
                <a:lnTo>
                  <a:pt x="541" y="137"/>
                </a:lnTo>
                <a:lnTo>
                  <a:pt x="544" y="137"/>
                </a:lnTo>
                <a:lnTo>
                  <a:pt x="546" y="140"/>
                </a:lnTo>
                <a:lnTo>
                  <a:pt x="548" y="140"/>
                </a:lnTo>
                <a:lnTo>
                  <a:pt x="551" y="140"/>
                </a:lnTo>
                <a:lnTo>
                  <a:pt x="544" y="135"/>
                </a:lnTo>
                <a:lnTo>
                  <a:pt x="539" y="133"/>
                </a:lnTo>
                <a:lnTo>
                  <a:pt x="536" y="130"/>
                </a:lnTo>
                <a:lnTo>
                  <a:pt x="534" y="130"/>
                </a:lnTo>
                <a:lnTo>
                  <a:pt x="532" y="135"/>
                </a:lnTo>
                <a:lnTo>
                  <a:pt x="527" y="140"/>
                </a:lnTo>
                <a:lnTo>
                  <a:pt x="522" y="144"/>
                </a:lnTo>
                <a:lnTo>
                  <a:pt x="518" y="149"/>
                </a:lnTo>
                <a:lnTo>
                  <a:pt x="513" y="149"/>
                </a:lnTo>
                <a:lnTo>
                  <a:pt x="510" y="147"/>
                </a:lnTo>
                <a:lnTo>
                  <a:pt x="510" y="147"/>
                </a:lnTo>
                <a:lnTo>
                  <a:pt x="515" y="144"/>
                </a:lnTo>
                <a:lnTo>
                  <a:pt x="515" y="142"/>
                </a:lnTo>
                <a:lnTo>
                  <a:pt x="513" y="142"/>
                </a:lnTo>
                <a:lnTo>
                  <a:pt x="510" y="142"/>
                </a:lnTo>
                <a:lnTo>
                  <a:pt x="513" y="140"/>
                </a:lnTo>
                <a:lnTo>
                  <a:pt x="515" y="140"/>
                </a:lnTo>
                <a:lnTo>
                  <a:pt x="520" y="140"/>
                </a:lnTo>
                <a:lnTo>
                  <a:pt x="522" y="137"/>
                </a:lnTo>
                <a:lnTo>
                  <a:pt x="520" y="135"/>
                </a:lnTo>
                <a:lnTo>
                  <a:pt x="518" y="135"/>
                </a:lnTo>
                <a:lnTo>
                  <a:pt x="515" y="137"/>
                </a:lnTo>
                <a:lnTo>
                  <a:pt x="515" y="135"/>
                </a:lnTo>
                <a:lnTo>
                  <a:pt x="513" y="133"/>
                </a:lnTo>
                <a:lnTo>
                  <a:pt x="510" y="133"/>
                </a:lnTo>
                <a:lnTo>
                  <a:pt x="513" y="128"/>
                </a:lnTo>
                <a:lnTo>
                  <a:pt x="515" y="126"/>
                </a:lnTo>
                <a:lnTo>
                  <a:pt x="520" y="123"/>
                </a:lnTo>
                <a:lnTo>
                  <a:pt x="525" y="123"/>
                </a:lnTo>
                <a:lnTo>
                  <a:pt x="527" y="123"/>
                </a:lnTo>
                <a:lnTo>
                  <a:pt x="529" y="123"/>
                </a:lnTo>
                <a:lnTo>
                  <a:pt x="534" y="121"/>
                </a:lnTo>
                <a:lnTo>
                  <a:pt x="539" y="118"/>
                </a:lnTo>
                <a:lnTo>
                  <a:pt x="541" y="118"/>
                </a:lnTo>
                <a:lnTo>
                  <a:pt x="546" y="116"/>
                </a:lnTo>
                <a:lnTo>
                  <a:pt x="548" y="114"/>
                </a:lnTo>
                <a:lnTo>
                  <a:pt x="551" y="116"/>
                </a:lnTo>
                <a:lnTo>
                  <a:pt x="553" y="118"/>
                </a:lnTo>
                <a:lnTo>
                  <a:pt x="555" y="121"/>
                </a:lnTo>
                <a:lnTo>
                  <a:pt x="555" y="118"/>
                </a:lnTo>
                <a:lnTo>
                  <a:pt x="555" y="116"/>
                </a:lnTo>
                <a:lnTo>
                  <a:pt x="558" y="114"/>
                </a:lnTo>
                <a:lnTo>
                  <a:pt x="560" y="111"/>
                </a:lnTo>
                <a:lnTo>
                  <a:pt x="558" y="109"/>
                </a:lnTo>
                <a:lnTo>
                  <a:pt x="553" y="107"/>
                </a:lnTo>
                <a:lnTo>
                  <a:pt x="546" y="107"/>
                </a:lnTo>
                <a:lnTo>
                  <a:pt x="544" y="107"/>
                </a:lnTo>
                <a:lnTo>
                  <a:pt x="541" y="104"/>
                </a:lnTo>
                <a:lnTo>
                  <a:pt x="541" y="102"/>
                </a:lnTo>
                <a:lnTo>
                  <a:pt x="536" y="107"/>
                </a:lnTo>
                <a:lnTo>
                  <a:pt x="536" y="109"/>
                </a:lnTo>
                <a:lnTo>
                  <a:pt x="534" y="111"/>
                </a:lnTo>
                <a:lnTo>
                  <a:pt x="532" y="109"/>
                </a:lnTo>
                <a:lnTo>
                  <a:pt x="532" y="107"/>
                </a:lnTo>
                <a:lnTo>
                  <a:pt x="532" y="104"/>
                </a:lnTo>
                <a:lnTo>
                  <a:pt x="534" y="100"/>
                </a:lnTo>
                <a:lnTo>
                  <a:pt x="539" y="97"/>
                </a:lnTo>
                <a:lnTo>
                  <a:pt x="541" y="100"/>
                </a:lnTo>
                <a:lnTo>
                  <a:pt x="544" y="97"/>
                </a:lnTo>
                <a:lnTo>
                  <a:pt x="544" y="95"/>
                </a:lnTo>
                <a:lnTo>
                  <a:pt x="546" y="92"/>
                </a:lnTo>
                <a:lnTo>
                  <a:pt x="548" y="97"/>
                </a:lnTo>
                <a:lnTo>
                  <a:pt x="546" y="102"/>
                </a:lnTo>
                <a:lnTo>
                  <a:pt x="548" y="102"/>
                </a:lnTo>
                <a:lnTo>
                  <a:pt x="551" y="102"/>
                </a:lnTo>
                <a:lnTo>
                  <a:pt x="555" y="100"/>
                </a:lnTo>
                <a:lnTo>
                  <a:pt x="555" y="95"/>
                </a:lnTo>
                <a:lnTo>
                  <a:pt x="553" y="92"/>
                </a:lnTo>
                <a:lnTo>
                  <a:pt x="558" y="90"/>
                </a:lnTo>
                <a:lnTo>
                  <a:pt x="558" y="88"/>
                </a:lnTo>
                <a:lnTo>
                  <a:pt x="558" y="85"/>
                </a:lnTo>
                <a:lnTo>
                  <a:pt x="560" y="83"/>
                </a:lnTo>
                <a:lnTo>
                  <a:pt x="562" y="85"/>
                </a:lnTo>
                <a:lnTo>
                  <a:pt x="565" y="88"/>
                </a:lnTo>
                <a:lnTo>
                  <a:pt x="565" y="95"/>
                </a:lnTo>
                <a:lnTo>
                  <a:pt x="565" y="104"/>
                </a:lnTo>
                <a:lnTo>
                  <a:pt x="562" y="107"/>
                </a:lnTo>
                <a:lnTo>
                  <a:pt x="567" y="109"/>
                </a:lnTo>
                <a:lnTo>
                  <a:pt x="570" y="116"/>
                </a:lnTo>
                <a:lnTo>
                  <a:pt x="570" y="121"/>
                </a:lnTo>
                <a:lnTo>
                  <a:pt x="570" y="123"/>
                </a:lnTo>
                <a:lnTo>
                  <a:pt x="572" y="123"/>
                </a:lnTo>
                <a:lnTo>
                  <a:pt x="574" y="126"/>
                </a:lnTo>
                <a:lnTo>
                  <a:pt x="577" y="128"/>
                </a:lnTo>
                <a:lnTo>
                  <a:pt x="579" y="126"/>
                </a:lnTo>
                <a:lnTo>
                  <a:pt x="577" y="123"/>
                </a:lnTo>
                <a:lnTo>
                  <a:pt x="570" y="121"/>
                </a:lnTo>
                <a:lnTo>
                  <a:pt x="572" y="114"/>
                </a:lnTo>
                <a:lnTo>
                  <a:pt x="570" y="109"/>
                </a:lnTo>
                <a:lnTo>
                  <a:pt x="574" y="109"/>
                </a:lnTo>
                <a:lnTo>
                  <a:pt x="574" y="107"/>
                </a:lnTo>
                <a:lnTo>
                  <a:pt x="577" y="104"/>
                </a:lnTo>
                <a:lnTo>
                  <a:pt x="579" y="102"/>
                </a:lnTo>
                <a:lnTo>
                  <a:pt x="579" y="100"/>
                </a:lnTo>
                <a:lnTo>
                  <a:pt x="577" y="102"/>
                </a:lnTo>
                <a:lnTo>
                  <a:pt x="572" y="97"/>
                </a:lnTo>
                <a:lnTo>
                  <a:pt x="574" y="92"/>
                </a:lnTo>
                <a:lnTo>
                  <a:pt x="579" y="92"/>
                </a:lnTo>
                <a:lnTo>
                  <a:pt x="579" y="88"/>
                </a:lnTo>
                <a:lnTo>
                  <a:pt x="577" y="88"/>
                </a:lnTo>
                <a:lnTo>
                  <a:pt x="572" y="88"/>
                </a:lnTo>
                <a:lnTo>
                  <a:pt x="570" y="90"/>
                </a:lnTo>
                <a:lnTo>
                  <a:pt x="567" y="88"/>
                </a:lnTo>
                <a:lnTo>
                  <a:pt x="574" y="85"/>
                </a:lnTo>
                <a:lnTo>
                  <a:pt x="574" y="83"/>
                </a:lnTo>
                <a:lnTo>
                  <a:pt x="572" y="83"/>
                </a:lnTo>
                <a:lnTo>
                  <a:pt x="570" y="83"/>
                </a:lnTo>
                <a:lnTo>
                  <a:pt x="565" y="81"/>
                </a:lnTo>
                <a:lnTo>
                  <a:pt x="567" y="78"/>
                </a:lnTo>
                <a:lnTo>
                  <a:pt x="570" y="76"/>
                </a:lnTo>
                <a:lnTo>
                  <a:pt x="572" y="73"/>
                </a:lnTo>
                <a:lnTo>
                  <a:pt x="570" y="71"/>
                </a:lnTo>
                <a:lnTo>
                  <a:pt x="579" y="69"/>
                </a:lnTo>
                <a:lnTo>
                  <a:pt x="584" y="66"/>
                </a:lnTo>
                <a:lnTo>
                  <a:pt x="589" y="66"/>
                </a:lnTo>
                <a:lnTo>
                  <a:pt x="591" y="66"/>
                </a:lnTo>
                <a:lnTo>
                  <a:pt x="596" y="69"/>
                </a:lnTo>
                <a:lnTo>
                  <a:pt x="596" y="73"/>
                </a:lnTo>
                <a:lnTo>
                  <a:pt x="598" y="73"/>
                </a:lnTo>
                <a:lnTo>
                  <a:pt x="600" y="69"/>
                </a:lnTo>
                <a:lnTo>
                  <a:pt x="605" y="69"/>
                </a:lnTo>
                <a:lnTo>
                  <a:pt x="607" y="73"/>
                </a:lnTo>
                <a:lnTo>
                  <a:pt x="607" y="78"/>
                </a:lnTo>
                <a:lnTo>
                  <a:pt x="610" y="81"/>
                </a:lnTo>
                <a:lnTo>
                  <a:pt x="612" y="83"/>
                </a:lnTo>
                <a:lnTo>
                  <a:pt x="615" y="83"/>
                </a:lnTo>
                <a:lnTo>
                  <a:pt x="615" y="81"/>
                </a:lnTo>
                <a:lnTo>
                  <a:pt x="610" y="76"/>
                </a:lnTo>
                <a:lnTo>
                  <a:pt x="610" y="73"/>
                </a:lnTo>
                <a:lnTo>
                  <a:pt x="610" y="66"/>
                </a:lnTo>
                <a:lnTo>
                  <a:pt x="612" y="66"/>
                </a:lnTo>
                <a:lnTo>
                  <a:pt x="615" y="66"/>
                </a:lnTo>
                <a:lnTo>
                  <a:pt x="619" y="64"/>
                </a:lnTo>
                <a:lnTo>
                  <a:pt x="626" y="64"/>
                </a:lnTo>
                <a:lnTo>
                  <a:pt x="626" y="62"/>
                </a:lnTo>
                <a:lnTo>
                  <a:pt x="622" y="62"/>
                </a:lnTo>
                <a:lnTo>
                  <a:pt x="619" y="62"/>
                </a:lnTo>
                <a:lnTo>
                  <a:pt x="617" y="59"/>
                </a:lnTo>
                <a:lnTo>
                  <a:pt x="619" y="57"/>
                </a:lnTo>
                <a:lnTo>
                  <a:pt x="619" y="55"/>
                </a:lnTo>
                <a:lnTo>
                  <a:pt x="619" y="52"/>
                </a:lnTo>
                <a:lnTo>
                  <a:pt x="615" y="57"/>
                </a:lnTo>
                <a:lnTo>
                  <a:pt x="607" y="62"/>
                </a:lnTo>
                <a:lnTo>
                  <a:pt x="600" y="62"/>
                </a:lnTo>
                <a:lnTo>
                  <a:pt x="600" y="62"/>
                </a:lnTo>
                <a:lnTo>
                  <a:pt x="603" y="59"/>
                </a:lnTo>
                <a:lnTo>
                  <a:pt x="603" y="57"/>
                </a:lnTo>
                <a:lnTo>
                  <a:pt x="598" y="57"/>
                </a:lnTo>
                <a:lnTo>
                  <a:pt x="596" y="59"/>
                </a:lnTo>
                <a:lnTo>
                  <a:pt x="596" y="59"/>
                </a:lnTo>
                <a:lnTo>
                  <a:pt x="586" y="62"/>
                </a:lnTo>
                <a:lnTo>
                  <a:pt x="581" y="62"/>
                </a:lnTo>
                <a:lnTo>
                  <a:pt x="581" y="59"/>
                </a:lnTo>
                <a:lnTo>
                  <a:pt x="579" y="55"/>
                </a:lnTo>
                <a:lnTo>
                  <a:pt x="579" y="55"/>
                </a:lnTo>
                <a:lnTo>
                  <a:pt x="584" y="55"/>
                </a:lnTo>
                <a:lnTo>
                  <a:pt x="584" y="52"/>
                </a:lnTo>
                <a:lnTo>
                  <a:pt x="581" y="52"/>
                </a:lnTo>
                <a:lnTo>
                  <a:pt x="581" y="47"/>
                </a:lnTo>
                <a:lnTo>
                  <a:pt x="584" y="43"/>
                </a:lnTo>
                <a:lnTo>
                  <a:pt x="589" y="40"/>
                </a:lnTo>
                <a:lnTo>
                  <a:pt x="596" y="38"/>
                </a:lnTo>
                <a:lnTo>
                  <a:pt x="598" y="36"/>
                </a:lnTo>
                <a:lnTo>
                  <a:pt x="600" y="36"/>
                </a:lnTo>
                <a:lnTo>
                  <a:pt x="600" y="38"/>
                </a:lnTo>
                <a:lnTo>
                  <a:pt x="603" y="40"/>
                </a:lnTo>
                <a:lnTo>
                  <a:pt x="603" y="38"/>
                </a:lnTo>
                <a:lnTo>
                  <a:pt x="603" y="36"/>
                </a:lnTo>
                <a:lnTo>
                  <a:pt x="605" y="36"/>
                </a:lnTo>
                <a:lnTo>
                  <a:pt x="610" y="33"/>
                </a:lnTo>
                <a:lnTo>
                  <a:pt x="610" y="33"/>
                </a:lnTo>
                <a:lnTo>
                  <a:pt x="612" y="33"/>
                </a:lnTo>
                <a:lnTo>
                  <a:pt x="615" y="36"/>
                </a:lnTo>
                <a:lnTo>
                  <a:pt x="615" y="38"/>
                </a:lnTo>
                <a:lnTo>
                  <a:pt x="617" y="38"/>
                </a:lnTo>
                <a:lnTo>
                  <a:pt x="617" y="36"/>
                </a:lnTo>
                <a:lnTo>
                  <a:pt x="615" y="33"/>
                </a:lnTo>
                <a:lnTo>
                  <a:pt x="615" y="31"/>
                </a:lnTo>
                <a:lnTo>
                  <a:pt x="612" y="31"/>
                </a:lnTo>
                <a:lnTo>
                  <a:pt x="612" y="31"/>
                </a:lnTo>
                <a:lnTo>
                  <a:pt x="610" y="31"/>
                </a:lnTo>
                <a:lnTo>
                  <a:pt x="610" y="29"/>
                </a:lnTo>
                <a:lnTo>
                  <a:pt x="612" y="26"/>
                </a:lnTo>
                <a:lnTo>
                  <a:pt x="612" y="24"/>
                </a:lnTo>
                <a:lnTo>
                  <a:pt x="615" y="24"/>
                </a:lnTo>
                <a:lnTo>
                  <a:pt x="622" y="26"/>
                </a:lnTo>
                <a:lnTo>
                  <a:pt x="626" y="26"/>
                </a:lnTo>
                <a:lnTo>
                  <a:pt x="622" y="24"/>
                </a:lnTo>
                <a:lnTo>
                  <a:pt x="617" y="21"/>
                </a:lnTo>
                <a:lnTo>
                  <a:pt x="615" y="21"/>
                </a:lnTo>
                <a:lnTo>
                  <a:pt x="619" y="17"/>
                </a:lnTo>
                <a:lnTo>
                  <a:pt x="624" y="17"/>
                </a:lnTo>
                <a:lnTo>
                  <a:pt x="629" y="14"/>
                </a:lnTo>
                <a:lnTo>
                  <a:pt x="624" y="12"/>
                </a:lnTo>
                <a:lnTo>
                  <a:pt x="622" y="12"/>
                </a:lnTo>
                <a:lnTo>
                  <a:pt x="619" y="12"/>
                </a:lnTo>
                <a:lnTo>
                  <a:pt x="617" y="14"/>
                </a:lnTo>
                <a:lnTo>
                  <a:pt x="617" y="12"/>
                </a:lnTo>
                <a:lnTo>
                  <a:pt x="617" y="10"/>
                </a:lnTo>
                <a:lnTo>
                  <a:pt x="617" y="7"/>
                </a:lnTo>
                <a:lnTo>
                  <a:pt x="617" y="5"/>
                </a:lnTo>
                <a:lnTo>
                  <a:pt x="62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212"/>
          <p:cNvSpPr>
            <a:spLocks/>
          </p:cNvSpPr>
          <p:nvPr/>
        </p:nvSpPr>
        <p:spPr bwMode="auto">
          <a:xfrm>
            <a:off x="6329364" y="434975"/>
            <a:ext cx="333375" cy="236538"/>
          </a:xfrm>
          <a:custGeom>
            <a:avLst/>
            <a:gdLst>
              <a:gd name="T0" fmla="*/ 0 w 210"/>
              <a:gd name="T1" fmla="*/ 144 h 149"/>
              <a:gd name="T2" fmla="*/ 7 w 210"/>
              <a:gd name="T3" fmla="*/ 140 h 149"/>
              <a:gd name="T4" fmla="*/ 16 w 210"/>
              <a:gd name="T5" fmla="*/ 128 h 149"/>
              <a:gd name="T6" fmla="*/ 11 w 210"/>
              <a:gd name="T7" fmla="*/ 121 h 149"/>
              <a:gd name="T8" fmla="*/ 19 w 210"/>
              <a:gd name="T9" fmla="*/ 109 h 149"/>
              <a:gd name="T10" fmla="*/ 21 w 210"/>
              <a:gd name="T11" fmla="*/ 102 h 149"/>
              <a:gd name="T12" fmla="*/ 26 w 210"/>
              <a:gd name="T13" fmla="*/ 109 h 149"/>
              <a:gd name="T14" fmla="*/ 30 w 210"/>
              <a:gd name="T15" fmla="*/ 114 h 149"/>
              <a:gd name="T16" fmla="*/ 37 w 210"/>
              <a:gd name="T17" fmla="*/ 116 h 149"/>
              <a:gd name="T18" fmla="*/ 35 w 210"/>
              <a:gd name="T19" fmla="*/ 111 h 149"/>
              <a:gd name="T20" fmla="*/ 30 w 210"/>
              <a:gd name="T21" fmla="*/ 102 h 149"/>
              <a:gd name="T22" fmla="*/ 35 w 210"/>
              <a:gd name="T23" fmla="*/ 95 h 149"/>
              <a:gd name="T24" fmla="*/ 45 w 210"/>
              <a:gd name="T25" fmla="*/ 99 h 149"/>
              <a:gd name="T26" fmla="*/ 54 w 210"/>
              <a:gd name="T27" fmla="*/ 116 h 149"/>
              <a:gd name="T28" fmla="*/ 61 w 210"/>
              <a:gd name="T29" fmla="*/ 123 h 149"/>
              <a:gd name="T30" fmla="*/ 66 w 210"/>
              <a:gd name="T31" fmla="*/ 125 h 149"/>
              <a:gd name="T32" fmla="*/ 66 w 210"/>
              <a:gd name="T33" fmla="*/ 116 h 149"/>
              <a:gd name="T34" fmla="*/ 56 w 210"/>
              <a:gd name="T35" fmla="*/ 111 h 149"/>
              <a:gd name="T36" fmla="*/ 52 w 210"/>
              <a:gd name="T37" fmla="*/ 104 h 149"/>
              <a:gd name="T38" fmla="*/ 49 w 210"/>
              <a:gd name="T39" fmla="*/ 97 h 149"/>
              <a:gd name="T40" fmla="*/ 49 w 210"/>
              <a:gd name="T41" fmla="*/ 81 h 149"/>
              <a:gd name="T42" fmla="*/ 56 w 210"/>
              <a:gd name="T43" fmla="*/ 69 h 149"/>
              <a:gd name="T44" fmla="*/ 75 w 210"/>
              <a:gd name="T45" fmla="*/ 64 h 149"/>
              <a:gd name="T46" fmla="*/ 75 w 210"/>
              <a:gd name="T47" fmla="*/ 78 h 149"/>
              <a:gd name="T48" fmla="*/ 73 w 210"/>
              <a:gd name="T49" fmla="*/ 95 h 149"/>
              <a:gd name="T50" fmla="*/ 78 w 210"/>
              <a:gd name="T51" fmla="*/ 78 h 149"/>
              <a:gd name="T52" fmla="*/ 82 w 210"/>
              <a:gd name="T53" fmla="*/ 62 h 149"/>
              <a:gd name="T54" fmla="*/ 92 w 210"/>
              <a:gd name="T55" fmla="*/ 43 h 149"/>
              <a:gd name="T56" fmla="*/ 94 w 210"/>
              <a:gd name="T57" fmla="*/ 71 h 149"/>
              <a:gd name="T58" fmla="*/ 99 w 210"/>
              <a:gd name="T59" fmla="*/ 78 h 149"/>
              <a:gd name="T60" fmla="*/ 94 w 210"/>
              <a:gd name="T61" fmla="*/ 88 h 149"/>
              <a:gd name="T62" fmla="*/ 92 w 210"/>
              <a:gd name="T63" fmla="*/ 104 h 149"/>
              <a:gd name="T64" fmla="*/ 90 w 210"/>
              <a:gd name="T65" fmla="*/ 114 h 149"/>
              <a:gd name="T66" fmla="*/ 97 w 210"/>
              <a:gd name="T67" fmla="*/ 102 h 149"/>
              <a:gd name="T68" fmla="*/ 101 w 210"/>
              <a:gd name="T69" fmla="*/ 85 h 149"/>
              <a:gd name="T70" fmla="*/ 104 w 210"/>
              <a:gd name="T71" fmla="*/ 78 h 149"/>
              <a:gd name="T72" fmla="*/ 101 w 210"/>
              <a:gd name="T73" fmla="*/ 69 h 149"/>
              <a:gd name="T74" fmla="*/ 111 w 210"/>
              <a:gd name="T75" fmla="*/ 62 h 149"/>
              <a:gd name="T76" fmla="*/ 111 w 210"/>
              <a:gd name="T77" fmla="*/ 54 h 149"/>
              <a:gd name="T78" fmla="*/ 120 w 210"/>
              <a:gd name="T79" fmla="*/ 47 h 149"/>
              <a:gd name="T80" fmla="*/ 127 w 210"/>
              <a:gd name="T81" fmla="*/ 52 h 149"/>
              <a:gd name="T82" fmla="*/ 127 w 210"/>
              <a:gd name="T83" fmla="*/ 43 h 149"/>
              <a:gd name="T84" fmla="*/ 137 w 210"/>
              <a:gd name="T85" fmla="*/ 36 h 149"/>
              <a:gd name="T86" fmla="*/ 144 w 210"/>
              <a:gd name="T87" fmla="*/ 47 h 149"/>
              <a:gd name="T88" fmla="*/ 153 w 210"/>
              <a:gd name="T89" fmla="*/ 50 h 149"/>
              <a:gd name="T90" fmla="*/ 151 w 210"/>
              <a:gd name="T91" fmla="*/ 40 h 149"/>
              <a:gd name="T92" fmla="*/ 149 w 210"/>
              <a:gd name="T93" fmla="*/ 33 h 149"/>
              <a:gd name="T94" fmla="*/ 137 w 210"/>
              <a:gd name="T95" fmla="*/ 28 h 149"/>
              <a:gd name="T96" fmla="*/ 132 w 210"/>
              <a:gd name="T97" fmla="*/ 21 h 149"/>
              <a:gd name="T98" fmla="*/ 125 w 210"/>
              <a:gd name="T99" fmla="*/ 14 h 149"/>
              <a:gd name="T100" fmla="*/ 132 w 210"/>
              <a:gd name="T101" fmla="*/ 10 h 149"/>
              <a:gd name="T102" fmla="*/ 144 w 210"/>
              <a:gd name="T103" fmla="*/ 2 h 149"/>
              <a:gd name="T104" fmla="*/ 156 w 210"/>
              <a:gd name="T105" fmla="*/ 5 h 149"/>
              <a:gd name="T106" fmla="*/ 172 w 210"/>
              <a:gd name="T107" fmla="*/ 10 h 149"/>
              <a:gd name="T108" fmla="*/ 186 w 210"/>
              <a:gd name="T109" fmla="*/ 12 h 149"/>
              <a:gd name="T110" fmla="*/ 186 w 210"/>
              <a:gd name="T111" fmla="*/ 21 h 149"/>
              <a:gd name="T112" fmla="*/ 203 w 210"/>
              <a:gd name="T113" fmla="*/ 33 h 149"/>
              <a:gd name="T114" fmla="*/ 210 w 210"/>
              <a:gd name="T115" fmla="*/ 28 h 149"/>
              <a:gd name="T116" fmla="*/ 201 w 210"/>
              <a:gd name="T117" fmla="*/ 26 h 149"/>
              <a:gd name="T118" fmla="*/ 198 w 210"/>
              <a:gd name="T119" fmla="*/ 1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0" h="149">
                <a:moveTo>
                  <a:pt x="0" y="149"/>
                </a:moveTo>
                <a:lnTo>
                  <a:pt x="0" y="147"/>
                </a:lnTo>
                <a:lnTo>
                  <a:pt x="0" y="144"/>
                </a:lnTo>
                <a:lnTo>
                  <a:pt x="0" y="142"/>
                </a:lnTo>
                <a:lnTo>
                  <a:pt x="2" y="140"/>
                </a:lnTo>
                <a:lnTo>
                  <a:pt x="7" y="140"/>
                </a:lnTo>
                <a:lnTo>
                  <a:pt x="11" y="137"/>
                </a:lnTo>
                <a:lnTo>
                  <a:pt x="16" y="133"/>
                </a:lnTo>
                <a:lnTo>
                  <a:pt x="16" y="128"/>
                </a:lnTo>
                <a:lnTo>
                  <a:pt x="14" y="128"/>
                </a:lnTo>
                <a:lnTo>
                  <a:pt x="11" y="128"/>
                </a:lnTo>
                <a:lnTo>
                  <a:pt x="11" y="121"/>
                </a:lnTo>
                <a:lnTo>
                  <a:pt x="16" y="114"/>
                </a:lnTo>
                <a:lnTo>
                  <a:pt x="19" y="109"/>
                </a:lnTo>
                <a:lnTo>
                  <a:pt x="19" y="109"/>
                </a:lnTo>
                <a:lnTo>
                  <a:pt x="16" y="104"/>
                </a:lnTo>
                <a:lnTo>
                  <a:pt x="19" y="104"/>
                </a:lnTo>
                <a:lnTo>
                  <a:pt x="21" y="102"/>
                </a:lnTo>
                <a:lnTo>
                  <a:pt x="23" y="102"/>
                </a:lnTo>
                <a:lnTo>
                  <a:pt x="26" y="104"/>
                </a:lnTo>
                <a:lnTo>
                  <a:pt x="26" y="109"/>
                </a:lnTo>
                <a:lnTo>
                  <a:pt x="26" y="111"/>
                </a:lnTo>
                <a:lnTo>
                  <a:pt x="28" y="111"/>
                </a:lnTo>
                <a:lnTo>
                  <a:pt x="30" y="114"/>
                </a:lnTo>
                <a:lnTo>
                  <a:pt x="30" y="116"/>
                </a:lnTo>
                <a:lnTo>
                  <a:pt x="33" y="118"/>
                </a:lnTo>
                <a:lnTo>
                  <a:pt x="37" y="116"/>
                </a:lnTo>
                <a:lnTo>
                  <a:pt x="40" y="116"/>
                </a:lnTo>
                <a:lnTo>
                  <a:pt x="37" y="114"/>
                </a:lnTo>
                <a:lnTo>
                  <a:pt x="35" y="111"/>
                </a:lnTo>
                <a:lnTo>
                  <a:pt x="35" y="109"/>
                </a:lnTo>
                <a:lnTo>
                  <a:pt x="30" y="104"/>
                </a:lnTo>
                <a:lnTo>
                  <a:pt x="30" y="102"/>
                </a:lnTo>
                <a:lnTo>
                  <a:pt x="28" y="99"/>
                </a:lnTo>
                <a:lnTo>
                  <a:pt x="28" y="97"/>
                </a:lnTo>
                <a:lnTo>
                  <a:pt x="35" y="95"/>
                </a:lnTo>
                <a:lnTo>
                  <a:pt x="40" y="95"/>
                </a:lnTo>
                <a:lnTo>
                  <a:pt x="45" y="92"/>
                </a:lnTo>
                <a:lnTo>
                  <a:pt x="45" y="99"/>
                </a:lnTo>
                <a:lnTo>
                  <a:pt x="45" y="107"/>
                </a:lnTo>
                <a:lnTo>
                  <a:pt x="49" y="109"/>
                </a:lnTo>
                <a:lnTo>
                  <a:pt x="54" y="116"/>
                </a:lnTo>
                <a:lnTo>
                  <a:pt x="59" y="116"/>
                </a:lnTo>
                <a:lnTo>
                  <a:pt x="63" y="121"/>
                </a:lnTo>
                <a:lnTo>
                  <a:pt x="61" y="123"/>
                </a:lnTo>
                <a:lnTo>
                  <a:pt x="61" y="125"/>
                </a:lnTo>
                <a:lnTo>
                  <a:pt x="63" y="123"/>
                </a:lnTo>
                <a:lnTo>
                  <a:pt x="66" y="125"/>
                </a:lnTo>
                <a:lnTo>
                  <a:pt x="68" y="125"/>
                </a:lnTo>
                <a:lnTo>
                  <a:pt x="66" y="123"/>
                </a:lnTo>
                <a:lnTo>
                  <a:pt x="66" y="116"/>
                </a:lnTo>
                <a:lnTo>
                  <a:pt x="66" y="111"/>
                </a:lnTo>
                <a:lnTo>
                  <a:pt x="61" y="111"/>
                </a:lnTo>
                <a:lnTo>
                  <a:pt x="56" y="111"/>
                </a:lnTo>
                <a:lnTo>
                  <a:pt x="54" y="111"/>
                </a:lnTo>
                <a:lnTo>
                  <a:pt x="54" y="109"/>
                </a:lnTo>
                <a:lnTo>
                  <a:pt x="52" y="104"/>
                </a:lnTo>
                <a:lnTo>
                  <a:pt x="49" y="104"/>
                </a:lnTo>
                <a:lnTo>
                  <a:pt x="49" y="102"/>
                </a:lnTo>
                <a:lnTo>
                  <a:pt x="49" y="97"/>
                </a:lnTo>
                <a:lnTo>
                  <a:pt x="47" y="92"/>
                </a:lnTo>
                <a:lnTo>
                  <a:pt x="47" y="88"/>
                </a:lnTo>
                <a:lnTo>
                  <a:pt x="49" y="81"/>
                </a:lnTo>
                <a:lnTo>
                  <a:pt x="52" y="76"/>
                </a:lnTo>
                <a:lnTo>
                  <a:pt x="52" y="71"/>
                </a:lnTo>
                <a:lnTo>
                  <a:pt x="56" y="69"/>
                </a:lnTo>
                <a:lnTo>
                  <a:pt x="66" y="66"/>
                </a:lnTo>
                <a:lnTo>
                  <a:pt x="73" y="64"/>
                </a:lnTo>
                <a:lnTo>
                  <a:pt x="75" y="64"/>
                </a:lnTo>
                <a:lnTo>
                  <a:pt x="75" y="69"/>
                </a:lnTo>
                <a:lnTo>
                  <a:pt x="73" y="76"/>
                </a:lnTo>
                <a:lnTo>
                  <a:pt x="75" y="78"/>
                </a:lnTo>
                <a:lnTo>
                  <a:pt x="75" y="83"/>
                </a:lnTo>
                <a:lnTo>
                  <a:pt x="73" y="92"/>
                </a:lnTo>
                <a:lnTo>
                  <a:pt x="73" y="95"/>
                </a:lnTo>
                <a:lnTo>
                  <a:pt x="75" y="95"/>
                </a:lnTo>
                <a:lnTo>
                  <a:pt x="80" y="83"/>
                </a:lnTo>
                <a:lnTo>
                  <a:pt x="78" y="78"/>
                </a:lnTo>
                <a:lnTo>
                  <a:pt x="78" y="71"/>
                </a:lnTo>
                <a:lnTo>
                  <a:pt x="80" y="66"/>
                </a:lnTo>
                <a:lnTo>
                  <a:pt x="82" y="62"/>
                </a:lnTo>
                <a:lnTo>
                  <a:pt x="82" y="62"/>
                </a:lnTo>
                <a:lnTo>
                  <a:pt x="87" y="47"/>
                </a:lnTo>
                <a:lnTo>
                  <a:pt x="92" y="43"/>
                </a:lnTo>
                <a:lnTo>
                  <a:pt x="97" y="52"/>
                </a:lnTo>
                <a:lnTo>
                  <a:pt x="97" y="57"/>
                </a:lnTo>
                <a:lnTo>
                  <a:pt x="94" y="71"/>
                </a:lnTo>
                <a:lnTo>
                  <a:pt x="94" y="76"/>
                </a:lnTo>
                <a:lnTo>
                  <a:pt x="94" y="76"/>
                </a:lnTo>
                <a:lnTo>
                  <a:pt x="99" y="78"/>
                </a:lnTo>
                <a:lnTo>
                  <a:pt x="99" y="81"/>
                </a:lnTo>
                <a:lnTo>
                  <a:pt x="97" y="85"/>
                </a:lnTo>
                <a:lnTo>
                  <a:pt x="94" y="88"/>
                </a:lnTo>
                <a:lnTo>
                  <a:pt x="94" y="95"/>
                </a:lnTo>
                <a:lnTo>
                  <a:pt x="94" y="97"/>
                </a:lnTo>
                <a:lnTo>
                  <a:pt x="92" y="104"/>
                </a:lnTo>
                <a:lnTo>
                  <a:pt x="90" y="109"/>
                </a:lnTo>
                <a:lnTo>
                  <a:pt x="87" y="114"/>
                </a:lnTo>
                <a:lnTo>
                  <a:pt x="90" y="114"/>
                </a:lnTo>
                <a:lnTo>
                  <a:pt x="92" y="109"/>
                </a:lnTo>
                <a:lnTo>
                  <a:pt x="94" y="107"/>
                </a:lnTo>
                <a:lnTo>
                  <a:pt x="97" y="102"/>
                </a:lnTo>
                <a:lnTo>
                  <a:pt x="101" y="97"/>
                </a:lnTo>
                <a:lnTo>
                  <a:pt x="101" y="88"/>
                </a:lnTo>
                <a:lnTo>
                  <a:pt x="101" y="85"/>
                </a:lnTo>
                <a:lnTo>
                  <a:pt x="104" y="83"/>
                </a:lnTo>
                <a:lnTo>
                  <a:pt x="104" y="81"/>
                </a:lnTo>
                <a:lnTo>
                  <a:pt x="104" y="78"/>
                </a:lnTo>
                <a:lnTo>
                  <a:pt x="104" y="73"/>
                </a:lnTo>
                <a:lnTo>
                  <a:pt x="104" y="69"/>
                </a:lnTo>
                <a:lnTo>
                  <a:pt x="101" y="69"/>
                </a:lnTo>
                <a:lnTo>
                  <a:pt x="101" y="66"/>
                </a:lnTo>
                <a:lnTo>
                  <a:pt x="106" y="66"/>
                </a:lnTo>
                <a:lnTo>
                  <a:pt x="111" y="62"/>
                </a:lnTo>
                <a:lnTo>
                  <a:pt x="113" y="59"/>
                </a:lnTo>
                <a:lnTo>
                  <a:pt x="113" y="57"/>
                </a:lnTo>
                <a:lnTo>
                  <a:pt x="111" y="54"/>
                </a:lnTo>
                <a:lnTo>
                  <a:pt x="116" y="50"/>
                </a:lnTo>
                <a:lnTo>
                  <a:pt x="118" y="47"/>
                </a:lnTo>
                <a:lnTo>
                  <a:pt x="120" y="47"/>
                </a:lnTo>
                <a:lnTo>
                  <a:pt x="120" y="52"/>
                </a:lnTo>
                <a:lnTo>
                  <a:pt x="125" y="52"/>
                </a:lnTo>
                <a:lnTo>
                  <a:pt x="127" y="52"/>
                </a:lnTo>
                <a:lnTo>
                  <a:pt x="127" y="50"/>
                </a:lnTo>
                <a:lnTo>
                  <a:pt x="127" y="45"/>
                </a:lnTo>
                <a:lnTo>
                  <a:pt x="127" y="43"/>
                </a:lnTo>
                <a:lnTo>
                  <a:pt x="127" y="38"/>
                </a:lnTo>
                <a:lnTo>
                  <a:pt x="130" y="36"/>
                </a:lnTo>
                <a:lnTo>
                  <a:pt x="137" y="36"/>
                </a:lnTo>
                <a:lnTo>
                  <a:pt x="139" y="38"/>
                </a:lnTo>
                <a:lnTo>
                  <a:pt x="142" y="45"/>
                </a:lnTo>
                <a:lnTo>
                  <a:pt x="144" y="47"/>
                </a:lnTo>
                <a:lnTo>
                  <a:pt x="149" y="50"/>
                </a:lnTo>
                <a:lnTo>
                  <a:pt x="151" y="52"/>
                </a:lnTo>
                <a:lnTo>
                  <a:pt x="153" y="50"/>
                </a:lnTo>
                <a:lnTo>
                  <a:pt x="151" y="45"/>
                </a:lnTo>
                <a:lnTo>
                  <a:pt x="151" y="43"/>
                </a:lnTo>
                <a:lnTo>
                  <a:pt x="151" y="40"/>
                </a:lnTo>
                <a:lnTo>
                  <a:pt x="151" y="38"/>
                </a:lnTo>
                <a:lnTo>
                  <a:pt x="151" y="36"/>
                </a:lnTo>
                <a:lnTo>
                  <a:pt x="149" y="33"/>
                </a:lnTo>
                <a:lnTo>
                  <a:pt x="146" y="33"/>
                </a:lnTo>
                <a:lnTo>
                  <a:pt x="139" y="28"/>
                </a:lnTo>
                <a:lnTo>
                  <a:pt x="137" y="28"/>
                </a:lnTo>
                <a:lnTo>
                  <a:pt x="134" y="28"/>
                </a:lnTo>
                <a:lnTo>
                  <a:pt x="134" y="24"/>
                </a:lnTo>
                <a:lnTo>
                  <a:pt x="132" y="21"/>
                </a:lnTo>
                <a:lnTo>
                  <a:pt x="127" y="21"/>
                </a:lnTo>
                <a:lnTo>
                  <a:pt x="125" y="19"/>
                </a:lnTo>
                <a:lnTo>
                  <a:pt x="125" y="14"/>
                </a:lnTo>
                <a:lnTo>
                  <a:pt x="127" y="12"/>
                </a:lnTo>
                <a:lnTo>
                  <a:pt x="130" y="10"/>
                </a:lnTo>
                <a:lnTo>
                  <a:pt x="132" y="10"/>
                </a:lnTo>
                <a:lnTo>
                  <a:pt x="134" y="5"/>
                </a:lnTo>
                <a:lnTo>
                  <a:pt x="137" y="5"/>
                </a:lnTo>
                <a:lnTo>
                  <a:pt x="144" y="2"/>
                </a:lnTo>
                <a:lnTo>
                  <a:pt x="153" y="0"/>
                </a:lnTo>
                <a:lnTo>
                  <a:pt x="156" y="2"/>
                </a:lnTo>
                <a:lnTo>
                  <a:pt x="156" y="5"/>
                </a:lnTo>
                <a:lnTo>
                  <a:pt x="160" y="5"/>
                </a:lnTo>
                <a:lnTo>
                  <a:pt x="163" y="7"/>
                </a:lnTo>
                <a:lnTo>
                  <a:pt x="172" y="10"/>
                </a:lnTo>
                <a:lnTo>
                  <a:pt x="177" y="10"/>
                </a:lnTo>
                <a:lnTo>
                  <a:pt x="182" y="10"/>
                </a:lnTo>
                <a:lnTo>
                  <a:pt x="186" y="12"/>
                </a:lnTo>
                <a:lnTo>
                  <a:pt x="189" y="12"/>
                </a:lnTo>
                <a:lnTo>
                  <a:pt x="186" y="17"/>
                </a:lnTo>
                <a:lnTo>
                  <a:pt x="186" y="21"/>
                </a:lnTo>
                <a:lnTo>
                  <a:pt x="191" y="28"/>
                </a:lnTo>
                <a:lnTo>
                  <a:pt x="196" y="33"/>
                </a:lnTo>
                <a:lnTo>
                  <a:pt x="203" y="33"/>
                </a:lnTo>
                <a:lnTo>
                  <a:pt x="205" y="33"/>
                </a:lnTo>
                <a:lnTo>
                  <a:pt x="208" y="31"/>
                </a:lnTo>
                <a:lnTo>
                  <a:pt x="210" y="28"/>
                </a:lnTo>
                <a:lnTo>
                  <a:pt x="208" y="26"/>
                </a:lnTo>
                <a:lnTo>
                  <a:pt x="205" y="28"/>
                </a:lnTo>
                <a:lnTo>
                  <a:pt x="201" y="26"/>
                </a:lnTo>
                <a:lnTo>
                  <a:pt x="198" y="21"/>
                </a:lnTo>
                <a:lnTo>
                  <a:pt x="201" y="14"/>
                </a:lnTo>
                <a:lnTo>
                  <a:pt x="198" y="10"/>
                </a:lnTo>
                <a:lnTo>
                  <a:pt x="196" y="7"/>
                </a:lnTo>
                <a:lnTo>
                  <a:pt x="198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213"/>
          <p:cNvSpPr>
            <a:spLocks/>
          </p:cNvSpPr>
          <p:nvPr/>
        </p:nvSpPr>
        <p:spPr bwMode="auto">
          <a:xfrm>
            <a:off x="6643689" y="254000"/>
            <a:ext cx="447675" cy="211138"/>
          </a:xfrm>
          <a:custGeom>
            <a:avLst/>
            <a:gdLst>
              <a:gd name="T0" fmla="*/ 7 w 282"/>
              <a:gd name="T1" fmla="*/ 109 h 133"/>
              <a:gd name="T2" fmla="*/ 26 w 282"/>
              <a:gd name="T3" fmla="*/ 88 h 133"/>
              <a:gd name="T4" fmla="*/ 31 w 282"/>
              <a:gd name="T5" fmla="*/ 86 h 133"/>
              <a:gd name="T6" fmla="*/ 29 w 282"/>
              <a:gd name="T7" fmla="*/ 76 h 133"/>
              <a:gd name="T8" fmla="*/ 36 w 282"/>
              <a:gd name="T9" fmla="*/ 67 h 133"/>
              <a:gd name="T10" fmla="*/ 45 w 282"/>
              <a:gd name="T11" fmla="*/ 69 h 133"/>
              <a:gd name="T12" fmla="*/ 29 w 282"/>
              <a:gd name="T13" fmla="*/ 57 h 133"/>
              <a:gd name="T14" fmla="*/ 36 w 282"/>
              <a:gd name="T15" fmla="*/ 53 h 133"/>
              <a:gd name="T16" fmla="*/ 36 w 282"/>
              <a:gd name="T17" fmla="*/ 38 h 133"/>
              <a:gd name="T18" fmla="*/ 41 w 282"/>
              <a:gd name="T19" fmla="*/ 34 h 133"/>
              <a:gd name="T20" fmla="*/ 48 w 282"/>
              <a:gd name="T21" fmla="*/ 34 h 133"/>
              <a:gd name="T22" fmla="*/ 57 w 282"/>
              <a:gd name="T23" fmla="*/ 41 h 133"/>
              <a:gd name="T24" fmla="*/ 64 w 282"/>
              <a:gd name="T25" fmla="*/ 43 h 133"/>
              <a:gd name="T26" fmla="*/ 62 w 282"/>
              <a:gd name="T27" fmla="*/ 31 h 133"/>
              <a:gd name="T28" fmla="*/ 76 w 282"/>
              <a:gd name="T29" fmla="*/ 36 h 133"/>
              <a:gd name="T30" fmla="*/ 81 w 282"/>
              <a:gd name="T31" fmla="*/ 45 h 133"/>
              <a:gd name="T32" fmla="*/ 69 w 282"/>
              <a:gd name="T33" fmla="*/ 69 h 133"/>
              <a:gd name="T34" fmla="*/ 67 w 282"/>
              <a:gd name="T35" fmla="*/ 86 h 133"/>
              <a:gd name="T36" fmla="*/ 64 w 282"/>
              <a:gd name="T37" fmla="*/ 109 h 133"/>
              <a:gd name="T38" fmla="*/ 69 w 282"/>
              <a:gd name="T39" fmla="*/ 128 h 133"/>
              <a:gd name="T40" fmla="*/ 78 w 282"/>
              <a:gd name="T41" fmla="*/ 102 h 133"/>
              <a:gd name="T42" fmla="*/ 78 w 282"/>
              <a:gd name="T43" fmla="*/ 93 h 133"/>
              <a:gd name="T44" fmla="*/ 90 w 282"/>
              <a:gd name="T45" fmla="*/ 67 h 133"/>
              <a:gd name="T46" fmla="*/ 93 w 282"/>
              <a:gd name="T47" fmla="*/ 53 h 133"/>
              <a:gd name="T48" fmla="*/ 104 w 282"/>
              <a:gd name="T49" fmla="*/ 27 h 133"/>
              <a:gd name="T50" fmla="*/ 109 w 282"/>
              <a:gd name="T51" fmla="*/ 36 h 133"/>
              <a:gd name="T52" fmla="*/ 107 w 282"/>
              <a:gd name="T53" fmla="*/ 55 h 133"/>
              <a:gd name="T54" fmla="*/ 111 w 282"/>
              <a:gd name="T55" fmla="*/ 74 h 133"/>
              <a:gd name="T56" fmla="*/ 121 w 282"/>
              <a:gd name="T57" fmla="*/ 76 h 133"/>
              <a:gd name="T58" fmla="*/ 130 w 282"/>
              <a:gd name="T59" fmla="*/ 71 h 133"/>
              <a:gd name="T60" fmla="*/ 126 w 282"/>
              <a:gd name="T61" fmla="*/ 60 h 133"/>
              <a:gd name="T62" fmla="*/ 133 w 282"/>
              <a:gd name="T63" fmla="*/ 41 h 133"/>
              <a:gd name="T64" fmla="*/ 137 w 282"/>
              <a:gd name="T65" fmla="*/ 34 h 133"/>
              <a:gd name="T66" fmla="*/ 128 w 282"/>
              <a:gd name="T67" fmla="*/ 29 h 133"/>
              <a:gd name="T68" fmla="*/ 126 w 282"/>
              <a:gd name="T69" fmla="*/ 12 h 133"/>
              <a:gd name="T70" fmla="*/ 142 w 282"/>
              <a:gd name="T71" fmla="*/ 5 h 133"/>
              <a:gd name="T72" fmla="*/ 156 w 282"/>
              <a:gd name="T73" fmla="*/ 0 h 133"/>
              <a:gd name="T74" fmla="*/ 161 w 282"/>
              <a:gd name="T75" fmla="*/ 12 h 133"/>
              <a:gd name="T76" fmla="*/ 168 w 282"/>
              <a:gd name="T77" fmla="*/ 24 h 133"/>
              <a:gd name="T78" fmla="*/ 154 w 282"/>
              <a:gd name="T79" fmla="*/ 36 h 133"/>
              <a:gd name="T80" fmla="*/ 164 w 282"/>
              <a:gd name="T81" fmla="*/ 38 h 133"/>
              <a:gd name="T82" fmla="*/ 168 w 282"/>
              <a:gd name="T83" fmla="*/ 48 h 133"/>
              <a:gd name="T84" fmla="*/ 164 w 282"/>
              <a:gd name="T85" fmla="*/ 67 h 133"/>
              <a:gd name="T86" fmla="*/ 178 w 282"/>
              <a:gd name="T87" fmla="*/ 48 h 133"/>
              <a:gd name="T88" fmla="*/ 182 w 282"/>
              <a:gd name="T89" fmla="*/ 22 h 133"/>
              <a:gd name="T90" fmla="*/ 197 w 282"/>
              <a:gd name="T91" fmla="*/ 17 h 133"/>
              <a:gd name="T92" fmla="*/ 218 w 282"/>
              <a:gd name="T93" fmla="*/ 27 h 133"/>
              <a:gd name="T94" fmla="*/ 242 w 282"/>
              <a:gd name="T95" fmla="*/ 34 h 133"/>
              <a:gd name="T96" fmla="*/ 265 w 282"/>
              <a:gd name="T97" fmla="*/ 45 h 133"/>
              <a:gd name="T98" fmla="*/ 275 w 282"/>
              <a:gd name="T99" fmla="*/ 62 h 133"/>
              <a:gd name="T100" fmla="*/ 256 w 282"/>
              <a:gd name="T101" fmla="*/ 76 h 133"/>
              <a:gd name="T102" fmla="*/ 225 w 282"/>
              <a:gd name="T103" fmla="*/ 95 h 133"/>
              <a:gd name="T104" fmla="*/ 194 w 282"/>
              <a:gd name="T105" fmla="*/ 98 h 133"/>
              <a:gd name="T106" fmla="*/ 211 w 282"/>
              <a:gd name="T107" fmla="*/ 105 h 133"/>
              <a:gd name="T108" fmla="*/ 232 w 282"/>
              <a:gd name="T109" fmla="*/ 112 h 133"/>
              <a:gd name="T110" fmla="*/ 237 w 282"/>
              <a:gd name="T111" fmla="*/ 133 h 133"/>
              <a:gd name="T112" fmla="*/ 256 w 282"/>
              <a:gd name="T113" fmla="*/ 119 h 133"/>
              <a:gd name="T114" fmla="*/ 263 w 282"/>
              <a:gd name="T115" fmla="*/ 114 h 133"/>
              <a:gd name="T116" fmla="*/ 279 w 282"/>
              <a:gd name="T117" fmla="*/ 11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2" h="133">
                <a:moveTo>
                  <a:pt x="0" y="116"/>
                </a:moveTo>
                <a:lnTo>
                  <a:pt x="5" y="114"/>
                </a:lnTo>
                <a:lnTo>
                  <a:pt x="7" y="109"/>
                </a:lnTo>
                <a:lnTo>
                  <a:pt x="7" y="109"/>
                </a:lnTo>
                <a:lnTo>
                  <a:pt x="17" y="95"/>
                </a:lnTo>
                <a:lnTo>
                  <a:pt x="19" y="90"/>
                </a:lnTo>
                <a:lnTo>
                  <a:pt x="24" y="88"/>
                </a:lnTo>
                <a:lnTo>
                  <a:pt x="26" y="88"/>
                </a:lnTo>
                <a:lnTo>
                  <a:pt x="29" y="88"/>
                </a:lnTo>
                <a:lnTo>
                  <a:pt x="31" y="90"/>
                </a:lnTo>
                <a:lnTo>
                  <a:pt x="33" y="88"/>
                </a:lnTo>
                <a:lnTo>
                  <a:pt x="31" y="86"/>
                </a:lnTo>
                <a:lnTo>
                  <a:pt x="29" y="86"/>
                </a:lnTo>
                <a:lnTo>
                  <a:pt x="26" y="83"/>
                </a:lnTo>
                <a:lnTo>
                  <a:pt x="26" y="81"/>
                </a:lnTo>
                <a:lnTo>
                  <a:pt x="29" y="76"/>
                </a:lnTo>
                <a:lnTo>
                  <a:pt x="29" y="71"/>
                </a:lnTo>
                <a:lnTo>
                  <a:pt x="31" y="67"/>
                </a:lnTo>
                <a:lnTo>
                  <a:pt x="31" y="64"/>
                </a:lnTo>
                <a:lnTo>
                  <a:pt x="36" y="67"/>
                </a:lnTo>
                <a:lnTo>
                  <a:pt x="38" y="67"/>
                </a:lnTo>
                <a:lnTo>
                  <a:pt x="41" y="71"/>
                </a:lnTo>
                <a:lnTo>
                  <a:pt x="43" y="71"/>
                </a:lnTo>
                <a:lnTo>
                  <a:pt x="45" y="69"/>
                </a:lnTo>
                <a:lnTo>
                  <a:pt x="41" y="64"/>
                </a:lnTo>
                <a:lnTo>
                  <a:pt x="38" y="62"/>
                </a:lnTo>
                <a:lnTo>
                  <a:pt x="33" y="60"/>
                </a:lnTo>
                <a:lnTo>
                  <a:pt x="29" y="57"/>
                </a:lnTo>
                <a:lnTo>
                  <a:pt x="29" y="55"/>
                </a:lnTo>
                <a:lnTo>
                  <a:pt x="29" y="53"/>
                </a:lnTo>
                <a:lnTo>
                  <a:pt x="31" y="48"/>
                </a:lnTo>
                <a:lnTo>
                  <a:pt x="36" y="53"/>
                </a:lnTo>
                <a:lnTo>
                  <a:pt x="38" y="50"/>
                </a:lnTo>
                <a:lnTo>
                  <a:pt x="36" y="48"/>
                </a:lnTo>
                <a:lnTo>
                  <a:pt x="38" y="43"/>
                </a:lnTo>
                <a:lnTo>
                  <a:pt x="36" y="38"/>
                </a:lnTo>
                <a:lnTo>
                  <a:pt x="36" y="36"/>
                </a:lnTo>
                <a:lnTo>
                  <a:pt x="36" y="31"/>
                </a:lnTo>
                <a:lnTo>
                  <a:pt x="41" y="31"/>
                </a:lnTo>
                <a:lnTo>
                  <a:pt x="41" y="34"/>
                </a:lnTo>
                <a:lnTo>
                  <a:pt x="43" y="36"/>
                </a:lnTo>
                <a:lnTo>
                  <a:pt x="45" y="38"/>
                </a:lnTo>
                <a:lnTo>
                  <a:pt x="48" y="36"/>
                </a:lnTo>
                <a:lnTo>
                  <a:pt x="48" y="34"/>
                </a:lnTo>
                <a:lnTo>
                  <a:pt x="50" y="34"/>
                </a:lnTo>
                <a:lnTo>
                  <a:pt x="52" y="34"/>
                </a:lnTo>
                <a:lnTo>
                  <a:pt x="55" y="38"/>
                </a:lnTo>
                <a:lnTo>
                  <a:pt x="57" y="41"/>
                </a:lnTo>
                <a:lnTo>
                  <a:pt x="59" y="45"/>
                </a:lnTo>
                <a:lnTo>
                  <a:pt x="62" y="48"/>
                </a:lnTo>
                <a:lnTo>
                  <a:pt x="64" y="48"/>
                </a:lnTo>
                <a:lnTo>
                  <a:pt x="64" y="43"/>
                </a:lnTo>
                <a:lnTo>
                  <a:pt x="67" y="41"/>
                </a:lnTo>
                <a:lnTo>
                  <a:pt x="64" y="38"/>
                </a:lnTo>
                <a:lnTo>
                  <a:pt x="62" y="34"/>
                </a:lnTo>
                <a:lnTo>
                  <a:pt x="62" y="31"/>
                </a:lnTo>
                <a:lnTo>
                  <a:pt x="67" y="34"/>
                </a:lnTo>
                <a:lnTo>
                  <a:pt x="71" y="36"/>
                </a:lnTo>
                <a:lnTo>
                  <a:pt x="74" y="36"/>
                </a:lnTo>
                <a:lnTo>
                  <a:pt x="76" y="36"/>
                </a:lnTo>
                <a:lnTo>
                  <a:pt x="81" y="36"/>
                </a:lnTo>
                <a:lnTo>
                  <a:pt x="83" y="36"/>
                </a:lnTo>
                <a:lnTo>
                  <a:pt x="83" y="41"/>
                </a:lnTo>
                <a:lnTo>
                  <a:pt x="81" y="45"/>
                </a:lnTo>
                <a:lnTo>
                  <a:pt x="78" y="48"/>
                </a:lnTo>
                <a:lnTo>
                  <a:pt x="78" y="55"/>
                </a:lnTo>
                <a:lnTo>
                  <a:pt x="74" y="60"/>
                </a:lnTo>
                <a:lnTo>
                  <a:pt x="69" y="69"/>
                </a:lnTo>
                <a:lnTo>
                  <a:pt x="67" y="71"/>
                </a:lnTo>
                <a:lnTo>
                  <a:pt x="64" y="76"/>
                </a:lnTo>
                <a:lnTo>
                  <a:pt x="67" y="83"/>
                </a:lnTo>
                <a:lnTo>
                  <a:pt x="67" y="86"/>
                </a:lnTo>
                <a:lnTo>
                  <a:pt x="67" y="90"/>
                </a:lnTo>
                <a:lnTo>
                  <a:pt x="67" y="100"/>
                </a:lnTo>
                <a:lnTo>
                  <a:pt x="69" y="105"/>
                </a:lnTo>
                <a:lnTo>
                  <a:pt x="64" y="109"/>
                </a:lnTo>
                <a:lnTo>
                  <a:pt x="62" y="114"/>
                </a:lnTo>
                <a:lnTo>
                  <a:pt x="62" y="121"/>
                </a:lnTo>
                <a:lnTo>
                  <a:pt x="59" y="131"/>
                </a:lnTo>
                <a:lnTo>
                  <a:pt x="69" y="128"/>
                </a:lnTo>
                <a:lnTo>
                  <a:pt x="71" y="124"/>
                </a:lnTo>
                <a:lnTo>
                  <a:pt x="74" y="116"/>
                </a:lnTo>
                <a:lnTo>
                  <a:pt x="76" y="107"/>
                </a:lnTo>
                <a:lnTo>
                  <a:pt x="78" y="102"/>
                </a:lnTo>
                <a:lnTo>
                  <a:pt x="78" y="100"/>
                </a:lnTo>
                <a:lnTo>
                  <a:pt x="78" y="100"/>
                </a:lnTo>
                <a:lnTo>
                  <a:pt x="76" y="98"/>
                </a:lnTo>
                <a:lnTo>
                  <a:pt x="78" y="93"/>
                </a:lnTo>
                <a:lnTo>
                  <a:pt x="81" y="83"/>
                </a:lnTo>
                <a:lnTo>
                  <a:pt x="83" y="79"/>
                </a:lnTo>
                <a:lnTo>
                  <a:pt x="85" y="76"/>
                </a:lnTo>
                <a:lnTo>
                  <a:pt x="90" y="67"/>
                </a:lnTo>
                <a:lnTo>
                  <a:pt x="90" y="64"/>
                </a:lnTo>
                <a:lnTo>
                  <a:pt x="90" y="60"/>
                </a:lnTo>
                <a:lnTo>
                  <a:pt x="90" y="57"/>
                </a:lnTo>
                <a:lnTo>
                  <a:pt x="93" y="53"/>
                </a:lnTo>
                <a:lnTo>
                  <a:pt x="95" y="45"/>
                </a:lnTo>
                <a:lnTo>
                  <a:pt x="100" y="34"/>
                </a:lnTo>
                <a:lnTo>
                  <a:pt x="102" y="27"/>
                </a:lnTo>
                <a:lnTo>
                  <a:pt x="104" y="27"/>
                </a:lnTo>
                <a:lnTo>
                  <a:pt x="107" y="24"/>
                </a:lnTo>
                <a:lnTo>
                  <a:pt x="109" y="27"/>
                </a:lnTo>
                <a:lnTo>
                  <a:pt x="111" y="29"/>
                </a:lnTo>
                <a:lnTo>
                  <a:pt x="109" y="36"/>
                </a:lnTo>
                <a:lnTo>
                  <a:pt x="111" y="38"/>
                </a:lnTo>
                <a:lnTo>
                  <a:pt x="111" y="45"/>
                </a:lnTo>
                <a:lnTo>
                  <a:pt x="109" y="50"/>
                </a:lnTo>
                <a:lnTo>
                  <a:pt x="107" y="55"/>
                </a:lnTo>
                <a:lnTo>
                  <a:pt x="109" y="57"/>
                </a:lnTo>
                <a:lnTo>
                  <a:pt x="111" y="57"/>
                </a:lnTo>
                <a:lnTo>
                  <a:pt x="114" y="69"/>
                </a:lnTo>
                <a:lnTo>
                  <a:pt x="111" y="74"/>
                </a:lnTo>
                <a:lnTo>
                  <a:pt x="114" y="79"/>
                </a:lnTo>
                <a:lnTo>
                  <a:pt x="116" y="83"/>
                </a:lnTo>
                <a:lnTo>
                  <a:pt x="119" y="83"/>
                </a:lnTo>
                <a:lnTo>
                  <a:pt x="121" y="76"/>
                </a:lnTo>
                <a:lnTo>
                  <a:pt x="123" y="74"/>
                </a:lnTo>
                <a:lnTo>
                  <a:pt x="128" y="74"/>
                </a:lnTo>
                <a:lnTo>
                  <a:pt x="130" y="74"/>
                </a:lnTo>
                <a:lnTo>
                  <a:pt x="130" y="71"/>
                </a:lnTo>
                <a:lnTo>
                  <a:pt x="128" y="67"/>
                </a:lnTo>
                <a:lnTo>
                  <a:pt x="126" y="64"/>
                </a:lnTo>
                <a:lnTo>
                  <a:pt x="126" y="62"/>
                </a:lnTo>
                <a:lnTo>
                  <a:pt x="126" y="60"/>
                </a:lnTo>
                <a:lnTo>
                  <a:pt x="128" y="53"/>
                </a:lnTo>
                <a:lnTo>
                  <a:pt x="128" y="48"/>
                </a:lnTo>
                <a:lnTo>
                  <a:pt x="128" y="43"/>
                </a:lnTo>
                <a:lnTo>
                  <a:pt x="133" y="41"/>
                </a:lnTo>
                <a:lnTo>
                  <a:pt x="133" y="36"/>
                </a:lnTo>
                <a:lnTo>
                  <a:pt x="133" y="34"/>
                </a:lnTo>
                <a:lnTo>
                  <a:pt x="135" y="34"/>
                </a:lnTo>
                <a:lnTo>
                  <a:pt x="137" y="34"/>
                </a:lnTo>
                <a:lnTo>
                  <a:pt x="137" y="29"/>
                </a:lnTo>
                <a:lnTo>
                  <a:pt x="135" y="29"/>
                </a:lnTo>
                <a:lnTo>
                  <a:pt x="133" y="29"/>
                </a:lnTo>
                <a:lnTo>
                  <a:pt x="128" y="29"/>
                </a:lnTo>
                <a:lnTo>
                  <a:pt x="123" y="27"/>
                </a:lnTo>
                <a:lnTo>
                  <a:pt x="123" y="22"/>
                </a:lnTo>
                <a:lnTo>
                  <a:pt x="126" y="15"/>
                </a:lnTo>
                <a:lnTo>
                  <a:pt x="126" y="12"/>
                </a:lnTo>
                <a:lnTo>
                  <a:pt x="135" y="5"/>
                </a:lnTo>
                <a:lnTo>
                  <a:pt x="137" y="0"/>
                </a:lnTo>
                <a:lnTo>
                  <a:pt x="142" y="0"/>
                </a:lnTo>
                <a:lnTo>
                  <a:pt x="142" y="5"/>
                </a:lnTo>
                <a:lnTo>
                  <a:pt x="142" y="8"/>
                </a:lnTo>
                <a:lnTo>
                  <a:pt x="147" y="8"/>
                </a:lnTo>
                <a:lnTo>
                  <a:pt x="154" y="3"/>
                </a:lnTo>
                <a:lnTo>
                  <a:pt x="156" y="0"/>
                </a:lnTo>
                <a:lnTo>
                  <a:pt x="161" y="0"/>
                </a:lnTo>
                <a:lnTo>
                  <a:pt x="161" y="5"/>
                </a:lnTo>
                <a:lnTo>
                  <a:pt x="161" y="8"/>
                </a:lnTo>
                <a:lnTo>
                  <a:pt x="161" y="12"/>
                </a:lnTo>
                <a:lnTo>
                  <a:pt x="166" y="8"/>
                </a:lnTo>
                <a:lnTo>
                  <a:pt x="171" y="12"/>
                </a:lnTo>
                <a:lnTo>
                  <a:pt x="171" y="19"/>
                </a:lnTo>
                <a:lnTo>
                  <a:pt x="168" y="24"/>
                </a:lnTo>
                <a:lnTo>
                  <a:pt x="166" y="31"/>
                </a:lnTo>
                <a:lnTo>
                  <a:pt x="164" y="34"/>
                </a:lnTo>
                <a:lnTo>
                  <a:pt x="159" y="34"/>
                </a:lnTo>
                <a:lnTo>
                  <a:pt x="154" y="36"/>
                </a:lnTo>
                <a:lnTo>
                  <a:pt x="152" y="38"/>
                </a:lnTo>
                <a:lnTo>
                  <a:pt x="154" y="38"/>
                </a:lnTo>
                <a:lnTo>
                  <a:pt x="159" y="38"/>
                </a:lnTo>
                <a:lnTo>
                  <a:pt x="164" y="38"/>
                </a:lnTo>
                <a:lnTo>
                  <a:pt x="166" y="41"/>
                </a:lnTo>
                <a:lnTo>
                  <a:pt x="168" y="41"/>
                </a:lnTo>
                <a:lnTo>
                  <a:pt x="171" y="43"/>
                </a:lnTo>
                <a:lnTo>
                  <a:pt x="168" y="48"/>
                </a:lnTo>
                <a:lnTo>
                  <a:pt x="164" y="57"/>
                </a:lnTo>
                <a:lnTo>
                  <a:pt x="159" y="62"/>
                </a:lnTo>
                <a:lnTo>
                  <a:pt x="159" y="67"/>
                </a:lnTo>
                <a:lnTo>
                  <a:pt x="164" y="67"/>
                </a:lnTo>
                <a:lnTo>
                  <a:pt x="168" y="62"/>
                </a:lnTo>
                <a:lnTo>
                  <a:pt x="171" y="62"/>
                </a:lnTo>
                <a:lnTo>
                  <a:pt x="175" y="55"/>
                </a:lnTo>
                <a:lnTo>
                  <a:pt x="178" y="48"/>
                </a:lnTo>
                <a:lnTo>
                  <a:pt x="178" y="43"/>
                </a:lnTo>
                <a:lnTo>
                  <a:pt x="178" y="38"/>
                </a:lnTo>
                <a:lnTo>
                  <a:pt x="178" y="34"/>
                </a:lnTo>
                <a:lnTo>
                  <a:pt x="182" y="22"/>
                </a:lnTo>
                <a:lnTo>
                  <a:pt x="182" y="19"/>
                </a:lnTo>
                <a:lnTo>
                  <a:pt x="187" y="17"/>
                </a:lnTo>
                <a:lnTo>
                  <a:pt x="192" y="17"/>
                </a:lnTo>
                <a:lnTo>
                  <a:pt x="197" y="17"/>
                </a:lnTo>
                <a:lnTo>
                  <a:pt x="199" y="19"/>
                </a:lnTo>
                <a:lnTo>
                  <a:pt x="204" y="24"/>
                </a:lnTo>
                <a:lnTo>
                  <a:pt x="216" y="27"/>
                </a:lnTo>
                <a:lnTo>
                  <a:pt x="218" y="27"/>
                </a:lnTo>
                <a:lnTo>
                  <a:pt x="230" y="27"/>
                </a:lnTo>
                <a:lnTo>
                  <a:pt x="232" y="27"/>
                </a:lnTo>
                <a:lnTo>
                  <a:pt x="237" y="29"/>
                </a:lnTo>
                <a:lnTo>
                  <a:pt x="242" y="34"/>
                </a:lnTo>
                <a:lnTo>
                  <a:pt x="242" y="38"/>
                </a:lnTo>
                <a:lnTo>
                  <a:pt x="246" y="41"/>
                </a:lnTo>
                <a:lnTo>
                  <a:pt x="253" y="38"/>
                </a:lnTo>
                <a:lnTo>
                  <a:pt x="265" y="45"/>
                </a:lnTo>
                <a:lnTo>
                  <a:pt x="268" y="45"/>
                </a:lnTo>
                <a:lnTo>
                  <a:pt x="272" y="50"/>
                </a:lnTo>
                <a:lnTo>
                  <a:pt x="275" y="53"/>
                </a:lnTo>
                <a:lnTo>
                  <a:pt x="275" y="62"/>
                </a:lnTo>
                <a:lnTo>
                  <a:pt x="272" y="64"/>
                </a:lnTo>
                <a:lnTo>
                  <a:pt x="265" y="67"/>
                </a:lnTo>
                <a:lnTo>
                  <a:pt x="258" y="71"/>
                </a:lnTo>
                <a:lnTo>
                  <a:pt x="256" y="76"/>
                </a:lnTo>
                <a:lnTo>
                  <a:pt x="253" y="83"/>
                </a:lnTo>
                <a:lnTo>
                  <a:pt x="249" y="90"/>
                </a:lnTo>
                <a:lnTo>
                  <a:pt x="239" y="95"/>
                </a:lnTo>
                <a:lnTo>
                  <a:pt x="225" y="95"/>
                </a:lnTo>
                <a:lnTo>
                  <a:pt x="206" y="95"/>
                </a:lnTo>
                <a:lnTo>
                  <a:pt x="201" y="95"/>
                </a:lnTo>
                <a:lnTo>
                  <a:pt x="199" y="95"/>
                </a:lnTo>
                <a:lnTo>
                  <a:pt x="194" y="98"/>
                </a:lnTo>
                <a:lnTo>
                  <a:pt x="192" y="102"/>
                </a:lnTo>
                <a:lnTo>
                  <a:pt x="194" y="102"/>
                </a:lnTo>
                <a:lnTo>
                  <a:pt x="199" y="102"/>
                </a:lnTo>
                <a:lnTo>
                  <a:pt x="211" y="105"/>
                </a:lnTo>
                <a:lnTo>
                  <a:pt x="216" y="105"/>
                </a:lnTo>
                <a:lnTo>
                  <a:pt x="223" y="105"/>
                </a:lnTo>
                <a:lnTo>
                  <a:pt x="234" y="107"/>
                </a:lnTo>
                <a:lnTo>
                  <a:pt x="232" y="112"/>
                </a:lnTo>
                <a:lnTo>
                  <a:pt x="232" y="114"/>
                </a:lnTo>
                <a:lnTo>
                  <a:pt x="237" y="114"/>
                </a:lnTo>
                <a:lnTo>
                  <a:pt x="239" y="128"/>
                </a:lnTo>
                <a:lnTo>
                  <a:pt x="237" y="133"/>
                </a:lnTo>
                <a:lnTo>
                  <a:pt x="246" y="128"/>
                </a:lnTo>
                <a:lnTo>
                  <a:pt x="256" y="126"/>
                </a:lnTo>
                <a:lnTo>
                  <a:pt x="258" y="124"/>
                </a:lnTo>
                <a:lnTo>
                  <a:pt x="256" y="119"/>
                </a:lnTo>
                <a:lnTo>
                  <a:pt x="253" y="114"/>
                </a:lnTo>
                <a:lnTo>
                  <a:pt x="256" y="112"/>
                </a:lnTo>
                <a:lnTo>
                  <a:pt x="260" y="112"/>
                </a:lnTo>
                <a:lnTo>
                  <a:pt x="263" y="114"/>
                </a:lnTo>
                <a:lnTo>
                  <a:pt x="268" y="116"/>
                </a:lnTo>
                <a:lnTo>
                  <a:pt x="270" y="116"/>
                </a:lnTo>
                <a:lnTo>
                  <a:pt x="275" y="116"/>
                </a:lnTo>
                <a:lnTo>
                  <a:pt x="279" y="116"/>
                </a:lnTo>
                <a:lnTo>
                  <a:pt x="282" y="1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214"/>
          <p:cNvSpPr>
            <a:spLocks/>
          </p:cNvSpPr>
          <p:nvPr/>
        </p:nvSpPr>
        <p:spPr bwMode="auto">
          <a:xfrm>
            <a:off x="5295901" y="2230438"/>
            <a:ext cx="19050" cy="46038"/>
          </a:xfrm>
          <a:custGeom>
            <a:avLst/>
            <a:gdLst>
              <a:gd name="T0" fmla="*/ 3 w 12"/>
              <a:gd name="T1" fmla="*/ 26 h 29"/>
              <a:gd name="T2" fmla="*/ 5 w 12"/>
              <a:gd name="T3" fmla="*/ 29 h 29"/>
              <a:gd name="T4" fmla="*/ 7 w 12"/>
              <a:gd name="T5" fmla="*/ 29 h 29"/>
              <a:gd name="T6" fmla="*/ 10 w 12"/>
              <a:gd name="T7" fmla="*/ 24 h 29"/>
              <a:gd name="T8" fmla="*/ 12 w 12"/>
              <a:gd name="T9" fmla="*/ 17 h 29"/>
              <a:gd name="T10" fmla="*/ 10 w 12"/>
              <a:gd name="T11" fmla="*/ 12 h 29"/>
              <a:gd name="T12" fmla="*/ 10 w 12"/>
              <a:gd name="T13" fmla="*/ 7 h 29"/>
              <a:gd name="T14" fmla="*/ 10 w 12"/>
              <a:gd name="T15" fmla="*/ 5 h 29"/>
              <a:gd name="T16" fmla="*/ 10 w 12"/>
              <a:gd name="T17" fmla="*/ 0 h 29"/>
              <a:gd name="T18" fmla="*/ 7 w 12"/>
              <a:gd name="T19" fmla="*/ 0 h 29"/>
              <a:gd name="T20" fmla="*/ 7 w 12"/>
              <a:gd name="T21" fmla="*/ 5 h 29"/>
              <a:gd name="T22" fmla="*/ 5 w 12"/>
              <a:gd name="T23" fmla="*/ 7 h 29"/>
              <a:gd name="T24" fmla="*/ 5 w 12"/>
              <a:gd name="T25" fmla="*/ 12 h 29"/>
              <a:gd name="T26" fmla="*/ 5 w 12"/>
              <a:gd name="T27" fmla="*/ 14 h 29"/>
              <a:gd name="T28" fmla="*/ 3 w 12"/>
              <a:gd name="T29" fmla="*/ 21 h 29"/>
              <a:gd name="T30" fmla="*/ 0 w 12"/>
              <a:gd name="T31" fmla="*/ 26 h 29"/>
              <a:gd name="T32" fmla="*/ 3 w 12"/>
              <a:gd name="T33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" h="29">
                <a:moveTo>
                  <a:pt x="3" y="26"/>
                </a:moveTo>
                <a:lnTo>
                  <a:pt x="5" y="29"/>
                </a:lnTo>
                <a:lnTo>
                  <a:pt x="7" y="29"/>
                </a:lnTo>
                <a:lnTo>
                  <a:pt x="10" y="24"/>
                </a:lnTo>
                <a:lnTo>
                  <a:pt x="12" y="17"/>
                </a:lnTo>
                <a:lnTo>
                  <a:pt x="10" y="12"/>
                </a:lnTo>
                <a:lnTo>
                  <a:pt x="10" y="7"/>
                </a:lnTo>
                <a:lnTo>
                  <a:pt x="10" y="5"/>
                </a:lnTo>
                <a:lnTo>
                  <a:pt x="10" y="0"/>
                </a:lnTo>
                <a:lnTo>
                  <a:pt x="7" y="0"/>
                </a:lnTo>
                <a:lnTo>
                  <a:pt x="7" y="5"/>
                </a:lnTo>
                <a:lnTo>
                  <a:pt x="5" y="7"/>
                </a:lnTo>
                <a:lnTo>
                  <a:pt x="5" y="12"/>
                </a:lnTo>
                <a:lnTo>
                  <a:pt x="5" y="14"/>
                </a:lnTo>
                <a:lnTo>
                  <a:pt x="3" y="21"/>
                </a:lnTo>
                <a:lnTo>
                  <a:pt x="0" y="26"/>
                </a:lnTo>
                <a:lnTo>
                  <a:pt x="3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215"/>
          <p:cNvSpPr>
            <a:spLocks/>
          </p:cNvSpPr>
          <p:nvPr/>
        </p:nvSpPr>
        <p:spPr bwMode="auto">
          <a:xfrm>
            <a:off x="5314951" y="2260600"/>
            <a:ext cx="14288" cy="15875"/>
          </a:xfrm>
          <a:custGeom>
            <a:avLst/>
            <a:gdLst>
              <a:gd name="T0" fmla="*/ 2 w 9"/>
              <a:gd name="T1" fmla="*/ 2 h 10"/>
              <a:gd name="T2" fmla="*/ 0 w 9"/>
              <a:gd name="T3" fmla="*/ 5 h 10"/>
              <a:gd name="T4" fmla="*/ 0 w 9"/>
              <a:gd name="T5" fmla="*/ 7 h 10"/>
              <a:gd name="T6" fmla="*/ 2 w 9"/>
              <a:gd name="T7" fmla="*/ 10 h 10"/>
              <a:gd name="T8" fmla="*/ 5 w 9"/>
              <a:gd name="T9" fmla="*/ 10 h 10"/>
              <a:gd name="T10" fmla="*/ 7 w 9"/>
              <a:gd name="T11" fmla="*/ 7 h 10"/>
              <a:gd name="T12" fmla="*/ 9 w 9"/>
              <a:gd name="T13" fmla="*/ 5 h 10"/>
              <a:gd name="T14" fmla="*/ 9 w 9"/>
              <a:gd name="T15" fmla="*/ 0 h 10"/>
              <a:gd name="T16" fmla="*/ 7 w 9"/>
              <a:gd name="T17" fmla="*/ 0 h 10"/>
              <a:gd name="T18" fmla="*/ 5 w 9"/>
              <a:gd name="T19" fmla="*/ 0 h 10"/>
              <a:gd name="T20" fmla="*/ 2 w 9"/>
              <a:gd name="T21" fmla="*/ 0 h 10"/>
              <a:gd name="T22" fmla="*/ 2 w 9"/>
              <a:gd name="T2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10">
                <a:moveTo>
                  <a:pt x="2" y="2"/>
                </a:moveTo>
                <a:lnTo>
                  <a:pt x="0" y="5"/>
                </a:lnTo>
                <a:lnTo>
                  <a:pt x="0" y="7"/>
                </a:lnTo>
                <a:lnTo>
                  <a:pt x="2" y="10"/>
                </a:lnTo>
                <a:lnTo>
                  <a:pt x="5" y="10"/>
                </a:lnTo>
                <a:lnTo>
                  <a:pt x="7" y="7"/>
                </a:lnTo>
                <a:lnTo>
                  <a:pt x="9" y="5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216"/>
          <p:cNvSpPr>
            <a:spLocks/>
          </p:cNvSpPr>
          <p:nvPr/>
        </p:nvSpPr>
        <p:spPr bwMode="auto">
          <a:xfrm>
            <a:off x="5367339" y="2260600"/>
            <a:ext cx="15875" cy="11113"/>
          </a:xfrm>
          <a:custGeom>
            <a:avLst/>
            <a:gdLst>
              <a:gd name="T0" fmla="*/ 5 w 10"/>
              <a:gd name="T1" fmla="*/ 0 h 7"/>
              <a:gd name="T2" fmla="*/ 2 w 10"/>
              <a:gd name="T3" fmla="*/ 0 h 7"/>
              <a:gd name="T4" fmla="*/ 0 w 10"/>
              <a:gd name="T5" fmla="*/ 0 h 7"/>
              <a:gd name="T6" fmla="*/ 0 w 10"/>
              <a:gd name="T7" fmla="*/ 2 h 7"/>
              <a:gd name="T8" fmla="*/ 0 w 10"/>
              <a:gd name="T9" fmla="*/ 7 h 7"/>
              <a:gd name="T10" fmla="*/ 2 w 10"/>
              <a:gd name="T11" fmla="*/ 7 h 7"/>
              <a:gd name="T12" fmla="*/ 7 w 10"/>
              <a:gd name="T13" fmla="*/ 5 h 7"/>
              <a:gd name="T14" fmla="*/ 10 w 10"/>
              <a:gd name="T15" fmla="*/ 5 h 7"/>
              <a:gd name="T16" fmla="*/ 10 w 10"/>
              <a:gd name="T17" fmla="*/ 2 h 7"/>
              <a:gd name="T18" fmla="*/ 7 w 10"/>
              <a:gd name="T19" fmla="*/ 0 h 7"/>
              <a:gd name="T20" fmla="*/ 5 w 10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7">
                <a:moveTo>
                  <a:pt x="5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7"/>
                </a:lnTo>
                <a:lnTo>
                  <a:pt x="2" y="7"/>
                </a:lnTo>
                <a:lnTo>
                  <a:pt x="7" y="5"/>
                </a:lnTo>
                <a:lnTo>
                  <a:pt x="10" y="5"/>
                </a:lnTo>
                <a:lnTo>
                  <a:pt x="10" y="2"/>
                </a:lnTo>
                <a:lnTo>
                  <a:pt x="7" y="0"/>
                </a:lnTo>
                <a:lnTo>
                  <a:pt x="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217"/>
          <p:cNvSpPr>
            <a:spLocks/>
          </p:cNvSpPr>
          <p:nvPr/>
        </p:nvSpPr>
        <p:spPr bwMode="auto">
          <a:xfrm>
            <a:off x="5353051" y="2276475"/>
            <a:ext cx="6350" cy="6350"/>
          </a:xfrm>
          <a:custGeom>
            <a:avLst/>
            <a:gdLst>
              <a:gd name="T0" fmla="*/ 0 w 4"/>
              <a:gd name="T1" fmla="*/ 0 h 4"/>
              <a:gd name="T2" fmla="*/ 0 w 4"/>
              <a:gd name="T3" fmla="*/ 2 h 4"/>
              <a:gd name="T4" fmla="*/ 0 w 4"/>
              <a:gd name="T5" fmla="*/ 4 h 4"/>
              <a:gd name="T6" fmla="*/ 2 w 4"/>
              <a:gd name="T7" fmla="*/ 4 h 4"/>
              <a:gd name="T8" fmla="*/ 4 w 4"/>
              <a:gd name="T9" fmla="*/ 2 h 4"/>
              <a:gd name="T10" fmla="*/ 4 w 4"/>
              <a:gd name="T11" fmla="*/ 0 h 4"/>
              <a:gd name="T12" fmla="*/ 2 w 4"/>
              <a:gd name="T13" fmla="*/ 0 h 4"/>
              <a:gd name="T14" fmla="*/ 0 w 4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218"/>
          <p:cNvSpPr>
            <a:spLocks/>
          </p:cNvSpPr>
          <p:nvPr/>
        </p:nvSpPr>
        <p:spPr bwMode="auto">
          <a:xfrm>
            <a:off x="5334001" y="2279650"/>
            <a:ext cx="19050" cy="11113"/>
          </a:xfrm>
          <a:custGeom>
            <a:avLst/>
            <a:gdLst>
              <a:gd name="T0" fmla="*/ 0 w 12"/>
              <a:gd name="T1" fmla="*/ 2 h 7"/>
              <a:gd name="T2" fmla="*/ 0 w 12"/>
              <a:gd name="T3" fmla="*/ 2 h 7"/>
              <a:gd name="T4" fmla="*/ 2 w 12"/>
              <a:gd name="T5" fmla="*/ 2 h 7"/>
              <a:gd name="T6" fmla="*/ 7 w 12"/>
              <a:gd name="T7" fmla="*/ 5 h 7"/>
              <a:gd name="T8" fmla="*/ 7 w 12"/>
              <a:gd name="T9" fmla="*/ 7 h 7"/>
              <a:gd name="T10" fmla="*/ 9 w 12"/>
              <a:gd name="T11" fmla="*/ 7 h 7"/>
              <a:gd name="T12" fmla="*/ 12 w 12"/>
              <a:gd name="T13" fmla="*/ 5 h 7"/>
              <a:gd name="T14" fmla="*/ 9 w 12"/>
              <a:gd name="T15" fmla="*/ 5 h 7"/>
              <a:gd name="T16" fmla="*/ 7 w 12"/>
              <a:gd name="T17" fmla="*/ 5 h 7"/>
              <a:gd name="T18" fmla="*/ 5 w 12"/>
              <a:gd name="T19" fmla="*/ 5 h 7"/>
              <a:gd name="T20" fmla="*/ 2 w 12"/>
              <a:gd name="T21" fmla="*/ 2 h 7"/>
              <a:gd name="T22" fmla="*/ 2 w 12"/>
              <a:gd name="T23" fmla="*/ 0 h 7"/>
              <a:gd name="T24" fmla="*/ 0 w 12"/>
              <a:gd name="T2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7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7" y="5"/>
                </a:lnTo>
                <a:lnTo>
                  <a:pt x="7" y="7"/>
                </a:lnTo>
                <a:lnTo>
                  <a:pt x="9" y="7"/>
                </a:lnTo>
                <a:lnTo>
                  <a:pt x="12" y="5"/>
                </a:lnTo>
                <a:lnTo>
                  <a:pt x="9" y="5"/>
                </a:lnTo>
                <a:lnTo>
                  <a:pt x="7" y="5"/>
                </a:lnTo>
                <a:lnTo>
                  <a:pt x="5" y="5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219"/>
          <p:cNvSpPr>
            <a:spLocks/>
          </p:cNvSpPr>
          <p:nvPr/>
        </p:nvSpPr>
        <p:spPr bwMode="auto">
          <a:xfrm>
            <a:off x="5370514" y="2271713"/>
            <a:ext cx="12700" cy="7938"/>
          </a:xfrm>
          <a:custGeom>
            <a:avLst/>
            <a:gdLst>
              <a:gd name="T0" fmla="*/ 5 w 8"/>
              <a:gd name="T1" fmla="*/ 0 h 5"/>
              <a:gd name="T2" fmla="*/ 0 w 8"/>
              <a:gd name="T3" fmla="*/ 0 h 5"/>
              <a:gd name="T4" fmla="*/ 0 w 8"/>
              <a:gd name="T5" fmla="*/ 3 h 5"/>
              <a:gd name="T6" fmla="*/ 0 w 8"/>
              <a:gd name="T7" fmla="*/ 5 h 5"/>
              <a:gd name="T8" fmla="*/ 3 w 8"/>
              <a:gd name="T9" fmla="*/ 5 h 5"/>
              <a:gd name="T10" fmla="*/ 5 w 8"/>
              <a:gd name="T11" fmla="*/ 3 h 5"/>
              <a:gd name="T12" fmla="*/ 8 w 8"/>
              <a:gd name="T13" fmla="*/ 0 h 5"/>
              <a:gd name="T14" fmla="*/ 5 w 8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5">
                <a:moveTo>
                  <a:pt x="5" y="0"/>
                </a:moveTo>
                <a:lnTo>
                  <a:pt x="0" y="0"/>
                </a:lnTo>
                <a:lnTo>
                  <a:pt x="0" y="3"/>
                </a:lnTo>
                <a:lnTo>
                  <a:pt x="0" y="5"/>
                </a:lnTo>
                <a:lnTo>
                  <a:pt x="3" y="5"/>
                </a:lnTo>
                <a:lnTo>
                  <a:pt x="5" y="3"/>
                </a:lnTo>
                <a:lnTo>
                  <a:pt x="8" y="0"/>
                </a:lnTo>
                <a:lnTo>
                  <a:pt x="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220"/>
          <p:cNvSpPr>
            <a:spLocks/>
          </p:cNvSpPr>
          <p:nvPr/>
        </p:nvSpPr>
        <p:spPr bwMode="auto">
          <a:xfrm>
            <a:off x="5337176" y="2117725"/>
            <a:ext cx="30163" cy="49213"/>
          </a:xfrm>
          <a:custGeom>
            <a:avLst/>
            <a:gdLst>
              <a:gd name="T0" fmla="*/ 17 w 19"/>
              <a:gd name="T1" fmla="*/ 3 h 31"/>
              <a:gd name="T2" fmla="*/ 12 w 19"/>
              <a:gd name="T3" fmla="*/ 3 h 31"/>
              <a:gd name="T4" fmla="*/ 7 w 19"/>
              <a:gd name="T5" fmla="*/ 5 h 31"/>
              <a:gd name="T6" fmla="*/ 5 w 19"/>
              <a:gd name="T7" fmla="*/ 7 h 31"/>
              <a:gd name="T8" fmla="*/ 5 w 19"/>
              <a:gd name="T9" fmla="*/ 0 h 31"/>
              <a:gd name="T10" fmla="*/ 3 w 19"/>
              <a:gd name="T11" fmla="*/ 0 h 31"/>
              <a:gd name="T12" fmla="*/ 0 w 19"/>
              <a:gd name="T13" fmla="*/ 5 h 31"/>
              <a:gd name="T14" fmla="*/ 0 w 19"/>
              <a:gd name="T15" fmla="*/ 12 h 31"/>
              <a:gd name="T16" fmla="*/ 5 w 19"/>
              <a:gd name="T17" fmla="*/ 14 h 31"/>
              <a:gd name="T18" fmla="*/ 7 w 19"/>
              <a:gd name="T19" fmla="*/ 19 h 31"/>
              <a:gd name="T20" fmla="*/ 7 w 19"/>
              <a:gd name="T21" fmla="*/ 24 h 31"/>
              <a:gd name="T22" fmla="*/ 7 w 19"/>
              <a:gd name="T23" fmla="*/ 26 h 31"/>
              <a:gd name="T24" fmla="*/ 7 w 19"/>
              <a:gd name="T25" fmla="*/ 31 h 31"/>
              <a:gd name="T26" fmla="*/ 10 w 19"/>
              <a:gd name="T27" fmla="*/ 31 h 31"/>
              <a:gd name="T28" fmla="*/ 12 w 19"/>
              <a:gd name="T29" fmla="*/ 24 h 31"/>
              <a:gd name="T30" fmla="*/ 14 w 19"/>
              <a:gd name="T31" fmla="*/ 21 h 31"/>
              <a:gd name="T32" fmla="*/ 12 w 19"/>
              <a:gd name="T33" fmla="*/ 17 h 31"/>
              <a:gd name="T34" fmla="*/ 14 w 19"/>
              <a:gd name="T35" fmla="*/ 14 h 31"/>
              <a:gd name="T36" fmla="*/ 17 w 19"/>
              <a:gd name="T37" fmla="*/ 12 h 31"/>
              <a:gd name="T38" fmla="*/ 17 w 19"/>
              <a:gd name="T39" fmla="*/ 10 h 31"/>
              <a:gd name="T40" fmla="*/ 19 w 19"/>
              <a:gd name="T41" fmla="*/ 5 h 31"/>
              <a:gd name="T42" fmla="*/ 17 w 19"/>
              <a:gd name="T43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31">
                <a:moveTo>
                  <a:pt x="17" y="3"/>
                </a:moveTo>
                <a:lnTo>
                  <a:pt x="12" y="3"/>
                </a:lnTo>
                <a:lnTo>
                  <a:pt x="7" y="5"/>
                </a:lnTo>
                <a:lnTo>
                  <a:pt x="5" y="7"/>
                </a:lnTo>
                <a:lnTo>
                  <a:pt x="5" y="0"/>
                </a:lnTo>
                <a:lnTo>
                  <a:pt x="3" y="0"/>
                </a:lnTo>
                <a:lnTo>
                  <a:pt x="0" y="5"/>
                </a:lnTo>
                <a:lnTo>
                  <a:pt x="0" y="12"/>
                </a:lnTo>
                <a:lnTo>
                  <a:pt x="5" y="14"/>
                </a:lnTo>
                <a:lnTo>
                  <a:pt x="7" y="19"/>
                </a:lnTo>
                <a:lnTo>
                  <a:pt x="7" y="24"/>
                </a:lnTo>
                <a:lnTo>
                  <a:pt x="7" y="26"/>
                </a:lnTo>
                <a:lnTo>
                  <a:pt x="7" y="31"/>
                </a:lnTo>
                <a:lnTo>
                  <a:pt x="10" y="31"/>
                </a:lnTo>
                <a:lnTo>
                  <a:pt x="12" y="24"/>
                </a:lnTo>
                <a:lnTo>
                  <a:pt x="14" y="21"/>
                </a:lnTo>
                <a:lnTo>
                  <a:pt x="12" y="17"/>
                </a:lnTo>
                <a:lnTo>
                  <a:pt x="14" y="14"/>
                </a:lnTo>
                <a:lnTo>
                  <a:pt x="17" y="12"/>
                </a:lnTo>
                <a:lnTo>
                  <a:pt x="17" y="10"/>
                </a:lnTo>
                <a:lnTo>
                  <a:pt x="19" y="5"/>
                </a:lnTo>
                <a:lnTo>
                  <a:pt x="17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221"/>
          <p:cNvSpPr>
            <a:spLocks/>
          </p:cNvSpPr>
          <p:nvPr/>
        </p:nvSpPr>
        <p:spPr bwMode="auto">
          <a:xfrm>
            <a:off x="5329239" y="2133600"/>
            <a:ext cx="19050" cy="44450"/>
          </a:xfrm>
          <a:custGeom>
            <a:avLst/>
            <a:gdLst>
              <a:gd name="T0" fmla="*/ 3 w 12"/>
              <a:gd name="T1" fmla="*/ 2 h 28"/>
              <a:gd name="T2" fmla="*/ 0 w 12"/>
              <a:gd name="T3" fmla="*/ 7 h 28"/>
              <a:gd name="T4" fmla="*/ 0 w 12"/>
              <a:gd name="T5" fmla="*/ 11 h 28"/>
              <a:gd name="T6" fmla="*/ 0 w 12"/>
              <a:gd name="T7" fmla="*/ 19 h 28"/>
              <a:gd name="T8" fmla="*/ 0 w 12"/>
              <a:gd name="T9" fmla="*/ 23 h 28"/>
              <a:gd name="T10" fmla="*/ 3 w 12"/>
              <a:gd name="T11" fmla="*/ 26 h 28"/>
              <a:gd name="T12" fmla="*/ 5 w 12"/>
              <a:gd name="T13" fmla="*/ 28 h 28"/>
              <a:gd name="T14" fmla="*/ 8 w 12"/>
              <a:gd name="T15" fmla="*/ 26 h 28"/>
              <a:gd name="T16" fmla="*/ 10 w 12"/>
              <a:gd name="T17" fmla="*/ 23 h 28"/>
              <a:gd name="T18" fmla="*/ 12 w 12"/>
              <a:gd name="T19" fmla="*/ 16 h 28"/>
              <a:gd name="T20" fmla="*/ 10 w 12"/>
              <a:gd name="T21" fmla="*/ 14 h 28"/>
              <a:gd name="T22" fmla="*/ 10 w 12"/>
              <a:gd name="T23" fmla="*/ 9 h 28"/>
              <a:gd name="T24" fmla="*/ 8 w 12"/>
              <a:gd name="T25" fmla="*/ 7 h 28"/>
              <a:gd name="T26" fmla="*/ 5 w 12"/>
              <a:gd name="T27" fmla="*/ 2 h 28"/>
              <a:gd name="T28" fmla="*/ 3 w 12"/>
              <a:gd name="T29" fmla="*/ 0 h 28"/>
              <a:gd name="T30" fmla="*/ 3 w 12"/>
              <a:gd name="T31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28">
                <a:moveTo>
                  <a:pt x="3" y="2"/>
                </a:moveTo>
                <a:lnTo>
                  <a:pt x="0" y="7"/>
                </a:lnTo>
                <a:lnTo>
                  <a:pt x="0" y="11"/>
                </a:lnTo>
                <a:lnTo>
                  <a:pt x="0" y="19"/>
                </a:lnTo>
                <a:lnTo>
                  <a:pt x="0" y="23"/>
                </a:lnTo>
                <a:lnTo>
                  <a:pt x="3" y="26"/>
                </a:lnTo>
                <a:lnTo>
                  <a:pt x="5" y="28"/>
                </a:lnTo>
                <a:lnTo>
                  <a:pt x="8" y="26"/>
                </a:lnTo>
                <a:lnTo>
                  <a:pt x="10" y="23"/>
                </a:lnTo>
                <a:lnTo>
                  <a:pt x="12" y="16"/>
                </a:lnTo>
                <a:lnTo>
                  <a:pt x="10" y="14"/>
                </a:lnTo>
                <a:lnTo>
                  <a:pt x="10" y="9"/>
                </a:lnTo>
                <a:lnTo>
                  <a:pt x="8" y="7"/>
                </a:lnTo>
                <a:lnTo>
                  <a:pt x="5" y="2"/>
                </a:lnTo>
                <a:lnTo>
                  <a:pt x="3" y="0"/>
                </a:lnTo>
                <a:lnTo>
                  <a:pt x="3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222"/>
          <p:cNvSpPr>
            <a:spLocks/>
          </p:cNvSpPr>
          <p:nvPr/>
        </p:nvSpPr>
        <p:spPr bwMode="auto">
          <a:xfrm>
            <a:off x="5311776" y="2144713"/>
            <a:ext cx="17463" cy="55563"/>
          </a:xfrm>
          <a:custGeom>
            <a:avLst/>
            <a:gdLst>
              <a:gd name="T0" fmla="*/ 0 w 11"/>
              <a:gd name="T1" fmla="*/ 2 h 35"/>
              <a:gd name="T2" fmla="*/ 0 w 11"/>
              <a:gd name="T3" fmla="*/ 4 h 35"/>
              <a:gd name="T4" fmla="*/ 0 w 11"/>
              <a:gd name="T5" fmla="*/ 9 h 35"/>
              <a:gd name="T6" fmla="*/ 2 w 11"/>
              <a:gd name="T7" fmla="*/ 12 h 35"/>
              <a:gd name="T8" fmla="*/ 0 w 11"/>
              <a:gd name="T9" fmla="*/ 16 h 35"/>
              <a:gd name="T10" fmla="*/ 4 w 11"/>
              <a:gd name="T11" fmla="*/ 19 h 35"/>
              <a:gd name="T12" fmla="*/ 2 w 11"/>
              <a:gd name="T13" fmla="*/ 21 h 35"/>
              <a:gd name="T14" fmla="*/ 0 w 11"/>
              <a:gd name="T15" fmla="*/ 26 h 35"/>
              <a:gd name="T16" fmla="*/ 0 w 11"/>
              <a:gd name="T17" fmla="*/ 30 h 35"/>
              <a:gd name="T18" fmla="*/ 0 w 11"/>
              <a:gd name="T19" fmla="*/ 35 h 35"/>
              <a:gd name="T20" fmla="*/ 4 w 11"/>
              <a:gd name="T21" fmla="*/ 33 h 35"/>
              <a:gd name="T22" fmla="*/ 4 w 11"/>
              <a:gd name="T23" fmla="*/ 28 h 35"/>
              <a:gd name="T24" fmla="*/ 7 w 11"/>
              <a:gd name="T25" fmla="*/ 28 h 35"/>
              <a:gd name="T26" fmla="*/ 7 w 11"/>
              <a:gd name="T27" fmla="*/ 28 h 35"/>
              <a:gd name="T28" fmla="*/ 11 w 11"/>
              <a:gd name="T29" fmla="*/ 26 h 35"/>
              <a:gd name="T30" fmla="*/ 11 w 11"/>
              <a:gd name="T31" fmla="*/ 23 h 35"/>
              <a:gd name="T32" fmla="*/ 9 w 11"/>
              <a:gd name="T33" fmla="*/ 19 h 35"/>
              <a:gd name="T34" fmla="*/ 9 w 11"/>
              <a:gd name="T35" fmla="*/ 12 h 35"/>
              <a:gd name="T36" fmla="*/ 9 w 11"/>
              <a:gd name="T37" fmla="*/ 9 h 35"/>
              <a:gd name="T38" fmla="*/ 7 w 11"/>
              <a:gd name="T39" fmla="*/ 4 h 35"/>
              <a:gd name="T40" fmla="*/ 4 w 11"/>
              <a:gd name="T41" fmla="*/ 2 h 35"/>
              <a:gd name="T42" fmla="*/ 2 w 11"/>
              <a:gd name="T43" fmla="*/ 0 h 35"/>
              <a:gd name="T44" fmla="*/ 0 w 11"/>
              <a:gd name="T45" fmla="*/ 0 h 35"/>
              <a:gd name="T46" fmla="*/ 0 w 11"/>
              <a:gd name="T47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35">
                <a:moveTo>
                  <a:pt x="0" y="2"/>
                </a:moveTo>
                <a:lnTo>
                  <a:pt x="0" y="4"/>
                </a:lnTo>
                <a:lnTo>
                  <a:pt x="0" y="9"/>
                </a:lnTo>
                <a:lnTo>
                  <a:pt x="2" y="12"/>
                </a:lnTo>
                <a:lnTo>
                  <a:pt x="0" y="16"/>
                </a:lnTo>
                <a:lnTo>
                  <a:pt x="4" y="19"/>
                </a:lnTo>
                <a:lnTo>
                  <a:pt x="2" y="21"/>
                </a:lnTo>
                <a:lnTo>
                  <a:pt x="0" y="26"/>
                </a:lnTo>
                <a:lnTo>
                  <a:pt x="0" y="30"/>
                </a:lnTo>
                <a:lnTo>
                  <a:pt x="0" y="35"/>
                </a:lnTo>
                <a:lnTo>
                  <a:pt x="4" y="33"/>
                </a:lnTo>
                <a:lnTo>
                  <a:pt x="4" y="28"/>
                </a:lnTo>
                <a:lnTo>
                  <a:pt x="7" y="28"/>
                </a:lnTo>
                <a:lnTo>
                  <a:pt x="7" y="28"/>
                </a:lnTo>
                <a:lnTo>
                  <a:pt x="11" y="26"/>
                </a:lnTo>
                <a:lnTo>
                  <a:pt x="11" y="23"/>
                </a:lnTo>
                <a:lnTo>
                  <a:pt x="9" y="19"/>
                </a:lnTo>
                <a:lnTo>
                  <a:pt x="9" y="12"/>
                </a:lnTo>
                <a:lnTo>
                  <a:pt x="9" y="9"/>
                </a:lnTo>
                <a:lnTo>
                  <a:pt x="7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223"/>
          <p:cNvSpPr>
            <a:spLocks/>
          </p:cNvSpPr>
          <p:nvPr/>
        </p:nvSpPr>
        <p:spPr bwMode="auto">
          <a:xfrm>
            <a:off x="5311776" y="2106613"/>
            <a:ext cx="25400" cy="26988"/>
          </a:xfrm>
          <a:custGeom>
            <a:avLst/>
            <a:gdLst>
              <a:gd name="T0" fmla="*/ 11 w 16"/>
              <a:gd name="T1" fmla="*/ 2 h 17"/>
              <a:gd name="T2" fmla="*/ 11 w 16"/>
              <a:gd name="T3" fmla="*/ 7 h 17"/>
              <a:gd name="T4" fmla="*/ 9 w 16"/>
              <a:gd name="T5" fmla="*/ 10 h 17"/>
              <a:gd name="T6" fmla="*/ 9 w 16"/>
              <a:gd name="T7" fmla="*/ 12 h 17"/>
              <a:gd name="T8" fmla="*/ 7 w 16"/>
              <a:gd name="T9" fmla="*/ 12 h 17"/>
              <a:gd name="T10" fmla="*/ 4 w 16"/>
              <a:gd name="T11" fmla="*/ 14 h 17"/>
              <a:gd name="T12" fmla="*/ 2 w 16"/>
              <a:gd name="T13" fmla="*/ 12 h 17"/>
              <a:gd name="T14" fmla="*/ 0 w 16"/>
              <a:gd name="T15" fmla="*/ 14 h 17"/>
              <a:gd name="T16" fmla="*/ 2 w 16"/>
              <a:gd name="T17" fmla="*/ 14 h 17"/>
              <a:gd name="T18" fmla="*/ 4 w 16"/>
              <a:gd name="T19" fmla="*/ 17 h 17"/>
              <a:gd name="T20" fmla="*/ 9 w 16"/>
              <a:gd name="T21" fmla="*/ 17 h 17"/>
              <a:gd name="T22" fmla="*/ 14 w 16"/>
              <a:gd name="T23" fmla="*/ 14 h 17"/>
              <a:gd name="T24" fmla="*/ 14 w 16"/>
              <a:gd name="T25" fmla="*/ 12 h 17"/>
              <a:gd name="T26" fmla="*/ 16 w 16"/>
              <a:gd name="T27" fmla="*/ 7 h 17"/>
              <a:gd name="T28" fmla="*/ 14 w 16"/>
              <a:gd name="T29" fmla="*/ 5 h 17"/>
              <a:gd name="T30" fmla="*/ 14 w 16"/>
              <a:gd name="T31" fmla="*/ 2 h 17"/>
              <a:gd name="T32" fmla="*/ 11 w 16"/>
              <a:gd name="T33" fmla="*/ 0 h 17"/>
              <a:gd name="T34" fmla="*/ 11 w 16"/>
              <a:gd name="T3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17">
                <a:moveTo>
                  <a:pt x="11" y="2"/>
                </a:moveTo>
                <a:lnTo>
                  <a:pt x="11" y="7"/>
                </a:lnTo>
                <a:lnTo>
                  <a:pt x="9" y="10"/>
                </a:lnTo>
                <a:lnTo>
                  <a:pt x="9" y="12"/>
                </a:lnTo>
                <a:lnTo>
                  <a:pt x="7" y="12"/>
                </a:lnTo>
                <a:lnTo>
                  <a:pt x="4" y="14"/>
                </a:lnTo>
                <a:lnTo>
                  <a:pt x="2" y="12"/>
                </a:lnTo>
                <a:lnTo>
                  <a:pt x="0" y="14"/>
                </a:lnTo>
                <a:lnTo>
                  <a:pt x="2" y="14"/>
                </a:lnTo>
                <a:lnTo>
                  <a:pt x="4" y="17"/>
                </a:lnTo>
                <a:lnTo>
                  <a:pt x="9" y="17"/>
                </a:lnTo>
                <a:lnTo>
                  <a:pt x="14" y="14"/>
                </a:lnTo>
                <a:lnTo>
                  <a:pt x="14" y="12"/>
                </a:lnTo>
                <a:lnTo>
                  <a:pt x="16" y="7"/>
                </a:lnTo>
                <a:lnTo>
                  <a:pt x="14" y="5"/>
                </a:lnTo>
                <a:lnTo>
                  <a:pt x="14" y="2"/>
                </a:lnTo>
                <a:lnTo>
                  <a:pt x="11" y="0"/>
                </a:lnTo>
                <a:lnTo>
                  <a:pt x="11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224"/>
          <p:cNvSpPr>
            <a:spLocks/>
          </p:cNvSpPr>
          <p:nvPr/>
        </p:nvSpPr>
        <p:spPr bwMode="auto">
          <a:xfrm>
            <a:off x="5353051" y="2020888"/>
            <a:ext cx="30163" cy="41275"/>
          </a:xfrm>
          <a:custGeom>
            <a:avLst/>
            <a:gdLst>
              <a:gd name="T0" fmla="*/ 14 w 19"/>
              <a:gd name="T1" fmla="*/ 0 h 26"/>
              <a:gd name="T2" fmla="*/ 14 w 19"/>
              <a:gd name="T3" fmla="*/ 2 h 26"/>
              <a:gd name="T4" fmla="*/ 14 w 19"/>
              <a:gd name="T5" fmla="*/ 2 h 26"/>
              <a:gd name="T6" fmla="*/ 11 w 19"/>
              <a:gd name="T7" fmla="*/ 7 h 26"/>
              <a:gd name="T8" fmla="*/ 9 w 19"/>
              <a:gd name="T9" fmla="*/ 7 h 26"/>
              <a:gd name="T10" fmla="*/ 7 w 19"/>
              <a:gd name="T11" fmla="*/ 9 h 26"/>
              <a:gd name="T12" fmla="*/ 2 w 19"/>
              <a:gd name="T13" fmla="*/ 11 h 26"/>
              <a:gd name="T14" fmla="*/ 0 w 19"/>
              <a:gd name="T15" fmla="*/ 11 h 26"/>
              <a:gd name="T16" fmla="*/ 0 w 19"/>
              <a:gd name="T17" fmla="*/ 14 h 26"/>
              <a:gd name="T18" fmla="*/ 2 w 19"/>
              <a:gd name="T19" fmla="*/ 16 h 26"/>
              <a:gd name="T20" fmla="*/ 4 w 19"/>
              <a:gd name="T21" fmla="*/ 23 h 26"/>
              <a:gd name="T22" fmla="*/ 7 w 19"/>
              <a:gd name="T23" fmla="*/ 26 h 26"/>
              <a:gd name="T24" fmla="*/ 9 w 19"/>
              <a:gd name="T25" fmla="*/ 26 h 26"/>
              <a:gd name="T26" fmla="*/ 11 w 19"/>
              <a:gd name="T27" fmla="*/ 23 h 26"/>
              <a:gd name="T28" fmla="*/ 14 w 19"/>
              <a:gd name="T29" fmla="*/ 21 h 26"/>
              <a:gd name="T30" fmla="*/ 16 w 19"/>
              <a:gd name="T31" fmla="*/ 16 h 26"/>
              <a:gd name="T32" fmla="*/ 19 w 19"/>
              <a:gd name="T33" fmla="*/ 4 h 26"/>
              <a:gd name="T34" fmla="*/ 19 w 19"/>
              <a:gd name="T35" fmla="*/ 2 h 26"/>
              <a:gd name="T36" fmla="*/ 16 w 19"/>
              <a:gd name="T37" fmla="*/ 0 h 26"/>
              <a:gd name="T38" fmla="*/ 14 w 19"/>
              <a:gd name="T3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6">
                <a:moveTo>
                  <a:pt x="14" y="0"/>
                </a:moveTo>
                <a:lnTo>
                  <a:pt x="14" y="2"/>
                </a:lnTo>
                <a:lnTo>
                  <a:pt x="14" y="2"/>
                </a:lnTo>
                <a:lnTo>
                  <a:pt x="11" y="7"/>
                </a:lnTo>
                <a:lnTo>
                  <a:pt x="9" y="7"/>
                </a:lnTo>
                <a:lnTo>
                  <a:pt x="7" y="9"/>
                </a:lnTo>
                <a:lnTo>
                  <a:pt x="2" y="11"/>
                </a:lnTo>
                <a:lnTo>
                  <a:pt x="0" y="11"/>
                </a:lnTo>
                <a:lnTo>
                  <a:pt x="0" y="14"/>
                </a:lnTo>
                <a:lnTo>
                  <a:pt x="2" y="16"/>
                </a:lnTo>
                <a:lnTo>
                  <a:pt x="4" y="23"/>
                </a:lnTo>
                <a:lnTo>
                  <a:pt x="7" y="26"/>
                </a:lnTo>
                <a:lnTo>
                  <a:pt x="9" y="26"/>
                </a:lnTo>
                <a:lnTo>
                  <a:pt x="11" y="23"/>
                </a:lnTo>
                <a:lnTo>
                  <a:pt x="14" y="21"/>
                </a:lnTo>
                <a:lnTo>
                  <a:pt x="16" y="16"/>
                </a:lnTo>
                <a:lnTo>
                  <a:pt x="19" y="4"/>
                </a:lnTo>
                <a:lnTo>
                  <a:pt x="19" y="2"/>
                </a:lnTo>
                <a:lnTo>
                  <a:pt x="16" y="0"/>
                </a:lnTo>
                <a:lnTo>
                  <a:pt x="14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225"/>
          <p:cNvSpPr>
            <a:spLocks/>
          </p:cNvSpPr>
          <p:nvPr/>
        </p:nvSpPr>
        <p:spPr bwMode="auto">
          <a:xfrm>
            <a:off x="5307014" y="2009775"/>
            <a:ext cx="22225" cy="88900"/>
          </a:xfrm>
          <a:custGeom>
            <a:avLst/>
            <a:gdLst>
              <a:gd name="T0" fmla="*/ 7 w 14"/>
              <a:gd name="T1" fmla="*/ 56 h 56"/>
              <a:gd name="T2" fmla="*/ 10 w 14"/>
              <a:gd name="T3" fmla="*/ 56 h 56"/>
              <a:gd name="T4" fmla="*/ 12 w 14"/>
              <a:gd name="T5" fmla="*/ 56 h 56"/>
              <a:gd name="T6" fmla="*/ 12 w 14"/>
              <a:gd name="T7" fmla="*/ 54 h 56"/>
              <a:gd name="T8" fmla="*/ 12 w 14"/>
              <a:gd name="T9" fmla="*/ 47 h 56"/>
              <a:gd name="T10" fmla="*/ 14 w 14"/>
              <a:gd name="T11" fmla="*/ 42 h 56"/>
              <a:gd name="T12" fmla="*/ 14 w 14"/>
              <a:gd name="T13" fmla="*/ 37 h 56"/>
              <a:gd name="T14" fmla="*/ 14 w 14"/>
              <a:gd name="T15" fmla="*/ 35 h 56"/>
              <a:gd name="T16" fmla="*/ 12 w 14"/>
              <a:gd name="T17" fmla="*/ 33 h 56"/>
              <a:gd name="T18" fmla="*/ 7 w 14"/>
              <a:gd name="T19" fmla="*/ 30 h 56"/>
              <a:gd name="T20" fmla="*/ 7 w 14"/>
              <a:gd name="T21" fmla="*/ 28 h 56"/>
              <a:gd name="T22" fmla="*/ 7 w 14"/>
              <a:gd name="T23" fmla="*/ 21 h 56"/>
              <a:gd name="T24" fmla="*/ 5 w 14"/>
              <a:gd name="T25" fmla="*/ 16 h 56"/>
              <a:gd name="T26" fmla="*/ 3 w 14"/>
              <a:gd name="T27" fmla="*/ 11 h 56"/>
              <a:gd name="T28" fmla="*/ 3 w 14"/>
              <a:gd name="T29" fmla="*/ 7 h 56"/>
              <a:gd name="T30" fmla="*/ 3 w 14"/>
              <a:gd name="T31" fmla="*/ 2 h 56"/>
              <a:gd name="T32" fmla="*/ 0 w 14"/>
              <a:gd name="T33" fmla="*/ 0 h 56"/>
              <a:gd name="T34" fmla="*/ 0 w 14"/>
              <a:gd name="T35" fmla="*/ 4 h 56"/>
              <a:gd name="T36" fmla="*/ 0 w 14"/>
              <a:gd name="T37" fmla="*/ 9 h 56"/>
              <a:gd name="T38" fmla="*/ 0 w 14"/>
              <a:gd name="T39" fmla="*/ 11 h 56"/>
              <a:gd name="T40" fmla="*/ 3 w 14"/>
              <a:gd name="T41" fmla="*/ 16 h 56"/>
              <a:gd name="T42" fmla="*/ 3 w 14"/>
              <a:gd name="T43" fmla="*/ 21 h 56"/>
              <a:gd name="T44" fmla="*/ 5 w 14"/>
              <a:gd name="T45" fmla="*/ 26 h 56"/>
              <a:gd name="T46" fmla="*/ 5 w 14"/>
              <a:gd name="T47" fmla="*/ 28 h 56"/>
              <a:gd name="T48" fmla="*/ 5 w 14"/>
              <a:gd name="T49" fmla="*/ 35 h 56"/>
              <a:gd name="T50" fmla="*/ 3 w 14"/>
              <a:gd name="T51" fmla="*/ 37 h 56"/>
              <a:gd name="T52" fmla="*/ 3 w 14"/>
              <a:gd name="T53" fmla="*/ 42 h 56"/>
              <a:gd name="T54" fmla="*/ 3 w 14"/>
              <a:gd name="T55" fmla="*/ 49 h 56"/>
              <a:gd name="T56" fmla="*/ 5 w 14"/>
              <a:gd name="T57" fmla="*/ 54 h 56"/>
              <a:gd name="T58" fmla="*/ 5 w 14"/>
              <a:gd name="T59" fmla="*/ 56 h 56"/>
              <a:gd name="T60" fmla="*/ 7 w 14"/>
              <a:gd name="T6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" h="56">
                <a:moveTo>
                  <a:pt x="7" y="56"/>
                </a:moveTo>
                <a:lnTo>
                  <a:pt x="10" y="56"/>
                </a:lnTo>
                <a:lnTo>
                  <a:pt x="12" y="56"/>
                </a:lnTo>
                <a:lnTo>
                  <a:pt x="12" y="54"/>
                </a:lnTo>
                <a:lnTo>
                  <a:pt x="12" y="47"/>
                </a:lnTo>
                <a:lnTo>
                  <a:pt x="14" y="42"/>
                </a:lnTo>
                <a:lnTo>
                  <a:pt x="14" y="37"/>
                </a:lnTo>
                <a:lnTo>
                  <a:pt x="14" y="35"/>
                </a:lnTo>
                <a:lnTo>
                  <a:pt x="12" y="33"/>
                </a:lnTo>
                <a:lnTo>
                  <a:pt x="7" y="30"/>
                </a:lnTo>
                <a:lnTo>
                  <a:pt x="7" y="28"/>
                </a:lnTo>
                <a:lnTo>
                  <a:pt x="7" y="21"/>
                </a:lnTo>
                <a:lnTo>
                  <a:pt x="5" y="16"/>
                </a:lnTo>
                <a:lnTo>
                  <a:pt x="3" y="11"/>
                </a:lnTo>
                <a:lnTo>
                  <a:pt x="3" y="7"/>
                </a:lnTo>
                <a:lnTo>
                  <a:pt x="3" y="2"/>
                </a:lnTo>
                <a:lnTo>
                  <a:pt x="0" y="0"/>
                </a:lnTo>
                <a:lnTo>
                  <a:pt x="0" y="4"/>
                </a:lnTo>
                <a:lnTo>
                  <a:pt x="0" y="9"/>
                </a:lnTo>
                <a:lnTo>
                  <a:pt x="0" y="11"/>
                </a:lnTo>
                <a:lnTo>
                  <a:pt x="3" y="16"/>
                </a:lnTo>
                <a:lnTo>
                  <a:pt x="3" y="21"/>
                </a:lnTo>
                <a:lnTo>
                  <a:pt x="5" y="26"/>
                </a:lnTo>
                <a:lnTo>
                  <a:pt x="5" y="28"/>
                </a:lnTo>
                <a:lnTo>
                  <a:pt x="5" y="35"/>
                </a:lnTo>
                <a:lnTo>
                  <a:pt x="3" y="37"/>
                </a:lnTo>
                <a:lnTo>
                  <a:pt x="3" y="42"/>
                </a:lnTo>
                <a:lnTo>
                  <a:pt x="3" y="49"/>
                </a:lnTo>
                <a:lnTo>
                  <a:pt x="5" y="54"/>
                </a:lnTo>
                <a:lnTo>
                  <a:pt x="5" y="56"/>
                </a:lnTo>
                <a:lnTo>
                  <a:pt x="7" y="5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226"/>
          <p:cNvSpPr>
            <a:spLocks/>
          </p:cNvSpPr>
          <p:nvPr/>
        </p:nvSpPr>
        <p:spPr bwMode="auto">
          <a:xfrm>
            <a:off x="5318126" y="2035175"/>
            <a:ext cx="23813" cy="30163"/>
          </a:xfrm>
          <a:custGeom>
            <a:avLst/>
            <a:gdLst>
              <a:gd name="T0" fmla="*/ 12 w 15"/>
              <a:gd name="T1" fmla="*/ 17 h 19"/>
              <a:gd name="T2" fmla="*/ 15 w 15"/>
              <a:gd name="T3" fmla="*/ 17 h 19"/>
              <a:gd name="T4" fmla="*/ 15 w 15"/>
              <a:gd name="T5" fmla="*/ 7 h 19"/>
              <a:gd name="T6" fmla="*/ 7 w 15"/>
              <a:gd name="T7" fmla="*/ 5 h 19"/>
              <a:gd name="T8" fmla="*/ 5 w 15"/>
              <a:gd name="T9" fmla="*/ 2 h 19"/>
              <a:gd name="T10" fmla="*/ 3 w 15"/>
              <a:gd name="T11" fmla="*/ 0 h 19"/>
              <a:gd name="T12" fmla="*/ 0 w 15"/>
              <a:gd name="T13" fmla="*/ 2 h 19"/>
              <a:gd name="T14" fmla="*/ 5 w 15"/>
              <a:gd name="T15" fmla="*/ 7 h 19"/>
              <a:gd name="T16" fmla="*/ 7 w 15"/>
              <a:gd name="T17" fmla="*/ 12 h 19"/>
              <a:gd name="T18" fmla="*/ 10 w 15"/>
              <a:gd name="T19" fmla="*/ 14 h 19"/>
              <a:gd name="T20" fmla="*/ 10 w 15"/>
              <a:gd name="T21" fmla="*/ 19 h 19"/>
              <a:gd name="T22" fmla="*/ 12 w 15"/>
              <a:gd name="T2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12" y="17"/>
                </a:moveTo>
                <a:lnTo>
                  <a:pt x="15" y="17"/>
                </a:lnTo>
                <a:lnTo>
                  <a:pt x="15" y="7"/>
                </a:lnTo>
                <a:lnTo>
                  <a:pt x="7" y="5"/>
                </a:lnTo>
                <a:lnTo>
                  <a:pt x="5" y="2"/>
                </a:lnTo>
                <a:lnTo>
                  <a:pt x="3" y="0"/>
                </a:lnTo>
                <a:lnTo>
                  <a:pt x="0" y="2"/>
                </a:lnTo>
                <a:lnTo>
                  <a:pt x="5" y="7"/>
                </a:lnTo>
                <a:lnTo>
                  <a:pt x="7" y="12"/>
                </a:lnTo>
                <a:lnTo>
                  <a:pt x="10" y="14"/>
                </a:lnTo>
                <a:lnTo>
                  <a:pt x="10" y="19"/>
                </a:lnTo>
                <a:lnTo>
                  <a:pt x="12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227"/>
          <p:cNvSpPr>
            <a:spLocks/>
          </p:cNvSpPr>
          <p:nvPr/>
        </p:nvSpPr>
        <p:spPr bwMode="auto">
          <a:xfrm>
            <a:off x="5318126" y="2024063"/>
            <a:ext cx="26988" cy="22225"/>
          </a:xfrm>
          <a:custGeom>
            <a:avLst/>
            <a:gdLst>
              <a:gd name="T0" fmla="*/ 0 w 17"/>
              <a:gd name="T1" fmla="*/ 0 h 14"/>
              <a:gd name="T2" fmla="*/ 3 w 17"/>
              <a:gd name="T3" fmla="*/ 5 h 14"/>
              <a:gd name="T4" fmla="*/ 5 w 17"/>
              <a:gd name="T5" fmla="*/ 7 h 14"/>
              <a:gd name="T6" fmla="*/ 10 w 17"/>
              <a:gd name="T7" fmla="*/ 9 h 14"/>
              <a:gd name="T8" fmla="*/ 15 w 17"/>
              <a:gd name="T9" fmla="*/ 14 h 14"/>
              <a:gd name="T10" fmla="*/ 17 w 17"/>
              <a:gd name="T11" fmla="*/ 12 h 14"/>
              <a:gd name="T12" fmla="*/ 15 w 17"/>
              <a:gd name="T13" fmla="*/ 7 h 14"/>
              <a:gd name="T14" fmla="*/ 10 w 17"/>
              <a:gd name="T15" fmla="*/ 2 h 14"/>
              <a:gd name="T16" fmla="*/ 7 w 17"/>
              <a:gd name="T17" fmla="*/ 2 h 14"/>
              <a:gd name="T18" fmla="*/ 5 w 17"/>
              <a:gd name="T19" fmla="*/ 0 h 14"/>
              <a:gd name="T20" fmla="*/ 3 w 17"/>
              <a:gd name="T21" fmla="*/ 0 h 14"/>
              <a:gd name="T22" fmla="*/ 0 w 17"/>
              <a:gd name="T23" fmla="*/ 0 h 14"/>
              <a:gd name="T24" fmla="*/ 0 w 17"/>
              <a:gd name="T2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4">
                <a:moveTo>
                  <a:pt x="0" y="0"/>
                </a:moveTo>
                <a:lnTo>
                  <a:pt x="3" y="5"/>
                </a:lnTo>
                <a:lnTo>
                  <a:pt x="5" y="7"/>
                </a:lnTo>
                <a:lnTo>
                  <a:pt x="10" y="9"/>
                </a:lnTo>
                <a:lnTo>
                  <a:pt x="15" y="14"/>
                </a:lnTo>
                <a:lnTo>
                  <a:pt x="17" y="12"/>
                </a:lnTo>
                <a:lnTo>
                  <a:pt x="15" y="7"/>
                </a:lnTo>
                <a:lnTo>
                  <a:pt x="10" y="2"/>
                </a:lnTo>
                <a:lnTo>
                  <a:pt x="7" y="2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228"/>
          <p:cNvSpPr>
            <a:spLocks/>
          </p:cNvSpPr>
          <p:nvPr/>
        </p:nvSpPr>
        <p:spPr bwMode="auto">
          <a:xfrm>
            <a:off x="5314951" y="1993900"/>
            <a:ext cx="26988" cy="38100"/>
          </a:xfrm>
          <a:custGeom>
            <a:avLst/>
            <a:gdLst>
              <a:gd name="T0" fmla="*/ 2 w 17"/>
              <a:gd name="T1" fmla="*/ 2 h 24"/>
              <a:gd name="T2" fmla="*/ 0 w 17"/>
              <a:gd name="T3" fmla="*/ 7 h 24"/>
              <a:gd name="T4" fmla="*/ 2 w 17"/>
              <a:gd name="T5" fmla="*/ 12 h 24"/>
              <a:gd name="T6" fmla="*/ 5 w 17"/>
              <a:gd name="T7" fmla="*/ 14 h 24"/>
              <a:gd name="T8" fmla="*/ 9 w 17"/>
              <a:gd name="T9" fmla="*/ 17 h 24"/>
              <a:gd name="T10" fmla="*/ 12 w 17"/>
              <a:gd name="T11" fmla="*/ 21 h 24"/>
              <a:gd name="T12" fmla="*/ 14 w 17"/>
              <a:gd name="T13" fmla="*/ 21 h 24"/>
              <a:gd name="T14" fmla="*/ 14 w 17"/>
              <a:gd name="T15" fmla="*/ 24 h 24"/>
              <a:gd name="T16" fmla="*/ 17 w 17"/>
              <a:gd name="T17" fmla="*/ 24 h 24"/>
              <a:gd name="T18" fmla="*/ 17 w 17"/>
              <a:gd name="T19" fmla="*/ 19 h 24"/>
              <a:gd name="T20" fmla="*/ 12 w 17"/>
              <a:gd name="T21" fmla="*/ 14 h 24"/>
              <a:gd name="T22" fmla="*/ 12 w 17"/>
              <a:gd name="T23" fmla="*/ 12 h 24"/>
              <a:gd name="T24" fmla="*/ 7 w 17"/>
              <a:gd name="T25" fmla="*/ 7 h 24"/>
              <a:gd name="T26" fmla="*/ 9 w 17"/>
              <a:gd name="T27" fmla="*/ 5 h 24"/>
              <a:gd name="T28" fmla="*/ 7 w 17"/>
              <a:gd name="T29" fmla="*/ 0 h 24"/>
              <a:gd name="T30" fmla="*/ 5 w 17"/>
              <a:gd name="T31" fmla="*/ 0 h 24"/>
              <a:gd name="T32" fmla="*/ 2 w 17"/>
              <a:gd name="T33" fmla="*/ 0 h 24"/>
              <a:gd name="T34" fmla="*/ 2 w 17"/>
              <a:gd name="T35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24">
                <a:moveTo>
                  <a:pt x="2" y="2"/>
                </a:moveTo>
                <a:lnTo>
                  <a:pt x="0" y="7"/>
                </a:lnTo>
                <a:lnTo>
                  <a:pt x="2" y="12"/>
                </a:lnTo>
                <a:lnTo>
                  <a:pt x="5" y="14"/>
                </a:lnTo>
                <a:lnTo>
                  <a:pt x="9" y="17"/>
                </a:lnTo>
                <a:lnTo>
                  <a:pt x="12" y="21"/>
                </a:lnTo>
                <a:lnTo>
                  <a:pt x="14" y="21"/>
                </a:lnTo>
                <a:lnTo>
                  <a:pt x="14" y="24"/>
                </a:lnTo>
                <a:lnTo>
                  <a:pt x="17" y="24"/>
                </a:lnTo>
                <a:lnTo>
                  <a:pt x="17" y="19"/>
                </a:lnTo>
                <a:lnTo>
                  <a:pt x="12" y="14"/>
                </a:lnTo>
                <a:lnTo>
                  <a:pt x="12" y="12"/>
                </a:lnTo>
                <a:lnTo>
                  <a:pt x="7" y="7"/>
                </a:lnTo>
                <a:lnTo>
                  <a:pt x="9" y="5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229"/>
          <p:cNvSpPr>
            <a:spLocks/>
          </p:cNvSpPr>
          <p:nvPr/>
        </p:nvSpPr>
        <p:spPr bwMode="auto">
          <a:xfrm>
            <a:off x="5314951" y="1955800"/>
            <a:ext cx="22225" cy="30163"/>
          </a:xfrm>
          <a:custGeom>
            <a:avLst/>
            <a:gdLst>
              <a:gd name="T0" fmla="*/ 5 w 14"/>
              <a:gd name="T1" fmla="*/ 17 h 19"/>
              <a:gd name="T2" fmla="*/ 9 w 14"/>
              <a:gd name="T3" fmla="*/ 17 h 19"/>
              <a:gd name="T4" fmla="*/ 9 w 14"/>
              <a:gd name="T5" fmla="*/ 19 h 19"/>
              <a:gd name="T6" fmla="*/ 12 w 14"/>
              <a:gd name="T7" fmla="*/ 19 h 19"/>
              <a:gd name="T8" fmla="*/ 12 w 14"/>
              <a:gd name="T9" fmla="*/ 12 h 19"/>
              <a:gd name="T10" fmla="*/ 9 w 14"/>
              <a:gd name="T11" fmla="*/ 10 h 19"/>
              <a:gd name="T12" fmla="*/ 12 w 14"/>
              <a:gd name="T13" fmla="*/ 7 h 19"/>
              <a:gd name="T14" fmla="*/ 14 w 14"/>
              <a:gd name="T15" fmla="*/ 5 h 19"/>
              <a:gd name="T16" fmla="*/ 12 w 14"/>
              <a:gd name="T17" fmla="*/ 0 h 19"/>
              <a:gd name="T18" fmla="*/ 9 w 14"/>
              <a:gd name="T19" fmla="*/ 0 h 19"/>
              <a:gd name="T20" fmla="*/ 7 w 14"/>
              <a:gd name="T21" fmla="*/ 5 h 19"/>
              <a:gd name="T22" fmla="*/ 5 w 14"/>
              <a:gd name="T23" fmla="*/ 7 h 19"/>
              <a:gd name="T24" fmla="*/ 0 w 14"/>
              <a:gd name="T25" fmla="*/ 10 h 19"/>
              <a:gd name="T26" fmla="*/ 2 w 14"/>
              <a:gd name="T27" fmla="*/ 12 h 19"/>
              <a:gd name="T28" fmla="*/ 2 w 14"/>
              <a:gd name="T29" fmla="*/ 17 h 19"/>
              <a:gd name="T30" fmla="*/ 5 w 14"/>
              <a:gd name="T3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9">
                <a:moveTo>
                  <a:pt x="5" y="17"/>
                </a:moveTo>
                <a:lnTo>
                  <a:pt x="9" y="17"/>
                </a:lnTo>
                <a:lnTo>
                  <a:pt x="9" y="19"/>
                </a:lnTo>
                <a:lnTo>
                  <a:pt x="12" y="19"/>
                </a:lnTo>
                <a:lnTo>
                  <a:pt x="12" y="12"/>
                </a:lnTo>
                <a:lnTo>
                  <a:pt x="9" y="10"/>
                </a:lnTo>
                <a:lnTo>
                  <a:pt x="12" y="7"/>
                </a:lnTo>
                <a:lnTo>
                  <a:pt x="14" y="5"/>
                </a:lnTo>
                <a:lnTo>
                  <a:pt x="12" y="0"/>
                </a:lnTo>
                <a:lnTo>
                  <a:pt x="9" y="0"/>
                </a:lnTo>
                <a:lnTo>
                  <a:pt x="7" y="5"/>
                </a:lnTo>
                <a:lnTo>
                  <a:pt x="5" y="7"/>
                </a:lnTo>
                <a:lnTo>
                  <a:pt x="0" y="10"/>
                </a:lnTo>
                <a:lnTo>
                  <a:pt x="2" y="12"/>
                </a:lnTo>
                <a:lnTo>
                  <a:pt x="2" y="17"/>
                </a:lnTo>
                <a:lnTo>
                  <a:pt x="5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230"/>
          <p:cNvSpPr>
            <a:spLocks/>
          </p:cNvSpPr>
          <p:nvPr/>
        </p:nvSpPr>
        <p:spPr bwMode="auto">
          <a:xfrm>
            <a:off x="5307014" y="1922463"/>
            <a:ext cx="38100" cy="33338"/>
          </a:xfrm>
          <a:custGeom>
            <a:avLst/>
            <a:gdLst>
              <a:gd name="T0" fmla="*/ 12 w 24"/>
              <a:gd name="T1" fmla="*/ 2 h 21"/>
              <a:gd name="T2" fmla="*/ 7 w 24"/>
              <a:gd name="T3" fmla="*/ 7 h 21"/>
              <a:gd name="T4" fmla="*/ 3 w 24"/>
              <a:gd name="T5" fmla="*/ 10 h 21"/>
              <a:gd name="T6" fmla="*/ 0 w 24"/>
              <a:gd name="T7" fmla="*/ 14 h 21"/>
              <a:gd name="T8" fmla="*/ 0 w 24"/>
              <a:gd name="T9" fmla="*/ 19 h 21"/>
              <a:gd name="T10" fmla="*/ 0 w 24"/>
              <a:gd name="T11" fmla="*/ 21 h 21"/>
              <a:gd name="T12" fmla="*/ 3 w 24"/>
              <a:gd name="T13" fmla="*/ 21 h 21"/>
              <a:gd name="T14" fmla="*/ 5 w 24"/>
              <a:gd name="T15" fmla="*/ 19 h 21"/>
              <a:gd name="T16" fmla="*/ 7 w 24"/>
              <a:gd name="T17" fmla="*/ 17 h 21"/>
              <a:gd name="T18" fmla="*/ 10 w 24"/>
              <a:gd name="T19" fmla="*/ 19 h 21"/>
              <a:gd name="T20" fmla="*/ 14 w 24"/>
              <a:gd name="T21" fmla="*/ 17 h 21"/>
              <a:gd name="T22" fmla="*/ 17 w 24"/>
              <a:gd name="T23" fmla="*/ 14 h 21"/>
              <a:gd name="T24" fmla="*/ 19 w 24"/>
              <a:gd name="T25" fmla="*/ 14 h 21"/>
              <a:gd name="T26" fmla="*/ 22 w 24"/>
              <a:gd name="T27" fmla="*/ 12 h 21"/>
              <a:gd name="T28" fmla="*/ 24 w 24"/>
              <a:gd name="T29" fmla="*/ 12 h 21"/>
              <a:gd name="T30" fmla="*/ 24 w 24"/>
              <a:gd name="T31" fmla="*/ 10 h 21"/>
              <a:gd name="T32" fmla="*/ 24 w 24"/>
              <a:gd name="T33" fmla="*/ 7 h 21"/>
              <a:gd name="T34" fmla="*/ 24 w 24"/>
              <a:gd name="T35" fmla="*/ 2 h 21"/>
              <a:gd name="T36" fmla="*/ 19 w 24"/>
              <a:gd name="T37" fmla="*/ 0 h 21"/>
              <a:gd name="T38" fmla="*/ 17 w 24"/>
              <a:gd name="T39" fmla="*/ 0 h 21"/>
              <a:gd name="T40" fmla="*/ 14 w 24"/>
              <a:gd name="T41" fmla="*/ 0 h 21"/>
              <a:gd name="T42" fmla="*/ 12 w 24"/>
              <a:gd name="T43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" h="21">
                <a:moveTo>
                  <a:pt x="12" y="2"/>
                </a:moveTo>
                <a:lnTo>
                  <a:pt x="7" y="7"/>
                </a:lnTo>
                <a:lnTo>
                  <a:pt x="3" y="10"/>
                </a:lnTo>
                <a:lnTo>
                  <a:pt x="0" y="14"/>
                </a:lnTo>
                <a:lnTo>
                  <a:pt x="0" y="19"/>
                </a:lnTo>
                <a:lnTo>
                  <a:pt x="0" y="21"/>
                </a:lnTo>
                <a:lnTo>
                  <a:pt x="3" y="21"/>
                </a:lnTo>
                <a:lnTo>
                  <a:pt x="5" y="19"/>
                </a:lnTo>
                <a:lnTo>
                  <a:pt x="7" y="17"/>
                </a:lnTo>
                <a:lnTo>
                  <a:pt x="10" y="19"/>
                </a:lnTo>
                <a:lnTo>
                  <a:pt x="14" y="17"/>
                </a:lnTo>
                <a:lnTo>
                  <a:pt x="17" y="14"/>
                </a:lnTo>
                <a:lnTo>
                  <a:pt x="19" y="14"/>
                </a:lnTo>
                <a:lnTo>
                  <a:pt x="22" y="12"/>
                </a:lnTo>
                <a:lnTo>
                  <a:pt x="24" y="12"/>
                </a:lnTo>
                <a:lnTo>
                  <a:pt x="24" y="10"/>
                </a:lnTo>
                <a:lnTo>
                  <a:pt x="24" y="7"/>
                </a:lnTo>
                <a:lnTo>
                  <a:pt x="24" y="2"/>
                </a:lnTo>
                <a:lnTo>
                  <a:pt x="19" y="0"/>
                </a:lnTo>
                <a:lnTo>
                  <a:pt x="17" y="0"/>
                </a:lnTo>
                <a:lnTo>
                  <a:pt x="14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231"/>
          <p:cNvSpPr>
            <a:spLocks/>
          </p:cNvSpPr>
          <p:nvPr/>
        </p:nvSpPr>
        <p:spPr bwMode="auto">
          <a:xfrm>
            <a:off x="5334001" y="1897063"/>
            <a:ext cx="11113" cy="11113"/>
          </a:xfrm>
          <a:custGeom>
            <a:avLst/>
            <a:gdLst>
              <a:gd name="T0" fmla="*/ 0 w 7"/>
              <a:gd name="T1" fmla="*/ 2 h 7"/>
              <a:gd name="T2" fmla="*/ 2 w 7"/>
              <a:gd name="T3" fmla="*/ 7 h 7"/>
              <a:gd name="T4" fmla="*/ 5 w 7"/>
              <a:gd name="T5" fmla="*/ 7 h 7"/>
              <a:gd name="T6" fmla="*/ 7 w 7"/>
              <a:gd name="T7" fmla="*/ 7 h 7"/>
              <a:gd name="T8" fmla="*/ 7 w 7"/>
              <a:gd name="T9" fmla="*/ 0 h 7"/>
              <a:gd name="T10" fmla="*/ 5 w 7"/>
              <a:gd name="T11" fmla="*/ 0 h 7"/>
              <a:gd name="T12" fmla="*/ 0 w 7"/>
              <a:gd name="T13" fmla="*/ 0 h 7"/>
              <a:gd name="T14" fmla="*/ 0 w 7"/>
              <a:gd name="T1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0" y="2"/>
                </a:moveTo>
                <a:lnTo>
                  <a:pt x="2" y="7"/>
                </a:lnTo>
                <a:lnTo>
                  <a:pt x="5" y="7"/>
                </a:lnTo>
                <a:lnTo>
                  <a:pt x="7" y="7"/>
                </a:lnTo>
                <a:lnTo>
                  <a:pt x="7" y="0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232"/>
          <p:cNvSpPr>
            <a:spLocks/>
          </p:cNvSpPr>
          <p:nvPr/>
        </p:nvSpPr>
        <p:spPr bwMode="auto">
          <a:xfrm>
            <a:off x="5341939" y="1806575"/>
            <a:ext cx="36513" cy="25400"/>
          </a:xfrm>
          <a:custGeom>
            <a:avLst/>
            <a:gdLst>
              <a:gd name="T0" fmla="*/ 4 w 23"/>
              <a:gd name="T1" fmla="*/ 16 h 16"/>
              <a:gd name="T2" fmla="*/ 9 w 23"/>
              <a:gd name="T3" fmla="*/ 14 h 16"/>
              <a:gd name="T4" fmla="*/ 16 w 23"/>
              <a:gd name="T5" fmla="*/ 12 h 16"/>
              <a:gd name="T6" fmla="*/ 23 w 23"/>
              <a:gd name="T7" fmla="*/ 12 h 16"/>
              <a:gd name="T8" fmla="*/ 23 w 23"/>
              <a:gd name="T9" fmla="*/ 9 h 16"/>
              <a:gd name="T10" fmla="*/ 21 w 23"/>
              <a:gd name="T11" fmla="*/ 7 h 16"/>
              <a:gd name="T12" fmla="*/ 14 w 23"/>
              <a:gd name="T13" fmla="*/ 4 h 16"/>
              <a:gd name="T14" fmla="*/ 9 w 23"/>
              <a:gd name="T15" fmla="*/ 2 h 16"/>
              <a:gd name="T16" fmla="*/ 7 w 23"/>
              <a:gd name="T17" fmla="*/ 0 h 16"/>
              <a:gd name="T18" fmla="*/ 7 w 23"/>
              <a:gd name="T19" fmla="*/ 2 h 16"/>
              <a:gd name="T20" fmla="*/ 2 w 23"/>
              <a:gd name="T21" fmla="*/ 4 h 16"/>
              <a:gd name="T22" fmla="*/ 2 w 23"/>
              <a:gd name="T23" fmla="*/ 7 h 16"/>
              <a:gd name="T24" fmla="*/ 4 w 23"/>
              <a:gd name="T25" fmla="*/ 7 h 16"/>
              <a:gd name="T26" fmla="*/ 4 w 23"/>
              <a:gd name="T27" fmla="*/ 12 h 16"/>
              <a:gd name="T28" fmla="*/ 0 w 23"/>
              <a:gd name="T29" fmla="*/ 12 h 16"/>
              <a:gd name="T30" fmla="*/ 0 w 23"/>
              <a:gd name="T31" fmla="*/ 12 h 16"/>
              <a:gd name="T32" fmla="*/ 0 w 23"/>
              <a:gd name="T33" fmla="*/ 16 h 16"/>
              <a:gd name="T34" fmla="*/ 4 w 23"/>
              <a:gd name="T3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" h="16">
                <a:moveTo>
                  <a:pt x="4" y="16"/>
                </a:moveTo>
                <a:lnTo>
                  <a:pt x="9" y="14"/>
                </a:lnTo>
                <a:lnTo>
                  <a:pt x="16" y="12"/>
                </a:lnTo>
                <a:lnTo>
                  <a:pt x="23" y="12"/>
                </a:lnTo>
                <a:lnTo>
                  <a:pt x="23" y="9"/>
                </a:lnTo>
                <a:lnTo>
                  <a:pt x="21" y="7"/>
                </a:lnTo>
                <a:lnTo>
                  <a:pt x="14" y="4"/>
                </a:lnTo>
                <a:lnTo>
                  <a:pt x="9" y="2"/>
                </a:lnTo>
                <a:lnTo>
                  <a:pt x="7" y="0"/>
                </a:lnTo>
                <a:lnTo>
                  <a:pt x="7" y="2"/>
                </a:lnTo>
                <a:lnTo>
                  <a:pt x="2" y="4"/>
                </a:lnTo>
                <a:lnTo>
                  <a:pt x="2" y="7"/>
                </a:lnTo>
                <a:lnTo>
                  <a:pt x="4" y="7"/>
                </a:lnTo>
                <a:lnTo>
                  <a:pt x="4" y="12"/>
                </a:lnTo>
                <a:lnTo>
                  <a:pt x="0" y="12"/>
                </a:lnTo>
                <a:lnTo>
                  <a:pt x="0" y="12"/>
                </a:lnTo>
                <a:lnTo>
                  <a:pt x="0" y="16"/>
                </a:lnTo>
                <a:lnTo>
                  <a:pt x="4" y="1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233"/>
          <p:cNvSpPr>
            <a:spLocks/>
          </p:cNvSpPr>
          <p:nvPr/>
        </p:nvSpPr>
        <p:spPr bwMode="auto">
          <a:xfrm>
            <a:off x="5359401" y="1787525"/>
            <a:ext cx="15875" cy="22225"/>
          </a:xfrm>
          <a:custGeom>
            <a:avLst/>
            <a:gdLst>
              <a:gd name="T0" fmla="*/ 0 w 10"/>
              <a:gd name="T1" fmla="*/ 2 h 14"/>
              <a:gd name="T2" fmla="*/ 0 w 10"/>
              <a:gd name="T3" fmla="*/ 5 h 14"/>
              <a:gd name="T4" fmla="*/ 3 w 10"/>
              <a:gd name="T5" fmla="*/ 7 h 14"/>
              <a:gd name="T6" fmla="*/ 0 w 10"/>
              <a:gd name="T7" fmla="*/ 9 h 14"/>
              <a:gd name="T8" fmla="*/ 3 w 10"/>
              <a:gd name="T9" fmla="*/ 14 h 14"/>
              <a:gd name="T10" fmla="*/ 7 w 10"/>
              <a:gd name="T11" fmla="*/ 9 h 14"/>
              <a:gd name="T12" fmla="*/ 7 w 10"/>
              <a:gd name="T13" fmla="*/ 7 h 14"/>
              <a:gd name="T14" fmla="*/ 10 w 10"/>
              <a:gd name="T15" fmla="*/ 5 h 14"/>
              <a:gd name="T16" fmla="*/ 7 w 10"/>
              <a:gd name="T17" fmla="*/ 2 h 14"/>
              <a:gd name="T18" fmla="*/ 5 w 10"/>
              <a:gd name="T19" fmla="*/ 2 h 14"/>
              <a:gd name="T20" fmla="*/ 5 w 10"/>
              <a:gd name="T21" fmla="*/ 0 h 14"/>
              <a:gd name="T22" fmla="*/ 0 w 10"/>
              <a:gd name="T23" fmla="*/ 0 h 14"/>
              <a:gd name="T24" fmla="*/ 0 w 10"/>
              <a:gd name="T25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4">
                <a:moveTo>
                  <a:pt x="0" y="2"/>
                </a:moveTo>
                <a:lnTo>
                  <a:pt x="0" y="5"/>
                </a:lnTo>
                <a:lnTo>
                  <a:pt x="3" y="7"/>
                </a:lnTo>
                <a:lnTo>
                  <a:pt x="0" y="9"/>
                </a:lnTo>
                <a:lnTo>
                  <a:pt x="3" y="14"/>
                </a:lnTo>
                <a:lnTo>
                  <a:pt x="7" y="9"/>
                </a:lnTo>
                <a:lnTo>
                  <a:pt x="7" y="7"/>
                </a:lnTo>
                <a:lnTo>
                  <a:pt x="10" y="5"/>
                </a:lnTo>
                <a:lnTo>
                  <a:pt x="7" y="2"/>
                </a:lnTo>
                <a:lnTo>
                  <a:pt x="5" y="2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234"/>
          <p:cNvSpPr>
            <a:spLocks/>
          </p:cNvSpPr>
          <p:nvPr/>
        </p:nvSpPr>
        <p:spPr bwMode="auto">
          <a:xfrm>
            <a:off x="5411789" y="1735138"/>
            <a:ext cx="46038" cy="33338"/>
          </a:xfrm>
          <a:custGeom>
            <a:avLst/>
            <a:gdLst>
              <a:gd name="T0" fmla="*/ 19 w 29"/>
              <a:gd name="T1" fmla="*/ 19 h 21"/>
              <a:gd name="T2" fmla="*/ 24 w 29"/>
              <a:gd name="T3" fmla="*/ 14 h 21"/>
              <a:gd name="T4" fmla="*/ 29 w 29"/>
              <a:gd name="T5" fmla="*/ 9 h 21"/>
              <a:gd name="T6" fmla="*/ 29 w 29"/>
              <a:gd name="T7" fmla="*/ 9 h 21"/>
              <a:gd name="T8" fmla="*/ 29 w 29"/>
              <a:gd name="T9" fmla="*/ 5 h 21"/>
              <a:gd name="T10" fmla="*/ 27 w 29"/>
              <a:gd name="T11" fmla="*/ 0 h 21"/>
              <a:gd name="T12" fmla="*/ 24 w 29"/>
              <a:gd name="T13" fmla="*/ 0 h 21"/>
              <a:gd name="T14" fmla="*/ 19 w 29"/>
              <a:gd name="T15" fmla="*/ 0 h 21"/>
              <a:gd name="T16" fmla="*/ 17 w 29"/>
              <a:gd name="T17" fmla="*/ 2 h 21"/>
              <a:gd name="T18" fmla="*/ 17 w 29"/>
              <a:gd name="T19" fmla="*/ 5 h 21"/>
              <a:gd name="T20" fmla="*/ 15 w 29"/>
              <a:gd name="T21" fmla="*/ 7 h 21"/>
              <a:gd name="T22" fmla="*/ 12 w 29"/>
              <a:gd name="T23" fmla="*/ 5 h 21"/>
              <a:gd name="T24" fmla="*/ 10 w 29"/>
              <a:gd name="T25" fmla="*/ 5 h 21"/>
              <a:gd name="T26" fmla="*/ 8 w 29"/>
              <a:gd name="T27" fmla="*/ 2 h 21"/>
              <a:gd name="T28" fmla="*/ 5 w 29"/>
              <a:gd name="T29" fmla="*/ 7 h 21"/>
              <a:gd name="T30" fmla="*/ 5 w 29"/>
              <a:gd name="T31" fmla="*/ 9 h 21"/>
              <a:gd name="T32" fmla="*/ 3 w 29"/>
              <a:gd name="T33" fmla="*/ 12 h 21"/>
              <a:gd name="T34" fmla="*/ 0 w 29"/>
              <a:gd name="T35" fmla="*/ 14 h 21"/>
              <a:gd name="T36" fmla="*/ 0 w 29"/>
              <a:gd name="T37" fmla="*/ 16 h 21"/>
              <a:gd name="T38" fmla="*/ 0 w 29"/>
              <a:gd name="T39" fmla="*/ 19 h 21"/>
              <a:gd name="T40" fmla="*/ 3 w 29"/>
              <a:gd name="T41" fmla="*/ 21 h 21"/>
              <a:gd name="T42" fmla="*/ 10 w 29"/>
              <a:gd name="T43" fmla="*/ 21 h 21"/>
              <a:gd name="T44" fmla="*/ 12 w 29"/>
              <a:gd name="T45" fmla="*/ 21 h 21"/>
              <a:gd name="T46" fmla="*/ 15 w 29"/>
              <a:gd name="T47" fmla="*/ 19 h 21"/>
              <a:gd name="T48" fmla="*/ 17 w 29"/>
              <a:gd name="T49" fmla="*/ 19 h 21"/>
              <a:gd name="T50" fmla="*/ 19 w 29"/>
              <a:gd name="T51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1">
                <a:moveTo>
                  <a:pt x="19" y="19"/>
                </a:moveTo>
                <a:lnTo>
                  <a:pt x="24" y="14"/>
                </a:lnTo>
                <a:lnTo>
                  <a:pt x="29" y="9"/>
                </a:lnTo>
                <a:lnTo>
                  <a:pt x="29" y="9"/>
                </a:lnTo>
                <a:lnTo>
                  <a:pt x="29" y="5"/>
                </a:lnTo>
                <a:lnTo>
                  <a:pt x="27" y="0"/>
                </a:lnTo>
                <a:lnTo>
                  <a:pt x="24" y="0"/>
                </a:lnTo>
                <a:lnTo>
                  <a:pt x="19" y="0"/>
                </a:lnTo>
                <a:lnTo>
                  <a:pt x="17" y="2"/>
                </a:lnTo>
                <a:lnTo>
                  <a:pt x="17" y="5"/>
                </a:lnTo>
                <a:lnTo>
                  <a:pt x="15" y="7"/>
                </a:lnTo>
                <a:lnTo>
                  <a:pt x="12" y="5"/>
                </a:lnTo>
                <a:lnTo>
                  <a:pt x="10" y="5"/>
                </a:lnTo>
                <a:lnTo>
                  <a:pt x="8" y="2"/>
                </a:lnTo>
                <a:lnTo>
                  <a:pt x="5" y="7"/>
                </a:lnTo>
                <a:lnTo>
                  <a:pt x="5" y="9"/>
                </a:lnTo>
                <a:lnTo>
                  <a:pt x="3" y="12"/>
                </a:lnTo>
                <a:lnTo>
                  <a:pt x="0" y="14"/>
                </a:lnTo>
                <a:lnTo>
                  <a:pt x="0" y="16"/>
                </a:lnTo>
                <a:lnTo>
                  <a:pt x="0" y="19"/>
                </a:lnTo>
                <a:lnTo>
                  <a:pt x="3" y="21"/>
                </a:lnTo>
                <a:lnTo>
                  <a:pt x="10" y="21"/>
                </a:lnTo>
                <a:lnTo>
                  <a:pt x="12" y="21"/>
                </a:lnTo>
                <a:lnTo>
                  <a:pt x="15" y="19"/>
                </a:lnTo>
                <a:lnTo>
                  <a:pt x="17" y="19"/>
                </a:lnTo>
                <a:lnTo>
                  <a:pt x="19" y="1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235"/>
          <p:cNvSpPr>
            <a:spLocks/>
          </p:cNvSpPr>
          <p:nvPr/>
        </p:nvSpPr>
        <p:spPr bwMode="auto">
          <a:xfrm>
            <a:off x="5457826" y="1730375"/>
            <a:ext cx="22225" cy="12700"/>
          </a:xfrm>
          <a:custGeom>
            <a:avLst/>
            <a:gdLst>
              <a:gd name="T0" fmla="*/ 2 w 14"/>
              <a:gd name="T1" fmla="*/ 3 h 8"/>
              <a:gd name="T2" fmla="*/ 0 w 14"/>
              <a:gd name="T3" fmla="*/ 5 h 8"/>
              <a:gd name="T4" fmla="*/ 5 w 14"/>
              <a:gd name="T5" fmla="*/ 8 h 8"/>
              <a:gd name="T6" fmla="*/ 9 w 14"/>
              <a:gd name="T7" fmla="*/ 8 h 8"/>
              <a:gd name="T8" fmla="*/ 12 w 14"/>
              <a:gd name="T9" fmla="*/ 8 h 8"/>
              <a:gd name="T10" fmla="*/ 14 w 14"/>
              <a:gd name="T11" fmla="*/ 5 h 8"/>
              <a:gd name="T12" fmla="*/ 12 w 14"/>
              <a:gd name="T13" fmla="*/ 3 h 8"/>
              <a:gd name="T14" fmla="*/ 9 w 14"/>
              <a:gd name="T15" fmla="*/ 3 h 8"/>
              <a:gd name="T16" fmla="*/ 7 w 14"/>
              <a:gd name="T17" fmla="*/ 0 h 8"/>
              <a:gd name="T18" fmla="*/ 5 w 14"/>
              <a:gd name="T19" fmla="*/ 3 h 8"/>
              <a:gd name="T20" fmla="*/ 2 w 14"/>
              <a:gd name="T21" fmla="*/ 0 h 8"/>
              <a:gd name="T22" fmla="*/ 2 w 14"/>
              <a:gd name="T2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8">
                <a:moveTo>
                  <a:pt x="2" y="3"/>
                </a:moveTo>
                <a:lnTo>
                  <a:pt x="0" y="5"/>
                </a:lnTo>
                <a:lnTo>
                  <a:pt x="5" y="8"/>
                </a:lnTo>
                <a:lnTo>
                  <a:pt x="9" y="8"/>
                </a:lnTo>
                <a:lnTo>
                  <a:pt x="12" y="8"/>
                </a:lnTo>
                <a:lnTo>
                  <a:pt x="14" y="5"/>
                </a:lnTo>
                <a:lnTo>
                  <a:pt x="12" y="3"/>
                </a:lnTo>
                <a:lnTo>
                  <a:pt x="9" y="3"/>
                </a:lnTo>
                <a:lnTo>
                  <a:pt x="7" y="0"/>
                </a:lnTo>
                <a:lnTo>
                  <a:pt x="5" y="3"/>
                </a:lnTo>
                <a:lnTo>
                  <a:pt x="2" y="0"/>
                </a:lnTo>
                <a:lnTo>
                  <a:pt x="2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236"/>
          <p:cNvSpPr>
            <a:spLocks/>
          </p:cNvSpPr>
          <p:nvPr/>
        </p:nvSpPr>
        <p:spPr bwMode="auto">
          <a:xfrm>
            <a:off x="5502276" y="1689100"/>
            <a:ext cx="30163" cy="15875"/>
          </a:xfrm>
          <a:custGeom>
            <a:avLst/>
            <a:gdLst>
              <a:gd name="T0" fmla="*/ 5 w 19"/>
              <a:gd name="T1" fmla="*/ 3 h 10"/>
              <a:gd name="T2" fmla="*/ 0 w 19"/>
              <a:gd name="T3" fmla="*/ 7 h 10"/>
              <a:gd name="T4" fmla="*/ 0 w 19"/>
              <a:gd name="T5" fmla="*/ 7 h 10"/>
              <a:gd name="T6" fmla="*/ 3 w 19"/>
              <a:gd name="T7" fmla="*/ 10 h 10"/>
              <a:gd name="T8" fmla="*/ 7 w 19"/>
              <a:gd name="T9" fmla="*/ 10 h 10"/>
              <a:gd name="T10" fmla="*/ 12 w 19"/>
              <a:gd name="T11" fmla="*/ 7 h 10"/>
              <a:gd name="T12" fmla="*/ 17 w 19"/>
              <a:gd name="T13" fmla="*/ 7 h 10"/>
              <a:gd name="T14" fmla="*/ 19 w 19"/>
              <a:gd name="T15" fmla="*/ 5 h 10"/>
              <a:gd name="T16" fmla="*/ 19 w 19"/>
              <a:gd name="T17" fmla="*/ 3 h 10"/>
              <a:gd name="T18" fmla="*/ 14 w 19"/>
              <a:gd name="T19" fmla="*/ 3 h 10"/>
              <a:gd name="T20" fmla="*/ 10 w 19"/>
              <a:gd name="T21" fmla="*/ 3 h 10"/>
              <a:gd name="T22" fmla="*/ 7 w 19"/>
              <a:gd name="T23" fmla="*/ 0 h 10"/>
              <a:gd name="T24" fmla="*/ 5 w 19"/>
              <a:gd name="T25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0">
                <a:moveTo>
                  <a:pt x="5" y="3"/>
                </a:moveTo>
                <a:lnTo>
                  <a:pt x="0" y="7"/>
                </a:lnTo>
                <a:lnTo>
                  <a:pt x="0" y="7"/>
                </a:lnTo>
                <a:lnTo>
                  <a:pt x="3" y="10"/>
                </a:lnTo>
                <a:lnTo>
                  <a:pt x="7" y="10"/>
                </a:lnTo>
                <a:lnTo>
                  <a:pt x="12" y="7"/>
                </a:lnTo>
                <a:lnTo>
                  <a:pt x="17" y="7"/>
                </a:lnTo>
                <a:lnTo>
                  <a:pt x="19" y="5"/>
                </a:lnTo>
                <a:lnTo>
                  <a:pt x="19" y="3"/>
                </a:lnTo>
                <a:lnTo>
                  <a:pt x="14" y="3"/>
                </a:lnTo>
                <a:lnTo>
                  <a:pt x="10" y="3"/>
                </a:lnTo>
                <a:lnTo>
                  <a:pt x="7" y="0"/>
                </a:lnTo>
                <a:lnTo>
                  <a:pt x="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1237"/>
          <p:cNvSpPr>
            <a:spLocks/>
          </p:cNvSpPr>
          <p:nvPr/>
        </p:nvSpPr>
        <p:spPr bwMode="auto">
          <a:xfrm>
            <a:off x="5521326" y="1671638"/>
            <a:ext cx="15875" cy="14288"/>
          </a:xfrm>
          <a:custGeom>
            <a:avLst/>
            <a:gdLst>
              <a:gd name="T0" fmla="*/ 0 w 10"/>
              <a:gd name="T1" fmla="*/ 2 h 9"/>
              <a:gd name="T2" fmla="*/ 0 w 10"/>
              <a:gd name="T3" fmla="*/ 4 h 9"/>
              <a:gd name="T4" fmla="*/ 2 w 10"/>
              <a:gd name="T5" fmla="*/ 7 h 9"/>
              <a:gd name="T6" fmla="*/ 5 w 10"/>
              <a:gd name="T7" fmla="*/ 9 h 9"/>
              <a:gd name="T8" fmla="*/ 7 w 10"/>
              <a:gd name="T9" fmla="*/ 9 h 9"/>
              <a:gd name="T10" fmla="*/ 7 w 10"/>
              <a:gd name="T11" fmla="*/ 7 h 9"/>
              <a:gd name="T12" fmla="*/ 10 w 10"/>
              <a:gd name="T13" fmla="*/ 4 h 9"/>
              <a:gd name="T14" fmla="*/ 10 w 10"/>
              <a:gd name="T15" fmla="*/ 2 h 9"/>
              <a:gd name="T16" fmla="*/ 7 w 10"/>
              <a:gd name="T17" fmla="*/ 2 h 9"/>
              <a:gd name="T18" fmla="*/ 2 w 10"/>
              <a:gd name="T19" fmla="*/ 0 h 9"/>
              <a:gd name="T20" fmla="*/ 0 w 10"/>
              <a:gd name="T21" fmla="*/ 2 h 9"/>
              <a:gd name="T22" fmla="*/ 0 w 10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9">
                <a:moveTo>
                  <a:pt x="0" y="2"/>
                </a:moveTo>
                <a:lnTo>
                  <a:pt x="0" y="4"/>
                </a:lnTo>
                <a:lnTo>
                  <a:pt x="2" y="7"/>
                </a:lnTo>
                <a:lnTo>
                  <a:pt x="5" y="9"/>
                </a:lnTo>
                <a:lnTo>
                  <a:pt x="7" y="9"/>
                </a:lnTo>
                <a:lnTo>
                  <a:pt x="7" y="7"/>
                </a:lnTo>
                <a:lnTo>
                  <a:pt x="10" y="4"/>
                </a:lnTo>
                <a:lnTo>
                  <a:pt x="10" y="2"/>
                </a:lnTo>
                <a:lnTo>
                  <a:pt x="7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238"/>
          <p:cNvSpPr>
            <a:spLocks/>
          </p:cNvSpPr>
          <p:nvPr/>
        </p:nvSpPr>
        <p:spPr bwMode="auto">
          <a:xfrm>
            <a:off x="5573714" y="1636713"/>
            <a:ext cx="41275" cy="26988"/>
          </a:xfrm>
          <a:custGeom>
            <a:avLst/>
            <a:gdLst>
              <a:gd name="T0" fmla="*/ 0 w 26"/>
              <a:gd name="T1" fmla="*/ 12 h 17"/>
              <a:gd name="T2" fmla="*/ 3 w 26"/>
              <a:gd name="T3" fmla="*/ 14 h 17"/>
              <a:gd name="T4" fmla="*/ 3 w 26"/>
              <a:gd name="T5" fmla="*/ 17 h 17"/>
              <a:gd name="T6" fmla="*/ 5 w 26"/>
              <a:gd name="T7" fmla="*/ 17 h 17"/>
              <a:gd name="T8" fmla="*/ 12 w 26"/>
              <a:gd name="T9" fmla="*/ 14 h 17"/>
              <a:gd name="T10" fmla="*/ 14 w 26"/>
              <a:gd name="T11" fmla="*/ 12 h 17"/>
              <a:gd name="T12" fmla="*/ 21 w 26"/>
              <a:gd name="T13" fmla="*/ 10 h 17"/>
              <a:gd name="T14" fmla="*/ 24 w 26"/>
              <a:gd name="T15" fmla="*/ 7 h 17"/>
              <a:gd name="T16" fmla="*/ 26 w 26"/>
              <a:gd name="T17" fmla="*/ 5 h 17"/>
              <a:gd name="T18" fmla="*/ 24 w 26"/>
              <a:gd name="T19" fmla="*/ 0 h 17"/>
              <a:gd name="T20" fmla="*/ 17 w 26"/>
              <a:gd name="T21" fmla="*/ 0 h 17"/>
              <a:gd name="T22" fmla="*/ 14 w 26"/>
              <a:gd name="T23" fmla="*/ 0 h 17"/>
              <a:gd name="T24" fmla="*/ 10 w 26"/>
              <a:gd name="T25" fmla="*/ 0 h 17"/>
              <a:gd name="T26" fmla="*/ 10 w 26"/>
              <a:gd name="T27" fmla="*/ 3 h 17"/>
              <a:gd name="T28" fmla="*/ 7 w 26"/>
              <a:gd name="T29" fmla="*/ 3 h 17"/>
              <a:gd name="T30" fmla="*/ 5 w 26"/>
              <a:gd name="T31" fmla="*/ 3 h 17"/>
              <a:gd name="T32" fmla="*/ 3 w 26"/>
              <a:gd name="T33" fmla="*/ 5 h 17"/>
              <a:gd name="T34" fmla="*/ 3 w 26"/>
              <a:gd name="T35" fmla="*/ 7 h 17"/>
              <a:gd name="T36" fmla="*/ 0 w 26"/>
              <a:gd name="T37" fmla="*/ 10 h 17"/>
              <a:gd name="T38" fmla="*/ 0 w 26"/>
              <a:gd name="T39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" h="17">
                <a:moveTo>
                  <a:pt x="0" y="12"/>
                </a:moveTo>
                <a:lnTo>
                  <a:pt x="3" y="14"/>
                </a:lnTo>
                <a:lnTo>
                  <a:pt x="3" y="17"/>
                </a:lnTo>
                <a:lnTo>
                  <a:pt x="5" y="17"/>
                </a:lnTo>
                <a:lnTo>
                  <a:pt x="12" y="14"/>
                </a:lnTo>
                <a:lnTo>
                  <a:pt x="14" y="12"/>
                </a:lnTo>
                <a:lnTo>
                  <a:pt x="21" y="10"/>
                </a:lnTo>
                <a:lnTo>
                  <a:pt x="24" y="7"/>
                </a:lnTo>
                <a:lnTo>
                  <a:pt x="26" y="5"/>
                </a:lnTo>
                <a:lnTo>
                  <a:pt x="24" y="0"/>
                </a:lnTo>
                <a:lnTo>
                  <a:pt x="17" y="0"/>
                </a:lnTo>
                <a:lnTo>
                  <a:pt x="14" y="0"/>
                </a:lnTo>
                <a:lnTo>
                  <a:pt x="10" y="0"/>
                </a:lnTo>
                <a:lnTo>
                  <a:pt x="10" y="3"/>
                </a:lnTo>
                <a:lnTo>
                  <a:pt x="7" y="3"/>
                </a:lnTo>
                <a:lnTo>
                  <a:pt x="5" y="3"/>
                </a:lnTo>
                <a:lnTo>
                  <a:pt x="3" y="5"/>
                </a:lnTo>
                <a:lnTo>
                  <a:pt x="3" y="7"/>
                </a:lnTo>
                <a:lnTo>
                  <a:pt x="0" y="10"/>
                </a:lnTo>
                <a:lnTo>
                  <a:pt x="0" y="1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239"/>
          <p:cNvSpPr>
            <a:spLocks/>
          </p:cNvSpPr>
          <p:nvPr/>
        </p:nvSpPr>
        <p:spPr bwMode="auto">
          <a:xfrm>
            <a:off x="5614989" y="1614488"/>
            <a:ext cx="52388" cy="22225"/>
          </a:xfrm>
          <a:custGeom>
            <a:avLst/>
            <a:gdLst>
              <a:gd name="T0" fmla="*/ 26 w 33"/>
              <a:gd name="T1" fmla="*/ 0 h 14"/>
              <a:gd name="T2" fmla="*/ 24 w 33"/>
              <a:gd name="T3" fmla="*/ 0 h 14"/>
              <a:gd name="T4" fmla="*/ 19 w 33"/>
              <a:gd name="T5" fmla="*/ 0 h 14"/>
              <a:gd name="T6" fmla="*/ 14 w 33"/>
              <a:gd name="T7" fmla="*/ 2 h 14"/>
              <a:gd name="T8" fmla="*/ 10 w 33"/>
              <a:gd name="T9" fmla="*/ 5 h 14"/>
              <a:gd name="T10" fmla="*/ 5 w 33"/>
              <a:gd name="T11" fmla="*/ 7 h 14"/>
              <a:gd name="T12" fmla="*/ 3 w 33"/>
              <a:gd name="T13" fmla="*/ 10 h 14"/>
              <a:gd name="T14" fmla="*/ 0 w 33"/>
              <a:gd name="T15" fmla="*/ 12 h 14"/>
              <a:gd name="T16" fmla="*/ 3 w 33"/>
              <a:gd name="T17" fmla="*/ 12 h 14"/>
              <a:gd name="T18" fmla="*/ 7 w 33"/>
              <a:gd name="T19" fmla="*/ 14 h 14"/>
              <a:gd name="T20" fmla="*/ 12 w 33"/>
              <a:gd name="T21" fmla="*/ 12 h 14"/>
              <a:gd name="T22" fmla="*/ 17 w 33"/>
              <a:gd name="T23" fmla="*/ 14 h 14"/>
              <a:gd name="T24" fmla="*/ 22 w 33"/>
              <a:gd name="T25" fmla="*/ 12 h 14"/>
              <a:gd name="T26" fmla="*/ 24 w 33"/>
              <a:gd name="T27" fmla="*/ 14 h 14"/>
              <a:gd name="T28" fmla="*/ 29 w 33"/>
              <a:gd name="T29" fmla="*/ 14 h 14"/>
              <a:gd name="T30" fmla="*/ 31 w 33"/>
              <a:gd name="T31" fmla="*/ 14 h 14"/>
              <a:gd name="T32" fmla="*/ 33 w 33"/>
              <a:gd name="T33" fmla="*/ 12 h 14"/>
              <a:gd name="T34" fmla="*/ 33 w 33"/>
              <a:gd name="T35" fmla="*/ 7 h 14"/>
              <a:gd name="T36" fmla="*/ 31 w 33"/>
              <a:gd name="T37" fmla="*/ 5 h 14"/>
              <a:gd name="T38" fmla="*/ 31 w 33"/>
              <a:gd name="T39" fmla="*/ 2 h 14"/>
              <a:gd name="T40" fmla="*/ 29 w 33"/>
              <a:gd name="T41" fmla="*/ 0 h 14"/>
              <a:gd name="T42" fmla="*/ 26 w 33"/>
              <a:gd name="T4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" h="14">
                <a:moveTo>
                  <a:pt x="26" y="0"/>
                </a:moveTo>
                <a:lnTo>
                  <a:pt x="24" y="0"/>
                </a:lnTo>
                <a:lnTo>
                  <a:pt x="19" y="0"/>
                </a:lnTo>
                <a:lnTo>
                  <a:pt x="14" y="2"/>
                </a:lnTo>
                <a:lnTo>
                  <a:pt x="10" y="5"/>
                </a:lnTo>
                <a:lnTo>
                  <a:pt x="5" y="7"/>
                </a:lnTo>
                <a:lnTo>
                  <a:pt x="3" y="10"/>
                </a:lnTo>
                <a:lnTo>
                  <a:pt x="0" y="12"/>
                </a:lnTo>
                <a:lnTo>
                  <a:pt x="3" y="12"/>
                </a:lnTo>
                <a:lnTo>
                  <a:pt x="7" y="14"/>
                </a:lnTo>
                <a:lnTo>
                  <a:pt x="12" y="12"/>
                </a:lnTo>
                <a:lnTo>
                  <a:pt x="17" y="14"/>
                </a:lnTo>
                <a:lnTo>
                  <a:pt x="22" y="12"/>
                </a:lnTo>
                <a:lnTo>
                  <a:pt x="24" y="14"/>
                </a:lnTo>
                <a:lnTo>
                  <a:pt x="29" y="14"/>
                </a:lnTo>
                <a:lnTo>
                  <a:pt x="31" y="14"/>
                </a:lnTo>
                <a:lnTo>
                  <a:pt x="33" y="12"/>
                </a:lnTo>
                <a:lnTo>
                  <a:pt x="33" y="7"/>
                </a:lnTo>
                <a:lnTo>
                  <a:pt x="31" y="5"/>
                </a:lnTo>
                <a:lnTo>
                  <a:pt x="31" y="2"/>
                </a:lnTo>
                <a:lnTo>
                  <a:pt x="29" y="0"/>
                </a:lnTo>
                <a:lnTo>
                  <a:pt x="2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240"/>
          <p:cNvSpPr>
            <a:spLocks/>
          </p:cNvSpPr>
          <p:nvPr/>
        </p:nvSpPr>
        <p:spPr bwMode="auto">
          <a:xfrm>
            <a:off x="5653089" y="1595438"/>
            <a:ext cx="25400" cy="15875"/>
          </a:xfrm>
          <a:custGeom>
            <a:avLst/>
            <a:gdLst>
              <a:gd name="T0" fmla="*/ 12 w 16"/>
              <a:gd name="T1" fmla="*/ 3 h 10"/>
              <a:gd name="T2" fmla="*/ 9 w 16"/>
              <a:gd name="T3" fmla="*/ 3 h 10"/>
              <a:gd name="T4" fmla="*/ 7 w 16"/>
              <a:gd name="T5" fmla="*/ 5 h 10"/>
              <a:gd name="T6" fmla="*/ 5 w 16"/>
              <a:gd name="T7" fmla="*/ 7 h 10"/>
              <a:gd name="T8" fmla="*/ 2 w 16"/>
              <a:gd name="T9" fmla="*/ 7 h 10"/>
              <a:gd name="T10" fmla="*/ 0 w 16"/>
              <a:gd name="T11" fmla="*/ 10 h 10"/>
              <a:gd name="T12" fmla="*/ 5 w 16"/>
              <a:gd name="T13" fmla="*/ 10 h 10"/>
              <a:gd name="T14" fmla="*/ 7 w 16"/>
              <a:gd name="T15" fmla="*/ 10 h 10"/>
              <a:gd name="T16" fmla="*/ 9 w 16"/>
              <a:gd name="T17" fmla="*/ 10 h 10"/>
              <a:gd name="T18" fmla="*/ 14 w 16"/>
              <a:gd name="T19" fmla="*/ 10 h 10"/>
              <a:gd name="T20" fmla="*/ 16 w 16"/>
              <a:gd name="T21" fmla="*/ 7 h 10"/>
              <a:gd name="T22" fmla="*/ 16 w 16"/>
              <a:gd name="T23" fmla="*/ 5 h 10"/>
              <a:gd name="T24" fmla="*/ 16 w 16"/>
              <a:gd name="T25" fmla="*/ 3 h 10"/>
              <a:gd name="T26" fmla="*/ 14 w 16"/>
              <a:gd name="T27" fmla="*/ 0 h 10"/>
              <a:gd name="T28" fmla="*/ 12 w 16"/>
              <a:gd name="T29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10">
                <a:moveTo>
                  <a:pt x="12" y="3"/>
                </a:moveTo>
                <a:lnTo>
                  <a:pt x="9" y="3"/>
                </a:lnTo>
                <a:lnTo>
                  <a:pt x="7" y="5"/>
                </a:lnTo>
                <a:lnTo>
                  <a:pt x="5" y="7"/>
                </a:lnTo>
                <a:lnTo>
                  <a:pt x="2" y="7"/>
                </a:lnTo>
                <a:lnTo>
                  <a:pt x="0" y="10"/>
                </a:lnTo>
                <a:lnTo>
                  <a:pt x="5" y="10"/>
                </a:lnTo>
                <a:lnTo>
                  <a:pt x="7" y="10"/>
                </a:lnTo>
                <a:lnTo>
                  <a:pt x="9" y="10"/>
                </a:lnTo>
                <a:lnTo>
                  <a:pt x="14" y="10"/>
                </a:lnTo>
                <a:lnTo>
                  <a:pt x="16" y="7"/>
                </a:lnTo>
                <a:lnTo>
                  <a:pt x="16" y="5"/>
                </a:lnTo>
                <a:lnTo>
                  <a:pt x="16" y="3"/>
                </a:lnTo>
                <a:lnTo>
                  <a:pt x="14" y="0"/>
                </a:lnTo>
                <a:lnTo>
                  <a:pt x="12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241"/>
          <p:cNvSpPr>
            <a:spLocks/>
          </p:cNvSpPr>
          <p:nvPr/>
        </p:nvSpPr>
        <p:spPr bwMode="auto">
          <a:xfrm>
            <a:off x="5611814" y="1576388"/>
            <a:ext cx="33338" cy="30163"/>
          </a:xfrm>
          <a:custGeom>
            <a:avLst/>
            <a:gdLst>
              <a:gd name="T0" fmla="*/ 14 w 21"/>
              <a:gd name="T1" fmla="*/ 3 h 19"/>
              <a:gd name="T2" fmla="*/ 9 w 21"/>
              <a:gd name="T3" fmla="*/ 0 h 19"/>
              <a:gd name="T4" fmla="*/ 2 w 21"/>
              <a:gd name="T5" fmla="*/ 5 h 19"/>
              <a:gd name="T6" fmla="*/ 0 w 21"/>
              <a:gd name="T7" fmla="*/ 8 h 19"/>
              <a:gd name="T8" fmla="*/ 0 w 21"/>
              <a:gd name="T9" fmla="*/ 12 h 19"/>
              <a:gd name="T10" fmla="*/ 2 w 21"/>
              <a:gd name="T11" fmla="*/ 15 h 19"/>
              <a:gd name="T12" fmla="*/ 5 w 21"/>
              <a:gd name="T13" fmla="*/ 17 h 19"/>
              <a:gd name="T14" fmla="*/ 7 w 21"/>
              <a:gd name="T15" fmla="*/ 15 h 19"/>
              <a:gd name="T16" fmla="*/ 9 w 21"/>
              <a:gd name="T17" fmla="*/ 19 h 19"/>
              <a:gd name="T18" fmla="*/ 12 w 21"/>
              <a:gd name="T19" fmla="*/ 19 h 19"/>
              <a:gd name="T20" fmla="*/ 19 w 21"/>
              <a:gd name="T21" fmla="*/ 17 h 19"/>
              <a:gd name="T22" fmla="*/ 21 w 21"/>
              <a:gd name="T23" fmla="*/ 12 h 19"/>
              <a:gd name="T24" fmla="*/ 19 w 21"/>
              <a:gd name="T25" fmla="*/ 8 h 19"/>
              <a:gd name="T26" fmla="*/ 19 w 21"/>
              <a:gd name="T27" fmla="*/ 3 h 19"/>
              <a:gd name="T28" fmla="*/ 16 w 21"/>
              <a:gd name="T29" fmla="*/ 3 h 19"/>
              <a:gd name="T30" fmla="*/ 14 w 21"/>
              <a:gd name="T31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19">
                <a:moveTo>
                  <a:pt x="14" y="3"/>
                </a:moveTo>
                <a:lnTo>
                  <a:pt x="9" y="0"/>
                </a:lnTo>
                <a:lnTo>
                  <a:pt x="2" y="5"/>
                </a:lnTo>
                <a:lnTo>
                  <a:pt x="0" y="8"/>
                </a:lnTo>
                <a:lnTo>
                  <a:pt x="0" y="12"/>
                </a:lnTo>
                <a:lnTo>
                  <a:pt x="2" y="15"/>
                </a:lnTo>
                <a:lnTo>
                  <a:pt x="5" y="17"/>
                </a:lnTo>
                <a:lnTo>
                  <a:pt x="7" y="15"/>
                </a:lnTo>
                <a:lnTo>
                  <a:pt x="9" y="19"/>
                </a:lnTo>
                <a:lnTo>
                  <a:pt x="12" y="19"/>
                </a:lnTo>
                <a:lnTo>
                  <a:pt x="19" y="17"/>
                </a:lnTo>
                <a:lnTo>
                  <a:pt x="21" y="12"/>
                </a:lnTo>
                <a:lnTo>
                  <a:pt x="19" y="8"/>
                </a:lnTo>
                <a:lnTo>
                  <a:pt x="19" y="3"/>
                </a:lnTo>
                <a:lnTo>
                  <a:pt x="16" y="3"/>
                </a:lnTo>
                <a:lnTo>
                  <a:pt x="14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242"/>
          <p:cNvSpPr>
            <a:spLocks/>
          </p:cNvSpPr>
          <p:nvPr/>
        </p:nvSpPr>
        <p:spPr bwMode="auto">
          <a:xfrm>
            <a:off x="5653089" y="1554163"/>
            <a:ext cx="66675" cy="38100"/>
          </a:xfrm>
          <a:custGeom>
            <a:avLst/>
            <a:gdLst>
              <a:gd name="T0" fmla="*/ 14 w 42"/>
              <a:gd name="T1" fmla="*/ 7 h 24"/>
              <a:gd name="T2" fmla="*/ 12 w 42"/>
              <a:gd name="T3" fmla="*/ 10 h 24"/>
              <a:gd name="T4" fmla="*/ 5 w 42"/>
              <a:gd name="T5" fmla="*/ 10 h 24"/>
              <a:gd name="T6" fmla="*/ 2 w 42"/>
              <a:gd name="T7" fmla="*/ 12 h 24"/>
              <a:gd name="T8" fmla="*/ 0 w 42"/>
              <a:gd name="T9" fmla="*/ 17 h 24"/>
              <a:gd name="T10" fmla="*/ 0 w 42"/>
              <a:gd name="T11" fmla="*/ 19 h 24"/>
              <a:gd name="T12" fmla="*/ 5 w 42"/>
              <a:gd name="T13" fmla="*/ 22 h 24"/>
              <a:gd name="T14" fmla="*/ 12 w 42"/>
              <a:gd name="T15" fmla="*/ 24 h 24"/>
              <a:gd name="T16" fmla="*/ 14 w 42"/>
              <a:gd name="T17" fmla="*/ 19 h 24"/>
              <a:gd name="T18" fmla="*/ 21 w 42"/>
              <a:gd name="T19" fmla="*/ 19 h 24"/>
              <a:gd name="T20" fmla="*/ 26 w 42"/>
              <a:gd name="T21" fmla="*/ 19 h 24"/>
              <a:gd name="T22" fmla="*/ 33 w 42"/>
              <a:gd name="T23" fmla="*/ 19 h 24"/>
              <a:gd name="T24" fmla="*/ 38 w 42"/>
              <a:gd name="T25" fmla="*/ 17 h 24"/>
              <a:gd name="T26" fmla="*/ 42 w 42"/>
              <a:gd name="T27" fmla="*/ 12 h 24"/>
              <a:gd name="T28" fmla="*/ 40 w 42"/>
              <a:gd name="T29" fmla="*/ 10 h 24"/>
              <a:gd name="T30" fmla="*/ 40 w 42"/>
              <a:gd name="T31" fmla="*/ 7 h 24"/>
              <a:gd name="T32" fmla="*/ 42 w 42"/>
              <a:gd name="T33" fmla="*/ 5 h 24"/>
              <a:gd name="T34" fmla="*/ 40 w 42"/>
              <a:gd name="T35" fmla="*/ 0 h 24"/>
              <a:gd name="T36" fmla="*/ 38 w 42"/>
              <a:gd name="T37" fmla="*/ 0 h 24"/>
              <a:gd name="T38" fmla="*/ 33 w 42"/>
              <a:gd name="T39" fmla="*/ 3 h 24"/>
              <a:gd name="T40" fmla="*/ 28 w 42"/>
              <a:gd name="T41" fmla="*/ 3 h 24"/>
              <a:gd name="T42" fmla="*/ 26 w 42"/>
              <a:gd name="T43" fmla="*/ 0 h 24"/>
              <a:gd name="T44" fmla="*/ 24 w 42"/>
              <a:gd name="T45" fmla="*/ 3 h 24"/>
              <a:gd name="T46" fmla="*/ 19 w 42"/>
              <a:gd name="T47" fmla="*/ 3 h 24"/>
              <a:gd name="T48" fmla="*/ 16 w 42"/>
              <a:gd name="T49" fmla="*/ 5 h 24"/>
              <a:gd name="T50" fmla="*/ 14 w 42"/>
              <a:gd name="T51" fmla="*/ 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24">
                <a:moveTo>
                  <a:pt x="14" y="7"/>
                </a:moveTo>
                <a:lnTo>
                  <a:pt x="12" y="10"/>
                </a:lnTo>
                <a:lnTo>
                  <a:pt x="5" y="10"/>
                </a:lnTo>
                <a:lnTo>
                  <a:pt x="2" y="12"/>
                </a:lnTo>
                <a:lnTo>
                  <a:pt x="0" y="17"/>
                </a:lnTo>
                <a:lnTo>
                  <a:pt x="0" y="19"/>
                </a:lnTo>
                <a:lnTo>
                  <a:pt x="5" y="22"/>
                </a:lnTo>
                <a:lnTo>
                  <a:pt x="12" y="24"/>
                </a:lnTo>
                <a:lnTo>
                  <a:pt x="14" y="19"/>
                </a:lnTo>
                <a:lnTo>
                  <a:pt x="21" y="19"/>
                </a:lnTo>
                <a:lnTo>
                  <a:pt x="26" y="19"/>
                </a:lnTo>
                <a:lnTo>
                  <a:pt x="33" y="19"/>
                </a:lnTo>
                <a:lnTo>
                  <a:pt x="38" y="17"/>
                </a:lnTo>
                <a:lnTo>
                  <a:pt x="42" y="12"/>
                </a:lnTo>
                <a:lnTo>
                  <a:pt x="40" y="10"/>
                </a:lnTo>
                <a:lnTo>
                  <a:pt x="40" y="7"/>
                </a:lnTo>
                <a:lnTo>
                  <a:pt x="42" y="5"/>
                </a:lnTo>
                <a:lnTo>
                  <a:pt x="40" y="0"/>
                </a:lnTo>
                <a:lnTo>
                  <a:pt x="38" y="0"/>
                </a:lnTo>
                <a:lnTo>
                  <a:pt x="33" y="3"/>
                </a:lnTo>
                <a:lnTo>
                  <a:pt x="28" y="3"/>
                </a:lnTo>
                <a:lnTo>
                  <a:pt x="26" y="0"/>
                </a:lnTo>
                <a:lnTo>
                  <a:pt x="24" y="3"/>
                </a:lnTo>
                <a:lnTo>
                  <a:pt x="19" y="3"/>
                </a:lnTo>
                <a:lnTo>
                  <a:pt x="16" y="5"/>
                </a:lnTo>
                <a:lnTo>
                  <a:pt x="14" y="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243"/>
          <p:cNvSpPr>
            <a:spLocks/>
          </p:cNvSpPr>
          <p:nvPr/>
        </p:nvSpPr>
        <p:spPr bwMode="auto">
          <a:xfrm>
            <a:off x="5656264" y="1528763"/>
            <a:ext cx="41275" cy="25400"/>
          </a:xfrm>
          <a:custGeom>
            <a:avLst/>
            <a:gdLst>
              <a:gd name="T0" fmla="*/ 24 w 26"/>
              <a:gd name="T1" fmla="*/ 0 h 16"/>
              <a:gd name="T2" fmla="*/ 19 w 26"/>
              <a:gd name="T3" fmla="*/ 2 h 16"/>
              <a:gd name="T4" fmla="*/ 17 w 26"/>
              <a:gd name="T5" fmla="*/ 7 h 16"/>
              <a:gd name="T6" fmla="*/ 12 w 26"/>
              <a:gd name="T7" fmla="*/ 9 h 16"/>
              <a:gd name="T8" fmla="*/ 7 w 26"/>
              <a:gd name="T9" fmla="*/ 11 h 16"/>
              <a:gd name="T10" fmla="*/ 3 w 26"/>
              <a:gd name="T11" fmla="*/ 11 h 16"/>
              <a:gd name="T12" fmla="*/ 0 w 26"/>
              <a:gd name="T13" fmla="*/ 11 h 16"/>
              <a:gd name="T14" fmla="*/ 0 w 26"/>
              <a:gd name="T15" fmla="*/ 14 h 16"/>
              <a:gd name="T16" fmla="*/ 5 w 26"/>
              <a:gd name="T17" fmla="*/ 16 h 16"/>
              <a:gd name="T18" fmla="*/ 12 w 26"/>
              <a:gd name="T19" fmla="*/ 14 h 16"/>
              <a:gd name="T20" fmla="*/ 19 w 26"/>
              <a:gd name="T21" fmla="*/ 14 h 16"/>
              <a:gd name="T22" fmla="*/ 24 w 26"/>
              <a:gd name="T23" fmla="*/ 14 h 16"/>
              <a:gd name="T24" fmla="*/ 26 w 26"/>
              <a:gd name="T25" fmla="*/ 11 h 16"/>
              <a:gd name="T26" fmla="*/ 26 w 26"/>
              <a:gd name="T27" fmla="*/ 7 h 16"/>
              <a:gd name="T28" fmla="*/ 26 w 26"/>
              <a:gd name="T29" fmla="*/ 2 h 16"/>
              <a:gd name="T30" fmla="*/ 26 w 26"/>
              <a:gd name="T31" fmla="*/ 0 h 16"/>
              <a:gd name="T32" fmla="*/ 24 w 26"/>
              <a:gd name="T3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16">
                <a:moveTo>
                  <a:pt x="24" y="0"/>
                </a:moveTo>
                <a:lnTo>
                  <a:pt x="19" y="2"/>
                </a:lnTo>
                <a:lnTo>
                  <a:pt x="17" y="7"/>
                </a:lnTo>
                <a:lnTo>
                  <a:pt x="12" y="9"/>
                </a:lnTo>
                <a:lnTo>
                  <a:pt x="7" y="11"/>
                </a:lnTo>
                <a:lnTo>
                  <a:pt x="3" y="11"/>
                </a:lnTo>
                <a:lnTo>
                  <a:pt x="0" y="11"/>
                </a:lnTo>
                <a:lnTo>
                  <a:pt x="0" y="14"/>
                </a:lnTo>
                <a:lnTo>
                  <a:pt x="5" y="16"/>
                </a:lnTo>
                <a:lnTo>
                  <a:pt x="12" y="14"/>
                </a:lnTo>
                <a:lnTo>
                  <a:pt x="19" y="14"/>
                </a:lnTo>
                <a:lnTo>
                  <a:pt x="24" y="14"/>
                </a:lnTo>
                <a:lnTo>
                  <a:pt x="26" y="11"/>
                </a:lnTo>
                <a:lnTo>
                  <a:pt x="26" y="7"/>
                </a:lnTo>
                <a:lnTo>
                  <a:pt x="26" y="2"/>
                </a:lnTo>
                <a:lnTo>
                  <a:pt x="26" y="0"/>
                </a:lnTo>
                <a:lnTo>
                  <a:pt x="24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244"/>
          <p:cNvSpPr>
            <a:spLocks/>
          </p:cNvSpPr>
          <p:nvPr/>
        </p:nvSpPr>
        <p:spPr bwMode="auto">
          <a:xfrm>
            <a:off x="5870576" y="1397000"/>
            <a:ext cx="33338" cy="36513"/>
          </a:xfrm>
          <a:custGeom>
            <a:avLst/>
            <a:gdLst>
              <a:gd name="T0" fmla="*/ 2 w 21"/>
              <a:gd name="T1" fmla="*/ 5 h 23"/>
              <a:gd name="T2" fmla="*/ 0 w 21"/>
              <a:gd name="T3" fmla="*/ 9 h 23"/>
              <a:gd name="T4" fmla="*/ 5 w 21"/>
              <a:gd name="T5" fmla="*/ 9 h 23"/>
              <a:gd name="T6" fmla="*/ 7 w 21"/>
              <a:gd name="T7" fmla="*/ 14 h 23"/>
              <a:gd name="T8" fmla="*/ 5 w 21"/>
              <a:gd name="T9" fmla="*/ 16 h 23"/>
              <a:gd name="T10" fmla="*/ 7 w 21"/>
              <a:gd name="T11" fmla="*/ 19 h 23"/>
              <a:gd name="T12" fmla="*/ 10 w 21"/>
              <a:gd name="T13" fmla="*/ 19 h 23"/>
              <a:gd name="T14" fmla="*/ 12 w 21"/>
              <a:gd name="T15" fmla="*/ 21 h 23"/>
              <a:gd name="T16" fmla="*/ 14 w 21"/>
              <a:gd name="T17" fmla="*/ 23 h 23"/>
              <a:gd name="T18" fmla="*/ 17 w 21"/>
              <a:gd name="T19" fmla="*/ 23 h 23"/>
              <a:gd name="T20" fmla="*/ 19 w 21"/>
              <a:gd name="T21" fmla="*/ 21 h 23"/>
              <a:gd name="T22" fmla="*/ 21 w 21"/>
              <a:gd name="T23" fmla="*/ 19 h 23"/>
              <a:gd name="T24" fmla="*/ 21 w 21"/>
              <a:gd name="T25" fmla="*/ 14 h 23"/>
              <a:gd name="T26" fmla="*/ 17 w 21"/>
              <a:gd name="T27" fmla="*/ 7 h 23"/>
              <a:gd name="T28" fmla="*/ 17 w 21"/>
              <a:gd name="T29" fmla="*/ 5 h 23"/>
              <a:gd name="T30" fmla="*/ 17 w 21"/>
              <a:gd name="T31" fmla="*/ 2 h 23"/>
              <a:gd name="T32" fmla="*/ 14 w 21"/>
              <a:gd name="T33" fmla="*/ 0 h 23"/>
              <a:gd name="T34" fmla="*/ 10 w 21"/>
              <a:gd name="T35" fmla="*/ 0 h 23"/>
              <a:gd name="T36" fmla="*/ 7 w 21"/>
              <a:gd name="T37" fmla="*/ 2 h 23"/>
              <a:gd name="T38" fmla="*/ 7 w 21"/>
              <a:gd name="T39" fmla="*/ 7 h 23"/>
              <a:gd name="T40" fmla="*/ 5 w 21"/>
              <a:gd name="T41" fmla="*/ 5 h 23"/>
              <a:gd name="T42" fmla="*/ 2 w 21"/>
              <a:gd name="T43" fmla="*/ 5 h 23"/>
              <a:gd name="T44" fmla="*/ 2 w 21"/>
              <a:gd name="T45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23">
                <a:moveTo>
                  <a:pt x="2" y="5"/>
                </a:moveTo>
                <a:lnTo>
                  <a:pt x="0" y="9"/>
                </a:lnTo>
                <a:lnTo>
                  <a:pt x="5" y="9"/>
                </a:lnTo>
                <a:lnTo>
                  <a:pt x="7" y="14"/>
                </a:lnTo>
                <a:lnTo>
                  <a:pt x="5" y="16"/>
                </a:lnTo>
                <a:lnTo>
                  <a:pt x="7" y="19"/>
                </a:lnTo>
                <a:lnTo>
                  <a:pt x="10" y="19"/>
                </a:lnTo>
                <a:lnTo>
                  <a:pt x="12" y="21"/>
                </a:lnTo>
                <a:lnTo>
                  <a:pt x="14" y="23"/>
                </a:lnTo>
                <a:lnTo>
                  <a:pt x="17" y="23"/>
                </a:lnTo>
                <a:lnTo>
                  <a:pt x="19" y="21"/>
                </a:lnTo>
                <a:lnTo>
                  <a:pt x="21" y="19"/>
                </a:lnTo>
                <a:lnTo>
                  <a:pt x="21" y="14"/>
                </a:lnTo>
                <a:lnTo>
                  <a:pt x="17" y="7"/>
                </a:lnTo>
                <a:lnTo>
                  <a:pt x="17" y="5"/>
                </a:lnTo>
                <a:lnTo>
                  <a:pt x="17" y="2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7" y="7"/>
                </a:lnTo>
                <a:lnTo>
                  <a:pt x="5" y="5"/>
                </a:lnTo>
                <a:lnTo>
                  <a:pt x="2" y="5"/>
                </a:lnTo>
                <a:lnTo>
                  <a:pt x="2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245"/>
          <p:cNvSpPr>
            <a:spLocks/>
          </p:cNvSpPr>
          <p:nvPr/>
        </p:nvSpPr>
        <p:spPr bwMode="auto">
          <a:xfrm>
            <a:off x="5851526" y="1347788"/>
            <a:ext cx="46038" cy="22225"/>
          </a:xfrm>
          <a:custGeom>
            <a:avLst/>
            <a:gdLst>
              <a:gd name="T0" fmla="*/ 12 w 29"/>
              <a:gd name="T1" fmla="*/ 2 h 14"/>
              <a:gd name="T2" fmla="*/ 7 w 29"/>
              <a:gd name="T3" fmla="*/ 5 h 14"/>
              <a:gd name="T4" fmla="*/ 0 w 29"/>
              <a:gd name="T5" fmla="*/ 7 h 14"/>
              <a:gd name="T6" fmla="*/ 0 w 29"/>
              <a:gd name="T7" fmla="*/ 10 h 14"/>
              <a:gd name="T8" fmla="*/ 3 w 29"/>
              <a:gd name="T9" fmla="*/ 12 h 14"/>
              <a:gd name="T10" fmla="*/ 5 w 29"/>
              <a:gd name="T11" fmla="*/ 12 h 14"/>
              <a:gd name="T12" fmla="*/ 10 w 29"/>
              <a:gd name="T13" fmla="*/ 12 h 14"/>
              <a:gd name="T14" fmla="*/ 12 w 29"/>
              <a:gd name="T15" fmla="*/ 12 h 14"/>
              <a:gd name="T16" fmla="*/ 17 w 29"/>
              <a:gd name="T17" fmla="*/ 14 h 14"/>
              <a:gd name="T18" fmla="*/ 19 w 29"/>
              <a:gd name="T19" fmla="*/ 14 h 14"/>
              <a:gd name="T20" fmla="*/ 22 w 29"/>
              <a:gd name="T21" fmla="*/ 14 h 14"/>
              <a:gd name="T22" fmla="*/ 26 w 29"/>
              <a:gd name="T23" fmla="*/ 12 h 14"/>
              <a:gd name="T24" fmla="*/ 29 w 29"/>
              <a:gd name="T25" fmla="*/ 7 h 14"/>
              <a:gd name="T26" fmla="*/ 24 w 29"/>
              <a:gd name="T27" fmla="*/ 5 h 14"/>
              <a:gd name="T28" fmla="*/ 22 w 29"/>
              <a:gd name="T29" fmla="*/ 0 h 14"/>
              <a:gd name="T30" fmla="*/ 17 w 29"/>
              <a:gd name="T31" fmla="*/ 0 h 14"/>
              <a:gd name="T32" fmla="*/ 12 w 29"/>
              <a:gd name="T3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14">
                <a:moveTo>
                  <a:pt x="12" y="2"/>
                </a:moveTo>
                <a:lnTo>
                  <a:pt x="7" y="5"/>
                </a:lnTo>
                <a:lnTo>
                  <a:pt x="0" y="7"/>
                </a:lnTo>
                <a:lnTo>
                  <a:pt x="0" y="10"/>
                </a:lnTo>
                <a:lnTo>
                  <a:pt x="3" y="12"/>
                </a:lnTo>
                <a:lnTo>
                  <a:pt x="5" y="12"/>
                </a:lnTo>
                <a:lnTo>
                  <a:pt x="10" y="12"/>
                </a:lnTo>
                <a:lnTo>
                  <a:pt x="12" y="12"/>
                </a:lnTo>
                <a:lnTo>
                  <a:pt x="17" y="14"/>
                </a:lnTo>
                <a:lnTo>
                  <a:pt x="19" y="14"/>
                </a:lnTo>
                <a:lnTo>
                  <a:pt x="22" y="14"/>
                </a:lnTo>
                <a:lnTo>
                  <a:pt x="26" y="12"/>
                </a:lnTo>
                <a:lnTo>
                  <a:pt x="29" y="7"/>
                </a:lnTo>
                <a:lnTo>
                  <a:pt x="24" y="5"/>
                </a:lnTo>
                <a:lnTo>
                  <a:pt x="22" y="0"/>
                </a:lnTo>
                <a:lnTo>
                  <a:pt x="17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246"/>
          <p:cNvSpPr>
            <a:spLocks/>
          </p:cNvSpPr>
          <p:nvPr/>
        </p:nvSpPr>
        <p:spPr bwMode="auto">
          <a:xfrm>
            <a:off x="5930901" y="1309688"/>
            <a:ext cx="41275" cy="34925"/>
          </a:xfrm>
          <a:custGeom>
            <a:avLst/>
            <a:gdLst>
              <a:gd name="T0" fmla="*/ 16 w 26"/>
              <a:gd name="T1" fmla="*/ 3 h 22"/>
              <a:gd name="T2" fmla="*/ 16 w 26"/>
              <a:gd name="T3" fmla="*/ 5 h 22"/>
              <a:gd name="T4" fmla="*/ 14 w 26"/>
              <a:gd name="T5" fmla="*/ 8 h 22"/>
              <a:gd name="T6" fmla="*/ 14 w 26"/>
              <a:gd name="T7" fmla="*/ 10 h 22"/>
              <a:gd name="T8" fmla="*/ 12 w 26"/>
              <a:gd name="T9" fmla="*/ 12 h 22"/>
              <a:gd name="T10" fmla="*/ 9 w 26"/>
              <a:gd name="T11" fmla="*/ 12 h 22"/>
              <a:gd name="T12" fmla="*/ 9 w 26"/>
              <a:gd name="T13" fmla="*/ 10 h 22"/>
              <a:gd name="T14" fmla="*/ 12 w 26"/>
              <a:gd name="T15" fmla="*/ 8 h 22"/>
              <a:gd name="T16" fmla="*/ 12 w 26"/>
              <a:gd name="T17" fmla="*/ 5 h 22"/>
              <a:gd name="T18" fmla="*/ 9 w 26"/>
              <a:gd name="T19" fmla="*/ 8 h 22"/>
              <a:gd name="T20" fmla="*/ 5 w 26"/>
              <a:gd name="T21" fmla="*/ 12 h 22"/>
              <a:gd name="T22" fmla="*/ 2 w 26"/>
              <a:gd name="T23" fmla="*/ 17 h 22"/>
              <a:gd name="T24" fmla="*/ 0 w 26"/>
              <a:gd name="T25" fmla="*/ 19 h 22"/>
              <a:gd name="T26" fmla="*/ 0 w 26"/>
              <a:gd name="T27" fmla="*/ 22 h 22"/>
              <a:gd name="T28" fmla="*/ 2 w 26"/>
              <a:gd name="T29" fmla="*/ 22 h 22"/>
              <a:gd name="T30" fmla="*/ 7 w 26"/>
              <a:gd name="T31" fmla="*/ 17 h 22"/>
              <a:gd name="T32" fmla="*/ 7 w 26"/>
              <a:gd name="T33" fmla="*/ 17 h 22"/>
              <a:gd name="T34" fmla="*/ 12 w 26"/>
              <a:gd name="T35" fmla="*/ 17 h 22"/>
              <a:gd name="T36" fmla="*/ 14 w 26"/>
              <a:gd name="T37" fmla="*/ 17 h 22"/>
              <a:gd name="T38" fmla="*/ 19 w 26"/>
              <a:gd name="T39" fmla="*/ 19 h 22"/>
              <a:gd name="T40" fmla="*/ 24 w 26"/>
              <a:gd name="T41" fmla="*/ 17 h 22"/>
              <a:gd name="T42" fmla="*/ 26 w 26"/>
              <a:gd name="T43" fmla="*/ 12 h 22"/>
              <a:gd name="T44" fmla="*/ 24 w 26"/>
              <a:gd name="T45" fmla="*/ 12 h 22"/>
              <a:gd name="T46" fmla="*/ 21 w 26"/>
              <a:gd name="T47" fmla="*/ 10 h 22"/>
              <a:gd name="T48" fmla="*/ 24 w 26"/>
              <a:gd name="T49" fmla="*/ 8 h 22"/>
              <a:gd name="T50" fmla="*/ 24 w 26"/>
              <a:gd name="T51" fmla="*/ 5 h 22"/>
              <a:gd name="T52" fmla="*/ 21 w 26"/>
              <a:gd name="T53" fmla="*/ 3 h 22"/>
              <a:gd name="T54" fmla="*/ 19 w 26"/>
              <a:gd name="T55" fmla="*/ 0 h 22"/>
              <a:gd name="T56" fmla="*/ 16 w 26"/>
              <a:gd name="T5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" h="22">
                <a:moveTo>
                  <a:pt x="16" y="3"/>
                </a:moveTo>
                <a:lnTo>
                  <a:pt x="16" y="5"/>
                </a:lnTo>
                <a:lnTo>
                  <a:pt x="14" y="8"/>
                </a:lnTo>
                <a:lnTo>
                  <a:pt x="14" y="10"/>
                </a:lnTo>
                <a:lnTo>
                  <a:pt x="12" y="12"/>
                </a:lnTo>
                <a:lnTo>
                  <a:pt x="9" y="12"/>
                </a:lnTo>
                <a:lnTo>
                  <a:pt x="9" y="10"/>
                </a:lnTo>
                <a:lnTo>
                  <a:pt x="12" y="8"/>
                </a:lnTo>
                <a:lnTo>
                  <a:pt x="12" y="5"/>
                </a:lnTo>
                <a:lnTo>
                  <a:pt x="9" y="8"/>
                </a:lnTo>
                <a:lnTo>
                  <a:pt x="5" y="12"/>
                </a:lnTo>
                <a:lnTo>
                  <a:pt x="2" y="17"/>
                </a:lnTo>
                <a:lnTo>
                  <a:pt x="0" y="19"/>
                </a:lnTo>
                <a:lnTo>
                  <a:pt x="0" y="22"/>
                </a:lnTo>
                <a:lnTo>
                  <a:pt x="2" y="22"/>
                </a:lnTo>
                <a:lnTo>
                  <a:pt x="7" y="17"/>
                </a:lnTo>
                <a:lnTo>
                  <a:pt x="7" y="17"/>
                </a:lnTo>
                <a:lnTo>
                  <a:pt x="12" y="17"/>
                </a:lnTo>
                <a:lnTo>
                  <a:pt x="14" y="17"/>
                </a:lnTo>
                <a:lnTo>
                  <a:pt x="19" y="19"/>
                </a:lnTo>
                <a:lnTo>
                  <a:pt x="24" y="17"/>
                </a:lnTo>
                <a:lnTo>
                  <a:pt x="26" y="12"/>
                </a:lnTo>
                <a:lnTo>
                  <a:pt x="24" y="12"/>
                </a:lnTo>
                <a:lnTo>
                  <a:pt x="21" y="10"/>
                </a:lnTo>
                <a:lnTo>
                  <a:pt x="24" y="8"/>
                </a:lnTo>
                <a:lnTo>
                  <a:pt x="24" y="5"/>
                </a:lnTo>
                <a:lnTo>
                  <a:pt x="21" y="3"/>
                </a:lnTo>
                <a:lnTo>
                  <a:pt x="19" y="0"/>
                </a:lnTo>
                <a:lnTo>
                  <a:pt x="16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1247"/>
          <p:cNvSpPr>
            <a:spLocks/>
          </p:cNvSpPr>
          <p:nvPr/>
        </p:nvSpPr>
        <p:spPr bwMode="auto">
          <a:xfrm>
            <a:off x="5911851" y="1325563"/>
            <a:ext cx="22225" cy="14288"/>
          </a:xfrm>
          <a:custGeom>
            <a:avLst/>
            <a:gdLst>
              <a:gd name="T0" fmla="*/ 2 w 14"/>
              <a:gd name="T1" fmla="*/ 5 h 9"/>
              <a:gd name="T2" fmla="*/ 0 w 14"/>
              <a:gd name="T3" fmla="*/ 5 h 9"/>
              <a:gd name="T4" fmla="*/ 2 w 14"/>
              <a:gd name="T5" fmla="*/ 7 h 9"/>
              <a:gd name="T6" fmla="*/ 5 w 14"/>
              <a:gd name="T7" fmla="*/ 9 h 9"/>
              <a:gd name="T8" fmla="*/ 7 w 14"/>
              <a:gd name="T9" fmla="*/ 9 h 9"/>
              <a:gd name="T10" fmla="*/ 12 w 14"/>
              <a:gd name="T11" fmla="*/ 5 h 9"/>
              <a:gd name="T12" fmla="*/ 14 w 14"/>
              <a:gd name="T13" fmla="*/ 0 h 9"/>
              <a:gd name="T14" fmla="*/ 10 w 14"/>
              <a:gd name="T15" fmla="*/ 0 h 9"/>
              <a:gd name="T16" fmla="*/ 5 w 14"/>
              <a:gd name="T17" fmla="*/ 2 h 9"/>
              <a:gd name="T18" fmla="*/ 2 w 14"/>
              <a:gd name="T1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9">
                <a:moveTo>
                  <a:pt x="2" y="5"/>
                </a:moveTo>
                <a:lnTo>
                  <a:pt x="0" y="5"/>
                </a:lnTo>
                <a:lnTo>
                  <a:pt x="2" y="7"/>
                </a:lnTo>
                <a:lnTo>
                  <a:pt x="5" y="9"/>
                </a:lnTo>
                <a:lnTo>
                  <a:pt x="7" y="9"/>
                </a:lnTo>
                <a:lnTo>
                  <a:pt x="12" y="5"/>
                </a:lnTo>
                <a:lnTo>
                  <a:pt x="14" y="0"/>
                </a:lnTo>
                <a:lnTo>
                  <a:pt x="10" y="0"/>
                </a:lnTo>
                <a:lnTo>
                  <a:pt x="5" y="2"/>
                </a:lnTo>
                <a:lnTo>
                  <a:pt x="2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248"/>
          <p:cNvSpPr>
            <a:spLocks/>
          </p:cNvSpPr>
          <p:nvPr/>
        </p:nvSpPr>
        <p:spPr bwMode="auto">
          <a:xfrm>
            <a:off x="5956301" y="1257300"/>
            <a:ext cx="7938" cy="26988"/>
          </a:xfrm>
          <a:custGeom>
            <a:avLst/>
            <a:gdLst>
              <a:gd name="T0" fmla="*/ 3 w 5"/>
              <a:gd name="T1" fmla="*/ 3 h 17"/>
              <a:gd name="T2" fmla="*/ 0 w 5"/>
              <a:gd name="T3" fmla="*/ 5 h 17"/>
              <a:gd name="T4" fmla="*/ 0 w 5"/>
              <a:gd name="T5" fmla="*/ 10 h 17"/>
              <a:gd name="T6" fmla="*/ 0 w 5"/>
              <a:gd name="T7" fmla="*/ 12 h 17"/>
              <a:gd name="T8" fmla="*/ 0 w 5"/>
              <a:gd name="T9" fmla="*/ 14 h 17"/>
              <a:gd name="T10" fmla="*/ 0 w 5"/>
              <a:gd name="T11" fmla="*/ 17 h 17"/>
              <a:gd name="T12" fmla="*/ 3 w 5"/>
              <a:gd name="T13" fmla="*/ 17 h 17"/>
              <a:gd name="T14" fmla="*/ 3 w 5"/>
              <a:gd name="T15" fmla="*/ 12 h 17"/>
              <a:gd name="T16" fmla="*/ 5 w 5"/>
              <a:gd name="T17" fmla="*/ 10 h 17"/>
              <a:gd name="T18" fmla="*/ 5 w 5"/>
              <a:gd name="T19" fmla="*/ 7 h 17"/>
              <a:gd name="T20" fmla="*/ 5 w 5"/>
              <a:gd name="T21" fmla="*/ 5 h 17"/>
              <a:gd name="T22" fmla="*/ 5 w 5"/>
              <a:gd name="T23" fmla="*/ 0 h 17"/>
              <a:gd name="T24" fmla="*/ 3 w 5"/>
              <a:gd name="T25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" h="17">
                <a:moveTo>
                  <a:pt x="3" y="3"/>
                </a:moveTo>
                <a:lnTo>
                  <a:pt x="0" y="5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3" y="17"/>
                </a:lnTo>
                <a:lnTo>
                  <a:pt x="3" y="12"/>
                </a:lnTo>
                <a:lnTo>
                  <a:pt x="5" y="10"/>
                </a:lnTo>
                <a:lnTo>
                  <a:pt x="5" y="7"/>
                </a:lnTo>
                <a:lnTo>
                  <a:pt x="5" y="5"/>
                </a:lnTo>
                <a:lnTo>
                  <a:pt x="5" y="0"/>
                </a:lnTo>
                <a:lnTo>
                  <a:pt x="3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249"/>
          <p:cNvSpPr>
            <a:spLocks/>
          </p:cNvSpPr>
          <p:nvPr/>
        </p:nvSpPr>
        <p:spPr bwMode="auto">
          <a:xfrm>
            <a:off x="5934076" y="1227138"/>
            <a:ext cx="30163" cy="23813"/>
          </a:xfrm>
          <a:custGeom>
            <a:avLst/>
            <a:gdLst>
              <a:gd name="T0" fmla="*/ 5 w 19"/>
              <a:gd name="T1" fmla="*/ 3 h 15"/>
              <a:gd name="T2" fmla="*/ 3 w 19"/>
              <a:gd name="T3" fmla="*/ 3 h 15"/>
              <a:gd name="T4" fmla="*/ 3 w 19"/>
              <a:gd name="T5" fmla="*/ 10 h 15"/>
              <a:gd name="T6" fmla="*/ 0 w 19"/>
              <a:gd name="T7" fmla="*/ 10 h 15"/>
              <a:gd name="T8" fmla="*/ 5 w 19"/>
              <a:gd name="T9" fmla="*/ 12 h 15"/>
              <a:gd name="T10" fmla="*/ 7 w 19"/>
              <a:gd name="T11" fmla="*/ 15 h 15"/>
              <a:gd name="T12" fmla="*/ 12 w 19"/>
              <a:gd name="T13" fmla="*/ 7 h 15"/>
              <a:gd name="T14" fmla="*/ 17 w 19"/>
              <a:gd name="T15" fmla="*/ 5 h 15"/>
              <a:gd name="T16" fmla="*/ 19 w 19"/>
              <a:gd name="T17" fmla="*/ 3 h 15"/>
              <a:gd name="T18" fmla="*/ 17 w 19"/>
              <a:gd name="T19" fmla="*/ 3 h 15"/>
              <a:gd name="T20" fmla="*/ 14 w 19"/>
              <a:gd name="T21" fmla="*/ 0 h 15"/>
              <a:gd name="T22" fmla="*/ 10 w 19"/>
              <a:gd name="T23" fmla="*/ 0 h 15"/>
              <a:gd name="T24" fmla="*/ 7 w 19"/>
              <a:gd name="T25" fmla="*/ 0 h 15"/>
              <a:gd name="T26" fmla="*/ 5 w 19"/>
              <a:gd name="T2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15">
                <a:moveTo>
                  <a:pt x="5" y="3"/>
                </a:moveTo>
                <a:lnTo>
                  <a:pt x="3" y="3"/>
                </a:lnTo>
                <a:lnTo>
                  <a:pt x="3" y="10"/>
                </a:lnTo>
                <a:lnTo>
                  <a:pt x="0" y="10"/>
                </a:lnTo>
                <a:lnTo>
                  <a:pt x="5" y="12"/>
                </a:lnTo>
                <a:lnTo>
                  <a:pt x="7" y="15"/>
                </a:lnTo>
                <a:lnTo>
                  <a:pt x="12" y="7"/>
                </a:lnTo>
                <a:lnTo>
                  <a:pt x="17" y="5"/>
                </a:lnTo>
                <a:lnTo>
                  <a:pt x="19" y="3"/>
                </a:lnTo>
                <a:lnTo>
                  <a:pt x="17" y="3"/>
                </a:lnTo>
                <a:lnTo>
                  <a:pt x="14" y="0"/>
                </a:lnTo>
                <a:lnTo>
                  <a:pt x="10" y="0"/>
                </a:lnTo>
                <a:lnTo>
                  <a:pt x="7" y="0"/>
                </a:lnTo>
                <a:lnTo>
                  <a:pt x="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250"/>
          <p:cNvSpPr>
            <a:spLocks/>
          </p:cNvSpPr>
          <p:nvPr/>
        </p:nvSpPr>
        <p:spPr bwMode="auto">
          <a:xfrm>
            <a:off x="5983289" y="1174750"/>
            <a:ext cx="38100" cy="34925"/>
          </a:xfrm>
          <a:custGeom>
            <a:avLst/>
            <a:gdLst>
              <a:gd name="T0" fmla="*/ 5 w 24"/>
              <a:gd name="T1" fmla="*/ 5 h 22"/>
              <a:gd name="T2" fmla="*/ 2 w 24"/>
              <a:gd name="T3" fmla="*/ 10 h 22"/>
              <a:gd name="T4" fmla="*/ 0 w 24"/>
              <a:gd name="T5" fmla="*/ 14 h 22"/>
              <a:gd name="T6" fmla="*/ 0 w 24"/>
              <a:gd name="T7" fmla="*/ 17 h 22"/>
              <a:gd name="T8" fmla="*/ 2 w 24"/>
              <a:gd name="T9" fmla="*/ 17 h 22"/>
              <a:gd name="T10" fmla="*/ 2 w 24"/>
              <a:gd name="T11" fmla="*/ 19 h 22"/>
              <a:gd name="T12" fmla="*/ 0 w 24"/>
              <a:gd name="T13" fmla="*/ 22 h 22"/>
              <a:gd name="T14" fmla="*/ 5 w 24"/>
              <a:gd name="T15" fmla="*/ 19 h 22"/>
              <a:gd name="T16" fmla="*/ 7 w 24"/>
              <a:gd name="T17" fmla="*/ 14 h 22"/>
              <a:gd name="T18" fmla="*/ 9 w 24"/>
              <a:gd name="T19" fmla="*/ 12 h 22"/>
              <a:gd name="T20" fmla="*/ 14 w 24"/>
              <a:gd name="T21" fmla="*/ 7 h 22"/>
              <a:gd name="T22" fmla="*/ 19 w 24"/>
              <a:gd name="T23" fmla="*/ 7 h 22"/>
              <a:gd name="T24" fmla="*/ 24 w 24"/>
              <a:gd name="T25" fmla="*/ 5 h 22"/>
              <a:gd name="T26" fmla="*/ 24 w 24"/>
              <a:gd name="T27" fmla="*/ 0 h 22"/>
              <a:gd name="T28" fmla="*/ 17 w 24"/>
              <a:gd name="T29" fmla="*/ 3 h 22"/>
              <a:gd name="T30" fmla="*/ 14 w 24"/>
              <a:gd name="T31" fmla="*/ 3 h 22"/>
              <a:gd name="T32" fmla="*/ 12 w 24"/>
              <a:gd name="T33" fmla="*/ 5 h 22"/>
              <a:gd name="T34" fmla="*/ 9 w 24"/>
              <a:gd name="T35" fmla="*/ 7 h 22"/>
              <a:gd name="T36" fmla="*/ 9 w 24"/>
              <a:gd name="T37" fmla="*/ 5 h 22"/>
              <a:gd name="T38" fmla="*/ 12 w 24"/>
              <a:gd name="T39" fmla="*/ 3 h 22"/>
              <a:gd name="T40" fmla="*/ 9 w 24"/>
              <a:gd name="T41" fmla="*/ 3 h 22"/>
              <a:gd name="T42" fmla="*/ 5 w 24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" h="22">
                <a:moveTo>
                  <a:pt x="5" y="5"/>
                </a:moveTo>
                <a:lnTo>
                  <a:pt x="2" y="10"/>
                </a:lnTo>
                <a:lnTo>
                  <a:pt x="0" y="14"/>
                </a:lnTo>
                <a:lnTo>
                  <a:pt x="0" y="17"/>
                </a:lnTo>
                <a:lnTo>
                  <a:pt x="2" y="17"/>
                </a:lnTo>
                <a:lnTo>
                  <a:pt x="2" y="19"/>
                </a:lnTo>
                <a:lnTo>
                  <a:pt x="0" y="22"/>
                </a:lnTo>
                <a:lnTo>
                  <a:pt x="5" y="19"/>
                </a:lnTo>
                <a:lnTo>
                  <a:pt x="7" y="14"/>
                </a:lnTo>
                <a:lnTo>
                  <a:pt x="9" y="12"/>
                </a:lnTo>
                <a:lnTo>
                  <a:pt x="14" y="7"/>
                </a:lnTo>
                <a:lnTo>
                  <a:pt x="19" y="7"/>
                </a:lnTo>
                <a:lnTo>
                  <a:pt x="24" y="5"/>
                </a:lnTo>
                <a:lnTo>
                  <a:pt x="24" y="0"/>
                </a:lnTo>
                <a:lnTo>
                  <a:pt x="17" y="3"/>
                </a:lnTo>
                <a:lnTo>
                  <a:pt x="14" y="3"/>
                </a:lnTo>
                <a:lnTo>
                  <a:pt x="12" y="5"/>
                </a:lnTo>
                <a:lnTo>
                  <a:pt x="9" y="7"/>
                </a:lnTo>
                <a:lnTo>
                  <a:pt x="9" y="5"/>
                </a:lnTo>
                <a:lnTo>
                  <a:pt x="12" y="3"/>
                </a:lnTo>
                <a:lnTo>
                  <a:pt x="9" y="3"/>
                </a:lnTo>
                <a:lnTo>
                  <a:pt x="5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251"/>
          <p:cNvSpPr>
            <a:spLocks/>
          </p:cNvSpPr>
          <p:nvPr/>
        </p:nvSpPr>
        <p:spPr bwMode="auto">
          <a:xfrm>
            <a:off x="5975351" y="1141413"/>
            <a:ext cx="26988" cy="44450"/>
          </a:xfrm>
          <a:custGeom>
            <a:avLst/>
            <a:gdLst>
              <a:gd name="T0" fmla="*/ 12 w 17"/>
              <a:gd name="T1" fmla="*/ 2 h 28"/>
              <a:gd name="T2" fmla="*/ 10 w 17"/>
              <a:gd name="T3" fmla="*/ 5 h 28"/>
              <a:gd name="T4" fmla="*/ 10 w 17"/>
              <a:gd name="T5" fmla="*/ 7 h 28"/>
              <a:gd name="T6" fmla="*/ 14 w 17"/>
              <a:gd name="T7" fmla="*/ 7 h 28"/>
              <a:gd name="T8" fmla="*/ 10 w 17"/>
              <a:gd name="T9" fmla="*/ 12 h 28"/>
              <a:gd name="T10" fmla="*/ 7 w 17"/>
              <a:gd name="T11" fmla="*/ 14 h 28"/>
              <a:gd name="T12" fmla="*/ 5 w 17"/>
              <a:gd name="T13" fmla="*/ 16 h 28"/>
              <a:gd name="T14" fmla="*/ 5 w 17"/>
              <a:gd name="T15" fmla="*/ 19 h 28"/>
              <a:gd name="T16" fmla="*/ 0 w 17"/>
              <a:gd name="T17" fmla="*/ 21 h 28"/>
              <a:gd name="T18" fmla="*/ 0 w 17"/>
              <a:gd name="T19" fmla="*/ 26 h 28"/>
              <a:gd name="T20" fmla="*/ 0 w 17"/>
              <a:gd name="T21" fmla="*/ 28 h 28"/>
              <a:gd name="T22" fmla="*/ 3 w 17"/>
              <a:gd name="T23" fmla="*/ 28 h 28"/>
              <a:gd name="T24" fmla="*/ 5 w 17"/>
              <a:gd name="T25" fmla="*/ 24 h 28"/>
              <a:gd name="T26" fmla="*/ 7 w 17"/>
              <a:gd name="T27" fmla="*/ 24 h 28"/>
              <a:gd name="T28" fmla="*/ 10 w 17"/>
              <a:gd name="T29" fmla="*/ 21 h 28"/>
              <a:gd name="T30" fmla="*/ 12 w 17"/>
              <a:gd name="T31" fmla="*/ 19 h 28"/>
              <a:gd name="T32" fmla="*/ 14 w 17"/>
              <a:gd name="T33" fmla="*/ 16 h 28"/>
              <a:gd name="T34" fmla="*/ 17 w 17"/>
              <a:gd name="T35" fmla="*/ 14 h 28"/>
              <a:gd name="T36" fmla="*/ 17 w 17"/>
              <a:gd name="T37" fmla="*/ 9 h 28"/>
              <a:gd name="T38" fmla="*/ 14 w 17"/>
              <a:gd name="T39" fmla="*/ 7 h 28"/>
              <a:gd name="T40" fmla="*/ 14 w 17"/>
              <a:gd name="T41" fmla="*/ 5 h 28"/>
              <a:gd name="T42" fmla="*/ 17 w 17"/>
              <a:gd name="T43" fmla="*/ 2 h 28"/>
              <a:gd name="T44" fmla="*/ 14 w 17"/>
              <a:gd name="T45" fmla="*/ 0 h 28"/>
              <a:gd name="T46" fmla="*/ 12 w 17"/>
              <a:gd name="T47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28">
                <a:moveTo>
                  <a:pt x="12" y="2"/>
                </a:moveTo>
                <a:lnTo>
                  <a:pt x="10" y="5"/>
                </a:lnTo>
                <a:lnTo>
                  <a:pt x="10" y="7"/>
                </a:lnTo>
                <a:lnTo>
                  <a:pt x="14" y="7"/>
                </a:lnTo>
                <a:lnTo>
                  <a:pt x="10" y="12"/>
                </a:lnTo>
                <a:lnTo>
                  <a:pt x="7" y="14"/>
                </a:lnTo>
                <a:lnTo>
                  <a:pt x="5" y="16"/>
                </a:lnTo>
                <a:lnTo>
                  <a:pt x="5" y="19"/>
                </a:lnTo>
                <a:lnTo>
                  <a:pt x="0" y="21"/>
                </a:lnTo>
                <a:lnTo>
                  <a:pt x="0" y="26"/>
                </a:lnTo>
                <a:lnTo>
                  <a:pt x="0" y="28"/>
                </a:lnTo>
                <a:lnTo>
                  <a:pt x="3" y="28"/>
                </a:lnTo>
                <a:lnTo>
                  <a:pt x="5" y="24"/>
                </a:lnTo>
                <a:lnTo>
                  <a:pt x="7" y="24"/>
                </a:lnTo>
                <a:lnTo>
                  <a:pt x="10" y="21"/>
                </a:lnTo>
                <a:lnTo>
                  <a:pt x="12" y="19"/>
                </a:lnTo>
                <a:lnTo>
                  <a:pt x="14" y="16"/>
                </a:lnTo>
                <a:lnTo>
                  <a:pt x="17" y="14"/>
                </a:lnTo>
                <a:lnTo>
                  <a:pt x="17" y="9"/>
                </a:lnTo>
                <a:lnTo>
                  <a:pt x="14" y="7"/>
                </a:lnTo>
                <a:lnTo>
                  <a:pt x="14" y="5"/>
                </a:lnTo>
                <a:lnTo>
                  <a:pt x="17" y="2"/>
                </a:lnTo>
                <a:lnTo>
                  <a:pt x="14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252"/>
          <p:cNvSpPr>
            <a:spLocks/>
          </p:cNvSpPr>
          <p:nvPr/>
        </p:nvSpPr>
        <p:spPr bwMode="auto">
          <a:xfrm>
            <a:off x="6005514" y="1133475"/>
            <a:ext cx="11113" cy="11113"/>
          </a:xfrm>
          <a:custGeom>
            <a:avLst/>
            <a:gdLst>
              <a:gd name="T0" fmla="*/ 3 w 7"/>
              <a:gd name="T1" fmla="*/ 0 h 7"/>
              <a:gd name="T2" fmla="*/ 0 w 7"/>
              <a:gd name="T3" fmla="*/ 0 h 7"/>
              <a:gd name="T4" fmla="*/ 0 w 7"/>
              <a:gd name="T5" fmla="*/ 3 h 7"/>
              <a:gd name="T6" fmla="*/ 3 w 7"/>
              <a:gd name="T7" fmla="*/ 5 h 7"/>
              <a:gd name="T8" fmla="*/ 5 w 7"/>
              <a:gd name="T9" fmla="*/ 7 h 7"/>
              <a:gd name="T10" fmla="*/ 7 w 7"/>
              <a:gd name="T11" fmla="*/ 5 h 7"/>
              <a:gd name="T12" fmla="*/ 7 w 7"/>
              <a:gd name="T13" fmla="*/ 3 h 7"/>
              <a:gd name="T14" fmla="*/ 7 w 7"/>
              <a:gd name="T15" fmla="*/ 0 h 7"/>
              <a:gd name="T16" fmla="*/ 5 w 7"/>
              <a:gd name="T17" fmla="*/ 0 h 7"/>
              <a:gd name="T18" fmla="*/ 3 w 7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0" y="0"/>
                </a:lnTo>
                <a:lnTo>
                  <a:pt x="0" y="3"/>
                </a:lnTo>
                <a:lnTo>
                  <a:pt x="3" y="5"/>
                </a:lnTo>
                <a:lnTo>
                  <a:pt x="5" y="7"/>
                </a:lnTo>
                <a:lnTo>
                  <a:pt x="7" y="5"/>
                </a:lnTo>
                <a:lnTo>
                  <a:pt x="7" y="3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253"/>
          <p:cNvSpPr>
            <a:spLocks/>
          </p:cNvSpPr>
          <p:nvPr/>
        </p:nvSpPr>
        <p:spPr bwMode="auto">
          <a:xfrm>
            <a:off x="6021389" y="1138238"/>
            <a:ext cx="17463" cy="3175"/>
          </a:xfrm>
          <a:custGeom>
            <a:avLst/>
            <a:gdLst>
              <a:gd name="T0" fmla="*/ 2 w 11"/>
              <a:gd name="T1" fmla="*/ 0 h 2"/>
              <a:gd name="T2" fmla="*/ 0 w 11"/>
              <a:gd name="T3" fmla="*/ 2 h 2"/>
              <a:gd name="T4" fmla="*/ 2 w 11"/>
              <a:gd name="T5" fmla="*/ 2 h 2"/>
              <a:gd name="T6" fmla="*/ 7 w 11"/>
              <a:gd name="T7" fmla="*/ 2 h 2"/>
              <a:gd name="T8" fmla="*/ 11 w 11"/>
              <a:gd name="T9" fmla="*/ 0 h 2"/>
              <a:gd name="T10" fmla="*/ 7 w 11"/>
              <a:gd name="T11" fmla="*/ 0 h 2"/>
              <a:gd name="T12" fmla="*/ 2 w 11"/>
              <a:gd name="T13" fmla="*/ 0 h 2"/>
              <a:gd name="T14" fmla="*/ 2 w 11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">
                <a:moveTo>
                  <a:pt x="2" y="0"/>
                </a:moveTo>
                <a:lnTo>
                  <a:pt x="0" y="2"/>
                </a:lnTo>
                <a:lnTo>
                  <a:pt x="2" y="2"/>
                </a:lnTo>
                <a:lnTo>
                  <a:pt x="7" y="2"/>
                </a:lnTo>
                <a:lnTo>
                  <a:pt x="11" y="0"/>
                </a:lnTo>
                <a:lnTo>
                  <a:pt x="7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254"/>
          <p:cNvSpPr>
            <a:spLocks/>
          </p:cNvSpPr>
          <p:nvPr/>
        </p:nvSpPr>
        <p:spPr bwMode="auto">
          <a:xfrm>
            <a:off x="6013451" y="1108075"/>
            <a:ext cx="11113" cy="14288"/>
          </a:xfrm>
          <a:custGeom>
            <a:avLst/>
            <a:gdLst>
              <a:gd name="T0" fmla="*/ 2 w 7"/>
              <a:gd name="T1" fmla="*/ 0 h 9"/>
              <a:gd name="T2" fmla="*/ 2 w 7"/>
              <a:gd name="T3" fmla="*/ 2 h 9"/>
              <a:gd name="T4" fmla="*/ 0 w 7"/>
              <a:gd name="T5" fmla="*/ 4 h 9"/>
              <a:gd name="T6" fmla="*/ 0 w 7"/>
              <a:gd name="T7" fmla="*/ 7 h 9"/>
              <a:gd name="T8" fmla="*/ 2 w 7"/>
              <a:gd name="T9" fmla="*/ 9 h 9"/>
              <a:gd name="T10" fmla="*/ 5 w 7"/>
              <a:gd name="T11" fmla="*/ 7 h 9"/>
              <a:gd name="T12" fmla="*/ 7 w 7"/>
              <a:gd name="T13" fmla="*/ 7 h 9"/>
              <a:gd name="T14" fmla="*/ 7 w 7"/>
              <a:gd name="T15" fmla="*/ 2 h 9"/>
              <a:gd name="T16" fmla="*/ 7 w 7"/>
              <a:gd name="T17" fmla="*/ 0 h 9"/>
              <a:gd name="T18" fmla="*/ 5 w 7"/>
              <a:gd name="T19" fmla="*/ 0 h 9"/>
              <a:gd name="T20" fmla="*/ 2 w 7"/>
              <a:gd name="T2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9">
                <a:moveTo>
                  <a:pt x="2" y="0"/>
                </a:move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2" y="9"/>
                </a:lnTo>
                <a:lnTo>
                  <a:pt x="5" y="7"/>
                </a:lnTo>
                <a:lnTo>
                  <a:pt x="7" y="7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255"/>
          <p:cNvSpPr>
            <a:spLocks/>
          </p:cNvSpPr>
          <p:nvPr/>
        </p:nvSpPr>
        <p:spPr bwMode="auto">
          <a:xfrm>
            <a:off x="6046789" y="1055688"/>
            <a:ext cx="15875" cy="3175"/>
          </a:xfrm>
          <a:custGeom>
            <a:avLst/>
            <a:gdLst>
              <a:gd name="T0" fmla="*/ 3 w 10"/>
              <a:gd name="T1" fmla="*/ 0 h 2"/>
              <a:gd name="T2" fmla="*/ 0 w 10"/>
              <a:gd name="T3" fmla="*/ 0 h 2"/>
              <a:gd name="T4" fmla="*/ 5 w 10"/>
              <a:gd name="T5" fmla="*/ 2 h 2"/>
              <a:gd name="T6" fmla="*/ 10 w 10"/>
              <a:gd name="T7" fmla="*/ 2 h 2"/>
              <a:gd name="T8" fmla="*/ 10 w 10"/>
              <a:gd name="T9" fmla="*/ 0 h 2"/>
              <a:gd name="T10" fmla="*/ 7 w 10"/>
              <a:gd name="T11" fmla="*/ 0 h 2"/>
              <a:gd name="T12" fmla="*/ 5 w 10"/>
              <a:gd name="T13" fmla="*/ 0 h 2"/>
              <a:gd name="T14" fmla="*/ 3 w 10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2">
                <a:moveTo>
                  <a:pt x="3" y="0"/>
                </a:moveTo>
                <a:lnTo>
                  <a:pt x="0" y="0"/>
                </a:lnTo>
                <a:lnTo>
                  <a:pt x="5" y="2"/>
                </a:lnTo>
                <a:lnTo>
                  <a:pt x="10" y="2"/>
                </a:lnTo>
                <a:lnTo>
                  <a:pt x="10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256"/>
          <p:cNvSpPr>
            <a:spLocks/>
          </p:cNvSpPr>
          <p:nvPr/>
        </p:nvSpPr>
        <p:spPr bwMode="auto">
          <a:xfrm>
            <a:off x="6054726" y="1042988"/>
            <a:ext cx="14288" cy="4763"/>
          </a:xfrm>
          <a:custGeom>
            <a:avLst/>
            <a:gdLst>
              <a:gd name="T0" fmla="*/ 0 w 9"/>
              <a:gd name="T1" fmla="*/ 3 h 3"/>
              <a:gd name="T2" fmla="*/ 2 w 9"/>
              <a:gd name="T3" fmla="*/ 3 h 3"/>
              <a:gd name="T4" fmla="*/ 7 w 9"/>
              <a:gd name="T5" fmla="*/ 3 h 3"/>
              <a:gd name="T6" fmla="*/ 9 w 9"/>
              <a:gd name="T7" fmla="*/ 3 h 3"/>
              <a:gd name="T8" fmla="*/ 9 w 9"/>
              <a:gd name="T9" fmla="*/ 0 h 3"/>
              <a:gd name="T10" fmla="*/ 5 w 9"/>
              <a:gd name="T11" fmla="*/ 0 h 3"/>
              <a:gd name="T12" fmla="*/ 2 w 9"/>
              <a:gd name="T13" fmla="*/ 0 h 3"/>
              <a:gd name="T14" fmla="*/ 0 w 9"/>
              <a:gd name="T15" fmla="*/ 0 h 3"/>
              <a:gd name="T16" fmla="*/ 0 w 9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">
                <a:moveTo>
                  <a:pt x="0" y="3"/>
                </a:moveTo>
                <a:lnTo>
                  <a:pt x="2" y="3"/>
                </a:lnTo>
                <a:lnTo>
                  <a:pt x="7" y="3"/>
                </a:lnTo>
                <a:lnTo>
                  <a:pt x="9" y="3"/>
                </a:lnTo>
                <a:lnTo>
                  <a:pt x="9" y="0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257"/>
          <p:cNvSpPr>
            <a:spLocks/>
          </p:cNvSpPr>
          <p:nvPr/>
        </p:nvSpPr>
        <p:spPr bwMode="auto">
          <a:xfrm>
            <a:off x="6099176" y="984250"/>
            <a:ext cx="23813" cy="28575"/>
          </a:xfrm>
          <a:custGeom>
            <a:avLst/>
            <a:gdLst>
              <a:gd name="T0" fmla="*/ 12 w 15"/>
              <a:gd name="T1" fmla="*/ 2 h 18"/>
              <a:gd name="T2" fmla="*/ 10 w 15"/>
              <a:gd name="T3" fmla="*/ 0 h 18"/>
              <a:gd name="T4" fmla="*/ 10 w 15"/>
              <a:gd name="T5" fmla="*/ 2 h 18"/>
              <a:gd name="T6" fmla="*/ 10 w 15"/>
              <a:gd name="T7" fmla="*/ 4 h 18"/>
              <a:gd name="T8" fmla="*/ 7 w 15"/>
              <a:gd name="T9" fmla="*/ 7 h 18"/>
              <a:gd name="T10" fmla="*/ 5 w 15"/>
              <a:gd name="T11" fmla="*/ 2 h 18"/>
              <a:gd name="T12" fmla="*/ 3 w 15"/>
              <a:gd name="T13" fmla="*/ 2 h 18"/>
              <a:gd name="T14" fmla="*/ 3 w 15"/>
              <a:gd name="T15" fmla="*/ 7 h 18"/>
              <a:gd name="T16" fmla="*/ 0 w 15"/>
              <a:gd name="T17" fmla="*/ 7 h 18"/>
              <a:gd name="T18" fmla="*/ 3 w 15"/>
              <a:gd name="T19" fmla="*/ 9 h 18"/>
              <a:gd name="T20" fmla="*/ 5 w 15"/>
              <a:gd name="T21" fmla="*/ 11 h 18"/>
              <a:gd name="T22" fmla="*/ 7 w 15"/>
              <a:gd name="T23" fmla="*/ 16 h 18"/>
              <a:gd name="T24" fmla="*/ 7 w 15"/>
              <a:gd name="T25" fmla="*/ 18 h 18"/>
              <a:gd name="T26" fmla="*/ 10 w 15"/>
              <a:gd name="T27" fmla="*/ 16 h 18"/>
              <a:gd name="T28" fmla="*/ 10 w 15"/>
              <a:gd name="T29" fmla="*/ 14 h 18"/>
              <a:gd name="T30" fmla="*/ 10 w 15"/>
              <a:gd name="T31" fmla="*/ 9 h 18"/>
              <a:gd name="T32" fmla="*/ 12 w 15"/>
              <a:gd name="T33" fmla="*/ 7 h 18"/>
              <a:gd name="T34" fmla="*/ 12 w 15"/>
              <a:gd name="T35" fmla="*/ 2 h 18"/>
              <a:gd name="T36" fmla="*/ 15 w 15"/>
              <a:gd name="T37" fmla="*/ 2 h 18"/>
              <a:gd name="T38" fmla="*/ 12 w 15"/>
              <a:gd name="T39" fmla="*/ 0 h 18"/>
              <a:gd name="T40" fmla="*/ 12 w 15"/>
              <a:gd name="T41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18">
                <a:moveTo>
                  <a:pt x="12" y="2"/>
                </a:moveTo>
                <a:lnTo>
                  <a:pt x="10" y="0"/>
                </a:lnTo>
                <a:lnTo>
                  <a:pt x="10" y="2"/>
                </a:lnTo>
                <a:lnTo>
                  <a:pt x="10" y="4"/>
                </a:lnTo>
                <a:lnTo>
                  <a:pt x="7" y="7"/>
                </a:lnTo>
                <a:lnTo>
                  <a:pt x="5" y="2"/>
                </a:lnTo>
                <a:lnTo>
                  <a:pt x="3" y="2"/>
                </a:lnTo>
                <a:lnTo>
                  <a:pt x="3" y="7"/>
                </a:lnTo>
                <a:lnTo>
                  <a:pt x="0" y="7"/>
                </a:lnTo>
                <a:lnTo>
                  <a:pt x="3" y="9"/>
                </a:lnTo>
                <a:lnTo>
                  <a:pt x="5" y="11"/>
                </a:lnTo>
                <a:lnTo>
                  <a:pt x="7" y="16"/>
                </a:lnTo>
                <a:lnTo>
                  <a:pt x="7" y="18"/>
                </a:lnTo>
                <a:lnTo>
                  <a:pt x="10" y="16"/>
                </a:lnTo>
                <a:lnTo>
                  <a:pt x="10" y="14"/>
                </a:lnTo>
                <a:lnTo>
                  <a:pt x="10" y="9"/>
                </a:lnTo>
                <a:lnTo>
                  <a:pt x="12" y="7"/>
                </a:lnTo>
                <a:lnTo>
                  <a:pt x="12" y="2"/>
                </a:lnTo>
                <a:lnTo>
                  <a:pt x="15" y="2"/>
                </a:lnTo>
                <a:lnTo>
                  <a:pt x="12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1258"/>
          <p:cNvSpPr>
            <a:spLocks/>
          </p:cNvSpPr>
          <p:nvPr/>
        </p:nvSpPr>
        <p:spPr bwMode="auto">
          <a:xfrm>
            <a:off x="6115051" y="942975"/>
            <a:ext cx="14288" cy="11113"/>
          </a:xfrm>
          <a:custGeom>
            <a:avLst/>
            <a:gdLst>
              <a:gd name="T0" fmla="*/ 5 w 9"/>
              <a:gd name="T1" fmla="*/ 0 h 7"/>
              <a:gd name="T2" fmla="*/ 5 w 9"/>
              <a:gd name="T3" fmla="*/ 2 h 7"/>
              <a:gd name="T4" fmla="*/ 2 w 9"/>
              <a:gd name="T5" fmla="*/ 4 h 7"/>
              <a:gd name="T6" fmla="*/ 0 w 9"/>
              <a:gd name="T7" fmla="*/ 7 h 7"/>
              <a:gd name="T8" fmla="*/ 2 w 9"/>
              <a:gd name="T9" fmla="*/ 7 h 7"/>
              <a:gd name="T10" fmla="*/ 7 w 9"/>
              <a:gd name="T11" fmla="*/ 4 h 7"/>
              <a:gd name="T12" fmla="*/ 9 w 9"/>
              <a:gd name="T13" fmla="*/ 2 h 7"/>
              <a:gd name="T14" fmla="*/ 9 w 9"/>
              <a:gd name="T15" fmla="*/ 0 h 7"/>
              <a:gd name="T16" fmla="*/ 7 w 9"/>
              <a:gd name="T17" fmla="*/ 0 h 7"/>
              <a:gd name="T18" fmla="*/ 5 w 9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7">
                <a:moveTo>
                  <a:pt x="5" y="0"/>
                </a:moveTo>
                <a:lnTo>
                  <a:pt x="5" y="2"/>
                </a:lnTo>
                <a:lnTo>
                  <a:pt x="2" y="4"/>
                </a:lnTo>
                <a:lnTo>
                  <a:pt x="0" y="7"/>
                </a:lnTo>
                <a:lnTo>
                  <a:pt x="2" y="7"/>
                </a:lnTo>
                <a:lnTo>
                  <a:pt x="7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259"/>
          <p:cNvSpPr>
            <a:spLocks/>
          </p:cNvSpPr>
          <p:nvPr/>
        </p:nvSpPr>
        <p:spPr bwMode="auto">
          <a:xfrm>
            <a:off x="6197601" y="841375"/>
            <a:ext cx="30163" cy="11113"/>
          </a:xfrm>
          <a:custGeom>
            <a:avLst/>
            <a:gdLst>
              <a:gd name="T0" fmla="*/ 0 w 19"/>
              <a:gd name="T1" fmla="*/ 4 h 7"/>
              <a:gd name="T2" fmla="*/ 5 w 19"/>
              <a:gd name="T3" fmla="*/ 4 h 7"/>
              <a:gd name="T4" fmla="*/ 7 w 19"/>
              <a:gd name="T5" fmla="*/ 4 h 7"/>
              <a:gd name="T6" fmla="*/ 9 w 19"/>
              <a:gd name="T7" fmla="*/ 4 h 7"/>
              <a:gd name="T8" fmla="*/ 14 w 19"/>
              <a:gd name="T9" fmla="*/ 4 h 7"/>
              <a:gd name="T10" fmla="*/ 16 w 19"/>
              <a:gd name="T11" fmla="*/ 7 h 7"/>
              <a:gd name="T12" fmla="*/ 19 w 19"/>
              <a:gd name="T13" fmla="*/ 4 h 7"/>
              <a:gd name="T14" fmla="*/ 16 w 19"/>
              <a:gd name="T15" fmla="*/ 2 h 7"/>
              <a:gd name="T16" fmla="*/ 14 w 19"/>
              <a:gd name="T17" fmla="*/ 0 h 7"/>
              <a:gd name="T18" fmla="*/ 9 w 19"/>
              <a:gd name="T19" fmla="*/ 0 h 7"/>
              <a:gd name="T20" fmla="*/ 2 w 19"/>
              <a:gd name="T21" fmla="*/ 2 h 7"/>
              <a:gd name="T22" fmla="*/ 0 w 19"/>
              <a:gd name="T23" fmla="*/ 4 h 7"/>
              <a:gd name="T24" fmla="*/ 0 w 19"/>
              <a:gd name="T2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7">
                <a:moveTo>
                  <a:pt x="0" y="4"/>
                </a:moveTo>
                <a:lnTo>
                  <a:pt x="5" y="4"/>
                </a:lnTo>
                <a:lnTo>
                  <a:pt x="7" y="4"/>
                </a:lnTo>
                <a:lnTo>
                  <a:pt x="9" y="4"/>
                </a:lnTo>
                <a:lnTo>
                  <a:pt x="14" y="4"/>
                </a:lnTo>
                <a:lnTo>
                  <a:pt x="16" y="7"/>
                </a:lnTo>
                <a:lnTo>
                  <a:pt x="19" y="4"/>
                </a:lnTo>
                <a:lnTo>
                  <a:pt x="16" y="2"/>
                </a:lnTo>
                <a:lnTo>
                  <a:pt x="14" y="0"/>
                </a:lnTo>
                <a:lnTo>
                  <a:pt x="9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260"/>
          <p:cNvSpPr>
            <a:spLocks/>
          </p:cNvSpPr>
          <p:nvPr/>
        </p:nvSpPr>
        <p:spPr bwMode="auto">
          <a:xfrm>
            <a:off x="6167439" y="841375"/>
            <a:ext cx="19050" cy="22225"/>
          </a:xfrm>
          <a:custGeom>
            <a:avLst/>
            <a:gdLst>
              <a:gd name="T0" fmla="*/ 0 w 12"/>
              <a:gd name="T1" fmla="*/ 9 h 14"/>
              <a:gd name="T2" fmla="*/ 0 w 12"/>
              <a:gd name="T3" fmla="*/ 14 h 14"/>
              <a:gd name="T4" fmla="*/ 7 w 12"/>
              <a:gd name="T5" fmla="*/ 14 h 14"/>
              <a:gd name="T6" fmla="*/ 9 w 12"/>
              <a:gd name="T7" fmla="*/ 14 h 14"/>
              <a:gd name="T8" fmla="*/ 12 w 12"/>
              <a:gd name="T9" fmla="*/ 9 h 14"/>
              <a:gd name="T10" fmla="*/ 9 w 12"/>
              <a:gd name="T11" fmla="*/ 9 h 14"/>
              <a:gd name="T12" fmla="*/ 12 w 12"/>
              <a:gd name="T13" fmla="*/ 7 h 14"/>
              <a:gd name="T14" fmla="*/ 9 w 12"/>
              <a:gd name="T15" fmla="*/ 4 h 14"/>
              <a:gd name="T16" fmla="*/ 9 w 12"/>
              <a:gd name="T17" fmla="*/ 0 h 14"/>
              <a:gd name="T18" fmla="*/ 9 w 12"/>
              <a:gd name="T19" fmla="*/ 2 h 14"/>
              <a:gd name="T20" fmla="*/ 7 w 12"/>
              <a:gd name="T21" fmla="*/ 7 h 14"/>
              <a:gd name="T22" fmla="*/ 7 w 12"/>
              <a:gd name="T23" fmla="*/ 9 h 14"/>
              <a:gd name="T24" fmla="*/ 5 w 12"/>
              <a:gd name="T25" fmla="*/ 7 h 14"/>
              <a:gd name="T26" fmla="*/ 5 w 12"/>
              <a:gd name="T27" fmla="*/ 4 h 14"/>
              <a:gd name="T28" fmla="*/ 0 w 12"/>
              <a:gd name="T29" fmla="*/ 7 h 14"/>
              <a:gd name="T30" fmla="*/ 0 w 12"/>
              <a:gd name="T31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0" y="9"/>
                </a:moveTo>
                <a:lnTo>
                  <a:pt x="0" y="14"/>
                </a:lnTo>
                <a:lnTo>
                  <a:pt x="7" y="14"/>
                </a:lnTo>
                <a:lnTo>
                  <a:pt x="9" y="14"/>
                </a:lnTo>
                <a:lnTo>
                  <a:pt x="12" y="9"/>
                </a:lnTo>
                <a:lnTo>
                  <a:pt x="9" y="9"/>
                </a:lnTo>
                <a:lnTo>
                  <a:pt x="12" y="7"/>
                </a:lnTo>
                <a:lnTo>
                  <a:pt x="9" y="4"/>
                </a:lnTo>
                <a:lnTo>
                  <a:pt x="9" y="0"/>
                </a:lnTo>
                <a:lnTo>
                  <a:pt x="9" y="2"/>
                </a:lnTo>
                <a:lnTo>
                  <a:pt x="7" y="7"/>
                </a:lnTo>
                <a:lnTo>
                  <a:pt x="7" y="9"/>
                </a:lnTo>
                <a:lnTo>
                  <a:pt x="5" y="7"/>
                </a:lnTo>
                <a:lnTo>
                  <a:pt x="5" y="4"/>
                </a:lnTo>
                <a:lnTo>
                  <a:pt x="0" y="7"/>
                </a:lnTo>
                <a:lnTo>
                  <a:pt x="0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261"/>
          <p:cNvSpPr>
            <a:spLocks/>
          </p:cNvSpPr>
          <p:nvPr/>
        </p:nvSpPr>
        <p:spPr bwMode="auto">
          <a:xfrm>
            <a:off x="5980114" y="92392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0 h 2"/>
              <a:gd name="T4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262"/>
          <p:cNvSpPr>
            <a:spLocks/>
          </p:cNvSpPr>
          <p:nvPr/>
        </p:nvSpPr>
        <p:spPr bwMode="auto">
          <a:xfrm>
            <a:off x="6010276" y="893763"/>
            <a:ext cx="11113" cy="11113"/>
          </a:xfrm>
          <a:custGeom>
            <a:avLst/>
            <a:gdLst>
              <a:gd name="T0" fmla="*/ 2 w 7"/>
              <a:gd name="T1" fmla="*/ 2 h 7"/>
              <a:gd name="T2" fmla="*/ 0 w 7"/>
              <a:gd name="T3" fmla="*/ 4 h 7"/>
              <a:gd name="T4" fmla="*/ 0 w 7"/>
              <a:gd name="T5" fmla="*/ 7 h 7"/>
              <a:gd name="T6" fmla="*/ 2 w 7"/>
              <a:gd name="T7" fmla="*/ 7 h 7"/>
              <a:gd name="T8" fmla="*/ 7 w 7"/>
              <a:gd name="T9" fmla="*/ 4 h 7"/>
              <a:gd name="T10" fmla="*/ 7 w 7"/>
              <a:gd name="T11" fmla="*/ 2 h 7"/>
              <a:gd name="T12" fmla="*/ 4 w 7"/>
              <a:gd name="T13" fmla="*/ 0 h 7"/>
              <a:gd name="T14" fmla="*/ 2 w 7"/>
              <a:gd name="T1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2" y="2"/>
                </a:moveTo>
                <a:lnTo>
                  <a:pt x="0" y="4"/>
                </a:lnTo>
                <a:lnTo>
                  <a:pt x="0" y="7"/>
                </a:lnTo>
                <a:lnTo>
                  <a:pt x="2" y="7"/>
                </a:lnTo>
                <a:lnTo>
                  <a:pt x="7" y="4"/>
                </a:lnTo>
                <a:lnTo>
                  <a:pt x="7" y="2"/>
                </a:lnTo>
                <a:lnTo>
                  <a:pt x="4" y="0"/>
                </a:lnTo>
                <a:lnTo>
                  <a:pt x="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263"/>
          <p:cNvSpPr>
            <a:spLocks/>
          </p:cNvSpPr>
          <p:nvPr/>
        </p:nvSpPr>
        <p:spPr bwMode="auto">
          <a:xfrm>
            <a:off x="6027739" y="817563"/>
            <a:ext cx="41275" cy="53975"/>
          </a:xfrm>
          <a:custGeom>
            <a:avLst/>
            <a:gdLst>
              <a:gd name="T0" fmla="*/ 3 w 26"/>
              <a:gd name="T1" fmla="*/ 34 h 34"/>
              <a:gd name="T2" fmla="*/ 5 w 26"/>
              <a:gd name="T3" fmla="*/ 34 h 34"/>
              <a:gd name="T4" fmla="*/ 10 w 26"/>
              <a:gd name="T5" fmla="*/ 29 h 34"/>
              <a:gd name="T6" fmla="*/ 12 w 26"/>
              <a:gd name="T7" fmla="*/ 24 h 34"/>
              <a:gd name="T8" fmla="*/ 17 w 26"/>
              <a:gd name="T9" fmla="*/ 19 h 34"/>
              <a:gd name="T10" fmla="*/ 24 w 26"/>
              <a:gd name="T11" fmla="*/ 15 h 34"/>
              <a:gd name="T12" fmla="*/ 24 w 26"/>
              <a:gd name="T13" fmla="*/ 8 h 34"/>
              <a:gd name="T14" fmla="*/ 26 w 26"/>
              <a:gd name="T15" fmla="*/ 3 h 34"/>
              <a:gd name="T16" fmla="*/ 24 w 26"/>
              <a:gd name="T17" fmla="*/ 0 h 34"/>
              <a:gd name="T18" fmla="*/ 22 w 26"/>
              <a:gd name="T19" fmla="*/ 0 h 34"/>
              <a:gd name="T20" fmla="*/ 22 w 26"/>
              <a:gd name="T21" fmla="*/ 3 h 34"/>
              <a:gd name="T22" fmla="*/ 22 w 26"/>
              <a:gd name="T23" fmla="*/ 5 h 34"/>
              <a:gd name="T24" fmla="*/ 19 w 26"/>
              <a:gd name="T25" fmla="*/ 8 h 34"/>
              <a:gd name="T26" fmla="*/ 17 w 26"/>
              <a:gd name="T27" fmla="*/ 8 h 34"/>
              <a:gd name="T28" fmla="*/ 15 w 26"/>
              <a:gd name="T29" fmla="*/ 8 h 34"/>
              <a:gd name="T30" fmla="*/ 15 w 26"/>
              <a:gd name="T31" fmla="*/ 5 h 34"/>
              <a:gd name="T32" fmla="*/ 12 w 26"/>
              <a:gd name="T33" fmla="*/ 5 h 34"/>
              <a:gd name="T34" fmla="*/ 10 w 26"/>
              <a:gd name="T35" fmla="*/ 10 h 34"/>
              <a:gd name="T36" fmla="*/ 7 w 26"/>
              <a:gd name="T37" fmla="*/ 15 h 34"/>
              <a:gd name="T38" fmla="*/ 3 w 26"/>
              <a:gd name="T39" fmla="*/ 22 h 34"/>
              <a:gd name="T40" fmla="*/ 0 w 26"/>
              <a:gd name="T41" fmla="*/ 29 h 34"/>
              <a:gd name="T42" fmla="*/ 0 w 26"/>
              <a:gd name="T43" fmla="*/ 34 h 34"/>
              <a:gd name="T44" fmla="*/ 3 w 26"/>
              <a:gd name="T45" fmla="*/ 34 h 34"/>
              <a:gd name="T46" fmla="*/ 3 w 26"/>
              <a:gd name="T4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34">
                <a:moveTo>
                  <a:pt x="3" y="34"/>
                </a:moveTo>
                <a:lnTo>
                  <a:pt x="5" y="34"/>
                </a:lnTo>
                <a:lnTo>
                  <a:pt x="10" y="29"/>
                </a:lnTo>
                <a:lnTo>
                  <a:pt x="12" y="24"/>
                </a:lnTo>
                <a:lnTo>
                  <a:pt x="17" y="19"/>
                </a:lnTo>
                <a:lnTo>
                  <a:pt x="24" y="15"/>
                </a:lnTo>
                <a:lnTo>
                  <a:pt x="24" y="8"/>
                </a:lnTo>
                <a:lnTo>
                  <a:pt x="26" y="3"/>
                </a:lnTo>
                <a:lnTo>
                  <a:pt x="24" y="0"/>
                </a:lnTo>
                <a:lnTo>
                  <a:pt x="22" y="0"/>
                </a:lnTo>
                <a:lnTo>
                  <a:pt x="22" y="3"/>
                </a:lnTo>
                <a:lnTo>
                  <a:pt x="22" y="5"/>
                </a:lnTo>
                <a:lnTo>
                  <a:pt x="19" y="8"/>
                </a:lnTo>
                <a:lnTo>
                  <a:pt x="17" y="8"/>
                </a:lnTo>
                <a:lnTo>
                  <a:pt x="15" y="8"/>
                </a:lnTo>
                <a:lnTo>
                  <a:pt x="15" y="5"/>
                </a:lnTo>
                <a:lnTo>
                  <a:pt x="12" y="5"/>
                </a:lnTo>
                <a:lnTo>
                  <a:pt x="10" y="10"/>
                </a:lnTo>
                <a:lnTo>
                  <a:pt x="7" y="15"/>
                </a:lnTo>
                <a:lnTo>
                  <a:pt x="3" y="22"/>
                </a:lnTo>
                <a:lnTo>
                  <a:pt x="0" y="29"/>
                </a:lnTo>
                <a:lnTo>
                  <a:pt x="0" y="34"/>
                </a:lnTo>
                <a:lnTo>
                  <a:pt x="3" y="34"/>
                </a:lnTo>
                <a:lnTo>
                  <a:pt x="3" y="3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264"/>
          <p:cNvSpPr>
            <a:spLocks/>
          </p:cNvSpPr>
          <p:nvPr/>
        </p:nvSpPr>
        <p:spPr bwMode="auto">
          <a:xfrm>
            <a:off x="6069014" y="792163"/>
            <a:ext cx="53975" cy="44450"/>
          </a:xfrm>
          <a:custGeom>
            <a:avLst/>
            <a:gdLst>
              <a:gd name="T0" fmla="*/ 5 w 34"/>
              <a:gd name="T1" fmla="*/ 5 h 28"/>
              <a:gd name="T2" fmla="*/ 5 w 34"/>
              <a:gd name="T3" fmla="*/ 7 h 28"/>
              <a:gd name="T4" fmla="*/ 5 w 34"/>
              <a:gd name="T5" fmla="*/ 9 h 28"/>
              <a:gd name="T6" fmla="*/ 3 w 34"/>
              <a:gd name="T7" fmla="*/ 12 h 28"/>
              <a:gd name="T8" fmla="*/ 3 w 34"/>
              <a:gd name="T9" fmla="*/ 19 h 28"/>
              <a:gd name="T10" fmla="*/ 3 w 34"/>
              <a:gd name="T11" fmla="*/ 21 h 28"/>
              <a:gd name="T12" fmla="*/ 0 w 34"/>
              <a:gd name="T13" fmla="*/ 26 h 28"/>
              <a:gd name="T14" fmla="*/ 3 w 34"/>
              <a:gd name="T15" fmla="*/ 28 h 28"/>
              <a:gd name="T16" fmla="*/ 5 w 34"/>
              <a:gd name="T17" fmla="*/ 26 h 28"/>
              <a:gd name="T18" fmla="*/ 8 w 34"/>
              <a:gd name="T19" fmla="*/ 24 h 28"/>
              <a:gd name="T20" fmla="*/ 8 w 34"/>
              <a:gd name="T21" fmla="*/ 21 h 28"/>
              <a:gd name="T22" fmla="*/ 10 w 34"/>
              <a:gd name="T23" fmla="*/ 24 h 28"/>
              <a:gd name="T24" fmla="*/ 12 w 34"/>
              <a:gd name="T25" fmla="*/ 26 h 28"/>
              <a:gd name="T26" fmla="*/ 12 w 34"/>
              <a:gd name="T27" fmla="*/ 21 h 28"/>
              <a:gd name="T28" fmla="*/ 17 w 34"/>
              <a:gd name="T29" fmla="*/ 21 h 28"/>
              <a:gd name="T30" fmla="*/ 17 w 34"/>
              <a:gd name="T31" fmla="*/ 16 h 28"/>
              <a:gd name="T32" fmla="*/ 17 w 34"/>
              <a:gd name="T33" fmla="*/ 14 h 28"/>
              <a:gd name="T34" fmla="*/ 22 w 34"/>
              <a:gd name="T35" fmla="*/ 14 h 28"/>
              <a:gd name="T36" fmla="*/ 24 w 34"/>
              <a:gd name="T37" fmla="*/ 14 h 28"/>
              <a:gd name="T38" fmla="*/ 26 w 34"/>
              <a:gd name="T39" fmla="*/ 9 h 28"/>
              <a:gd name="T40" fmla="*/ 29 w 34"/>
              <a:gd name="T41" fmla="*/ 9 h 28"/>
              <a:gd name="T42" fmla="*/ 31 w 34"/>
              <a:gd name="T43" fmla="*/ 9 h 28"/>
              <a:gd name="T44" fmla="*/ 34 w 34"/>
              <a:gd name="T45" fmla="*/ 5 h 28"/>
              <a:gd name="T46" fmla="*/ 31 w 34"/>
              <a:gd name="T47" fmla="*/ 2 h 28"/>
              <a:gd name="T48" fmla="*/ 29 w 34"/>
              <a:gd name="T49" fmla="*/ 0 h 28"/>
              <a:gd name="T50" fmla="*/ 26 w 34"/>
              <a:gd name="T51" fmla="*/ 0 h 28"/>
              <a:gd name="T52" fmla="*/ 24 w 34"/>
              <a:gd name="T53" fmla="*/ 2 h 28"/>
              <a:gd name="T54" fmla="*/ 24 w 34"/>
              <a:gd name="T55" fmla="*/ 5 h 28"/>
              <a:gd name="T56" fmla="*/ 24 w 34"/>
              <a:gd name="T57" fmla="*/ 5 h 28"/>
              <a:gd name="T58" fmla="*/ 24 w 34"/>
              <a:gd name="T59" fmla="*/ 0 h 28"/>
              <a:gd name="T60" fmla="*/ 19 w 34"/>
              <a:gd name="T61" fmla="*/ 0 h 28"/>
              <a:gd name="T62" fmla="*/ 17 w 34"/>
              <a:gd name="T63" fmla="*/ 2 h 28"/>
              <a:gd name="T64" fmla="*/ 15 w 34"/>
              <a:gd name="T65" fmla="*/ 2 h 28"/>
              <a:gd name="T66" fmla="*/ 15 w 34"/>
              <a:gd name="T67" fmla="*/ 5 h 28"/>
              <a:gd name="T68" fmla="*/ 12 w 34"/>
              <a:gd name="T69" fmla="*/ 2 h 28"/>
              <a:gd name="T70" fmla="*/ 10 w 34"/>
              <a:gd name="T71" fmla="*/ 2 h 28"/>
              <a:gd name="T72" fmla="*/ 8 w 34"/>
              <a:gd name="T73" fmla="*/ 2 h 28"/>
              <a:gd name="T74" fmla="*/ 5 w 34"/>
              <a:gd name="T75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28">
                <a:moveTo>
                  <a:pt x="5" y="5"/>
                </a:moveTo>
                <a:lnTo>
                  <a:pt x="5" y="7"/>
                </a:lnTo>
                <a:lnTo>
                  <a:pt x="5" y="9"/>
                </a:lnTo>
                <a:lnTo>
                  <a:pt x="3" y="12"/>
                </a:lnTo>
                <a:lnTo>
                  <a:pt x="3" y="19"/>
                </a:lnTo>
                <a:lnTo>
                  <a:pt x="3" y="21"/>
                </a:lnTo>
                <a:lnTo>
                  <a:pt x="0" y="26"/>
                </a:lnTo>
                <a:lnTo>
                  <a:pt x="3" y="28"/>
                </a:lnTo>
                <a:lnTo>
                  <a:pt x="5" y="26"/>
                </a:lnTo>
                <a:lnTo>
                  <a:pt x="8" y="24"/>
                </a:lnTo>
                <a:lnTo>
                  <a:pt x="8" y="21"/>
                </a:lnTo>
                <a:lnTo>
                  <a:pt x="10" y="24"/>
                </a:lnTo>
                <a:lnTo>
                  <a:pt x="12" y="26"/>
                </a:lnTo>
                <a:lnTo>
                  <a:pt x="12" y="21"/>
                </a:lnTo>
                <a:lnTo>
                  <a:pt x="17" y="21"/>
                </a:lnTo>
                <a:lnTo>
                  <a:pt x="17" y="16"/>
                </a:lnTo>
                <a:lnTo>
                  <a:pt x="17" y="14"/>
                </a:lnTo>
                <a:lnTo>
                  <a:pt x="22" y="14"/>
                </a:lnTo>
                <a:lnTo>
                  <a:pt x="24" y="14"/>
                </a:lnTo>
                <a:lnTo>
                  <a:pt x="26" y="9"/>
                </a:lnTo>
                <a:lnTo>
                  <a:pt x="29" y="9"/>
                </a:lnTo>
                <a:lnTo>
                  <a:pt x="31" y="9"/>
                </a:lnTo>
                <a:lnTo>
                  <a:pt x="34" y="5"/>
                </a:lnTo>
                <a:lnTo>
                  <a:pt x="31" y="2"/>
                </a:lnTo>
                <a:lnTo>
                  <a:pt x="29" y="0"/>
                </a:lnTo>
                <a:lnTo>
                  <a:pt x="26" y="0"/>
                </a:lnTo>
                <a:lnTo>
                  <a:pt x="24" y="2"/>
                </a:lnTo>
                <a:lnTo>
                  <a:pt x="24" y="5"/>
                </a:lnTo>
                <a:lnTo>
                  <a:pt x="24" y="5"/>
                </a:lnTo>
                <a:lnTo>
                  <a:pt x="24" y="0"/>
                </a:lnTo>
                <a:lnTo>
                  <a:pt x="19" y="0"/>
                </a:lnTo>
                <a:lnTo>
                  <a:pt x="17" y="2"/>
                </a:lnTo>
                <a:lnTo>
                  <a:pt x="15" y="2"/>
                </a:lnTo>
                <a:lnTo>
                  <a:pt x="15" y="5"/>
                </a:lnTo>
                <a:lnTo>
                  <a:pt x="12" y="2"/>
                </a:lnTo>
                <a:lnTo>
                  <a:pt x="10" y="2"/>
                </a:lnTo>
                <a:lnTo>
                  <a:pt x="8" y="2"/>
                </a:lnTo>
                <a:lnTo>
                  <a:pt x="5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265"/>
          <p:cNvSpPr>
            <a:spLocks/>
          </p:cNvSpPr>
          <p:nvPr/>
        </p:nvSpPr>
        <p:spPr bwMode="auto">
          <a:xfrm>
            <a:off x="6118226" y="769938"/>
            <a:ext cx="63500" cy="47625"/>
          </a:xfrm>
          <a:custGeom>
            <a:avLst/>
            <a:gdLst>
              <a:gd name="T0" fmla="*/ 7 w 40"/>
              <a:gd name="T1" fmla="*/ 9 h 30"/>
              <a:gd name="T2" fmla="*/ 10 w 40"/>
              <a:gd name="T3" fmla="*/ 11 h 30"/>
              <a:gd name="T4" fmla="*/ 10 w 40"/>
              <a:gd name="T5" fmla="*/ 14 h 30"/>
              <a:gd name="T6" fmla="*/ 10 w 40"/>
              <a:gd name="T7" fmla="*/ 16 h 30"/>
              <a:gd name="T8" fmla="*/ 7 w 40"/>
              <a:gd name="T9" fmla="*/ 16 h 30"/>
              <a:gd name="T10" fmla="*/ 5 w 40"/>
              <a:gd name="T11" fmla="*/ 14 h 30"/>
              <a:gd name="T12" fmla="*/ 3 w 40"/>
              <a:gd name="T13" fmla="*/ 16 h 30"/>
              <a:gd name="T14" fmla="*/ 5 w 40"/>
              <a:gd name="T15" fmla="*/ 19 h 30"/>
              <a:gd name="T16" fmla="*/ 3 w 40"/>
              <a:gd name="T17" fmla="*/ 21 h 30"/>
              <a:gd name="T18" fmla="*/ 3 w 40"/>
              <a:gd name="T19" fmla="*/ 23 h 30"/>
              <a:gd name="T20" fmla="*/ 0 w 40"/>
              <a:gd name="T21" fmla="*/ 23 h 30"/>
              <a:gd name="T22" fmla="*/ 0 w 40"/>
              <a:gd name="T23" fmla="*/ 28 h 30"/>
              <a:gd name="T24" fmla="*/ 0 w 40"/>
              <a:gd name="T25" fmla="*/ 30 h 30"/>
              <a:gd name="T26" fmla="*/ 5 w 40"/>
              <a:gd name="T27" fmla="*/ 28 h 30"/>
              <a:gd name="T28" fmla="*/ 7 w 40"/>
              <a:gd name="T29" fmla="*/ 26 h 30"/>
              <a:gd name="T30" fmla="*/ 10 w 40"/>
              <a:gd name="T31" fmla="*/ 26 h 30"/>
              <a:gd name="T32" fmla="*/ 14 w 40"/>
              <a:gd name="T33" fmla="*/ 26 h 30"/>
              <a:gd name="T34" fmla="*/ 17 w 40"/>
              <a:gd name="T35" fmla="*/ 23 h 30"/>
              <a:gd name="T36" fmla="*/ 19 w 40"/>
              <a:gd name="T37" fmla="*/ 23 h 30"/>
              <a:gd name="T38" fmla="*/ 19 w 40"/>
              <a:gd name="T39" fmla="*/ 21 h 30"/>
              <a:gd name="T40" fmla="*/ 21 w 40"/>
              <a:gd name="T41" fmla="*/ 19 h 30"/>
              <a:gd name="T42" fmla="*/ 19 w 40"/>
              <a:gd name="T43" fmla="*/ 21 h 30"/>
              <a:gd name="T44" fmla="*/ 21 w 40"/>
              <a:gd name="T45" fmla="*/ 21 h 30"/>
              <a:gd name="T46" fmla="*/ 26 w 40"/>
              <a:gd name="T47" fmla="*/ 16 h 30"/>
              <a:gd name="T48" fmla="*/ 31 w 40"/>
              <a:gd name="T49" fmla="*/ 11 h 30"/>
              <a:gd name="T50" fmla="*/ 36 w 40"/>
              <a:gd name="T51" fmla="*/ 7 h 30"/>
              <a:gd name="T52" fmla="*/ 38 w 40"/>
              <a:gd name="T53" fmla="*/ 4 h 30"/>
              <a:gd name="T54" fmla="*/ 40 w 40"/>
              <a:gd name="T55" fmla="*/ 0 h 30"/>
              <a:gd name="T56" fmla="*/ 33 w 40"/>
              <a:gd name="T57" fmla="*/ 0 h 30"/>
              <a:gd name="T58" fmla="*/ 29 w 40"/>
              <a:gd name="T59" fmla="*/ 2 h 30"/>
              <a:gd name="T60" fmla="*/ 26 w 40"/>
              <a:gd name="T61" fmla="*/ 4 h 30"/>
              <a:gd name="T62" fmla="*/ 24 w 40"/>
              <a:gd name="T63" fmla="*/ 4 h 30"/>
              <a:gd name="T64" fmla="*/ 19 w 40"/>
              <a:gd name="T65" fmla="*/ 2 h 30"/>
              <a:gd name="T66" fmla="*/ 17 w 40"/>
              <a:gd name="T67" fmla="*/ 2 h 30"/>
              <a:gd name="T68" fmla="*/ 12 w 40"/>
              <a:gd name="T69" fmla="*/ 4 h 30"/>
              <a:gd name="T70" fmla="*/ 14 w 40"/>
              <a:gd name="T71" fmla="*/ 7 h 30"/>
              <a:gd name="T72" fmla="*/ 12 w 40"/>
              <a:gd name="T73" fmla="*/ 7 h 30"/>
              <a:gd name="T74" fmla="*/ 7 w 40"/>
              <a:gd name="T75" fmla="*/ 7 h 30"/>
              <a:gd name="T76" fmla="*/ 7 w 40"/>
              <a:gd name="T77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30">
                <a:moveTo>
                  <a:pt x="7" y="9"/>
                </a:moveTo>
                <a:lnTo>
                  <a:pt x="10" y="11"/>
                </a:lnTo>
                <a:lnTo>
                  <a:pt x="10" y="14"/>
                </a:lnTo>
                <a:lnTo>
                  <a:pt x="10" y="16"/>
                </a:lnTo>
                <a:lnTo>
                  <a:pt x="7" y="16"/>
                </a:lnTo>
                <a:lnTo>
                  <a:pt x="5" y="14"/>
                </a:lnTo>
                <a:lnTo>
                  <a:pt x="3" y="16"/>
                </a:lnTo>
                <a:lnTo>
                  <a:pt x="5" y="19"/>
                </a:lnTo>
                <a:lnTo>
                  <a:pt x="3" y="21"/>
                </a:lnTo>
                <a:lnTo>
                  <a:pt x="3" y="23"/>
                </a:lnTo>
                <a:lnTo>
                  <a:pt x="0" y="23"/>
                </a:lnTo>
                <a:lnTo>
                  <a:pt x="0" y="28"/>
                </a:lnTo>
                <a:lnTo>
                  <a:pt x="0" y="30"/>
                </a:lnTo>
                <a:lnTo>
                  <a:pt x="5" y="28"/>
                </a:lnTo>
                <a:lnTo>
                  <a:pt x="7" y="26"/>
                </a:lnTo>
                <a:lnTo>
                  <a:pt x="10" y="26"/>
                </a:lnTo>
                <a:lnTo>
                  <a:pt x="14" y="26"/>
                </a:lnTo>
                <a:lnTo>
                  <a:pt x="17" y="23"/>
                </a:lnTo>
                <a:lnTo>
                  <a:pt x="19" y="23"/>
                </a:lnTo>
                <a:lnTo>
                  <a:pt x="19" y="21"/>
                </a:lnTo>
                <a:lnTo>
                  <a:pt x="21" y="19"/>
                </a:lnTo>
                <a:lnTo>
                  <a:pt x="19" y="21"/>
                </a:lnTo>
                <a:lnTo>
                  <a:pt x="21" y="21"/>
                </a:lnTo>
                <a:lnTo>
                  <a:pt x="26" y="16"/>
                </a:lnTo>
                <a:lnTo>
                  <a:pt x="31" y="11"/>
                </a:lnTo>
                <a:lnTo>
                  <a:pt x="36" y="7"/>
                </a:lnTo>
                <a:lnTo>
                  <a:pt x="38" y="4"/>
                </a:lnTo>
                <a:lnTo>
                  <a:pt x="40" y="0"/>
                </a:lnTo>
                <a:lnTo>
                  <a:pt x="33" y="0"/>
                </a:lnTo>
                <a:lnTo>
                  <a:pt x="29" y="2"/>
                </a:lnTo>
                <a:lnTo>
                  <a:pt x="26" y="4"/>
                </a:lnTo>
                <a:lnTo>
                  <a:pt x="24" y="4"/>
                </a:lnTo>
                <a:lnTo>
                  <a:pt x="19" y="2"/>
                </a:lnTo>
                <a:lnTo>
                  <a:pt x="17" y="2"/>
                </a:lnTo>
                <a:lnTo>
                  <a:pt x="12" y="4"/>
                </a:lnTo>
                <a:lnTo>
                  <a:pt x="14" y="7"/>
                </a:lnTo>
                <a:lnTo>
                  <a:pt x="12" y="7"/>
                </a:lnTo>
                <a:lnTo>
                  <a:pt x="7" y="7"/>
                </a:lnTo>
                <a:lnTo>
                  <a:pt x="7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266"/>
          <p:cNvSpPr>
            <a:spLocks/>
          </p:cNvSpPr>
          <p:nvPr/>
        </p:nvSpPr>
        <p:spPr bwMode="auto">
          <a:xfrm>
            <a:off x="6151564" y="795338"/>
            <a:ext cx="15875" cy="19050"/>
          </a:xfrm>
          <a:custGeom>
            <a:avLst/>
            <a:gdLst>
              <a:gd name="T0" fmla="*/ 5 w 10"/>
              <a:gd name="T1" fmla="*/ 3 h 12"/>
              <a:gd name="T2" fmla="*/ 3 w 10"/>
              <a:gd name="T3" fmla="*/ 5 h 12"/>
              <a:gd name="T4" fmla="*/ 3 w 10"/>
              <a:gd name="T5" fmla="*/ 10 h 12"/>
              <a:gd name="T6" fmla="*/ 0 w 10"/>
              <a:gd name="T7" fmla="*/ 10 h 12"/>
              <a:gd name="T8" fmla="*/ 0 w 10"/>
              <a:gd name="T9" fmla="*/ 12 h 12"/>
              <a:gd name="T10" fmla="*/ 3 w 10"/>
              <a:gd name="T11" fmla="*/ 12 h 12"/>
              <a:gd name="T12" fmla="*/ 5 w 10"/>
              <a:gd name="T13" fmla="*/ 10 h 12"/>
              <a:gd name="T14" fmla="*/ 8 w 10"/>
              <a:gd name="T15" fmla="*/ 7 h 12"/>
              <a:gd name="T16" fmla="*/ 10 w 10"/>
              <a:gd name="T17" fmla="*/ 3 h 12"/>
              <a:gd name="T18" fmla="*/ 8 w 10"/>
              <a:gd name="T19" fmla="*/ 0 h 12"/>
              <a:gd name="T20" fmla="*/ 5 w 10"/>
              <a:gd name="T21" fmla="*/ 3 h 12"/>
              <a:gd name="T22" fmla="*/ 5 w 10"/>
              <a:gd name="T23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12">
                <a:moveTo>
                  <a:pt x="5" y="3"/>
                </a:moveTo>
                <a:lnTo>
                  <a:pt x="3" y="5"/>
                </a:lnTo>
                <a:lnTo>
                  <a:pt x="3" y="10"/>
                </a:lnTo>
                <a:lnTo>
                  <a:pt x="0" y="10"/>
                </a:lnTo>
                <a:lnTo>
                  <a:pt x="0" y="12"/>
                </a:lnTo>
                <a:lnTo>
                  <a:pt x="3" y="12"/>
                </a:lnTo>
                <a:lnTo>
                  <a:pt x="5" y="10"/>
                </a:lnTo>
                <a:lnTo>
                  <a:pt x="8" y="7"/>
                </a:lnTo>
                <a:lnTo>
                  <a:pt x="10" y="3"/>
                </a:lnTo>
                <a:lnTo>
                  <a:pt x="8" y="0"/>
                </a:lnTo>
                <a:lnTo>
                  <a:pt x="5" y="3"/>
                </a:lnTo>
                <a:lnTo>
                  <a:pt x="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267"/>
          <p:cNvSpPr>
            <a:spLocks/>
          </p:cNvSpPr>
          <p:nvPr/>
        </p:nvSpPr>
        <p:spPr bwMode="auto">
          <a:xfrm>
            <a:off x="6129339" y="676275"/>
            <a:ext cx="63500" cy="88900"/>
          </a:xfrm>
          <a:custGeom>
            <a:avLst/>
            <a:gdLst>
              <a:gd name="T0" fmla="*/ 26 w 40"/>
              <a:gd name="T1" fmla="*/ 7 h 56"/>
              <a:gd name="T2" fmla="*/ 29 w 40"/>
              <a:gd name="T3" fmla="*/ 16 h 56"/>
              <a:gd name="T4" fmla="*/ 24 w 40"/>
              <a:gd name="T5" fmla="*/ 18 h 56"/>
              <a:gd name="T6" fmla="*/ 22 w 40"/>
              <a:gd name="T7" fmla="*/ 21 h 56"/>
              <a:gd name="T8" fmla="*/ 19 w 40"/>
              <a:gd name="T9" fmla="*/ 26 h 56"/>
              <a:gd name="T10" fmla="*/ 12 w 40"/>
              <a:gd name="T11" fmla="*/ 28 h 56"/>
              <a:gd name="T12" fmla="*/ 12 w 40"/>
              <a:gd name="T13" fmla="*/ 21 h 56"/>
              <a:gd name="T14" fmla="*/ 7 w 40"/>
              <a:gd name="T15" fmla="*/ 23 h 56"/>
              <a:gd name="T16" fmla="*/ 3 w 40"/>
              <a:gd name="T17" fmla="*/ 28 h 56"/>
              <a:gd name="T18" fmla="*/ 5 w 40"/>
              <a:gd name="T19" fmla="*/ 30 h 56"/>
              <a:gd name="T20" fmla="*/ 0 w 40"/>
              <a:gd name="T21" fmla="*/ 35 h 56"/>
              <a:gd name="T22" fmla="*/ 3 w 40"/>
              <a:gd name="T23" fmla="*/ 40 h 56"/>
              <a:gd name="T24" fmla="*/ 7 w 40"/>
              <a:gd name="T25" fmla="*/ 42 h 56"/>
              <a:gd name="T26" fmla="*/ 12 w 40"/>
              <a:gd name="T27" fmla="*/ 37 h 56"/>
              <a:gd name="T28" fmla="*/ 19 w 40"/>
              <a:gd name="T29" fmla="*/ 35 h 56"/>
              <a:gd name="T30" fmla="*/ 24 w 40"/>
              <a:gd name="T31" fmla="*/ 33 h 56"/>
              <a:gd name="T32" fmla="*/ 29 w 40"/>
              <a:gd name="T33" fmla="*/ 33 h 56"/>
              <a:gd name="T34" fmla="*/ 26 w 40"/>
              <a:gd name="T35" fmla="*/ 35 h 56"/>
              <a:gd name="T36" fmla="*/ 17 w 40"/>
              <a:gd name="T37" fmla="*/ 40 h 56"/>
              <a:gd name="T38" fmla="*/ 19 w 40"/>
              <a:gd name="T39" fmla="*/ 44 h 56"/>
              <a:gd name="T40" fmla="*/ 12 w 40"/>
              <a:gd name="T41" fmla="*/ 44 h 56"/>
              <a:gd name="T42" fmla="*/ 10 w 40"/>
              <a:gd name="T43" fmla="*/ 49 h 56"/>
              <a:gd name="T44" fmla="*/ 14 w 40"/>
              <a:gd name="T45" fmla="*/ 56 h 56"/>
              <a:gd name="T46" fmla="*/ 24 w 40"/>
              <a:gd name="T47" fmla="*/ 52 h 56"/>
              <a:gd name="T48" fmla="*/ 22 w 40"/>
              <a:gd name="T49" fmla="*/ 47 h 56"/>
              <a:gd name="T50" fmla="*/ 26 w 40"/>
              <a:gd name="T51" fmla="*/ 47 h 56"/>
              <a:gd name="T52" fmla="*/ 36 w 40"/>
              <a:gd name="T53" fmla="*/ 40 h 56"/>
              <a:gd name="T54" fmla="*/ 40 w 40"/>
              <a:gd name="T55" fmla="*/ 35 h 56"/>
              <a:gd name="T56" fmla="*/ 36 w 40"/>
              <a:gd name="T57" fmla="*/ 30 h 56"/>
              <a:gd name="T58" fmla="*/ 36 w 40"/>
              <a:gd name="T59" fmla="*/ 26 h 56"/>
              <a:gd name="T60" fmla="*/ 40 w 40"/>
              <a:gd name="T61" fmla="*/ 18 h 56"/>
              <a:gd name="T62" fmla="*/ 36 w 40"/>
              <a:gd name="T63" fmla="*/ 16 h 56"/>
              <a:gd name="T64" fmla="*/ 33 w 40"/>
              <a:gd name="T65" fmla="*/ 9 h 56"/>
              <a:gd name="T66" fmla="*/ 33 w 40"/>
              <a:gd name="T67" fmla="*/ 2 h 56"/>
              <a:gd name="T68" fmla="*/ 29 w 40"/>
              <a:gd name="T69" fmla="*/ 0 h 56"/>
              <a:gd name="T70" fmla="*/ 26 w 40"/>
              <a:gd name="T71" fmla="*/ 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" h="56">
                <a:moveTo>
                  <a:pt x="26" y="4"/>
                </a:moveTo>
                <a:lnTo>
                  <a:pt x="26" y="7"/>
                </a:lnTo>
                <a:lnTo>
                  <a:pt x="26" y="11"/>
                </a:lnTo>
                <a:lnTo>
                  <a:pt x="29" y="16"/>
                </a:lnTo>
                <a:lnTo>
                  <a:pt x="26" y="18"/>
                </a:lnTo>
                <a:lnTo>
                  <a:pt x="24" y="18"/>
                </a:lnTo>
                <a:lnTo>
                  <a:pt x="24" y="16"/>
                </a:lnTo>
                <a:lnTo>
                  <a:pt x="22" y="21"/>
                </a:lnTo>
                <a:lnTo>
                  <a:pt x="24" y="21"/>
                </a:lnTo>
                <a:lnTo>
                  <a:pt x="19" y="26"/>
                </a:lnTo>
                <a:lnTo>
                  <a:pt x="14" y="28"/>
                </a:lnTo>
                <a:lnTo>
                  <a:pt x="12" y="28"/>
                </a:lnTo>
                <a:lnTo>
                  <a:pt x="12" y="23"/>
                </a:lnTo>
                <a:lnTo>
                  <a:pt x="12" y="21"/>
                </a:lnTo>
                <a:lnTo>
                  <a:pt x="10" y="23"/>
                </a:lnTo>
                <a:lnTo>
                  <a:pt x="7" y="23"/>
                </a:lnTo>
                <a:lnTo>
                  <a:pt x="3" y="26"/>
                </a:lnTo>
                <a:lnTo>
                  <a:pt x="3" y="28"/>
                </a:lnTo>
                <a:lnTo>
                  <a:pt x="5" y="28"/>
                </a:lnTo>
                <a:lnTo>
                  <a:pt x="5" y="30"/>
                </a:lnTo>
                <a:lnTo>
                  <a:pt x="3" y="33"/>
                </a:lnTo>
                <a:lnTo>
                  <a:pt x="0" y="35"/>
                </a:lnTo>
                <a:lnTo>
                  <a:pt x="0" y="37"/>
                </a:lnTo>
                <a:lnTo>
                  <a:pt x="3" y="40"/>
                </a:lnTo>
                <a:lnTo>
                  <a:pt x="3" y="42"/>
                </a:lnTo>
                <a:lnTo>
                  <a:pt x="7" y="42"/>
                </a:lnTo>
                <a:lnTo>
                  <a:pt x="10" y="40"/>
                </a:lnTo>
                <a:lnTo>
                  <a:pt x="12" y="37"/>
                </a:lnTo>
                <a:lnTo>
                  <a:pt x="14" y="37"/>
                </a:lnTo>
                <a:lnTo>
                  <a:pt x="19" y="35"/>
                </a:lnTo>
                <a:lnTo>
                  <a:pt x="22" y="35"/>
                </a:lnTo>
                <a:lnTo>
                  <a:pt x="24" y="33"/>
                </a:lnTo>
                <a:lnTo>
                  <a:pt x="26" y="35"/>
                </a:lnTo>
                <a:lnTo>
                  <a:pt x="29" y="33"/>
                </a:lnTo>
                <a:lnTo>
                  <a:pt x="29" y="30"/>
                </a:lnTo>
                <a:lnTo>
                  <a:pt x="26" y="35"/>
                </a:lnTo>
                <a:lnTo>
                  <a:pt x="24" y="37"/>
                </a:lnTo>
                <a:lnTo>
                  <a:pt x="17" y="40"/>
                </a:lnTo>
                <a:lnTo>
                  <a:pt x="19" y="42"/>
                </a:lnTo>
                <a:lnTo>
                  <a:pt x="19" y="44"/>
                </a:lnTo>
                <a:lnTo>
                  <a:pt x="19" y="47"/>
                </a:lnTo>
                <a:lnTo>
                  <a:pt x="12" y="44"/>
                </a:lnTo>
                <a:lnTo>
                  <a:pt x="12" y="47"/>
                </a:lnTo>
                <a:lnTo>
                  <a:pt x="10" y="49"/>
                </a:lnTo>
                <a:lnTo>
                  <a:pt x="12" y="54"/>
                </a:lnTo>
                <a:lnTo>
                  <a:pt x="14" y="56"/>
                </a:lnTo>
                <a:lnTo>
                  <a:pt x="22" y="54"/>
                </a:lnTo>
                <a:lnTo>
                  <a:pt x="24" y="52"/>
                </a:lnTo>
                <a:lnTo>
                  <a:pt x="24" y="49"/>
                </a:lnTo>
                <a:lnTo>
                  <a:pt x="22" y="47"/>
                </a:lnTo>
                <a:lnTo>
                  <a:pt x="22" y="44"/>
                </a:lnTo>
                <a:lnTo>
                  <a:pt x="26" y="47"/>
                </a:lnTo>
                <a:lnTo>
                  <a:pt x="31" y="42"/>
                </a:lnTo>
                <a:lnTo>
                  <a:pt x="36" y="40"/>
                </a:lnTo>
                <a:lnTo>
                  <a:pt x="40" y="37"/>
                </a:lnTo>
                <a:lnTo>
                  <a:pt x="40" y="35"/>
                </a:lnTo>
                <a:lnTo>
                  <a:pt x="40" y="30"/>
                </a:lnTo>
                <a:lnTo>
                  <a:pt x="36" y="30"/>
                </a:lnTo>
                <a:lnTo>
                  <a:pt x="36" y="28"/>
                </a:lnTo>
                <a:lnTo>
                  <a:pt x="36" y="26"/>
                </a:lnTo>
                <a:lnTo>
                  <a:pt x="38" y="23"/>
                </a:lnTo>
                <a:lnTo>
                  <a:pt x="40" y="18"/>
                </a:lnTo>
                <a:lnTo>
                  <a:pt x="38" y="18"/>
                </a:lnTo>
                <a:lnTo>
                  <a:pt x="36" y="16"/>
                </a:lnTo>
                <a:lnTo>
                  <a:pt x="36" y="11"/>
                </a:lnTo>
                <a:lnTo>
                  <a:pt x="33" y="9"/>
                </a:lnTo>
                <a:lnTo>
                  <a:pt x="31" y="7"/>
                </a:lnTo>
                <a:lnTo>
                  <a:pt x="33" y="2"/>
                </a:lnTo>
                <a:lnTo>
                  <a:pt x="31" y="0"/>
                </a:lnTo>
                <a:lnTo>
                  <a:pt x="29" y="0"/>
                </a:lnTo>
                <a:lnTo>
                  <a:pt x="24" y="2"/>
                </a:lnTo>
                <a:lnTo>
                  <a:pt x="26" y="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268"/>
          <p:cNvSpPr>
            <a:spLocks/>
          </p:cNvSpPr>
          <p:nvPr/>
        </p:nvSpPr>
        <p:spPr bwMode="auto">
          <a:xfrm>
            <a:off x="6167439" y="682625"/>
            <a:ext cx="101600" cy="120650"/>
          </a:xfrm>
          <a:custGeom>
            <a:avLst/>
            <a:gdLst>
              <a:gd name="T0" fmla="*/ 33 w 64"/>
              <a:gd name="T1" fmla="*/ 3 h 76"/>
              <a:gd name="T2" fmla="*/ 26 w 64"/>
              <a:gd name="T3" fmla="*/ 3 h 76"/>
              <a:gd name="T4" fmla="*/ 24 w 64"/>
              <a:gd name="T5" fmla="*/ 14 h 76"/>
              <a:gd name="T6" fmla="*/ 26 w 64"/>
              <a:gd name="T7" fmla="*/ 19 h 76"/>
              <a:gd name="T8" fmla="*/ 19 w 64"/>
              <a:gd name="T9" fmla="*/ 19 h 76"/>
              <a:gd name="T10" fmla="*/ 21 w 64"/>
              <a:gd name="T11" fmla="*/ 26 h 76"/>
              <a:gd name="T12" fmla="*/ 19 w 64"/>
              <a:gd name="T13" fmla="*/ 31 h 76"/>
              <a:gd name="T14" fmla="*/ 24 w 64"/>
              <a:gd name="T15" fmla="*/ 38 h 76"/>
              <a:gd name="T16" fmla="*/ 14 w 64"/>
              <a:gd name="T17" fmla="*/ 40 h 76"/>
              <a:gd name="T18" fmla="*/ 9 w 64"/>
              <a:gd name="T19" fmla="*/ 43 h 76"/>
              <a:gd name="T20" fmla="*/ 12 w 64"/>
              <a:gd name="T21" fmla="*/ 48 h 76"/>
              <a:gd name="T22" fmla="*/ 12 w 64"/>
              <a:gd name="T23" fmla="*/ 52 h 76"/>
              <a:gd name="T24" fmla="*/ 5 w 64"/>
              <a:gd name="T25" fmla="*/ 66 h 76"/>
              <a:gd name="T26" fmla="*/ 2 w 64"/>
              <a:gd name="T27" fmla="*/ 74 h 76"/>
              <a:gd name="T28" fmla="*/ 2 w 64"/>
              <a:gd name="T29" fmla="*/ 76 h 76"/>
              <a:gd name="T30" fmla="*/ 7 w 64"/>
              <a:gd name="T31" fmla="*/ 71 h 76"/>
              <a:gd name="T32" fmla="*/ 12 w 64"/>
              <a:gd name="T33" fmla="*/ 66 h 76"/>
              <a:gd name="T34" fmla="*/ 19 w 64"/>
              <a:gd name="T35" fmla="*/ 57 h 76"/>
              <a:gd name="T36" fmla="*/ 21 w 64"/>
              <a:gd name="T37" fmla="*/ 59 h 76"/>
              <a:gd name="T38" fmla="*/ 16 w 64"/>
              <a:gd name="T39" fmla="*/ 66 h 76"/>
              <a:gd name="T40" fmla="*/ 21 w 64"/>
              <a:gd name="T41" fmla="*/ 69 h 76"/>
              <a:gd name="T42" fmla="*/ 24 w 64"/>
              <a:gd name="T43" fmla="*/ 71 h 76"/>
              <a:gd name="T44" fmla="*/ 28 w 64"/>
              <a:gd name="T45" fmla="*/ 62 h 76"/>
              <a:gd name="T46" fmla="*/ 33 w 64"/>
              <a:gd name="T47" fmla="*/ 57 h 76"/>
              <a:gd name="T48" fmla="*/ 33 w 64"/>
              <a:gd name="T49" fmla="*/ 62 h 76"/>
              <a:gd name="T50" fmla="*/ 35 w 64"/>
              <a:gd name="T51" fmla="*/ 64 h 76"/>
              <a:gd name="T52" fmla="*/ 40 w 64"/>
              <a:gd name="T53" fmla="*/ 57 h 76"/>
              <a:gd name="T54" fmla="*/ 42 w 64"/>
              <a:gd name="T55" fmla="*/ 48 h 76"/>
              <a:gd name="T56" fmla="*/ 47 w 64"/>
              <a:gd name="T57" fmla="*/ 45 h 76"/>
              <a:gd name="T58" fmla="*/ 52 w 64"/>
              <a:gd name="T59" fmla="*/ 45 h 76"/>
              <a:gd name="T60" fmla="*/ 59 w 64"/>
              <a:gd name="T61" fmla="*/ 45 h 76"/>
              <a:gd name="T62" fmla="*/ 59 w 64"/>
              <a:gd name="T63" fmla="*/ 40 h 76"/>
              <a:gd name="T64" fmla="*/ 64 w 64"/>
              <a:gd name="T65" fmla="*/ 33 h 76"/>
              <a:gd name="T66" fmla="*/ 64 w 64"/>
              <a:gd name="T67" fmla="*/ 29 h 76"/>
              <a:gd name="T68" fmla="*/ 64 w 64"/>
              <a:gd name="T69" fmla="*/ 19 h 76"/>
              <a:gd name="T70" fmla="*/ 57 w 64"/>
              <a:gd name="T71" fmla="*/ 12 h 76"/>
              <a:gd name="T72" fmla="*/ 50 w 64"/>
              <a:gd name="T73" fmla="*/ 7 h 76"/>
              <a:gd name="T74" fmla="*/ 50 w 64"/>
              <a:gd name="T75" fmla="*/ 10 h 76"/>
              <a:gd name="T76" fmla="*/ 50 w 64"/>
              <a:gd name="T77" fmla="*/ 12 h 76"/>
              <a:gd name="T78" fmla="*/ 42 w 64"/>
              <a:gd name="T79" fmla="*/ 17 h 76"/>
              <a:gd name="T80" fmla="*/ 45 w 64"/>
              <a:gd name="T81" fmla="*/ 22 h 76"/>
              <a:gd name="T82" fmla="*/ 45 w 64"/>
              <a:gd name="T83" fmla="*/ 26 h 76"/>
              <a:gd name="T84" fmla="*/ 40 w 64"/>
              <a:gd name="T85" fmla="*/ 31 h 76"/>
              <a:gd name="T86" fmla="*/ 35 w 64"/>
              <a:gd name="T87" fmla="*/ 36 h 76"/>
              <a:gd name="T88" fmla="*/ 31 w 64"/>
              <a:gd name="T89" fmla="*/ 38 h 76"/>
              <a:gd name="T90" fmla="*/ 38 w 64"/>
              <a:gd name="T91" fmla="*/ 26 h 76"/>
              <a:gd name="T92" fmla="*/ 38 w 64"/>
              <a:gd name="T93" fmla="*/ 22 h 76"/>
              <a:gd name="T94" fmla="*/ 35 w 64"/>
              <a:gd name="T95" fmla="*/ 24 h 76"/>
              <a:gd name="T96" fmla="*/ 35 w 64"/>
              <a:gd name="T97" fmla="*/ 17 h 76"/>
              <a:gd name="T98" fmla="*/ 38 w 64"/>
              <a:gd name="T99" fmla="*/ 10 h 76"/>
              <a:gd name="T100" fmla="*/ 38 w 64"/>
              <a:gd name="T101" fmla="*/ 3 h 76"/>
              <a:gd name="T102" fmla="*/ 35 w 64"/>
              <a:gd name="T103" fmla="*/ 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4" h="76">
                <a:moveTo>
                  <a:pt x="35" y="3"/>
                </a:moveTo>
                <a:lnTo>
                  <a:pt x="33" y="3"/>
                </a:lnTo>
                <a:lnTo>
                  <a:pt x="31" y="0"/>
                </a:lnTo>
                <a:lnTo>
                  <a:pt x="26" y="3"/>
                </a:lnTo>
                <a:lnTo>
                  <a:pt x="24" y="10"/>
                </a:lnTo>
                <a:lnTo>
                  <a:pt x="24" y="14"/>
                </a:lnTo>
                <a:lnTo>
                  <a:pt x="26" y="17"/>
                </a:lnTo>
                <a:lnTo>
                  <a:pt x="26" y="19"/>
                </a:lnTo>
                <a:lnTo>
                  <a:pt x="24" y="17"/>
                </a:lnTo>
                <a:lnTo>
                  <a:pt x="19" y="19"/>
                </a:lnTo>
                <a:lnTo>
                  <a:pt x="19" y="24"/>
                </a:lnTo>
                <a:lnTo>
                  <a:pt x="21" y="26"/>
                </a:lnTo>
                <a:lnTo>
                  <a:pt x="19" y="29"/>
                </a:lnTo>
                <a:lnTo>
                  <a:pt x="19" y="31"/>
                </a:lnTo>
                <a:lnTo>
                  <a:pt x="21" y="36"/>
                </a:lnTo>
                <a:lnTo>
                  <a:pt x="24" y="38"/>
                </a:lnTo>
                <a:lnTo>
                  <a:pt x="19" y="38"/>
                </a:lnTo>
                <a:lnTo>
                  <a:pt x="14" y="40"/>
                </a:lnTo>
                <a:lnTo>
                  <a:pt x="14" y="43"/>
                </a:lnTo>
                <a:lnTo>
                  <a:pt x="9" y="43"/>
                </a:lnTo>
                <a:lnTo>
                  <a:pt x="9" y="48"/>
                </a:lnTo>
                <a:lnTo>
                  <a:pt x="12" y="48"/>
                </a:lnTo>
                <a:lnTo>
                  <a:pt x="9" y="50"/>
                </a:lnTo>
                <a:lnTo>
                  <a:pt x="12" y="52"/>
                </a:lnTo>
                <a:lnTo>
                  <a:pt x="7" y="62"/>
                </a:lnTo>
                <a:lnTo>
                  <a:pt x="5" y="66"/>
                </a:lnTo>
                <a:lnTo>
                  <a:pt x="0" y="71"/>
                </a:lnTo>
                <a:lnTo>
                  <a:pt x="2" y="74"/>
                </a:lnTo>
                <a:lnTo>
                  <a:pt x="0" y="76"/>
                </a:lnTo>
                <a:lnTo>
                  <a:pt x="2" y="76"/>
                </a:lnTo>
                <a:lnTo>
                  <a:pt x="5" y="74"/>
                </a:lnTo>
                <a:lnTo>
                  <a:pt x="7" y="71"/>
                </a:lnTo>
                <a:lnTo>
                  <a:pt x="12" y="69"/>
                </a:lnTo>
                <a:lnTo>
                  <a:pt x="12" y="66"/>
                </a:lnTo>
                <a:lnTo>
                  <a:pt x="16" y="62"/>
                </a:lnTo>
                <a:lnTo>
                  <a:pt x="19" y="57"/>
                </a:lnTo>
                <a:lnTo>
                  <a:pt x="21" y="57"/>
                </a:lnTo>
                <a:lnTo>
                  <a:pt x="21" y="59"/>
                </a:lnTo>
                <a:lnTo>
                  <a:pt x="16" y="64"/>
                </a:lnTo>
                <a:lnTo>
                  <a:pt x="16" y="66"/>
                </a:lnTo>
                <a:lnTo>
                  <a:pt x="19" y="69"/>
                </a:lnTo>
                <a:lnTo>
                  <a:pt x="21" y="69"/>
                </a:lnTo>
                <a:lnTo>
                  <a:pt x="21" y="71"/>
                </a:lnTo>
                <a:lnTo>
                  <a:pt x="24" y="71"/>
                </a:lnTo>
                <a:lnTo>
                  <a:pt x="28" y="66"/>
                </a:lnTo>
                <a:lnTo>
                  <a:pt x="28" y="62"/>
                </a:lnTo>
                <a:lnTo>
                  <a:pt x="31" y="62"/>
                </a:lnTo>
                <a:lnTo>
                  <a:pt x="33" y="57"/>
                </a:lnTo>
                <a:lnTo>
                  <a:pt x="35" y="57"/>
                </a:lnTo>
                <a:lnTo>
                  <a:pt x="33" y="62"/>
                </a:lnTo>
                <a:lnTo>
                  <a:pt x="33" y="64"/>
                </a:lnTo>
                <a:lnTo>
                  <a:pt x="35" y="64"/>
                </a:lnTo>
                <a:lnTo>
                  <a:pt x="40" y="59"/>
                </a:lnTo>
                <a:lnTo>
                  <a:pt x="40" y="57"/>
                </a:lnTo>
                <a:lnTo>
                  <a:pt x="42" y="55"/>
                </a:lnTo>
                <a:lnTo>
                  <a:pt x="42" y="48"/>
                </a:lnTo>
                <a:lnTo>
                  <a:pt x="45" y="48"/>
                </a:lnTo>
                <a:lnTo>
                  <a:pt x="47" y="45"/>
                </a:lnTo>
                <a:lnTo>
                  <a:pt x="50" y="45"/>
                </a:lnTo>
                <a:lnTo>
                  <a:pt x="52" y="45"/>
                </a:lnTo>
                <a:lnTo>
                  <a:pt x="54" y="45"/>
                </a:lnTo>
                <a:lnTo>
                  <a:pt x="59" y="45"/>
                </a:lnTo>
                <a:lnTo>
                  <a:pt x="59" y="43"/>
                </a:lnTo>
                <a:lnTo>
                  <a:pt x="59" y="40"/>
                </a:lnTo>
                <a:lnTo>
                  <a:pt x="61" y="36"/>
                </a:lnTo>
                <a:lnTo>
                  <a:pt x="64" y="33"/>
                </a:lnTo>
                <a:lnTo>
                  <a:pt x="61" y="31"/>
                </a:lnTo>
                <a:lnTo>
                  <a:pt x="64" y="29"/>
                </a:lnTo>
                <a:lnTo>
                  <a:pt x="61" y="24"/>
                </a:lnTo>
                <a:lnTo>
                  <a:pt x="64" y="19"/>
                </a:lnTo>
                <a:lnTo>
                  <a:pt x="61" y="14"/>
                </a:lnTo>
                <a:lnTo>
                  <a:pt x="57" y="12"/>
                </a:lnTo>
                <a:lnTo>
                  <a:pt x="52" y="10"/>
                </a:lnTo>
                <a:lnTo>
                  <a:pt x="50" y="7"/>
                </a:lnTo>
                <a:lnTo>
                  <a:pt x="47" y="7"/>
                </a:lnTo>
                <a:lnTo>
                  <a:pt x="50" y="10"/>
                </a:lnTo>
                <a:lnTo>
                  <a:pt x="52" y="12"/>
                </a:lnTo>
                <a:lnTo>
                  <a:pt x="50" y="12"/>
                </a:lnTo>
                <a:lnTo>
                  <a:pt x="45" y="12"/>
                </a:lnTo>
                <a:lnTo>
                  <a:pt x="42" y="17"/>
                </a:lnTo>
                <a:lnTo>
                  <a:pt x="42" y="19"/>
                </a:lnTo>
                <a:lnTo>
                  <a:pt x="45" y="22"/>
                </a:lnTo>
                <a:lnTo>
                  <a:pt x="47" y="24"/>
                </a:lnTo>
                <a:lnTo>
                  <a:pt x="45" y="26"/>
                </a:lnTo>
                <a:lnTo>
                  <a:pt x="40" y="26"/>
                </a:lnTo>
                <a:lnTo>
                  <a:pt x="40" y="31"/>
                </a:lnTo>
                <a:lnTo>
                  <a:pt x="40" y="33"/>
                </a:lnTo>
                <a:lnTo>
                  <a:pt x="35" y="36"/>
                </a:lnTo>
                <a:lnTo>
                  <a:pt x="33" y="40"/>
                </a:lnTo>
                <a:lnTo>
                  <a:pt x="31" y="38"/>
                </a:lnTo>
                <a:lnTo>
                  <a:pt x="35" y="33"/>
                </a:lnTo>
                <a:lnTo>
                  <a:pt x="38" y="26"/>
                </a:lnTo>
                <a:lnTo>
                  <a:pt x="40" y="22"/>
                </a:lnTo>
                <a:lnTo>
                  <a:pt x="38" y="22"/>
                </a:lnTo>
                <a:lnTo>
                  <a:pt x="35" y="22"/>
                </a:lnTo>
                <a:lnTo>
                  <a:pt x="35" y="24"/>
                </a:lnTo>
                <a:lnTo>
                  <a:pt x="35" y="22"/>
                </a:lnTo>
                <a:lnTo>
                  <a:pt x="35" y="17"/>
                </a:lnTo>
                <a:lnTo>
                  <a:pt x="38" y="12"/>
                </a:lnTo>
                <a:lnTo>
                  <a:pt x="38" y="10"/>
                </a:lnTo>
                <a:lnTo>
                  <a:pt x="38" y="7"/>
                </a:lnTo>
                <a:lnTo>
                  <a:pt x="38" y="3"/>
                </a:lnTo>
                <a:lnTo>
                  <a:pt x="35" y="0"/>
                </a:lnTo>
                <a:lnTo>
                  <a:pt x="3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269"/>
          <p:cNvSpPr>
            <a:spLocks/>
          </p:cNvSpPr>
          <p:nvPr/>
        </p:nvSpPr>
        <p:spPr bwMode="auto">
          <a:xfrm>
            <a:off x="6234114" y="754063"/>
            <a:ext cx="26988" cy="26988"/>
          </a:xfrm>
          <a:custGeom>
            <a:avLst/>
            <a:gdLst>
              <a:gd name="T0" fmla="*/ 5 w 17"/>
              <a:gd name="T1" fmla="*/ 3 h 17"/>
              <a:gd name="T2" fmla="*/ 3 w 17"/>
              <a:gd name="T3" fmla="*/ 5 h 17"/>
              <a:gd name="T4" fmla="*/ 3 w 17"/>
              <a:gd name="T5" fmla="*/ 10 h 17"/>
              <a:gd name="T6" fmla="*/ 0 w 17"/>
              <a:gd name="T7" fmla="*/ 14 h 17"/>
              <a:gd name="T8" fmla="*/ 3 w 17"/>
              <a:gd name="T9" fmla="*/ 17 h 17"/>
              <a:gd name="T10" fmla="*/ 5 w 17"/>
              <a:gd name="T11" fmla="*/ 17 h 17"/>
              <a:gd name="T12" fmla="*/ 8 w 17"/>
              <a:gd name="T13" fmla="*/ 14 h 17"/>
              <a:gd name="T14" fmla="*/ 12 w 17"/>
              <a:gd name="T15" fmla="*/ 14 h 17"/>
              <a:gd name="T16" fmla="*/ 15 w 17"/>
              <a:gd name="T17" fmla="*/ 14 h 17"/>
              <a:gd name="T18" fmla="*/ 17 w 17"/>
              <a:gd name="T19" fmla="*/ 12 h 17"/>
              <a:gd name="T20" fmla="*/ 15 w 17"/>
              <a:gd name="T21" fmla="*/ 10 h 17"/>
              <a:gd name="T22" fmla="*/ 17 w 17"/>
              <a:gd name="T23" fmla="*/ 10 h 17"/>
              <a:gd name="T24" fmla="*/ 15 w 17"/>
              <a:gd name="T25" fmla="*/ 5 h 17"/>
              <a:gd name="T26" fmla="*/ 15 w 17"/>
              <a:gd name="T27" fmla="*/ 3 h 17"/>
              <a:gd name="T28" fmla="*/ 12 w 17"/>
              <a:gd name="T29" fmla="*/ 3 h 17"/>
              <a:gd name="T30" fmla="*/ 8 w 17"/>
              <a:gd name="T31" fmla="*/ 0 h 17"/>
              <a:gd name="T32" fmla="*/ 5 w 17"/>
              <a:gd name="T3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17">
                <a:moveTo>
                  <a:pt x="5" y="3"/>
                </a:moveTo>
                <a:lnTo>
                  <a:pt x="3" y="5"/>
                </a:lnTo>
                <a:lnTo>
                  <a:pt x="3" y="10"/>
                </a:lnTo>
                <a:lnTo>
                  <a:pt x="0" y="14"/>
                </a:lnTo>
                <a:lnTo>
                  <a:pt x="3" y="17"/>
                </a:lnTo>
                <a:lnTo>
                  <a:pt x="5" y="17"/>
                </a:lnTo>
                <a:lnTo>
                  <a:pt x="8" y="14"/>
                </a:lnTo>
                <a:lnTo>
                  <a:pt x="12" y="14"/>
                </a:lnTo>
                <a:lnTo>
                  <a:pt x="15" y="14"/>
                </a:lnTo>
                <a:lnTo>
                  <a:pt x="17" y="12"/>
                </a:lnTo>
                <a:lnTo>
                  <a:pt x="15" y="10"/>
                </a:lnTo>
                <a:lnTo>
                  <a:pt x="17" y="10"/>
                </a:lnTo>
                <a:lnTo>
                  <a:pt x="15" y="5"/>
                </a:lnTo>
                <a:lnTo>
                  <a:pt x="15" y="3"/>
                </a:lnTo>
                <a:lnTo>
                  <a:pt x="12" y="3"/>
                </a:lnTo>
                <a:lnTo>
                  <a:pt x="8" y="0"/>
                </a:lnTo>
                <a:lnTo>
                  <a:pt x="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270"/>
          <p:cNvSpPr>
            <a:spLocks/>
          </p:cNvSpPr>
          <p:nvPr/>
        </p:nvSpPr>
        <p:spPr bwMode="auto">
          <a:xfrm>
            <a:off x="6159501" y="690563"/>
            <a:ext cx="7938" cy="11113"/>
          </a:xfrm>
          <a:custGeom>
            <a:avLst/>
            <a:gdLst>
              <a:gd name="T0" fmla="*/ 0 w 5"/>
              <a:gd name="T1" fmla="*/ 2 h 7"/>
              <a:gd name="T2" fmla="*/ 0 w 5"/>
              <a:gd name="T3" fmla="*/ 5 h 7"/>
              <a:gd name="T4" fmla="*/ 0 w 5"/>
              <a:gd name="T5" fmla="*/ 7 h 7"/>
              <a:gd name="T6" fmla="*/ 3 w 5"/>
              <a:gd name="T7" fmla="*/ 7 h 7"/>
              <a:gd name="T8" fmla="*/ 5 w 5"/>
              <a:gd name="T9" fmla="*/ 5 h 7"/>
              <a:gd name="T10" fmla="*/ 5 w 5"/>
              <a:gd name="T11" fmla="*/ 0 h 7"/>
              <a:gd name="T12" fmla="*/ 3 w 5"/>
              <a:gd name="T13" fmla="*/ 0 h 7"/>
              <a:gd name="T14" fmla="*/ 0 w 5"/>
              <a:gd name="T15" fmla="*/ 0 h 7"/>
              <a:gd name="T16" fmla="*/ 0 w 5"/>
              <a:gd name="T17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7">
                <a:moveTo>
                  <a:pt x="0" y="2"/>
                </a:moveTo>
                <a:lnTo>
                  <a:pt x="0" y="5"/>
                </a:lnTo>
                <a:lnTo>
                  <a:pt x="0" y="7"/>
                </a:lnTo>
                <a:lnTo>
                  <a:pt x="3" y="7"/>
                </a:lnTo>
                <a:lnTo>
                  <a:pt x="5" y="5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271"/>
          <p:cNvSpPr>
            <a:spLocks/>
          </p:cNvSpPr>
          <p:nvPr/>
        </p:nvSpPr>
        <p:spPr bwMode="auto">
          <a:xfrm>
            <a:off x="6192839" y="627063"/>
            <a:ext cx="49213" cy="74613"/>
          </a:xfrm>
          <a:custGeom>
            <a:avLst/>
            <a:gdLst>
              <a:gd name="T0" fmla="*/ 26 w 31"/>
              <a:gd name="T1" fmla="*/ 0 h 47"/>
              <a:gd name="T2" fmla="*/ 24 w 31"/>
              <a:gd name="T3" fmla="*/ 2 h 47"/>
              <a:gd name="T4" fmla="*/ 19 w 31"/>
              <a:gd name="T5" fmla="*/ 7 h 47"/>
              <a:gd name="T6" fmla="*/ 17 w 31"/>
              <a:gd name="T7" fmla="*/ 14 h 47"/>
              <a:gd name="T8" fmla="*/ 17 w 31"/>
              <a:gd name="T9" fmla="*/ 19 h 47"/>
              <a:gd name="T10" fmla="*/ 12 w 31"/>
              <a:gd name="T11" fmla="*/ 19 h 47"/>
              <a:gd name="T12" fmla="*/ 10 w 31"/>
              <a:gd name="T13" fmla="*/ 19 h 47"/>
              <a:gd name="T14" fmla="*/ 8 w 31"/>
              <a:gd name="T15" fmla="*/ 23 h 47"/>
              <a:gd name="T16" fmla="*/ 3 w 31"/>
              <a:gd name="T17" fmla="*/ 31 h 47"/>
              <a:gd name="T18" fmla="*/ 0 w 31"/>
              <a:gd name="T19" fmla="*/ 35 h 47"/>
              <a:gd name="T20" fmla="*/ 3 w 31"/>
              <a:gd name="T21" fmla="*/ 42 h 47"/>
              <a:gd name="T22" fmla="*/ 3 w 31"/>
              <a:gd name="T23" fmla="*/ 45 h 47"/>
              <a:gd name="T24" fmla="*/ 5 w 31"/>
              <a:gd name="T25" fmla="*/ 47 h 47"/>
              <a:gd name="T26" fmla="*/ 8 w 31"/>
              <a:gd name="T27" fmla="*/ 40 h 47"/>
              <a:gd name="T28" fmla="*/ 8 w 31"/>
              <a:gd name="T29" fmla="*/ 35 h 47"/>
              <a:gd name="T30" fmla="*/ 12 w 31"/>
              <a:gd name="T31" fmla="*/ 33 h 47"/>
              <a:gd name="T32" fmla="*/ 19 w 31"/>
              <a:gd name="T33" fmla="*/ 31 h 47"/>
              <a:gd name="T34" fmla="*/ 22 w 31"/>
              <a:gd name="T35" fmla="*/ 23 h 47"/>
              <a:gd name="T36" fmla="*/ 24 w 31"/>
              <a:gd name="T37" fmla="*/ 21 h 47"/>
              <a:gd name="T38" fmla="*/ 29 w 31"/>
              <a:gd name="T39" fmla="*/ 16 h 47"/>
              <a:gd name="T40" fmla="*/ 29 w 31"/>
              <a:gd name="T41" fmla="*/ 9 h 47"/>
              <a:gd name="T42" fmla="*/ 29 w 31"/>
              <a:gd name="T43" fmla="*/ 7 h 47"/>
              <a:gd name="T44" fmla="*/ 31 w 31"/>
              <a:gd name="T45" fmla="*/ 4 h 47"/>
              <a:gd name="T46" fmla="*/ 29 w 31"/>
              <a:gd name="T47" fmla="*/ 0 h 47"/>
              <a:gd name="T48" fmla="*/ 26 w 31"/>
              <a:gd name="T4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" h="47">
                <a:moveTo>
                  <a:pt x="26" y="0"/>
                </a:moveTo>
                <a:lnTo>
                  <a:pt x="24" y="2"/>
                </a:lnTo>
                <a:lnTo>
                  <a:pt x="19" y="7"/>
                </a:lnTo>
                <a:lnTo>
                  <a:pt x="17" y="14"/>
                </a:lnTo>
                <a:lnTo>
                  <a:pt x="17" y="19"/>
                </a:lnTo>
                <a:lnTo>
                  <a:pt x="12" y="19"/>
                </a:lnTo>
                <a:lnTo>
                  <a:pt x="10" y="19"/>
                </a:lnTo>
                <a:lnTo>
                  <a:pt x="8" y="23"/>
                </a:lnTo>
                <a:lnTo>
                  <a:pt x="3" y="31"/>
                </a:lnTo>
                <a:lnTo>
                  <a:pt x="0" y="35"/>
                </a:lnTo>
                <a:lnTo>
                  <a:pt x="3" y="42"/>
                </a:lnTo>
                <a:lnTo>
                  <a:pt x="3" y="45"/>
                </a:lnTo>
                <a:lnTo>
                  <a:pt x="5" y="47"/>
                </a:lnTo>
                <a:lnTo>
                  <a:pt x="8" y="40"/>
                </a:lnTo>
                <a:lnTo>
                  <a:pt x="8" y="35"/>
                </a:lnTo>
                <a:lnTo>
                  <a:pt x="12" y="33"/>
                </a:lnTo>
                <a:lnTo>
                  <a:pt x="19" y="31"/>
                </a:lnTo>
                <a:lnTo>
                  <a:pt x="22" y="23"/>
                </a:lnTo>
                <a:lnTo>
                  <a:pt x="24" y="21"/>
                </a:lnTo>
                <a:lnTo>
                  <a:pt x="29" y="16"/>
                </a:lnTo>
                <a:lnTo>
                  <a:pt x="29" y="9"/>
                </a:lnTo>
                <a:lnTo>
                  <a:pt x="29" y="7"/>
                </a:lnTo>
                <a:lnTo>
                  <a:pt x="31" y="4"/>
                </a:lnTo>
                <a:lnTo>
                  <a:pt x="29" y="0"/>
                </a:lnTo>
                <a:lnTo>
                  <a:pt x="26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272"/>
          <p:cNvSpPr>
            <a:spLocks/>
          </p:cNvSpPr>
          <p:nvPr/>
        </p:nvSpPr>
        <p:spPr bwMode="auto">
          <a:xfrm>
            <a:off x="6246814" y="679450"/>
            <a:ext cx="22225" cy="19050"/>
          </a:xfrm>
          <a:custGeom>
            <a:avLst/>
            <a:gdLst>
              <a:gd name="T0" fmla="*/ 0 w 14"/>
              <a:gd name="T1" fmla="*/ 0 h 12"/>
              <a:gd name="T2" fmla="*/ 0 w 14"/>
              <a:gd name="T3" fmla="*/ 2 h 12"/>
              <a:gd name="T4" fmla="*/ 0 w 14"/>
              <a:gd name="T5" fmla="*/ 5 h 12"/>
              <a:gd name="T6" fmla="*/ 2 w 14"/>
              <a:gd name="T7" fmla="*/ 7 h 12"/>
              <a:gd name="T8" fmla="*/ 2 w 14"/>
              <a:gd name="T9" fmla="*/ 9 h 12"/>
              <a:gd name="T10" fmla="*/ 7 w 14"/>
              <a:gd name="T11" fmla="*/ 12 h 12"/>
              <a:gd name="T12" fmla="*/ 9 w 14"/>
              <a:gd name="T13" fmla="*/ 12 h 12"/>
              <a:gd name="T14" fmla="*/ 14 w 14"/>
              <a:gd name="T15" fmla="*/ 12 h 12"/>
              <a:gd name="T16" fmla="*/ 14 w 14"/>
              <a:gd name="T17" fmla="*/ 7 h 12"/>
              <a:gd name="T18" fmla="*/ 11 w 14"/>
              <a:gd name="T19" fmla="*/ 2 h 12"/>
              <a:gd name="T20" fmla="*/ 9 w 14"/>
              <a:gd name="T21" fmla="*/ 5 h 12"/>
              <a:gd name="T22" fmla="*/ 7 w 14"/>
              <a:gd name="T23" fmla="*/ 5 h 12"/>
              <a:gd name="T24" fmla="*/ 4 w 14"/>
              <a:gd name="T25" fmla="*/ 0 h 12"/>
              <a:gd name="T26" fmla="*/ 0 w 14"/>
              <a:gd name="T27" fmla="*/ 0 h 12"/>
              <a:gd name="T28" fmla="*/ 0 w 14"/>
              <a:gd name="T2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2">
                <a:moveTo>
                  <a:pt x="0" y="0"/>
                </a:moveTo>
                <a:lnTo>
                  <a:pt x="0" y="2"/>
                </a:lnTo>
                <a:lnTo>
                  <a:pt x="0" y="5"/>
                </a:lnTo>
                <a:lnTo>
                  <a:pt x="2" y="7"/>
                </a:lnTo>
                <a:lnTo>
                  <a:pt x="2" y="9"/>
                </a:lnTo>
                <a:lnTo>
                  <a:pt x="7" y="12"/>
                </a:lnTo>
                <a:lnTo>
                  <a:pt x="9" y="12"/>
                </a:lnTo>
                <a:lnTo>
                  <a:pt x="14" y="12"/>
                </a:lnTo>
                <a:lnTo>
                  <a:pt x="14" y="7"/>
                </a:lnTo>
                <a:lnTo>
                  <a:pt x="11" y="2"/>
                </a:lnTo>
                <a:lnTo>
                  <a:pt x="9" y="5"/>
                </a:lnTo>
                <a:lnTo>
                  <a:pt x="7" y="5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273"/>
          <p:cNvSpPr>
            <a:spLocks/>
          </p:cNvSpPr>
          <p:nvPr/>
        </p:nvSpPr>
        <p:spPr bwMode="auto">
          <a:xfrm>
            <a:off x="6280151" y="701675"/>
            <a:ext cx="22225" cy="22225"/>
          </a:xfrm>
          <a:custGeom>
            <a:avLst/>
            <a:gdLst>
              <a:gd name="T0" fmla="*/ 7 w 14"/>
              <a:gd name="T1" fmla="*/ 2 h 14"/>
              <a:gd name="T2" fmla="*/ 5 w 14"/>
              <a:gd name="T3" fmla="*/ 5 h 14"/>
              <a:gd name="T4" fmla="*/ 5 w 14"/>
              <a:gd name="T5" fmla="*/ 10 h 14"/>
              <a:gd name="T6" fmla="*/ 2 w 14"/>
              <a:gd name="T7" fmla="*/ 10 h 14"/>
              <a:gd name="T8" fmla="*/ 0 w 14"/>
              <a:gd name="T9" fmla="*/ 14 h 14"/>
              <a:gd name="T10" fmla="*/ 2 w 14"/>
              <a:gd name="T11" fmla="*/ 14 h 14"/>
              <a:gd name="T12" fmla="*/ 9 w 14"/>
              <a:gd name="T13" fmla="*/ 12 h 14"/>
              <a:gd name="T14" fmla="*/ 12 w 14"/>
              <a:gd name="T15" fmla="*/ 12 h 14"/>
              <a:gd name="T16" fmla="*/ 14 w 14"/>
              <a:gd name="T17" fmla="*/ 12 h 14"/>
              <a:gd name="T18" fmla="*/ 14 w 14"/>
              <a:gd name="T19" fmla="*/ 10 h 14"/>
              <a:gd name="T20" fmla="*/ 12 w 14"/>
              <a:gd name="T21" fmla="*/ 5 h 14"/>
              <a:gd name="T22" fmla="*/ 12 w 14"/>
              <a:gd name="T23" fmla="*/ 2 h 14"/>
              <a:gd name="T24" fmla="*/ 9 w 14"/>
              <a:gd name="T25" fmla="*/ 0 h 14"/>
              <a:gd name="T26" fmla="*/ 7 w 14"/>
              <a:gd name="T27" fmla="*/ 0 h 14"/>
              <a:gd name="T28" fmla="*/ 7 w 14"/>
              <a:gd name="T2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4">
                <a:moveTo>
                  <a:pt x="7" y="2"/>
                </a:moveTo>
                <a:lnTo>
                  <a:pt x="5" y="5"/>
                </a:lnTo>
                <a:lnTo>
                  <a:pt x="5" y="10"/>
                </a:lnTo>
                <a:lnTo>
                  <a:pt x="2" y="10"/>
                </a:lnTo>
                <a:lnTo>
                  <a:pt x="0" y="14"/>
                </a:lnTo>
                <a:lnTo>
                  <a:pt x="2" y="14"/>
                </a:lnTo>
                <a:lnTo>
                  <a:pt x="9" y="12"/>
                </a:lnTo>
                <a:lnTo>
                  <a:pt x="12" y="12"/>
                </a:lnTo>
                <a:lnTo>
                  <a:pt x="14" y="12"/>
                </a:lnTo>
                <a:lnTo>
                  <a:pt x="14" y="10"/>
                </a:lnTo>
                <a:lnTo>
                  <a:pt x="12" y="5"/>
                </a:lnTo>
                <a:lnTo>
                  <a:pt x="12" y="2"/>
                </a:lnTo>
                <a:lnTo>
                  <a:pt x="9" y="0"/>
                </a:lnTo>
                <a:lnTo>
                  <a:pt x="7" y="0"/>
                </a:lnTo>
                <a:lnTo>
                  <a:pt x="7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274"/>
          <p:cNvSpPr>
            <a:spLocks/>
          </p:cNvSpPr>
          <p:nvPr/>
        </p:nvSpPr>
        <p:spPr bwMode="auto">
          <a:xfrm>
            <a:off x="6299201" y="690563"/>
            <a:ext cx="19050" cy="22225"/>
          </a:xfrm>
          <a:custGeom>
            <a:avLst/>
            <a:gdLst>
              <a:gd name="T0" fmla="*/ 0 w 12"/>
              <a:gd name="T1" fmla="*/ 0 h 14"/>
              <a:gd name="T2" fmla="*/ 0 w 12"/>
              <a:gd name="T3" fmla="*/ 2 h 14"/>
              <a:gd name="T4" fmla="*/ 2 w 12"/>
              <a:gd name="T5" fmla="*/ 9 h 14"/>
              <a:gd name="T6" fmla="*/ 2 w 12"/>
              <a:gd name="T7" fmla="*/ 12 h 14"/>
              <a:gd name="T8" fmla="*/ 4 w 12"/>
              <a:gd name="T9" fmla="*/ 14 h 14"/>
              <a:gd name="T10" fmla="*/ 7 w 12"/>
              <a:gd name="T11" fmla="*/ 14 h 14"/>
              <a:gd name="T12" fmla="*/ 9 w 12"/>
              <a:gd name="T13" fmla="*/ 9 h 14"/>
              <a:gd name="T14" fmla="*/ 12 w 12"/>
              <a:gd name="T15" fmla="*/ 7 h 14"/>
              <a:gd name="T16" fmla="*/ 12 w 12"/>
              <a:gd name="T17" fmla="*/ 5 h 14"/>
              <a:gd name="T18" fmla="*/ 12 w 12"/>
              <a:gd name="T19" fmla="*/ 2 h 14"/>
              <a:gd name="T20" fmla="*/ 12 w 12"/>
              <a:gd name="T21" fmla="*/ 0 h 14"/>
              <a:gd name="T22" fmla="*/ 4 w 12"/>
              <a:gd name="T23" fmla="*/ 0 h 14"/>
              <a:gd name="T24" fmla="*/ 2 w 12"/>
              <a:gd name="T25" fmla="*/ 2 h 14"/>
              <a:gd name="T26" fmla="*/ 2 w 12"/>
              <a:gd name="T27" fmla="*/ 0 h 14"/>
              <a:gd name="T28" fmla="*/ 0 w 12"/>
              <a:gd name="T29" fmla="*/ 0 h 14"/>
              <a:gd name="T30" fmla="*/ 0 w 12"/>
              <a:gd name="T3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0" y="0"/>
                </a:moveTo>
                <a:lnTo>
                  <a:pt x="0" y="2"/>
                </a:lnTo>
                <a:lnTo>
                  <a:pt x="2" y="9"/>
                </a:lnTo>
                <a:lnTo>
                  <a:pt x="2" y="12"/>
                </a:lnTo>
                <a:lnTo>
                  <a:pt x="4" y="14"/>
                </a:lnTo>
                <a:lnTo>
                  <a:pt x="7" y="14"/>
                </a:lnTo>
                <a:lnTo>
                  <a:pt x="9" y="9"/>
                </a:lnTo>
                <a:lnTo>
                  <a:pt x="12" y="7"/>
                </a:lnTo>
                <a:lnTo>
                  <a:pt x="12" y="5"/>
                </a:lnTo>
                <a:lnTo>
                  <a:pt x="12" y="2"/>
                </a:lnTo>
                <a:lnTo>
                  <a:pt x="12" y="0"/>
                </a:lnTo>
                <a:lnTo>
                  <a:pt x="4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275"/>
          <p:cNvSpPr>
            <a:spLocks/>
          </p:cNvSpPr>
          <p:nvPr/>
        </p:nvSpPr>
        <p:spPr bwMode="auto">
          <a:xfrm>
            <a:off x="6313489" y="663575"/>
            <a:ext cx="11113" cy="19050"/>
          </a:xfrm>
          <a:custGeom>
            <a:avLst/>
            <a:gdLst>
              <a:gd name="T0" fmla="*/ 0 w 7"/>
              <a:gd name="T1" fmla="*/ 5 h 12"/>
              <a:gd name="T2" fmla="*/ 0 w 7"/>
              <a:gd name="T3" fmla="*/ 8 h 12"/>
              <a:gd name="T4" fmla="*/ 0 w 7"/>
              <a:gd name="T5" fmla="*/ 10 h 12"/>
              <a:gd name="T6" fmla="*/ 0 w 7"/>
              <a:gd name="T7" fmla="*/ 12 h 12"/>
              <a:gd name="T8" fmla="*/ 3 w 7"/>
              <a:gd name="T9" fmla="*/ 10 h 12"/>
              <a:gd name="T10" fmla="*/ 5 w 7"/>
              <a:gd name="T11" fmla="*/ 8 h 12"/>
              <a:gd name="T12" fmla="*/ 5 w 7"/>
              <a:gd name="T13" fmla="*/ 5 h 12"/>
              <a:gd name="T14" fmla="*/ 7 w 7"/>
              <a:gd name="T15" fmla="*/ 3 h 12"/>
              <a:gd name="T16" fmla="*/ 7 w 7"/>
              <a:gd name="T17" fmla="*/ 0 h 12"/>
              <a:gd name="T18" fmla="*/ 3 w 7"/>
              <a:gd name="T19" fmla="*/ 0 h 12"/>
              <a:gd name="T20" fmla="*/ 0 w 7"/>
              <a:gd name="T21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2">
                <a:moveTo>
                  <a:pt x="0" y="5"/>
                </a:move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3" y="10"/>
                </a:lnTo>
                <a:lnTo>
                  <a:pt x="5" y="8"/>
                </a:lnTo>
                <a:lnTo>
                  <a:pt x="5" y="5"/>
                </a:lnTo>
                <a:lnTo>
                  <a:pt x="7" y="3"/>
                </a:lnTo>
                <a:lnTo>
                  <a:pt x="7" y="0"/>
                </a:lnTo>
                <a:lnTo>
                  <a:pt x="3" y="0"/>
                </a:lnTo>
                <a:lnTo>
                  <a:pt x="0" y="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276"/>
          <p:cNvSpPr>
            <a:spLocks/>
          </p:cNvSpPr>
          <p:nvPr/>
        </p:nvSpPr>
        <p:spPr bwMode="auto">
          <a:xfrm>
            <a:off x="6276976" y="577850"/>
            <a:ext cx="74613" cy="101600"/>
          </a:xfrm>
          <a:custGeom>
            <a:avLst/>
            <a:gdLst>
              <a:gd name="T0" fmla="*/ 14 w 47"/>
              <a:gd name="T1" fmla="*/ 64 h 64"/>
              <a:gd name="T2" fmla="*/ 18 w 47"/>
              <a:gd name="T3" fmla="*/ 59 h 64"/>
              <a:gd name="T4" fmla="*/ 21 w 47"/>
              <a:gd name="T5" fmla="*/ 50 h 64"/>
              <a:gd name="T6" fmla="*/ 26 w 47"/>
              <a:gd name="T7" fmla="*/ 45 h 64"/>
              <a:gd name="T8" fmla="*/ 28 w 47"/>
              <a:gd name="T9" fmla="*/ 43 h 64"/>
              <a:gd name="T10" fmla="*/ 33 w 47"/>
              <a:gd name="T11" fmla="*/ 47 h 64"/>
              <a:gd name="T12" fmla="*/ 42 w 47"/>
              <a:gd name="T13" fmla="*/ 45 h 64"/>
              <a:gd name="T14" fmla="*/ 42 w 47"/>
              <a:gd name="T15" fmla="*/ 40 h 64"/>
              <a:gd name="T16" fmla="*/ 40 w 47"/>
              <a:gd name="T17" fmla="*/ 28 h 64"/>
              <a:gd name="T18" fmla="*/ 44 w 47"/>
              <a:gd name="T19" fmla="*/ 24 h 64"/>
              <a:gd name="T20" fmla="*/ 47 w 47"/>
              <a:gd name="T21" fmla="*/ 19 h 64"/>
              <a:gd name="T22" fmla="*/ 47 w 47"/>
              <a:gd name="T23" fmla="*/ 12 h 64"/>
              <a:gd name="T24" fmla="*/ 47 w 47"/>
              <a:gd name="T25" fmla="*/ 9 h 64"/>
              <a:gd name="T26" fmla="*/ 42 w 47"/>
              <a:gd name="T27" fmla="*/ 7 h 64"/>
              <a:gd name="T28" fmla="*/ 42 w 47"/>
              <a:gd name="T29" fmla="*/ 2 h 64"/>
              <a:gd name="T30" fmla="*/ 26 w 47"/>
              <a:gd name="T31" fmla="*/ 0 h 64"/>
              <a:gd name="T32" fmla="*/ 16 w 47"/>
              <a:gd name="T33" fmla="*/ 9 h 64"/>
              <a:gd name="T34" fmla="*/ 16 w 47"/>
              <a:gd name="T35" fmla="*/ 14 h 64"/>
              <a:gd name="T36" fmla="*/ 23 w 47"/>
              <a:gd name="T37" fmla="*/ 17 h 64"/>
              <a:gd name="T38" fmla="*/ 14 w 47"/>
              <a:gd name="T39" fmla="*/ 21 h 64"/>
              <a:gd name="T40" fmla="*/ 4 w 47"/>
              <a:gd name="T41" fmla="*/ 21 h 64"/>
              <a:gd name="T42" fmla="*/ 4 w 47"/>
              <a:gd name="T43" fmla="*/ 24 h 64"/>
              <a:gd name="T44" fmla="*/ 7 w 47"/>
              <a:gd name="T45" fmla="*/ 33 h 64"/>
              <a:gd name="T46" fmla="*/ 11 w 47"/>
              <a:gd name="T47" fmla="*/ 35 h 64"/>
              <a:gd name="T48" fmla="*/ 4 w 47"/>
              <a:gd name="T49" fmla="*/ 38 h 64"/>
              <a:gd name="T50" fmla="*/ 4 w 47"/>
              <a:gd name="T51" fmla="*/ 43 h 64"/>
              <a:gd name="T52" fmla="*/ 11 w 47"/>
              <a:gd name="T53" fmla="*/ 45 h 64"/>
              <a:gd name="T54" fmla="*/ 9 w 47"/>
              <a:gd name="T55" fmla="*/ 47 h 64"/>
              <a:gd name="T56" fmla="*/ 2 w 47"/>
              <a:gd name="T57" fmla="*/ 52 h 64"/>
              <a:gd name="T58" fmla="*/ 0 w 47"/>
              <a:gd name="T59" fmla="*/ 59 h 64"/>
              <a:gd name="T60" fmla="*/ 7 w 47"/>
              <a:gd name="T61" fmla="*/ 59 h 64"/>
              <a:gd name="T62" fmla="*/ 11 w 47"/>
              <a:gd name="T63" fmla="*/ 59 h 64"/>
              <a:gd name="T64" fmla="*/ 11 w 47"/>
              <a:gd name="T6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" h="64">
                <a:moveTo>
                  <a:pt x="11" y="64"/>
                </a:moveTo>
                <a:lnTo>
                  <a:pt x="14" y="64"/>
                </a:lnTo>
                <a:lnTo>
                  <a:pt x="18" y="62"/>
                </a:lnTo>
                <a:lnTo>
                  <a:pt x="18" y="59"/>
                </a:lnTo>
                <a:lnTo>
                  <a:pt x="16" y="57"/>
                </a:lnTo>
                <a:lnTo>
                  <a:pt x="21" y="50"/>
                </a:lnTo>
                <a:lnTo>
                  <a:pt x="23" y="47"/>
                </a:lnTo>
                <a:lnTo>
                  <a:pt x="26" y="45"/>
                </a:lnTo>
                <a:lnTo>
                  <a:pt x="26" y="43"/>
                </a:lnTo>
                <a:lnTo>
                  <a:pt x="28" y="43"/>
                </a:lnTo>
                <a:lnTo>
                  <a:pt x="30" y="45"/>
                </a:lnTo>
                <a:lnTo>
                  <a:pt x="33" y="47"/>
                </a:lnTo>
                <a:lnTo>
                  <a:pt x="37" y="45"/>
                </a:lnTo>
                <a:lnTo>
                  <a:pt x="42" y="45"/>
                </a:lnTo>
                <a:lnTo>
                  <a:pt x="44" y="43"/>
                </a:lnTo>
                <a:lnTo>
                  <a:pt x="42" y="40"/>
                </a:lnTo>
                <a:lnTo>
                  <a:pt x="40" y="38"/>
                </a:lnTo>
                <a:lnTo>
                  <a:pt x="40" y="28"/>
                </a:lnTo>
                <a:lnTo>
                  <a:pt x="42" y="26"/>
                </a:lnTo>
                <a:lnTo>
                  <a:pt x="44" y="24"/>
                </a:lnTo>
                <a:lnTo>
                  <a:pt x="47" y="21"/>
                </a:lnTo>
                <a:lnTo>
                  <a:pt x="47" y="19"/>
                </a:lnTo>
                <a:lnTo>
                  <a:pt x="47" y="17"/>
                </a:lnTo>
                <a:lnTo>
                  <a:pt x="47" y="12"/>
                </a:lnTo>
                <a:lnTo>
                  <a:pt x="47" y="12"/>
                </a:lnTo>
                <a:lnTo>
                  <a:pt x="47" y="9"/>
                </a:lnTo>
                <a:lnTo>
                  <a:pt x="44" y="7"/>
                </a:lnTo>
                <a:lnTo>
                  <a:pt x="42" y="7"/>
                </a:lnTo>
                <a:lnTo>
                  <a:pt x="42" y="5"/>
                </a:lnTo>
                <a:lnTo>
                  <a:pt x="42" y="2"/>
                </a:lnTo>
                <a:lnTo>
                  <a:pt x="33" y="0"/>
                </a:lnTo>
                <a:lnTo>
                  <a:pt x="26" y="0"/>
                </a:lnTo>
                <a:lnTo>
                  <a:pt x="18" y="7"/>
                </a:lnTo>
                <a:lnTo>
                  <a:pt x="16" y="9"/>
                </a:lnTo>
                <a:lnTo>
                  <a:pt x="14" y="9"/>
                </a:lnTo>
                <a:lnTo>
                  <a:pt x="16" y="14"/>
                </a:lnTo>
                <a:lnTo>
                  <a:pt x="18" y="14"/>
                </a:lnTo>
                <a:lnTo>
                  <a:pt x="23" y="17"/>
                </a:lnTo>
                <a:lnTo>
                  <a:pt x="21" y="19"/>
                </a:lnTo>
                <a:lnTo>
                  <a:pt x="14" y="21"/>
                </a:lnTo>
                <a:lnTo>
                  <a:pt x="7" y="19"/>
                </a:lnTo>
                <a:lnTo>
                  <a:pt x="4" y="21"/>
                </a:lnTo>
                <a:lnTo>
                  <a:pt x="2" y="24"/>
                </a:lnTo>
                <a:lnTo>
                  <a:pt x="4" y="24"/>
                </a:lnTo>
                <a:lnTo>
                  <a:pt x="4" y="31"/>
                </a:lnTo>
                <a:lnTo>
                  <a:pt x="7" y="33"/>
                </a:lnTo>
                <a:lnTo>
                  <a:pt x="9" y="35"/>
                </a:lnTo>
                <a:lnTo>
                  <a:pt x="11" y="35"/>
                </a:lnTo>
                <a:lnTo>
                  <a:pt x="9" y="38"/>
                </a:lnTo>
                <a:lnTo>
                  <a:pt x="4" y="38"/>
                </a:lnTo>
                <a:lnTo>
                  <a:pt x="4" y="40"/>
                </a:lnTo>
                <a:lnTo>
                  <a:pt x="4" y="43"/>
                </a:lnTo>
                <a:lnTo>
                  <a:pt x="7" y="43"/>
                </a:lnTo>
                <a:lnTo>
                  <a:pt x="11" y="45"/>
                </a:lnTo>
                <a:lnTo>
                  <a:pt x="11" y="47"/>
                </a:lnTo>
                <a:lnTo>
                  <a:pt x="9" y="47"/>
                </a:lnTo>
                <a:lnTo>
                  <a:pt x="4" y="50"/>
                </a:lnTo>
                <a:lnTo>
                  <a:pt x="2" y="52"/>
                </a:lnTo>
                <a:lnTo>
                  <a:pt x="0" y="54"/>
                </a:lnTo>
                <a:lnTo>
                  <a:pt x="0" y="59"/>
                </a:lnTo>
                <a:lnTo>
                  <a:pt x="4" y="59"/>
                </a:lnTo>
                <a:lnTo>
                  <a:pt x="7" y="59"/>
                </a:lnTo>
                <a:lnTo>
                  <a:pt x="9" y="57"/>
                </a:lnTo>
                <a:lnTo>
                  <a:pt x="11" y="59"/>
                </a:lnTo>
                <a:lnTo>
                  <a:pt x="11" y="62"/>
                </a:lnTo>
                <a:lnTo>
                  <a:pt x="11" y="64"/>
                </a:lnTo>
                <a:lnTo>
                  <a:pt x="11" y="6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277"/>
          <p:cNvSpPr>
            <a:spLocks/>
          </p:cNvSpPr>
          <p:nvPr/>
        </p:nvSpPr>
        <p:spPr bwMode="auto">
          <a:xfrm>
            <a:off x="6351589" y="525463"/>
            <a:ext cx="55563" cy="63500"/>
          </a:xfrm>
          <a:custGeom>
            <a:avLst/>
            <a:gdLst>
              <a:gd name="T0" fmla="*/ 0 w 35"/>
              <a:gd name="T1" fmla="*/ 35 h 40"/>
              <a:gd name="T2" fmla="*/ 0 w 35"/>
              <a:gd name="T3" fmla="*/ 38 h 40"/>
              <a:gd name="T4" fmla="*/ 2 w 35"/>
              <a:gd name="T5" fmla="*/ 38 h 40"/>
              <a:gd name="T6" fmla="*/ 2 w 35"/>
              <a:gd name="T7" fmla="*/ 40 h 40"/>
              <a:gd name="T8" fmla="*/ 5 w 35"/>
              <a:gd name="T9" fmla="*/ 40 h 40"/>
              <a:gd name="T10" fmla="*/ 9 w 35"/>
              <a:gd name="T11" fmla="*/ 40 h 40"/>
              <a:gd name="T12" fmla="*/ 12 w 35"/>
              <a:gd name="T13" fmla="*/ 40 h 40"/>
              <a:gd name="T14" fmla="*/ 14 w 35"/>
              <a:gd name="T15" fmla="*/ 38 h 40"/>
              <a:gd name="T16" fmla="*/ 21 w 35"/>
              <a:gd name="T17" fmla="*/ 33 h 40"/>
              <a:gd name="T18" fmla="*/ 26 w 35"/>
              <a:gd name="T19" fmla="*/ 33 h 40"/>
              <a:gd name="T20" fmla="*/ 28 w 35"/>
              <a:gd name="T21" fmla="*/ 31 h 40"/>
              <a:gd name="T22" fmla="*/ 28 w 35"/>
              <a:gd name="T23" fmla="*/ 26 h 40"/>
              <a:gd name="T24" fmla="*/ 26 w 35"/>
              <a:gd name="T25" fmla="*/ 26 h 40"/>
              <a:gd name="T26" fmla="*/ 23 w 35"/>
              <a:gd name="T27" fmla="*/ 26 h 40"/>
              <a:gd name="T28" fmla="*/ 26 w 35"/>
              <a:gd name="T29" fmla="*/ 21 h 40"/>
              <a:gd name="T30" fmla="*/ 33 w 35"/>
              <a:gd name="T31" fmla="*/ 16 h 40"/>
              <a:gd name="T32" fmla="*/ 35 w 35"/>
              <a:gd name="T33" fmla="*/ 12 h 40"/>
              <a:gd name="T34" fmla="*/ 35 w 35"/>
              <a:gd name="T35" fmla="*/ 9 h 40"/>
              <a:gd name="T36" fmla="*/ 31 w 35"/>
              <a:gd name="T37" fmla="*/ 5 h 40"/>
              <a:gd name="T38" fmla="*/ 26 w 35"/>
              <a:gd name="T39" fmla="*/ 2 h 40"/>
              <a:gd name="T40" fmla="*/ 23 w 35"/>
              <a:gd name="T41" fmla="*/ 2 h 40"/>
              <a:gd name="T42" fmla="*/ 21 w 35"/>
              <a:gd name="T43" fmla="*/ 0 h 40"/>
              <a:gd name="T44" fmla="*/ 19 w 35"/>
              <a:gd name="T45" fmla="*/ 2 h 40"/>
              <a:gd name="T46" fmla="*/ 21 w 35"/>
              <a:gd name="T47" fmla="*/ 5 h 40"/>
              <a:gd name="T48" fmla="*/ 23 w 35"/>
              <a:gd name="T49" fmla="*/ 7 h 40"/>
              <a:gd name="T50" fmla="*/ 23 w 35"/>
              <a:gd name="T51" fmla="*/ 9 h 40"/>
              <a:gd name="T52" fmla="*/ 23 w 35"/>
              <a:gd name="T53" fmla="*/ 14 h 40"/>
              <a:gd name="T54" fmla="*/ 23 w 35"/>
              <a:gd name="T55" fmla="*/ 16 h 40"/>
              <a:gd name="T56" fmla="*/ 21 w 35"/>
              <a:gd name="T57" fmla="*/ 16 h 40"/>
              <a:gd name="T58" fmla="*/ 19 w 35"/>
              <a:gd name="T59" fmla="*/ 14 h 40"/>
              <a:gd name="T60" fmla="*/ 21 w 35"/>
              <a:gd name="T61" fmla="*/ 9 h 40"/>
              <a:gd name="T62" fmla="*/ 16 w 35"/>
              <a:gd name="T63" fmla="*/ 9 h 40"/>
              <a:gd name="T64" fmla="*/ 14 w 35"/>
              <a:gd name="T65" fmla="*/ 12 h 40"/>
              <a:gd name="T66" fmla="*/ 9 w 35"/>
              <a:gd name="T67" fmla="*/ 9 h 40"/>
              <a:gd name="T68" fmla="*/ 9 w 35"/>
              <a:gd name="T69" fmla="*/ 12 h 40"/>
              <a:gd name="T70" fmla="*/ 7 w 35"/>
              <a:gd name="T71" fmla="*/ 16 h 40"/>
              <a:gd name="T72" fmla="*/ 7 w 35"/>
              <a:gd name="T73" fmla="*/ 19 h 40"/>
              <a:gd name="T74" fmla="*/ 5 w 35"/>
              <a:gd name="T75" fmla="*/ 21 h 40"/>
              <a:gd name="T76" fmla="*/ 5 w 35"/>
              <a:gd name="T77" fmla="*/ 24 h 40"/>
              <a:gd name="T78" fmla="*/ 5 w 35"/>
              <a:gd name="T79" fmla="*/ 28 h 40"/>
              <a:gd name="T80" fmla="*/ 0 w 35"/>
              <a:gd name="T81" fmla="*/ 31 h 40"/>
              <a:gd name="T82" fmla="*/ 0 w 35"/>
              <a:gd name="T83" fmla="*/ 33 h 40"/>
              <a:gd name="T84" fmla="*/ 0 w 35"/>
              <a:gd name="T85" fmla="*/ 35 h 40"/>
              <a:gd name="T86" fmla="*/ 0 w 35"/>
              <a:gd name="T87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" h="40">
                <a:moveTo>
                  <a:pt x="0" y="35"/>
                </a:moveTo>
                <a:lnTo>
                  <a:pt x="0" y="38"/>
                </a:lnTo>
                <a:lnTo>
                  <a:pt x="2" y="38"/>
                </a:lnTo>
                <a:lnTo>
                  <a:pt x="2" y="40"/>
                </a:lnTo>
                <a:lnTo>
                  <a:pt x="5" y="40"/>
                </a:lnTo>
                <a:lnTo>
                  <a:pt x="9" y="40"/>
                </a:lnTo>
                <a:lnTo>
                  <a:pt x="12" y="40"/>
                </a:lnTo>
                <a:lnTo>
                  <a:pt x="14" y="38"/>
                </a:lnTo>
                <a:lnTo>
                  <a:pt x="21" y="33"/>
                </a:lnTo>
                <a:lnTo>
                  <a:pt x="26" y="33"/>
                </a:lnTo>
                <a:lnTo>
                  <a:pt x="28" y="31"/>
                </a:lnTo>
                <a:lnTo>
                  <a:pt x="28" y="26"/>
                </a:lnTo>
                <a:lnTo>
                  <a:pt x="26" y="26"/>
                </a:lnTo>
                <a:lnTo>
                  <a:pt x="23" y="26"/>
                </a:lnTo>
                <a:lnTo>
                  <a:pt x="26" y="21"/>
                </a:lnTo>
                <a:lnTo>
                  <a:pt x="33" y="16"/>
                </a:lnTo>
                <a:lnTo>
                  <a:pt x="35" y="12"/>
                </a:lnTo>
                <a:lnTo>
                  <a:pt x="35" y="9"/>
                </a:lnTo>
                <a:lnTo>
                  <a:pt x="31" y="5"/>
                </a:lnTo>
                <a:lnTo>
                  <a:pt x="26" y="2"/>
                </a:lnTo>
                <a:lnTo>
                  <a:pt x="23" y="2"/>
                </a:lnTo>
                <a:lnTo>
                  <a:pt x="21" y="0"/>
                </a:lnTo>
                <a:lnTo>
                  <a:pt x="19" y="2"/>
                </a:lnTo>
                <a:lnTo>
                  <a:pt x="21" y="5"/>
                </a:lnTo>
                <a:lnTo>
                  <a:pt x="23" y="7"/>
                </a:lnTo>
                <a:lnTo>
                  <a:pt x="23" y="9"/>
                </a:lnTo>
                <a:lnTo>
                  <a:pt x="23" y="14"/>
                </a:lnTo>
                <a:lnTo>
                  <a:pt x="23" y="16"/>
                </a:lnTo>
                <a:lnTo>
                  <a:pt x="21" y="16"/>
                </a:lnTo>
                <a:lnTo>
                  <a:pt x="19" y="14"/>
                </a:lnTo>
                <a:lnTo>
                  <a:pt x="21" y="9"/>
                </a:lnTo>
                <a:lnTo>
                  <a:pt x="16" y="9"/>
                </a:lnTo>
                <a:lnTo>
                  <a:pt x="14" y="12"/>
                </a:lnTo>
                <a:lnTo>
                  <a:pt x="9" y="9"/>
                </a:lnTo>
                <a:lnTo>
                  <a:pt x="9" y="12"/>
                </a:lnTo>
                <a:lnTo>
                  <a:pt x="7" y="16"/>
                </a:lnTo>
                <a:lnTo>
                  <a:pt x="7" y="19"/>
                </a:lnTo>
                <a:lnTo>
                  <a:pt x="5" y="21"/>
                </a:lnTo>
                <a:lnTo>
                  <a:pt x="5" y="24"/>
                </a:lnTo>
                <a:lnTo>
                  <a:pt x="5" y="28"/>
                </a:lnTo>
                <a:lnTo>
                  <a:pt x="0" y="31"/>
                </a:lnTo>
                <a:lnTo>
                  <a:pt x="0" y="33"/>
                </a:lnTo>
                <a:lnTo>
                  <a:pt x="0" y="35"/>
                </a:lnTo>
                <a:lnTo>
                  <a:pt x="0" y="3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278"/>
          <p:cNvSpPr>
            <a:spLocks/>
          </p:cNvSpPr>
          <p:nvPr/>
        </p:nvSpPr>
        <p:spPr bwMode="auto">
          <a:xfrm>
            <a:off x="6400801" y="550863"/>
            <a:ext cx="6350" cy="15875"/>
          </a:xfrm>
          <a:custGeom>
            <a:avLst/>
            <a:gdLst>
              <a:gd name="T0" fmla="*/ 2 w 4"/>
              <a:gd name="T1" fmla="*/ 3 h 10"/>
              <a:gd name="T2" fmla="*/ 0 w 4"/>
              <a:gd name="T3" fmla="*/ 5 h 10"/>
              <a:gd name="T4" fmla="*/ 0 w 4"/>
              <a:gd name="T5" fmla="*/ 10 h 10"/>
              <a:gd name="T6" fmla="*/ 2 w 4"/>
              <a:gd name="T7" fmla="*/ 8 h 10"/>
              <a:gd name="T8" fmla="*/ 4 w 4"/>
              <a:gd name="T9" fmla="*/ 3 h 10"/>
              <a:gd name="T10" fmla="*/ 4 w 4"/>
              <a:gd name="T11" fmla="*/ 0 h 10"/>
              <a:gd name="T12" fmla="*/ 2 w 4"/>
              <a:gd name="T13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0">
                <a:moveTo>
                  <a:pt x="2" y="3"/>
                </a:moveTo>
                <a:lnTo>
                  <a:pt x="0" y="5"/>
                </a:lnTo>
                <a:lnTo>
                  <a:pt x="0" y="10"/>
                </a:lnTo>
                <a:lnTo>
                  <a:pt x="2" y="8"/>
                </a:lnTo>
                <a:lnTo>
                  <a:pt x="4" y="3"/>
                </a:lnTo>
                <a:lnTo>
                  <a:pt x="4" y="0"/>
                </a:lnTo>
                <a:lnTo>
                  <a:pt x="2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1279"/>
          <p:cNvSpPr>
            <a:spLocks/>
          </p:cNvSpPr>
          <p:nvPr/>
        </p:nvSpPr>
        <p:spPr bwMode="auto">
          <a:xfrm>
            <a:off x="6429376" y="503238"/>
            <a:ext cx="26988" cy="30163"/>
          </a:xfrm>
          <a:custGeom>
            <a:avLst/>
            <a:gdLst>
              <a:gd name="T0" fmla="*/ 12 w 17"/>
              <a:gd name="T1" fmla="*/ 0 h 19"/>
              <a:gd name="T2" fmla="*/ 10 w 17"/>
              <a:gd name="T3" fmla="*/ 2 h 19"/>
              <a:gd name="T4" fmla="*/ 8 w 17"/>
              <a:gd name="T5" fmla="*/ 7 h 19"/>
              <a:gd name="T6" fmla="*/ 5 w 17"/>
              <a:gd name="T7" fmla="*/ 7 h 19"/>
              <a:gd name="T8" fmla="*/ 3 w 17"/>
              <a:gd name="T9" fmla="*/ 9 h 19"/>
              <a:gd name="T10" fmla="*/ 0 w 17"/>
              <a:gd name="T11" fmla="*/ 16 h 19"/>
              <a:gd name="T12" fmla="*/ 0 w 17"/>
              <a:gd name="T13" fmla="*/ 19 h 19"/>
              <a:gd name="T14" fmla="*/ 8 w 17"/>
              <a:gd name="T15" fmla="*/ 16 h 19"/>
              <a:gd name="T16" fmla="*/ 12 w 17"/>
              <a:gd name="T17" fmla="*/ 16 h 19"/>
              <a:gd name="T18" fmla="*/ 12 w 17"/>
              <a:gd name="T19" fmla="*/ 14 h 19"/>
              <a:gd name="T20" fmla="*/ 15 w 17"/>
              <a:gd name="T21" fmla="*/ 7 h 19"/>
              <a:gd name="T22" fmla="*/ 17 w 17"/>
              <a:gd name="T23" fmla="*/ 2 h 19"/>
              <a:gd name="T24" fmla="*/ 15 w 17"/>
              <a:gd name="T25" fmla="*/ 0 h 19"/>
              <a:gd name="T26" fmla="*/ 12 w 17"/>
              <a:gd name="T27" fmla="*/ 0 h 19"/>
              <a:gd name="T28" fmla="*/ 12 w 17"/>
              <a:gd name="T2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" h="19">
                <a:moveTo>
                  <a:pt x="12" y="0"/>
                </a:moveTo>
                <a:lnTo>
                  <a:pt x="10" y="2"/>
                </a:lnTo>
                <a:lnTo>
                  <a:pt x="8" y="7"/>
                </a:lnTo>
                <a:lnTo>
                  <a:pt x="5" y="7"/>
                </a:lnTo>
                <a:lnTo>
                  <a:pt x="3" y="9"/>
                </a:lnTo>
                <a:lnTo>
                  <a:pt x="0" y="16"/>
                </a:lnTo>
                <a:lnTo>
                  <a:pt x="0" y="19"/>
                </a:lnTo>
                <a:lnTo>
                  <a:pt x="8" y="16"/>
                </a:lnTo>
                <a:lnTo>
                  <a:pt x="12" y="16"/>
                </a:lnTo>
                <a:lnTo>
                  <a:pt x="12" y="14"/>
                </a:lnTo>
                <a:lnTo>
                  <a:pt x="15" y="7"/>
                </a:lnTo>
                <a:lnTo>
                  <a:pt x="17" y="2"/>
                </a:lnTo>
                <a:lnTo>
                  <a:pt x="15" y="0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280"/>
          <p:cNvSpPr>
            <a:spLocks/>
          </p:cNvSpPr>
          <p:nvPr/>
        </p:nvSpPr>
        <p:spPr bwMode="auto">
          <a:xfrm>
            <a:off x="6381751" y="487363"/>
            <a:ext cx="19050" cy="22225"/>
          </a:xfrm>
          <a:custGeom>
            <a:avLst/>
            <a:gdLst>
              <a:gd name="T0" fmla="*/ 2 w 12"/>
              <a:gd name="T1" fmla="*/ 0 h 14"/>
              <a:gd name="T2" fmla="*/ 2 w 12"/>
              <a:gd name="T3" fmla="*/ 0 h 14"/>
              <a:gd name="T4" fmla="*/ 2 w 12"/>
              <a:gd name="T5" fmla="*/ 3 h 14"/>
              <a:gd name="T6" fmla="*/ 0 w 12"/>
              <a:gd name="T7" fmla="*/ 7 h 14"/>
              <a:gd name="T8" fmla="*/ 0 w 12"/>
              <a:gd name="T9" fmla="*/ 10 h 14"/>
              <a:gd name="T10" fmla="*/ 0 w 12"/>
              <a:gd name="T11" fmla="*/ 12 h 14"/>
              <a:gd name="T12" fmla="*/ 2 w 12"/>
              <a:gd name="T13" fmla="*/ 14 h 14"/>
              <a:gd name="T14" fmla="*/ 4 w 12"/>
              <a:gd name="T15" fmla="*/ 10 h 14"/>
              <a:gd name="T16" fmla="*/ 7 w 12"/>
              <a:gd name="T17" fmla="*/ 7 h 14"/>
              <a:gd name="T18" fmla="*/ 9 w 12"/>
              <a:gd name="T19" fmla="*/ 7 h 14"/>
              <a:gd name="T20" fmla="*/ 12 w 12"/>
              <a:gd name="T21" fmla="*/ 3 h 14"/>
              <a:gd name="T22" fmla="*/ 9 w 12"/>
              <a:gd name="T23" fmla="*/ 3 h 14"/>
              <a:gd name="T24" fmla="*/ 9 w 12"/>
              <a:gd name="T25" fmla="*/ 0 h 14"/>
              <a:gd name="T26" fmla="*/ 7 w 12"/>
              <a:gd name="T27" fmla="*/ 0 h 14"/>
              <a:gd name="T28" fmla="*/ 7 w 12"/>
              <a:gd name="T29" fmla="*/ 3 h 14"/>
              <a:gd name="T30" fmla="*/ 4 w 12"/>
              <a:gd name="T31" fmla="*/ 0 h 14"/>
              <a:gd name="T32" fmla="*/ 2 w 12"/>
              <a:gd name="T33" fmla="*/ 0 h 14"/>
              <a:gd name="T34" fmla="*/ 2 w 12"/>
              <a:gd name="T3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14">
                <a:moveTo>
                  <a:pt x="2" y="0"/>
                </a:moveTo>
                <a:lnTo>
                  <a:pt x="2" y="0"/>
                </a:lnTo>
                <a:lnTo>
                  <a:pt x="2" y="3"/>
                </a:lnTo>
                <a:lnTo>
                  <a:pt x="0" y="7"/>
                </a:lnTo>
                <a:lnTo>
                  <a:pt x="0" y="10"/>
                </a:lnTo>
                <a:lnTo>
                  <a:pt x="0" y="12"/>
                </a:lnTo>
                <a:lnTo>
                  <a:pt x="2" y="14"/>
                </a:lnTo>
                <a:lnTo>
                  <a:pt x="4" y="10"/>
                </a:lnTo>
                <a:lnTo>
                  <a:pt x="7" y="7"/>
                </a:lnTo>
                <a:lnTo>
                  <a:pt x="9" y="7"/>
                </a:lnTo>
                <a:lnTo>
                  <a:pt x="12" y="3"/>
                </a:lnTo>
                <a:lnTo>
                  <a:pt x="9" y="3"/>
                </a:lnTo>
                <a:lnTo>
                  <a:pt x="9" y="0"/>
                </a:lnTo>
                <a:lnTo>
                  <a:pt x="7" y="0"/>
                </a:lnTo>
                <a:lnTo>
                  <a:pt x="7" y="3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281"/>
          <p:cNvSpPr>
            <a:spLocks/>
          </p:cNvSpPr>
          <p:nvPr/>
        </p:nvSpPr>
        <p:spPr bwMode="auto">
          <a:xfrm>
            <a:off x="6400801" y="457200"/>
            <a:ext cx="14288" cy="26988"/>
          </a:xfrm>
          <a:custGeom>
            <a:avLst/>
            <a:gdLst>
              <a:gd name="T0" fmla="*/ 4 w 9"/>
              <a:gd name="T1" fmla="*/ 3 h 17"/>
              <a:gd name="T2" fmla="*/ 2 w 9"/>
              <a:gd name="T3" fmla="*/ 5 h 17"/>
              <a:gd name="T4" fmla="*/ 2 w 9"/>
              <a:gd name="T5" fmla="*/ 7 h 17"/>
              <a:gd name="T6" fmla="*/ 2 w 9"/>
              <a:gd name="T7" fmla="*/ 12 h 17"/>
              <a:gd name="T8" fmla="*/ 0 w 9"/>
              <a:gd name="T9" fmla="*/ 12 h 17"/>
              <a:gd name="T10" fmla="*/ 0 w 9"/>
              <a:gd name="T11" fmla="*/ 14 h 17"/>
              <a:gd name="T12" fmla="*/ 2 w 9"/>
              <a:gd name="T13" fmla="*/ 17 h 17"/>
              <a:gd name="T14" fmla="*/ 4 w 9"/>
              <a:gd name="T15" fmla="*/ 17 h 17"/>
              <a:gd name="T16" fmla="*/ 7 w 9"/>
              <a:gd name="T17" fmla="*/ 17 h 17"/>
              <a:gd name="T18" fmla="*/ 9 w 9"/>
              <a:gd name="T19" fmla="*/ 10 h 17"/>
              <a:gd name="T20" fmla="*/ 9 w 9"/>
              <a:gd name="T21" fmla="*/ 5 h 17"/>
              <a:gd name="T22" fmla="*/ 7 w 9"/>
              <a:gd name="T23" fmla="*/ 0 h 17"/>
              <a:gd name="T24" fmla="*/ 4 w 9"/>
              <a:gd name="T25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17">
                <a:moveTo>
                  <a:pt x="4" y="3"/>
                </a:moveTo>
                <a:lnTo>
                  <a:pt x="2" y="5"/>
                </a:lnTo>
                <a:lnTo>
                  <a:pt x="2" y="7"/>
                </a:lnTo>
                <a:lnTo>
                  <a:pt x="2" y="12"/>
                </a:lnTo>
                <a:lnTo>
                  <a:pt x="0" y="12"/>
                </a:lnTo>
                <a:lnTo>
                  <a:pt x="0" y="14"/>
                </a:lnTo>
                <a:lnTo>
                  <a:pt x="2" y="17"/>
                </a:lnTo>
                <a:lnTo>
                  <a:pt x="4" y="17"/>
                </a:lnTo>
                <a:lnTo>
                  <a:pt x="7" y="17"/>
                </a:lnTo>
                <a:lnTo>
                  <a:pt x="9" y="10"/>
                </a:lnTo>
                <a:lnTo>
                  <a:pt x="9" y="5"/>
                </a:lnTo>
                <a:lnTo>
                  <a:pt x="7" y="0"/>
                </a:lnTo>
                <a:lnTo>
                  <a:pt x="4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282"/>
          <p:cNvSpPr>
            <a:spLocks/>
          </p:cNvSpPr>
          <p:nvPr/>
        </p:nvSpPr>
        <p:spPr bwMode="auto">
          <a:xfrm>
            <a:off x="6418264" y="476250"/>
            <a:ext cx="15875" cy="11113"/>
          </a:xfrm>
          <a:custGeom>
            <a:avLst/>
            <a:gdLst>
              <a:gd name="T0" fmla="*/ 3 w 10"/>
              <a:gd name="T1" fmla="*/ 0 h 7"/>
              <a:gd name="T2" fmla="*/ 0 w 10"/>
              <a:gd name="T3" fmla="*/ 2 h 7"/>
              <a:gd name="T4" fmla="*/ 3 w 10"/>
              <a:gd name="T5" fmla="*/ 5 h 7"/>
              <a:gd name="T6" fmla="*/ 5 w 10"/>
              <a:gd name="T7" fmla="*/ 7 h 7"/>
              <a:gd name="T8" fmla="*/ 7 w 10"/>
              <a:gd name="T9" fmla="*/ 7 h 7"/>
              <a:gd name="T10" fmla="*/ 10 w 10"/>
              <a:gd name="T11" fmla="*/ 7 h 7"/>
              <a:gd name="T12" fmla="*/ 10 w 10"/>
              <a:gd name="T13" fmla="*/ 5 h 7"/>
              <a:gd name="T14" fmla="*/ 5 w 10"/>
              <a:gd name="T15" fmla="*/ 0 h 7"/>
              <a:gd name="T16" fmla="*/ 3 w 10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7">
                <a:moveTo>
                  <a:pt x="3" y="0"/>
                </a:moveTo>
                <a:lnTo>
                  <a:pt x="0" y="2"/>
                </a:lnTo>
                <a:lnTo>
                  <a:pt x="3" y="5"/>
                </a:lnTo>
                <a:lnTo>
                  <a:pt x="5" y="7"/>
                </a:lnTo>
                <a:lnTo>
                  <a:pt x="7" y="7"/>
                </a:lnTo>
                <a:lnTo>
                  <a:pt x="10" y="7"/>
                </a:lnTo>
                <a:lnTo>
                  <a:pt x="10" y="5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1283"/>
          <p:cNvSpPr>
            <a:spLocks/>
          </p:cNvSpPr>
          <p:nvPr/>
        </p:nvSpPr>
        <p:spPr bwMode="auto">
          <a:xfrm>
            <a:off x="6429376" y="454025"/>
            <a:ext cx="38100" cy="41275"/>
          </a:xfrm>
          <a:custGeom>
            <a:avLst/>
            <a:gdLst>
              <a:gd name="T0" fmla="*/ 0 w 24"/>
              <a:gd name="T1" fmla="*/ 2 h 26"/>
              <a:gd name="T2" fmla="*/ 0 w 24"/>
              <a:gd name="T3" fmla="*/ 5 h 26"/>
              <a:gd name="T4" fmla="*/ 0 w 24"/>
              <a:gd name="T5" fmla="*/ 7 h 26"/>
              <a:gd name="T6" fmla="*/ 8 w 24"/>
              <a:gd name="T7" fmla="*/ 14 h 26"/>
              <a:gd name="T8" fmla="*/ 8 w 24"/>
              <a:gd name="T9" fmla="*/ 16 h 26"/>
              <a:gd name="T10" fmla="*/ 10 w 24"/>
              <a:gd name="T11" fmla="*/ 19 h 26"/>
              <a:gd name="T12" fmla="*/ 10 w 24"/>
              <a:gd name="T13" fmla="*/ 24 h 26"/>
              <a:gd name="T14" fmla="*/ 12 w 24"/>
              <a:gd name="T15" fmla="*/ 24 h 26"/>
              <a:gd name="T16" fmla="*/ 17 w 24"/>
              <a:gd name="T17" fmla="*/ 26 h 26"/>
              <a:gd name="T18" fmla="*/ 19 w 24"/>
              <a:gd name="T19" fmla="*/ 24 h 26"/>
              <a:gd name="T20" fmla="*/ 24 w 24"/>
              <a:gd name="T21" fmla="*/ 19 h 26"/>
              <a:gd name="T22" fmla="*/ 22 w 24"/>
              <a:gd name="T23" fmla="*/ 12 h 26"/>
              <a:gd name="T24" fmla="*/ 19 w 24"/>
              <a:gd name="T25" fmla="*/ 9 h 26"/>
              <a:gd name="T26" fmla="*/ 15 w 24"/>
              <a:gd name="T27" fmla="*/ 9 h 26"/>
              <a:gd name="T28" fmla="*/ 12 w 24"/>
              <a:gd name="T29" fmla="*/ 7 h 26"/>
              <a:gd name="T30" fmla="*/ 10 w 24"/>
              <a:gd name="T31" fmla="*/ 5 h 26"/>
              <a:gd name="T32" fmla="*/ 10 w 24"/>
              <a:gd name="T33" fmla="*/ 2 h 26"/>
              <a:gd name="T34" fmla="*/ 5 w 24"/>
              <a:gd name="T35" fmla="*/ 0 h 26"/>
              <a:gd name="T36" fmla="*/ 3 w 24"/>
              <a:gd name="T37" fmla="*/ 0 h 26"/>
              <a:gd name="T38" fmla="*/ 0 w 24"/>
              <a:gd name="T39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6">
                <a:moveTo>
                  <a:pt x="0" y="2"/>
                </a:moveTo>
                <a:lnTo>
                  <a:pt x="0" y="5"/>
                </a:lnTo>
                <a:lnTo>
                  <a:pt x="0" y="7"/>
                </a:lnTo>
                <a:lnTo>
                  <a:pt x="8" y="14"/>
                </a:lnTo>
                <a:lnTo>
                  <a:pt x="8" y="16"/>
                </a:lnTo>
                <a:lnTo>
                  <a:pt x="10" y="19"/>
                </a:lnTo>
                <a:lnTo>
                  <a:pt x="10" y="24"/>
                </a:lnTo>
                <a:lnTo>
                  <a:pt x="12" y="24"/>
                </a:lnTo>
                <a:lnTo>
                  <a:pt x="17" y="26"/>
                </a:lnTo>
                <a:lnTo>
                  <a:pt x="19" y="24"/>
                </a:lnTo>
                <a:lnTo>
                  <a:pt x="24" y="19"/>
                </a:lnTo>
                <a:lnTo>
                  <a:pt x="22" y="12"/>
                </a:lnTo>
                <a:lnTo>
                  <a:pt x="19" y="9"/>
                </a:lnTo>
                <a:lnTo>
                  <a:pt x="15" y="9"/>
                </a:lnTo>
                <a:lnTo>
                  <a:pt x="12" y="7"/>
                </a:lnTo>
                <a:lnTo>
                  <a:pt x="10" y="5"/>
                </a:lnTo>
                <a:lnTo>
                  <a:pt x="10" y="2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284"/>
          <p:cNvSpPr>
            <a:spLocks/>
          </p:cNvSpPr>
          <p:nvPr/>
        </p:nvSpPr>
        <p:spPr bwMode="auto">
          <a:xfrm>
            <a:off x="6467476" y="450850"/>
            <a:ext cx="7938" cy="11113"/>
          </a:xfrm>
          <a:custGeom>
            <a:avLst/>
            <a:gdLst>
              <a:gd name="T0" fmla="*/ 0 w 5"/>
              <a:gd name="T1" fmla="*/ 0 h 7"/>
              <a:gd name="T2" fmla="*/ 0 w 5"/>
              <a:gd name="T3" fmla="*/ 2 h 7"/>
              <a:gd name="T4" fmla="*/ 3 w 5"/>
              <a:gd name="T5" fmla="*/ 4 h 7"/>
              <a:gd name="T6" fmla="*/ 3 w 5"/>
              <a:gd name="T7" fmla="*/ 7 h 7"/>
              <a:gd name="T8" fmla="*/ 5 w 5"/>
              <a:gd name="T9" fmla="*/ 7 h 7"/>
              <a:gd name="T10" fmla="*/ 5 w 5"/>
              <a:gd name="T11" fmla="*/ 4 h 7"/>
              <a:gd name="T12" fmla="*/ 3 w 5"/>
              <a:gd name="T13" fmla="*/ 2 h 7"/>
              <a:gd name="T14" fmla="*/ 3 w 5"/>
              <a:gd name="T15" fmla="*/ 0 h 7"/>
              <a:gd name="T16" fmla="*/ 0 w 5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7">
                <a:moveTo>
                  <a:pt x="0" y="0"/>
                </a:moveTo>
                <a:lnTo>
                  <a:pt x="0" y="2"/>
                </a:lnTo>
                <a:lnTo>
                  <a:pt x="3" y="4"/>
                </a:lnTo>
                <a:lnTo>
                  <a:pt x="3" y="7"/>
                </a:lnTo>
                <a:lnTo>
                  <a:pt x="5" y="7"/>
                </a:lnTo>
                <a:lnTo>
                  <a:pt x="5" y="4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285"/>
          <p:cNvSpPr>
            <a:spLocks/>
          </p:cNvSpPr>
          <p:nvPr/>
        </p:nvSpPr>
        <p:spPr bwMode="auto">
          <a:xfrm>
            <a:off x="6384926" y="487363"/>
            <a:ext cx="57150" cy="52388"/>
          </a:xfrm>
          <a:custGeom>
            <a:avLst/>
            <a:gdLst>
              <a:gd name="T0" fmla="*/ 0 w 36"/>
              <a:gd name="T1" fmla="*/ 17 h 33"/>
              <a:gd name="T2" fmla="*/ 0 w 36"/>
              <a:gd name="T3" fmla="*/ 19 h 33"/>
              <a:gd name="T4" fmla="*/ 0 w 36"/>
              <a:gd name="T5" fmla="*/ 21 h 33"/>
              <a:gd name="T6" fmla="*/ 2 w 36"/>
              <a:gd name="T7" fmla="*/ 24 h 33"/>
              <a:gd name="T8" fmla="*/ 7 w 36"/>
              <a:gd name="T9" fmla="*/ 26 h 33"/>
              <a:gd name="T10" fmla="*/ 12 w 36"/>
              <a:gd name="T11" fmla="*/ 29 h 33"/>
              <a:gd name="T12" fmla="*/ 17 w 36"/>
              <a:gd name="T13" fmla="*/ 33 h 33"/>
              <a:gd name="T14" fmla="*/ 21 w 36"/>
              <a:gd name="T15" fmla="*/ 31 h 33"/>
              <a:gd name="T16" fmla="*/ 26 w 36"/>
              <a:gd name="T17" fmla="*/ 31 h 33"/>
              <a:gd name="T18" fmla="*/ 28 w 36"/>
              <a:gd name="T19" fmla="*/ 17 h 33"/>
              <a:gd name="T20" fmla="*/ 36 w 36"/>
              <a:gd name="T21" fmla="*/ 10 h 33"/>
              <a:gd name="T22" fmla="*/ 33 w 36"/>
              <a:gd name="T23" fmla="*/ 7 h 33"/>
              <a:gd name="T24" fmla="*/ 31 w 36"/>
              <a:gd name="T25" fmla="*/ 7 h 33"/>
              <a:gd name="T26" fmla="*/ 31 w 36"/>
              <a:gd name="T27" fmla="*/ 5 h 33"/>
              <a:gd name="T28" fmla="*/ 28 w 36"/>
              <a:gd name="T29" fmla="*/ 5 h 33"/>
              <a:gd name="T30" fmla="*/ 26 w 36"/>
              <a:gd name="T31" fmla="*/ 7 h 33"/>
              <a:gd name="T32" fmla="*/ 26 w 36"/>
              <a:gd name="T33" fmla="*/ 10 h 33"/>
              <a:gd name="T34" fmla="*/ 24 w 36"/>
              <a:gd name="T35" fmla="*/ 12 h 33"/>
              <a:gd name="T36" fmla="*/ 21 w 36"/>
              <a:gd name="T37" fmla="*/ 7 h 33"/>
              <a:gd name="T38" fmla="*/ 21 w 36"/>
              <a:gd name="T39" fmla="*/ 5 h 33"/>
              <a:gd name="T40" fmla="*/ 21 w 36"/>
              <a:gd name="T41" fmla="*/ 3 h 33"/>
              <a:gd name="T42" fmla="*/ 19 w 36"/>
              <a:gd name="T43" fmla="*/ 3 h 33"/>
              <a:gd name="T44" fmla="*/ 19 w 36"/>
              <a:gd name="T45" fmla="*/ 0 h 33"/>
              <a:gd name="T46" fmla="*/ 14 w 36"/>
              <a:gd name="T47" fmla="*/ 3 h 33"/>
              <a:gd name="T48" fmla="*/ 12 w 36"/>
              <a:gd name="T49" fmla="*/ 5 h 33"/>
              <a:gd name="T50" fmla="*/ 14 w 36"/>
              <a:gd name="T51" fmla="*/ 7 h 33"/>
              <a:gd name="T52" fmla="*/ 12 w 36"/>
              <a:gd name="T53" fmla="*/ 10 h 33"/>
              <a:gd name="T54" fmla="*/ 10 w 36"/>
              <a:gd name="T55" fmla="*/ 7 h 33"/>
              <a:gd name="T56" fmla="*/ 10 w 36"/>
              <a:gd name="T57" fmla="*/ 10 h 33"/>
              <a:gd name="T58" fmla="*/ 5 w 36"/>
              <a:gd name="T59" fmla="*/ 10 h 33"/>
              <a:gd name="T60" fmla="*/ 5 w 36"/>
              <a:gd name="T61" fmla="*/ 12 h 33"/>
              <a:gd name="T62" fmla="*/ 2 w 36"/>
              <a:gd name="T63" fmla="*/ 14 h 33"/>
              <a:gd name="T64" fmla="*/ 2 w 36"/>
              <a:gd name="T65" fmla="*/ 17 h 33"/>
              <a:gd name="T66" fmla="*/ 0 w 36"/>
              <a:gd name="T67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" h="33">
                <a:moveTo>
                  <a:pt x="0" y="17"/>
                </a:moveTo>
                <a:lnTo>
                  <a:pt x="0" y="19"/>
                </a:lnTo>
                <a:lnTo>
                  <a:pt x="0" y="21"/>
                </a:lnTo>
                <a:lnTo>
                  <a:pt x="2" y="24"/>
                </a:lnTo>
                <a:lnTo>
                  <a:pt x="7" y="26"/>
                </a:lnTo>
                <a:lnTo>
                  <a:pt x="12" y="29"/>
                </a:lnTo>
                <a:lnTo>
                  <a:pt x="17" y="33"/>
                </a:lnTo>
                <a:lnTo>
                  <a:pt x="21" y="31"/>
                </a:lnTo>
                <a:lnTo>
                  <a:pt x="26" y="31"/>
                </a:lnTo>
                <a:lnTo>
                  <a:pt x="28" y="17"/>
                </a:lnTo>
                <a:lnTo>
                  <a:pt x="36" y="10"/>
                </a:lnTo>
                <a:lnTo>
                  <a:pt x="33" y="7"/>
                </a:lnTo>
                <a:lnTo>
                  <a:pt x="31" y="7"/>
                </a:lnTo>
                <a:lnTo>
                  <a:pt x="31" y="5"/>
                </a:lnTo>
                <a:lnTo>
                  <a:pt x="28" y="5"/>
                </a:lnTo>
                <a:lnTo>
                  <a:pt x="26" y="7"/>
                </a:lnTo>
                <a:lnTo>
                  <a:pt x="26" y="10"/>
                </a:lnTo>
                <a:lnTo>
                  <a:pt x="24" y="12"/>
                </a:lnTo>
                <a:lnTo>
                  <a:pt x="21" y="7"/>
                </a:lnTo>
                <a:lnTo>
                  <a:pt x="21" y="5"/>
                </a:lnTo>
                <a:lnTo>
                  <a:pt x="21" y="3"/>
                </a:lnTo>
                <a:lnTo>
                  <a:pt x="19" y="3"/>
                </a:lnTo>
                <a:lnTo>
                  <a:pt x="19" y="0"/>
                </a:lnTo>
                <a:lnTo>
                  <a:pt x="14" y="3"/>
                </a:lnTo>
                <a:lnTo>
                  <a:pt x="12" y="5"/>
                </a:lnTo>
                <a:lnTo>
                  <a:pt x="14" y="7"/>
                </a:lnTo>
                <a:lnTo>
                  <a:pt x="12" y="10"/>
                </a:lnTo>
                <a:lnTo>
                  <a:pt x="10" y="7"/>
                </a:lnTo>
                <a:lnTo>
                  <a:pt x="10" y="10"/>
                </a:lnTo>
                <a:lnTo>
                  <a:pt x="5" y="10"/>
                </a:lnTo>
                <a:lnTo>
                  <a:pt x="5" y="12"/>
                </a:lnTo>
                <a:lnTo>
                  <a:pt x="2" y="14"/>
                </a:lnTo>
                <a:lnTo>
                  <a:pt x="2" y="17"/>
                </a:lnTo>
                <a:lnTo>
                  <a:pt x="0" y="17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286"/>
          <p:cNvSpPr>
            <a:spLocks/>
          </p:cNvSpPr>
          <p:nvPr/>
        </p:nvSpPr>
        <p:spPr bwMode="auto">
          <a:xfrm>
            <a:off x="6478589" y="461963"/>
            <a:ext cx="34925" cy="30163"/>
          </a:xfrm>
          <a:custGeom>
            <a:avLst/>
            <a:gdLst>
              <a:gd name="T0" fmla="*/ 3 w 22"/>
              <a:gd name="T1" fmla="*/ 2 h 19"/>
              <a:gd name="T2" fmla="*/ 3 w 22"/>
              <a:gd name="T3" fmla="*/ 4 h 19"/>
              <a:gd name="T4" fmla="*/ 0 w 22"/>
              <a:gd name="T5" fmla="*/ 9 h 19"/>
              <a:gd name="T6" fmla="*/ 0 w 22"/>
              <a:gd name="T7" fmla="*/ 14 h 19"/>
              <a:gd name="T8" fmla="*/ 3 w 22"/>
              <a:gd name="T9" fmla="*/ 16 h 19"/>
              <a:gd name="T10" fmla="*/ 3 w 22"/>
              <a:gd name="T11" fmla="*/ 19 h 19"/>
              <a:gd name="T12" fmla="*/ 5 w 22"/>
              <a:gd name="T13" fmla="*/ 19 h 19"/>
              <a:gd name="T14" fmla="*/ 5 w 22"/>
              <a:gd name="T15" fmla="*/ 16 h 19"/>
              <a:gd name="T16" fmla="*/ 7 w 22"/>
              <a:gd name="T17" fmla="*/ 14 h 19"/>
              <a:gd name="T18" fmla="*/ 7 w 22"/>
              <a:gd name="T19" fmla="*/ 19 h 19"/>
              <a:gd name="T20" fmla="*/ 10 w 22"/>
              <a:gd name="T21" fmla="*/ 19 h 19"/>
              <a:gd name="T22" fmla="*/ 12 w 22"/>
              <a:gd name="T23" fmla="*/ 19 h 19"/>
              <a:gd name="T24" fmla="*/ 17 w 22"/>
              <a:gd name="T25" fmla="*/ 16 h 19"/>
              <a:gd name="T26" fmla="*/ 19 w 22"/>
              <a:gd name="T27" fmla="*/ 14 h 19"/>
              <a:gd name="T28" fmla="*/ 22 w 22"/>
              <a:gd name="T29" fmla="*/ 11 h 19"/>
              <a:gd name="T30" fmla="*/ 19 w 22"/>
              <a:gd name="T31" fmla="*/ 7 h 19"/>
              <a:gd name="T32" fmla="*/ 14 w 22"/>
              <a:gd name="T33" fmla="*/ 7 h 19"/>
              <a:gd name="T34" fmla="*/ 17 w 22"/>
              <a:gd name="T35" fmla="*/ 4 h 19"/>
              <a:gd name="T36" fmla="*/ 17 w 22"/>
              <a:gd name="T37" fmla="*/ 2 h 19"/>
              <a:gd name="T38" fmla="*/ 14 w 22"/>
              <a:gd name="T39" fmla="*/ 0 h 19"/>
              <a:gd name="T40" fmla="*/ 12 w 22"/>
              <a:gd name="T41" fmla="*/ 0 h 19"/>
              <a:gd name="T42" fmla="*/ 7 w 22"/>
              <a:gd name="T43" fmla="*/ 0 h 19"/>
              <a:gd name="T44" fmla="*/ 5 w 22"/>
              <a:gd name="T45" fmla="*/ 2 h 19"/>
              <a:gd name="T46" fmla="*/ 3 w 22"/>
              <a:gd name="T4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" h="19">
                <a:moveTo>
                  <a:pt x="3" y="2"/>
                </a:moveTo>
                <a:lnTo>
                  <a:pt x="3" y="4"/>
                </a:lnTo>
                <a:lnTo>
                  <a:pt x="0" y="9"/>
                </a:lnTo>
                <a:lnTo>
                  <a:pt x="0" y="14"/>
                </a:lnTo>
                <a:lnTo>
                  <a:pt x="3" y="16"/>
                </a:lnTo>
                <a:lnTo>
                  <a:pt x="3" y="19"/>
                </a:lnTo>
                <a:lnTo>
                  <a:pt x="5" y="19"/>
                </a:lnTo>
                <a:lnTo>
                  <a:pt x="5" y="16"/>
                </a:lnTo>
                <a:lnTo>
                  <a:pt x="7" y="14"/>
                </a:lnTo>
                <a:lnTo>
                  <a:pt x="7" y="19"/>
                </a:lnTo>
                <a:lnTo>
                  <a:pt x="10" y="19"/>
                </a:lnTo>
                <a:lnTo>
                  <a:pt x="12" y="19"/>
                </a:lnTo>
                <a:lnTo>
                  <a:pt x="17" y="16"/>
                </a:lnTo>
                <a:lnTo>
                  <a:pt x="19" y="14"/>
                </a:lnTo>
                <a:lnTo>
                  <a:pt x="22" y="11"/>
                </a:lnTo>
                <a:lnTo>
                  <a:pt x="19" y="7"/>
                </a:lnTo>
                <a:lnTo>
                  <a:pt x="14" y="7"/>
                </a:lnTo>
                <a:lnTo>
                  <a:pt x="17" y="4"/>
                </a:lnTo>
                <a:lnTo>
                  <a:pt x="17" y="2"/>
                </a:lnTo>
                <a:lnTo>
                  <a:pt x="14" y="0"/>
                </a:lnTo>
                <a:lnTo>
                  <a:pt x="12" y="0"/>
                </a:lnTo>
                <a:lnTo>
                  <a:pt x="7" y="0"/>
                </a:lnTo>
                <a:lnTo>
                  <a:pt x="5" y="2"/>
                </a:lnTo>
                <a:lnTo>
                  <a:pt x="3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287"/>
          <p:cNvSpPr>
            <a:spLocks/>
          </p:cNvSpPr>
          <p:nvPr/>
        </p:nvSpPr>
        <p:spPr bwMode="auto">
          <a:xfrm>
            <a:off x="6500814" y="492125"/>
            <a:ext cx="19050" cy="17463"/>
          </a:xfrm>
          <a:custGeom>
            <a:avLst/>
            <a:gdLst>
              <a:gd name="T0" fmla="*/ 8 w 12"/>
              <a:gd name="T1" fmla="*/ 2 h 11"/>
              <a:gd name="T2" fmla="*/ 5 w 12"/>
              <a:gd name="T3" fmla="*/ 0 h 11"/>
              <a:gd name="T4" fmla="*/ 3 w 12"/>
              <a:gd name="T5" fmla="*/ 0 h 11"/>
              <a:gd name="T6" fmla="*/ 0 w 12"/>
              <a:gd name="T7" fmla="*/ 2 h 11"/>
              <a:gd name="T8" fmla="*/ 0 w 12"/>
              <a:gd name="T9" fmla="*/ 4 h 11"/>
              <a:gd name="T10" fmla="*/ 3 w 12"/>
              <a:gd name="T11" fmla="*/ 7 h 11"/>
              <a:gd name="T12" fmla="*/ 5 w 12"/>
              <a:gd name="T13" fmla="*/ 11 h 11"/>
              <a:gd name="T14" fmla="*/ 10 w 12"/>
              <a:gd name="T15" fmla="*/ 9 h 11"/>
              <a:gd name="T16" fmla="*/ 10 w 12"/>
              <a:gd name="T17" fmla="*/ 7 h 11"/>
              <a:gd name="T18" fmla="*/ 12 w 12"/>
              <a:gd name="T19" fmla="*/ 4 h 11"/>
              <a:gd name="T20" fmla="*/ 12 w 12"/>
              <a:gd name="T21" fmla="*/ 2 h 11"/>
              <a:gd name="T22" fmla="*/ 10 w 12"/>
              <a:gd name="T23" fmla="*/ 4 h 11"/>
              <a:gd name="T24" fmla="*/ 8 w 12"/>
              <a:gd name="T25" fmla="*/ 4 h 11"/>
              <a:gd name="T26" fmla="*/ 8 w 12"/>
              <a:gd name="T27" fmla="*/ 2 h 11"/>
              <a:gd name="T28" fmla="*/ 8 w 12"/>
              <a:gd name="T2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1">
                <a:moveTo>
                  <a:pt x="8" y="2"/>
                </a:move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7"/>
                </a:lnTo>
                <a:lnTo>
                  <a:pt x="5" y="11"/>
                </a:lnTo>
                <a:lnTo>
                  <a:pt x="10" y="9"/>
                </a:lnTo>
                <a:lnTo>
                  <a:pt x="10" y="7"/>
                </a:lnTo>
                <a:lnTo>
                  <a:pt x="12" y="4"/>
                </a:lnTo>
                <a:lnTo>
                  <a:pt x="12" y="2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288"/>
          <p:cNvSpPr>
            <a:spLocks/>
          </p:cNvSpPr>
          <p:nvPr/>
        </p:nvSpPr>
        <p:spPr bwMode="auto">
          <a:xfrm>
            <a:off x="6494464" y="514350"/>
            <a:ext cx="11113" cy="22225"/>
          </a:xfrm>
          <a:custGeom>
            <a:avLst/>
            <a:gdLst>
              <a:gd name="T0" fmla="*/ 0 w 7"/>
              <a:gd name="T1" fmla="*/ 2 h 14"/>
              <a:gd name="T2" fmla="*/ 0 w 7"/>
              <a:gd name="T3" fmla="*/ 7 h 14"/>
              <a:gd name="T4" fmla="*/ 0 w 7"/>
              <a:gd name="T5" fmla="*/ 12 h 14"/>
              <a:gd name="T6" fmla="*/ 2 w 7"/>
              <a:gd name="T7" fmla="*/ 14 h 14"/>
              <a:gd name="T8" fmla="*/ 2 w 7"/>
              <a:gd name="T9" fmla="*/ 12 h 14"/>
              <a:gd name="T10" fmla="*/ 7 w 7"/>
              <a:gd name="T11" fmla="*/ 9 h 14"/>
              <a:gd name="T12" fmla="*/ 7 w 7"/>
              <a:gd name="T13" fmla="*/ 7 h 14"/>
              <a:gd name="T14" fmla="*/ 4 w 7"/>
              <a:gd name="T15" fmla="*/ 4 h 14"/>
              <a:gd name="T16" fmla="*/ 4 w 7"/>
              <a:gd name="T17" fmla="*/ 2 h 14"/>
              <a:gd name="T18" fmla="*/ 7 w 7"/>
              <a:gd name="T19" fmla="*/ 0 h 14"/>
              <a:gd name="T20" fmla="*/ 2 w 7"/>
              <a:gd name="T21" fmla="*/ 0 h 14"/>
              <a:gd name="T22" fmla="*/ 0 w 7"/>
              <a:gd name="T23" fmla="*/ 0 h 14"/>
              <a:gd name="T24" fmla="*/ 0 w 7"/>
              <a:gd name="T25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14">
                <a:moveTo>
                  <a:pt x="0" y="2"/>
                </a:moveTo>
                <a:lnTo>
                  <a:pt x="0" y="7"/>
                </a:lnTo>
                <a:lnTo>
                  <a:pt x="0" y="12"/>
                </a:lnTo>
                <a:lnTo>
                  <a:pt x="2" y="14"/>
                </a:lnTo>
                <a:lnTo>
                  <a:pt x="2" y="12"/>
                </a:lnTo>
                <a:lnTo>
                  <a:pt x="7" y="9"/>
                </a:lnTo>
                <a:lnTo>
                  <a:pt x="7" y="7"/>
                </a:lnTo>
                <a:lnTo>
                  <a:pt x="4" y="4"/>
                </a:lnTo>
                <a:lnTo>
                  <a:pt x="4" y="2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289"/>
          <p:cNvSpPr>
            <a:spLocks/>
          </p:cNvSpPr>
          <p:nvPr/>
        </p:nvSpPr>
        <p:spPr bwMode="auto">
          <a:xfrm>
            <a:off x="6588126" y="420688"/>
            <a:ext cx="41275" cy="25400"/>
          </a:xfrm>
          <a:custGeom>
            <a:avLst/>
            <a:gdLst>
              <a:gd name="T0" fmla="*/ 2 w 26"/>
              <a:gd name="T1" fmla="*/ 9 h 16"/>
              <a:gd name="T2" fmla="*/ 2 w 26"/>
              <a:gd name="T3" fmla="*/ 11 h 16"/>
              <a:gd name="T4" fmla="*/ 9 w 26"/>
              <a:gd name="T5" fmla="*/ 14 h 16"/>
              <a:gd name="T6" fmla="*/ 16 w 26"/>
              <a:gd name="T7" fmla="*/ 16 h 16"/>
              <a:gd name="T8" fmla="*/ 21 w 26"/>
              <a:gd name="T9" fmla="*/ 14 h 16"/>
              <a:gd name="T10" fmla="*/ 26 w 26"/>
              <a:gd name="T11" fmla="*/ 14 h 16"/>
              <a:gd name="T12" fmla="*/ 23 w 26"/>
              <a:gd name="T13" fmla="*/ 9 h 16"/>
              <a:gd name="T14" fmla="*/ 21 w 26"/>
              <a:gd name="T15" fmla="*/ 7 h 16"/>
              <a:gd name="T16" fmla="*/ 16 w 26"/>
              <a:gd name="T17" fmla="*/ 4 h 16"/>
              <a:gd name="T18" fmla="*/ 16 w 26"/>
              <a:gd name="T19" fmla="*/ 0 h 16"/>
              <a:gd name="T20" fmla="*/ 14 w 26"/>
              <a:gd name="T21" fmla="*/ 0 h 16"/>
              <a:gd name="T22" fmla="*/ 9 w 26"/>
              <a:gd name="T23" fmla="*/ 0 h 16"/>
              <a:gd name="T24" fmla="*/ 5 w 26"/>
              <a:gd name="T25" fmla="*/ 2 h 16"/>
              <a:gd name="T26" fmla="*/ 2 w 26"/>
              <a:gd name="T27" fmla="*/ 4 h 16"/>
              <a:gd name="T28" fmla="*/ 0 w 26"/>
              <a:gd name="T29" fmla="*/ 7 h 16"/>
              <a:gd name="T30" fmla="*/ 2 w 26"/>
              <a:gd name="T31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16">
                <a:moveTo>
                  <a:pt x="2" y="9"/>
                </a:moveTo>
                <a:lnTo>
                  <a:pt x="2" y="11"/>
                </a:lnTo>
                <a:lnTo>
                  <a:pt x="9" y="14"/>
                </a:lnTo>
                <a:lnTo>
                  <a:pt x="16" y="16"/>
                </a:lnTo>
                <a:lnTo>
                  <a:pt x="21" y="14"/>
                </a:lnTo>
                <a:lnTo>
                  <a:pt x="26" y="14"/>
                </a:lnTo>
                <a:lnTo>
                  <a:pt x="23" y="9"/>
                </a:lnTo>
                <a:lnTo>
                  <a:pt x="21" y="7"/>
                </a:lnTo>
                <a:lnTo>
                  <a:pt x="16" y="4"/>
                </a:lnTo>
                <a:lnTo>
                  <a:pt x="16" y="0"/>
                </a:lnTo>
                <a:lnTo>
                  <a:pt x="14" y="0"/>
                </a:lnTo>
                <a:lnTo>
                  <a:pt x="9" y="0"/>
                </a:lnTo>
                <a:lnTo>
                  <a:pt x="5" y="2"/>
                </a:lnTo>
                <a:lnTo>
                  <a:pt x="2" y="4"/>
                </a:lnTo>
                <a:lnTo>
                  <a:pt x="0" y="7"/>
                </a:lnTo>
                <a:lnTo>
                  <a:pt x="2" y="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290"/>
          <p:cNvSpPr>
            <a:spLocks/>
          </p:cNvSpPr>
          <p:nvPr/>
        </p:nvSpPr>
        <p:spPr bwMode="auto">
          <a:xfrm>
            <a:off x="6613526" y="374650"/>
            <a:ext cx="49213" cy="63500"/>
          </a:xfrm>
          <a:custGeom>
            <a:avLst/>
            <a:gdLst>
              <a:gd name="T0" fmla="*/ 3 w 31"/>
              <a:gd name="T1" fmla="*/ 26 h 40"/>
              <a:gd name="T2" fmla="*/ 5 w 31"/>
              <a:gd name="T3" fmla="*/ 29 h 40"/>
              <a:gd name="T4" fmla="*/ 5 w 31"/>
              <a:gd name="T5" fmla="*/ 31 h 40"/>
              <a:gd name="T6" fmla="*/ 10 w 31"/>
              <a:gd name="T7" fmla="*/ 33 h 40"/>
              <a:gd name="T8" fmla="*/ 12 w 31"/>
              <a:gd name="T9" fmla="*/ 36 h 40"/>
              <a:gd name="T10" fmla="*/ 12 w 31"/>
              <a:gd name="T11" fmla="*/ 38 h 40"/>
              <a:gd name="T12" fmla="*/ 15 w 31"/>
              <a:gd name="T13" fmla="*/ 40 h 40"/>
              <a:gd name="T14" fmla="*/ 22 w 31"/>
              <a:gd name="T15" fmla="*/ 36 h 40"/>
              <a:gd name="T16" fmla="*/ 22 w 31"/>
              <a:gd name="T17" fmla="*/ 33 h 40"/>
              <a:gd name="T18" fmla="*/ 22 w 31"/>
              <a:gd name="T19" fmla="*/ 31 h 40"/>
              <a:gd name="T20" fmla="*/ 24 w 31"/>
              <a:gd name="T21" fmla="*/ 33 h 40"/>
              <a:gd name="T22" fmla="*/ 26 w 31"/>
              <a:gd name="T23" fmla="*/ 26 h 40"/>
              <a:gd name="T24" fmla="*/ 31 w 31"/>
              <a:gd name="T25" fmla="*/ 22 h 40"/>
              <a:gd name="T26" fmla="*/ 29 w 31"/>
              <a:gd name="T27" fmla="*/ 14 h 40"/>
              <a:gd name="T28" fmla="*/ 26 w 31"/>
              <a:gd name="T29" fmla="*/ 12 h 40"/>
              <a:gd name="T30" fmla="*/ 26 w 31"/>
              <a:gd name="T31" fmla="*/ 5 h 40"/>
              <a:gd name="T32" fmla="*/ 24 w 31"/>
              <a:gd name="T33" fmla="*/ 3 h 40"/>
              <a:gd name="T34" fmla="*/ 22 w 31"/>
              <a:gd name="T35" fmla="*/ 0 h 40"/>
              <a:gd name="T36" fmla="*/ 17 w 31"/>
              <a:gd name="T37" fmla="*/ 3 h 40"/>
              <a:gd name="T38" fmla="*/ 19 w 31"/>
              <a:gd name="T39" fmla="*/ 5 h 40"/>
              <a:gd name="T40" fmla="*/ 19 w 31"/>
              <a:gd name="T41" fmla="*/ 7 h 40"/>
              <a:gd name="T42" fmla="*/ 19 w 31"/>
              <a:gd name="T43" fmla="*/ 10 h 40"/>
              <a:gd name="T44" fmla="*/ 17 w 31"/>
              <a:gd name="T45" fmla="*/ 10 h 40"/>
              <a:gd name="T46" fmla="*/ 12 w 31"/>
              <a:gd name="T47" fmla="*/ 12 h 40"/>
              <a:gd name="T48" fmla="*/ 12 w 31"/>
              <a:gd name="T49" fmla="*/ 14 h 40"/>
              <a:gd name="T50" fmla="*/ 12 w 31"/>
              <a:gd name="T51" fmla="*/ 17 h 40"/>
              <a:gd name="T52" fmla="*/ 10 w 31"/>
              <a:gd name="T53" fmla="*/ 14 h 40"/>
              <a:gd name="T54" fmla="*/ 7 w 31"/>
              <a:gd name="T55" fmla="*/ 17 h 40"/>
              <a:gd name="T56" fmla="*/ 3 w 31"/>
              <a:gd name="T57" fmla="*/ 24 h 40"/>
              <a:gd name="T58" fmla="*/ 3 w 31"/>
              <a:gd name="T59" fmla="*/ 26 h 40"/>
              <a:gd name="T60" fmla="*/ 0 w 31"/>
              <a:gd name="T61" fmla="*/ 26 h 40"/>
              <a:gd name="T62" fmla="*/ 0 w 31"/>
              <a:gd name="T63" fmla="*/ 26 h 40"/>
              <a:gd name="T64" fmla="*/ 3 w 31"/>
              <a:gd name="T65" fmla="*/ 2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" h="40">
                <a:moveTo>
                  <a:pt x="3" y="26"/>
                </a:moveTo>
                <a:lnTo>
                  <a:pt x="5" y="29"/>
                </a:lnTo>
                <a:lnTo>
                  <a:pt x="5" y="31"/>
                </a:lnTo>
                <a:lnTo>
                  <a:pt x="10" y="33"/>
                </a:lnTo>
                <a:lnTo>
                  <a:pt x="12" y="36"/>
                </a:lnTo>
                <a:lnTo>
                  <a:pt x="12" y="38"/>
                </a:lnTo>
                <a:lnTo>
                  <a:pt x="15" y="40"/>
                </a:lnTo>
                <a:lnTo>
                  <a:pt x="22" y="36"/>
                </a:lnTo>
                <a:lnTo>
                  <a:pt x="22" y="33"/>
                </a:lnTo>
                <a:lnTo>
                  <a:pt x="22" y="31"/>
                </a:lnTo>
                <a:lnTo>
                  <a:pt x="24" y="33"/>
                </a:lnTo>
                <a:lnTo>
                  <a:pt x="26" y="26"/>
                </a:lnTo>
                <a:lnTo>
                  <a:pt x="31" y="22"/>
                </a:lnTo>
                <a:lnTo>
                  <a:pt x="29" y="14"/>
                </a:lnTo>
                <a:lnTo>
                  <a:pt x="26" y="12"/>
                </a:lnTo>
                <a:lnTo>
                  <a:pt x="26" y="5"/>
                </a:lnTo>
                <a:lnTo>
                  <a:pt x="24" y="3"/>
                </a:lnTo>
                <a:lnTo>
                  <a:pt x="22" y="0"/>
                </a:lnTo>
                <a:lnTo>
                  <a:pt x="17" y="3"/>
                </a:lnTo>
                <a:lnTo>
                  <a:pt x="19" y="5"/>
                </a:lnTo>
                <a:lnTo>
                  <a:pt x="19" y="7"/>
                </a:lnTo>
                <a:lnTo>
                  <a:pt x="19" y="10"/>
                </a:lnTo>
                <a:lnTo>
                  <a:pt x="17" y="10"/>
                </a:lnTo>
                <a:lnTo>
                  <a:pt x="12" y="12"/>
                </a:lnTo>
                <a:lnTo>
                  <a:pt x="12" y="14"/>
                </a:lnTo>
                <a:lnTo>
                  <a:pt x="12" y="17"/>
                </a:lnTo>
                <a:lnTo>
                  <a:pt x="10" y="14"/>
                </a:lnTo>
                <a:lnTo>
                  <a:pt x="7" y="17"/>
                </a:lnTo>
                <a:lnTo>
                  <a:pt x="3" y="24"/>
                </a:lnTo>
                <a:lnTo>
                  <a:pt x="3" y="26"/>
                </a:lnTo>
                <a:lnTo>
                  <a:pt x="0" y="26"/>
                </a:lnTo>
                <a:lnTo>
                  <a:pt x="0" y="26"/>
                </a:lnTo>
                <a:lnTo>
                  <a:pt x="3" y="26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291"/>
          <p:cNvSpPr>
            <a:spLocks/>
          </p:cNvSpPr>
          <p:nvPr/>
        </p:nvSpPr>
        <p:spPr bwMode="auto">
          <a:xfrm>
            <a:off x="6654801" y="352425"/>
            <a:ext cx="30163" cy="41275"/>
          </a:xfrm>
          <a:custGeom>
            <a:avLst/>
            <a:gdLst>
              <a:gd name="T0" fmla="*/ 0 w 19"/>
              <a:gd name="T1" fmla="*/ 2 h 26"/>
              <a:gd name="T2" fmla="*/ 0 w 19"/>
              <a:gd name="T3" fmla="*/ 5 h 26"/>
              <a:gd name="T4" fmla="*/ 0 w 19"/>
              <a:gd name="T5" fmla="*/ 7 h 26"/>
              <a:gd name="T6" fmla="*/ 3 w 19"/>
              <a:gd name="T7" fmla="*/ 9 h 26"/>
              <a:gd name="T8" fmla="*/ 0 w 19"/>
              <a:gd name="T9" fmla="*/ 12 h 26"/>
              <a:gd name="T10" fmla="*/ 3 w 19"/>
              <a:gd name="T11" fmla="*/ 14 h 26"/>
              <a:gd name="T12" fmla="*/ 3 w 19"/>
              <a:gd name="T13" fmla="*/ 17 h 26"/>
              <a:gd name="T14" fmla="*/ 5 w 19"/>
              <a:gd name="T15" fmla="*/ 21 h 26"/>
              <a:gd name="T16" fmla="*/ 7 w 19"/>
              <a:gd name="T17" fmla="*/ 26 h 26"/>
              <a:gd name="T18" fmla="*/ 10 w 19"/>
              <a:gd name="T19" fmla="*/ 26 h 26"/>
              <a:gd name="T20" fmla="*/ 12 w 19"/>
              <a:gd name="T21" fmla="*/ 26 h 26"/>
              <a:gd name="T22" fmla="*/ 17 w 19"/>
              <a:gd name="T23" fmla="*/ 24 h 26"/>
              <a:gd name="T24" fmla="*/ 17 w 19"/>
              <a:gd name="T25" fmla="*/ 19 h 26"/>
              <a:gd name="T26" fmla="*/ 19 w 19"/>
              <a:gd name="T27" fmla="*/ 14 h 26"/>
              <a:gd name="T28" fmla="*/ 19 w 19"/>
              <a:gd name="T29" fmla="*/ 9 h 26"/>
              <a:gd name="T30" fmla="*/ 15 w 19"/>
              <a:gd name="T31" fmla="*/ 5 h 26"/>
              <a:gd name="T32" fmla="*/ 12 w 19"/>
              <a:gd name="T33" fmla="*/ 5 h 26"/>
              <a:gd name="T34" fmla="*/ 7 w 19"/>
              <a:gd name="T35" fmla="*/ 5 h 26"/>
              <a:gd name="T36" fmla="*/ 7 w 19"/>
              <a:gd name="T37" fmla="*/ 2 h 26"/>
              <a:gd name="T38" fmla="*/ 5 w 19"/>
              <a:gd name="T39" fmla="*/ 0 h 26"/>
              <a:gd name="T40" fmla="*/ 0 w 19"/>
              <a:gd name="T41" fmla="*/ 0 h 26"/>
              <a:gd name="T42" fmla="*/ 0 w 19"/>
              <a:gd name="T4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6">
                <a:moveTo>
                  <a:pt x="0" y="2"/>
                </a:moveTo>
                <a:lnTo>
                  <a:pt x="0" y="5"/>
                </a:lnTo>
                <a:lnTo>
                  <a:pt x="0" y="7"/>
                </a:lnTo>
                <a:lnTo>
                  <a:pt x="3" y="9"/>
                </a:lnTo>
                <a:lnTo>
                  <a:pt x="0" y="12"/>
                </a:lnTo>
                <a:lnTo>
                  <a:pt x="3" y="14"/>
                </a:lnTo>
                <a:lnTo>
                  <a:pt x="3" y="17"/>
                </a:lnTo>
                <a:lnTo>
                  <a:pt x="5" y="21"/>
                </a:lnTo>
                <a:lnTo>
                  <a:pt x="7" y="26"/>
                </a:lnTo>
                <a:lnTo>
                  <a:pt x="10" y="26"/>
                </a:lnTo>
                <a:lnTo>
                  <a:pt x="12" y="26"/>
                </a:lnTo>
                <a:lnTo>
                  <a:pt x="17" y="24"/>
                </a:lnTo>
                <a:lnTo>
                  <a:pt x="17" y="19"/>
                </a:lnTo>
                <a:lnTo>
                  <a:pt x="19" y="14"/>
                </a:lnTo>
                <a:lnTo>
                  <a:pt x="19" y="9"/>
                </a:lnTo>
                <a:lnTo>
                  <a:pt x="15" y="5"/>
                </a:lnTo>
                <a:lnTo>
                  <a:pt x="12" y="5"/>
                </a:lnTo>
                <a:lnTo>
                  <a:pt x="7" y="5"/>
                </a:lnTo>
                <a:lnTo>
                  <a:pt x="7" y="2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292"/>
          <p:cNvSpPr>
            <a:spLocks/>
          </p:cNvSpPr>
          <p:nvPr/>
        </p:nvSpPr>
        <p:spPr bwMode="auto">
          <a:xfrm>
            <a:off x="6561139" y="338138"/>
            <a:ext cx="82550" cy="71438"/>
          </a:xfrm>
          <a:custGeom>
            <a:avLst/>
            <a:gdLst>
              <a:gd name="T0" fmla="*/ 0 w 52"/>
              <a:gd name="T1" fmla="*/ 30 h 45"/>
              <a:gd name="T2" fmla="*/ 3 w 52"/>
              <a:gd name="T3" fmla="*/ 33 h 45"/>
              <a:gd name="T4" fmla="*/ 7 w 52"/>
              <a:gd name="T5" fmla="*/ 35 h 45"/>
              <a:gd name="T6" fmla="*/ 12 w 52"/>
              <a:gd name="T7" fmla="*/ 33 h 45"/>
              <a:gd name="T8" fmla="*/ 12 w 52"/>
              <a:gd name="T9" fmla="*/ 37 h 45"/>
              <a:gd name="T10" fmla="*/ 10 w 52"/>
              <a:gd name="T11" fmla="*/ 42 h 45"/>
              <a:gd name="T12" fmla="*/ 10 w 52"/>
              <a:gd name="T13" fmla="*/ 45 h 45"/>
              <a:gd name="T14" fmla="*/ 14 w 52"/>
              <a:gd name="T15" fmla="*/ 42 h 45"/>
              <a:gd name="T16" fmla="*/ 19 w 52"/>
              <a:gd name="T17" fmla="*/ 45 h 45"/>
              <a:gd name="T18" fmla="*/ 26 w 52"/>
              <a:gd name="T19" fmla="*/ 42 h 45"/>
              <a:gd name="T20" fmla="*/ 26 w 52"/>
              <a:gd name="T21" fmla="*/ 37 h 45"/>
              <a:gd name="T22" fmla="*/ 33 w 52"/>
              <a:gd name="T23" fmla="*/ 40 h 45"/>
              <a:gd name="T24" fmla="*/ 36 w 52"/>
              <a:gd name="T25" fmla="*/ 35 h 45"/>
              <a:gd name="T26" fmla="*/ 40 w 52"/>
              <a:gd name="T27" fmla="*/ 30 h 45"/>
              <a:gd name="T28" fmla="*/ 43 w 52"/>
              <a:gd name="T29" fmla="*/ 23 h 45"/>
              <a:gd name="T30" fmla="*/ 45 w 52"/>
              <a:gd name="T31" fmla="*/ 18 h 45"/>
              <a:gd name="T32" fmla="*/ 50 w 52"/>
              <a:gd name="T33" fmla="*/ 14 h 45"/>
              <a:gd name="T34" fmla="*/ 52 w 52"/>
              <a:gd name="T35" fmla="*/ 4 h 45"/>
              <a:gd name="T36" fmla="*/ 48 w 52"/>
              <a:gd name="T37" fmla="*/ 0 h 45"/>
              <a:gd name="T38" fmla="*/ 45 w 52"/>
              <a:gd name="T39" fmla="*/ 2 h 45"/>
              <a:gd name="T40" fmla="*/ 43 w 52"/>
              <a:gd name="T41" fmla="*/ 7 h 45"/>
              <a:gd name="T42" fmla="*/ 43 w 52"/>
              <a:gd name="T43" fmla="*/ 7 h 45"/>
              <a:gd name="T44" fmla="*/ 36 w 52"/>
              <a:gd name="T45" fmla="*/ 9 h 45"/>
              <a:gd name="T46" fmla="*/ 40 w 52"/>
              <a:gd name="T47" fmla="*/ 14 h 45"/>
              <a:gd name="T48" fmla="*/ 36 w 52"/>
              <a:gd name="T49" fmla="*/ 18 h 45"/>
              <a:gd name="T50" fmla="*/ 33 w 52"/>
              <a:gd name="T51" fmla="*/ 18 h 45"/>
              <a:gd name="T52" fmla="*/ 31 w 52"/>
              <a:gd name="T53" fmla="*/ 16 h 45"/>
              <a:gd name="T54" fmla="*/ 29 w 52"/>
              <a:gd name="T55" fmla="*/ 11 h 45"/>
              <a:gd name="T56" fmla="*/ 26 w 52"/>
              <a:gd name="T57" fmla="*/ 16 h 45"/>
              <a:gd name="T58" fmla="*/ 29 w 52"/>
              <a:gd name="T59" fmla="*/ 21 h 45"/>
              <a:gd name="T60" fmla="*/ 29 w 52"/>
              <a:gd name="T61" fmla="*/ 26 h 45"/>
              <a:gd name="T62" fmla="*/ 22 w 52"/>
              <a:gd name="T63" fmla="*/ 28 h 45"/>
              <a:gd name="T64" fmla="*/ 24 w 52"/>
              <a:gd name="T65" fmla="*/ 23 h 45"/>
              <a:gd name="T66" fmla="*/ 24 w 52"/>
              <a:gd name="T67" fmla="*/ 21 h 45"/>
              <a:gd name="T68" fmla="*/ 19 w 52"/>
              <a:gd name="T69" fmla="*/ 21 h 45"/>
              <a:gd name="T70" fmla="*/ 14 w 52"/>
              <a:gd name="T71" fmla="*/ 21 h 45"/>
              <a:gd name="T72" fmla="*/ 17 w 52"/>
              <a:gd name="T73" fmla="*/ 28 h 45"/>
              <a:gd name="T74" fmla="*/ 12 w 52"/>
              <a:gd name="T75" fmla="*/ 28 h 45"/>
              <a:gd name="T76" fmla="*/ 7 w 52"/>
              <a:gd name="T77" fmla="*/ 28 h 45"/>
              <a:gd name="T78" fmla="*/ 3 w 52"/>
              <a:gd name="T79" fmla="*/ 2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45">
                <a:moveTo>
                  <a:pt x="0" y="28"/>
                </a:moveTo>
                <a:lnTo>
                  <a:pt x="0" y="30"/>
                </a:lnTo>
                <a:lnTo>
                  <a:pt x="3" y="30"/>
                </a:lnTo>
                <a:lnTo>
                  <a:pt x="3" y="33"/>
                </a:lnTo>
                <a:lnTo>
                  <a:pt x="5" y="35"/>
                </a:lnTo>
                <a:lnTo>
                  <a:pt x="7" y="35"/>
                </a:lnTo>
                <a:lnTo>
                  <a:pt x="10" y="33"/>
                </a:lnTo>
                <a:lnTo>
                  <a:pt x="12" y="33"/>
                </a:lnTo>
                <a:lnTo>
                  <a:pt x="14" y="33"/>
                </a:lnTo>
                <a:lnTo>
                  <a:pt x="12" y="37"/>
                </a:lnTo>
                <a:lnTo>
                  <a:pt x="12" y="40"/>
                </a:lnTo>
                <a:lnTo>
                  <a:pt x="10" y="42"/>
                </a:lnTo>
                <a:lnTo>
                  <a:pt x="10" y="42"/>
                </a:lnTo>
                <a:lnTo>
                  <a:pt x="10" y="45"/>
                </a:lnTo>
                <a:lnTo>
                  <a:pt x="14" y="45"/>
                </a:lnTo>
                <a:lnTo>
                  <a:pt x="14" y="42"/>
                </a:lnTo>
                <a:lnTo>
                  <a:pt x="17" y="42"/>
                </a:lnTo>
                <a:lnTo>
                  <a:pt x="19" y="45"/>
                </a:lnTo>
                <a:lnTo>
                  <a:pt x="24" y="42"/>
                </a:lnTo>
                <a:lnTo>
                  <a:pt x="26" y="42"/>
                </a:lnTo>
                <a:lnTo>
                  <a:pt x="24" y="37"/>
                </a:lnTo>
                <a:lnTo>
                  <a:pt x="26" y="37"/>
                </a:lnTo>
                <a:lnTo>
                  <a:pt x="29" y="42"/>
                </a:lnTo>
                <a:lnTo>
                  <a:pt x="33" y="40"/>
                </a:lnTo>
                <a:lnTo>
                  <a:pt x="36" y="37"/>
                </a:lnTo>
                <a:lnTo>
                  <a:pt x="36" y="35"/>
                </a:lnTo>
                <a:lnTo>
                  <a:pt x="38" y="33"/>
                </a:lnTo>
                <a:lnTo>
                  <a:pt x="40" y="30"/>
                </a:lnTo>
                <a:lnTo>
                  <a:pt x="43" y="28"/>
                </a:lnTo>
                <a:lnTo>
                  <a:pt x="43" y="23"/>
                </a:lnTo>
                <a:lnTo>
                  <a:pt x="43" y="21"/>
                </a:lnTo>
                <a:lnTo>
                  <a:pt x="45" y="18"/>
                </a:lnTo>
                <a:lnTo>
                  <a:pt x="48" y="16"/>
                </a:lnTo>
                <a:lnTo>
                  <a:pt x="50" y="14"/>
                </a:lnTo>
                <a:lnTo>
                  <a:pt x="52" y="9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lnTo>
                  <a:pt x="45" y="0"/>
                </a:lnTo>
                <a:lnTo>
                  <a:pt x="45" y="2"/>
                </a:lnTo>
                <a:lnTo>
                  <a:pt x="45" y="4"/>
                </a:lnTo>
                <a:lnTo>
                  <a:pt x="43" y="7"/>
                </a:lnTo>
                <a:lnTo>
                  <a:pt x="40" y="4"/>
                </a:lnTo>
                <a:lnTo>
                  <a:pt x="43" y="7"/>
                </a:lnTo>
                <a:lnTo>
                  <a:pt x="38" y="4"/>
                </a:lnTo>
                <a:lnTo>
                  <a:pt x="36" y="9"/>
                </a:lnTo>
                <a:lnTo>
                  <a:pt x="38" y="11"/>
                </a:lnTo>
                <a:lnTo>
                  <a:pt x="40" y="14"/>
                </a:lnTo>
                <a:lnTo>
                  <a:pt x="38" y="16"/>
                </a:lnTo>
                <a:lnTo>
                  <a:pt x="36" y="18"/>
                </a:lnTo>
                <a:lnTo>
                  <a:pt x="33" y="21"/>
                </a:lnTo>
                <a:lnTo>
                  <a:pt x="33" y="18"/>
                </a:lnTo>
                <a:lnTo>
                  <a:pt x="33" y="16"/>
                </a:lnTo>
                <a:lnTo>
                  <a:pt x="31" y="16"/>
                </a:lnTo>
                <a:lnTo>
                  <a:pt x="29" y="14"/>
                </a:lnTo>
                <a:lnTo>
                  <a:pt x="29" y="11"/>
                </a:lnTo>
                <a:lnTo>
                  <a:pt x="26" y="14"/>
                </a:lnTo>
                <a:lnTo>
                  <a:pt x="26" y="16"/>
                </a:lnTo>
                <a:lnTo>
                  <a:pt x="26" y="18"/>
                </a:lnTo>
                <a:lnTo>
                  <a:pt x="29" y="21"/>
                </a:lnTo>
                <a:lnTo>
                  <a:pt x="29" y="23"/>
                </a:lnTo>
                <a:lnTo>
                  <a:pt x="29" y="26"/>
                </a:lnTo>
                <a:lnTo>
                  <a:pt x="26" y="26"/>
                </a:lnTo>
                <a:lnTo>
                  <a:pt x="22" y="28"/>
                </a:lnTo>
                <a:lnTo>
                  <a:pt x="22" y="26"/>
                </a:lnTo>
                <a:lnTo>
                  <a:pt x="24" y="23"/>
                </a:lnTo>
                <a:lnTo>
                  <a:pt x="24" y="21"/>
                </a:lnTo>
                <a:lnTo>
                  <a:pt x="24" y="21"/>
                </a:lnTo>
                <a:lnTo>
                  <a:pt x="22" y="18"/>
                </a:lnTo>
                <a:lnTo>
                  <a:pt x="19" y="21"/>
                </a:lnTo>
                <a:lnTo>
                  <a:pt x="17" y="18"/>
                </a:lnTo>
                <a:lnTo>
                  <a:pt x="14" y="21"/>
                </a:lnTo>
                <a:lnTo>
                  <a:pt x="17" y="26"/>
                </a:lnTo>
                <a:lnTo>
                  <a:pt x="17" y="28"/>
                </a:lnTo>
                <a:lnTo>
                  <a:pt x="12" y="26"/>
                </a:lnTo>
                <a:lnTo>
                  <a:pt x="12" y="28"/>
                </a:lnTo>
                <a:lnTo>
                  <a:pt x="10" y="30"/>
                </a:lnTo>
                <a:lnTo>
                  <a:pt x="7" y="28"/>
                </a:lnTo>
                <a:lnTo>
                  <a:pt x="3" y="28"/>
                </a:lnTo>
                <a:lnTo>
                  <a:pt x="3" y="26"/>
                </a:lnTo>
                <a:lnTo>
                  <a:pt x="0" y="2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293"/>
          <p:cNvSpPr>
            <a:spLocks/>
          </p:cNvSpPr>
          <p:nvPr/>
        </p:nvSpPr>
        <p:spPr bwMode="auto">
          <a:xfrm>
            <a:off x="6659564" y="296863"/>
            <a:ext cx="22225" cy="28575"/>
          </a:xfrm>
          <a:custGeom>
            <a:avLst/>
            <a:gdLst>
              <a:gd name="T0" fmla="*/ 4 w 14"/>
              <a:gd name="T1" fmla="*/ 0 h 18"/>
              <a:gd name="T2" fmla="*/ 2 w 14"/>
              <a:gd name="T3" fmla="*/ 0 h 18"/>
              <a:gd name="T4" fmla="*/ 2 w 14"/>
              <a:gd name="T5" fmla="*/ 4 h 18"/>
              <a:gd name="T6" fmla="*/ 2 w 14"/>
              <a:gd name="T7" fmla="*/ 7 h 18"/>
              <a:gd name="T8" fmla="*/ 0 w 14"/>
              <a:gd name="T9" fmla="*/ 9 h 18"/>
              <a:gd name="T10" fmla="*/ 2 w 14"/>
              <a:gd name="T11" fmla="*/ 11 h 18"/>
              <a:gd name="T12" fmla="*/ 4 w 14"/>
              <a:gd name="T13" fmla="*/ 11 h 18"/>
              <a:gd name="T14" fmla="*/ 2 w 14"/>
              <a:gd name="T15" fmla="*/ 14 h 18"/>
              <a:gd name="T16" fmla="*/ 4 w 14"/>
              <a:gd name="T17" fmla="*/ 16 h 18"/>
              <a:gd name="T18" fmla="*/ 7 w 14"/>
              <a:gd name="T19" fmla="*/ 18 h 18"/>
              <a:gd name="T20" fmla="*/ 9 w 14"/>
              <a:gd name="T21" fmla="*/ 18 h 18"/>
              <a:gd name="T22" fmla="*/ 14 w 14"/>
              <a:gd name="T23" fmla="*/ 14 h 18"/>
              <a:gd name="T24" fmla="*/ 14 w 14"/>
              <a:gd name="T25" fmla="*/ 11 h 18"/>
              <a:gd name="T26" fmla="*/ 12 w 14"/>
              <a:gd name="T27" fmla="*/ 11 h 18"/>
              <a:gd name="T28" fmla="*/ 9 w 14"/>
              <a:gd name="T29" fmla="*/ 11 h 18"/>
              <a:gd name="T30" fmla="*/ 12 w 14"/>
              <a:gd name="T31" fmla="*/ 9 h 18"/>
              <a:gd name="T32" fmla="*/ 9 w 14"/>
              <a:gd name="T33" fmla="*/ 9 h 18"/>
              <a:gd name="T34" fmla="*/ 7 w 14"/>
              <a:gd name="T35" fmla="*/ 7 h 18"/>
              <a:gd name="T36" fmla="*/ 7 w 14"/>
              <a:gd name="T37" fmla="*/ 4 h 18"/>
              <a:gd name="T38" fmla="*/ 9 w 14"/>
              <a:gd name="T39" fmla="*/ 2 h 18"/>
              <a:gd name="T40" fmla="*/ 7 w 14"/>
              <a:gd name="T41" fmla="*/ 2 h 18"/>
              <a:gd name="T42" fmla="*/ 9 w 14"/>
              <a:gd name="T43" fmla="*/ 0 h 18"/>
              <a:gd name="T44" fmla="*/ 7 w 14"/>
              <a:gd name="T45" fmla="*/ 0 h 18"/>
              <a:gd name="T46" fmla="*/ 4 w 14"/>
              <a:gd name="T4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18">
                <a:moveTo>
                  <a:pt x="4" y="0"/>
                </a:moveTo>
                <a:lnTo>
                  <a:pt x="2" y="0"/>
                </a:lnTo>
                <a:lnTo>
                  <a:pt x="2" y="4"/>
                </a:lnTo>
                <a:lnTo>
                  <a:pt x="2" y="7"/>
                </a:lnTo>
                <a:lnTo>
                  <a:pt x="0" y="9"/>
                </a:lnTo>
                <a:lnTo>
                  <a:pt x="2" y="11"/>
                </a:lnTo>
                <a:lnTo>
                  <a:pt x="4" y="11"/>
                </a:lnTo>
                <a:lnTo>
                  <a:pt x="2" y="14"/>
                </a:lnTo>
                <a:lnTo>
                  <a:pt x="4" y="16"/>
                </a:lnTo>
                <a:lnTo>
                  <a:pt x="7" y="18"/>
                </a:lnTo>
                <a:lnTo>
                  <a:pt x="9" y="18"/>
                </a:lnTo>
                <a:lnTo>
                  <a:pt x="14" y="14"/>
                </a:lnTo>
                <a:lnTo>
                  <a:pt x="14" y="11"/>
                </a:lnTo>
                <a:lnTo>
                  <a:pt x="12" y="11"/>
                </a:lnTo>
                <a:lnTo>
                  <a:pt x="9" y="11"/>
                </a:lnTo>
                <a:lnTo>
                  <a:pt x="12" y="9"/>
                </a:lnTo>
                <a:lnTo>
                  <a:pt x="9" y="9"/>
                </a:lnTo>
                <a:lnTo>
                  <a:pt x="7" y="7"/>
                </a:lnTo>
                <a:lnTo>
                  <a:pt x="7" y="4"/>
                </a:lnTo>
                <a:lnTo>
                  <a:pt x="9" y="2"/>
                </a:lnTo>
                <a:lnTo>
                  <a:pt x="7" y="2"/>
                </a:lnTo>
                <a:lnTo>
                  <a:pt x="9" y="0"/>
                </a:lnTo>
                <a:lnTo>
                  <a:pt x="7" y="0"/>
                </a:lnTo>
                <a:lnTo>
                  <a:pt x="4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1294"/>
          <p:cNvSpPr>
            <a:spLocks/>
          </p:cNvSpPr>
          <p:nvPr/>
        </p:nvSpPr>
        <p:spPr bwMode="auto">
          <a:xfrm>
            <a:off x="6734176" y="266700"/>
            <a:ext cx="57150" cy="41275"/>
          </a:xfrm>
          <a:custGeom>
            <a:avLst/>
            <a:gdLst>
              <a:gd name="T0" fmla="*/ 12 w 36"/>
              <a:gd name="T1" fmla="*/ 2 h 26"/>
              <a:gd name="T2" fmla="*/ 10 w 36"/>
              <a:gd name="T3" fmla="*/ 2 h 26"/>
              <a:gd name="T4" fmla="*/ 10 w 36"/>
              <a:gd name="T5" fmla="*/ 4 h 26"/>
              <a:gd name="T6" fmla="*/ 12 w 36"/>
              <a:gd name="T7" fmla="*/ 7 h 26"/>
              <a:gd name="T8" fmla="*/ 12 w 36"/>
              <a:gd name="T9" fmla="*/ 7 h 26"/>
              <a:gd name="T10" fmla="*/ 10 w 36"/>
              <a:gd name="T11" fmla="*/ 7 h 26"/>
              <a:gd name="T12" fmla="*/ 7 w 36"/>
              <a:gd name="T13" fmla="*/ 7 h 26"/>
              <a:gd name="T14" fmla="*/ 5 w 36"/>
              <a:gd name="T15" fmla="*/ 9 h 26"/>
              <a:gd name="T16" fmla="*/ 0 w 36"/>
              <a:gd name="T17" fmla="*/ 9 h 26"/>
              <a:gd name="T18" fmla="*/ 2 w 36"/>
              <a:gd name="T19" fmla="*/ 11 h 26"/>
              <a:gd name="T20" fmla="*/ 0 w 36"/>
              <a:gd name="T21" fmla="*/ 14 h 26"/>
              <a:gd name="T22" fmla="*/ 0 w 36"/>
              <a:gd name="T23" fmla="*/ 19 h 26"/>
              <a:gd name="T24" fmla="*/ 2 w 36"/>
              <a:gd name="T25" fmla="*/ 19 h 26"/>
              <a:gd name="T26" fmla="*/ 7 w 36"/>
              <a:gd name="T27" fmla="*/ 16 h 26"/>
              <a:gd name="T28" fmla="*/ 10 w 36"/>
              <a:gd name="T29" fmla="*/ 16 h 26"/>
              <a:gd name="T30" fmla="*/ 10 w 36"/>
              <a:gd name="T31" fmla="*/ 19 h 26"/>
              <a:gd name="T32" fmla="*/ 7 w 36"/>
              <a:gd name="T33" fmla="*/ 21 h 26"/>
              <a:gd name="T34" fmla="*/ 10 w 36"/>
              <a:gd name="T35" fmla="*/ 23 h 26"/>
              <a:gd name="T36" fmla="*/ 14 w 36"/>
              <a:gd name="T37" fmla="*/ 26 h 26"/>
              <a:gd name="T38" fmla="*/ 19 w 36"/>
              <a:gd name="T39" fmla="*/ 23 h 26"/>
              <a:gd name="T40" fmla="*/ 19 w 36"/>
              <a:gd name="T41" fmla="*/ 21 h 26"/>
              <a:gd name="T42" fmla="*/ 21 w 36"/>
              <a:gd name="T43" fmla="*/ 21 h 26"/>
              <a:gd name="T44" fmla="*/ 26 w 36"/>
              <a:gd name="T45" fmla="*/ 21 h 26"/>
              <a:gd name="T46" fmla="*/ 28 w 36"/>
              <a:gd name="T47" fmla="*/ 19 h 26"/>
              <a:gd name="T48" fmla="*/ 33 w 36"/>
              <a:gd name="T49" fmla="*/ 14 h 26"/>
              <a:gd name="T50" fmla="*/ 36 w 36"/>
              <a:gd name="T51" fmla="*/ 14 h 26"/>
              <a:gd name="T52" fmla="*/ 36 w 36"/>
              <a:gd name="T53" fmla="*/ 9 h 26"/>
              <a:gd name="T54" fmla="*/ 33 w 36"/>
              <a:gd name="T55" fmla="*/ 11 h 26"/>
              <a:gd name="T56" fmla="*/ 31 w 36"/>
              <a:gd name="T57" fmla="*/ 11 h 26"/>
              <a:gd name="T58" fmla="*/ 31 w 36"/>
              <a:gd name="T59" fmla="*/ 14 h 26"/>
              <a:gd name="T60" fmla="*/ 28 w 36"/>
              <a:gd name="T61" fmla="*/ 14 h 26"/>
              <a:gd name="T62" fmla="*/ 24 w 36"/>
              <a:gd name="T63" fmla="*/ 11 h 26"/>
              <a:gd name="T64" fmla="*/ 21 w 36"/>
              <a:gd name="T65" fmla="*/ 9 h 26"/>
              <a:gd name="T66" fmla="*/ 26 w 36"/>
              <a:gd name="T67" fmla="*/ 7 h 26"/>
              <a:gd name="T68" fmla="*/ 26 w 36"/>
              <a:gd name="T69" fmla="*/ 4 h 26"/>
              <a:gd name="T70" fmla="*/ 24 w 36"/>
              <a:gd name="T71" fmla="*/ 2 h 26"/>
              <a:gd name="T72" fmla="*/ 24 w 36"/>
              <a:gd name="T73" fmla="*/ 4 h 26"/>
              <a:gd name="T74" fmla="*/ 21 w 36"/>
              <a:gd name="T75" fmla="*/ 4 h 26"/>
              <a:gd name="T76" fmla="*/ 19 w 36"/>
              <a:gd name="T77" fmla="*/ 7 h 26"/>
              <a:gd name="T78" fmla="*/ 17 w 36"/>
              <a:gd name="T79" fmla="*/ 7 h 26"/>
              <a:gd name="T80" fmla="*/ 19 w 36"/>
              <a:gd name="T81" fmla="*/ 2 h 26"/>
              <a:gd name="T82" fmla="*/ 17 w 36"/>
              <a:gd name="T83" fmla="*/ 0 h 26"/>
              <a:gd name="T84" fmla="*/ 17 w 36"/>
              <a:gd name="T85" fmla="*/ 2 h 26"/>
              <a:gd name="T86" fmla="*/ 14 w 36"/>
              <a:gd name="T87" fmla="*/ 2 h 26"/>
              <a:gd name="T88" fmla="*/ 12 w 36"/>
              <a:gd name="T89" fmla="*/ 0 h 26"/>
              <a:gd name="T90" fmla="*/ 12 w 36"/>
              <a:gd name="T91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" h="26">
                <a:moveTo>
                  <a:pt x="12" y="2"/>
                </a:moveTo>
                <a:lnTo>
                  <a:pt x="10" y="2"/>
                </a:lnTo>
                <a:lnTo>
                  <a:pt x="10" y="4"/>
                </a:lnTo>
                <a:lnTo>
                  <a:pt x="12" y="7"/>
                </a:lnTo>
                <a:lnTo>
                  <a:pt x="12" y="7"/>
                </a:lnTo>
                <a:lnTo>
                  <a:pt x="10" y="7"/>
                </a:lnTo>
                <a:lnTo>
                  <a:pt x="7" y="7"/>
                </a:lnTo>
                <a:lnTo>
                  <a:pt x="5" y="9"/>
                </a:lnTo>
                <a:lnTo>
                  <a:pt x="0" y="9"/>
                </a:lnTo>
                <a:lnTo>
                  <a:pt x="2" y="11"/>
                </a:lnTo>
                <a:lnTo>
                  <a:pt x="0" y="14"/>
                </a:lnTo>
                <a:lnTo>
                  <a:pt x="0" y="19"/>
                </a:lnTo>
                <a:lnTo>
                  <a:pt x="2" y="19"/>
                </a:lnTo>
                <a:lnTo>
                  <a:pt x="7" y="16"/>
                </a:lnTo>
                <a:lnTo>
                  <a:pt x="10" y="16"/>
                </a:lnTo>
                <a:lnTo>
                  <a:pt x="10" y="19"/>
                </a:lnTo>
                <a:lnTo>
                  <a:pt x="7" y="21"/>
                </a:lnTo>
                <a:lnTo>
                  <a:pt x="10" y="23"/>
                </a:lnTo>
                <a:lnTo>
                  <a:pt x="14" y="26"/>
                </a:lnTo>
                <a:lnTo>
                  <a:pt x="19" y="23"/>
                </a:lnTo>
                <a:lnTo>
                  <a:pt x="19" y="21"/>
                </a:lnTo>
                <a:lnTo>
                  <a:pt x="21" y="21"/>
                </a:lnTo>
                <a:lnTo>
                  <a:pt x="26" y="21"/>
                </a:lnTo>
                <a:lnTo>
                  <a:pt x="28" y="19"/>
                </a:lnTo>
                <a:lnTo>
                  <a:pt x="33" y="14"/>
                </a:lnTo>
                <a:lnTo>
                  <a:pt x="36" y="14"/>
                </a:lnTo>
                <a:lnTo>
                  <a:pt x="36" y="9"/>
                </a:lnTo>
                <a:lnTo>
                  <a:pt x="33" y="11"/>
                </a:lnTo>
                <a:lnTo>
                  <a:pt x="31" y="11"/>
                </a:lnTo>
                <a:lnTo>
                  <a:pt x="31" y="14"/>
                </a:lnTo>
                <a:lnTo>
                  <a:pt x="28" y="14"/>
                </a:lnTo>
                <a:lnTo>
                  <a:pt x="24" y="11"/>
                </a:lnTo>
                <a:lnTo>
                  <a:pt x="21" y="9"/>
                </a:lnTo>
                <a:lnTo>
                  <a:pt x="26" y="7"/>
                </a:lnTo>
                <a:lnTo>
                  <a:pt x="26" y="4"/>
                </a:lnTo>
                <a:lnTo>
                  <a:pt x="24" y="2"/>
                </a:lnTo>
                <a:lnTo>
                  <a:pt x="24" y="4"/>
                </a:lnTo>
                <a:lnTo>
                  <a:pt x="21" y="4"/>
                </a:lnTo>
                <a:lnTo>
                  <a:pt x="19" y="7"/>
                </a:lnTo>
                <a:lnTo>
                  <a:pt x="17" y="7"/>
                </a:lnTo>
                <a:lnTo>
                  <a:pt x="19" y="2"/>
                </a:lnTo>
                <a:lnTo>
                  <a:pt x="17" y="0"/>
                </a:lnTo>
                <a:lnTo>
                  <a:pt x="17" y="2"/>
                </a:lnTo>
                <a:lnTo>
                  <a:pt x="14" y="2"/>
                </a:lnTo>
                <a:lnTo>
                  <a:pt x="12" y="0"/>
                </a:lnTo>
                <a:lnTo>
                  <a:pt x="12" y="2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295"/>
          <p:cNvSpPr>
            <a:spLocks/>
          </p:cNvSpPr>
          <p:nvPr/>
        </p:nvSpPr>
        <p:spPr bwMode="auto">
          <a:xfrm>
            <a:off x="7023101" y="431800"/>
            <a:ext cx="22225" cy="25400"/>
          </a:xfrm>
          <a:custGeom>
            <a:avLst/>
            <a:gdLst>
              <a:gd name="T0" fmla="*/ 5 w 14"/>
              <a:gd name="T1" fmla="*/ 4 h 16"/>
              <a:gd name="T2" fmla="*/ 3 w 14"/>
              <a:gd name="T3" fmla="*/ 9 h 16"/>
              <a:gd name="T4" fmla="*/ 3 w 14"/>
              <a:gd name="T5" fmla="*/ 12 h 16"/>
              <a:gd name="T6" fmla="*/ 0 w 14"/>
              <a:gd name="T7" fmla="*/ 14 h 16"/>
              <a:gd name="T8" fmla="*/ 3 w 14"/>
              <a:gd name="T9" fmla="*/ 16 h 16"/>
              <a:gd name="T10" fmla="*/ 7 w 14"/>
              <a:gd name="T11" fmla="*/ 14 h 16"/>
              <a:gd name="T12" fmla="*/ 10 w 14"/>
              <a:gd name="T13" fmla="*/ 12 h 16"/>
              <a:gd name="T14" fmla="*/ 12 w 14"/>
              <a:gd name="T15" fmla="*/ 9 h 16"/>
              <a:gd name="T16" fmla="*/ 14 w 14"/>
              <a:gd name="T17" fmla="*/ 7 h 16"/>
              <a:gd name="T18" fmla="*/ 12 w 14"/>
              <a:gd name="T19" fmla="*/ 7 h 16"/>
              <a:gd name="T20" fmla="*/ 10 w 14"/>
              <a:gd name="T21" fmla="*/ 4 h 16"/>
              <a:gd name="T22" fmla="*/ 7 w 14"/>
              <a:gd name="T23" fmla="*/ 2 h 16"/>
              <a:gd name="T24" fmla="*/ 5 w 14"/>
              <a:gd name="T25" fmla="*/ 0 h 16"/>
              <a:gd name="T26" fmla="*/ 3 w 14"/>
              <a:gd name="T27" fmla="*/ 0 h 16"/>
              <a:gd name="T28" fmla="*/ 5 w 14"/>
              <a:gd name="T2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6">
                <a:moveTo>
                  <a:pt x="5" y="4"/>
                </a:moveTo>
                <a:lnTo>
                  <a:pt x="3" y="9"/>
                </a:lnTo>
                <a:lnTo>
                  <a:pt x="3" y="12"/>
                </a:lnTo>
                <a:lnTo>
                  <a:pt x="0" y="14"/>
                </a:lnTo>
                <a:lnTo>
                  <a:pt x="3" y="16"/>
                </a:lnTo>
                <a:lnTo>
                  <a:pt x="7" y="14"/>
                </a:lnTo>
                <a:lnTo>
                  <a:pt x="10" y="12"/>
                </a:lnTo>
                <a:lnTo>
                  <a:pt x="12" y="9"/>
                </a:lnTo>
                <a:lnTo>
                  <a:pt x="14" y="7"/>
                </a:lnTo>
                <a:lnTo>
                  <a:pt x="12" y="7"/>
                </a:lnTo>
                <a:lnTo>
                  <a:pt x="10" y="4"/>
                </a:lnTo>
                <a:lnTo>
                  <a:pt x="7" y="2"/>
                </a:lnTo>
                <a:lnTo>
                  <a:pt x="5" y="0"/>
                </a:lnTo>
                <a:lnTo>
                  <a:pt x="3" y="0"/>
                </a:lnTo>
                <a:lnTo>
                  <a:pt x="5" y="4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296"/>
          <p:cNvSpPr>
            <a:spLocks/>
          </p:cNvSpPr>
          <p:nvPr/>
        </p:nvSpPr>
        <p:spPr bwMode="auto">
          <a:xfrm>
            <a:off x="8980489" y="5980113"/>
            <a:ext cx="55563" cy="217488"/>
          </a:xfrm>
          <a:custGeom>
            <a:avLst/>
            <a:gdLst>
              <a:gd name="T0" fmla="*/ 35 w 35"/>
              <a:gd name="T1" fmla="*/ 137 h 137"/>
              <a:gd name="T2" fmla="*/ 21 w 35"/>
              <a:gd name="T3" fmla="*/ 118 h 137"/>
              <a:gd name="T4" fmla="*/ 18 w 35"/>
              <a:gd name="T5" fmla="*/ 92 h 137"/>
              <a:gd name="T6" fmla="*/ 21 w 35"/>
              <a:gd name="T7" fmla="*/ 75 h 137"/>
              <a:gd name="T8" fmla="*/ 16 w 35"/>
              <a:gd name="T9" fmla="*/ 61 h 137"/>
              <a:gd name="T10" fmla="*/ 0 w 35"/>
              <a:gd name="T11" fmla="*/ 37 h 137"/>
              <a:gd name="T12" fmla="*/ 0 w 35"/>
              <a:gd name="T13" fmla="*/ 14 h 137"/>
              <a:gd name="T14" fmla="*/ 4 w 35"/>
              <a:gd name="T1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37">
                <a:moveTo>
                  <a:pt x="35" y="137"/>
                </a:moveTo>
                <a:lnTo>
                  <a:pt x="21" y="118"/>
                </a:lnTo>
                <a:lnTo>
                  <a:pt x="18" y="92"/>
                </a:lnTo>
                <a:lnTo>
                  <a:pt x="21" y="75"/>
                </a:lnTo>
                <a:lnTo>
                  <a:pt x="16" y="61"/>
                </a:lnTo>
                <a:lnTo>
                  <a:pt x="0" y="37"/>
                </a:lnTo>
                <a:lnTo>
                  <a:pt x="0" y="14"/>
                </a:lnTo>
                <a:lnTo>
                  <a:pt x="4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297"/>
          <p:cNvSpPr>
            <a:spLocks/>
          </p:cNvSpPr>
          <p:nvPr/>
        </p:nvSpPr>
        <p:spPr bwMode="auto">
          <a:xfrm>
            <a:off x="8975726" y="6197600"/>
            <a:ext cx="68263" cy="277813"/>
          </a:xfrm>
          <a:custGeom>
            <a:avLst/>
            <a:gdLst>
              <a:gd name="T0" fmla="*/ 0 w 43"/>
              <a:gd name="T1" fmla="*/ 175 h 175"/>
              <a:gd name="T2" fmla="*/ 5 w 43"/>
              <a:gd name="T3" fmla="*/ 137 h 175"/>
              <a:gd name="T4" fmla="*/ 24 w 43"/>
              <a:gd name="T5" fmla="*/ 97 h 175"/>
              <a:gd name="T6" fmla="*/ 26 w 43"/>
              <a:gd name="T7" fmla="*/ 73 h 175"/>
              <a:gd name="T8" fmla="*/ 21 w 43"/>
              <a:gd name="T9" fmla="*/ 54 h 175"/>
              <a:gd name="T10" fmla="*/ 21 w 43"/>
              <a:gd name="T11" fmla="*/ 42 h 175"/>
              <a:gd name="T12" fmla="*/ 36 w 43"/>
              <a:gd name="T13" fmla="*/ 19 h 175"/>
              <a:gd name="T14" fmla="*/ 40 w 43"/>
              <a:gd name="T15" fmla="*/ 14 h 175"/>
              <a:gd name="T16" fmla="*/ 43 w 43"/>
              <a:gd name="T17" fmla="*/ 7 h 175"/>
              <a:gd name="T18" fmla="*/ 38 w 43"/>
              <a:gd name="T1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75">
                <a:moveTo>
                  <a:pt x="0" y="175"/>
                </a:moveTo>
                <a:lnTo>
                  <a:pt x="5" y="137"/>
                </a:lnTo>
                <a:lnTo>
                  <a:pt x="24" y="97"/>
                </a:lnTo>
                <a:lnTo>
                  <a:pt x="26" y="73"/>
                </a:lnTo>
                <a:lnTo>
                  <a:pt x="21" y="54"/>
                </a:lnTo>
                <a:lnTo>
                  <a:pt x="21" y="42"/>
                </a:lnTo>
                <a:lnTo>
                  <a:pt x="36" y="19"/>
                </a:lnTo>
                <a:lnTo>
                  <a:pt x="40" y="14"/>
                </a:lnTo>
                <a:lnTo>
                  <a:pt x="43" y="7"/>
                </a:lnTo>
                <a:lnTo>
                  <a:pt x="38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298"/>
          <p:cNvSpPr>
            <a:spLocks/>
          </p:cNvSpPr>
          <p:nvPr/>
        </p:nvSpPr>
        <p:spPr bwMode="auto">
          <a:xfrm>
            <a:off x="8893176" y="6753225"/>
            <a:ext cx="38100" cy="57150"/>
          </a:xfrm>
          <a:custGeom>
            <a:avLst/>
            <a:gdLst>
              <a:gd name="T0" fmla="*/ 0 w 24"/>
              <a:gd name="T1" fmla="*/ 36 h 36"/>
              <a:gd name="T2" fmla="*/ 21 w 24"/>
              <a:gd name="T3" fmla="*/ 7 h 36"/>
              <a:gd name="T4" fmla="*/ 24 w 24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36">
                <a:moveTo>
                  <a:pt x="0" y="36"/>
                </a:moveTo>
                <a:lnTo>
                  <a:pt x="21" y="7"/>
                </a:lnTo>
                <a:lnTo>
                  <a:pt x="24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Line 1299"/>
          <p:cNvSpPr>
            <a:spLocks noChangeShapeType="1"/>
          </p:cNvSpPr>
          <p:nvPr/>
        </p:nvSpPr>
        <p:spPr bwMode="auto">
          <a:xfrm flipV="1">
            <a:off x="8863014" y="6810375"/>
            <a:ext cx="30163" cy="33338"/>
          </a:xfrm>
          <a:prstGeom prst="line">
            <a:avLst/>
          </a:pr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300"/>
          <p:cNvSpPr>
            <a:spLocks/>
          </p:cNvSpPr>
          <p:nvPr/>
        </p:nvSpPr>
        <p:spPr bwMode="auto">
          <a:xfrm>
            <a:off x="5915026" y="2309813"/>
            <a:ext cx="158750" cy="157163"/>
          </a:xfrm>
          <a:custGeom>
            <a:avLst/>
            <a:gdLst>
              <a:gd name="T0" fmla="*/ 62 w 100"/>
              <a:gd name="T1" fmla="*/ 0 h 99"/>
              <a:gd name="T2" fmla="*/ 67 w 100"/>
              <a:gd name="T3" fmla="*/ 0 h 99"/>
              <a:gd name="T4" fmla="*/ 76 w 100"/>
              <a:gd name="T5" fmla="*/ 0 h 99"/>
              <a:gd name="T6" fmla="*/ 81 w 100"/>
              <a:gd name="T7" fmla="*/ 2 h 99"/>
              <a:gd name="T8" fmla="*/ 90 w 100"/>
              <a:gd name="T9" fmla="*/ 7 h 99"/>
              <a:gd name="T10" fmla="*/ 95 w 100"/>
              <a:gd name="T11" fmla="*/ 7 h 99"/>
              <a:gd name="T12" fmla="*/ 100 w 100"/>
              <a:gd name="T13" fmla="*/ 12 h 99"/>
              <a:gd name="T14" fmla="*/ 97 w 100"/>
              <a:gd name="T15" fmla="*/ 38 h 99"/>
              <a:gd name="T16" fmla="*/ 93 w 100"/>
              <a:gd name="T17" fmla="*/ 54 h 99"/>
              <a:gd name="T18" fmla="*/ 88 w 100"/>
              <a:gd name="T19" fmla="*/ 66 h 99"/>
              <a:gd name="T20" fmla="*/ 78 w 100"/>
              <a:gd name="T21" fmla="*/ 71 h 99"/>
              <a:gd name="T22" fmla="*/ 69 w 100"/>
              <a:gd name="T23" fmla="*/ 73 h 99"/>
              <a:gd name="T24" fmla="*/ 60 w 100"/>
              <a:gd name="T25" fmla="*/ 78 h 99"/>
              <a:gd name="T26" fmla="*/ 55 w 100"/>
              <a:gd name="T27" fmla="*/ 92 h 99"/>
              <a:gd name="T28" fmla="*/ 50 w 100"/>
              <a:gd name="T29" fmla="*/ 92 h 99"/>
              <a:gd name="T30" fmla="*/ 48 w 100"/>
              <a:gd name="T31" fmla="*/ 85 h 99"/>
              <a:gd name="T32" fmla="*/ 48 w 100"/>
              <a:gd name="T33" fmla="*/ 78 h 99"/>
              <a:gd name="T34" fmla="*/ 41 w 100"/>
              <a:gd name="T35" fmla="*/ 80 h 99"/>
              <a:gd name="T36" fmla="*/ 26 w 100"/>
              <a:gd name="T37" fmla="*/ 94 h 99"/>
              <a:gd name="T38" fmla="*/ 17 w 100"/>
              <a:gd name="T39" fmla="*/ 99 h 99"/>
              <a:gd name="T40" fmla="*/ 8 w 100"/>
              <a:gd name="T41" fmla="*/ 99 h 99"/>
              <a:gd name="T42" fmla="*/ 0 w 100"/>
              <a:gd name="T43" fmla="*/ 99 h 99"/>
              <a:gd name="T44" fmla="*/ 5 w 100"/>
              <a:gd name="T45" fmla="*/ 92 h 99"/>
              <a:gd name="T46" fmla="*/ 15 w 100"/>
              <a:gd name="T47" fmla="*/ 85 h 99"/>
              <a:gd name="T48" fmla="*/ 19 w 100"/>
              <a:gd name="T49" fmla="*/ 78 h 99"/>
              <a:gd name="T50" fmla="*/ 17 w 100"/>
              <a:gd name="T51" fmla="*/ 73 h 99"/>
              <a:gd name="T52" fmla="*/ 12 w 100"/>
              <a:gd name="T53" fmla="*/ 73 h 99"/>
              <a:gd name="T54" fmla="*/ 12 w 100"/>
              <a:gd name="T55" fmla="*/ 61 h 99"/>
              <a:gd name="T56" fmla="*/ 15 w 100"/>
              <a:gd name="T57" fmla="*/ 54 h 99"/>
              <a:gd name="T58" fmla="*/ 19 w 100"/>
              <a:gd name="T59" fmla="*/ 47 h 99"/>
              <a:gd name="T60" fmla="*/ 24 w 100"/>
              <a:gd name="T61" fmla="*/ 38 h 99"/>
              <a:gd name="T62" fmla="*/ 29 w 100"/>
              <a:gd name="T63" fmla="*/ 28 h 99"/>
              <a:gd name="T64" fmla="*/ 34 w 100"/>
              <a:gd name="T65" fmla="*/ 28 h 99"/>
              <a:gd name="T66" fmla="*/ 36 w 100"/>
              <a:gd name="T67" fmla="*/ 28 h 99"/>
              <a:gd name="T68" fmla="*/ 38 w 100"/>
              <a:gd name="T69" fmla="*/ 33 h 99"/>
              <a:gd name="T70" fmla="*/ 43 w 100"/>
              <a:gd name="T71" fmla="*/ 35 h 99"/>
              <a:gd name="T72" fmla="*/ 43 w 100"/>
              <a:gd name="T73" fmla="*/ 38 h 99"/>
              <a:gd name="T74" fmla="*/ 43 w 100"/>
              <a:gd name="T75" fmla="*/ 42 h 99"/>
              <a:gd name="T76" fmla="*/ 45 w 100"/>
              <a:gd name="T77" fmla="*/ 45 h 99"/>
              <a:gd name="T78" fmla="*/ 48 w 100"/>
              <a:gd name="T79" fmla="*/ 52 h 99"/>
              <a:gd name="T80" fmla="*/ 50 w 100"/>
              <a:gd name="T81" fmla="*/ 52 h 99"/>
              <a:gd name="T82" fmla="*/ 55 w 100"/>
              <a:gd name="T83" fmla="*/ 50 h 99"/>
              <a:gd name="T84" fmla="*/ 52 w 100"/>
              <a:gd name="T85" fmla="*/ 35 h 99"/>
              <a:gd name="T86" fmla="*/ 50 w 100"/>
              <a:gd name="T87" fmla="*/ 21 h 99"/>
              <a:gd name="T88" fmla="*/ 48 w 100"/>
              <a:gd name="T89" fmla="*/ 12 h 99"/>
              <a:gd name="T90" fmla="*/ 48 w 100"/>
              <a:gd name="T91" fmla="*/ 2 h 99"/>
              <a:gd name="T92" fmla="*/ 50 w 100"/>
              <a:gd name="T93" fmla="*/ 0 h 99"/>
              <a:gd name="T94" fmla="*/ 57 w 100"/>
              <a:gd name="T95" fmla="*/ 0 h 99"/>
              <a:gd name="T96" fmla="*/ 62 w 100"/>
              <a:gd name="T9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0" h="99">
                <a:moveTo>
                  <a:pt x="62" y="0"/>
                </a:moveTo>
                <a:lnTo>
                  <a:pt x="67" y="0"/>
                </a:lnTo>
                <a:lnTo>
                  <a:pt x="76" y="0"/>
                </a:lnTo>
                <a:lnTo>
                  <a:pt x="81" y="2"/>
                </a:lnTo>
                <a:lnTo>
                  <a:pt x="90" y="7"/>
                </a:lnTo>
                <a:lnTo>
                  <a:pt x="95" y="7"/>
                </a:lnTo>
                <a:lnTo>
                  <a:pt x="100" y="12"/>
                </a:lnTo>
                <a:lnTo>
                  <a:pt x="97" y="38"/>
                </a:lnTo>
                <a:lnTo>
                  <a:pt x="93" y="54"/>
                </a:lnTo>
                <a:lnTo>
                  <a:pt x="88" y="66"/>
                </a:lnTo>
                <a:lnTo>
                  <a:pt x="78" y="71"/>
                </a:lnTo>
                <a:lnTo>
                  <a:pt x="69" y="73"/>
                </a:lnTo>
                <a:lnTo>
                  <a:pt x="60" y="78"/>
                </a:lnTo>
                <a:lnTo>
                  <a:pt x="55" y="92"/>
                </a:lnTo>
                <a:lnTo>
                  <a:pt x="50" y="92"/>
                </a:lnTo>
                <a:lnTo>
                  <a:pt x="48" y="85"/>
                </a:lnTo>
                <a:lnTo>
                  <a:pt x="48" y="78"/>
                </a:lnTo>
                <a:lnTo>
                  <a:pt x="41" y="80"/>
                </a:lnTo>
                <a:lnTo>
                  <a:pt x="26" y="94"/>
                </a:lnTo>
                <a:lnTo>
                  <a:pt x="17" y="99"/>
                </a:lnTo>
                <a:lnTo>
                  <a:pt x="8" y="99"/>
                </a:lnTo>
                <a:lnTo>
                  <a:pt x="0" y="99"/>
                </a:lnTo>
                <a:lnTo>
                  <a:pt x="5" y="92"/>
                </a:lnTo>
                <a:lnTo>
                  <a:pt x="15" y="85"/>
                </a:lnTo>
                <a:lnTo>
                  <a:pt x="19" y="78"/>
                </a:lnTo>
                <a:lnTo>
                  <a:pt x="17" y="73"/>
                </a:lnTo>
                <a:lnTo>
                  <a:pt x="12" y="73"/>
                </a:lnTo>
                <a:lnTo>
                  <a:pt x="12" y="61"/>
                </a:lnTo>
                <a:lnTo>
                  <a:pt x="15" y="54"/>
                </a:lnTo>
                <a:lnTo>
                  <a:pt x="19" y="47"/>
                </a:lnTo>
                <a:lnTo>
                  <a:pt x="24" y="38"/>
                </a:lnTo>
                <a:lnTo>
                  <a:pt x="29" y="28"/>
                </a:lnTo>
                <a:lnTo>
                  <a:pt x="34" y="28"/>
                </a:lnTo>
                <a:lnTo>
                  <a:pt x="36" y="28"/>
                </a:lnTo>
                <a:lnTo>
                  <a:pt x="38" y="33"/>
                </a:lnTo>
                <a:lnTo>
                  <a:pt x="43" y="35"/>
                </a:lnTo>
                <a:lnTo>
                  <a:pt x="43" y="38"/>
                </a:lnTo>
                <a:lnTo>
                  <a:pt x="43" y="42"/>
                </a:lnTo>
                <a:lnTo>
                  <a:pt x="45" y="45"/>
                </a:lnTo>
                <a:lnTo>
                  <a:pt x="48" y="52"/>
                </a:lnTo>
                <a:lnTo>
                  <a:pt x="50" y="52"/>
                </a:lnTo>
                <a:lnTo>
                  <a:pt x="55" y="50"/>
                </a:lnTo>
                <a:lnTo>
                  <a:pt x="52" y="35"/>
                </a:lnTo>
                <a:lnTo>
                  <a:pt x="50" y="21"/>
                </a:lnTo>
                <a:lnTo>
                  <a:pt x="48" y="12"/>
                </a:lnTo>
                <a:lnTo>
                  <a:pt x="48" y="2"/>
                </a:lnTo>
                <a:lnTo>
                  <a:pt x="50" y="0"/>
                </a:lnTo>
                <a:lnTo>
                  <a:pt x="57" y="0"/>
                </a:lnTo>
                <a:lnTo>
                  <a:pt x="62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301"/>
          <p:cNvSpPr>
            <a:spLocks/>
          </p:cNvSpPr>
          <p:nvPr/>
        </p:nvSpPr>
        <p:spPr bwMode="auto">
          <a:xfrm>
            <a:off x="7358064" y="1760538"/>
            <a:ext cx="280988" cy="301625"/>
          </a:xfrm>
          <a:custGeom>
            <a:avLst/>
            <a:gdLst>
              <a:gd name="T0" fmla="*/ 45 w 177"/>
              <a:gd name="T1" fmla="*/ 3 h 190"/>
              <a:gd name="T2" fmla="*/ 49 w 177"/>
              <a:gd name="T3" fmla="*/ 5 h 190"/>
              <a:gd name="T4" fmla="*/ 68 w 177"/>
              <a:gd name="T5" fmla="*/ 15 h 190"/>
              <a:gd name="T6" fmla="*/ 82 w 177"/>
              <a:gd name="T7" fmla="*/ 24 h 190"/>
              <a:gd name="T8" fmla="*/ 94 w 177"/>
              <a:gd name="T9" fmla="*/ 31 h 190"/>
              <a:gd name="T10" fmla="*/ 104 w 177"/>
              <a:gd name="T11" fmla="*/ 33 h 190"/>
              <a:gd name="T12" fmla="*/ 111 w 177"/>
              <a:gd name="T13" fmla="*/ 41 h 190"/>
              <a:gd name="T14" fmla="*/ 125 w 177"/>
              <a:gd name="T15" fmla="*/ 38 h 190"/>
              <a:gd name="T16" fmla="*/ 139 w 177"/>
              <a:gd name="T17" fmla="*/ 45 h 190"/>
              <a:gd name="T18" fmla="*/ 151 w 177"/>
              <a:gd name="T19" fmla="*/ 67 h 190"/>
              <a:gd name="T20" fmla="*/ 170 w 177"/>
              <a:gd name="T21" fmla="*/ 88 h 190"/>
              <a:gd name="T22" fmla="*/ 177 w 177"/>
              <a:gd name="T23" fmla="*/ 95 h 190"/>
              <a:gd name="T24" fmla="*/ 175 w 177"/>
              <a:gd name="T25" fmla="*/ 116 h 190"/>
              <a:gd name="T26" fmla="*/ 170 w 177"/>
              <a:gd name="T27" fmla="*/ 135 h 190"/>
              <a:gd name="T28" fmla="*/ 165 w 177"/>
              <a:gd name="T29" fmla="*/ 145 h 190"/>
              <a:gd name="T30" fmla="*/ 158 w 177"/>
              <a:gd name="T31" fmla="*/ 157 h 190"/>
              <a:gd name="T32" fmla="*/ 149 w 177"/>
              <a:gd name="T33" fmla="*/ 157 h 190"/>
              <a:gd name="T34" fmla="*/ 144 w 177"/>
              <a:gd name="T35" fmla="*/ 154 h 190"/>
              <a:gd name="T36" fmla="*/ 142 w 177"/>
              <a:gd name="T37" fmla="*/ 145 h 190"/>
              <a:gd name="T38" fmla="*/ 135 w 177"/>
              <a:gd name="T39" fmla="*/ 142 h 190"/>
              <a:gd name="T40" fmla="*/ 125 w 177"/>
              <a:gd name="T41" fmla="*/ 145 h 190"/>
              <a:gd name="T42" fmla="*/ 116 w 177"/>
              <a:gd name="T43" fmla="*/ 154 h 190"/>
              <a:gd name="T44" fmla="*/ 118 w 177"/>
              <a:gd name="T45" fmla="*/ 171 h 190"/>
              <a:gd name="T46" fmla="*/ 118 w 177"/>
              <a:gd name="T47" fmla="*/ 180 h 190"/>
              <a:gd name="T48" fmla="*/ 106 w 177"/>
              <a:gd name="T49" fmla="*/ 187 h 190"/>
              <a:gd name="T50" fmla="*/ 101 w 177"/>
              <a:gd name="T51" fmla="*/ 190 h 190"/>
              <a:gd name="T52" fmla="*/ 94 w 177"/>
              <a:gd name="T53" fmla="*/ 190 h 190"/>
              <a:gd name="T54" fmla="*/ 94 w 177"/>
              <a:gd name="T55" fmla="*/ 185 h 190"/>
              <a:gd name="T56" fmla="*/ 97 w 177"/>
              <a:gd name="T57" fmla="*/ 180 h 190"/>
              <a:gd name="T58" fmla="*/ 90 w 177"/>
              <a:gd name="T59" fmla="*/ 175 h 190"/>
              <a:gd name="T60" fmla="*/ 87 w 177"/>
              <a:gd name="T61" fmla="*/ 166 h 190"/>
              <a:gd name="T62" fmla="*/ 66 w 177"/>
              <a:gd name="T63" fmla="*/ 138 h 190"/>
              <a:gd name="T64" fmla="*/ 49 w 177"/>
              <a:gd name="T65" fmla="*/ 109 h 190"/>
              <a:gd name="T66" fmla="*/ 35 w 177"/>
              <a:gd name="T67" fmla="*/ 95 h 190"/>
              <a:gd name="T68" fmla="*/ 23 w 177"/>
              <a:gd name="T69" fmla="*/ 83 h 190"/>
              <a:gd name="T70" fmla="*/ 4 w 177"/>
              <a:gd name="T71" fmla="*/ 76 h 190"/>
              <a:gd name="T72" fmla="*/ 0 w 177"/>
              <a:gd name="T73" fmla="*/ 67 h 190"/>
              <a:gd name="T74" fmla="*/ 2 w 177"/>
              <a:gd name="T75" fmla="*/ 62 h 190"/>
              <a:gd name="T76" fmla="*/ 7 w 177"/>
              <a:gd name="T77" fmla="*/ 64 h 190"/>
              <a:gd name="T78" fmla="*/ 9 w 177"/>
              <a:gd name="T79" fmla="*/ 67 h 190"/>
              <a:gd name="T80" fmla="*/ 16 w 177"/>
              <a:gd name="T81" fmla="*/ 62 h 190"/>
              <a:gd name="T82" fmla="*/ 21 w 177"/>
              <a:gd name="T83" fmla="*/ 45 h 190"/>
              <a:gd name="T84" fmla="*/ 30 w 177"/>
              <a:gd name="T85" fmla="*/ 36 h 190"/>
              <a:gd name="T86" fmla="*/ 38 w 177"/>
              <a:gd name="T87" fmla="*/ 29 h 190"/>
              <a:gd name="T88" fmla="*/ 33 w 177"/>
              <a:gd name="T89" fmla="*/ 19 h 190"/>
              <a:gd name="T90" fmla="*/ 33 w 177"/>
              <a:gd name="T91" fmla="*/ 7 h 190"/>
              <a:gd name="T92" fmla="*/ 33 w 177"/>
              <a:gd name="T93" fmla="*/ 3 h 190"/>
              <a:gd name="T94" fmla="*/ 35 w 177"/>
              <a:gd name="T95" fmla="*/ 0 h 190"/>
              <a:gd name="T96" fmla="*/ 45 w 177"/>
              <a:gd name="T97" fmla="*/ 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7" h="190">
                <a:moveTo>
                  <a:pt x="45" y="3"/>
                </a:moveTo>
                <a:lnTo>
                  <a:pt x="49" y="5"/>
                </a:lnTo>
                <a:lnTo>
                  <a:pt x="68" y="15"/>
                </a:lnTo>
                <a:lnTo>
                  <a:pt x="82" y="24"/>
                </a:lnTo>
                <a:lnTo>
                  <a:pt x="94" y="31"/>
                </a:lnTo>
                <a:lnTo>
                  <a:pt x="104" y="33"/>
                </a:lnTo>
                <a:lnTo>
                  <a:pt x="111" y="41"/>
                </a:lnTo>
                <a:lnTo>
                  <a:pt x="125" y="38"/>
                </a:lnTo>
                <a:lnTo>
                  <a:pt x="139" y="45"/>
                </a:lnTo>
                <a:lnTo>
                  <a:pt x="151" y="67"/>
                </a:lnTo>
                <a:lnTo>
                  <a:pt x="170" y="88"/>
                </a:lnTo>
                <a:lnTo>
                  <a:pt x="177" y="95"/>
                </a:lnTo>
                <a:lnTo>
                  <a:pt x="175" y="116"/>
                </a:lnTo>
                <a:lnTo>
                  <a:pt x="170" y="135"/>
                </a:lnTo>
                <a:lnTo>
                  <a:pt x="165" y="145"/>
                </a:lnTo>
                <a:lnTo>
                  <a:pt x="158" y="157"/>
                </a:lnTo>
                <a:lnTo>
                  <a:pt x="149" y="157"/>
                </a:lnTo>
                <a:lnTo>
                  <a:pt x="144" y="154"/>
                </a:lnTo>
                <a:lnTo>
                  <a:pt x="142" y="145"/>
                </a:lnTo>
                <a:lnTo>
                  <a:pt x="135" y="142"/>
                </a:lnTo>
                <a:lnTo>
                  <a:pt x="125" y="145"/>
                </a:lnTo>
                <a:lnTo>
                  <a:pt x="116" y="154"/>
                </a:lnTo>
                <a:lnTo>
                  <a:pt x="118" y="171"/>
                </a:lnTo>
                <a:lnTo>
                  <a:pt x="118" y="180"/>
                </a:lnTo>
                <a:lnTo>
                  <a:pt x="106" y="187"/>
                </a:lnTo>
                <a:lnTo>
                  <a:pt x="101" y="190"/>
                </a:lnTo>
                <a:lnTo>
                  <a:pt x="94" y="190"/>
                </a:lnTo>
                <a:lnTo>
                  <a:pt x="94" y="185"/>
                </a:lnTo>
                <a:lnTo>
                  <a:pt x="97" y="180"/>
                </a:lnTo>
                <a:lnTo>
                  <a:pt x="90" y="175"/>
                </a:lnTo>
                <a:lnTo>
                  <a:pt x="87" y="166"/>
                </a:lnTo>
                <a:lnTo>
                  <a:pt x="66" y="138"/>
                </a:lnTo>
                <a:lnTo>
                  <a:pt x="49" y="109"/>
                </a:lnTo>
                <a:lnTo>
                  <a:pt x="35" y="95"/>
                </a:lnTo>
                <a:lnTo>
                  <a:pt x="23" y="83"/>
                </a:lnTo>
                <a:lnTo>
                  <a:pt x="4" y="76"/>
                </a:lnTo>
                <a:lnTo>
                  <a:pt x="0" y="67"/>
                </a:lnTo>
                <a:lnTo>
                  <a:pt x="2" y="62"/>
                </a:lnTo>
                <a:lnTo>
                  <a:pt x="7" y="64"/>
                </a:lnTo>
                <a:lnTo>
                  <a:pt x="9" y="67"/>
                </a:lnTo>
                <a:lnTo>
                  <a:pt x="16" y="62"/>
                </a:lnTo>
                <a:lnTo>
                  <a:pt x="21" y="45"/>
                </a:lnTo>
                <a:lnTo>
                  <a:pt x="30" y="36"/>
                </a:lnTo>
                <a:lnTo>
                  <a:pt x="38" y="29"/>
                </a:lnTo>
                <a:lnTo>
                  <a:pt x="33" y="19"/>
                </a:lnTo>
                <a:lnTo>
                  <a:pt x="33" y="7"/>
                </a:lnTo>
                <a:lnTo>
                  <a:pt x="33" y="3"/>
                </a:lnTo>
                <a:lnTo>
                  <a:pt x="35" y="0"/>
                </a:lnTo>
                <a:lnTo>
                  <a:pt x="45" y="3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302"/>
          <p:cNvSpPr>
            <a:spLocks/>
          </p:cNvSpPr>
          <p:nvPr/>
        </p:nvSpPr>
        <p:spPr bwMode="auto">
          <a:xfrm>
            <a:off x="7642226" y="1493838"/>
            <a:ext cx="241300" cy="307975"/>
          </a:xfrm>
          <a:custGeom>
            <a:avLst/>
            <a:gdLst>
              <a:gd name="T0" fmla="*/ 135 w 152"/>
              <a:gd name="T1" fmla="*/ 180 h 194"/>
              <a:gd name="T2" fmla="*/ 128 w 152"/>
              <a:gd name="T3" fmla="*/ 190 h 194"/>
              <a:gd name="T4" fmla="*/ 112 w 152"/>
              <a:gd name="T5" fmla="*/ 192 h 194"/>
              <a:gd name="T6" fmla="*/ 114 w 152"/>
              <a:gd name="T7" fmla="*/ 175 h 194"/>
              <a:gd name="T8" fmla="*/ 97 w 152"/>
              <a:gd name="T9" fmla="*/ 149 h 194"/>
              <a:gd name="T10" fmla="*/ 60 w 152"/>
              <a:gd name="T11" fmla="*/ 140 h 194"/>
              <a:gd name="T12" fmla="*/ 38 w 152"/>
              <a:gd name="T13" fmla="*/ 128 h 194"/>
              <a:gd name="T14" fmla="*/ 41 w 152"/>
              <a:gd name="T15" fmla="*/ 112 h 194"/>
              <a:gd name="T16" fmla="*/ 34 w 152"/>
              <a:gd name="T17" fmla="*/ 100 h 194"/>
              <a:gd name="T18" fmla="*/ 12 w 152"/>
              <a:gd name="T19" fmla="*/ 90 h 194"/>
              <a:gd name="T20" fmla="*/ 19 w 152"/>
              <a:gd name="T21" fmla="*/ 83 h 194"/>
              <a:gd name="T22" fmla="*/ 38 w 152"/>
              <a:gd name="T23" fmla="*/ 86 h 194"/>
              <a:gd name="T24" fmla="*/ 29 w 152"/>
              <a:gd name="T25" fmla="*/ 71 h 194"/>
              <a:gd name="T26" fmla="*/ 12 w 152"/>
              <a:gd name="T27" fmla="*/ 45 h 194"/>
              <a:gd name="T28" fmla="*/ 19 w 152"/>
              <a:gd name="T29" fmla="*/ 38 h 194"/>
              <a:gd name="T30" fmla="*/ 38 w 152"/>
              <a:gd name="T31" fmla="*/ 57 h 194"/>
              <a:gd name="T32" fmla="*/ 53 w 152"/>
              <a:gd name="T33" fmla="*/ 78 h 194"/>
              <a:gd name="T34" fmla="*/ 71 w 152"/>
              <a:gd name="T35" fmla="*/ 100 h 194"/>
              <a:gd name="T36" fmla="*/ 71 w 152"/>
              <a:gd name="T37" fmla="*/ 83 h 194"/>
              <a:gd name="T38" fmla="*/ 69 w 152"/>
              <a:gd name="T39" fmla="*/ 67 h 194"/>
              <a:gd name="T40" fmla="*/ 74 w 152"/>
              <a:gd name="T41" fmla="*/ 50 h 194"/>
              <a:gd name="T42" fmla="*/ 53 w 152"/>
              <a:gd name="T43" fmla="*/ 26 h 194"/>
              <a:gd name="T44" fmla="*/ 22 w 152"/>
              <a:gd name="T45" fmla="*/ 24 h 194"/>
              <a:gd name="T46" fmla="*/ 5 w 152"/>
              <a:gd name="T47" fmla="*/ 10 h 194"/>
              <a:gd name="T48" fmla="*/ 3 w 152"/>
              <a:gd name="T49" fmla="*/ 0 h 194"/>
              <a:gd name="T50" fmla="*/ 36 w 152"/>
              <a:gd name="T51" fmla="*/ 7 h 194"/>
              <a:gd name="T52" fmla="*/ 67 w 152"/>
              <a:gd name="T53" fmla="*/ 17 h 194"/>
              <a:gd name="T54" fmla="*/ 83 w 152"/>
              <a:gd name="T55" fmla="*/ 38 h 194"/>
              <a:gd name="T56" fmla="*/ 86 w 152"/>
              <a:gd name="T57" fmla="*/ 64 h 194"/>
              <a:gd name="T58" fmla="*/ 95 w 152"/>
              <a:gd name="T59" fmla="*/ 86 h 194"/>
              <a:gd name="T60" fmla="*/ 145 w 152"/>
              <a:gd name="T61" fmla="*/ 126 h 194"/>
              <a:gd name="T62" fmla="*/ 152 w 152"/>
              <a:gd name="T63" fmla="*/ 152 h 194"/>
              <a:gd name="T64" fmla="*/ 138 w 152"/>
              <a:gd name="T65" fmla="*/ 17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194">
                <a:moveTo>
                  <a:pt x="138" y="178"/>
                </a:moveTo>
                <a:lnTo>
                  <a:pt x="135" y="180"/>
                </a:lnTo>
                <a:lnTo>
                  <a:pt x="135" y="192"/>
                </a:lnTo>
                <a:lnTo>
                  <a:pt x="128" y="190"/>
                </a:lnTo>
                <a:lnTo>
                  <a:pt x="121" y="194"/>
                </a:lnTo>
                <a:lnTo>
                  <a:pt x="112" y="192"/>
                </a:lnTo>
                <a:lnTo>
                  <a:pt x="112" y="185"/>
                </a:lnTo>
                <a:lnTo>
                  <a:pt x="114" y="175"/>
                </a:lnTo>
                <a:lnTo>
                  <a:pt x="112" y="166"/>
                </a:lnTo>
                <a:lnTo>
                  <a:pt x="97" y="149"/>
                </a:lnTo>
                <a:lnTo>
                  <a:pt x="79" y="140"/>
                </a:lnTo>
                <a:lnTo>
                  <a:pt x="60" y="140"/>
                </a:lnTo>
                <a:lnTo>
                  <a:pt x="50" y="138"/>
                </a:lnTo>
                <a:lnTo>
                  <a:pt x="38" y="128"/>
                </a:lnTo>
                <a:lnTo>
                  <a:pt x="36" y="121"/>
                </a:lnTo>
                <a:lnTo>
                  <a:pt x="41" y="112"/>
                </a:lnTo>
                <a:lnTo>
                  <a:pt x="41" y="104"/>
                </a:lnTo>
                <a:lnTo>
                  <a:pt x="34" y="100"/>
                </a:lnTo>
                <a:lnTo>
                  <a:pt x="19" y="93"/>
                </a:lnTo>
                <a:lnTo>
                  <a:pt x="12" y="90"/>
                </a:lnTo>
                <a:lnTo>
                  <a:pt x="12" y="86"/>
                </a:lnTo>
                <a:lnTo>
                  <a:pt x="19" y="83"/>
                </a:lnTo>
                <a:lnTo>
                  <a:pt x="34" y="86"/>
                </a:lnTo>
                <a:lnTo>
                  <a:pt x="38" y="86"/>
                </a:lnTo>
                <a:lnTo>
                  <a:pt x="36" y="81"/>
                </a:lnTo>
                <a:lnTo>
                  <a:pt x="29" y="71"/>
                </a:lnTo>
                <a:lnTo>
                  <a:pt x="17" y="60"/>
                </a:lnTo>
                <a:lnTo>
                  <a:pt x="12" y="45"/>
                </a:lnTo>
                <a:lnTo>
                  <a:pt x="12" y="38"/>
                </a:lnTo>
                <a:lnTo>
                  <a:pt x="19" y="38"/>
                </a:lnTo>
                <a:lnTo>
                  <a:pt x="26" y="45"/>
                </a:lnTo>
                <a:lnTo>
                  <a:pt x="38" y="57"/>
                </a:lnTo>
                <a:lnTo>
                  <a:pt x="41" y="69"/>
                </a:lnTo>
                <a:lnTo>
                  <a:pt x="53" y="78"/>
                </a:lnTo>
                <a:lnTo>
                  <a:pt x="64" y="97"/>
                </a:lnTo>
                <a:lnTo>
                  <a:pt x="71" y="100"/>
                </a:lnTo>
                <a:lnTo>
                  <a:pt x="71" y="93"/>
                </a:lnTo>
                <a:lnTo>
                  <a:pt x="71" y="83"/>
                </a:lnTo>
                <a:lnTo>
                  <a:pt x="69" y="74"/>
                </a:lnTo>
                <a:lnTo>
                  <a:pt x="69" y="67"/>
                </a:lnTo>
                <a:lnTo>
                  <a:pt x="74" y="60"/>
                </a:lnTo>
                <a:lnTo>
                  <a:pt x="74" y="50"/>
                </a:lnTo>
                <a:lnTo>
                  <a:pt x="64" y="33"/>
                </a:lnTo>
                <a:lnTo>
                  <a:pt x="53" y="26"/>
                </a:lnTo>
                <a:lnTo>
                  <a:pt x="38" y="24"/>
                </a:lnTo>
                <a:lnTo>
                  <a:pt x="22" y="24"/>
                </a:lnTo>
                <a:lnTo>
                  <a:pt x="15" y="17"/>
                </a:lnTo>
                <a:lnTo>
                  <a:pt x="5" y="10"/>
                </a:lnTo>
                <a:lnTo>
                  <a:pt x="0" y="5"/>
                </a:lnTo>
                <a:lnTo>
                  <a:pt x="3" y="0"/>
                </a:lnTo>
                <a:lnTo>
                  <a:pt x="22" y="0"/>
                </a:lnTo>
                <a:lnTo>
                  <a:pt x="36" y="7"/>
                </a:lnTo>
                <a:lnTo>
                  <a:pt x="55" y="15"/>
                </a:lnTo>
                <a:lnTo>
                  <a:pt x="67" y="17"/>
                </a:lnTo>
                <a:lnTo>
                  <a:pt x="81" y="24"/>
                </a:lnTo>
                <a:lnTo>
                  <a:pt x="83" y="38"/>
                </a:lnTo>
                <a:lnTo>
                  <a:pt x="86" y="52"/>
                </a:lnTo>
                <a:lnTo>
                  <a:pt x="86" y="64"/>
                </a:lnTo>
                <a:lnTo>
                  <a:pt x="88" y="76"/>
                </a:lnTo>
                <a:lnTo>
                  <a:pt x="95" y="86"/>
                </a:lnTo>
                <a:lnTo>
                  <a:pt x="116" y="107"/>
                </a:lnTo>
                <a:lnTo>
                  <a:pt x="145" y="126"/>
                </a:lnTo>
                <a:lnTo>
                  <a:pt x="149" y="135"/>
                </a:lnTo>
                <a:lnTo>
                  <a:pt x="152" y="152"/>
                </a:lnTo>
                <a:lnTo>
                  <a:pt x="147" y="161"/>
                </a:lnTo>
                <a:lnTo>
                  <a:pt x="138" y="173"/>
                </a:lnTo>
                <a:lnTo>
                  <a:pt x="138" y="178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303"/>
          <p:cNvSpPr>
            <a:spLocks/>
          </p:cNvSpPr>
          <p:nvPr/>
        </p:nvSpPr>
        <p:spPr bwMode="auto">
          <a:xfrm>
            <a:off x="9940926" y="3478213"/>
            <a:ext cx="368300" cy="885825"/>
          </a:xfrm>
          <a:custGeom>
            <a:avLst/>
            <a:gdLst>
              <a:gd name="T0" fmla="*/ 232 w 232"/>
              <a:gd name="T1" fmla="*/ 279 h 558"/>
              <a:gd name="T2" fmla="*/ 232 w 232"/>
              <a:gd name="T3" fmla="*/ 558 h 558"/>
              <a:gd name="T4" fmla="*/ 208 w 232"/>
              <a:gd name="T5" fmla="*/ 546 h 558"/>
              <a:gd name="T6" fmla="*/ 187 w 232"/>
              <a:gd name="T7" fmla="*/ 534 h 558"/>
              <a:gd name="T8" fmla="*/ 161 w 232"/>
              <a:gd name="T9" fmla="*/ 523 h 558"/>
              <a:gd name="T10" fmla="*/ 137 w 232"/>
              <a:gd name="T11" fmla="*/ 506 h 558"/>
              <a:gd name="T12" fmla="*/ 125 w 232"/>
              <a:gd name="T13" fmla="*/ 506 h 558"/>
              <a:gd name="T14" fmla="*/ 121 w 232"/>
              <a:gd name="T15" fmla="*/ 494 h 558"/>
              <a:gd name="T16" fmla="*/ 114 w 232"/>
              <a:gd name="T17" fmla="*/ 475 h 558"/>
              <a:gd name="T18" fmla="*/ 102 w 232"/>
              <a:gd name="T19" fmla="*/ 454 h 558"/>
              <a:gd name="T20" fmla="*/ 95 w 232"/>
              <a:gd name="T21" fmla="*/ 442 h 558"/>
              <a:gd name="T22" fmla="*/ 95 w 232"/>
              <a:gd name="T23" fmla="*/ 428 h 558"/>
              <a:gd name="T24" fmla="*/ 90 w 232"/>
              <a:gd name="T25" fmla="*/ 419 h 558"/>
              <a:gd name="T26" fmla="*/ 80 w 232"/>
              <a:gd name="T27" fmla="*/ 407 h 558"/>
              <a:gd name="T28" fmla="*/ 62 w 232"/>
              <a:gd name="T29" fmla="*/ 393 h 558"/>
              <a:gd name="T30" fmla="*/ 36 w 232"/>
              <a:gd name="T31" fmla="*/ 385 h 558"/>
              <a:gd name="T32" fmla="*/ 21 w 232"/>
              <a:gd name="T33" fmla="*/ 378 h 558"/>
              <a:gd name="T34" fmla="*/ 7 w 232"/>
              <a:gd name="T35" fmla="*/ 378 h 558"/>
              <a:gd name="T36" fmla="*/ 0 w 232"/>
              <a:gd name="T37" fmla="*/ 366 h 558"/>
              <a:gd name="T38" fmla="*/ 0 w 232"/>
              <a:gd name="T39" fmla="*/ 359 h 558"/>
              <a:gd name="T40" fmla="*/ 7 w 232"/>
              <a:gd name="T41" fmla="*/ 345 h 558"/>
              <a:gd name="T42" fmla="*/ 24 w 232"/>
              <a:gd name="T43" fmla="*/ 333 h 558"/>
              <a:gd name="T44" fmla="*/ 24 w 232"/>
              <a:gd name="T45" fmla="*/ 314 h 558"/>
              <a:gd name="T46" fmla="*/ 26 w 232"/>
              <a:gd name="T47" fmla="*/ 281 h 558"/>
              <a:gd name="T48" fmla="*/ 21 w 232"/>
              <a:gd name="T49" fmla="*/ 272 h 558"/>
              <a:gd name="T50" fmla="*/ 9 w 232"/>
              <a:gd name="T51" fmla="*/ 248 h 558"/>
              <a:gd name="T52" fmla="*/ 9 w 232"/>
              <a:gd name="T53" fmla="*/ 222 h 558"/>
              <a:gd name="T54" fmla="*/ 19 w 232"/>
              <a:gd name="T55" fmla="*/ 217 h 558"/>
              <a:gd name="T56" fmla="*/ 36 w 232"/>
              <a:gd name="T57" fmla="*/ 208 h 558"/>
              <a:gd name="T58" fmla="*/ 54 w 232"/>
              <a:gd name="T59" fmla="*/ 191 h 558"/>
              <a:gd name="T60" fmla="*/ 69 w 232"/>
              <a:gd name="T61" fmla="*/ 161 h 558"/>
              <a:gd name="T62" fmla="*/ 83 w 232"/>
              <a:gd name="T63" fmla="*/ 151 h 558"/>
              <a:gd name="T64" fmla="*/ 92 w 232"/>
              <a:gd name="T65" fmla="*/ 135 h 558"/>
              <a:gd name="T66" fmla="*/ 95 w 232"/>
              <a:gd name="T67" fmla="*/ 111 h 558"/>
              <a:gd name="T68" fmla="*/ 88 w 232"/>
              <a:gd name="T69" fmla="*/ 92 h 558"/>
              <a:gd name="T70" fmla="*/ 95 w 232"/>
              <a:gd name="T71" fmla="*/ 83 h 558"/>
              <a:gd name="T72" fmla="*/ 121 w 232"/>
              <a:gd name="T73" fmla="*/ 80 h 558"/>
              <a:gd name="T74" fmla="*/ 130 w 232"/>
              <a:gd name="T75" fmla="*/ 59 h 558"/>
              <a:gd name="T76" fmla="*/ 154 w 232"/>
              <a:gd name="T77" fmla="*/ 30 h 558"/>
              <a:gd name="T78" fmla="*/ 163 w 232"/>
              <a:gd name="T79" fmla="*/ 19 h 558"/>
              <a:gd name="T80" fmla="*/ 232 w 232"/>
              <a:gd name="T81" fmla="*/ 0 h 558"/>
              <a:gd name="T82" fmla="*/ 232 w 232"/>
              <a:gd name="T83" fmla="*/ 279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2" h="558">
                <a:moveTo>
                  <a:pt x="232" y="279"/>
                </a:moveTo>
                <a:lnTo>
                  <a:pt x="232" y="558"/>
                </a:lnTo>
                <a:lnTo>
                  <a:pt x="208" y="546"/>
                </a:lnTo>
                <a:lnTo>
                  <a:pt x="187" y="534"/>
                </a:lnTo>
                <a:lnTo>
                  <a:pt x="161" y="523"/>
                </a:lnTo>
                <a:lnTo>
                  <a:pt x="137" y="506"/>
                </a:lnTo>
                <a:lnTo>
                  <a:pt x="125" y="506"/>
                </a:lnTo>
                <a:lnTo>
                  <a:pt x="121" y="494"/>
                </a:lnTo>
                <a:lnTo>
                  <a:pt x="114" y="475"/>
                </a:lnTo>
                <a:lnTo>
                  <a:pt x="102" y="454"/>
                </a:lnTo>
                <a:lnTo>
                  <a:pt x="95" y="442"/>
                </a:lnTo>
                <a:lnTo>
                  <a:pt x="95" y="428"/>
                </a:lnTo>
                <a:lnTo>
                  <a:pt x="90" y="419"/>
                </a:lnTo>
                <a:lnTo>
                  <a:pt x="80" y="407"/>
                </a:lnTo>
                <a:lnTo>
                  <a:pt x="62" y="393"/>
                </a:lnTo>
                <a:lnTo>
                  <a:pt x="36" y="385"/>
                </a:lnTo>
                <a:lnTo>
                  <a:pt x="21" y="378"/>
                </a:lnTo>
                <a:lnTo>
                  <a:pt x="7" y="378"/>
                </a:lnTo>
                <a:lnTo>
                  <a:pt x="0" y="366"/>
                </a:lnTo>
                <a:lnTo>
                  <a:pt x="0" y="359"/>
                </a:lnTo>
                <a:lnTo>
                  <a:pt x="7" y="345"/>
                </a:lnTo>
                <a:lnTo>
                  <a:pt x="24" y="333"/>
                </a:lnTo>
                <a:lnTo>
                  <a:pt x="24" y="314"/>
                </a:lnTo>
                <a:lnTo>
                  <a:pt x="26" y="281"/>
                </a:lnTo>
                <a:lnTo>
                  <a:pt x="21" y="272"/>
                </a:lnTo>
                <a:lnTo>
                  <a:pt x="9" y="248"/>
                </a:lnTo>
                <a:lnTo>
                  <a:pt x="9" y="222"/>
                </a:lnTo>
                <a:lnTo>
                  <a:pt x="19" y="217"/>
                </a:lnTo>
                <a:lnTo>
                  <a:pt x="36" y="208"/>
                </a:lnTo>
                <a:lnTo>
                  <a:pt x="54" y="191"/>
                </a:lnTo>
                <a:lnTo>
                  <a:pt x="69" y="161"/>
                </a:lnTo>
                <a:lnTo>
                  <a:pt x="83" y="151"/>
                </a:lnTo>
                <a:lnTo>
                  <a:pt x="92" y="135"/>
                </a:lnTo>
                <a:lnTo>
                  <a:pt x="95" y="111"/>
                </a:lnTo>
                <a:lnTo>
                  <a:pt x="88" y="92"/>
                </a:lnTo>
                <a:lnTo>
                  <a:pt x="95" y="83"/>
                </a:lnTo>
                <a:lnTo>
                  <a:pt x="121" y="80"/>
                </a:lnTo>
                <a:lnTo>
                  <a:pt x="130" y="59"/>
                </a:lnTo>
                <a:lnTo>
                  <a:pt x="154" y="30"/>
                </a:lnTo>
                <a:lnTo>
                  <a:pt x="163" y="19"/>
                </a:lnTo>
                <a:lnTo>
                  <a:pt x="232" y="0"/>
                </a:lnTo>
                <a:lnTo>
                  <a:pt x="232" y="279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304"/>
          <p:cNvSpPr>
            <a:spLocks/>
          </p:cNvSpPr>
          <p:nvPr/>
        </p:nvSpPr>
        <p:spPr bwMode="auto">
          <a:xfrm>
            <a:off x="2389189" y="5930900"/>
            <a:ext cx="1325563" cy="896938"/>
          </a:xfrm>
          <a:custGeom>
            <a:avLst/>
            <a:gdLst>
              <a:gd name="T0" fmla="*/ 835 w 835"/>
              <a:gd name="T1" fmla="*/ 147 h 565"/>
              <a:gd name="T2" fmla="*/ 814 w 835"/>
              <a:gd name="T3" fmla="*/ 137 h 565"/>
              <a:gd name="T4" fmla="*/ 809 w 835"/>
              <a:gd name="T5" fmla="*/ 142 h 565"/>
              <a:gd name="T6" fmla="*/ 783 w 835"/>
              <a:gd name="T7" fmla="*/ 137 h 565"/>
              <a:gd name="T8" fmla="*/ 774 w 835"/>
              <a:gd name="T9" fmla="*/ 128 h 565"/>
              <a:gd name="T10" fmla="*/ 772 w 835"/>
              <a:gd name="T11" fmla="*/ 116 h 565"/>
              <a:gd name="T12" fmla="*/ 769 w 835"/>
              <a:gd name="T13" fmla="*/ 104 h 565"/>
              <a:gd name="T14" fmla="*/ 757 w 835"/>
              <a:gd name="T15" fmla="*/ 109 h 565"/>
              <a:gd name="T16" fmla="*/ 734 w 835"/>
              <a:gd name="T17" fmla="*/ 116 h 565"/>
              <a:gd name="T18" fmla="*/ 708 w 835"/>
              <a:gd name="T19" fmla="*/ 104 h 565"/>
              <a:gd name="T20" fmla="*/ 691 w 835"/>
              <a:gd name="T21" fmla="*/ 99 h 565"/>
              <a:gd name="T22" fmla="*/ 644 w 835"/>
              <a:gd name="T23" fmla="*/ 104 h 565"/>
              <a:gd name="T24" fmla="*/ 613 w 835"/>
              <a:gd name="T25" fmla="*/ 90 h 565"/>
              <a:gd name="T26" fmla="*/ 592 w 835"/>
              <a:gd name="T27" fmla="*/ 66 h 565"/>
              <a:gd name="T28" fmla="*/ 575 w 835"/>
              <a:gd name="T29" fmla="*/ 42 h 565"/>
              <a:gd name="T30" fmla="*/ 570 w 835"/>
              <a:gd name="T31" fmla="*/ 14 h 565"/>
              <a:gd name="T32" fmla="*/ 580 w 835"/>
              <a:gd name="T33" fmla="*/ 5 h 565"/>
              <a:gd name="T34" fmla="*/ 570 w 835"/>
              <a:gd name="T35" fmla="*/ 0 h 565"/>
              <a:gd name="T36" fmla="*/ 549 w 835"/>
              <a:gd name="T37" fmla="*/ 5 h 565"/>
              <a:gd name="T38" fmla="*/ 521 w 835"/>
              <a:gd name="T39" fmla="*/ 5 h 565"/>
              <a:gd name="T40" fmla="*/ 483 w 835"/>
              <a:gd name="T41" fmla="*/ 59 h 565"/>
              <a:gd name="T42" fmla="*/ 455 w 835"/>
              <a:gd name="T43" fmla="*/ 99 h 565"/>
              <a:gd name="T44" fmla="*/ 403 w 835"/>
              <a:gd name="T45" fmla="*/ 163 h 565"/>
              <a:gd name="T46" fmla="*/ 379 w 835"/>
              <a:gd name="T47" fmla="*/ 187 h 565"/>
              <a:gd name="T48" fmla="*/ 320 w 835"/>
              <a:gd name="T49" fmla="*/ 196 h 565"/>
              <a:gd name="T50" fmla="*/ 298 w 835"/>
              <a:gd name="T51" fmla="*/ 208 h 565"/>
              <a:gd name="T52" fmla="*/ 244 w 835"/>
              <a:gd name="T53" fmla="*/ 215 h 565"/>
              <a:gd name="T54" fmla="*/ 206 w 835"/>
              <a:gd name="T55" fmla="*/ 234 h 565"/>
              <a:gd name="T56" fmla="*/ 131 w 835"/>
              <a:gd name="T57" fmla="*/ 284 h 565"/>
              <a:gd name="T58" fmla="*/ 119 w 835"/>
              <a:gd name="T59" fmla="*/ 319 h 565"/>
              <a:gd name="T60" fmla="*/ 109 w 835"/>
              <a:gd name="T61" fmla="*/ 331 h 565"/>
              <a:gd name="T62" fmla="*/ 64 w 835"/>
              <a:gd name="T63" fmla="*/ 367 h 565"/>
              <a:gd name="T64" fmla="*/ 48 w 835"/>
              <a:gd name="T65" fmla="*/ 393 h 565"/>
              <a:gd name="T66" fmla="*/ 31 w 835"/>
              <a:gd name="T67" fmla="*/ 435 h 565"/>
              <a:gd name="T68" fmla="*/ 24 w 835"/>
              <a:gd name="T69" fmla="*/ 490 h 565"/>
              <a:gd name="T70" fmla="*/ 34 w 835"/>
              <a:gd name="T71" fmla="*/ 499 h 565"/>
              <a:gd name="T72" fmla="*/ 34 w 835"/>
              <a:gd name="T73" fmla="*/ 520 h 565"/>
              <a:gd name="T74" fmla="*/ 17 w 835"/>
              <a:gd name="T75" fmla="*/ 551 h 565"/>
              <a:gd name="T76" fmla="*/ 0 w 835"/>
              <a:gd name="T77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35" h="565">
                <a:moveTo>
                  <a:pt x="835" y="147"/>
                </a:moveTo>
                <a:lnTo>
                  <a:pt x="814" y="137"/>
                </a:lnTo>
                <a:lnTo>
                  <a:pt x="809" y="142"/>
                </a:lnTo>
                <a:lnTo>
                  <a:pt x="783" y="137"/>
                </a:lnTo>
                <a:lnTo>
                  <a:pt x="774" y="128"/>
                </a:lnTo>
                <a:lnTo>
                  <a:pt x="772" y="116"/>
                </a:lnTo>
                <a:lnTo>
                  <a:pt x="769" y="104"/>
                </a:lnTo>
                <a:lnTo>
                  <a:pt x="757" y="109"/>
                </a:lnTo>
                <a:lnTo>
                  <a:pt x="734" y="116"/>
                </a:lnTo>
                <a:lnTo>
                  <a:pt x="708" y="104"/>
                </a:lnTo>
                <a:lnTo>
                  <a:pt x="691" y="99"/>
                </a:lnTo>
                <a:lnTo>
                  <a:pt x="644" y="104"/>
                </a:lnTo>
                <a:lnTo>
                  <a:pt x="613" y="90"/>
                </a:lnTo>
                <a:lnTo>
                  <a:pt x="592" y="66"/>
                </a:lnTo>
                <a:lnTo>
                  <a:pt x="575" y="42"/>
                </a:lnTo>
                <a:lnTo>
                  <a:pt x="570" y="14"/>
                </a:lnTo>
                <a:lnTo>
                  <a:pt x="580" y="5"/>
                </a:lnTo>
                <a:lnTo>
                  <a:pt x="570" y="0"/>
                </a:lnTo>
                <a:lnTo>
                  <a:pt x="549" y="5"/>
                </a:lnTo>
                <a:lnTo>
                  <a:pt x="521" y="5"/>
                </a:lnTo>
                <a:lnTo>
                  <a:pt x="483" y="59"/>
                </a:lnTo>
                <a:lnTo>
                  <a:pt x="455" y="99"/>
                </a:lnTo>
                <a:lnTo>
                  <a:pt x="403" y="163"/>
                </a:lnTo>
                <a:lnTo>
                  <a:pt x="379" y="187"/>
                </a:lnTo>
                <a:lnTo>
                  <a:pt x="320" y="196"/>
                </a:lnTo>
                <a:lnTo>
                  <a:pt x="298" y="208"/>
                </a:lnTo>
                <a:lnTo>
                  <a:pt x="244" y="215"/>
                </a:lnTo>
                <a:lnTo>
                  <a:pt x="206" y="234"/>
                </a:lnTo>
                <a:lnTo>
                  <a:pt x="131" y="284"/>
                </a:lnTo>
                <a:lnTo>
                  <a:pt x="119" y="319"/>
                </a:lnTo>
                <a:lnTo>
                  <a:pt x="109" y="331"/>
                </a:lnTo>
                <a:lnTo>
                  <a:pt x="64" y="367"/>
                </a:lnTo>
                <a:lnTo>
                  <a:pt x="48" y="393"/>
                </a:lnTo>
                <a:lnTo>
                  <a:pt x="31" y="435"/>
                </a:lnTo>
                <a:lnTo>
                  <a:pt x="24" y="490"/>
                </a:lnTo>
                <a:lnTo>
                  <a:pt x="34" y="499"/>
                </a:lnTo>
                <a:lnTo>
                  <a:pt x="34" y="520"/>
                </a:lnTo>
                <a:lnTo>
                  <a:pt x="17" y="551"/>
                </a:lnTo>
                <a:lnTo>
                  <a:pt x="0" y="56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305"/>
          <p:cNvSpPr>
            <a:spLocks/>
          </p:cNvSpPr>
          <p:nvPr/>
        </p:nvSpPr>
        <p:spPr bwMode="auto">
          <a:xfrm>
            <a:off x="3714751" y="5997575"/>
            <a:ext cx="1525588" cy="177800"/>
          </a:xfrm>
          <a:custGeom>
            <a:avLst/>
            <a:gdLst>
              <a:gd name="T0" fmla="*/ 961 w 961"/>
              <a:gd name="T1" fmla="*/ 43 h 112"/>
              <a:gd name="T2" fmla="*/ 939 w 961"/>
              <a:gd name="T3" fmla="*/ 45 h 112"/>
              <a:gd name="T4" fmla="*/ 899 w 961"/>
              <a:gd name="T5" fmla="*/ 48 h 112"/>
              <a:gd name="T6" fmla="*/ 873 w 961"/>
              <a:gd name="T7" fmla="*/ 24 h 112"/>
              <a:gd name="T8" fmla="*/ 850 w 961"/>
              <a:gd name="T9" fmla="*/ 19 h 112"/>
              <a:gd name="T10" fmla="*/ 847 w 961"/>
              <a:gd name="T11" fmla="*/ 22 h 112"/>
              <a:gd name="T12" fmla="*/ 847 w 961"/>
              <a:gd name="T13" fmla="*/ 29 h 112"/>
              <a:gd name="T14" fmla="*/ 840 w 961"/>
              <a:gd name="T15" fmla="*/ 34 h 112"/>
              <a:gd name="T16" fmla="*/ 821 w 961"/>
              <a:gd name="T17" fmla="*/ 36 h 112"/>
              <a:gd name="T18" fmla="*/ 793 w 961"/>
              <a:gd name="T19" fmla="*/ 22 h 112"/>
              <a:gd name="T20" fmla="*/ 788 w 961"/>
              <a:gd name="T21" fmla="*/ 10 h 112"/>
              <a:gd name="T22" fmla="*/ 776 w 961"/>
              <a:gd name="T23" fmla="*/ 10 h 112"/>
              <a:gd name="T24" fmla="*/ 762 w 961"/>
              <a:gd name="T25" fmla="*/ 17 h 112"/>
              <a:gd name="T26" fmla="*/ 762 w 961"/>
              <a:gd name="T27" fmla="*/ 26 h 112"/>
              <a:gd name="T28" fmla="*/ 727 w 961"/>
              <a:gd name="T29" fmla="*/ 34 h 112"/>
              <a:gd name="T30" fmla="*/ 717 w 961"/>
              <a:gd name="T31" fmla="*/ 31 h 112"/>
              <a:gd name="T32" fmla="*/ 679 w 961"/>
              <a:gd name="T33" fmla="*/ 48 h 112"/>
              <a:gd name="T34" fmla="*/ 665 w 961"/>
              <a:gd name="T35" fmla="*/ 43 h 112"/>
              <a:gd name="T36" fmla="*/ 658 w 961"/>
              <a:gd name="T37" fmla="*/ 36 h 112"/>
              <a:gd name="T38" fmla="*/ 663 w 961"/>
              <a:gd name="T39" fmla="*/ 31 h 112"/>
              <a:gd name="T40" fmla="*/ 641 w 961"/>
              <a:gd name="T41" fmla="*/ 15 h 112"/>
              <a:gd name="T42" fmla="*/ 615 w 961"/>
              <a:gd name="T43" fmla="*/ 15 h 112"/>
              <a:gd name="T44" fmla="*/ 563 w 961"/>
              <a:gd name="T45" fmla="*/ 0 h 112"/>
              <a:gd name="T46" fmla="*/ 530 w 961"/>
              <a:gd name="T47" fmla="*/ 12 h 112"/>
              <a:gd name="T48" fmla="*/ 485 w 961"/>
              <a:gd name="T49" fmla="*/ 5 h 112"/>
              <a:gd name="T50" fmla="*/ 457 w 961"/>
              <a:gd name="T51" fmla="*/ 10 h 112"/>
              <a:gd name="T52" fmla="*/ 436 w 961"/>
              <a:gd name="T53" fmla="*/ 22 h 112"/>
              <a:gd name="T54" fmla="*/ 426 w 961"/>
              <a:gd name="T55" fmla="*/ 12 h 112"/>
              <a:gd name="T56" fmla="*/ 386 w 961"/>
              <a:gd name="T57" fmla="*/ 17 h 112"/>
              <a:gd name="T58" fmla="*/ 341 w 961"/>
              <a:gd name="T59" fmla="*/ 12 h 112"/>
              <a:gd name="T60" fmla="*/ 329 w 961"/>
              <a:gd name="T61" fmla="*/ 8 h 112"/>
              <a:gd name="T62" fmla="*/ 306 w 961"/>
              <a:gd name="T63" fmla="*/ 10 h 112"/>
              <a:gd name="T64" fmla="*/ 242 w 961"/>
              <a:gd name="T65" fmla="*/ 31 h 112"/>
              <a:gd name="T66" fmla="*/ 223 w 961"/>
              <a:gd name="T67" fmla="*/ 41 h 112"/>
              <a:gd name="T68" fmla="*/ 211 w 961"/>
              <a:gd name="T69" fmla="*/ 57 h 112"/>
              <a:gd name="T70" fmla="*/ 201 w 961"/>
              <a:gd name="T71" fmla="*/ 67 h 112"/>
              <a:gd name="T72" fmla="*/ 130 w 961"/>
              <a:gd name="T73" fmla="*/ 60 h 112"/>
              <a:gd name="T74" fmla="*/ 112 w 961"/>
              <a:gd name="T75" fmla="*/ 62 h 112"/>
              <a:gd name="T76" fmla="*/ 95 w 961"/>
              <a:gd name="T77" fmla="*/ 76 h 112"/>
              <a:gd name="T78" fmla="*/ 86 w 961"/>
              <a:gd name="T79" fmla="*/ 93 h 112"/>
              <a:gd name="T80" fmla="*/ 26 w 961"/>
              <a:gd name="T81" fmla="*/ 112 h 112"/>
              <a:gd name="T82" fmla="*/ 0 w 961"/>
              <a:gd name="T83" fmla="*/ 10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1" h="112">
                <a:moveTo>
                  <a:pt x="961" y="43"/>
                </a:moveTo>
                <a:lnTo>
                  <a:pt x="939" y="45"/>
                </a:lnTo>
                <a:lnTo>
                  <a:pt x="899" y="48"/>
                </a:lnTo>
                <a:lnTo>
                  <a:pt x="873" y="24"/>
                </a:lnTo>
                <a:lnTo>
                  <a:pt x="850" y="19"/>
                </a:lnTo>
                <a:lnTo>
                  <a:pt x="847" y="22"/>
                </a:lnTo>
                <a:lnTo>
                  <a:pt x="847" y="29"/>
                </a:lnTo>
                <a:lnTo>
                  <a:pt x="840" y="34"/>
                </a:lnTo>
                <a:lnTo>
                  <a:pt x="821" y="36"/>
                </a:lnTo>
                <a:lnTo>
                  <a:pt x="793" y="22"/>
                </a:lnTo>
                <a:lnTo>
                  <a:pt x="788" y="10"/>
                </a:lnTo>
                <a:lnTo>
                  <a:pt x="776" y="10"/>
                </a:lnTo>
                <a:lnTo>
                  <a:pt x="762" y="17"/>
                </a:lnTo>
                <a:lnTo>
                  <a:pt x="762" y="26"/>
                </a:lnTo>
                <a:lnTo>
                  <a:pt x="727" y="34"/>
                </a:lnTo>
                <a:lnTo>
                  <a:pt x="717" y="31"/>
                </a:lnTo>
                <a:lnTo>
                  <a:pt x="679" y="48"/>
                </a:lnTo>
                <a:lnTo>
                  <a:pt x="665" y="43"/>
                </a:lnTo>
                <a:lnTo>
                  <a:pt x="658" y="36"/>
                </a:lnTo>
                <a:lnTo>
                  <a:pt x="663" y="31"/>
                </a:lnTo>
                <a:lnTo>
                  <a:pt x="641" y="15"/>
                </a:lnTo>
                <a:lnTo>
                  <a:pt x="615" y="15"/>
                </a:lnTo>
                <a:lnTo>
                  <a:pt x="563" y="0"/>
                </a:lnTo>
                <a:lnTo>
                  <a:pt x="530" y="12"/>
                </a:lnTo>
                <a:lnTo>
                  <a:pt x="485" y="5"/>
                </a:lnTo>
                <a:lnTo>
                  <a:pt x="457" y="10"/>
                </a:lnTo>
                <a:lnTo>
                  <a:pt x="436" y="22"/>
                </a:lnTo>
                <a:lnTo>
                  <a:pt x="426" y="12"/>
                </a:lnTo>
                <a:lnTo>
                  <a:pt x="386" y="17"/>
                </a:lnTo>
                <a:lnTo>
                  <a:pt x="341" y="12"/>
                </a:lnTo>
                <a:lnTo>
                  <a:pt x="329" y="8"/>
                </a:lnTo>
                <a:lnTo>
                  <a:pt x="306" y="10"/>
                </a:lnTo>
                <a:lnTo>
                  <a:pt x="242" y="31"/>
                </a:lnTo>
                <a:lnTo>
                  <a:pt x="223" y="41"/>
                </a:lnTo>
                <a:lnTo>
                  <a:pt x="211" y="57"/>
                </a:lnTo>
                <a:lnTo>
                  <a:pt x="201" y="67"/>
                </a:lnTo>
                <a:lnTo>
                  <a:pt x="130" y="60"/>
                </a:lnTo>
                <a:lnTo>
                  <a:pt x="112" y="62"/>
                </a:lnTo>
                <a:lnTo>
                  <a:pt x="95" y="76"/>
                </a:lnTo>
                <a:lnTo>
                  <a:pt x="86" y="93"/>
                </a:lnTo>
                <a:lnTo>
                  <a:pt x="26" y="112"/>
                </a:lnTo>
                <a:lnTo>
                  <a:pt x="0" y="105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306"/>
          <p:cNvSpPr>
            <a:spLocks/>
          </p:cNvSpPr>
          <p:nvPr/>
        </p:nvSpPr>
        <p:spPr bwMode="auto">
          <a:xfrm>
            <a:off x="5611814" y="6711950"/>
            <a:ext cx="427038" cy="123825"/>
          </a:xfrm>
          <a:custGeom>
            <a:avLst/>
            <a:gdLst>
              <a:gd name="T0" fmla="*/ 269 w 269"/>
              <a:gd name="T1" fmla="*/ 78 h 78"/>
              <a:gd name="T2" fmla="*/ 239 w 269"/>
              <a:gd name="T3" fmla="*/ 59 h 78"/>
              <a:gd name="T4" fmla="*/ 201 w 269"/>
              <a:gd name="T5" fmla="*/ 45 h 78"/>
              <a:gd name="T6" fmla="*/ 146 w 269"/>
              <a:gd name="T7" fmla="*/ 33 h 78"/>
              <a:gd name="T8" fmla="*/ 130 w 269"/>
              <a:gd name="T9" fmla="*/ 38 h 78"/>
              <a:gd name="T10" fmla="*/ 97 w 269"/>
              <a:gd name="T11" fmla="*/ 40 h 78"/>
              <a:gd name="T12" fmla="*/ 66 w 269"/>
              <a:gd name="T13" fmla="*/ 36 h 78"/>
              <a:gd name="T14" fmla="*/ 47 w 269"/>
              <a:gd name="T15" fmla="*/ 24 h 78"/>
              <a:gd name="T16" fmla="*/ 38 w 269"/>
              <a:gd name="T17" fmla="*/ 14 h 78"/>
              <a:gd name="T18" fmla="*/ 28 w 269"/>
              <a:gd name="T19" fmla="*/ 7 h 78"/>
              <a:gd name="T20" fmla="*/ 0 w 269"/>
              <a:gd name="T2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9" h="78">
                <a:moveTo>
                  <a:pt x="269" y="78"/>
                </a:moveTo>
                <a:lnTo>
                  <a:pt x="239" y="59"/>
                </a:lnTo>
                <a:lnTo>
                  <a:pt x="201" y="45"/>
                </a:lnTo>
                <a:lnTo>
                  <a:pt x="146" y="33"/>
                </a:lnTo>
                <a:lnTo>
                  <a:pt x="130" y="38"/>
                </a:lnTo>
                <a:lnTo>
                  <a:pt x="97" y="40"/>
                </a:lnTo>
                <a:lnTo>
                  <a:pt x="66" y="36"/>
                </a:lnTo>
                <a:lnTo>
                  <a:pt x="47" y="24"/>
                </a:lnTo>
                <a:lnTo>
                  <a:pt x="38" y="14"/>
                </a:lnTo>
                <a:lnTo>
                  <a:pt x="28" y="7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rgbClr val="6DCFF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Oval 1307"/>
          <p:cNvSpPr>
            <a:spLocks noChangeArrowheads="1"/>
          </p:cNvSpPr>
          <p:nvPr/>
        </p:nvSpPr>
        <p:spPr bwMode="auto">
          <a:xfrm>
            <a:off x="3549651" y="687388"/>
            <a:ext cx="3492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Oval 1308"/>
          <p:cNvSpPr>
            <a:spLocks noChangeArrowheads="1"/>
          </p:cNvSpPr>
          <p:nvPr/>
        </p:nvSpPr>
        <p:spPr bwMode="auto">
          <a:xfrm>
            <a:off x="5768976" y="21748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Oval 1309"/>
          <p:cNvSpPr>
            <a:spLocks noChangeArrowheads="1"/>
          </p:cNvSpPr>
          <p:nvPr/>
        </p:nvSpPr>
        <p:spPr bwMode="auto">
          <a:xfrm>
            <a:off x="6388101" y="2305050"/>
            <a:ext cx="3492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Oval 1310"/>
          <p:cNvSpPr>
            <a:spLocks noChangeArrowheads="1"/>
          </p:cNvSpPr>
          <p:nvPr/>
        </p:nvSpPr>
        <p:spPr bwMode="auto">
          <a:xfrm>
            <a:off x="6951664" y="2103438"/>
            <a:ext cx="3492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Oval 1311"/>
          <p:cNvSpPr>
            <a:spLocks noChangeArrowheads="1"/>
          </p:cNvSpPr>
          <p:nvPr/>
        </p:nvSpPr>
        <p:spPr bwMode="auto">
          <a:xfrm>
            <a:off x="6986589" y="2249488"/>
            <a:ext cx="2857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Oval 1312"/>
          <p:cNvSpPr>
            <a:spLocks noChangeArrowheads="1"/>
          </p:cNvSpPr>
          <p:nvPr/>
        </p:nvSpPr>
        <p:spPr bwMode="auto">
          <a:xfrm>
            <a:off x="6986589" y="2678113"/>
            <a:ext cx="2857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Oval 1313"/>
          <p:cNvSpPr>
            <a:spLocks noChangeArrowheads="1"/>
          </p:cNvSpPr>
          <p:nvPr/>
        </p:nvSpPr>
        <p:spPr bwMode="auto">
          <a:xfrm>
            <a:off x="7121526" y="3046413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Oval 1314"/>
          <p:cNvSpPr>
            <a:spLocks noChangeArrowheads="1"/>
          </p:cNvSpPr>
          <p:nvPr/>
        </p:nvSpPr>
        <p:spPr bwMode="auto">
          <a:xfrm>
            <a:off x="7361239" y="3135313"/>
            <a:ext cx="30163" cy="3492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Oval 1315"/>
          <p:cNvSpPr>
            <a:spLocks noChangeArrowheads="1"/>
          </p:cNvSpPr>
          <p:nvPr/>
        </p:nvSpPr>
        <p:spPr bwMode="auto">
          <a:xfrm>
            <a:off x="8228014" y="25876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Oval 1316"/>
          <p:cNvSpPr>
            <a:spLocks noChangeArrowheads="1"/>
          </p:cNvSpPr>
          <p:nvPr/>
        </p:nvSpPr>
        <p:spPr bwMode="auto">
          <a:xfrm>
            <a:off x="7789864" y="3662363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Oval 1317"/>
          <p:cNvSpPr>
            <a:spLocks noChangeArrowheads="1"/>
          </p:cNvSpPr>
          <p:nvPr/>
        </p:nvSpPr>
        <p:spPr bwMode="auto">
          <a:xfrm>
            <a:off x="5878514" y="29178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Oval 1318"/>
          <p:cNvSpPr>
            <a:spLocks noChangeArrowheads="1"/>
          </p:cNvSpPr>
          <p:nvPr/>
        </p:nvSpPr>
        <p:spPr bwMode="auto">
          <a:xfrm>
            <a:off x="6750051" y="3500438"/>
            <a:ext cx="28575" cy="33338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Oval 1319"/>
          <p:cNvSpPr>
            <a:spLocks noChangeArrowheads="1"/>
          </p:cNvSpPr>
          <p:nvPr/>
        </p:nvSpPr>
        <p:spPr bwMode="auto">
          <a:xfrm>
            <a:off x="5964239" y="34702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Oval 1320"/>
          <p:cNvSpPr>
            <a:spLocks noChangeArrowheads="1"/>
          </p:cNvSpPr>
          <p:nvPr/>
        </p:nvSpPr>
        <p:spPr bwMode="auto">
          <a:xfrm>
            <a:off x="6051551" y="38830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Oval 1321"/>
          <p:cNvSpPr>
            <a:spLocks noChangeArrowheads="1"/>
          </p:cNvSpPr>
          <p:nvPr/>
        </p:nvSpPr>
        <p:spPr bwMode="auto">
          <a:xfrm>
            <a:off x="6272214" y="420211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Oval 1322"/>
          <p:cNvSpPr>
            <a:spLocks noChangeArrowheads="1"/>
          </p:cNvSpPr>
          <p:nvPr/>
        </p:nvSpPr>
        <p:spPr bwMode="auto">
          <a:xfrm>
            <a:off x="6359526" y="4198938"/>
            <a:ext cx="2857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Oval 1323"/>
          <p:cNvSpPr>
            <a:spLocks noChangeArrowheads="1"/>
          </p:cNvSpPr>
          <p:nvPr/>
        </p:nvSpPr>
        <p:spPr bwMode="auto">
          <a:xfrm>
            <a:off x="6577014" y="4319588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Oval 1324"/>
          <p:cNvSpPr>
            <a:spLocks noChangeArrowheads="1"/>
          </p:cNvSpPr>
          <p:nvPr/>
        </p:nvSpPr>
        <p:spPr bwMode="auto">
          <a:xfrm>
            <a:off x="6051551" y="4559300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Oval 1325"/>
          <p:cNvSpPr>
            <a:spLocks noChangeArrowheads="1"/>
          </p:cNvSpPr>
          <p:nvPr/>
        </p:nvSpPr>
        <p:spPr bwMode="auto">
          <a:xfrm>
            <a:off x="6223001" y="460851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Oval 1326"/>
          <p:cNvSpPr>
            <a:spLocks noChangeArrowheads="1"/>
          </p:cNvSpPr>
          <p:nvPr/>
        </p:nvSpPr>
        <p:spPr bwMode="auto">
          <a:xfrm>
            <a:off x="6731001" y="469900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Oval 1327"/>
          <p:cNvSpPr>
            <a:spLocks noChangeArrowheads="1"/>
          </p:cNvSpPr>
          <p:nvPr/>
        </p:nvSpPr>
        <p:spPr bwMode="auto">
          <a:xfrm>
            <a:off x="6516689" y="4938713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Oval 1328"/>
          <p:cNvSpPr>
            <a:spLocks noChangeArrowheads="1"/>
          </p:cNvSpPr>
          <p:nvPr/>
        </p:nvSpPr>
        <p:spPr bwMode="auto">
          <a:xfrm>
            <a:off x="5788026" y="49053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Oval 1329"/>
          <p:cNvSpPr>
            <a:spLocks noChangeArrowheads="1"/>
          </p:cNvSpPr>
          <p:nvPr/>
        </p:nvSpPr>
        <p:spPr bwMode="auto">
          <a:xfrm>
            <a:off x="5480051" y="4344988"/>
            <a:ext cx="30163" cy="3492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Oval 1330"/>
          <p:cNvSpPr>
            <a:spLocks noChangeArrowheads="1"/>
          </p:cNvSpPr>
          <p:nvPr/>
        </p:nvSpPr>
        <p:spPr bwMode="auto">
          <a:xfrm>
            <a:off x="5235576" y="43608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Oval 1331"/>
          <p:cNvSpPr>
            <a:spLocks noChangeArrowheads="1"/>
          </p:cNvSpPr>
          <p:nvPr/>
        </p:nvSpPr>
        <p:spPr bwMode="auto">
          <a:xfrm>
            <a:off x="5141914" y="3890963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Oval 1332"/>
          <p:cNvSpPr>
            <a:spLocks noChangeArrowheads="1"/>
          </p:cNvSpPr>
          <p:nvPr/>
        </p:nvSpPr>
        <p:spPr bwMode="auto">
          <a:xfrm>
            <a:off x="4702176" y="39592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Oval 1333"/>
          <p:cNvSpPr>
            <a:spLocks noChangeArrowheads="1"/>
          </p:cNvSpPr>
          <p:nvPr/>
        </p:nvSpPr>
        <p:spPr bwMode="auto">
          <a:xfrm>
            <a:off x="4984751" y="3651250"/>
            <a:ext cx="33338" cy="2857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Oval 1334"/>
          <p:cNvSpPr>
            <a:spLocks noChangeArrowheads="1"/>
          </p:cNvSpPr>
          <p:nvPr/>
        </p:nvSpPr>
        <p:spPr bwMode="auto">
          <a:xfrm>
            <a:off x="5078414" y="34099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Oval 1335"/>
          <p:cNvSpPr>
            <a:spLocks noChangeArrowheads="1"/>
          </p:cNvSpPr>
          <p:nvPr/>
        </p:nvSpPr>
        <p:spPr bwMode="auto">
          <a:xfrm>
            <a:off x="4537076" y="3455988"/>
            <a:ext cx="34925" cy="2857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Oval 1336"/>
          <p:cNvSpPr>
            <a:spLocks noChangeArrowheads="1"/>
          </p:cNvSpPr>
          <p:nvPr/>
        </p:nvSpPr>
        <p:spPr bwMode="auto">
          <a:xfrm>
            <a:off x="3989389" y="29781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Oval 1337"/>
          <p:cNvSpPr>
            <a:spLocks noChangeArrowheads="1"/>
          </p:cNvSpPr>
          <p:nvPr/>
        </p:nvSpPr>
        <p:spPr bwMode="auto">
          <a:xfrm>
            <a:off x="5168901" y="48863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Oval 1338"/>
          <p:cNvSpPr>
            <a:spLocks noChangeArrowheads="1"/>
          </p:cNvSpPr>
          <p:nvPr/>
        </p:nvSpPr>
        <p:spPr bwMode="auto">
          <a:xfrm>
            <a:off x="4421189" y="50069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Oval 1339"/>
          <p:cNvSpPr>
            <a:spLocks noChangeArrowheads="1"/>
          </p:cNvSpPr>
          <p:nvPr/>
        </p:nvSpPr>
        <p:spPr bwMode="auto">
          <a:xfrm>
            <a:off x="3681414" y="52165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Oval 1340"/>
          <p:cNvSpPr>
            <a:spLocks noChangeArrowheads="1"/>
          </p:cNvSpPr>
          <p:nvPr/>
        </p:nvSpPr>
        <p:spPr bwMode="auto">
          <a:xfrm>
            <a:off x="2889251" y="53149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Oval 1341"/>
          <p:cNvSpPr>
            <a:spLocks noChangeArrowheads="1"/>
          </p:cNvSpPr>
          <p:nvPr/>
        </p:nvSpPr>
        <p:spPr bwMode="auto">
          <a:xfrm>
            <a:off x="2974976" y="6235700"/>
            <a:ext cx="30163" cy="2857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Oval 1342"/>
          <p:cNvSpPr>
            <a:spLocks noChangeArrowheads="1"/>
          </p:cNvSpPr>
          <p:nvPr/>
        </p:nvSpPr>
        <p:spPr bwMode="auto">
          <a:xfrm>
            <a:off x="4465639" y="60134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Oval 1343"/>
          <p:cNvSpPr>
            <a:spLocks noChangeArrowheads="1"/>
          </p:cNvSpPr>
          <p:nvPr/>
        </p:nvSpPr>
        <p:spPr bwMode="auto">
          <a:xfrm>
            <a:off x="5430839" y="6115050"/>
            <a:ext cx="3492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Oval 1344"/>
          <p:cNvSpPr>
            <a:spLocks noChangeArrowheads="1"/>
          </p:cNvSpPr>
          <p:nvPr/>
        </p:nvSpPr>
        <p:spPr bwMode="auto">
          <a:xfrm>
            <a:off x="5780089" y="52514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Oval 1345"/>
          <p:cNvSpPr>
            <a:spLocks noChangeArrowheads="1"/>
          </p:cNvSpPr>
          <p:nvPr/>
        </p:nvSpPr>
        <p:spPr bwMode="auto">
          <a:xfrm>
            <a:off x="6021389" y="6264275"/>
            <a:ext cx="30163" cy="3492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Oval 1346"/>
          <p:cNvSpPr>
            <a:spLocks noChangeArrowheads="1"/>
          </p:cNvSpPr>
          <p:nvPr/>
        </p:nvSpPr>
        <p:spPr bwMode="auto">
          <a:xfrm>
            <a:off x="5829301" y="67722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Oval 1347"/>
          <p:cNvSpPr>
            <a:spLocks noChangeArrowheads="1"/>
          </p:cNvSpPr>
          <p:nvPr/>
        </p:nvSpPr>
        <p:spPr bwMode="auto">
          <a:xfrm>
            <a:off x="7264401" y="5881688"/>
            <a:ext cx="28575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Oval 1348"/>
          <p:cNvSpPr>
            <a:spLocks noChangeArrowheads="1"/>
          </p:cNvSpPr>
          <p:nvPr/>
        </p:nvSpPr>
        <p:spPr bwMode="auto">
          <a:xfrm>
            <a:off x="6632576" y="5164138"/>
            <a:ext cx="33338" cy="33338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Oval 1349"/>
          <p:cNvSpPr>
            <a:spLocks noChangeArrowheads="1"/>
          </p:cNvSpPr>
          <p:nvPr/>
        </p:nvSpPr>
        <p:spPr bwMode="auto">
          <a:xfrm>
            <a:off x="6711951" y="53562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Oval 1350"/>
          <p:cNvSpPr>
            <a:spLocks noChangeArrowheads="1"/>
          </p:cNvSpPr>
          <p:nvPr/>
        </p:nvSpPr>
        <p:spPr bwMode="auto">
          <a:xfrm>
            <a:off x="6865939" y="511492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Oval 1351"/>
          <p:cNvSpPr>
            <a:spLocks noChangeArrowheads="1"/>
          </p:cNvSpPr>
          <p:nvPr/>
        </p:nvSpPr>
        <p:spPr bwMode="auto">
          <a:xfrm>
            <a:off x="6899276" y="52244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Oval 1352"/>
          <p:cNvSpPr>
            <a:spLocks noChangeArrowheads="1"/>
          </p:cNvSpPr>
          <p:nvPr/>
        </p:nvSpPr>
        <p:spPr bwMode="auto">
          <a:xfrm>
            <a:off x="7143751" y="5081588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Oval 1353"/>
          <p:cNvSpPr>
            <a:spLocks noChangeArrowheads="1"/>
          </p:cNvSpPr>
          <p:nvPr/>
        </p:nvSpPr>
        <p:spPr bwMode="auto">
          <a:xfrm>
            <a:off x="7443789" y="47545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Oval 1354"/>
          <p:cNvSpPr>
            <a:spLocks noChangeArrowheads="1"/>
          </p:cNvSpPr>
          <p:nvPr/>
        </p:nvSpPr>
        <p:spPr bwMode="auto">
          <a:xfrm>
            <a:off x="7707314" y="4281488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Oval 1355"/>
          <p:cNvSpPr>
            <a:spLocks noChangeArrowheads="1"/>
          </p:cNvSpPr>
          <p:nvPr/>
        </p:nvSpPr>
        <p:spPr bwMode="auto">
          <a:xfrm>
            <a:off x="8326439" y="54276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Oval 1356"/>
          <p:cNvSpPr>
            <a:spLocks noChangeArrowheads="1"/>
          </p:cNvSpPr>
          <p:nvPr/>
        </p:nvSpPr>
        <p:spPr bwMode="auto">
          <a:xfrm>
            <a:off x="8637589" y="61896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Oval 1357"/>
          <p:cNvSpPr>
            <a:spLocks noChangeArrowheads="1"/>
          </p:cNvSpPr>
          <p:nvPr/>
        </p:nvSpPr>
        <p:spPr bwMode="auto">
          <a:xfrm>
            <a:off x="9002714" y="6340475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Oval 1358"/>
          <p:cNvSpPr>
            <a:spLocks noChangeArrowheads="1"/>
          </p:cNvSpPr>
          <p:nvPr/>
        </p:nvSpPr>
        <p:spPr bwMode="auto">
          <a:xfrm>
            <a:off x="9091614" y="6392863"/>
            <a:ext cx="30163" cy="33338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Oval 1359"/>
          <p:cNvSpPr>
            <a:spLocks noChangeArrowheads="1"/>
          </p:cNvSpPr>
          <p:nvPr/>
        </p:nvSpPr>
        <p:spPr bwMode="auto">
          <a:xfrm>
            <a:off x="8945564" y="6656388"/>
            <a:ext cx="30163" cy="28575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Oval 1360"/>
          <p:cNvSpPr>
            <a:spLocks noChangeArrowheads="1"/>
          </p:cNvSpPr>
          <p:nvPr/>
        </p:nvSpPr>
        <p:spPr bwMode="auto">
          <a:xfrm>
            <a:off x="9099551" y="6670675"/>
            <a:ext cx="33338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Oval 1361"/>
          <p:cNvSpPr>
            <a:spLocks noChangeArrowheads="1"/>
          </p:cNvSpPr>
          <p:nvPr/>
        </p:nvSpPr>
        <p:spPr bwMode="auto">
          <a:xfrm>
            <a:off x="9940926" y="4883150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Oval 1362"/>
          <p:cNvSpPr>
            <a:spLocks noChangeArrowheads="1"/>
          </p:cNvSpPr>
          <p:nvPr/>
        </p:nvSpPr>
        <p:spPr bwMode="auto">
          <a:xfrm>
            <a:off x="9779001" y="4691063"/>
            <a:ext cx="30163" cy="30163"/>
          </a:xfrm>
          <a:prstGeom prst="ellipse">
            <a:avLst/>
          </a:prstGeom>
          <a:solidFill>
            <a:srgbClr val="ED1C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Rectangle 1363"/>
          <p:cNvSpPr>
            <a:spLocks noChangeArrowheads="1"/>
          </p:cNvSpPr>
          <p:nvPr/>
        </p:nvSpPr>
        <p:spPr bwMode="auto">
          <a:xfrm>
            <a:off x="2089151" y="374650"/>
            <a:ext cx="11271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4" name="Rectangle 1364"/>
          <p:cNvSpPr>
            <a:spLocks noChangeArrowheads="1"/>
          </p:cNvSpPr>
          <p:nvPr/>
        </p:nvSpPr>
        <p:spPr bwMode="auto">
          <a:xfrm>
            <a:off x="2149476" y="374650"/>
            <a:ext cx="7778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5" name="Rectangle 1365"/>
          <p:cNvSpPr>
            <a:spLocks noChangeArrowheads="1"/>
          </p:cNvSpPr>
          <p:nvPr/>
        </p:nvSpPr>
        <p:spPr bwMode="auto">
          <a:xfrm>
            <a:off x="2171701" y="374650"/>
            <a:ext cx="13493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6" name="Rectangle 1366"/>
          <p:cNvSpPr>
            <a:spLocks noChangeArrowheads="1"/>
          </p:cNvSpPr>
          <p:nvPr/>
        </p:nvSpPr>
        <p:spPr bwMode="auto">
          <a:xfrm>
            <a:off x="2273301" y="374650"/>
            <a:ext cx="42703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Armenia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7" name="Rectangle 1367"/>
          <p:cNvSpPr>
            <a:spLocks noChangeArrowheads="1"/>
          </p:cNvSpPr>
          <p:nvPr/>
        </p:nvSpPr>
        <p:spPr bwMode="auto">
          <a:xfrm>
            <a:off x="2089151" y="481013"/>
            <a:ext cx="25400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As. 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8" name="Rectangle 1368"/>
          <p:cNvSpPr>
            <a:spLocks noChangeArrowheads="1"/>
          </p:cNvSpPr>
          <p:nvPr/>
        </p:nvSpPr>
        <p:spPr bwMode="auto">
          <a:xfrm>
            <a:off x="2292351" y="481013"/>
            <a:ext cx="58896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Aserbajdjan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9" name="Rectangle 1369"/>
          <p:cNvSpPr>
            <a:spLocks noChangeArrowheads="1"/>
          </p:cNvSpPr>
          <p:nvPr/>
        </p:nvSpPr>
        <p:spPr bwMode="auto">
          <a:xfrm>
            <a:off x="2089151" y="581025"/>
            <a:ext cx="57308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Be. - Belgia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0" name="Rectangle 1370"/>
          <p:cNvSpPr>
            <a:spLocks noChangeArrowheads="1"/>
          </p:cNvSpPr>
          <p:nvPr/>
        </p:nvSpPr>
        <p:spPr bwMode="auto">
          <a:xfrm>
            <a:off x="2089151" y="687388"/>
            <a:ext cx="120491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Bo. - Bosnia Hercegovina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1" name="Rectangle 1371"/>
          <p:cNvSpPr>
            <a:spLocks noChangeArrowheads="1"/>
          </p:cNvSpPr>
          <p:nvPr/>
        </p:nvSpPr>
        <p:spPr bwMode="auto">
          <a:xfrm>
            <a:off x="2089151" y="788988"/>
            <a:ext cx="63023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Ko. - Kosovo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2" name="Rectangle 1372"/>
          <p:cNvSpPr>
            <a:spLocks noChangeArrowheads="1"/>
          </p:cNvSpPr>
          <p:nvPr/>
        </p:nvSpPr>
        <p:spPr bwMode="auto">
          <a:xfrm>
            <a:off x="2089151" y="893763"/>
            <a:ext cx="11271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3" name="Rectangle 1373"/>
          <p:cNvSpPr>
            <a:spLocks noChangeArrowheads="1"/>
          </p:cNvSpPr>
          <p:nvPr/>
        </p:nvSpPr>
        <p:spPr bwMode="auto">
          <a:xfrm>
            <a:off x="2149476" y="893763"/>
            <a:ext cx="7778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4" name="Rectangle 1374"/>
          <p:cNvSpPr>
            <a:spLocks noChangeArrowheads="1"/>
          </p:cNvSpPr>
          <p:nvPr/>
        </p:nvSpPr>
        <p:spPr bwMode="auto">
          <a:xfrm>
            <a:off x="2171701" y="893763"/>
            <a:ext cx="48736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- Kroatia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5" name="Rectangle 1375"/>
          <p:cNvSpPr>
            <a:spLocks noChangeArrowheads="1"/>
          </p:cNvSpPr>
          <p:nvPr/>
        </p:nvSpPr>
        <p:spPr bwMode="auto">
          <a:xfrm>
            <a:off x="2089151" y="1100138"/>
            <a:ext cx="66357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Lib. - Libanon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6" name="Rectangle 1376"/>
          <p:cNvSpPr>
            <a:spLocks noChangeArrowheads="1"/>
          </p:cNvSpPr>
          <p:nvPr/>
        </p:nvSpPr>
        <p:spPr bwMode="auto">
          <a:xfrm>
            <a:off x="2089151" y="995363"/>
            <a:ext cx="84772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Li. - Liechtenstein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7" name="Rectangle 1377"/>
          <p:cNvSpPr>
            <a:spLocks noChangeArrowheads="1"/>
          </p:cNvSpPr>
          <p:nvPr/>
        </p:nvSpPr>
        <p:spPr bwMode="auto">
          <a:xfrm>
            <a:off x="2089151" y="1201738"/>
            <a:ext cx="84772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Lu. - Luxembourg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8" name="Rectangle 1378"/>
          <p:cNvSpPr>
            <a:spLocks noChangeArrowheads="1"/>
          </p:cNvSpPr>
          <p:nvPr/>
        </p:nvSpPr>
        <p:spPr bwMode="auto">
          <a:xfrm>
            <a:off x="2089151" y="1306513"/>
            <a:ext cx="8064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Ma. - Makedonia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9" name="Rectangle 1379"/>
          <p:cNvSpPr>
            <a:spLocks noChangeArrowheads="1"/>
          </p:cNvSpPr>
          <p:nvPr/>
        </p:nvSpPr>
        <p:spPr bwMode="auto">
          <a:xfrm>
            <a:off x="2089151" y="1408113"/>
            <a:ext cx="85090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Mo. - Montenegro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0" name="Rectangle 1380"/>
          <p:cNvSpPr>
            <a:spLocks noChangeArrowheads="1"/>
          </p:cNvSpPr>
          <p:nvPr/>
        </p:nvSpPr>
        <p:spPr bwMode="auto">
          <a:xfrm>
            <a:off x="2089151" y="1512888"/>
            <a:ext cx="72390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Mon. - Monaco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1" name="Rectangle 1381"/>
          <p:cNvSpPr>
            <a:spLocks noChangeArrowheads="1"/>
          </p:cNvSpPr>
          <p:nvPr/>
        </p:nvSpPr>
        <p:spPr bwMode="auto">
          <a:xfrm>
            <a:off x="2089151" y="1614488"/>
            <a:ext cx="70961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Pa. - Palestina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2" name="Rectangle 1382"/>
          <p:cNvSpPr>
            <a:spLocks noChangeArrowheads="1"/>
          </p:cNvSpPr>
          <p:nvPr/>
        </p:nvSpPr>
        <p:spPr bwMode="auto">
          <a:xfrm>
            <a:off x="2089151" y="1927225"/>
            <a:ext cx="64928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Sl. - Slovenia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3" name="Rectangle 1383"/>
          <p:cNvSpPr>
            <a:spLocks noChangeArrowheads="1"/>
          </p:cNvSpPr>
          <p:nvPr/>
        </p:nvSpPr>
        <p:spPr bwMode="auto">
          <a:xfrm>
            <a:off x="2089151" y="1820863"/>
            <a:ext cx="80962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Sa. - San Marino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4" name="Rectangle 1384"/>
          <p:cNvSpPr>
            <a:spLocks noChangeArrowheads="1"/>
          </p:cNvSpPr>
          <p:nvPr/>
        </p:nvSpPr>
        <p:spPr bwMode="auto">
          <a:xfrm>
            <a:off x="2089151" y="273050"/>
            <a:ext cx="258763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An. 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5" name="Rectangle 1385"/>
          <p:cNvSpPr>
            <a:spLocks noChangeArrowheads="1"/>
          </p:cNvSpPr>
          <p:nvPr/>
        </p:nvSpPr>
        <p:spPr bwMode="auto">
          <a:xfrm>
            <a:off x="2300289" y="273050"/>
            <a:ext cx="407988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Andorra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6" name="Rectangle 1386"/>
          <p:cNvSpPr>
            <a:spLocks noChangeArrowheads="1"/>
          </p:cNvSpPr>
          <p:nvPr/>
        </p:nvSpPr>
        <p:spPr bwMode="auto">
          <a:xfrm>
            <a:off x="2089151" y="1719263"/>
            <a:ext cx="72072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Ru. - Russland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7" name="Rectangle 1387"/>
          <p:cNvSpPr>
            <a:spLocks noChangeArrowheads="1"/>
          </p:cNvSpPr>
          <p:nvPr/>
        </p:nvSpPr>
        <p:spPr bwMode="auto">
          <a:xfrm>
            <a:off x="5862639" y="5911850"/>
            <a:ext cx="3111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Sicilia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8" name="Rectangle 1388"/>
          <p:cNvSpPr>
            <a:spLocks noChangeArrowheads="1"/>
          </p:cNvSpPr>
          <p:nvPr/>
        </p:nvSpPr>
        <p:spPr bwMode="auto">
          <a:xfrm>
            <a:off x="4968876" y="5446713"/>
            <a:ext cx="4191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Sardinia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9" name="Rectangle 1389"/>
          <p:cNvSpPr>
            <a:spLocks noChangeArrowheads="1"/>
          </p:cNvSpPr>
          <p:nvPr/>
        </p:nvSpPr>
        <p:spPr bwMode="auto">
          <a:xfrm>
            <a:off x="5040314" y="5127625"/>
            <a:ext cx="3825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Korsika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0" name="Rectangle 1390"/>
          <p:cNvSpPr>
            <a:spLocks noChangeArrowheads="1"/>
          </p:cNvSpPr>
          <p:nvPr/>
        </p:nvSpPr>
        <p:spPr bwMode="auto">
          <a:xfrm>
            <a:off x="7364414" y="6354763"/>
            <a:ext cx="2889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Kreta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1" name="Freeform 1391"/>
          <p:cNvSpPr>
            <a:spLocks/>
          </p:cNvSpPr>
          <p:nvPr/>
        </p:nvSpPr>
        <p:spPr bwMode="auto">
          <a:xfrm>
            <a:off x="7853364" y="3602038"/>
            <a:ext cx="44450" cy="63500"/>
          </a:xfrm>
          <a:custGeom>
            <a:avLst/>
            <a:gdLst>
              <a:gd name="T0" fmla="*/ 5 w 28"/>
              <a:gd name="T1" fmla="*/ 40 h 40"/>
              <a:gd name="T2" fmla="*/ 5 w 28"/>
              <a:gd name="T3" fmla="*/ 26 h 40"/>
              <a:gd name="T4" fmla="*/ 9 w 28"/>
              <a:gd name="T5" fmla="*/ 19 h 40"/>
              <a:gd name="T6" fmla="*/ 21 w 28"/>
              <a:gd name="T7" fmla="*/ 40 h 40"/>
              <a:gd name="T8" fmla="*/ 28 w 28"/>
              <a:gd name="T9" fmla="*/ 40 h 40"/>
              <a:gd name="T10" fmla="*/ 14 w 28"/>
              <a:gd name="T11" fmla="*/ 16 h 40"/>
              <a:gd name="T12" fmla="*/ 28 w 28"/>
              <a:gd name="T13" fmla="*/ 0 h 40"/>
              <a:gd name="T14" fmla="*/ 21 w 28"/>
              <a:gd name="T15" fmla="*/ 0 h 40"/>
              <a:gd name="T16" fmla="*/ 5 w 28"/>
              <a:gd name="T17" fmla="*/ 19 h 40"/>
              <a:gd name="T18" fmla="*/ 5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5 w 28"/>
              <a:gd name="T25" fmla="*/ 40 h 40"/>
              <a:gd name="T26" fmla="*/ 5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5" y="40"/>
                </a:moveTo>
                <a:lnTo>
                  <a:pt x="5" y="26"/>
                </a:lnTo>
                <a:lnTo>
                  <a:pt x="9" y="19"/>
                </a:lnTo>
                <a:lnTo>
                  <a:pt x="21" y="40"/>
                </a:lnTo>
                <a:lnTo>
                  <a:pt x="28" y="40"/>
                </a:lnTo>
                <a:lnTo>
                  <a:pt x="14" y="16"/>
                </a:lnTo>
                <a:lnTo>
                  <a:pt x="28" y="0"/>
                </a:lnTo>
                <a:lnTo>
                  <a:pt x="21" y="0"/>
                </a:lnTo>
                <a:lnTo>
                  <a:pt x="5" y="19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392"/>
          <p:cNvSpPr>
            <a:spLocks noEditPoints="1"/>
          </p:cNvSpPr>
          <p:nvPr/>
        </p:nvSpPr>
        <p:spPr bwMode="auto">
          <a:xfrm>
            <a:off x="7902576" y="3602038"/>
            <a:ext cx="6350" cy="63500"/>
          </a:xfrm>
          <a:custGeom>
            <a:avLst/>
            <a:gdLst>
              <a:gd name="T0" fmla="*/ 4 w 4"/>
              <a:gd name="T1" fmla="*/ 5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5 h 40"/>
              <a:gd name="T8" fmla="*/ 4 w 4"/>
              <a:gd name="T9" fmla="*/ 5 h 40"/>
              <a:gd name="T10" fmla="*/ 4 w 4"/>
              <a:gd name="T11" fmla="*/ 5 h 40"/>
              <a:gd name="T12" fmla="*/ 4 w 4"/>
              <a:gd name="T13" fmla="*/ 40 h 40"/>
              <a:gd name="T14" fmla="*/ 4 w 4"/>
              <a:gd name="T15" fmla="*/ 12 h 40"/>
              <a:gd name="T16" fmla="*/ 0 w 4"/>
              <a:gd name="T17" fmla="*/ 9 h 40"/>
              <a:gd name="T18" fmla="*/ 0 w 4"/>
              <a:gd name="T19" fmla="*/ 40 h 40"/>
              <a:gd name="T20" fmla="*/ 4 w 4"/>
              <a:gd name="T21" fmla="*/ 40 h 40"/>
              <a:gd name="T22" fmla="*/ 4 w 4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0">
                <a:moveTo>
                  <a:pt x="4" y="5"/>
                </a:moveTo>
                <a:lnTo>
                  <a:pt x="4" y="0"/>
                </a:lnTo>
                <a:lnTo>
                  <a:pt x="0" y="0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4" y="40"/>
                </a:moveTo>
                <a:lnTo>
                  <a:pt x="4" y="12"/>
                </a:lnTo>
                <a:lnTo>
                  <a:pt x="0" y="9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393"/>
          <p:cNvSpPr>
            <a:spLocks noEditPoints="1"/>
          </p:cNvSpPr>
          <p:nvPr/>
        </p:nvSpPr>
        <p:spPr bwMode="auto">
          <a:xfrm>
            <a:off x="7916864" y="3616325"/>
            <a:ext cx="33338" cy="49213"/>
          </a:xfrm>
          <a:custGeom>
            <a:avLst/>
            <a:gdLst>
              <a:gd name="T0" fmla="*/ 5 w 9"/>
              <a:gd name="T1" fmla="*/ 12 h 13"/>
              <a:gd name="T2" fmla="*/ 2 w 9"/>
              <a:gd name="T3" fmla="*/ 11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2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394"/>
          <p:cNvSpPr>
            <a:spLocks/>
          </p:cNvSpPr>
          <p:nvPr/>
        </p:nvSpPr>
        <p:spPr bwMode="auto">
          <a:xfrm>
            <a:off x="7954964" y="3621088"/>
            <a:ext cx="36513" cy="44450"/>
          </a:xfrm>
          <a:custGeom>
            <a:avLst/>
            <a:gdLst>
              <a:gd name="T0" fmla="*/ 6 w 10"/>
              <a:gd name="T1" fmla="*/ 12 h 12"/>
              <a:gd name="T2" fmla="*/ 10 w 10"/>
              <a:gd name="T3" fmla="*/ 0 h 12"/>
              <a:gd name="T4" fmla="*/ 8 w 10"/>
              <a:gd name="T5" fmla="*/ 0 h 12"/>
              <a:gd name="T6" fmla="*/ 6 w 10"/>
              <a:gd name="T7" fmla="*/ 7 h 12"/>
              <a:gd name="T8" fmla="*/ 5 w 10"/>
              <a:gd name="T9" fmla="*/ 10 h 12"/>
              <a:gd name="T10" fmla="*/ 4 w 10"/>
              <a:gd name="T11" fmla="*/ 7 h 12"/>
              <a:gd name="T12" fmla="*/ 2 w 10"/>
              <a:gd name="T13" fmla="*/ 0 h 12"/>
              <a:gd name="T14" fmla="*/ 0 w 10"/>
              <a:gd name="T15" fmla="*/ 0 h 12"/>
              <a:gd name="T16" fmla="*/ 4 w 10"/>
              <a:gd name="T17" fmla="*/ 12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7"/>
                  <a:pt x="6" y="7"/>
                  <a:pt x="6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1395"/>
          <p:cNvSpPr>
            <a:spLocks/>
          </p:cNvSpPr>
          <p:nvPr/>
        </p:nvSpPr>
        <p:spPr bwMode="auto">
          <a:xfrm>
            <a:off x="6103939" y="4221163"/>
            <a:ext cx="71438" cy="68263"/>
          </a:xfrm>
          <a:custGeom>
            <a:avLst/>
            <a:gdLst>
              <a:gd name="T0" fmla="*/ 6 w 19"/>
              <a:gd name="T1" fmla="*/ 18 h 18"/>
              <a:gd name="T2" fmla="*/ 9 w 19"/>
              <a:gd name="T3" fmla="*/ 5 h 18"/>
              <a:gd name="T4" fmla="*/ 9 w 19"/>
              <a:gd name="T5" fmla="*/ 3 h 18"/>
              <a:gd name="T6" fmla="*/ 10 w 19"/>
              <a:gd name="T7" fmla="*/ 5 h 18"/>
              <a:gd name="T8" fmla="*/ 13 w 19"/>
              <a:gd name="T9" fmla="*/ 18 h 18"/>
              <a:gd name="T10" fmla="*/ 14 w 19"/>
              <a:gd name="T11" fmla="*/ 18 h 18"/>
              <a:gd name="T12" fmla="*/ 19 w 19"/>
              <a:gd name="T13" fmla="*/ 1 h 18"/>
              <a:gd name="T14" fmla="*/ 17 w 19"/>
              <a:gd name="T15" fmla="*/ 1 h 18"/>
              <a:gd name="T16" fmla="*/ 14 w 19"/>
              <a:gd name="T17" fmla="*/ 12 h 18"/>
              <a:gd name="T18" fmla="*/ 14 w 19"/>
              <a:gd name="T19" fmla="*/ 15 h 18"/>
              <a:gd name="T20" fmla="*/ 13 w 19"/>
              <a:gd name="T21" fmla="*/ 9 h 18"/>
              <a:gd name="T22" fmla="*/ 11 w 19"/>
              <a:gd name="T23" fmla="*/ 0 h 18"/>
              <a:gd name="T24" fmla="*/ 8 w 19"/>
              <a:gd name="T25" fmla="*/ 0 h 18"/>
              <a:gd name="T26" fmla="*/ 6 w 19"/>
              <a:gd name="T27" fmla="*/ 12 h 18"/>
              <a:gd name="T28" fmla="*/ 5 w 19"/>
              <a:gd name="T29" fmla="*/ 15 h 18"/>
              <a:gd name="T30" fmla="*/ 4 w 19"/>
              <a:gd name="T31" fmla="*/ 12 h 18"/>
              <a:gd name="T32" fmla="*/ 2 w 19"/>
              <a:gd name="T33" fmla="*/ 0 h 18"/>
              <a:gd name="T34" fmla="*/ 0 w 19"/>
              <a:gd name="T35" fmla="*/ 0 h 18"/>
              <a:gd name="T36" fmla="*/ 4 w 19"/>
              <a:gd name="T37" fmla="*/ 18 h 18"/>
              <a:gd name="T38" fmla="*/ 6 w 19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18">
                <a:moveTo>
                  <a:pt x="6" y="18"/>
                </a:move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10" y="5"/>
                  <a:pt x="10" y="5"/>
                  <a:pt x="10" y="5"/>
                </a:cubicBezTo>
                <a:cubicBezTo>
                  <a:pt x="13" y="18"/>
                  <a:pt x="13" y="18"/>
                  <a:pt x="13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4"/>
                  <a:pt x="14" y="15"/>
                </a:cubicBezTo>
                <a:cubicBezTo>
                  <a:pt x="13" y="13"/>
                  <a:pt x="13" y="11"/>
                  <a:pt x="13" y="9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5" y="13"/>
                  <a:pt x="4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8"/>
                  <a:pt x="4" y="18"/>
                  <a:pt x="4" y="18"/>
                </a:cubicBezTo>
                <a:cubicBezTo>
                  <a:pt x="6" y="18"/>
                  <a:pt x="6" y="18"/>
                  <a:pt x="6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396"/>
          <p:cNvSpPr>
            <a:spLocks noEditPoints="1"/>
          </p:cNvSpPr>
          <p:nvPr/>
        </p:nvSpPr>
        <p:spPr bwMode="auto">
          <a:xfrm>
            <a:off x="6178551" y="4225925"/>
            <a:ext cx="7938" cy="63500"/>
          </a:xfrm>
          <a:custGeom>
            <a:avLst/>
            <a:gdLst>
              <a:gd name="T0" fmla="*/ 5 w 5"/>
              <a:gd name="T1" fmla="*/ 4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 h 40"/>
              <a:gd name="T8" fmla="*/ 5 w 5"/>
              <a:gd name="T9" fmla="*/ 4 h 40"/>
              <a:gd name="T10" fmla="*/ 5 w 5"/>
              <a:gd name="T11" fmla="*/ 4 h 40"/>
              <a:gd name="T12" fmla="*/ 2 w 5"/>
              <a:gd name="T13" fmla="*/ 40 h 40"/>
              <a:gd name="T14" fmla="*/ 5 w 5"/>
              <a:gd name="T15" fmla="*/ 9 h 40"/>
              <a:gd name="T16" fmla="*/ 0 w 5"/>
              <a:gd name="T17" fmla="*/ 9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4"/>
                </a:moveTo>
                <a:lnTo>
                  <a:pt x="5" y="0"/>
                </a:lnTo>
                <a:lnTo>
                  <a:pt x="0" y="0"/>
                </a:lnTo>
                <a:lnTo>
                  <a:pt x="0" y="4"/>
                </a:lnTo>
                <a:lnTo>
                  <a:pt x="5" y="4"/>
                </a:lnTo>
                <a:lnTo>
                  <a:pt x="5" y="4"/>
                </a:lnTo>
                <a:close/>
                <a:moveTo>
                  <a:pt x="2" y="40"/>
                </a:moveTo>
                <a:lnTo>
                  <a:pt x="5" y="9"/>
                </a:lnTo>
                <a:lnTo>
                  <a:pt x="0" y="9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397"/>
          <p:cNvSpPr>
            <a:spLocks noEditPoints="1"/>
          </p:cNvSpPr>
          <p:nvPr/>
        </p:nvSpPr>
        <p:spPr bwMode="auto">
          <a:xfrm>
            <a:off x="6192839" y="4240213"/>
            <a:ext cx="34925" cy="49213"/>
          </a:xfrm>
          <a:custGeom>
            <a:avLst/>
            <a:gdLst>
              <a:gd name="T0" fmla="*/ 4 w 9"/>
              <a:gd name="T1" fmla="*/ 11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4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4 w 9"/>
              <a:gd name="T29" fmla="*/ 11 h 13"/>
              <a:gd name="T30" fmla="*/ 4 w 9"/>
              <a:gd name="T31" fmla="*/ 11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4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10"/>
                  <a:pt x="1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1398"/>
          <p:cNvSpPr>
            <a:spLocks/>
          </p:cNvSpPr>
          <p:nvPr/>
        </p:nvSpPr>
        <p:spPr bwMode="auto">
          <a:xfrm>
            <a:off x="6234114" y="4240213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7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7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7" y="3"/>
                </a:cubicBezTo>
                <a:cubicBezTo>
                  <a:pt x="7" y="4"/>
                  <a:pt x="7" y="5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399"/>
          <p:cNvSpPr>
            <a:spLocks noEditPoints="1"/>
          </p:cNvSpPr>
          <p:nvPr/>
        </p:nvSpPr>
        <p:spPr bwMode="auto">
          <a:xfrm>
            <a:off x="5265739" y="4281488"/>
            <a:ext cx="41275" cy="63500"/>
          </a:xfrm>
          <a:custGeom>
            <a:avLst/>
            <a:gdLst>
              <a:gd name="T0" fmla="*/ 6 w 11"/>
              <a:gd name="T1" fmla="*/ 17 h 17"/>
              <a:gd name="T2" fmla="*/ 9 w 11"/>
              <a:gd name="T3" fmla="*/ 16 h 17"/>
              <a:gd name="T4" fmla="*/ 10 w 11"/>
              <a:gd name="T5" fmla="*/ 15 h 17"/>
              <a:gd name="T6" fmla="*/ 11 w 11"/>
              <a:gd name="T7" fmla="*/ 12 h 17"/>
              <a:gd name="T8" fmla="*/ 10 w 11"/>
              <a:gd name="T9" fmla="*/ 9 h 17"/>
              <a:gd name="T10" fmla="*/ 8 w 11"/>
              <a:gd name="T11" fmla="*/ 8 h 17"/>
              <a:gd name="T12" fmla="*/ 10 w 11"/>
              <a:gd name="T13" fmla="*/ 6 h 17"/>
              <a:gd name="T14" fmla="*/ 10 w 11"/>
              <a:gd name="T15" fmla="*/ 4 h 17"/>
              <a:gd name="T16" fmla="*/ 10 w 11"/>
              <a:gd name="T17" fmla="*/ 2 h 17"/>
              <a:gd name="T18" fmla="*/ 8 w 11"/>
              <a:gd name="T19" fmla="*/ 0 h 17"/>
              <a:gd name="T20" fmla="*/ 6 w 11"/>
              <a:gd name="T21" fmla="*/ 0 h 17"/>
              <a:gd name="T22" fmla="*/ 0 w 11"/>
              <a:gd name="T23" fmla="*/ 0 h 17"/>
              <a:gd name="T24" fmla="*/ 0 w 11"/>
              <a:gd name="T25" fmla="*/ 17 h 17"/>
              <a:gd name="T26" fmla="*/ 6 w 11"/>
              <a:gd name="T27" fmla="*/ 17 h 17"/>
              <a:gd name="T28" fmla="*/ 2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3 h 17"/>
              <a:gd name="T36" fmla="*/ 9 w 11"/>
              <a:gd name="T37" fmla="*/ 4 h 17"/>
              <a:gd name="T38" fmla="*/ 8 w 11"/>
              <a:gd name="T39" fmla="*/ 6 h 17"/>
              <a:gd name="T40" fmla="*/ 7 w 11"/>
              <a:gd name="T41" fmla="*/ 7 h 17"/>
              <a:gd name="T42" fmla="*/ 5 w 11"/>
              <a:gd name="T43" fmla="*/ 7 h 17"/>
              <a:gd name="T44" fmla="*/ 2 w 11"/>
              <a:gd name="T45" fmla="*/ 7 h 17"/>
              <a:gd name="T46" fmla="*/ 2 w 11"/>
              <a:gd name="T47" fmla="*/ 2 h 17"/>
              <a:gd name="T48" fmla="*/ 2 w 11"/>
              <a:gd name="T49" fmla="*/ 9 h 17"/>
              <a:gd name="T50" fmla="*/ 6 w 11"/>
              <a:gd name="T51" fmla="*/ 9 h 17"/>
              <a:gd name="T52" fmla="*/ 8 w 11"/>
              <a:gd name="T53" fmla="*/ 9 h 17"/>
              <a:gd name="T54" fmla="*/ 9 w 11"/>
              <a:gd name="T55" fmla="*/ 10 h 17"/>
              <a:gd name="T56" fmla="*/ 9 w 11"/>
              <a:gd name="T57" fmla="*/ 12 h 17"/>
              <a:gd name="T58" fmla="*/ 9 w 11"/>
              <a:gd name="T59" fmla="*/ 14 h 17"/>
              <a:gd name="T60" fmla="*/ 7 w 11"/>
              <a:gd name="T61" fmla="*/ 15 h 17"/>
              <a:gd name="T62" fmla="*/ 6 w 11"/>
              <a:gd name="T63" fmla="*/ 15 h 17"/>
              <a:gd name="T64" fmla="*/ 2 w 11"/>
              <a:gd name="T65" fmla="*/ 15 h 17"/>
              <a:gd name="T66" fmla="*/ 2 w 11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7">
                <a:moveTo>
                  <a:pt x="6" y="17"/>
                </a:moveTo>
                <a:cubicBezTo>
                  <a:pt x="7" y="17"/>
                  <a:pt x="8" y="17"/>
                  <a:pt x="9" y="16"/>
                </a:cubicBezTo>
                <a:cubicBezTo>
                  <a:pt x="9" y="16"/>
                  <a:pt x="10" y="15"/>
                  <a:pt x="10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0" y="9"/>
                  <a:pt x="9" y="8"/>
                  <a:pt x="8" y="8"/>
                </a:cubicBezTo>
                <a:cubicBezTo>
                  <a:pt x="9" y="7"/>
                  <a:pt x="10" y="7"/>
                  <a:pt x="10" y="6"/>
                </a:cubicBezTo>
                <a:cubicBezTo>
                  <a:pt x="10" y="6"/>
                  <a:pt x="10" y="5"/>
                  <a:pt x="10" y="4"/>
                </a:cubicBezTo>
                <a:cubicBezTo>
                  <a:pt x="10" y="3"/>
                  <a:pt x="10" y="3"/>
                  <a:pt x="10" y="2"/>
                </a:cubicBezTo>
                <a:cubicBezTo>
                  <a:pt x="9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6" y="17"/>
                  <a:pt x="6" y="17"/>
                  <a:pt x="6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2"/>
                  <a:pt x="8" y="2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5"/>
                  <a:pt x="8" y="6"/>
                  <a:pt x="8" y="6"/>
                </a:cubicBezTo>
                <a:cubicBezTo>
                  <a:pt x="8" y="6"/>
                  <a:pt x="8" y="7"/>
                  <a:pt x="7" y="7"/>
                </a:cubicBezTo>
                <a:cubicBezTo>
                  <a:pt x="7" y="7"/>
                  <a:pt x="6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6" y="9"/>
                  <a:pt x="6" y="9"/>
                  <a:pt x="6" y="9"/>
                </a:cubicBezTo>
                <a:cubicBezTo>
                  <a:pt x="6" y="9"/>
                  <a:pt x="7" y="9"/>
                  <a:pt x="8" y="9"/>
                </a:cubicBezTo>
                <a:cubicBezTo>
                  <a:pt x="8" y="10"/>
                  <a:pt x="8" y="10"/>
                  <a:pt x="9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3"/>
                  <a:pt x="9" y="13"/>
                  <a:pt x="9" y="14"/>
                </a:cubicBezTo>
                <a:cubicBezTo>
                  <a:pt x="8" y="14"/>
                  <a:pt x="8" y="14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400"/>
          <p:cNvSpPr>
            <a:spLocks noEditPoints="1"/>
          </p:cNvSpPr>
          <p:nvPr/>
        </p:nvSpPr>
        <p:spPr bwMode="auto">
          <a:xfrm>
            <a:off x="5314951" y="4297363"/>
            <a:ext cx="33338" cy="47625"/>
          </a:xfrm>
          <a:custGeom>
            <a:avLst/>
            <a:gdLst>
              <a:gd name="T0" fmla="*/ 5 w 9"/>
              <a:gd name="T1" fmla="*/ 12 h 13"/>
              <a:gd name="T2" fmla="*/ 2 w 9"/>
              <a:gd name="T3" fmla="*/ 11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2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401"/>
          <p:cNvSpPr>
            <a:spLocks/>
          </p:cNvSpPr>
          <p:nvPr/>
        </p:nvSpPr>
        <p:spPr bwMode="auto">
          <a:xfrm>
            <a:off x="5356226" y="4297363"/>
            <a:ext cx="22225" cy="47625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3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402"/>
          <p:cNvSpPr>
            <a:spLocks/>
          </p:cNvSpPr>
          <p:nvPr/>
        </p:nvSpPr>
        <p:spPr bwMode="auto">
          <a:xfrm>
            <a:off x="5383214" y="4300538"/>
            <a:ext cx="28575" cy="44450"/>
          </a:xfrm>
          <a:custGeom>
            <a:avLst/>
            <a:gdLst>
              <a:gd name="T0" fmla="*/ 1 w 8"/>
              <a:gd name="T1" fmla="*/ 12 h 12"/>
              <a:gd name="T2" fmla="*/ 2 w 8"/>
              <a:gd name="T3" fmla="*/ 5 h 12"/>
              <a:gd name="T4" fmla="*/ 2 w 8"/>
              <a:gd name="T5" fmla="*/ 2 h 12"/>
              <a:gd name="T6" fmla="*/ 4 w 8"/>
              <a:gd name="T7" fmla="*/ 1 h 12"/>
              <a:gd name="T8" fmla="*/ 5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1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1" y="12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1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403"/>
          <p:cNvSpPr>
            <a:spLocks noEditPoints="1"/>
          </p:cNvSpPr>
          <p:nvPr/>
        </p:nvSpPr>
        <p:spPr bwMode="auto">
          <a:xfrm>
            <a:off x="5829301" y="5197475"/>
            <a:ext cx="44450" cy="65088"/>
          </a:xfrm>
          <a:custGeom>
            <a:avLst/>
            <a:gdLst>
              <a:gd name="T0" fmla="*/ 1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5 w 12"/>
              <a:gd name="T7" fmla="*/ 10 h 17"/>
              <a:gd name="T8" fmla="*/ 6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8 w 12"/>
              <a:gd name="T19" fmla="*/ 10 h 17"/>
              <a:gd name="T20" fmla="*/ 7 w 12"/>
              <a:gd name="T21" fmla="*/ 10 h 17"/>
              <a:gd name="T22" fmla="*/ 10 w 12"/>
              <a:gd name="T23" fmla="*/ 8 h 17"/>
              <a:gd name="T24" fmla="*/ 11 w 12"/>
              <a:gd name="T25" fmla="*/ 5 h 17"/>
              <a:gd name="T26" fmla="*/ 10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1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8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1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5" y="10"/>
                  <a:pt x="5" y="10"/>
                </a:cubicBezTo>
                <a:cubicBezTo>
                  <a:pt x="5" y="10"/>
                  <a:pt x="6" y="10"/>
                  <a:pt x="6" y="11"/>
                </a:cubicBezTo>
                <a:cubicBezTo>
                  <a:pt x="7" y="11"/>
                  <a:pt x="7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1"/>
                  <a:pt x="8" y="10"/>
                </a:cubicBezTo>
                <a:cubicBezTo>
                  <a:pt x="8" y="10"/>
                  <a:pt x="7" y="10"/>
                  <a:pt x="7" y="10"/>
                </a:cubicBezTo>
                <a:cubicBezTo>
                  <a:pt x="8" y="9"/>
                  <a:pt x="9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10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6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404"/>
          <p:cNvSpPr>
            <a:spLocks noEditPoints="1"/>
          </p:cNvSpPr>
          <p:nvPr/>
        </p:nvSpPr>
        <p:spPr bwMode="auto">
          <a:xfrm>
            <a:off x="5878514" y="5216525"/>
            <a:ext cx="36513" cy="49213"/>
          </a:xfrm>
          <a:custGeom>
            <a:avLst/>
            <a:gdLst>
              <a:gd name="T0" fmla="*/ 1 w 10"/>
              <a:gd name="T1" fmla="*/ 11 h 13"/>
              <a:gd name="T2" fmla="*/ 5 w 10"/>
              <a:gd name="T3" fmla="*/ 13 h 13"/>
              <a:gd name="T4" fmla="*/ 8 w 10"/>
              <a:gd name="T5" fmla="*/ 11 h 13"/>
              <a:gd name="T6" fmla="*/ 10 w 10"/>
              <a:gd name="T7" fmla="*/ 6 h 13"/>
              <a:gd name="T8" fmla="*/ 8 w 10"/>
              <a:gd name="T9" fmla="*/ 1 h 13"/>
              <a:gd name="T10" fmla="*/ 5 w 10"/>
              <a:gd name="T11" fmla="*/ 0 h 13"/>
              <a:gd name="T12" fmla="*/ 1 w 10"/>
              <a:gd name="T13" fmla="*/ 1 h 13"/>
              <a:gd name="T14" fmla="*/ 0 w 10"/>
              <a:gd name="T15" fmla="*/ 6 h 13"/>
              <a:gd name="T16" fmla="*/ 1 w 10"/>
              <a:gd name="T17" fmla="*/ 11 h 13"/>
              <a:gd name="T18" fmla="*/ 3 w 10"/>
              <a:gd name="T19" fmla="*/ 3 h 13"/>
              <a:gd name="T20" fmla="*/ 5 w 10"/>
              <a:gd name="T21" fmla="*/ 1 h 13"/>
              <a:gd name="T22" fmla="*/ 7 w 10"/>
              <a:gd name="T23" fmla="*/ 3 h 13"/>
              <a:gd name="T24" fmla="*/ 8 w 10"/>
              <a:gd name="T25" fmla="*/ 6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6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1"/>
                </a:move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4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3"/>
                </a:cubicBezTo>
                <a:cubicBezTo>
                  <a:pt x="7" y="3"/>
                  <a:pt x="8" y="5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405"/>
          <p:cNvSpPr>
            <a:spLocks/>
          </p:cNvSpPr>
          <p:nvPr/>
        </p:nvSpPr>
        <p:spPr bwMode="auto">
          <a:xfrm>
            <a:off x="5922964" y="5216525"/>
            <a:ext cx="49213" cy="49213"/>
          </a:xfrm>
          <a:custGeom>
            <a:avLst/>
            <a:gdLst>
              <a:gd name="T0" fmla="*/ 1 w 13"/>
              <a:gd name="T1" fmla="*/ 13 h 13"/>
              <a:gd name="T2" fmla="*/ 1 w 13"/>
              <a:gd name="T3" fmla="*/ 6 h 13"/>
              <a:gd name="T4" fmla="*/ 2 w 13"/>
              <a:gd name="T5" fmla="*/ 3 h 13"/>
              <a:gd name="T6" fmla="*/ 4 w 13"/>
              <a:gd name="T7" fmla="*/ 2 h 13"/>
              <a:gd name="T8" fmla="*/ 5 w 13"/>
              <a:gd name="T9" fmla="*/ 2 h 13"/>
              <a:gd name="T10" fmla="*/ 6 w 13"/>
              <a:gd name="T11" fmla="*/ 5 h 13"/>
              <a:gd name="T12" fmla="*/ 6 w 13"/>
              <a:gd name="T13" fmla="*/ 13 h 13"/>
              <a:gd name="T14" fmla="*/ 7 w 13"/>
              <a:gd name="T15" fmla="*/ 13 h 13"/>
              <a:gd name="T16" fmla="*/ 7 w 13"/>
              <a:gd name="T17" fmla="*/ 5 h 13"/>
              <a:gd name="T18" fmla="*/ 8 w 13"/>
              <a:gd name="T19" fmla="*/ 3 h 13"/>
              <a:gd name="T20" fmla="*/ 10 w 13"/>
              <a:gd name="T21" fmla="*/ 2 h 13"/>
              <a:gd name="T22" fmla="*/ 11 w 13"/>
              <a:gd name="T23" fmla="*/ 2 h 13"/>
              <a:gd name="T24" fmla="*/ 12 w 13"/>
              <a:gd name="T25" fmla="*/ 3 h 13"/>
              <a:gd name="T26" fmla="*/ 12 w 13"/>
              <a:gd name="T27" fmla="*/ 5 h 13"/>
              <a:gd name="T28" fmla="*/ 12 w 13"/>
              <a:gd name="T29" fmla="*/ 13 h 13"/>
              <a:gd name="T30" fmla="*/ 13 w 13"/>
              <a:gd name="T31" fmla="*/ 13 h 13"/>
              <a:gd name="T32" fmla="*/ 13 w 13"/>
              <a:gd name="T33" fmla="*/ 4 h 13"/>
              <a:gd name="T34" fmla="*/ 13 w 13"/>
              <a:gd name="T35" fmla="*/ 1 h 13"/>
              <a:gd name="T36" fmla="*/ 10 w 13"/>
              <a:gd name="T37" fmla="*/ 0 h 13"/>
              <a:gd name="T38" fmla="*/ 9 w 13"/>
              <a:gd name="T39" fmla="*/ 0 h 13"/>
              <a:gd name="T40" fmla="*/ 7 w 13"/>
              <a:gd name="T41" fmla="*/ 2 h 13"/>
              <a:gd name="T42" fmla="*/ 6 w 13"/>
              <a:gd name="T43" fmla="*/ 0 h 13"/>
              <a:gd name="T44" fmla="*/ 4 w 13"/>
              <a:gd name="T45" fmla="*/ 0 h 13"/>
              <a:gd name="T46" fmla="*/ 3 w 13"/>
              <a:gd name="T47" fmla="*/ 0 h 13"/>
              <a:gd name="T48" fmla="*/ 1 w 13"/>
              <a:gd name="T49" fmla="*/ 2 h 13"/>
              <a:gd name="T50" fmla="*/ 1 w 13"/>
              <a:gd name="T51" fmla="*/ 0 h 13"/>
              <a:gd name="T52" fmla="*/ 0 w 13"/>
              <a:gd name="T53" fmla="*/ 0 h 13"/>
              <a:gd name="T54" fmla="*/ 0 w 13"/>
              <a:gd name="T55" fmla="*/ 13 h 13"/>
              <a:gd name="T56" fmla="*/ 1 w 13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2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3"/>
                  <a:pt x="6" y="3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8" y="3"/>
                  <a:pt x="8" y="3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1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2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406"/>
          <p:cNvSpPr>
            <a:spLocks noEditPoints="1"/>
          </p:cNvSpPr>
          <p:nvPr/>
        </p:nvSpPr>
        <p:spPr bwMode="auto">
          <a:xfrm>
            <a:off x="5980114" y="5216525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7 w 10"/>
              <a:gd name="T71" fmla="*/ 7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7"/>
                  <a:pt x="5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407"/>
          <p:cNvSpPr>
            <a:spLocks noEditPoints="1"/>
          </p:cNvSpPr>
          <p:nvPr/>
        </p:nvSpPr>
        <p:spPr bwMode="auto">
          <a:xfrm>
            <a:off x="6819901" y="2673350"/>
            <a:ext cx="46038" cy="68263"/>
          </a:xfrm>
          <a:custGeom>
            <a:avLst/>
            <a:gdLst>
              <a:gd name="T0" fmla="*/ 2 w 12"/>
              <a:gd name="T1" fmla="*/ 18 h 18"/>
              <a:gd name="T2" fmla="*/ 2 w 12"/>
              <a:gd name="T3" fmla="*/ 10 h 18"/>
              <a:gd name="T4" fmla="*/ 4 w 12"/>
              <a:gd name="T5" fmla="*/ 10 h 18"/>
              <a:gd name="T6" fmla="*/ 5 w 12"/>
              <a:gd name="T7" fmla="*/ 10 h 18"/>
              <a:gd name="T8" fmla="*/ 6 w 12"/>
              <a:gd name="T9" fmla="*/ 11 h 18"/>
              <a:gd name="T10" fmla="*/ 8 w 12"/>
              <a:gd name="T11" fmla="*/ 14 h 18"/>
              <a:gd name="T12" fmla="*/ 10 w 12"/>
              <a:gd name="T13" fmla="*/ 18 h 18"/>
              <a:gd name="T14" fmla="*/ 12 w 12"/>
              <a:gd name="T15" fmla="*/ 18 h 18"/>
              <a:gd name="T16" fmla="*/ 10 w 12"/>
              <a:gd name="T17" fmla="*/ 13 h 18"/>
              <a:gd name="T18" fmla="*/ 8 w 12"/>
              <a:gd name="T19" fmla="*/ 11 h 18"/>
              <a:gd name="T20" fmla="*/ 7 w 12"/>
              <a:gd name="T21" fmla="*/ 10 h 18"/>
              <a:gd name="T22" fmla="*/ 10 w 12"/>
              <a:gd name="T23" fmla="*/ 8 h 18"/>
              <a:gd name="T24" fmla="*/ 11 w 12"/>
              <a:gd name="T25" fmla="*/ 5 h 18"/>
              <a:gd name="T26" fmla="*/ 10 w 12"/>
              <a:gd name="T27" fmla="*/ 3 h 18"/>
              <a:gd name="T28" fmla="*/ 9 w 12"/>
              <a:gd name="T29" fmla="*/ 1 h 18"/>
              <a:gd name="T30" fmla="*/ 6 w 12"/>
              <a:gd name="T31" fmla="*/ 0 h 18"/>
              <a:gd name="T32" fmla="*/ 0 w 12"/>
              <a:gd name="T33" fmla="*/ 0 h 18"/>
              <a:gd name="T34" fmla="*/ 0 w 12"/>
              <a:gd name="T35" fmla="*/ 17 h 18"/>
              <a:gd name="T36" fmla="*/ 2 w 12"/>
              <a:gd name="T37" fmla="*/ 18 h 18"/>
              <a:gd name="T38" fmla="*/ 2 w 12"/>
              <a:gd name="T39" fmla="*/ 2 h 18"/>
              <a:gd name="T40" fmla="*/ 6 w 12"/>
              <a:gd name="T41" fmla="*/ 2 h 18"/>
              <a:gd name="T42" fmla="*/ 8 w 12"/>
              <a:gd name="T43" fmla="*/ 3 h 18"/>
              <a:gd name="T44" fmla="*/ 9 w 12"/>
              <a:gd name="T45" fmla="*/ 5 h 18"/>
              <a:gd name="T46" fmla="*/ 9 w 12"/>
              <a:gd name="T47" fmla="*/ 7 h 18"/>
              <a:gd name="T48" fmla="*/ 8 w 12"/>
              <a:gd name="T49" fmla="*/ 8 h 18"/>
              <a:gd name="T50" fmla="*/ 6 w 12"/>
              <a:gd name="T51" fmla="*/ 8 h 18"/>
              <a:gd name="T52" fmla="*/ 2 w 12"/>
              <a:gd name="T53" fmla="*/ 8 h 18"/>
              <a:gd name="T54" fmla="*/ 2 w 12"/>
              <a:gd name="T5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8">
                <a:moveTo>
                  <a:pt x="2" y="18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5" y="10"/>
                  <a:pt x="5" y="10"/>
                </a:cubicBezTo>
                <a:cubicBezTo>
                  <a:pt x="6" y="10"/>
                  <a:pt x="6" y="11"/>
                  <a:pt x="6" y="11"/>
                </a:cubicBezTo>
                <a:cubicBezTo>
                  <a:pt x="7" y="12"/>
                  <a:pt x="7" y="13"/>
                  <a:pt x="8" y="14"/>
                </a:cubicBezTo>
                <a:cubicBezTo>
                  <a:pt x="10" y="18"/>
                  <a:pt x="10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1"/>
                  <a:pt x="8" y="11"/>
                </a:cubicBezTo>
                <a:cubicBezTo>
                  <a:pt x="8" y="10"/>
                  <a:pt x="8" y="10"/>
                  <a:pt x="7" y="10"/>
                </a:cubicBezTo>
                <a:cubicBezTo>
                  <a:pt x="8" y="10"/>
                  <a:pt x="9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0" y="3"/>
                </a:cubicBezTo>
                <a:cubicBezTo>
                  <a:pt x="10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3"/>
                  <a:pt x="8" y="3"/>
                </a:cubicBezTo>
                <a:cubicBezTo>
                  <a:pt x="9" y="4"/>
                  <a:pt x="9" y="4"/>
                  <a:pt x="9" y="5"/>
                </a:cubicBezTo>
                <a:cubicBezTo>
                  <a:pt x="9" y="6"/>
                  <a:pt x="9" y="6"/>
                  <a:pt x="9" y="7"/>
                </a:cubicBezTo>
                <a:cubicBezTo>
                  <a:pt x="8" y="7"/>
                  <a:pt x="8" y="7"/>
                  <a:pt x="8" y="8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408"/>
          <p:cNvSpPr>
            <a:spLocks noEditPoints="1"/>
          </p:cNvSpPr>
          <p:nvPr/>
        </p:nvSpPr>
        <p:spPr bwMode="auto">
          <a:xfrm>
            <a:off x="6873876" y="2673350"/>
            <a:ext cx="6350" cy="68263"/>
          </a:xfrm>
          <a:custGeom>
            <a:avLst/>
            <a:gdLst>
              <a:gd name="T0" fmla="*/ 4 w 4"/>
              <a:gd name="T1" fmla="*/ 7 h 43"/>
              <a:gd name="T2" fmla="*/ 4 w 4"/>
              <a:gd name="T3" fmla="*/ 0 h 43"/>
              <a:gd name="T4" fmla="*/ 0 w 4"/>
              <a:gd name="T5" fmla="*/ 0 h 43"/>
              <a:gd name="T6" fmla="*/ 0 w 4"/>
              <a:gd name="T7" fmla="*/ 7 h 43"/>
              <a:gd name="T8" fmla="*/ 4 w 4"/>
              <a:gd name="T9" fmla="*/ 7 h 43"/>
              <a:gd name="T10" fmla="*/ 4 w 4"/>
              <a:gd name="T11" fmla="*/ 7 h 43"/>
              <a:gd name="T12" fmla="*/ 2 w 4"/>
              <a:gd name="T13" fmla="*/ 43 h 43"/>
              <a:gd name="T14" fmla="*/ 2 w 4"/>
              <a:gd name="T15" fmla="*/ 12 h 43"/>
              <a:gd name="T16" fmla="*/ 0 w 4"/>
              <a:gd name="T17" fmla="*/ 12 h 43"/>
              <a:gd name="T18" fmla="*/ 0 w 4"/>
              <a:gd name="T19" fmla="*/ 43 h 43"/>
              <a:gd name="T20" fmla="*/ 2 w 4"/>
              <a:gd name="T21" fmla="*/ 43 h 43"/>
              <a:gd name="T22" fmla="*/ 2 w 4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3">
                <a:moveTo>
                  <a:pt x="4" y="7"/>
                </a:moveTo>
                <a:lnTo>
                  <a:pt x="4" y="0"/>
                </a:lnTo>
                <a:lnTo>
                  <a:pt x="0" y="0"/>
                </a:lnTo>
                <a:lnTo>
                  <a:pt x="0" y="7"/>
                </a:lnTo>
                <a:lnTo>
                  <a:pt x="4" y="7"/>
                </a:lnTo>
                <a:lnTo>
                  <a:pt x="4" y="7"/>
                </a:lnTo>
                <a:close/>
                <a:moveTo>
                  <a:pt x="2" y="43"/>
                </a:moveTo>
                <a:lnTo>
                  <a:pt x="2" y="12"/>
                </a:lnTo>
                <a:lnTo>
                  <a:pt x="0" y="12"/>
                </a:lnTo>
                <a:lnTo>
                  <a:pt x="0" y="43"/>
                </a:lnTo>
                <a:lnTo>
                  <a:pt x="2" y="43"/>
                </a:lnTo>
                <a:lnTo>
                  <a:pt x="2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409"/>
          <p:cNvSpPr>
            <a:spLocks noEditPoints="1"/>
          </p:cNvSpPr>
          <p:nvPr/>
        </p:nvSpPr>
        <p:spPr bwMode="auto">
          <a:xfrm>
            <a:off x="6884989" y="2692400"/>
            <a:ext cx="33338" cy="68263"/>
          </a:xfrm>
          <a:custGeom>
            <a:avLst/>
            <a:gdLst>
              <a:gd name="T0" fmla="*/ 2 w 9"/>
              <a:gd name="T1" fmla="*/ 17 h 18"/>
              <a:gd name="T2" fmla="*/ 5 w 9"/>
              <a:gd name="T3" fmla="*/ 18 h 18"/>
              <a:gd name="T4" fmla="*/ 7 w 9"/>
              <a:gd name="T5" fmla="*/ 17 h 18"/>
              <a:gd name="T6" fmla="*/ 9 w 9"/>
              <a:gd name="T7" fmla="*/ 15 h 18"/>
              <a:gd name="T8" fmla="*/ 9 w 9"/>
              <a:gd name="T9" fmla="*/ 11 h 18"/>
              <a:gd name="T10" fmla="*/ 9 w 9"/>
              <a:gd name="T11" fmla="*/ 0 h 18"/>
              <a:gd name="T12" fmla="*/ 8 w 9"/>
              <a:gd name="T13" fmla="*/ 0 h 18"/>
              <a:gd name="T14" fmla="*/ 8 w 9"/>
              <a:gd name="T15" fmla="*/ 2 h 18"/>
              <a:gd name="T16" fmla="*/ 7 w 9"/>
              <a:gd name="T17" fmla="*/ 0 h 18"/>
              <a:gd name="T18" fmla="*/ 5 w 9"/>
              <a:gd name="T19" fmla="*/ 0 h 18"/>
              <a:gd name="T20" fmla="*/ 3 w 9"/>
              <a:gd name="T21" fmla="*/ 1 h 18"/>
              <a:gd name="T22" fmla="*/ 1 w 9"/>
              <a:gd name="T23" fmla="*/ 3 h 18"/>
              <a:gd name="T24" fmla="*/ 0 w 9"/>
              <a:gd name="T25" fmla="*/ 6 h 18"/>
              <a:gd name="T26" fmla="*/ 2 w 9"/>
              <a:gd name="T27" fmla="*/ 11 h 18"/>
              <a:gd name="T28" fmla="*/ 5 w 9"/>
              <a:gd name="T29" fmla="*/ 13 h 18"/>
              <a:gd name="T30" fmla="*/ 6 w 9"/>
              <a:gd name="T31" fmla="*/ 12 h 18"/>
              <a:gd name="T32" fmla="*/ 8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5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1 w 9"/>
              <a:gd name="T45" fmla="*/ 14 h 18"/>
              <a:gd name="T46" fmla="*/ 2 w 9"/>
              <a:gd name="T47" fmla="*/ 17 h 18"/>
              <a:gd name="T48" fmla="*/ 3 w 9"/>
              <a:gd name="T49" fmla="*/ 3 h 18"/>
              <a:gd name="T50" fmla="*/ 5 w 9"/>
              <a:gd name="T51" fmla="*/ 2 h 18"/>
              <a:gd name="T52" fmla="*/ 7 w 9"/>
              <a:gd name="T53" fmla="*/ 3 h 18"/>
              <a:gd name="T54" fmla="*/ 8 w 9"/>
              <a:gd name="T55" fmla="*/ 6 h 18"/>
              <a:gd name="T56" fmla="*/ 7 w 9"/>
              <a:gd name="T57" fmla="*/ 10 h 18"/>
              <a:gd name="T58" fmla="*/ 5 w 9"/>
              <a:gd name="T59" fmla="*/ 11 h 18"/>
              <a:gd name="T60" fmla="*/ 3 w 9"/>
              <a:gd name="T61" fmla="*/ 10 h 18"/>
              <a:gd name="T62" fmla="*/ 2 w 9"/>
              <a:gd name="T63" fmla="*/ 6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2" y="17"/>
                </a:moveTo>
                <a:cubicBezTo>
                  <a:pt x="2" y="17"/>
                  <a:pt x="3" y="18"/>
                  <a:pt x="5" y="18"/>
                </a:cubicBezTo>
                <a:cubicBezTo>
                  <a:pt x="6" y="18"/>
                  <a:pt x="7" y="18"/>
                  <a:pt x="7" y="17"/>
                </a:cubicBezTo>
                <a:cubicBezTo>
                  <a:pt x="8" y="17"/>
                  <a:pt x="8" y="16"/>
                  <a:pt x="9" y="15"/>
                </a:cubicBezTo>
                <a:cubicBezTo>
                  <a:pt x="9" y="14"/>
                  <a:pt x="9" y="13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2" y="12"/>
                  <a:pt x="4" y="13"/>
                  <a:pt x="5" y="13"/>
                </a:cubicBezTo>
                <a:cubicBezTo>
                  <a:pt x="5" y="13"/>
                  <a:pt x="6" y="13"/>
                  <a:pt x="6" y="12"/>
                </a:cubicBezTo>
                <a:cubicBezTo>
                  <a:pt x="7" y="12"/>
                  <a:pt x="7" y="12"/>
                  <a:pt x="8" y="11"/>
                </a:cubicBezTo>
                <a:cubicBezTo>
                  <a:pt x="8" y="13"/>
                  <a:pt x="7" y="13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3" y="15"/>
                  <a:pt x="2" y="15"/>
                  <a:pt x="2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5"/>
                  <a:pt x="1" y="16"/>
                  <a:pt x="2" y="17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410"/>
          <p:cNvSpPr>
            <a:spLocks noEditPoints="1"/>
          </p:cNvSpPr>
          <p:nvPr/>
        </p:nvSpPr>
        <p:spPr bwMode="auto">
          <a:xfrm>
            <a:off x="6926264" y="2692400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2 w 10"/>
              <a:gd name="T65" fmla="*/ 9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6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412"/>
          <p:cNvSpPr>
            <a:spLocks noEditPoints="1"/>
          </p:cNvSpPr>
          <p:nvPr/>
        </p:nvSpPr>
        <p:spPr bwMode="auto">
          <a:xfrm>
            <a:off x="5611813" y="2136776"/>
            <a:ext cx="52388" cy="68263"/>
          </a:xfrm>
          <a:custGeom>
            <a:avLst/>
            <a:gdLst>
              <a:gd name="T0" fmla="*/ 2 w 14"/>
              <a:gd name="T1" fmla="*/ 15 h 18"/>
              <a:gd name="T2" fmla="*/ 7 w 14"/>
              <a:gd name="T3" fmla="*/ 18 h 18"/>
              <a:gd name="T4" fmla="*/ 12 w 14"/>
              <a:gd name="T5" fmla="*/ 15 h 18"/>
              <a:gd name="T6" fmla="*/ 14 w 14"/>
              <a:gd name="T7" fmla="*/ 9 h 18"/>
              <a:gd name="T8" fmla="*/ 13 w 14"/>
              <a:gd name="T9" fmla="*/ 4 h 18"/>
              <a:gd name="T10" fmla="*/ 11 w 14"/>
              <a:gd name="T11" fmla="*/ 1 h 18"/>
              <a:gd name="T12" fmla="*/ 7 w 14"/>
              <a:gd name="T13" fmla="*/ 0 h 18"/>
              <a:gd name="T14" fmla="*/ 2 w 14"/>
              <a:gd name="T15" fmla="*/ 2 h 18"/>
              <a:gd name="T16" fmla="*/ 0 w 14"/>
              <a:gd name="T17" fmla="*/ 9 h 18"/>
              <a:gd name="T18" fmla="*/ 2 w 14"/>
              <a:gd name="T19" fmla="*/ 15 h 18"/>
              <a:gd name="T20" fmla="*/ 2 w 14"/>
              <a:gd name="T21" fmla="*/ 15 h 18"/>
              <a:gd name="T22" fmla="*/ 4 w 14"/>
              <a:gd name="T23" fmla="*/ 3 h 18"/>
              <a:gd name="T24" fmla="*/ 7 w 14"/>
              <a:gd name="T25" fmla="*/ 2 h 18"/>
              <a:gd name="T26" fmla="*/ 10 w 14"/>
              <a:gd name="T27" fmla="*/ 3 h 18"/>
              <a:gd name="T28" fmla="*/ 11 w 14"/>
              <a:gd name="T29" fmla="*/ 5 h 18"/>
              <a:gd name="T30" fmla="*/ 12 w 14"/>
              <a:gd name="T31" fmla="*/ 9 h 18"/>
              <a:gd name="T32" fmla="*/ 11 w 14"/>
              <a:gd name="T33" fmla="*/ 14 h 18"/>
              <a:gd name="T34" fmla="*/ 7 w 14"/>
              <a:gd name="T35" fmla="*/ 16 h 18"/>
              <a:gd name="T36" fmla="*/ 4 w 14"/>
              <a:gd name="T37" fmla="*/ 14 h 18"/>
              <a:gd name="T38" fmla="*/ 2 w 14"/>
              <a:gd name="T39" fmla="*/ 9 h 18"/>
              <a:gd name="T40" fmla="*/ 4 w 14"/>
              <a:gd name="T41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18">
                <a:moveTo>
                  <a:pt x="2" y="15"/>
                </a:moveTo>
                <a:cubicBezTo>
                  <a:pt x="3" y="17"/>
                  <a:pt x="5" y="18"/>
                  <a:pt x="7" y="18"/>
                </a:cubicBezTo>
                <a:cubicBezTo>
                  <a:pt x="9" y="18"/>
                  <a:pt x="11" y="17"/>
                  <a:pt x="12" y="15"/>
                </a:cubicBezTo>
                <a:cubicBezTo>
                  <a:pt x="13" y="13"/>
                  <a:pt x="14" y="11"/>
                  <a:pt x="14" y="9"/>
                </a:cubicBezTo>
                <a:cubicBezTo>
                  <a:pt x="14" y="7"/>
                  <a:pt x="14" y="5"/>
                  <a:pt x="13" y="4"/>
                </a:cubicBezTo>
                <a:cubicBezTo>
                  <a:pt x="12" y="3"/>
                  <a:pt x="12" y="2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5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4" y="3"/>
                </a:moveTo>
                <a:cubicBezTo>
                  <a:pt x="5" y="2"/>
                  <a:pt x="6" y="2"/>
                  <a:pt x="7" y="2"/>
                </a:cubicBezTo>
                <a:cubicBezTo>
                  <a:pt x="8" y="2"/>
                  <a:pt x="9" y="2"/>
                  <a:pt x="10" y="3"/>
                </a:cubicBezTo>
                <a:cubicBezTo>
                  <a:pt x="10" y="3"/>
                  <a:pt x="11" y="4"/>
                  <a:pt x="11" y="5"/>
                </a:cubicBezTo>
                <a:cubicBezTo>
                  <a:pt x="12" y="6"/>
                  <a:pt x="12" y="7"/>
                  <a:pt x="12" y="9"/>
                </a:cubicBezTo>
                <a:cubicBezTo>
                  <a:pt x="12" y="11"/>
                  <a:pt x="11" y="13"/>
                  <a:pt x="11" y="14"/>
                </a:cubicBezTo>
                <a:cubicBezTo>
                  <a:pt x="10" y="15"/>
                  <a:pt x="8" y="16"/>
                  <a:pt x="7" y="16"/>
                </a:cubicBezTo>
                <a:cubicBezTo>
                  <a:pt x="6" y="16"/>
                  <a:pt x="5" y="15"/>
                  <a:pt x="4" y="14"/>
                </a:cubicBezTo>
                <a:cubicBezTo>
                  <a:pt x="3" y="13"/>
                  <a:pt x="2" y="11"/>
                  <a:pt x="2" y="9"/>
                </a:cubicBezTo>
                <a:cubicBezTo>
                  <a:pt x="2" y="6"/>
                  <a:pt x="3" y="5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413"/>
          <p:cNvSpPr>
            <a:spLocks/>
          </p:cNvSpPr>
          <p:nvPr/>
        </p:nvSpPr>
        <p:spPr bwMode="auto">
          <a:xfrm>
            <a:off x="5667376" y="2155826"/>
            <a:ext cx="34925" cy="49213"/>
          </a:xfrm>
          <a:custGeom>
            <a:avLst/>
            <a:gdLst>
              <a:gd name="T0" fmla="*/ 4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1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7 w 9"/>
              <a:gd name="T27" fmla="*/ 0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0 h 13"/>
              <a:gd name="T46" fmla="*/ 5 w 9"/>
              <a:gd name="T47" fmla="*/ 11 h 13"/>
              <a:gd name="T48" fmla="*/ 3 w 9"/>
              <a:gd name="T49" fmla="*/ 10 h 13"/>
              <a:gd name="T50" fmla="*/ 2 w 9"/>
              <a:gd name="T51" fmla="*/ 8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2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5"/>
                  <a:pt x="5" y="5"/>
                </a:cubicBezTo>
                <a:cubicBezTo>
                  <a:pt x="4" y="5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1"/>
                  <a:pt x="7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2" y="6"/>
                  <a:pt x="3" y="7"/>
                  <a:pt x="5" y="7"/>
                </a:cubicBezTo>
                <a:cubicBezTo>
                  <a:pt x="6" y="7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0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414"/>
          <p:cNvSpPr>
            <a:spLocks/>
          </p:cNvSpPr>
          <p:nvPr/>
        </p:nvSpPr>
        <p:spPr bwMode="auto">
          <a:xfrm>
            <a:off x="5708651" y="2136776"/>
            <a:ext cx="7938" cy="68263"/>
          </a:xfrm>
          <a:custGeom>
            <a:avLst/>
            <a:gdLst>
              <a:gd name="T0" fmla="*/ 3 w 5"/>
              <a:gd name="T1" fmla="*/ 43 h 43"/>
              <a:gd name="T2" fmla="*/ 5 w 5"/>
              <a:gd name="T3" fmla="*/ 0 h 43"/>
              <a:gd name="T4" fmla="*/ 0 w 5"/>
              <a:gd name="T5" fmla="*/ 0 h 43"/>
              <a:gd name="T6" fmla="*/ 0 w 5"/>
              <a:gd name="T7" fmla="*/ 43 h 43"/>
              <a:gd name="T8" fmla="*/ 3 w 5"/>
              <a:gd name="T9" fmla="*/ 43 h 43"/>
              <a:gd name="T10" fmla="*/ 3 w 5"/>
              <a:gd name="T1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3">
                <a:moveTo>
                  <a:pt x="3" y="43"/>
                </a:moveTo>
                <a:lnTo>
                  <a:pt x="5" y="0"/>
                </a:lnTo>
                <a:lnTo>
                  <a:pt x="0" y="0"/>
                </a:lnTo>
                <a:lnTo>
                  <a:pt x="0" y="43"/>
                </a:lnTo>
                <a:lnTo>
                  <a:pt x="3" y="43"/>
                </a:lnTo>
                <a:lnTo>
                  <a:pt x="3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415"/>
          <p:cNvSpPr>
            <a:spLocks noEditPoints="1"/>
          </p:cNvSpPr>
          <p:nvPr/>
        </p:nvSpPr>
        <p:spPr bwMode="auto">
          <a:xfrm>
            <a:off x="5724526" y="2155826"/>
            <a:ext cx="33338" cy="49213"/>
          </a:xfrm>
          <a:custGeom>
            <a:avLst/>
            <a:gdLst>
              <a:gd name="T0" fmla="*/ 1 w 9"/>
              <a:gd name="T1" fmla="*/ 11 h 13"/>
              <a:gd name="T2" fmla="*/ 4 w 9"/>
              <a:gd name="T3" fmla="*/ 13 h 13"/>
              <a:gd name="T4" fmla="*/ 8 w 9"/>
              <a:gd name="T5" fmla="*/ 11 h 13"/>
              <a:gd name="T6" fmla="*/ 9 w 9"/>
              <a:gd name="T7" fmla="*/ 6 h 13"/>
              <a:gd name="T8" fmla="*/ 8 w 9"/>
              <a:gd name="T9" fmla="*/ 2 h 13"/>
              <a:gd name="T10" fmla="*/ 4 w 9"/>
              <a:gd name="T11" fmla="*/ 0 h 13"/>
              <a:gd name="T12" fmla="*/ 1 w 9"/>
              <a:gd name="T13" fmla="*/ 1 h 13"/>
              <a:gd name="T14" fmla="*/ 0 w 9"/>
              <a:gd name="T15" fmla="*/ 6 h 13"/>
              <a:gd name="T16" fmla="*/ 1 w 9"/>
              <a:gd name="T17" fmla="*/ 11 h 13"/>
              <a:gd name="T18" fmla="*/ 2 w 9"/>
              <a:gd name="T19" fmla="*/ 3 h 13"/>
              <a:gd name="T20" fmla="*/ 4 w 9"/>
              <a:gd name="T21" fmla="*/ 2 h 13"/>
              <a:gd name="T22" fmla="*/ 7 w 9"/>
              <a:gd name="T23" fmla="*/ 3 h 13"/>
              <a:gd name="T24" fmla="*/ 7 w 9"/>
              <a:gd name="T25" fmla="*/ 6 h 13"/>
              <a:gd name="T26" fmla="*/ 6 w 9"/>
              <a:gd name="T27" fmla="*/ 10 h 13"/>
              <a:gd name="T28" fmla="*/ 4 w 9"/>
              <a:gd name="T29" fmla="*/ 11 h 13"/>
              <a:gd name="T30" fmla="*/ 2 w 9"/>
              <a:gd name="T31" fmla="*/ 10 h 13"/>
              <a:gd name="T32" fmla="*/ 1 w 9"/>
              <a:gd name="T33" fmla="*/ 6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2"/>
                  <a:pt x="3" y="13"/>
                  <a:pt x="4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9" y="9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9"/>
                  <a:pt x="1" y="8"/>
                  <a:pt x="1" y="6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416"/>
          <p:cNvSpPr>
            <a:spLocks noEditPoints="1"/>
          </p:cNvSpPr>
          <p:nvPr/>
        </p:nvSpPr>
        <p:spPr bwMode="auto">
          <a:xfrm>
            <a:off x="9132888" y="6591301"/>
            <a:ext cx="49213" cy="65088"/>
          </a:xfrm>
          <a:custGeom>
            <a:avLst/>
            <a:gdLst>
              <a:gd name="T0" fmla="*/ 2 w 13"/>
              <a:gd name="T1" fmla="*/ 17 h 17"/>
              <a:gd name="T2" fmla="*/ 4 w 13"/>
              <a:gd name="T3" fmla="*/ 12 h 17"/>
              <a:gd name="T4" fmla="*/ 10 w 13"/>
              <a:gd name="T5" fmla="*/ 12 h 17"/>
              <a:gd name="T6" fmla="*/ 11 w 13"/>
              <a:gd name="T7" fmla="*/ 17 h 17"/>
              <a:gd name="T8" fmla="*/ 13 w 13"/>
              <a:gd name="T9" fmla="*/ 17 h 17"/>
              <a:gd name="T10" fmla="*/ 8 w 13"/>
              <a:gd name="T11" fmla="*/ 0 h 17"/>
              <a:gd name="T12" fmla="*/ 6 w 13"/>
              <a:gd name="T13" fmla="*/ 0 h 17"/>
              <a:gd name="T14" fmla="*/ 0 w 13"/>
              <a:gd name="T15" fmla="*/ 17 h 17"/>
              <a:gd name="T16" fmla="*/ 2 w 13"/>
              <a:gd name="T17" fmla="*/ 17 h 17"/>
              <a:gd name="T18" fmla="*/ 6 w 13"/>
              <a:gd name="T19" fmla="*/ 5 h 17"/>
              <a:gd name="T20" fmla="*/ 7 w 13"/>
              <a:gd name="T21" fmla="*/ 2 h 17"/>
              <a:gd name="T22" fmla="*/ 8 w 13"/>
              <a:gd name="T23" fmla="*/ 5 h 17"/>
              <a:gd name="T24" fmla="*/ 9 w 13"/>
              <a:gd name="T25" fmla="*/ 10 h 17"/>
              <a:gd name="T26" fmla="*/ 4 w 13"/>
              <a:gd name="T27" fmla="*/ 10 h 17"/>
              <a:gd name="T28" fmla="*/ 6 w 13"/>
              <a:gd name="T2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7" y="3"/>
                  <a:pt x="7" y="2"/>
                </a:cubicBezTo>
                <a:cubicBezTo>
                  <a:pt x="7" y="3"/>
                  <a:pt x="7" y="4"/>
                  <a:pt x="8" y="5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417"/>
          <p:cNvSpPr>
            <a:spLocks/>
          </p:cNvSpPr>
          <p:nvPr/>
        </p:nvSpPr>
        <p:spPr bwMode="auto">
          <a:xfrm>
            <a:off x="9190038" y="6610351"/>
            <a:ext cx="52388" cy="49213"/>
          </a:xfrm>
          <a:custGeom>
            <a:avLst/>
            <a:gdLst>
              <a:gd name="T0" fmla="*/ 1 w 14"/>
              <a:gd name="T1" fmla="*/ 12 h 13"/>
              <a:gd name="T2" fmla="*/ 1 w 14"/>
              <a:gd name="T3" fmla="*/ 6 h 13"/>
              <a:gd name="T4" fmla="*/ 2 w 14"/>
              <a:gd name="T5" fmla="*/ 2 h 13"/>
              <a:gd name="T6" fmla="*/ 4 w 14"/>
              <a:gd name="T7" fmla="*/ 2 h 13"/>
              <a:gd name="T8" fmla="*/ 5 w 14"/>
              <a:gd name="T9" fmla="*/ 2 h 13"/>
              <a:gd name="T10" fmla="*/ 6 w 14"/>
              <a:gd name="T11" fmla="*/ 4 h 13"/>
              <a:gd name="T12" fmla="*/ 6 w 14"/>
              <a:gd name="T13" fmla="*/ 12 h 13"/>
              <a:gd name="T14" fmla="*/ 7 w 14"/>
              <a:gd name="T15" fmla="*/ 12 h 13"/>
              <a:gd name="T16" fmla="*/ 7 w 14"/>
              <a:gd name="T17" fmla="*/ 5 h 13"/>
              <a:gd name="T18" fmla="*/ 8 w 14"/>
              <a:gd name="T19" fmla="*/ 2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3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0 w 14"/>
              <a:gd name="T37" fmla="*/ 0 h 13"/>
              <a:gd name="T38" fmla="*/ 9 w 14"/>
              <a:gd name="T39" fmla="*/ 0 h 13"/>
              <a:gd name="T40" fmla="*/ 7 w 14"/>
              <a:gd name="T41" fmla="*/ 2 h 13"/>
              <a:gd name="T42" fmla="*/ 6 w 14"/>
              <a:gd name="T43" fmla="*/ 0 h 13"/>
              <a:gd name="T44" fmla="*/ 4 w 14"/>
              <a:gd name="T45" fmla="*/ 0 h 13"/>
              <a:gd name="T46" fmla="*/ 3 w 14"/>
              <a:gd name="T47" fmla="*/ 0 h 13"/>
              <a:gd name="T48" fmla="*/ 1 w 14"/>
              <a:gd name="T49" fmla="*/ 2 h 13"/>
              <a:gd name="T50" fmla="*/ 1 w 14"/>
              <a:gd name="T51" fmla="*/ 0 h 13"/>
              <a:gd name="T52" fmla="*/ 0 w 14"/>
              <a:gd name="T53" fmla="*/ 0 h 13"/>
              <a:gd name="T54" fmla="*/ 0 w 14"/>
              <a:gd name="T55" fmla="*/ 12 h 13"/>
              <a:gd name="T56" fmla="*/ 1 w 14"/>
              <a:gd name="T5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1" y="12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4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8" y="3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2"/>
                  <a:pt x="11" y="2"/>
                </a:cubicBezTo>
                <a:cubicBezTo>
                  <a:pt x="11" y="2"/>
                  <a:pt x="12" y="2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10" y="0"/>
                  <a:pt x="9" y="0"/>
                  <a:pt x="9" y="0"/>
                </a:cubicBezTo>
                <a:cubicBezTo>
                  <a:pt x="8" y="1"/>
                  <a:pt x="8" y="1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418"/>
          <p:cNvSpPr>
            <a:spLocks/>
          </p:cNvSpPr>
          <p:nvPr/>
        </p:nvSpPr>
        <p:spPr bwMode="auto">
          <a:xfrm>
            <a:off x="9250363" y="6610351"/>
            <a:ext cx="52388" cy="49213"/>
          </a:xfrm>
          <a:custGeom>
            <a:avLst/>
            <a:gdLst>
              <a:gd name="T0" fmla="*/ 2 w 14"/>
              <a:gd name="T1" fmla="*/ 13 h 13"/>
              <a:gd name="T2" fmla="*/ 2 w 14"/>
              <a:gd name="T3" fmla="*/ 6 h 13"/>
              <a:gd name="T4" fmla="*/ 3 w 14"/>
              <a:gd name="T5" fmla="*/ 3 h 13"/>
              <a:gd name="T6" fmla="*/ 4 w 14"/>
              <a:gd name="T7" fmla="*/ 2 h 13"/>
              <a:gd name="T8" fmla="*/ 6 w 14"/>
              <a:gd name="T9" fmla="*/ 2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5 h 13"/>
              <a:gd name="T18" fmla="*/ 9 w 14"/>
              <a:gd name="T19" fmla="*/ 3 h 13"/>
              <a:gd name="T20" fmla="*/ 10 w 14"/>
              <a:gd name="T21" fmla="*/ 2 h 13"/>
              <a:gd name="T22" fmla="*/ 11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0 h 13"/>
              <a:gd name="T40" fmla="*/ 8 w 14"/>
              <a:gd name="T41" fmla="*/ 2 h 13"/>
              <a:gd name="T42" fmla="*/ 7 w 14"/>
              <a:gd name="T43" fmla="*/ 0 h 13"/>
              <a:gd name="T44" fmla="*/ 5 w 14"/>
              <a:gd name="T45" fmla="*/ 0 h 13"/>
              <a:gd name="T46" fmla="*/ 3 w 14"/>
              <a:gd name="T47" fmla="*/ 0 h 13"/>
              <a:gd name="T48" fmla="*/ 2 w 14"/>
              <a:gd name="T49" fmla="*/ 2 h 13"/>
              <a:gd name="T50" fmla="*/ 2 w 14"/>
              <a:gd name="T51" fmla="*/ 0 h 13"/>
              <a:gd name="T52" fmla="*/ 0 w 14"/>
              <a:gd name="T53" fmla="*/ 0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1"/>
                  <a:pt x="8" y="1"/>
                  <a:pt x="8" y="2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419"/>
          <p:cNvSpPr>
            <a:spLocks noEditPoints="1"/>
          </p:cNvSpPr>
          <p:nvPr/>
        </p:nvSpPr>
        <p:spPr bwMode="auto">
          <a:xfrm>
            <a:off x="9310688" y="6610351"/>
            <a:ext cx="33338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8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11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3" y="7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420"/>
          <p:cNvSpPr>
            <a:spLocks/>
          </p:cNvSpPr>
          <p:nvPr/>
        </p:nvSpPr>
        <p:spPr bwMode="auto">
          <a:xfrm>
            <a:off x="9351963" y="6610351"/>
            <a:ext cx="33338" cy="49213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9 w 9"/>
              <a:gd name="T21" fmla="*/ 3 h 13"/>
              <a:gd name="T22" fmla="*/ 8 w 9"/>
              <a:gd name="T23" fmla="*/ 1 h 13"/>
              <a:gd name="T24" fmla="*/ 7 w 9"/>
              <a:gd name="T25" fmla="*/ 1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0 h 13"/>
              <a:gd name="T34" fmla="*/ 0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421"/>
          <p:cNvSpPr>
            <a:spLocks/>
          </p:cNvSpPr>
          <p:nvPr/>
        </p:nvSpPr>
        <p:spPr bwMode="auto">
          <a:xfrm>
            <a:off x="5254626" y="6115051"/>
            <a:ext cx="41275" cy="63500"/>
          </a:xfrm>
          <a:custGeom>
            <a:avLst/>
            <a:gdLst>
              <a:gd name="T0" fmla="*/ 14 w 26"/>
              <a:gd name="T1" fmla="*/ 40 h 40"/>
              <a:gd name="T2" fmla="*/ 14 w 26"/>
              <a:gd name="T3" fmla="*/ 5 h 40"/>
              <a:gd name="T4" fmla="*/ 26 w 26"/>
              <a:gd name="T5" fmla="*/ 5 h 40"/>
              <a:gd name="T6" fmla="*/ 26 w 26"/>
              <a:gd name="T7" fmla="*/ 0 h 40"/>
              <a:gd name="T8" fmla="*/ 0 w 26"/>
              <a:gd name="T9" fmla="*/ 0 h 40"/>
              <a:gd name="T10" fmla="*/ 0 w 26"/>
              <a:gd name="T11" fmla="*/ 5 h 40"/>
              <a:gd name="T12" fmla="*/ 10 w 26"/>
              <a:gd name="T13" fmla="*/ 5 h 40"/>
              <a:gd name="T14" fmla="*/ 10 w 26"/>
              <a:gd name="T15" fmla="*/ 40 h 40"/>
              <a:gd name="T16" fmla="*/ 14 w 26"/>
              <a:gd name="T17" fmla="*/ 40 h 40"/>
              <a:gd name="T18" fmla="*/ 14 w 26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0">
                <a:moveTo>
                  <a:pt x="14" y="40"/>
                </a:moveTo>
                <a:lnTo>
                  <a:pt x="14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5"/>
                </a:lnTo>
                <a:lnTo>
                  <a:pt x="10" y="5"/>
                </a:lnTo>
                <a:lnTo>
                  <a:pt x="10" y="40"/>
                </a:lnTo>
                <a:lnTo>
                  <a:pt x="14" y="40"/>
                </a:lnTo>
                <a:lnTo>
                  <a:pt x="1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422"/>
          <p:cNvSpPr>
            <a:spLocks/>
          </p:cNvSpPr>
          <p:nvPr/>
        </p:nvSpPr>
        <p:spPr bwMode="auto">
          <a:xfrm>
            <a:off x="5295901" y="6134101"/>
            <a:ext cx="33338" cy="47625"/>
          </a:xfrm>
          <a:custGeom>
            <a:avLst/>
            <a:gdLst>
              <a:gd name="T0" fmla="*/ 9 w 9"/>
              <a:gd name="T1" fmla="*/ 13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10 h 13"/>
              <a:gd name="T16" fmla="*/ 2 w 9"/>
              <a:gd name="T17" fmla="*/ 7 h 13"/>
              <a:gd name="T18" fmla="*/ 2 w 9"/>
              <a:gd name="T19" fmla="*/ 0 h 13"/>
              <a:gd name="T20" fmla="*/ 1 w 9"/>
              <a:gd name="T21" fmla="*/ 0 h 13"/>
              <a:gd name="T22" fmla="*/ 1 w 9"/>
              <a:gd name="T23" fmla="*/ 8 h 13"/>
              <a:gd name="T24" fmla="*/ 1 w 9"/>
              <a:gd name="T25" fmla="*/ 11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3 h 13"/>
              <a:gd name="T36" fmla="*/ 9 w 9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0"/>
                  <a:pt x="3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8"/>
                  <a:pt x="1" y="8"/>
                  <a:pt x="1" y="8"/>
                </a:cubicBezTo>
                <a:cubicBezTo>
                  <a:pt x="0" y="9"/>
                  <a:pt x="1" y="10"/>
                  <a:pt x="1" y="11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423"/>
          <p:cNvSpPr>
            <a:spLocks/>
          </p:cNvSpPr>
          <p:nvPr/>
        </p:nvSpPr>
        <p:spPr bwMode="auto">
          <a:xfrm>
            <a:off x="5337176" y="6134101"/>
            <a:ext cx="33338" cy="47625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9 w 9"/>
              <a:gd name="T21" fmla="*/ 3 h 13"/>
              <a:gd name="T22" fmla="*/ 8 w 9"/>
              <a:gd name="T23" fmla="*/ 1 h 13"/>
              <a:gd name="T24" fmla="*/ 7 w 9"/>
              <a:gd name="T25" fmla="*/ 0 h 13"/>
              <a:gd name="T26" fmla="*/ 5 w 9"/>
              <a:gd name="T27" fmla="*/ 0 h 13"/>
              <a:gd name="T28" fmla="*/ 4 w 9"/>
              <a:gd name="T29" fmla="*/ 0 h 13"/>
              <a:gd name="T30" fmla="*/ 2 w 9"/>
              <a:gd name="T31" fmla="*/ 2 h 13"/>
              <a:gd name="T32" fmla="*/ 2 w 9"/>
              <a:gd name="T33" fmla="*/ 0 h 13"/>
              <a:gd name="T34" fmla="*/ 1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1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424"/>
          <p:cNvSpPr>
            <a:spLocks noEditPoints="1"/>
          </p:cNvSpPr>
          <p:nvPr/>
        </p:nvSpPr>
        <p:spPr bwMode="auto">
          <a:xfrm>
            <a:off x="5378451" y="6118226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3 w 5"/>
              <a:gd name="T5" fmla="*/ 0 h 40"/>
              <a:gd name="T6" fmla="*/ 3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10 h 40"/>
              <a:gd name="T16" fmla="*/ 3 w 5"/>
              <a:gd name="T17" fmla="*/ 10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3" y="0"/>
                </a:lnTo>
                <a:lnTo>
                  <a:pt x="3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10"/>
                </a:lnTo>
                <a:lnTo>
                  <a:pt x="3" y="1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425"/>
          <p:cNvSpPr>
            <a:spLocks/>
          </p:cNvSpPr>
          <p:nvPr/>
        </p:nvSpPr>
        <p:spPr bwMode="auto">
          <a:xfrm>
            <a:off x="5394326" y="6134101"/>
            <a:ext cx="33338" cy="47625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8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5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1 h 13"/>
              <a:gd name="T28" fmla="*/ 4 w 9"/>
              <a:gd name="T29" fmla="*/ 0 h 13"/>
              <a:gd name="T30" fmla="*/ 2 w 9"/>
              <a:gd name="T31" fmla="*/ 1 h 13"/>
              <a:gd name="T32" fmla="*/ 0 w 9"/>
              <a:gd name="T33" fmla="*/ 4 h 13"/>
              <a:gd name="T34" fmla="*/ 1 w 9"/>
              <a:gd name="T35" fmla="*/ 5 h 13"/>
              <a:gd name="T36" fmla="*/ 2 w 9"/>
              <a:gd name="T37" fmla="*/ 7 h 13"/>
              <a:gd name="T38" fmla="*/ 5 w 9"/>
              <a:gd name="T39" fmla="*/ 8 h 13"/>
              <a:gd name="T40" fmla="*/ 6 w 9"/>
              <a:gd name="T41" fmla="*/ 8 h 13"/>
              <a:gd name="T42" fmla="*/ 7 w 9"/>
              <a:gd name="T43" fmla="*/ 10 h 13"/>
              <a:gd name="T44" fmla="*/ 6 w 9"/>
              <a:gd name="T45" fmla="*/ 11 h 13"/>
              <a:gd name="T46" fmla="*/ 4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9"/>
                  <a:pt x="8" y="8"/>
                  <a:pt x="8" y="8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3" y="7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7" y="9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426"/>
          <p:cNvSpPr>
            <a:spLocks noEditPoints="1"/>
          </p:cNvSpPr>
          <p:nvPr/>
        </p:nvSpPr>
        <p:spPr bwMode="auto">
          <a:xfrm>
            <a:off x="4492626" y="5934076"/>
            <a:ext cx="49213" cy="63500"/>
          </a:xfrm>
          <a:custGeom>
            <a:avLst/>
            <a:gdLst>
              <a:gd name="T0" fmla="*/ 2 w 13"/>
              <a:gd name="T1" fmla="*/ 17 h 17"/>
              <a:gd name="T2" fmla="*/ 4 w 13"/>
              <a:gd name="T3" fmla="*/ 11 h 17"/>
              <a:gd name="T4" fmla="*/ 10 w 13"/>
              <a:gd name="T5" fmla="*/ 12 h 17"/>
              <a:gd name="T6" fmla="*/ 11 w 13"/>
              <a:gd name="T7" fmla="*/ 17 h 17"/>
              <a:gd name="T8" fmla="*/ 13 w 13"/>
              <a:gd name="T9" fmla="*/ 17 h 17"/>
              <a:gd name="T10" fmla="*/ 8 w 13"/>
              <a:gd name="T11" fmla="*/ 0 h 17"/>
              <a:gd name="T12" fmla="*/ 6 w 13"/>
              <a:gd name="T13" fmla="*/ 0 h 17"/>
              <a:gd name="T14" fmla="*/ 0 w 13"/>
              <a:gd name="T15" fmla="*/ 17 h 17"/>
              <a:gd name="T16" fmla="*/ 2 w 13"/>
              <a:gd name="T17" fmla="*/ 17 h 17"/>
              <a:gd name="T18" fmla="*/ 6 w 13"/>
              <a:gd name="T19" fmla="*/ 5 h 17"/>
              <a:gd name="T20" fmla="*/ 7 w 13"/>
              <a:gd name="T21" fmla="*/ 1 h 17"/>
              <a:gd name="T22" fmla="*/ 8 w 13"/>
              <a:gd name="T23" fmla="*/ 5 h 17"/>
              <a:gd name="T24" fmla="*/ 9 w 13"/>
              <a:gd name="T25" fmla="*/ 10 h 17"/>
              <a:gd name="T26" fmla="*/ 4 w 13"/>
              <a:gd name="T27" fmla="*/ 10 h 17"/>
              <a:gd name="T28" fmla="*/ 6 w 13"/>
              <a:gd name="T2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4" y="11"/>
                  <a:pt x="4" y="11"/>
                  <a:pt x="4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6" y="2"/>
                  <a:pt x="7" y="1"/>
                </a:cubicBezTo>
                <a:cubicBezTo>
                  <a:pt x="7" y="2"/>
                  <a:pt x="7" y="3"/>
                  <a:pt x="8" y="5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427"/>
          <p:cNvSpPr>
            <a:spLocks/>
          </p:cNvSpPr>
          <p:nvPr/>
        </p:nvSpPr>
        <p:spPr bwMode="auto">
          <a:xfrm>
            <a:off x="4545013" y="5934076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2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2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428"/>
          <p:cNvSpPr>
            <a:spLocks noEditPoints="1"/>
          </p:cNvSpPr>
          <p:nvPr/>
        </p:nvSpPr>
        <p:spPr bwMode="auto">
          <a:xfrm>
            <a:off x="4560888" y="5949951"/>
            <a:ext cx="33338" cy="66675"/>
          </a:xfrm>
          <a:custGeom>
            <a:avLst/>
            <a:gdLst>
              <a:gd name="T0" fmla="*/ 1 w 9"/>
              <a:gd name="T1" fmla="*/ 17 h 18"/>
              <a:gd name="T2" fmla="*/ 4 w 9"/>
              <a:gd name="T3" fmla="*/ 18 h 18"/>
              <a:gd name="T4" fmla="*/ 7 w 9"/>
              <a:gd name="T5" fmla="*/ 17 h 18"/>
              <a:gd name="T6" fmla="*/ 9 w 9"/>
              <a:gd name="T7" fmla="*/ 15 h 18"/>
              <a:gd name="T8" fmla="*/ 9 w 9"/>
              <a:gd name="T9" fmla="*/ 11 h 18"/>
              <a:gd name="T10" fmla="*/ 9 w 9"/>
              <a:gd name="T11" fmla="*/ 1 h 18"/>
              <a:gd name="T12" fmla="*/ 8 w 9"/>
              <a:gd name="T13" fmla="*/ 1 h 18"/>
              <a:gd name="T14" fmla="*/ 8 w 9"/>
              <a:gd name="T15" fmla="*/ 2 h 18"/>
              <a:gd name="T16" fmla="*/ 6 w 9"/>
              <a:gd name="T17" fmla="*/ 1 h 18"/>
              <a:gd name="T18" fmla="*/ 5 w 9"/>
              <a:gd name="T19" fmla="*/ 0 h 18"/>
              <a:gd name="T20" fmla="*/ 2 w 9"/>
              <a:gd name="T21" fmla="*/ 1 h 18"/>
              <a:gd name="T22" fmla="*/ 1 w 9"/>
              <a:gd name="T23" fmla="*/ 3 h 18"/>
              <a:gd name="T24" fmla="*/ 0 w 9"/>
              <a:gd name="T25" fmla="*/ 7 h 18"/>
              <a:gd name="T26" fmla="*/ 2 w 9"/>
              <a:gd name="T27" fmla="*/ 11 h 18"/>
              <a:gd name="T28" fmla="*/ 5 w 9"/>
              <a:gd name="T29" fmla="*/ 13 h 18"/>
              <a:gd name="T30" fmla="*/ 6 w 9"/>
              <a:gd name="T31" fmla="*/ 13 h 18"/>
              <a:gd name="T32" fmla="*/ 7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4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0 w 9"/>
              <a:gd name="T45" fmla="*/ 14 h 18"/>
              <a:gd name="T46" fmla="*/ 1 w 9"/>
              <a:gd name="T47" fmla="*/ 17 h 18"/>
              <a:gd name="T48" fmla="*/ 3 w 9"/>
              <a:gd name="T49" fmla="*/ 3 h 18"/>
              <a:gd name="T50" fmla="*/ 5 w 9"/>
              <a:gd name="T51" fmla="*/ 2 h 18"/>
              <a:gd name="T52" fmla="*/ 7 w 9"/>
              <a:gd name="T53" fmla="*/ 3 h 18"/>
              <a:gd name="T54" fmla="*/ 8 w 9"/>
              <a:gd name="T55" fmla="*/ 7 h 18"/>
              <a:gd name="T56" fmla="*/ 7 w 9"/>
              <a:gd name="T57" fmla="*/ 10 h 18"/>
              <a:gd name="T58" fmla="*/ 5 w 9"/>
              <a:gd name="T59" fmla="*/ 11 h 18"/>
              <a:gd name="T60" fmla="*/ 3 w 9"/>
              <a:gd name="T61" fmla="*/ 10 h 18"/>
              <a:gd name="T62" fmla="*/ 2 w 9"/>
              <a:gd name="T63" fmla="*/ 6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1" y="17"/>
                </a:moveTo>
                <a:cubicBezTo>
                  <a:pt x="2" y="18"/>
                  <a:pt x="3" y="18"/>
                  <a:pt x="4" y="18"/>
                </a:cubicBezTo>
                <a:cubicBezTo>
                  <a:pt x="5" y="18"/>
                  <a:pt x="6" y="18"/>
                  <a:pt x="7" y="17"/>
                </a:cubicBezTo>
                <a:cubicBezTo>
                  <a:pt x="8" y="17"/>
                  <a:pt x="8" y="16"/>
                  <a:pt x="9" y="15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0" y="7"/>
                </a:cubicBezTo>
                <a:cubicBezTo>
                  <a:pt x="0" y="9"/>
                  <a:pt x="1" y="10"/>
                  <a:pt x="2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5" y="13"/>
                  <a:pt x="6" y="13"/>
                  <a:pt x="6" y="13"/>
                </a:cubicBezTo>
                <a:cubicBezTo>
                  <a:pt x="7" y="12"/>
                  <a:pt x="7" y="12"/>
                  <a:pt x="7" y="11"/>
                </a:cubicBezTo>
                <a:cubicBezTo>
                  <a:pt x="7" y="13"/>
                  <a:pt x="7" y="14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1" y="17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429"/>
          <p:cNvSpPr>
            <a:spLocks noEditPoints="1"/>
          </p:cNvSpPr>
          <p:nvPr/>
        </p:nvSpPr>
        <p:spPr bwMode="auto">
          <a:xfrm>
            <a:off x="4602163" y="5949951"/>
            <a:ext cx="36513" cy="47625"/>
          </a:xfrm>
          <a:custGeom>
            <a:avLst/>
            <a:gdLst>
              <a:gd name="T0" fmla="*/ 5 w 10"/>
              <a:gd name="T1" fmla="*/ 12 h 13"/>
              <a:gd name="T2" fmla="*/ 3 w 10"/>
              <a:gd name="T3" fmla="*/ 11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2 w 10"/>
              <a:gd name="T19" fmla="*/ 12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2 h 13"/>
              <a:gd name="T30" fmla="*/ 5 w 10"/>
              <a:gd name="T31" fmla="*/ 12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6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2"/>
                </a:moveTo>
                <a:cubicBezTo>
                  <a:pt x="4" y="12"/>
                  <a:pt x="4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3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430"/>
          <p:cNvSpPr>
            <a:spLocks/>
          </p:cNvSpPr>
          <p:nvPr/>
        </p:nvSpPr>
        <p:spPr bwMode="auto">
          <a:xfrm>
            <a:off x="4646613" y="5949951"/>
            <a:ext cx="19050" cy="47625"/>
          </a:xfrm>
          <a:custGeom>
            <a:avLst/>
            <a:gdLst>
              <a:gd name="T0" fmla="*/ 1 w 5"/>
              <a:gd name="T1" fmla="*/ 13 h 13"/>
              <a:gd name="T2" fmla="*/ 2 w 5"/>
              <a:gd name="T3" fmla="*/ 7 h 13"/>
              <a:gd name="T4" fmla="*/ 2 w 5"/>
              <a:gd name="T5" fmla="*/ 4 h 13"/>
              <a:gd name="T6" fmla="*/ 3 w 5"/>
              <a:gd name="T7" fmla="*/ 3 h 13"/>
              <a:gd name="T8" fmla="*/ 4 w 5"/>
              <a:gd name="T9" fmla="*/ 3 h 13"/>
              <a:gd name="T10" fmla="*/ 5 w 5"/>
              <a:gd name="T11" fmla="*/ 3 h 13"/>
              <a:gd name="T12" fmla="*/ 5 w 5"/>
              <a:gd name="T13" fmla="*/ 1 h 13"/>
              <a:gd name="T14" fmla="*/ 4 w 5"/>
              <a:gd name="T15" fmla="*/ 0 h 13"/>
              <a:gd name="T16" fmla="*/ 3 w 5"/>
              <a:gd name="T17" fmla="*/ 1 h 13"/>
              <a:gd name="T18" fmla="*/ 1 w 5"/>
              <a:gd name="T19" fmla="*/ 3 h 13"/>
              <a:gd name="T20" fmla="*/ 1 w 5"/>
              <a:gd name="T21" fmla="*/ 1 h 13"/>
              <a:gd name="T22" fmla="*/ 0 w 5"/>
              <a:gd name="T23" fmla="*/ 1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4" y="3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2"/>
                  <a:pt x="1" y="3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431"/>
          <p:cNvSpPr>
            <a:spLocks noEditPoints="1"/>
          </p:cNvSpPr>
          <p:nvPr/>
        </p:nvSpPr>
        <p:spPr bwMode="auto">
          <a:xfrm>
            <a:off x="2779713" y="6159501"/>
            <a:ext cx="49213" cy="63500"/>
          </a:xfrm>
          <a:custGeom>
            <a:avLst/>
            <a:gdLst>
              <a:gd name="T0" fmla="*/ 2 w 13"/>
              <a:gd name="T1" fmla="*/ 17 h 17"/>
              <a:gd name="T2" fmla="*/ 2 w 13"/>
              <a:gd name="T3" fmla="*/ 9 h 17"/>
              <a:gd name="T4" fmla="*/ 4 w 13"/>
              <a:gd name="T5" fmla="*/ 9 h 17"/>
              <a:gd name="T6" fmla="*/ 6 w 13"/>
              <a:gd name="T7" fmla="*/ 9 h 17"/>
              <a:gd name="T8" fmla="*/ 7 w 13"/>
              <a:gd name="T9" fmla="*/ 10 h 17"/>
              <a:gd name="T10" fmla="*/ 9 w 13"/>
              <a:gd name="T11" fmla="*/ 13 h 17"/>
              <a:gd name="T12" fmla="*/ 10 w 13"/>
              <a:gd name="T13" fmla="*/ 17 h 17"/>
              <a:gd name="T14" fmla="*/ 13 w 13"/>
              <a:gd name="T15" fmla="*/ 17 h 17"/>
              <a:gd name="T16" fmla="*/ 10 w 13"/>
              <a:gd name="T17" fmla="*/ 12 h 17"/>
              <a:gd name="T18" fmla="*/ 9 w 13"/>
              <a:gd name="T19" fmla="*/ 10 h 17"/>
              <a:gd name="T20" fmla="*/ 8 w 13"/>
              <a:gd name="T21" fmla="*/ 9 h 17"/>
              <a:gd name="T22" fmla="*/ 11 w 13"/>
              <a:gd name="T23" fmla="*/ 7 h 17"/>
              <a:gd name="T24" fmla="*/ 12 w 13"/>
              <a:gd name="T25" fmla="*/ 4 h 17"/>
              <a:gd name="T26" fmla="*/ 11 w 13"/>
              <a:gd name="T27" fmla="*/ 2 h 17"/>
              <a:gd name="T28" fmla="*/ 10 w 13"/>
              <a:gd name="T29" fmla="*/ 0 h 17"/>
              <a:gd name="T30" fmla="*/ 7 w 13"/>
              <a:gd name="T31" fmla="*/ 0 h 17"/>
              <a:gd name="T32" fmla="*/ 1 w 13"/>
              <a:gd name="T33" fmla="*/ 0 h 17"/>
              <a:gd name="T34" fmla="*/ 0 w 13"/>
              <a:gd name="T35" fmla="*/ 17 h 17"/>
              <a:gd name="T36" fmla="*/ 2 w 13"/>
              <a:gd name="T37" fmla="*/ 17 h 17"/>
              <a:gd name="T38" fmla="*/ 2 w 13"/>
              <a:gd name="T39" fmla="*/ 1 h 17"/>
              <a:gd name="T40" fmla="*/ 7 w 13"/>
              <a:gd name="T41" fmla="*/ 1 h 17"/>
              <a:gd name="T42" fmla="*/ 9 w 13"/>
              <a:gd name="T43" fmla="*/ 2 h 17"/>
              <a:gd name="T44" fmla="*/ 10 w 13"/>
              <a:gd name="T45" fmla="*/ 4 h 17"/>
              <a:gd name="T46" fmla="*/ 9 w 13"/>
              <a:gd name="T47" fmla="*/ 6 h 17"/>
              <a:gd name="T48" fmla="*/ 8 w 13"/>
              <a:gd name="T49" fmla="*/ 7 h 17"/>
              <a:gd name="T50" fmla="*/ 6 w 13"/>
              <a:gd name="T51" fmla="*/ 7 h 17"/>
              <a:gd name="T52" fmla="*/ 2 w 13"/>
              <a:gd name="T53" fmla="*/ 7 h 17"/>
              <a:gd name="T54" fmla="*/ 2 w 13"/>
              <a:gd name="T5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6" y="9"/>
                  <a:pt x="6" y="9"/>
                </a:cubicBezTo>
                <a:cubicBezTo>
                  <a:pt x="6" y="10"/>
                  <a:pt x="7" y="10"/>
                  <a:pt x="7" y="10"/>
                </a:cubicBezTo>
                <a:cubicBezTo>
                  <a:pt x="7" y="11"/>
                  <a:pt x="8" y="12"/>
                  <a:pt x="9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9" y="11"/>
                  <a:pt x="9" y="10"/>
                </a:cubicBezTo>
                <a:cubicBezTo>
                  <a:pt x="9" y="10"/>
                  <a:pt x="8" y="9"/>
                  <a:pt x="8" y="9"/>
                </a:cubicBezTo>
                <a:cubicBezTo>
                  <a:pt x="9" y="9"/>
                  <a:pt x="10" y="8"/>
                  <a:pt x="11" y="7"/>
                </a:cubicBezTo>
                <a:cubicBezTo>
                  <a:pt x="11" y="7"/>
                  <a:pt x="12" y="6"/>
                  <a:pt x="12" y="4"/>
                </a:cubicBezTo>
                <a:cubicBezTo>
                  <a:pt x="12" y="3"/>
                  <a:pt x="12" y="2"/>
                  <a:pt x="11" y="2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1"/>
                </a:moveTo>
                <a:cubicBezTo>
                  <a:pt x="7" y="1"/>
                  <a:pt x="7" y="1"/>
                  <a:pt x="7" y="1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4"/>
                </a:cubicBezTo>
                <a:cubicBezTo>
                  <a:pt x="10" y="5"/>
                  <a:pt x="10" y="5"/>
                  <a:pt x="9" y="6"/>
                </a:cubicBezTo>
                <a:cubicBezTo>
                  <a:pt x="9" y="6"/>
                  <a:pt x="9" y="7"/>
                  <a:pt x="8" y="7"/>
                </a:cubicBezTo>
                <a:cubicBezTo>
                  <a:pt x="8" y="7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432"/>
          <p:cNvSpPr>
            <a:spLocks noEditPoints="1"/>
          </p:cNvSpPr>
          <p:nvPr/>
        </p:nvSpPr>
        <p:spPr bwMode="auto">
          <a:xfrm>
            <a:off x="2833688" y="6175376"/>
            <a:ext cx="33338" cy="4762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10 h 13"/>
              <a:gd name="T56" fmla="*/ 5 w 9"/>
              <a:gd name="T57" fmla="*/ 11 h 13"/>
              <a:gd name="T58" fmla="*/ 4 w 9"/>
              <a:gd name="T59" fmla="*/ 12 h 13"/>
              <a:gd name="T60" fmla="*/ 2 w 9"/>
              <a:gd name="T61" fmla="*/ 11 h 13"/>
              <a:gd name="T62" fmla="*/ 2 w 9"/>
              <a:gd name="T63" fmla="*/ 10 h 13"/>
              <a:gd name="T64" fmla="*/ 2 w 9"/>
              <a:gd name="T65" fmla="*/ 9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2"/>
                  <a:pt x="4" y="12"/>
                </a:cubicBezTo>
                <a:cubicBezTo>
                  <a:pt x="3" y="12"/>
                  <a:pt x="2" y="11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3" y="8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433"/>
          <p:cNvSpPr>
            <a:spLocks noEditPoints="1"/>
          </p:cNvSpPr>
          <p:nvPr/>
        </p:nvSpPr>
        <p:spPr bwMode="auto">
          <a:xfrm>
            <a:off x="2874963" y="6159501"/>
            <a:ext cx="33338" cy="63500"/>
          </a:xfrm>
          <a:custGeom>
            <a:avLst/>
            <a:gdLst>
              <a:gd name="T0" fmla="*/ 2 w 9"/>
              <a:gd name="T1" fmla="*/ 15 h 17"/>
              <a:gd name="T2" fmla="*/ 3 w 9"/>
              <a:gd name="T3" fmla="*/ 17 h 17"/>
              <a:gd name="T4" fmla="*/ 5 w 9"/>
              <a:gd name="T5" fmla="*/ 17 h 17"/>
              <a:gd name="T6" fmla="*/ 8 w 9"/>
              <a:gd name="T7" fmla="*/ 16 h 17"/>
              <a:gd name="T8" fmla="*/ 9 w 9"/>
              <a:gd name="T9" fmla="*/ 11 h 17"/>
              <a:gd name="T10" fmla="*/ 9 w 9"/>
              <a:gd name="T11" fmla="*/ 7 h 17"/>
              <a:gd name="T12" fmla="*/ 7 w 9"/>
              <a:gd name="T13" fmla="*/ 5 h 17"/>
              <a:gd name="T14" fmla="*/ 5 w 9"/>
              <a:gd name="T15" fmla="*/ 4 h 17"/>
              <a:gd name="T16" fmla="*/ 3 w 9"/>
              <a:gd name="T17" fmla="*/ 5 h 17"/>
              <a:gd name="T18" fmla="*/ 2 w 9"/>
              <a:gd name="T19" fmla="*/ 6 h 17"/>
              <a:gd name="T20" fmla="*/ 2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2 w 9"/>
              <a:gd name="T27" fmla="*/ 17 h 17"/>
              <a:gd name="T28" fmla="*/ 2 w 9"/>
              <a:gd name="T29" fmla="*/ 15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4 h 17"/>
              <a:gd name="T40" fmla="*/ 5 w 9"/>
              <a:gd name="T41" fmla="*/ 16 h 17"/>
              <a:gd name="T42" fmla="*/ 3 w 9"/>
              <a:gd name="T43" fmla="*/ 15 h 17"/>
              <a:gd name="T44" fmla="*/ 2 w 9"/>
              <a:gd name="T45" fmla="*/ 14 h 17"/>
              <a:gd name="T46" fmla="*/ 2 w 9"/>
              <a:gd name="T47" fmla="*/ 11 h 17"/>
              <a:gd name="T48" fmla="*/ 3 w 9"/>
              <a:gd name="T4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7">
                <a:moveTo>
                  <a:pt x="2" y="15"/>
                </a:moveTo>
                <a:cubicBezTo>
                  <a:pt x="2" y="16"/>
                  <a:pt x="3" y="17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9"/>
                  <a:pt x="9" y="8"/>
                  <a:pt x="9" y="7"/>
                </a:cubicBezTo>
                <a:cubicBezTo>
                  <a:pt x="8" y="6"/>
                  <a:pt x="8" y="6"/>
                  <a:pt x="7" y="5"/>
                </a:cubicBezTo>
                <a:cubicBezTo>
                  <a:pt x="6" y="5"/>
                  <a:pt x="6" y="4"/>
                  <a:pt x="5" y="4"/>
                </a:cubicBezTo>
                <a:cubicBezTo>
                  <a:pt x="4" y="4"/>
                  <a:pt x="4" y="4"/>
                  <a:pt x="3" y="5"/>
                </a:cubicBezTo>
                <a:cubicBezTo>
                  <a:pt x="3" y="5"/>
                  <a:pt x="2" y="5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5" y="6"/>
                  <a:pt x="6" y="6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2"/>
                  <a:pt x="7" y="14"/>
                  <a:pt x="7" y="14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3" y="15"/>
                  <a:pt x="2" y="14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434"/>
          <p:cNvSpPr>
            <a:spLocks noEditPoints="1"/>
          </p:cNvSpPr>
          <p:nvPr/>
        </p:nvSpPr>
        <p:spPr bwMode="auto">
          <a:xfrm>
            <a:off x="2916238" y="6175376"/>
            <a:ext cx="33338" cy="4762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9 w 9"/>
              <a:gd name="T7" fmla="*/ 8 h 13"/>
              <a:gd name="T8" fmla="*/ 9 w 9"/>
              <a:gd name="T9" fmla="*/ 5 h 13"/>
              <a:gd name="T10" fmla="*/ 8 w 9"/>
              <a:gd name="T11" fmla="*/ 3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3 w 9"/>
              <a:gd name="T23" fmla="*/ 3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7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2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4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8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3" y="6"/>
                  <a:pt x="2" y="6"/>
                  <a:pt x="1" y="7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4" y="12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435"/>
          <p:cNvSpPr>
            <a:spLocks/>
          </p:cNvSpPr>
          <p:nvPr/>
        </p:nvSpPr>
        <p:spPr bwMode="auto">
          <a:xfrm>
            <a:off x="2952751" y="6159501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4 h 17"/>
              <a:gd name="T6" fmla="*/ 3 w 5"/>
              <a:gd name="T7" fmla="*/ 6 h 17"/>
              <a:gd name="T8" fmla="*/ 5 w 5"/>
              <a:gd name="T9" fmla="*/ 7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2 w 5"/>
              <a:gd name="T17" fmla="*/ 2 h 17"/>
              <a:gd name="T18" fmla="*/ 2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2 w 5"/>
              <a:gd name="T25" fmla="*/ 6 h 17"/>
              <a:gd name="T26" fmla="*/ 2 w 5"/>
              <a:gd name="T27" fmla="*/ 14 h 17"/>
              <a:gd name="T28" fmla="*/ 2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4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3" y="6"/>
                  <a:pt x="3" y="6"/>
                  <a:pt x="3" y="6"/>
                </a:cubicBezTo>
                <a:cubicBezTo>
                  <a:pt x="5" y="7"/>
                  <a:pt x="5" y="7"/>
                  <a:pt x="5" y="7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5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436"/>
          <p:cNvSpPr>
            <a:spLocks/>
          </p:cNvSpPr>
          <p:nvPr/>
        </p:nvSpPr>
        <p:spPr bwMode="auto">
          <a:xfrm>
            <a:off x="7405688" y="3071813"/>
            <a:ext cx="53975" cy="63500"/>
          </a:xfrm>
          <a:custGeom>
            <a:avLst/>
            <a:gdLst>
              <a:gd name="T0" fmla="*/ 2 w 14"/>
              <a:gd name="T1" fmla="*/ 17 h 17"/>
              <a:gd name="T2" fmla="*/ 2 w 14"/>
              <a:gd name="T3" fmla="*/ 3 h 17"/>
              <a:gd name="T4" fmla="*/ 6 w 14"/>
              <a:gd name="T5" fmla="*/ 17 h 17"/>
              <a:gd name="T6" fmla="*/ 8 w 14"/>
              <a:gd name="T7" fmla="*/ 17 h 17"/>
              <a:gd name="T8" fmla="*/ 12 w 14"/>
              <a:gd name="T9" fmla="*/ 3 h 17"/>
              <a:gd name="T10" fmla="*/ 12 w 14"/>
              <a:gd name="T11" fmla="*/ 17 h 17"/>
              <a:gd name="T12" fmla="*/ 14 w 14"/>
              <a:gd name="T13" fmla="*/ 17 h 17"/>
              <a:gd name="T14" fmla="*/ 14 w 14"/>
              <a:gd name="T15" fmla="*/ 0 h 17"/>
              <a:gd name="T16" fmla="*/ 11 w 14"/>
              <a:gd name="T17" fmla="*/ 0 h 17"/>
              <a:gd name="T18" fmla="*/ 8 w 14"/>
              <a:gd name="T19" fmla="*/ 12 h 17"/>
              <a:gd name="T20" fmla="*/ 7 w 14"/>
              <a:gd name="T21" fmla="*/ 15 h 17"/>
              <a:gd name="T22" fmla="*/ 6 w 14"/>
              <a:gd name="T23" fmla="*/ 12 h 17"/>
              <a:gd name="T24" fmla="*/ 3 w 14"/>
              <a:gd name="T25" fmla="*/ 0 h 17"/>
              <a:gd name="T26" fmla="*/ 0 w 14"/>
              <a:gd name="T27" fmla="*/ 0 h 17"/>
              <a:gd name="T28" fmla="*/ 0 w 14"/>
              <a:gd name="T29" fmla="*/ 17 h 17"/>
              <a:gd name="T30" fmla="*/ 2 w 14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7">
                <a:moveTo>
                  <a:pt x="2" y="17"/>
                </a:moveTo>
                <a:cubicBezTo>
                  <a:pt x="2" y="3"/>
                  <a:pt x="2" y="3"/>
                  <a:pt x="2" y="3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7"/>
                  <a:pt x="12" y="17"/>
                  <a:pt x="12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437"/>
          <p:cNvSpPr>
            <a:spLocks noEditPoints="1"/>
          </p:cNvSpPr>
          <p:nvPr/>
        </p:nvSpPr>
        <p:spPr bwMode="auto">
          <a:xfrm>
            <a:off x="7466013" y="3071813"/>
            <a:ext cx="7938" cy="63500"/>
          </a:xfrm>
          <a:custGeom>
            <a:avLst/>
            <a:gdLst>
              <a:gd name="T0" fmla="*/ 5 w 5"/>
              <a:gd name="T1" fmla="*/ 7 h 40"/>
              <a:gd name="T2" fmla="*/ 5 w 5"/>
              <a:gd name="T3" fmla="*/ 0 h 40"/>
              <a:gd name="T4" fmla="*/ 3 w 5"/>
              <a:gd name="T5" fmla="*/ 0 h 40"/>
              <a:gd name="T6" fmla="*/ 3 w 5"/>
              <a:gd name="T7" fmla="*/ 7 h 40"/>
              <a:gd name="T8" fmla="*/ 5 w 5"/>
              <a:gd name="T9" fmla="*/ 7 h 40"/>
              <a:gd name="T10" fmla="*/ 5 w 5"/>
              <a:gd name="T11" fmla="*/ 7 h 40"/>
              <a:gd name="T12" fmla="*/ 5 w 5"/>
              <a:gd name="T13" fmla="*/ 40 h 40"/>
              <a:gd name="T14" fmla="*/ 5 w 5"/>
              <a:gd name="T15" fmla="*/ 12 h 40"/>
              <a:gd name="T16" fmla="*/ 3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7"/>
                </a:moveTo>
                <a:lnTo>
                  <a:pt x="5" y="0"/>
                </a:lnTo>
                <a:lnTo>
                  <a:pt x="3" y="0"/>
                </a:lnTo>
                <a:lnTo>
                  <a:pt x="3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3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438"/>
          <p:cNvSpPr>
            <a:spLocks/>
          </p:cNvSpPr>
          <p:nvPr/>
        </p:nvSpPr>
        <p:spPr bwMode="auto">
          <a:xfrm>
            <a:off x="7485063" y="3090863"/>
            <a:ext cx="30163" cy="49213"/>
          </a:xfrm>
          <a:custGeom>
            <a:avLst/>
            <a:gdLst>
              <a:gd name="T0" fmla="*/ 1 w 8"/>
              <a:gd name="T1" fmla="*/ 12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2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0 h 13"/>
              <a:gd name="T30" fmla="*/ 1 w 8"/>
              <a:gd name="T31" fmla="*/ 2 h 13"/>
              <a:gd name="T32" fmla="*/ 1 w 8"/>
              <a:gd name="T33" fmla="*/ 0 h 13"/>
              <a:gd name="T34" fmla="*/ 0 w 8"/>
              <a:gd name="T35" fmla="*/ 0 h 13"/>
              <a:gd name="T36" fmla="*/ 0 w 8"/>
              <a:gd name="T37" fmla="*/ 12 h 13"/>
              <a:gd name="T38" fmla="*/ 1 w 8"/>
              <a:gd name="T3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439"/>
          <p:cNvSpPr>
            <a:spLocks/>
          </p:cNvSpPr>
          <p:nvPr/>
        </p:nvSpPr>
        <p:spPr bwMode="auto">
          <a:xfrm>
            <a:off x="7523163" y="3090863"/>
            <a:ext cx="33338" cy="49213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4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3 h 13"/>
              <a:gd name="T24" fmla="*/ 8 w 9"/>
              <a:gd name="T25" fmla="*/ 1 h 13"/>
              <a:gd name="T26" fmla="*/ 6 w 9"/>
              <a:gd name="T27" fmla="*/ 0 h 13"/>
              <a:gd name="T28" fmla="*/ 4 w 9"/>
              <a:gd name="T29" fmla="*/ 0 h 13"/>
              <a:gd name="T30" fmla="*/ 1 w 9"/>
              <a:gd name="T31" fmla="*/ 1 h 13"/>
              <a:gd name="T32" fmla="*/ 0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4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4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8" y="8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7" y="6"/>
                  <a:pt x="6" y="6"/>
                  <a:pt x="4" y="5"/>
                </a:cubicBezTo>
                <a:cubicBezTo>
                  <a:pt x="3" y="5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4" y="7"/>
                </a:cubicBezTo>
                <a:cubicBezTo>
                  <a:pt x="5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440"/>
          <p:cNvSpPr>
            <a:spLocks/>
          </p:cNvSpPr>
          <p:nvPr/>
        </p:nvSpPr>
        <p:spPr bwMode="auto">
          <a:xfrm>
            <a:off x="7564438" y="3076576"/>
            <a:ext cx="30163" cy="63500"/>
          </a:xfrm>
          <a:custGeom>
            <a:avLst/>
            <a:gdLst>
              <a:gd name="T0" fmla="*/ 2 w 19"/>
              <a:gd name="T1" fmla="*/ 40 h 40"/>
              <a:gd name="T2" fmla="*/ 2 w 19"/>
              <a:gd name="T3" fmla="*/ 28 h 40"/>
              <a:gd name="T4" fmla="*/ 7 w 19"/>
              <a:gd name="T5" fmla="*/ 23 h 40"/>
              <a:gd name="T6" fmla="*/ 14 w 19"/>
              <a:gd name="T7" fmla="*/ 40 h 40"/>
              <a:gd name="T8" fmla="*/ 19 w 19"/>
              <a:gd name="T9" fmla="*/ 40 h 40"/>
              <a:gd name="T10" fmla="*/ 9 w 19"/>
              <a:gd name="T11" fmla="*/ 21 h 40"/>
              <a:gd name="T12" fmla="*/ 19 w 19"/>
              <a:gd name="T13" fmla="*/ 9 h 40"/>
              <a:gd name="T14" fmla="*/ 14 w 19"/>
              <a:gd name="T15" fmla="*/ 9 h 40"/>
              <a:gd name="T16" fmla="*/ 2 w 19"/>
              <a:gd name="T17" fmla="*/ 21 h 40"/>
              <a:gd name="T18" fmla="*/ 2 w 19"/>
              <a:gd name="T19" fmla="*/ 0 h 40"/>
              <a:gd name="T20" fmla="*/ 0 w 19"/>
              <a:gd name="T21" fmla="*/ 0 h 40"/>
              <a:gd name="T22" fmla="*/ 0 w 19"/>
              <a:gd name="T23" fmla="*/ 40 h 40"/>
              <a:gd name="T24" fmla="*/ 2 w 19"/>
              <a:gd name="T25" fmla="*/ 40 h 40"/>
              <a:gd name="T26" fmla="*/ 2 w 19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0">
                <a:moveTo>
                  <a:pt x="2" y="40"/>
                </a:moveTo>
                <a:lnTo>
                  <a:pt x="2" y="28"/>
                </a:lnTo>
                <a:lnTo>
                  <a:pt x="7" y="23"/>
                </a:lnTo>
                <a:lnTo>
                  <a:pt x="14" y="40"/>
                </a:lnTo>
                <a:lnTo>
                  <a:pt x="19" y="40"/>
                </a:lnTo>
                <a:lnTo>
                  <a:pt x="9" y="21"/>
                </a:lnTo>
                <a:lnTo>
                  <a:pt x="19" y="9"/>
                </a:lnTo>
                <a:lnTo>
                  <a:pt x="14" y="9"/>
                </a:lnTo>
                <a:lnTo>
                  <a:pt x="2" y="21"/>
                </a:lnTo>
                <a:lnTo>
                  <a:pt x="2" y="0"/>
                </a:lnTo>
                <a:lnTo>
                  <a:pt x="0" y="0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441"/>
          <p:cNvSpPr>
            <a:spLocks noEditPoints="1"/>
          </p:cNvSpPr>
          <p:nvPr/>
        </p:nvSpPr>
        <p:spPr bwMode="auto">
          <a:xfrm>
            <a:off x="7286626" y="5807076"/>
            <a:ext cx="49213" cy="66675"/>
          </a:xfrm>
          <a:custGeom>
            <a:avLst/>
            <a:gdLst>
              <a:gd name="T0" fmla="*/ 2 w 13"/>
              <a:gd name="T1" fmla="*/ 17 h 18"/>
              <a:gd name="T2" fmla="*/ 4 w 13"/>
              <a:gd name="T3" fmla="*/ 12 h 18"/>
              <a:gd name="T4" fmla="*/ 10 w 13"/>
              <a:gd name="T5" fmla="*/ 12 h 18"/>
              <a:gd name="T6" fmla="*/ 11 w 13"/>
              <a:gd name="T7" fmla="*/ 18 h 18"/>
              <a:gd name="T8" fmla="*/ 13 w 13"/>
              <a:gd name="T9" fmla="*/ 18 h 18"/>
              <a:gd name="T10" fmla="*/ 8 w 13"/>
              <a:gd name="T11" fmla="*/ 0 h 18"/>
              <a:gd name="T12" fmla="*/ 6 w 13"/>
              <a:gd name="T13" fmla="*/ 0 h 18"/>
              <a:gd name="T14" fmla="*/ 0 w 13"/>
              <a:gd name="T15" fmla="*/ 17 h 18"/>
              <a:gd name="T16" fmla="*/ 2 w 13"/>
              <a:gd name="T17" fmla="*/ 17 h 18"/>
              <a:gd name="T18" fmla="*/ 6 w 13"/>
              <a:gd name="T19" fmla="*/ 5 h 18"/>
              <a:gd name="T20" fmla="*/ 7 w 13"/>
              <a:gd name="T21" fmla="*/ 2 h 18"/>
              <a:gd name="T22" fmla="*/ 8 w 13"/>
              <a:gd name="T23" fmla="*/ 6 h 18"/>
              <a:gd name="T24" fmla="*/ 9 w 13"/>
              <a:gd name="T25" fmla="*/ 10 h 18"/>
              <a:gd name="T26" fmla="*/ 4 w 13"/>
              <a:gd name="T27" fmla="*/ 10 h 18"/>
              <a:gd name="T28" fmla="*/ 6 w 13"/>
              <a:gd name="T2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8">
                <a:moveTo>
                  <a:pt x="2" y="17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7" y="3"/>
                  <a:pt x="7" y="2"/>
                </a:cubicBezTo>
                <a:cubicBezTo>
                  <a:pt x="7" y="3"/>
                  <a:pt x="7" y="4"/>
                  <a:pt x="8" y="6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442"/>
          <p:cNvSpPr>
            <a:spLocks/>
          </p:cNvSpPr>
          <p:nvPr/>
        </p:nvSpPr>
        <p:spPr bwMode="auto">
          <a:xfrm>
            <a:off x="7339013" y="5810251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4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5 h 17"/>
              <a:gd name="T30" fmla="*/ 2 w 5"/>
              <a:gd name="T31" fmla="*/ 16 h 17"/>
              <a:gd name="T32" fmla="*/ 3 w 5"/>
              <a:gd name="T33" fmla="*/ 17 h 17"/>
              <a:gd name="T34" fmla="*/ 5 w 5"/>
              <a:gd name="T35" fmla="*/ 17 h 17"/>
              <a:gd name="T36" fmla="*/ 4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4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5"/>
                </a:cubicBezTo>
                <a:cubicBezTo>
                  <a:pt x="1" y="16"/>
                  <a:pt x="2" y="16"/>
                  <a:pt x="2" y="16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443"/>
          <p:cNvSpPr>
            <a:spLocks/>
          </p:cNvSpPr>
          <p:nvPr/>
        </p:nvSpPr>
        <p:spPr bwMode="auto">
          <a:xfrm>
            <a:off x="7361238" y="5807076"/>
            <a:ext cx="33338" cy="66675"/>
          </a:xfrm>
          <a:custGeom>
            <a:avLst/>
            <a:gdLst>
              <a:gd name="T0" fmla="*/ 2 w 9"/>
              <a:gd name="T1" fmla="*/ 18 h 18"/>
              <a:gd name="T2" fmla="*/ 2 w 9"/>
              <a:gd name="T3" fmla="*/ 11 h 18"/>
              <a:gd name="T4" fmla="*/ 3 w 9"/>
              <a:gd name="T5" fmla="*/ 8 h 18"/>
              <a:gd name="T6" fmla="*/ 5 w 9"/>
              <a:gd name="T7" fmla="*/ 7 h 18"/>
              <a:gd name="T8" fmla="*/ 6 w 9"/>
              <a:gd name="T9" fmla="*/ 7 h 18"/>
              <a:gd name="T10" fmla="*/ 7 w 9"/>
              <a:gd name="T11" fmla="*/ 10 h 18"/>
              <a:gd name="T12" fmla="*/ 7 w 9"/>
              <a:gd name="T13" fmla="*/ 18 h 18"/>
              <a:gd name="T14" fmla="*/ 8 w 9"/>
              <a:gd name="T15" fmla="*/ 18 h 18"/>
              <a:gd name="T16" fmla="*/ 9 w 9"/>
              <a:gd name="T17" fmla="*/ 10 h 18"/>
              <a:gd name="T18" fmla="*/ 8 w 9"/>
              <a:gd name="T19" fmla="*/ 6 h 18"/>
              <a:gd name="T20" fmla="*/ 5 w 9"/>
              <a:gd name="T21" fmla="*/ 5 h 18"/>
              <a:gd name="T22" fmla="*/ 3 w 9"/>
              <a:gd name="T23" fmla="*/ 5 h 18"/>
              <a:gd name="T24" fmla="*/ 2 w 9"/>
              <a:gd name="T25" fmla="*/ 7 h 18"/>
              <a:gd name="T26" fmla="*/ 2 w 9"/>
              <a:gd name="T27" fmla="*/ 0 h 18"/>
              <a:gd name="T28" fmla="*/ 0 w 9"/>
              <a:gd name="T29" fmla="*/ 0 h 18"/>
              <a:gd name="T30" fmla="*/ 0 w 9"/>
              <a:gd name="T31" fmla="*/ 18 h 18"/>
              <a:gd name="T32" fmla="*/ 2 w 9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" h="18">
                <a:moveTo>
                  <a:pt x="2" y="18"/>
                </a:moveTo>
                <a:cubicBezTo>
                  <a:pt x="2" y="11"/>
                  <a:pt x="2" y="11"/>
                  <a:pt x="2" y="11"/>
                </a:cubicBezTo>
                <a:cubicBezTo>
                  <a:pt x="2" y="9"/>
                  <a:pt x="2" y="8"/>
                  <a:pt x="3" y="8"/>
                </a:cubicBezTo>
                <a:cubicBezTo>
                  <a:pt x="3" y="7"/>
                  <a:pt x="4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8"/>
                  <a:pt x="7" y="9"/>
                  <a:pt x="7" y="10"/>
                </a:cubicBezTo>
                <a:cubicBezTo>
                  <a:pt x="7" y="18"/>
                  <a:pt x="7" y="18"/>
                  <a:pt x="7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8" y="7"/>
                  <a:pt x="8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6"/>
                  <a:pt x="2" y="6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444"/>
          <p:cNvSpPr>
            <a:spLocks noEditPoints="1"/>
          </p:cNvSpPr>
          <p:nvPr/>
        </p:nvSpPr>
        <p:spPr bwMode="auto">
          <a:xfrm>
            <a:off x="7399338" y="5826126"/>
            <a:ext cx="36513" cy="4762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9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1 w 10"/>
              <a:gd name="T17" fmla="*/ 7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10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1" y="4"/>
                  <a:pt x="1" y="7"/>
                </a:cubicBezTo>
                <a:cubicBezTo>
                  <a:pt x="0" y="9"/>
                  <a:pt x="1" y="10"/>
                  <a:pt x="2" y="11"/>
                </a:cubicBez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10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11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445"/>
          <p:cNvSpPr>
            <a:spLocks/>
          </p:cNvSpPr>
          <p:nvPr/>
        </p:nvSpPr>
        <p:spPr bwMode="auto">
          <a:xfrm>
            <a:off x="7443788" y="5826126"/>
            <a:ext cx="30163" cy="4762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446"/>
          <p:cNvSpPr>
            <a:spLocks/>
          </p:cNvSpPr>
          <p:nvPr/>
        </p:nvSpPr>
        <p:spPr bwMode="auto">
          <a:xfrm>
            <a:off x="7181851" y="5100638"/>
            <a:ext cx="44450" cy="63500"/>
          </a:xfrm>
          <a:custGeom>
            <a:avLst/>
            <a:gdLst>
              <a:gd name="T0" fmla="*/ 2 w 12"/>
              <a:gd name="T1" fmla="*/ 16 h 17"/>
              <a:gd name="T2" fmla="*/ 6 w 12"/>
              <a:gd name="T3" fmla="*/ 17 h 17"/>
              <a:gd name="T4" fmla="*/ 9 w 12"/>
              <a:gd name="T5" fmla="*/ 17 h 17"/>
              <a:gd name="T6" fmla="*/ 11 w 12"/>
              <a:gd name="T7" fmla="*/ 15 h 17"/>
              <a:gd name="T8" fmla="*/ 12 w 12"/>
              <a:gd name="T9" fmla="*/ 12 h 17"/>
              <a:gd name="T10" fmla="*/ 11 w 12"/>
              <a:gd name="T11" fmla="*/ 10 h 17"/>
              <a:gd name="T12" fmla="*/ 9 w 12"/>
              <a:gd name="T13" fmla="*/ 8 h 17"/>
              <a:gd name="T14" fmla="*/ 6 w 12"/>
              <a:gd name="T15" fmla="*/ 7 h 17"/>
              <a:gd name="T16" fmla="*/ 3 w 12"/>
              <a:gd name="T17" fmla="*/ 6 h 17"/>
              <a:gd name="T18" fmla="*/ 3 w 12"/>
              <a:gd name="T19" fmla="*/ 4 h 17"/>
              <a:gd name="T20" fmla="*/ 4 w 12"/>
              <a:gd name="T21" fmla="*/ 2 h 17"/>
              <a:gd name="T22" fmla="*/ 6 w 12"/>
              <a:gd name="T23" fmla="*/ 2 h 17"/>
              <a:gd name="T24" fmla="*/ 8 w 12"/>
              <a:gd name="T25" fmla="*/ 2 h 17"/>
              <a:gd name="T26" fmla="*/ 9 w 12"/>
              <a:gd name="T27" fmla="*/ 5 h 17"/>
              <a:gd name="T28" fmla="*/ 11 w 12"/>
              <a:gd name="T29" fmla="*/ 5 h 17"/>
              <a:gd name="T30" fmla="*/ 11 w 12"/>
              <a:gd name="T31" fmla="*/ 2 h 17"/>
              <a:gd name="T32" fmla="*/ 9 w 12"/>
              <a:gd name="T33" fmla="*/ 0 h 17"/>
              <a:gd name="T34" fmla="*/ 6 w 12"/>
              <a:gd name="T35" fmla="*/ 0 h 17"/>
              <a:gd name="T36" fmla="*/ 2 w 12"/>
              <a:gd name="T37" fmla="*/ 1 h 17"/>
              <a:gd name="T38" fmla="*/ 1 w 12"/>
              <a:gd name="T39" fmla="*/ 4 h 17"/>
              <a:gd name="T40" fmla="*/ 1 w 12"/>
              <a:gd name="T41" fmla="*/ 6 h 17"/>
              <a:gd name="T42" fmla="*/ 3 w 12"/>
              <a:gd name="T43" fmla="*/ 8 h 17"/>
              <a:gd name="T44" fmla="*/ 6 w 12"/>
              <a:gd name="T45" fmla="*/ 9 h 17"/>
              <a:gd name="T46" fmla="*/ 8 w 12"/>
              <a:gd name="T47" fmla="*/ 10 h 17"/>
              <a:gd name="T48" fmla="*/ 9 w 12"/>
              <a:gd name="T49" fmla="*/ 11 h 17"/>
              <a:gd name="T50" fmla="*/ 10 w 12"/>
              <a:gd name="T51" fmla="*/ 12 h 17"/>
              <a:gd name="T52" fmla="*/ 9 w 12"/>
              <a:gd name="T53" fmla="*/ 14 h 17"/>
              <a:gd name="T54" fmla="*/ 6 w 12"/>
              <a:gd name="T55" fmla="*/ 15 h 17"/>
              <a:gd name="T56" fmla="*/ 4 w 12"/>
              <a:gd name="T57" fmla="*/ 15 h 17"/>
              <a:gd name="T58" fmla="*/ 3 w 12"/>
              <a:gd name="T59" fmla="*/ 13 h 17"/>
              <a:gd name="T60" fmla="*/ 2 w 12"/>
              <a:gd name="T61" fmla="*/ 11 h 17"/>
              <a:gd name="T62" fmla="*/ 0 w 12"/>
              <a:gd name="T63" fmla="*/ 11 h 17"/>
              <a:gd name="T64" fmla="*/ 2 w 12"/>
              <a:gd name="T65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" h="17">
                <a:moveTo>
                  <a:pt x="2" y="16"/>
                </a:move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4"/>
                  <a:pt x="12" y="13"/>
                  <a:pt x="12" y="12"/>
                </a:cubicBezTo>
                <a:cubicBezTo>
                  <a:pt x="12" y="11"/>
                  <a:pt x="11" y="10"/>
                  <a:pt x="11" y="10"/>
                </a:cubicBezTo>
                <a:cubicBezTo>
                  <a:pt x="10" y="9"/>
                  <a:pt x="10" y="8"/>
                  <a:pt x="9" y="8"/>
                </a:cubicBezTo>
                <a:cubicBezTo>
                  <a:pt x="8" y="8"/>
                  <a:pt x="7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8"/>
                </a:cubicBezTo>
                <a:cubicBezTo>
                  <a:pt x="3" y="8"/>
                  <a:pt x="4" y="9"/>
                  <a:pt x="6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0" y="11"/>
                  <a:pt x="10" y="12"/>
                  <a:pt x="10" y="12"/>
                </a:cubicBezTo>
                <a:cubicBezTo>
                  <a:pt x="10" y="13"/>
                  <a:pt x="9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2" y="13"/>
                  <a:pt x="2" y="12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447"/>
          <p:cNvSpPr>
            <a:spLocks noEditPoints="1"/>
          </p:cNvSpPr>
          <p:nvPr/>
        </p:nvSpPr>
        <p:spPr bwMode="auto">
          <a:xfrm>
            <a:off x="7229476" y="5114926"/>
            <a:ext cx="38100" cy="49213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1 h 13"/>
              <a:gd name="T28" fmla="*/ 5 w 10"/>
              <a:gd name="T29" fmla="*/ 12 h 13"/>
              <a:gd name="T30" fmla="*/ 3 w 10"/>
              <a:gd name="T31" fmla="*/ 11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lose/>
                <a:moveTo>
                  <a:pt x="3" y="3"/>
                </a:moveTo>
                <a:cubicBezTo>
                  <a:pt x="3" y="3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9"/>
                  <a:pt x="8" y="10"/>
                  <a:pt x="7" y="11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448"/>
          <p:cNvSpPr>
            <a:spLocks/>
          </p:cNvSpPr>
          <p:nvPr/>
        </p:nvSpPr>
        <p:spPr bwMode="auto">
          <a:xfrm>
            <a:off x="7270751" y="5100638"/>
            <a:ext cx="22225" cy="63500"/>
          </a:xfrm>
          <a:custGeom>
            <a:avLst/>
            <a:gdLst>
              <a:gd name="T0" fmla="*/ 3 w 6"/>
              <a:gd name="T1" fmla="*/ 17 h 17"/>
              <a:gd name="T2" fmla="*/ 3 w 6"/>
              <a:gd name="T3" fmla="*/ 6 h 17"/>
              <a:gd name="T4" fmla="*/ 5 w 6"/>
              <a:gd name="T5" fmla="*/ 7 h 17"/>
              <a:gd name="T6" fmla="*/ 5 w 6"/>
              <a:gd name="T7" fmla="*/ 5 h 17"/>
              <a:gd name="T8" fmla="*/ 3 w 6"/>
              <a:gd name="T9" fmla="*/ 5 h 17"/>
              <a:gd name="T10" fmla="*/ 3 w 6"/>
              <a:gd name="T11" fmla="*/ 4 h 17"/>
              <a:gd name="T12" fmla="*/ 3 w 6"/>
              <a:gd name="T13" fmla="*/ 2 h 17"/>
              <a:gd name="T14" fmla="*/ 5 w 6"/>
              <a:gd name="T15" fmla="*/ 2 h 17"/>
              <a:gd name="T16" fmla="*/ 6 w 6"/>
              <a:gd name="T17" fmla="*/ 2 h 17"/>
              <a:gd name="T18" fmla="*/ 6 w 6"/>
              <a:gd name="T19" fmla="*/ 0 h 17"/>
              <a:gd name="T20" fmla="*/ 4 w 6"/>
              <a:gd name="T21" fmla="*/ 0 h 17"/>
              <a:gd name="T22" fmla="*/ 3 w 6"/>
              <a:gd name="T23" fmla="*/ 0 h 17"/>
              <a:gd name="T24" fmla="*/ 2 w 6"/>
              <a:gd name="T25" fmla="*/ 1 h 17"/>
              <a:gd name="T26" fmla="*/ 1 w 6"/>
              <a:gd name="T27" fmla="*/ 3 h 17"/>
              <a:gd name="T28" fmla="*/ 1 w 6"/>
              <a:gd name="T29" fmla="*/ 5 h 17"/>
              <a:gd name="T30" fmla="*/ 0 w 6"/>
              <a:gd name="T31" fmla="*/ 5 h 17"/>
              <a:gd name="T32" fmla="*/ 0 w 6"/>
              <a:gd name="T33" fmla="*/ 6 h 17"/>
              <a:gd name="T34" fmla="*/ 1 w 6"/>
              <a:gd name="T35" fmla="*/ 6 h 17"/>
              <a:gd name="T36" fmla="*/ 1 w 6"/>
              <a:gd name="T37" fmla="*/ 17 h 17"/>
              <a:gd name="T38" fmla="*/ 3 w 6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7">
                <a:moveTo>
                  <a:pt x="3" y="17"/>
                </a:moveTo>
                <a:cubicBezTo>
                  <a:pt x="3" y="6"/>
                  <a:pt x="3" y="6"/>
                  <a:pt x="3" y="6"/>
                </a:cubicBezTo>
                <a:cubicBezTo>
                  <a:pt x="5" y="7"/>
                  <a:pt x="5" y="7"/>
                  <a:pt x="5" y="7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2"/>
                  <a:pt x="1" y="3"/>
                  <a:pt x="1" y="3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7"/>
                  <a:pt x="1" y="17"/>
                  <a:pt x="1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449"/>
          <p:cNvSpPr>
            <a:spLocks noEditPoints="1"/>
          </p:cNvSpPr>
          <p:nvPr/>
        </p:nvSpPr>
        <p:spPr bwMode="auto">
          <a:xfrm>
            <a:off x="7292976" y="5100638"/>
            <a:ext cx="7938" cy="63500"/>
          </a:xfrm>
          <a:custGeom>
            <a:avLst/>
            <a:gdLst>
              <a:gd name="T0" fmla="*/ 5 w 5"/>
              <a:gd name="T1" fmla="*/ 7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7 h 40"/>
              <a:gd name="T8" fmla="*/ 5 w 5"/>
              <a:gd name="T9" fmla="*/ 7 h 40"/>
              <a:gd name="T10" fmla="*/ 5 w 5"/>
              <a:gd name="T11" fmla="*/ 7 h 40"/>
              <a:gd name="T12" fmla="*/ 5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450"/>
          <p:cNvSpPr>
            <a:spLocks noEditPoints="1"/>
          </p:cNvSpPr>
          <p:nvPr/>
        </p:nvSpPr>
        <p:spPr bwMode="auto">
          <a:xfrm>
            <a:off x="7308851" y="5119688"/>
            <a:ext cx="33338" cy="49213"/>
          </a:xfrm>
          <a:custGeom>
            <a:avLst/>
            <a:gdLst>
              <a:gd name="T0" fmla="*/ 8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4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1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2 h 13"/>
              <a:gd name="T50" fmla="*/ 8 w 9"/>
              <a:gd name="T51" fmla="*/ 12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0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8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451"/>
          <p:cNvSpPr>
            <a:spLocks/>
          </p:cNvSpPr>
          <p:nvPr/>
        </p:nvSpPr>
        <p:spPr bwMode="auto">
          <a:xfrm>
            <a:off x="5513388" y="4303713"/>
            <a:ext cx="49213" cy="65088"/>
          </a:xfrm>
          <a:custGeom>
            <a:avLst/>
            <a:gdLst>
              <a:gd name="T0" fmla="*/ 7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7 w 13"/>
              <a:gd name="T7" fmla="*/ 12 h 17"/>
              <a:gd name="T8" fmla="*/ 6 w 13"/>
              <a:gd name="T9" fmla="*/ 15 h 17"/>
              <a:gd name="T10" fmla="*/ 6 w 13"/>
              <a:gd name="T11" fmla="*/ 12 h 17"/>
              <a:gd name="T12" fmla="*/ 2 w 13"/>
              <a:gd name="T13" fmla="*/ 0 h 17"/>
              <a:gd name="T14" fmla="*/ 0 w 13"/>
              <a:gd name="T15" fmla="*/ 0 h 17"/>
              <a:gd name="T16" fmla="*/ 5 w 13"/>
              <a:gd name="T17" fmla="*/ 17 h 17"/>
              <a:gd name="T18" fmla="*/ 7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7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4"/>
                  <a:pt x="6" y="13"/>
                  <a:pt x="6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17"/>
                  <a:pt x="7" y="17"/>
                  <a:pt x="7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452"/>
          <p:cNvSpPr>
            <a:spLocks noEditPoints="1"/>
          </p:cNvSpPr>
          <p:nvPr/>
        </p:nvSpPr>
        <p:spPr bwMode="auto">
          <a:xfrm>
            <a:off x="5559426" y="4322763"/>
            <a:ext cx="36513" cy="49213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0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2" y="10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3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453"/>
          <p:cNvSpPr>
            <a:spLocks noEditPoints="1"/>
          </p:cNvSpPr>
          <p:nvPr/>
        </p:nvSpPr>
        <p:spPr bwMode="auto">
          <a:xfrm>
            <a:off x="5600701" y="4303713"/>
            <a:ext cx="33338" cy="68263"/>
          </a:xfrm>
          <a:custGeom>
            <a:avLst/>
            <a:gdLst>
              <a:gd name="T0" fmla="*/ 9 w 9"/>
              <a:gd name="T1" fmla="*/ 17 h 18"/>
              <a:gd name="T2" fmla="*/ 9 w 9"/>
              <a:gd name="T3" fmla="*/ 0 h 18"/>
              <a:gd name="T4" fmla="*/ 7 w 9"/>
              <a:gd name="T5" fmla="*/ 0 h 18"/>
              <a:gd name="T6" fmla="*/ 7 w 9"/>
              <a:gd name="T7" fmla="*/ 6 h 18"/>
              <a:gd name="T8" fmla="*/ 6 w 9"/>
              <a:gd name="T9" fmla="*/ 5 h 18"/>
              <a:gd name="T10" fmla="*/ 5 w 9"/>
              <a:gd name="T11" fmla="*/ 5 h 18"/>
              <a:gd name="T12" fmla="*/ 2 w 9"/>
              <a:gd name="T13" fmla="*/ 5 h 18"/>
              <a:gd name="T14" fmla="*/ 1 w 9"/>
              <a:gd name="T15" fmla="*/ 8 h 18"/>
              <a:gd name="T16" fmla="*/ 0 w 9"/>
              <a:gd name="T17" fmla="*/ 11 h 18"/>
              <a:gd name="T18" fmla="*/ 1 w 9"/>
              <a:gd name="T19" fmla="*/ 16 h 18"/>
              <a:gd name="T20" fmla="*/ 5 w 9"/>
              <a:gd name="T21" fmla="*/ 18 h 18"/>
              <a:gd name="T22" fmla="*/ 6 w 9"/>
              <a:gd name="T23" fmla="*/ 17 h 18"/>
              <a:gd name="T24" fmla="*/ 7 w 9"/>
              <a:gd name="T25" fmla="*/ 16 h 18"/>
              <a:gd name="T26" fmla="*/ 7 w 9"/>
              <a:gd name="T27" fmla="*/ 17 h 18"/>
              <a:gd name="T28" fmla="*/ 9 w 9"/>
              <a:gd name="T29" fmla="*/ 17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7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1 h 18"/>
              <a:gd name="T46" fmla="*/ 3 w 9"/>
              <a:gd name="T47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2" y="5"/>
                </a:cubicBezTo>
                <a:cubicBezTo>
                  <a:pt x="2" y="6"/>
                  <a:pt x="1" y="7"/>
                  <a:pt x="1" y="8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7"/>
                  <a:pt x="3" y="18"/>
                  <a:pt x="5" y="18"/>
                </a:cubicBezTo>
                <a:cubicBezTo>
                  <a:pt x="5" y="18"/>
                  <a:pt x="6" y="18"/>
                  <a:pt x="6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6" y="6"/>
                  <a:pt x="6" y="7"/>
                  <a:pt x="7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9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454"/>
          <p:cNvSpPr>
            <a:spLocks/>
          </p:cNvSpPr>
          <p:nvPr/>
        </p:nvSpPr>
        <p:spPr bwMode="auto">
          <a:xfrm>
            <a:off x="5645151" y="4322763"/>
            <a:ext cx="30163" cy="49213"/>
          </a:xfrm>
          <a:custGeom>
            <a:avLst/>
            <a:gdLst>
              <a:gd name="T0" fmla="*/ 8 w 8"/>
              <a:gd name="T1" fmla="*/ 13 h 13"/>
              <a:gd name="T2" fmla="*/ 8 w 8"/>
              <a:gd name="T3" fmla="*/ 0 h 13"/>
              <a:gd name="T4" fmla="*/ 6 w 8"/>
              <a:gd name="T5" fmla="*/ 0 h 13"/>
              <a:gd name="T6" fmla="*/ 6 w 8"/>
              <a:gd name="T7" fmla="*/ 7 h 13"/>
              <a:gd name="T8" fmla="*/ 6 w 8"/>
              <a:gd name="T9" fmla="*/ 10 h 13"/>
              <a:gd name="T10" fmla="*/ 3 w 8"/>
              <a:gd name="T11" fmla="*/ 11 h 13"/>
              <a:gd name="T12" fmla="*/ 2 w 8"/>
              <a:gd name="T13" fmla="*/ 11 h 13"/>
              <a:gd name="T14" fmla="*/ 2 w 8"/>
              <a:gd name="T15" fmla="*/ 10 h 13"/>
              <a:gd name="T16" fmla="*/ 1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0 h 13"/>
              <a:gd name="T26" fmla="*/ 1 w 8"/>
              <a:gd name="T27" fmla="*/ 12 h 13"/>
              <a:gd name="T28" fmla="*/ 3 w 8"/>
              <a:gd name="T29" fmla="*/ 13 h 13"/>
              <a:gd name="T30" fmla="*/ 5 w 8"/>
              <a:gd name="T31" fmla="*/ 12 h 13"/>
              <a:gd name="T32" fmla="*/ 6 w 8"/>
              <a:gd name="T33" fmla="*/ 11 h 13"/>
              <a:gd name="T34" fmla="*/ 6 w 8"/>
              <a:gd name="T35" fmla="*/ 13 h 13"/>
              <a:gd name="T36" fmla="*/ 8 w 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3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9"/>
                  <a:pt x="6" y="10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1" y="8"/>
                  <a:pt x="1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4" y="13"/>
                  <a:pt x="5" y="12"/>
                </a:cubicBezTo>
                <a:cubicBezTo>
                  <a:pt x="6" y="12"/>
                  <a:pt x="6" y="11"/>
                  <a:pt x="6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455"/>
          <p:cNvSpPr>
            <a:spLocks/>
          </p:cNvSpPr>
          <p:nvPr/>
        </p:nvSpPr>
        <p:spPr bwMode="auto">
          <a:xfrm>
            <a:off x="5683251" y="4322763"/>
            <a:ext cx="33338" cy="49213"/>
          </a:xfrm>
          <a:custGeom>
            <a:avLst/>
            <a:gdLst>
              <a:gd name="T0" fmla="*/ 9 w 9"/>
              <a:gd name="T1" fmla="*/ 13 h 13"/>
              <a:gd name="T2" fmla="*/ 9 w 9"/>
              <a:gd name="T3" fmla="*/ 11 h 13"/>
              <a:gd name="T4" fmla="*/ 4 w 9"/>
              <a:gd name="T5" fmla="*/ 11 h 13"/>
              <a:gd name="T6" fmla="*/ 2 w 9"/>
              <a:gd name="T7" fmla="*/ 11 h 13"/>
              <a:gd name="T8" fmla="*/ 3 w 9"/>
              <a:gd name="T9" fmla="*/ 9 h 13"/>
              <a:gd name="T10" fmla="*/ 9 w 9"/>
              <a:gd name="T11" fmla="*/ 2 h 13"/>
              <a:gd name="T12" fmla="*/ 9 w 9"/>
              <a:gd name="T13" fmla="*/ 0 h 13"/>
              <a:gd name="T14" fmla="*/ 0 w 9"/>
              <a:gd name="T15" fmla="*/ 0 h 13"/>
              <a:gd name="T16" fmla="*/ 0 w 9"/>
              <a:gd name="T17" fmla="*/ 2 h 13"/>
              <a:gd name="T18" fmla="*/ 4 w 9"/>
              <a:gd name="T19" fmla="*/ 2 h 13"/>
              <a:gd name="T20" fmla="*/ 6 w 9"/>
              <a:gd name="T21" fmla="*/ 2 h 13"/>
              <a:gd name="T22" fmla="*/ 0 w 9"/>
              <a:gd name="T23" fmla="*/ 11 h 13"/>
              <a:gd name="T24" fmla="*/ 0 w 9"/>
              <a:gd name="T25" fmla="*/ 13 h 13"/>
              <a:gd name="T26" fmla="*/ 9 w 9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3" y="9"/>
                  <a:pt x="3" y="9"/>
                  <a:pt x="3" y="9"/>
                </a:cubicBezTo>
                <a:cubicBezTo>
                  <a:pt x="9" y="2"/>
                  <a:pt x="9" y="2"/>
                  <a:pt x="9" y="2"/>
                </a:cubicBez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456"/>
          <p:cNvSpPr>
            <a:spLocks noEditPoints="1"/>
          </p:cNvSpPr>
          <p:nvPr/>
        </p:nvSpPr>
        <p:spPr bwMode="auto">
          <a:xfrm>
            <a:off x="6076951" y="3805238"/>
            <a:ext cx="41275" cy="63500"/>
          </a:xfrm>
          <a:custGeom>
            <a:avLst/>
            <a:gdLst>
              <a:gd name="T0" fmla="*/ 2 w 11"/>
              <a:gd name="T1" fmla="*/ 17 h 17"/>
              <a:gd name="T2" fmla="*/ 2 w 11"/>
              <a:gd name="T3" fmla="*/ 10 h 17"/>
              <a:gd name="T4" fmla="*/ 6 w 11"/>
              <a:gd name="T5" fmla="*/ 10 h 17"/>
              <a:gd name="T6" fmla="*/ 10 w 11"/>
              <a:gd name="T7" fmla="*/ 9 h 17"/>
              <a:gd name="T8" fmla="*/ 11 w 11"/>
              <a:gd name="T9" fmla="*/ 5 h 17"/>
              <a:gd name="T10" fmla="*/ 10 w 11"/>
              <a:gd name="T11" fmla="*/ 2 h 17"/>
              <a:gd name="T12" fmla="*/ 8 w 11"/>
              <a:gd name="T13" fmla="*/ 0 h 17"/>
              <a:gd name="T14" fmla="*/ 6 w 11"/>
              <a:gd name="T15" fmla="*/ 0 h 17"/>
              <a:gd name="T16" fmla="*/ 0 w 11"/>
              <a:gd name="T17" fmla="*/ 0 h 17"/>
              <a:gd name="T18" fmla="*/ 0 w 11"/>
              <a:gd name="T19" fmla="*/ 17 h 17"/>
              <a:gd name="T20" fmla="*/ 2 w 11"/>
              <a:gd name="T21" fmla="*/ 17 h 17"/>
              <a:gd name="T22" fmla="*/ 2 w 11"/>
              <a:gd name="T23" fmla="*/ 2 h 17"/>
              <a:gd name="T24" fmla="*/ 6 w 11"/>
              <a:gd name="T25" fmla="*/ 2 h 17"/>
              <a:gd name="T26" fmla="*/ 8 w 11"/>
              <a:gd name="T27" fmla="*/ 2 h 17"/>
              <a:gd name="T28" fmla="*/ 9 w 11"/>
              <a:gd name="T29" fmla="*/ 3 h 17"/>
              <a:gd name="T30" fmla="*/ 9 w 11"/>
              <a:gd name="T31" fmla="*/ 5 h 17"/>
              <a:gd name="T32" fmla="*/ 8 w 11"/>
              <a:gd name="T33" fmla="*/ 7 h 17"/>
              <a:gd name="T34" fmla="*/ 6 w 11"/>
              <a:gd name="T35" fmla="*/ 8 h 17"/>
              <a:gd name="T36" fmla="*/ 2 w 11"/>
              <a:gd name="T37" fmla="*/ 8 h 17"/>
              <a:gd name="T38" fmla="*/ 2 w 11"/>
              <a:gd name="T39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9" y="10"/>
                  <a:pt x="10" y="9"/>
                </a:cubicBezTo>
                <a:cubicBezTo>
                  <a:pt x="11" y="8"/>
                  <a:pt x="11" y="7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3"/>
                  <a:pt x="8" y="3"/>
                  <a:pt x="9" y="3"/>
                </a:cubicBezTo>
                <a:cubicBezTo>
                  <a:pt x="9" y="4"/>
                  <a:pt x="9" y="4"/>
                  <a:pt x="9" y="5"/>
                </a:cubicBezTo>
                <a:cubicBezTo>
                  <a:pt x="9" y="6"/>
                  <a:pt x="9" y="7"/>
                  <a:pt x="8" y="7"/>
                </a:cubicBezTo>
                <a:cubicBezTo>
                  <a:pt x="8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457"/>
          <p:cNvSpPr>
            <a:spLocks/>
          </p:cNvSpPr>
          <p:nvPr/>
        </p:nvSpPr>
        <p:spPr bwMode="auto">
          <a:xfrm>
            <a:off x="6126163" y="3822701"/>
            <a:ext cx="22225" cy="46038"/>
          </a:xfrm>
          <a:custGeom>
            <a:avLst/>
            <a:gdLst>
              <a:gd name="T0" fmla="*/ 2 w 6"/>
              <a:gd name="T1" fmla="*/ 12 h 12"/>
              <a:gd name="T2" fmla="*/ 2 w 6"/>
              <a:gd name="T3" fmla="*/ 6 h 12"/>
              <a:gd name="T4" fmla="*/ 2 w 6"/>
              <a:gd name="T5" fmla="*/ 3 h 12"/>
              <a:gd name="T6" fmla="*/ 3 w 6"/>
              <a:gd name="T7" fmla="*/ 2 h 12"/>
              <a:gd name="T8" fmla="*/ 4 w 6"/>
              <a:gd name="T9" fmla="*/ 2 h 12"/>
              <a:gd name="T10" fmla="*/ 5 w 6"/>
              <a:gd name="T11" fmla="*/ 2 h 12"/>
              <a:gd name="T12" fmla="*/ 6 w 6"/>
              <a:gd name="T13" fmla="*/ 0 h 12"/>
              <a:gd name="T14" fmla="*/ 4 w 6"/>
              <a:gd name="T15" fmla="*/ 0 h 12"/>
              <a:gd name="T16" fmla="*/ 3 w 6"/>
              <a:gd name="T17" fmla="*/ 0 h 12"/>
              <a:gd name="T18" fmla="*/ 2 w 6"/>
              <a:gd name="T19" fmla="*/ 2 h 12"/>
              <a:gd name="T20" fmla="*/ 2 w 6"/>
              <a:gd name="T21" fmla="*/ 0 h 12"/>
              <a:gd name="T22" fmla="*/ 0 w 6"/>
              <a:gd name="T23" fmla="*/ 0 h 12"/>
              <a:gd name="T24" fmla="*/ 0 w 6"/>
              <a:gd name="T25" fmla="*/ 12 h 12"/>
              <a:gd name="T26" fmla="*/ 2 w 6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458"/>
          <p:cNvSpPr>
            <a:spLocks noEditPoints="1"/>
          </p:cNvSpPr>
          <p:nvPr/>
        </p:nvSpPr>
        <p:spPr bwMode="auto">
          <a:xfrm>
            <a:off x="6148388" y="3822701"/>
            <a:ext cx="33338" cy="49213"/>
          </a:xfrm>
          <a:custGeom>
            <a:avLst/>
            <a:gdLst>
              <a:gd name="T0" fmla="*/ 8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4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1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2 h 13"/>
              <a:gd name="T50" fmla="*/ 8 w 9"/>
              <a:gd name="T51" fmla="*/ 12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0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5" y="5"/>
                  <a:pt x="4" y="5"/>
                </a:cubicBezTo>
                <a:cubicBezTo>
                  <a:pt x="3" y="5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8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459"/>
          <p:cNvSpPr>
            <a:spLocks/>
          </p:cNvSpPr>
          <p:nvPr/>
        </p:nvSpPr>
        <p:spPr bwMode="auto">
          <a:xfrm>
            <a:off x="6192838" y="3805238"/>
            <a:ext cx="30163" cy="66675"/>
          </a:xfrm>
          <a:custGeom>
            <a:avLst/>
            <a:gdLst>
              <a:gd name="T0" fmla="*/ 1 w 8"/>
              <a:gd name="T1" fmla="*/ 18 h 18"/>
              <a:gd name="T2" fmla="*/ 1 w 8"/>
              <a:gd name="T3" fmla="*/ 11 h 18"/>
              <a:gd name="T4" fmla="*/ 2 w 8"/>
              <a:gd name="T5" fmla="*/ 8 h 18"/>
              <a:gd name="T6" fmla="*/ 4 w 8"/>
              <a:gd name="T7" fmla="*/ 7 h 18"/>
              <a:gd name="T8" fmla="*/ 6 w 8"/>
              <a:gd name="T9" fmla="*/ 7 h 18"/>
              <a:gd name="T10" fmla="*/ 6 w 8"/>
              <a:gd name="T11" fmla="*/ 10 h 18"/>
              <a:gd name="T12" fmla="*/ 6 w 8"/>
              <a:gd name="T13" fmla="*/ 18 h 18"/>
              <a:gd name="T14" fmla="*/ 8 w 8"/>
              <a:gd name="T15" fmla="*/ 18 h 18"/>
              <a:gd name="T16" fmla="*/ 8 w 8"/>
              <a:gd name="T17" fmla="*/ 10 h 18"/>
              <a:gd name="T18" fmla="*/ 7 w 8"/>
              <a:gd name="T19" fmla="*/ 6 h 18"/>
              <a:gd name="T20" fmla="*/ 4 w 8"/>
              <a:gd name="T21" fmla="*/ 5 h 18"/>
              <a:gd name="T22" fmla="*/ 3 w 8"/>
              <a:gd name="T23" fmla="*/ 5 h 18"/>
              <a:gd name="T24" fmla="*/ 1 w 8"/>
              <a:gd name="T25" fmla="*/ 7 h 18"/>
              <a:gd name="T26" fmla="*/ 1 w 8"/>
              <a:gd name="T27" fmla="*/ 0 h 18"/>
              <a:gd name="T28" fmla="*/ 0 w 8"/>
              <a:gd name="T29" fmla="*/ 0 h 18"/>
              <a:gd name="T30" fmla="*/ 0 w 8"/>
              <a:gd name="T31" fmla="*/ 18 h 18"/>
              <a:gd name="T32" fmla="*/ 1 w 8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8">
                <a:moveTo>
                  <a:pt x="1" y="18"/>
                </a:moveTo>
                <a:cubicBezTo>
                  <a:pt x="1" y="11"/>
                  <a:pt x="1" y="11"/>
                  <a:pt x="1" y="11"/>
                </a:cubicBezTo>
                <a:cubicBezTo>
                  <a:pt x="1" y="9"/>
                  <a:pt x="2" y="8"/>
                  <a:pt x="2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5" y="7"/>
                  <a:pt x="6" y="7"/>
                </a:cubicBezTo>
                <a:cubicBezTo>
                  <a:pt x="6" y="8"/>
                  <a:pt x="6" y="9"/>
                  <a:pt x="6" y="10"/>
                </a:cubicBezTo>
                <a:cubicBezTo>
                  <a:pt x="6" y="18"/>
                  <a:pt x="6" y="18"/>
                  <a:pt x="6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8"/>
                  <a:pt x="8" y="7"/>
                  <a:pt x="7" y="6"/>
                </a:cubicBezTo>
                <a:cubicBezTo>
                  <a:pt x="6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6"/>
                  <a:pt x="2" y="6"/>
                  <a:pt x="1" y="7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460"/>
          <p:cNvSpPr>
            <a:spLocks noEditPoints="1"/>
          </p:cNvSpPr>
          <p:nvPr/>
        </p:nvSpPr>
        <p:spPr bwMode="auto">
          <a:xfrm>
            <a:off x="6230938" y="3822701"/>
            <a:ext cx="33338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461"/>
          <p:cNvSpPr>
            <a:spLocks noEditPoints="1"/>
          </p:cNvSpPr>
          <p:nvPr/>
        </p:nvSpPr>
        <p:spPr bwMode="auto">
          <a:xfrm>
            <a:off x="4737101" y="3876676"/>
            <a:ext cx="41275" cy="63500"/>
          </a:xfrm>
          <a:custGeom>
            <a:avLst/>
            <a:gdLst>
              <a:gd name="T0" fmla="*/ 2 w 11"/>
              <a:gd name="T1" fmla="*/ 17 h 17"/>
              <a:gd name="T2" fmla="*/ 2 w 11"/>
              <a:gd name="T3" fmla="*/ 10 h 17"/>
              <a:gd name="T4" fmla="*/ 6 w 11"/>
              <a:gd name="T5" fmla="*/ 10 h 17"/>
              <a:gd name="T6" fmla="*/ 10 w 11"/>
              <a:gd name="T7" fmla="*/ 8 h 17"/>
              <a:gd name="T8" fmla="*/ 11 w 11"/>
              <a:gd name="T9" fmla="*/ 5 h 17"/>
              <a:gd name="T10" fmla="*/ 11 w 11"/>
              <a:gd name="T11" fmla="*/ 2 h 17"/>
              <a:gd name="T12" fmla="*/ 9 w 11"/>
              <a:gd name="T13" fmla="*/ 0 h 17"/>
              <a:gd name="T14" fmla="*/ 6 w 11"/>
              <a:gd name="T15" fmla="*/ 0 h 17"/>
              <a:gd name="T16" fmla="*/ 1 w 11"/>
              <a:gd name="T17" fmla="*/ 0 h 17"/>
              <a:gd name="T18" fmla="*/ 0 w 11"/>
              <a:gd name="T19" fmla="*/ 17 h 17"/>
              <a:gd name="T20" fmla="*/ 2 w 11"/>
              <a:gd name="T21" fmla="*/ 17 h 17"/>
              <a:gd name="T22" fmla="*/ 2 w 11"/>
              <a:gd name="T23" fmla="*/ 2 h 17"/>
              <a:gd name="T24" fmla="*/ 6 w 11"/>
              <a:gd name="T25" fmla="*/ 2 h 17"/>
              <a:gd name="T26" fmla="*/ 8 w 11"/>
              <a:gd name="T27" fmla="*/ 2 h 17"/>
              <a:gd name="T28" fmla="*/ 9 w 11"/>
              <a:gd name="T29" fmla="*/ 3 h 17"/>
              <a:gd name="T30" fmla="*/ 9 w 11"/>
              <a:gd name="T31" fmla="*/ 5 h 17"/>
              <a:gd name="T32" fmla="*/ 9 w 11"/>
              <a:gd name="T33" fmla="*/ 7 h 17"/>
              <a:gd name="T34" fmla="*/ 6 w 11"/>
              <a:gd name="T35" fmla="*/ 8 h 17"/>
              <a:gd name="T36" fmla="*/ 2 w 11"/>
              <a:gd name="T37" fmla="*/ 8 h 17"/>
              <a:gd name="T38" fmla="*/ 2 w 11"/>
              <a:gd name="T39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9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8" y="2"/>
                  <a:pt x="9" y="3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6"/>
                  <a:pt x="9" y="7"/>
                  <a:pt x="9" y="7"/>
                </a:cubicBezTo>
                <a:cubicBezTo>
                  <a:pt x="8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462"/>
          <p:cNvSpPr>
            <a:spLocks noEditPoints="1"/>
          </p:cNvSpPr>
          <p:nvPr/>
        </p:nvSpPr>
        <p:spPr bwMode="auto">
          <a:xfrm>
            <a:off x="4784726" y="3890963"/>
            <a:ext cx="34925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9 w 9"/>
              <a:gd name="T7" fmla="*/ 8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4 w 9"/>
              <a:gd name="T59" fmla="*/ 12 h 13"/>
              <a:gd name="T60" fmla="*/ 2 w 9"/>
              <a:gd name="T61" fmla="*/ 11 h 13"/>
              <a:gd name="T62" fmla="*/ 2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2"/>
                  <a:pt x="4" y="12"/>
                </a:cubicBezTo>
                <a:cubicBezTo>
                  <a:pt x="3" y="12"/>
                  <a:pt x="2" y="11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7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463"/>
          <p:cNvSpPr>
            <a:spLocks/>
          </p:cNvSpPr>
          <p:nvPr/>
        </p:nvSpPr>
        <p:spPr bwMode="auto">
          <a:xfrm>
            <a:off x="4827588" y="3890963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3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464"/>
          <p:cNvSpPr>
            <a:spLocks noEditPoints="1"/>
          </p:cNvSpPr>
          <p:nvPr/>
        </p:nvSpPr>
        <p:spPr bwMode="auto">
          <a:xfrm>
            <a:off x="4852988" y="3876676"/>
            <a:ext cx="7938" cy="63500"/>
          </a:xfrm>
          <a:custGeom>
            <a:avLst/>
            <a:gdLst>
              <a:gd name="T0" fmla="*/ 5 w 5"/>
              <a:gd name="T1" fmla="*/ 4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 h 40"/>
              <a:gd name="T8" fmla="*/ 5 w 5"/>
              <a:gd name="T9" fmla="*/ 4 h 40"/>
              <a:gd name="T10" fmla="*/ 5 w 5"/>
              <a:gd name="T11" fmla="*/ 4 h 40"/>
              <a:gd name="T12" fmla="*/ 2 w 5"/>
              <a:gd name="T13" fmla="*/ 40 h 40"/>
              <a:gd name="T14" fmla="*/ 5 w 5"/>
              <a:gd name="T15" fmla="*/ 11 h 40"/>
              <a:gd name="T16" fmla="*/ 0 w 5"/>
              <a:gd name="T17" fmla="*/ 11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4"/>
                </a:moveTo>
                <a:lnTo>
                  <a:pt x="5" y="0"/>
                </a:lnTo>
                <a:lnTo>
                  <a:pt x="0" y="0"/>
                </a:lnTo>
                <a:lnTo>
                  <a:pt x="0" y="4"/>
                </a:lnTo>
                <a:lnTo>
                  <a:pt x="5" y="4"/>
                </a:lnTo>
                <a:lnTo>
                  <a:pt x="5" y="4"/>
                </a:lnTo>
                <a:close/>
                <a:moveTo>
                  <a:pt x="2" y="40"/>
                </a:moveTo>
                <a:lnTo>
                  <a:pt x="5" y="11"/>
                </a:lnTo>
                <a:lnTo>
                  <a:pt x="0" y="11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465"/>
          <p:cNvSpPr>
            <a:spLocks/>
          </p:cNvSpPr>
          <p:nvPr/>
        </p:nvSpPr>
        <p:spPr bwMode="auto">
          <a:xfrm>
            <a:off x="4864101" y="3894138"/>
            <a:ext cx="33338" cy="49213"/>
          </a:xfrm>
          <a:custGeom>
            <a:avLst/>
            <a:gdLst>
              <a:gd name="T0" fmla="*/ 5 w 9"/>
              <a:gd name="T1" fmla="*/ 13 h 13"/>
              <a:gd name="T2" fmla="*/ 8 w 9"/>
              <a:gd name="T3" fmla="*/ 11 h 13"/>
              <a:gd name="T4" fmla="*/ 9 w 9"/>
              <a:gd name="T5" fmla="*/ 9 h 13"/>
              <a:gd name="T6" fmla="*/ 9 w 9"/>
              <a:gd name="T7" fmla="*/ 7 h 13"/>
              <a:gd name="T8" fmla="*/ 8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3 w 9"/>
              <a:gd name="T15" fmla="*/ 3 h 13"/>
              <a:gd name="T16" fmla="*/ 3 w 9"/>
              <a:gd name="T17" fmla="*/ 2 h 13"/>
              <a:gd name="T18" fmla="*/ 5 w 9"/>
              <a:gd name="T19" fmla="*/ 1 h 13"/>
              <a:gd name="T20" fmla="*/ 7 w 9"/>
              <a:gd name="T21" fmla="*/ 3 h 13"/>
              <a:gd name="T22" fmla="*/ 9 w 9"/>
              <a:gd name="T23" fmla="*/ 3 h 13"/>
              <a:gd name="T24" fmla="*/ 8 w 9"/>
              <a:gd name="T25" fmla="*/ 1 h 13"/>
              <a:gd name="T26" fmla="*/ 7 w 9"/>
              <a:gd name="T27" fmla="*/ 0 h 13"/>
              <a:gd name="T28" fmla="*/ 5 w 9"/>
              <a:gd name="T29" fmla="*/ 0 h 13"/>
              <a:gd name="T30" fmla="*/ 2 w 9"/>
              <a:gd name="T31" fmla="*/ 0 h 13"/>
              <a:gd name="T32" fmla="*/ 1 w 9"/>
              <a:gd name="T33" fmla="*/ 3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7 w 9"/>
              <a:gd name="T45" fmla="*/ 10 h 13"/>
              <a:gd name="T46" fmla="*/ 5 w 9"/>
              <a:gd name="T47" fmla="*/ 11 h 13"/>
              <a:gd name="T48" fmla="*/ 3 w 9"/>
              <a:gd name="T49" fmla="*/ 10 h 13"/>
              <a:gd name="T50" fmla="*/ 2 w 9"/>
              <a:gd name="T51" fmla="*/ 8 h 13"/>
              <a:gd name="T52" fmla="*/ 0 w 9"/>
              <a:gd name="T53" fmla="*/ 8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2"/>
                  <a:pt x="8" y="11"/>
                </a:cubicBezTo>
                <a:cubicBezTo>
                  <a:pt x="9" y="11"/>
                  <a:pt x="9" y="10"/>
                  <a:pt x="9" y="9"/>
                </a:cubicBezTo>
                <a:cubicBezTo>
                  <a:pt x="9" y="8"/>
                  <a:pt x="9" y="7"/>
                  <a:pt x="9" y="7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7"/>
                  <a:pt x="5" y="7"/>
                </a:cubicBezTo>
                <a:cubicBezTo>
                  <a:pt x="6" y="7"/>
                  <a:pt x="6" y="8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7" y="9"/>
                  <a:pt x="7" y="10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2" y="9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11"/>
                  <a:pt x="2" y="12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466"/>
          <p:cNvSpPr>
            <a:spLocks noEditPoints="1"/>
          </p:cNvSpPr>
          <p:nvPr/>
        </p:nvSpPr>
        <p:spPr bwMode="auto">
          <a:xfrm>
            <a:off x="8802688" y="6332538"/>
            <a:ext cx="41275" cy="63500"/>
          </a:xfrm>
          <a:custGeom>
            <a:avLst/>
            <a:gdLst>
              <a:gd name="T0" fmla="*/ 5 w 11"/>
              <a:gd name="T1" fmla="*/ 17 h 17"/>
              <a:gd name="T2" fmla="*/ 8 w 11"/>
              <a:gd name="T3" fmla="*/ 17 h 17"/>
              <a:gd name="T4" fmla="*/ 10 w 11"/>
              <a:gd name="T5" fmla="*/ 15 h 17"/>
              <a:gd name="T6" fmla="*/ 11 w 11"/>
              <a:gd name="T7" fmla="*/ 12 h 17"/>
              <a:gd name="T8" fmla="*/ 10 w 11"/>
              <a:gd name="T9" fmla="*/ 10 h 17"/>
              <a:gd name="T10" fmla="*/ 8 w 11"/>
              <a:gd name="T11" fmla="*/ 8 h 17"/>
              <a:gd name="T12" fmla="*/ 10 w 11"/>
              <a:gd name="T13" fmla="*/ 7 h 17"/>
              <a:gd name="T14" fmla="*/ 10 w 11"/>
              <a:gd name="T15" fmla="*/ 5 h 17"/>
              <a:gd name="T16" fmla="*/ 10 w 11"/>
              <a:gd name="T17" fmla="*/ 2 h 17"/>
              <a:gd name="T18" fmla="*/ 8 w 11"/>
              <a:gd name="T19" fmla="*/ 1 h 17"/>
              <a:gd name="T20" fmla="*/ 5 w 11"/>
              <a:gd name="T21" fmla="*/ 0 h 17"/>
              <a:gd name="T22" fmla="*/ 0 w 11"/>
              <a:gd name="T23" fmla="*/ 0 h 17"/>
              <a:gd name="T24" fmla="*/ 0 w 11"/>
              <a:gd name="T25" fmla="*/ 17 h 17"/>
              <a:gd name="T26" fmla="*/ 5 w 11"/>
              <a:gd name="T27" fmla="*/ 17 h 17"/>
              <a:gd name="T28" fmla="*/ 2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3 h 17"/>
              <a:gd name="T36" fmla="*/ 8 w 11"/>
              <a:gd name="T37" fmla="*/ 5 h 17"/>
              <a:gd name="T38" fmla="*/ 8 w 11"/>
              <a:gd name="T39" fmla="*/ 6 h 17"/>
              <a:gd name="T40" fmla="*/ 7 w 11"/>
              <a:gd name="T41" fmla="*/ 7 h 17"/>
              <a:gd name="T42" fmla="*/ 5 w 11"/>
              <a:gd name="T43" fmla="*/ 7 h 17"/>
              <a:gd name="T44" fmla="*/ 2 w 11"/>
              <a:gd name="T45" fmla="*/ 7 h 17"/>
              <a:gd name="T46" fmla="*/ 2 w 11"/>
              <a:gd name="T47" fmla="*/ 2 h 17"/>
              <a:gd name="T48" fmla="*/ 2 w 11"/>
              <a:gd name="T49" fmla="*/ 9 h 17"/>
              <a:gd name="T50" fmla="*/ 5 w 11"/>
              <a:gd name="T51" fmla="*/ 9 h 17"/>
              <a:gd name="T52" fmla="*/ 7 w 11"/>
              <a:gd name="T53" fmla="*/ 10 h 17"/>
              <a:gd name="T54" fmla="*/ 8 w 11"/>
              <a:gd name="T55" fmla="*/ 11 h 17"/>
              <a:gd name="T56" fmla="*/ 9 w 11"/>
              <a:gd name="T57" fmla="*/ 12 h 17"/>
              <a:gd name="T58" fmla="*/ 8 w 11"/>
              <a:gd name="T59" fmla="*/ 14 h 17"/>
              <a:gd name="T60" fmla="*/ 7 w 11"/>
              <a:gd name="T61" fmla="*/ 15 h 17"/>
              <a:gd name="T62" fmla="*/ 5 w 11"/>
              <a:gd name="T63" fmla="*/ 15 h 17"/>
              <a:gd name="T64" fmla="*/ 2 w 11"/>
              <a:gd name="T65" fmla="*/ 15 h 17"/>
              <a:gd name="T66" fmla="*/ 2 w 11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7">
                <a:moveTo>
                  <a:pt x="5" y="17"/>
                </a:moveTo>
                <a:cubicBezTo>
                  <a:pt x="7" y="17"/>
                  <a:pt x="8" y="17"/>
                  <a:pt x="8" y="17"/>
                </a:cubicBezTo>
                <a:cubicBezTo>
                  <a:pt x="9" y="16"/>
                  <a:pt x="10" y="16"/>
                  <a:pt x="10" y="15"/>
                </a:cubicBezTo>
                <a:cubicBezTo>
                  <a:pt x="10" y="14"/>
                  <a:pt x="11" y="13"/>
                  <a:pt x="11" y="12"/>
                </a:cubicBezTo>
                <a:cubicBezTo>
                  <a:pt x="11" y="11"/>
                  <a:pt x="10" y="10"/>
                  <a:pt x="10" y="10"/>
                </a:cubicBezTo>
                <a:cubicBezTo>
                  <a:pt x="10" y="9"/>
                  <a:pt x="9" y="8"/>
                  <a:pt x="8" y="8"/>
                </a:cubicBezTo>
                <a:cubicBezTo>
                  <a:pt x="9" y="8"/>
                  <a:pt x="9" y="7"/>
                  <a:pt x="10" y="7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10" y="3"/>
                  <a:pt x="10" y="2"/>
                </a:cubicBezTo>
                <a:cubicBezTo>
                  <a:pt x="9" y="1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3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6"/>
                  <a:pt x="8" y="6"/>
                </a:cubicBezTo>
                <a:cubicBezTo>
                  <a:pt x="8" y="7"/>
                  <a:pt x="7" y="7"/>
                  <a:pt x="7" y="7"/>
                </a:cubicBezTo>
                <a:cubicBezTo>
                  <a:pt x="6" y="7"/>
                  <a:pt x="6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7" y="9"/>
                  <a:pt x="7" y="10"/>
                </a:cubicBezTo>
                <a:cubicBezTo>
                  <a:pt x="8" y="10"/>
                  <a:pt x="8" y="10"/>
                  <a:pt x="8" y="11"/>
                </a:cubicBezTo>
                <a:cubicBezTo>
                  <a:pt x="9" y="11"/>
                  <a:pt x="9" y="12"/>
                  <a:pt x="9" y="12"/>
                </a:cubicBezTo>
                <a:cubicBezTo>
                  <a:pt x="9" y="13"/>
                  <a:pt x="9" y="14"/>
                  <a:pt x="8" y="14"/>
                </a:cubicBezTo>
                <a:cubicBezTo>
                  <a:pt x="8" y="15"/>
                  <a:pt x="8" y="15"/>
                  <a:pt x="7" y="15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467"/>
          <p:cNvSpPr>
            <a:spLocks noEditPoints="1"/>
          </p:cNvSpPr>
          <p:nvPr/>
        </p:nvSpPr>
        <p:spPr bwMode="auto">
          <a:xfrm>
            <a:off x="8848726" y="6351588"/>
            <a:ext cx="36513" cy="49213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9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468"/>
          <p:cNvSpPr>
            <a:spLocks noEditPoints="1"/>
          </p:cNvSpPr>
          <p:nvPr/>
        </p:nvSpPr>
        <p:spPr bwMode="auto">
          <a:xfrm>
            <a:off x="8893176" y="6332538"/>
            <a:ext cx="7938" cy="68263"/>
          </a:xfrm>
          <a:custGeom>
            <a:avLst/>
            <a:gdLst>
              <a:gd name="T0" fmla="*/ 5 w 5"/>
              <a:gd name="T1" fmla="*/ 7 h 43"/>
              <a:gd name="T2" fmla="*/ 5 w 5"/>
              <a:gd name="T3" fmla="*/ 0 h 43"/>
              <a:gd name="T4" fmla="*/ 0 w 5"/>
              <a:gd name="T5" fmla="*/ 0 h 43"/>
              <a:gd name="T6" fmla="*/ 0 w 5"/>
              <a:gd name="T7" fmla="*/ 7 h 43"/>
              <a:gd name="T8" fmla="*/ 5 w 5"/>
              <a:gd name="T9" fmla="*/ 7 h 43"/>
              <a:gd name="T10" fmla="*/ 5 w 5"/>
              <a:gd name="T11" fmla="*/ 7 h 43"/>
              <a:gd name="T12" fmla="*/ 5 w 5"/>
              <a:gd name="T13" fmla="*/ 43 h 43"/>
              <a:gd name="T14" fmla="*/ 5 w 5"/>
              <a:gd name="T15" fmla="*/ 12 h 43"/>
              <a:gd name="T16" fmla="*/ 0 w 5"/>
              <a:gd name="T17" fmla="*/ 12 h 43"/>
              <a:gd name="T18" fmla="*/ 0 w 5"/>
              <a:gd name="T19" fmla="*/ 43 h 43"/>
              <a:gd name="T20" fmla="*/ 5 w 5"/>
              <a:gd name="T21" fmla="*/ 43 h 43"/>
              <a:gd name="T22" fmla="*/ 5 w 5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3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3"/>
                </a:moveTo>
                <a:lnTo>
                  <a:pt x="5" y="12"/>
                </a:lnTo>
                <a:lnTo>
                  <a:pt x="0" y="12"/>
                </a:lnTo>
                <a:lnTo>
                  <a:pt x="0" y="43"/>
                </a:lnTo>
                <a:lnTo>
                  <a:pt x="5" y="43"/>
                </a:lnTo>
                <a:lnTo>
                  <a:pt x="5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469"/>
          <p:cNvSpPr>
            <a:spLocks/>
          </p:cNvSpPr>
          <p:nvPr/>
        </p:nvSpPr>
        <p:spPr bwMode="auto">
          <a:xfrm>
            <a:off x="8909051" y="6351588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470"/>
          <p:cNvSpPr>
            <a:spLocks/>
          </p:cNvSpPr>
          <p:nvPr/>
        </p:nvSpPr>
        <p:spPr bwMode="auto">
          <a:xfrm>
            <a:off x="8934451" y="6351588"/>
            <a:ext cx="30163" cy="49213"/>
          </a:xfrm>
          <a:custGeom>
            <a:avLst/>
            <a:gdLst>
              <a:gd name="T0" fmla="*/ 8 w 8"/>
              <a:gd name="T1" fmla="*/ 13 h 13"/>
              <a:gd name="T2" fmla="*/ 8 w 8"/>
              <a:gd name="T3" fmla="*/ 0 h 13"/>
              <a:gd name="T4" fmla="*/ 6 w 8"/>
              <a:gd name="T5" fmla="*/ 0 h 13"/>
              <a:gd name="T6" fmla="*/ 6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2 w 8"/>
              <a:gd name="T13" fmla="*/ 11 h 13"/>
              <a:gd name="T14" fmla="*/ 2 w 8"/>
              <a:gd name="T15" fmla="*/ 10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1 h 13"/>
              <a:gd name="T26" fmla="*/ 1 w 8"/>
              <a:gd name="T27" fmla="*/ 12 h 13"/>
              <a:gd name="T28" fmla="*/ 3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6 w 8"/>
              <a:gd name="T35" fmla="*/ 13 h 13"/>
              <a:gd name="T36" fmla="*/ 8 w 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3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7"/>
                  <a:pt x="6" y="7"/>
                  <a:pt x="6" y="7"/>
                </a:cubicBezTo>
                <a:cubicBezTo>
                  <a:pt x="6" y="9"/>
                  <a:pt x="6" y="10"/>
                  <a:pt x="6" y="10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471"/>
          <p:cNvSpPr>
            <a:spLocks/>
          </p:cNvSpPr>
          <p:nvPr/>
        </p:nvSpPr>
        <p:spPr bwMode="auto">
          <a:xfrm>
            <a:off x="8972551" y="6335713"/>
            <a:ext cx="19050" cy="65088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6"/>
                  <a:pt x="2" y="16"/>
                  <a:pt x="2" y="17"/>
                </a:cubicBezTo>
                <a:cubicBezTo>
                  <a:pt x="2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472"/>
          <p:cNvSpPr>
            <a:spLocks noEditPoints="1"/>
          </p:cNvSpPr>
          <p:nvPr/>
        </p:nvSpPr>
        <p:spPr bwMode="auto">
          <a:xfrm>
            <a:off x="8081963" y="5422901"/>
            <a:ext cx="49213" cy="65088"/>
          </a:xfrm>
          <a:custGeom>
            <a:avLst/>
            <a:gdLst>
              <a:gd name="T0" fmla="*/ 2 w 13"/>
              <a:gd name="T1" fmla="*/ 17 h 17"/>
              <a:gd name="T2" fmla="*/ 3 w 13"/>
              <a:gd name="T3" fmla="*/ 12 h 17"/>
              <a:gd name="T4" fmla="*/ 9 w 13"/>
              <a:gd name="T5" fmla="*/ 12 h 17"/>
              <a:gd name="T6" fmla="*/ 11 w 13"/>
              <a:gd name="T7" fmla="*/ 17 h 17"/>
              <a:gd name="T8" fmla="*/ 13 w 13"/>
              <a:gd name="T9" fmla="*/ 17 h 17"/>
              <a:gd name="T10" fmla="*/ 7 w 13"/>
              <a:gd name="T11" fmla="*/ 0 h 17"/>
              <a:gd name="T12" fmla="*/ 5 w 13"/>
              <a:gd name="T13" fmla="*/ 0 h 17"/>
              <a:gd name="T14" fmla="*/ 0 w 13"/>
              <a:gd name="T15" fmla="*/ 17 h 17"/>
              <a:gd name="T16" fmla="*/ 2 w 13"/>
              <a:gd name="T17" fmla="*/ 17 h 17"/>
              <a:gd name="T18" fmla="*/ 6 w 13"/>
              <a:gd name="T19" fmla="*/ 5 h 17"/>
              <a:gd name="T20" fmla="*/ 6 w 13"/>
              <a:gd name="T21" fmla="*/ 2 h 17"/>
              <a:gd name="T22" fmla="*/ 7 w 13"/>
              <a:gd name="T23" fmla="*/ 5 h 17"/>
              <a:gd name="T24" fmla="*/ 9 w 13"/>
              <a:gd name="T25" fmla="*/ 10 h 17"/>
              <a:gd name="T26" fmla="*/ 4 w 13"/>
              <a:gd name="T27" fmla="*/ 10 h 17"/>
              <a:gd name="T28" fmla="*/ 6 w 13"/>
              <a:gd name="T2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3" y="12"/>
                  <a:pt x="3" y="12"/>
                  <a:pt x="3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6" y="3"/>
                  <a:pt x="6" y="2"/>
                </a:cubicBezTo>
                <a:cubicBezTo>
                  <a:pt x="7" y="3"/>
                  <a:pt x="7" y="4"/>
                  <a:pt x="7" y="5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473"/>
          <p:cNvSpPr>
            <a:spLocks/>
          </p:cNvSpPr>
          <p:nvPr/>
        </p:nvSpPr>
        <p:spPr bwMode="auto">
          <a:xfrm>
            <a:off x="8134351" y="5441951"/>
            <a:ext cx="34925" cy="46038"/>
          </a:xfrm>
          <a:custGeom>
            <a:avLst/>
            <a:gdLst>
              <a:gd name="T0" fmla="*/ 2 w 9"/>
              <a:gd name="T1" fmla="*/ 12 h 12"/>
              <a:gd name="T2" fmla="*/ 2 w 9"/>
              <a:gd name="T3" fmla="*/ 6 h 12"/>
              <a:gd name="T4" fmla="*/ 3 w 9"/>
              <a:gd name="T5" fmla="*/ 2 h 12"/>
              <a:gd name="T6" fmla="*/ 5 w 9"/>
              <a:gd name="T7" fmla="*/ 2 h 12"/>
              <a:gd name="T8" fmla="*/ 6 w 9"/>
              <a:gd name="T9" fmla="*/ 2 h 12"/>
              <a:gd name="T10" fmla="*/ 7 w 9"/>
              <a:gd name="T11" fmla="*/ 3 h 12"/>
              <a:gd name="T12" fmla="*/ 7 w 9"/>
              <a:gd name="T13" fmla="*/ 5 h 12"/>
              <a:gd name="T14" fmla="*/ 7 w 9"/>
              <a:gd name="T15" fmla="*/ 12 h 12"/>
              <a:gd name="T16" fmla="*/ 9 w 9"/>
              <a:gd name="T17" fmla="*/ 12 h 12"/>
              <a:gd name="T18" fmla="*/ 9 w 9"/>
              <a:gd name="T19" fmla="*/ 5 h 12"/>
              <a:gd name="T20" fmla="*/ 8 w 9"/>
              <a:gd name="T21" fmla="*/ 2 h 12"/>
              <a:gd name="T22" fmla="*/ 8 w 9"/>
              <a:gd name="T23" fmla="*/ 1 h 12"/>
              <a:gd name="T24" fmla="*/ 7 w 9"/>
              <a:gd name="T25" fmla="*/ 0 h 12"/>
              <a:gd name="T26" fmla="*/ 5 w 9"/>
              <a:gd name="T27" fmla="*/ 0 h 12"/>
              <a:gd name="T28" fmla="*/ 3 w 9"/>
              <a:gd name="T29" fmla="*/ 0 h 12"/>
              <a:gd name="T30" fmla="*/ 2 w 9"/>
              <a:gd name="T31" fmla="*/ 2 h 12"/>
              <a:gd name="T32" fmla="*/ 2 w 9"/>
              <a:gd name="T33" fmla="*/ 0 h 12"/>
              <a:gd name="T34" fmla="*/ 0 w 9"/>
              <a:gd name="T35" fmla="*/ 0 h 12"/>
              <a:gd name="T36" fmla="*/ 0 w 9"/>
              <a:gd name="T37" fmla="*/ 12 h 12"/>
              <a:gd name="T38" fmla="*/ 2 w 9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474"/>
          <p:cNvSpPr>
            <a:spLocks/>
          </p:cNvSpPr>
          <p:nvPr/>
        </p:nvSpPr>
        <p:spPr bwMode="auto">
          <a:xfrm>
            <a:off x="8175626" y="5422901"/>
            <a:ext cx="34925" cy="68263"/>
          </a:xfrm>
          <a:custGeom>
            <a:avLst/>
            <a:gdLst>
              <a:gd name="T0" fmla="*/ 5 w 22"/>
              <a:gd name="T1" fmla="*/ 43 h 43"/>
              <a:gd name="T2" fmla="*/ 5 w 22"/>
              <a:gd name="T3" fmla="*/ 31 h 43"/>
              <a:gd name="T4" fmla="*/ 7 w 22"/>
              <a:gd name="T5" fmla="*/ 26 h 43"/>
              <a:gd name="T6" fmla="*/ 17 w 22"/>
              <a:gd name="T7" fmla="*/ 43 h 43"/>
              <a:gd name="T8" fmla="*/ 22 w 22"/>
              <a:gd name="T9" fmla="*/ 43 h 43"/>
              <a:gd name="T10" fmla="*/ 10 w 22"/>
              <a:gd name="T11" fmla="*/ 24 h 43"/>
              <a:gd name="T12" fmla="*/ 19 w 22"/>
              <a:gd name="T13" fmla="*/ 12 h 43"/>
              <a:gd name="T14" fmla="*/ 15 w 22"/>
              <a:gd name="T15" fmla="*/ 12 h 43"/>
              <a:gd name="T16" fmla="*/ 5 w 22"/>
              <a:gd name="T17" fmla="*/ 24 h 43"/>
              <a:gd name="T18" fmla="*/ 5 w 22"/>
              <a:gd name="T19" fmla="*/ 0 h 43"/>
              <a:gd name="T20" fmla="*/ 0 w 22"/>
              <a:gd name="T21" fmla="*/ 0 h 43"/>
              <a:gd name="T22" fmla="*/ 0 w 22"/>
              <a:gd name="T23" fmla="*/ 43 h 43"/>
              <a:gd name="T24" fmla="*/ 5 w 22"/>
              <a:gd name="T25" fmla="*/ 43 h 43"/>
              <a:gd name="T26" fmla="*/ 5 w 22"/>
              <a:gd name="T2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43">
                <a:moveTo>
                  <a:pt x="5" y="43"/>
                </a:moveTo>
                <a:lnTo>
                  <a:pt x="5" y="31"/>
                </a:lnTo>
                <a:lnTo>
                  <a:pt x="7" y="26"/>
                </a:lnTo>
                <a:lnTo>
                  <a:pt x="17" y="43"/>
                </a:lnTo>
                <a:lnTo>
                  <a:pt x="22" y="43"/>
                </a:lnTo>
                <a:lnTo>
                  <a:pt x="10" y="24"/>
                </a:lnTo>
                <a:lnTo>
                  <a:pt x="19" y="12"/>
                </a:lnTo>
                <a:lnTo>
                  <a:pt x="15" y="12"/>
                </a:lnTo>
                <a:lnTo>
                  <a:pt x="5" y="24"/>
                </a:lnTo>
                <a:lnTo>
                  <a:pt x="5" y="0"/>
                </a:lnTo>
                <a:lnTo>
                  <a:pt x="0" y="0"/>
                </a:lnTo>
                <a:lnTo>
                  <a:pt x="0" y="43"/>
                </a:lnTo>
                <a:lnTo>
                  <a:pt x="5" y="43"/>
                </a:lnTo>
                <a:lnTo>
                  <a:pt x="5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475"/>
          <p:cNvSpPr>
            <a:spLocks noEditPoints="1"/>
          </p:cNvSpPr>
          <p:nvPr/>
        </p:nvSpPr>
        <p:spPr bwMode="auto">
          <a:xfrm>
            <a:off x="8210551" y="5441951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6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3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9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1"/>
                  <a:pt x="9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5" y="5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7"/>
                  <a:pt x="4" y="7"/>
                  <a:pt x="5" y="7"/>
                </a:cubicBezTo>
                <a:cubicBezTo>
                  <a:pt x="6" y="7"/>
                  <a:pt x="7" y="7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476"/>
          <p:cNvSpPr>
            <a:spLocks/>
          </p:cNvSpPr>
          <p:nvPr/>
        </p:nvSpPr>
        <p:spPr bwMode="auto">
          <a:xfrm>
            <a:off x="8255001" y="5441951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477"/>
          <p:cNvSpPr>
            <a:spLocks noEditPoints="1"/>
          </p:cNvSpPr>
          <p:nvPr/>
        </p:nvSpPr>
        <p:spPr bwMode="auto">
          <a:xfrm>
            <a:off x="8277226" y="5441951"/>
            <a:ext cx="33338" cy="4921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2 h 13"/>
              <a:gd name="T60" fmla="*/ 2 w 9"/>
              <a:gd name="T61" fmla="*/ 11 h 13"/>
              <a:gd name="T62" fmla="*/ 2 w 9"/>
              <a:gd name="T63" fmla="*/ 10 h 13"/>
              <a:gd name="T64" fmla="*/ 2 w 9"/>
              <a:gd name="T65" fmla="*/ 9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6" y="10"/>
                  <a:pt x="6" y="11"/>
                  <a:pt x="6" y="11"/>
                </a:cubicBezTo>
                <a:cubicBezTo>
                  <a:pt x="5" y="11"/>
                  <a:pt x="4" y="12"/>
                  <a:pt x="4" y="12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4" y="8"/>
                  <a:pt x="4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478"/>
          <p:cNvSpPr>
            <a:spLocks/>
          </p:cNvSpPr>
          <p:nvPr/>
        </p:nvSpPr>
        <p:spPr bwMode="auto">
          <a:xfrm>
            <a:off x="6940551" y="5227638"/>
            <a:ext cx="41275" cy="68263"/>
          </a:xfrm>
          <a:custGeom>
            <a:avLst/>
            <a:gdLst>
              <a:gd name="T0" fmla="*/ 2 w 11"/>
              <a:gd name="T1" fmla="*/ 17 h 18"/>
              <a:gd name="T2" fmla="*/ 6 w 11"/>
              <a:gd name="T3" fmla="*/ 18 h 18"/>
              <a:gd name="T4" fmla="*/ 9 w 11"/>
              <a:gd name="T5" fmla="*/ 18 h 18"/>
              <a:gd name="T6" fmla="*/ 11 w 11"/>
              <a:gd name="T7" fmla="*/ 16 h 18"/>
              <a:gd name="T8" fmla="*/ 11 w 11"/>
              <a:gd name="T9" fmla="*/ 13 h 18"/>
              <a:gd name="T10" fmla="*/ 11 w 11"/>
              <a:gd name="T11" fmla="*/ 10 h 18"/>
              <a:gd name="T12" fmla="*/ 9 w 11"/>
              <a:gd name="T13" fmla="*/ 9 h 18"/>
              <a:gd name="T14" fmla="*/ 6 w 11"/>
              <a:gd name="T15" fmla="*/ 8 h 18"/>
              <a:gd name="T16" fmla="*/ 3 w 11"/>
              <a:gd name="T17" fmla="*/ 6 h 18"/>
              <a:gd name="T18" fmla="*/ 3 w 11"/>
              <a:gd name="T19" fmla="*/ 5 h 18"/>
              <a:gd name="T20" fmla="*/ 3 w 11"/>
              <a:gd name="T21" fmla="*/ 3 h 18"/>
              <a:gd name="T22" fmla="*/ 6 w 11"/>
              <a:gd name="T23" fmla="*/ 2 h 18"/>
              <a:gd name="T24" fmla="*/ 8 w 11"/>
              <a:gd name="T25" fmla="*/ 3 h 18"/>
              <a:gd name="T26" fmla="*/ 9 w 11"/>
              <a:gd name="T27" fmla="*/ 6 h 18"/>
              <a:gd name="T28" fmla="*/ 11 w 11"/>
              <a:gd name="T29" fmla="*/ 6 h 18"/>
              <a:gd name="T30" fmla="*/ 10 w 11"/>
              <a:gd name="T31" fmla="*/ 3 h 18"/>
              <a:gd name="T32" fmla="*/ 9 w 11"/>
              <a:gd name="T33" fmla="*/ 1 h 18"/>
              <a:gd name="T34" fmla="*/ 6 w 11"/>
              <a:gd name="T35" fmla="*/ 0 h 18"/>
              <a:gd name="T36" fmla="*/ 2 w 11"/>
              <a:gd name="T37" fmla="*/ 2 h 18"/>
              <a:gd name="T38" fmla="*/ 1 w 11"/>
              <a:gd name="T39" fmla="*/ 5 h 18"/>
              <a:gd name="T40" fmla="*/ 1 w 11"/>
              <a:gd name="T41" fmla="*/ 7 h 18"/>
              <a:gd name="T42" fmla="*/ 3 w 11"/>
              <a:gd name="T43" fmla="*/ 9 h 18"/>
              <a:gd name="T44" fmla="*/ 5 w 11"/>
              <a:gd name="T45" fmla="*/ 10 h 18"/>
              <a:gd name="T46" fmla="*/ 8 w 11"/>
              <a:gd name="T47" fmla="*/ 11 h 18"/>
              <a:gd name="T48" fmla="*/ 9 w 11"/>
              <a:gd name="T49" fmla="*/ 12 h 18"/>
              <a:gd name="T50" fmla="*/ 10 w 11"/>
              <a:gd name="T51" fmla="*/ 13 h 18"/>
              <a:gd name="T52" fmla="*/ 9 w 11"/>
              <a:gd name="T53" fmla="*/ 15 h 18"/>
              <a:gd name="T54" fmla="*/ 6 w 11"/>
              <a:gd name="T55" fmla="*/ 16 h 18"/>
              <a:gd name="T56" fmla="*/ 4 w 11"/>
              <a:gd name="T57" fmla="*/ 16 h 18"/>
              <a:gd name="T58" fmla="*/ 3 w 11"/>
              <a:gd name="T59" fmla="*/ 14 h 18"/>
              <a:gd name="T60" fmla="*/ 2 w 11"/>
              <a:gd name="T61" fmla="*/ 12 h 18"/>
              <a:gd name="T62" fmla="*/ 0 w 11"/>
              <a:gd name="T63" fmla="*/ 12 h 18"/>
              <a:gd name="T64" fmla="*/ 2 w 11"/>
              <a:gd name="T65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" h="18">
                <a:moveTo>
                  <a:pt x="2" y="17"/>
                </a:moveTo>
                <a:cubicBezTo>
                  <a:pt x="3" y="18"/>
                  <a:pt x="4" y="18"/>
                  <a:pt x="6" y="18"/>
                </a:cubicBezTo>
                <a:cubicBezTo>
                  <a:pt x="7" y="18"/>
                  <a:pt x="8" y="18"/>
                  <a:pt x="9" y="18"/>
                </a:cubicBezTo>
                <a:cubicBezTo>
                  <a:pt x="10" y="17"/>
                  <a:pt x="10" y="17"/>
                  <a:pt x="11" y="16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0" y="10"/>
                  <a:pt x="10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4" y="7"/>
                  <a:pt x="4" y="7"/>
                  <a:pt x="3" y="6"/>
                </a:cubicBezTo>
                <a:cubicBezTo>
                  <a:pt x="3" y="6"/>
                  <a:pt x="3" y="6"/>
                  <a:pt x="3" y="5"/>
                </a:cubicBezTo>
                <a:cubicBezTo>
                  <a:pt x="3" y="4"/>
                  <a:pt x="3" y="4"/>
                  <a:pt x="3" y="3"/>
                </a:cubicBezTo>
                <a:cubicBezTo>
                  <a:pt x="4" y="3"/>
                  <a:pt x="5" y="2"/>
                  <a:pt x="6" y="2"/>
                </a:cubicBezTo>
                <a:cubicBezTo>
                  <a:pt x="7" y="2"/>
                  <a:pt x="8" y="3"/>
                  <a:pt x="8" y="3"/>
                </a:cubicBezTo>
                <a:cubicBezTo>
                  <a:pt x="9" y="4"/>
                  <a:pt x="9" y="5"/>
                  <a:pt x="9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4"/>
                  <a:pt x="10" y="3"/>
                </a:cubicBezTo>
                <a:cubicBezTo>
                  <a:pt x="10" y="2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1" y="4"/>
                  <a:pt x="1" y="5"/>
                </a:cubicBezTo>
                <a:cubicBezTo>
                  <a:pt x="1" y="6"/>
                  <a:pt x="1" y="7"/>
                  <a:pt x="1" y="7"/>
                </a:cubicBezTo>
                <a:cubicBezTo>
                  <a:pt x="2" y="8"/>
                  <a:pt x="2" y="8"/>
                  <a:pt x="3" y="9"/>
                </a:cubicBezTo>
                <a:cubicBezTo>
                  <a:pt x="3" y="9"/>
                  <a:pt x="4" y="9"/>
                  <a:pt x="5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10" y="13"/>
                  <a:pt x="10" y="13"/>
                </a:cubicBezTo>
                <a:cubicBezTo>
                  <a:pt x="10" y="14"/>
                  <a:pt x="9" y="15"/>
                  <a:pt x="9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5" y="16"/>
                  <a:pt x="4" y="16"/>
                </a:cubicBezTo>
                <a:cubicBezTo>
                  <a:pt x="3" y="15"/>
                  <a:pt x="3" y="15"/>
                  <a:pt x="3" y="14"/>
                </a:cubicBezTo>
                <a:cubicBezTo>
                  <a:pt x="2" y="14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479"/>
          <p:cNvSpPr>
            <a:spLocks/>
          </p:cNvSpPr>
          <p:nvPr/>
        </p:nvSpPr>
        <p:spPr bwMode="auto">
          <a:xfrm>
            <a:off x="6992938" y="5232401"/>
            <a:ext cx="30163" cy="63500"/>
          </a:xfrm>
          <a:custGeom>
            <a:avLst/>
            <a:gdLst>
              <a:gd name="T0" fmla="*/ 3 w 19"/>
              <a:gd name="T1" fmla="*/ 40 h 40"/>
              <a:gd name="T2" fmla="*/ 3 w 19"/>
              <a:gd name="T3" fmla="*/ 28 h 40"/>
              <a:gd name="T4" fmla="*/ 7 w 19"/>
              <a:gd name="T5" fmla="*/ 26 h 40"/>
              <a:gd name="T6" fmla="*/ 14 w 19"/>
              <a:gd name="T7" fmla="*/ 40 h 40"/>
              <a:gd name="T8" fmla="*/ 19 w 19"/>
              <a:gd name="T9" fmla="*/ 40 h 40"/>
              <a:gd name="T10" fmla="*/ 10 w 19"/>
              <a:gd name="T11" fmla="*/ 21 h 40"/>
              <a:gd name="T12" fmla="*/ 19 w 19"/>
              <a:gd name="T13" fmla="*/ 12 h 40"/>
              <a:gd name="T14" fmla="*/ 14 w 19"/>
              <a:gd name="T15" fmla="*/ 12 h 40"/>
              <a:gd name="T16" fmla="*/ 3 w 19"/>
              <a:gd name="T17" fmla="*/ 23 h 40"/>
              <a:gd name="T18" fmla="*/ 5 w 19"/>
              <a:gd name="T19" fmla="*/ 0 h 40"/>
              <a:gd name="T20" fmla="*/ 0 w 19"/>
              <a:gd name="T21" fmla="*/ 0 h 40"/>
              <a:gd name="T22" fmla="*/ 0 w 19"/>
              <a:gd name="T23" fmla="*/ 40 h 40"/>
              <a:gd name="T24" fmla="*/ 3 w 19"/>
              <a:gd name="T25" fmla="*/ 40 h 40"/>
              <a:gd name="T26" fmla="*/ 3 w 19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0">
                <a:moveTo>
                  <a:pt x="3" y="40"/>
                </a:moveTo>
                <a:lnTo>
                  <a:pt x="3" y="28"/>
                </a:lnTo>
                <a:lnTo>
                  <a:pt x="7" y="26"/>
                </a:lnTo>
                <a:lnTo>
                  <a:pt x="14" y="40"/>
                </a:lnTo>
                <a:lnTo>
                  <a:pt x="19" y="40"/>
                </a:lnTo>
                <a:lnTo>
                  <a:pt x="10" y="21"/>
                </a:lnTo>
                <a:lnTo>
                  <a:pt x="19" y="12"/>
                </a:lnTo>
                <a:lnTo>
                  <a:pt x="14" y="12"/>
                </a:lnTo>
                <a:lnTo>
                  <a:pt x="3" y="23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3" y="40"/>
                </a:lnTo>
                <a:lnTo>
                  <a:pt x="3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480"/>
          <p:cNvSpPr>
            <a:spLocks noEditPoints="1"/>
          </p:cNvSpPr>
          <p:nvPr/>
        </p:nvSpPr>
        <p:spPr bwMode="auto">
          <a:xfrm>
            <a:off x="7027863" y="5246688"/>
            <a:ext cx="33338" cy="49213"/>
          </a:xfrm>
          <a:custGeom>
            <a:avLst/>
            <a:gdLst>
              <a:gd name="T0" fmla="*/ 1 w 9"/>
              <a:gd name="T1" fmla="*/ 12 h 13"/>
              <a:gd name="T2" fmla="*/ 5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3 w 9"/>
              <a:gd name="T19" fmla="*/ 3 h 13"/>
              <a:gd name="T20" fmla="*/ 5 w 9"/>
              <a:gd name="T21" fmla="*/ 2 h 13"/>
              <a:gd name="T22" fmla="*/ 7 w 9"/>
              <a:gd name="T23" fmla="*/ 3 h 13"/>
              <a:gd name="T24" fmla="*/ 8 w 9"/>
              <a:gd name="T25" fmla="*/ 7 h 13"/>
              <a:gd name="T26" fmla="*/ 7 w 9"/>
              <a:gd name="T27" fmla="*/ 10 h 13"/>
              <a:gd name="T28" fmla="*/ 5 w 9"/>
              <a:gd name="T29" fmla="*/ 12 h 13"/>
              <a:gd name="T30" fmla="*/ 2 w 9"/>
              <a:gd name="T31" fmla="*/ 10 h 13"/>
              <a:gd name="T32" fmla="*/ 2 w 9"/>
              <a:gd name="T33" fmla="*/ 7 h 13"/>
              <a:gd name="T34" fmla="*/ 3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9"/>
                  <a:pt x="7" y="10"/>
                  <a:pt x="7" y="10"/>
                </a:cubicBezTo>
                <a:cubicBezTo>
                  <a:pt x="6" y="11"/>
                  <a:pt x="5" y="12"/>
                  <a:pt x="5" y="12"/>
                </a:cubicBezTo>
                <a:cubicBezTo>
                  <a:pt x="4" y="12"/>
                  <a:pt x="3" y="11"/>
                  <a:pt x="2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481"/>
          <p:cNvSpPr>
            <a:spLocks noEditPoints="1"/>
          </p:cNvSpPr>
          <p:nvPr/>
        </p:nvSpPr>
        <p:spPr bwMode="auto">
          <a:xfrm>
            <a:off x="7069138" y="5251451"/>
            <a:ext cx="33338" cy="63500"/>
          </a:xfrm>
          <a:custGeom>
            <a:avLst/>
            <a:gdLst>
              <a:gd name="T0" fmla="*/ 2 w 9"/>
              <a:gd name="T1" fmla="*/ 17 h 17"/>
              <a:gd name="T2" fmla="*/ 2 w 9"/>
              <a:gd name="T3" fmla="*/ 11 h 17"/>
              <a:gd name="T4" fmla="*/ 3 w 9"/>
              <a:gd name="T5" fmla="*/ 12 h 17"/>
              <a:gd name="T6" fmla="*/ 5 w 9"/>
              <a:gd name="T7" fmla="*/ 13 h 17"/>
              <a:gd name="T8" fmla="*/ 8 w 9"/>
              <a:gd name="T9" fmla="*/ 11 h 17"/>
              <a:gd name="T10" fmla="*/ 9 w 9"/>
              <a:gd name="T11" fmla="*/ 6 h 17"/>
              <a:gd name="T12" fmla="*/ 9 w 9"/>
              <a:gd name="T13" fmla="*/ 2 h 17"/>
              <a:gd name="T14" fmla="*/ 7 w 9"/>
              <a:gd name="T15" fmla="*/ 0 h 17"/>
              <a:gd name="T16" fmla="*/ 5 w 9"/>
              <a:gd name="T17" fmla="*/ 0 h 17"/>
              <a:gd name="T18" fmla="*/ 3 w 9"/>
              <a:gd name="T19" fmla="*/ 0 h 17"/>
              <a:gd name="T20" fmla="*/ 2 w 9"/>
              <a:gd name="T21" fmla="*/ 1 h 17"/>
              <a:gd name="T22" fmla="*/ 2 w 9"/>
              <a:gd name="T23" fmla="*/ 0 h 17"/>
              <a:gd name="T24" fmla="*/ 1 w 9"/>
              <a:gd name="T25" fmla="*/ 0 h 17"/>
              <a:gd name="T26" fmla="*/ 0 w 9"/>
              <a:gd name="T27" fmla="*/ 17 h 17"/>
              <a:gd name="T28" fmla="*/ 2 w 9"/>
              <a:gd name="T29" fmla="*/ 17 h 17"/>
              <a:gd name="T30" fmla="*/ 3 w 9"/>
              <a:gd name="T31" fmla="*/ 2 h 17"/>
              <a:gd name="T32" fmla="*/ 5 w 9"/>
              <a:gd name="T33" fmla="*/ 1 h 17"/>
              <a:gd name="T34" fmla="*/ 7 w 9"/>
              <a:gd name="T35" fmla="*/ 2 h 17"/>
              <a:gd name="T36" fmla="*/ 8 w 9"/>
              <a:gd name="T37" fmla="*/ 6 h 17"/>
              <a:gd name="T38" fmla="*/ 7 w 9"/>
              <a:gd name="T39" fmla="*/ 10 h 17"/>
              <a:gd name="T40" fmla="*/ 5 w 9"/>
              <a:gd name="T41" fmla="*/ 11 h 17"/>
              <a:gd name="T42" fmla="*/ 3 w 9"/>
              <a:gd name="T43" fmla="*/ 10 h 17"/>
              <a:gd name="T44" fmla="*/ 2 w 9"/>
              <a:gd name="T45" fmla="*/ 6 h 17"/>
              <a:gd name="T46" fmla="*/ 3 w 9"/>
              <a:gd name="T47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3" y="12"/>
                  <a:pt x="3" y="12"/>
                </a:cubicBezTo>
                <a:cubicBezTo>
                  <a:pt x="4" y="12"/>
                  <a:pt x="4" y="13"/>
                  <a:pt x="5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5"/>
                  <a:pt x="9" y="3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482"/>
          <p:cNvSpPr>
            <a:spLocks noEditPoints="1"/>
          </p:cNvSpPr>
          <p:nvPr/>
        </p:nvSpPr>
        <p:spPr bwMode="auto">
          <a:xfrm>
            <a:off x="7102476" y="5232401"/>
            <a:ext cx="14288" cy="82550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3 w 4"/>
              <a:gd name="T5" fmla="*/ 0 h 22"/>
              <a:gd name="T6" fmla="*/ 2 w 4"/>
              <a:gd name="T7" fmla="*/ 3 h 22"/>
              <a:gd name="T8" fmla="*/ 4 w 4"/>
              <a:gd name="T9" fmla="*/ 3 h 22"/>
              <a:gd name="T10" fmla="*/ 1 w 4"/>
              <a:gd name="T11" fmla="*/ 22 h 22"/>
              <a:gd name="T12" fmla="*/ 3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2 w 4"/>
              <a:gd name="T19" fmla="*/ 5 h 22"/>
              <a:gd name="T20" fmla="*/ 2 w 4"/>
              <a:gd name="T21" fmla="*/ 18 h 22"/>
              <a:gd name="T22" fmla="*/ 2 w 4"/>
              <a:gd name="T23" fmla="*/ 20 h 22"/>
              <a:gd name="T24" fmla="*/ 1 w 4"/>
              <a:gd name="T25" fmla="*/ 21 h 22"/>
              <a:gd name="T26" fmla="*/ 0 w 4"/>
              <a:gd name="T27" fmla="*/ 20 h 22"/>
              <a:gd name="T28" fmla="*/ 0 w 4"/>
              <a:gd name="T29" fmla="*/ 22 h 22"/>
              <a:gd name="T30" fmla="*/ 1 w 4"/>
              <a:gd name="T31" fmla="*/ 22 h 22"/>
              <a:gd name="T32" fmla="*/ 1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3"/>
                  <a:pt x="2" y="3"/>
                  <a:pt x="2" y="3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1" y="22"/>
                </a:moveTo>
                <a:cubicBezTo>
                  <a:pt x="2" y="22"/>
                  <a:pt x="3" y="22"/>
                  <a:pt x="3" y="21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9"/>
                  <a:pt x="2" y="20"/>
                  <a:pt x="2" y="20"/>
                </a:cubicBezTo>
                <a:cubicBezTo>
                  <a:pt x="2" y="20"/>
                  <a:pt x="2" y="21"/>
                  <a:pt x="1" y="21"/>
                </a:cubicBezTo>
                <a:cubicBezTo>
                  <a:pt x="1" y="21"/>
                  <a:pt x="1" y="20"/>
                  <a:pt x="0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483"/>
          <p:cNvSpPr>
            <a:spLocks noEditPoints="1"/>
          </p:cNvSpPr>
          <p:nvPr/>
        </p:nvSpPr>
        <p:spPr bwMode="auto">
          <a:xfrm>
            <a:off x="7124701" y="5251451"/>
            <a:ext cx="38100" cy="4762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1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1" y="11"/>
                </a:cubicBezTo>
                <a:cubicBezTo>
                  <a:pt x="2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484"/>
          <p:cNvSpPr>
            <a:spLocks/>
          </p:cNvSpPr>
          <p:nvPr/>
        </p:nvSpPr>
        <p:spPr bwMode="auto">
          <a:xfrm>
            <a:off x="6497638" y="5295901"/>
            <a:ext cx="44450" cy="63500"/>
          </a:xfrm>
          <a:custGeom>
            <a:avLst/>
            <a:gdLst>
              <a:gd name="T0" fmla="*/ 17 w 28"/>
              <a:gd name="T1" fmla="*/ 40 h 40"/>
              <a:gd name="T2" fmla="*/ 17 w 28"/>
              <a:gd name="T3" fmla="*/ 5 h 40"/>
              <a:gd name="T4" fmla="*/ 28 w 28"/>
              <a:gd name="T5" fmla="*/ 5 h 40"/>
              <a:gd name="T6" fmla="*/ 28 w 28"/>
              <a:gd name="T7" fmla="*/ 0 h 40"/>
              <a:gd name="T8" fmla="*/ 0 w 28"/>
              <a:gd name="T9" fmla="*/ 0 h 40"/>
              <a:gd name="T10" fmla="*/ 0 w 28"/>
              <a:gd name="T11" fmla="*/ 5 h 40"/>
              <a:gd name="T12" fmla="*/ 12 w 28"/>
              <a:gd name="T13" fmla="*/ 5 h 40"/>
              <a:gd name="T14" fmla="*/ 12 w 28"/>
              <a:gd name="T15" fmla="*/ 40 h 40"/>
              <a:gd name="T16" fmla="*/ 17 w 28"/>
              <a:gd name="T17" fmla="*/ 40 h 40"/>
              <a:gd name="T18" fmla="*/ 17 w 28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40">
                <a:moveTo>
                  <a:pt x="17" y="40"/>
                </a:moveTo>
                <a:lnTo>
                  <a:pt x="17" y="5"/>
                </a:lnTo>
                <a:lnTo>
                  <a:pt x="28" y="5"/>
                </a:lnTo>
                <a:lnTo>
                  <a:pt x="28" y="0"/>
                </a:lnTo>
                <a:lnTo>
                  <a:pt x="0" y="0"/>
                </a:lnTo>
                <a:lnTo>
                  <a:pt x="0" y="5"/>
                </a:lnTo>
                <a:lnTo>
                  <a:pt x="12" y="5"/>
                </a:lnTo>
                <a:lnTo>
                  <a:pt x="12" y="40"/>
                </a:lnTo>
                <a:lnTo>
                  <a:pt x="17" y="40"/>
                </a:lnTo>
                <a:lnTo>
                  <a:pt x="17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485"/>
          <p:cNvSpPr>
            <a:spLocks noEditPoints="1"/>
          </p:cNvSpPr>
          <p:nvPr/>
        </p:nvSpPr>
        <p:spPr bwMode="auto">
          <a:xfrm>
            <a:off x="6546851" y="5295901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2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2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486"/>
          <p:cNvSpPr>
            <a:spLocks/>
          </p:cNvSpPr>
          <p:nvPr/>
        </p:nvSpPr>
        <p:spPr bwMode="auto">
          <a:xfrm>
            <a:off x="6561138" y="5310188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3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487"/>
          <p:cNvSpPr>
            <a:spLocks noEditPoints="1"/>
          </p:cNvSpPr>
          <p:nvPr/>
        </p:nvSpPr>
        <p:spPr bwMode="auto">
          <a:xfrm>
            <a:off x="6583363" y="5310188"/>
            <a:ext cx="34925" cy="53975"/>
          </a:xfrm>
          <a:custGeom>
            <a:avLst/>
            <a:gdLst>
              <a:gd name="T0" fmla="*/ 8 w 9"/>
              <a:gd name="T1" fmla="*/ 13 h 14"/>
              <a:gd name="T2" fmla="*/ 9 w 9"/>
              <a:gd name="T3" fmla="*/ 13 h 14"/>
              <a:gd name="T4" fmla="*/ 9 w 9"/>
              <a:gd name="T5" fmla="*/ 12 h 14"/>
              <a:gd name="T6" fmla="*/ 9 w 9"/>
              <a:gd name="T7" fmla="*/ 8 h 14"/>
              <a:gd name="T8" fmla="*/ 9 w 9"/>
              <a:gd name="T9" fmla="*/ 5 h 14"/>
              <a:gd name="T10" fmla="*/ 9 w 9"/>
              <a:gd name="T11" fmla="*/ 3 h 14"/>
              <a:gd name="T12" fmla="*/ 8 w 9"/>
              <a:gd name="T13" fmla="*/ 1 h 14"/>
              <a:gd name="T14" fmla="*/ 5 w 9"/>
              <a:gd name="T15" fmla="*/ 1 h 14"/>
              <a:gd name="T16" fmla="*/ 2 w 9"/>
              <a:gd name="T17" fmla="*/ 1 h 14"/>
              <a:gd name="T18" fmla="*/ 0 w 9"/>
              <a:gd name="T19" fmla="*/ 4 h 14"/>
              <a:gd name="T20" fmla="*/ 2 w 9"/>
              <a:gd name="T21" fmla="*/ 5 h 14"/>
              <a:gd name="T22" fmla="*/ 3 w 9"/>
              <a:gd name="T23" fmla="*/ 3 h 14"/>
              <a:gd name="T24" fmla="*/ 5 w 9"/>
              <a:gd name="T25" fmla="*/ 2 h 14"/>
              <a:gd name="T26" fmla="*/ 7 w 9"/>
              <a:gd name="T27" fmla="*/ 3 h 14"/>
              <a:gd name="T28" fmla="*/ 7 w 9"/>
              <a:gd name="T29" fmla="*/ 5 h 14"/>
              <a:gd name="T30" fmla="*/ 7 w 9"/>
              <a:gd name="T31" fmla="*/ 5 h 14"/>
              <a:gd name="T32" fmla="*/ 4 w 9"/>
              <a:gd name="T33" fmla="*/ 6 h 14"/>
              <a:gd name="T34" fmla="*/ 2 w 9"/>
              <a:gd name="T35" fmla="*/ 7 h 14"/>
              <a:gd name="T36" fmla="*/ 0 w 9"/>
              <a:gd name="T37" fmla="*/ 8 h 14"/>
              <a:gd name="T38" fmla="*/ 0 w 9"/>
              <a:gd name="T39" fmla="*/ 10 h 14"/>
              <a:gd name="T40" fmla="*/ 1 w 9"/>
              <a:gd name="T41" fmla="*/ 13 h 14"/>
              <a:gd name="T42" fmla="*/ 3 w 9"/>
              <a:gd name="T43" fmla="*/ 14 h 14"/>
              <a:gd name="T44" fmla="*/ 5 w 9"/>
              <a:gd name="T45" fmla="*/ 13 h 14"/>
              <a:gd name="T46" fmla="*/ 7 w 9"/>
              <a:gd name="T47" fmla="*/ 12 h 14"/>
              <a:gd name="T48" fmla="*/ 8 w 9"/>
              <a:gd name="T49" fmla="*/ 13 h 14"/>
              <a:gd name="T50" fmla="*/ 8 w 9"/>
              <a:gd name="T51" fmla="*/ 13 h 14"/>
              <a:gd name="T52" fmla="*/ 7 w 9"/>
              <a:gd name="T53" fmla="*/ 8 h 14"/>
              <a:gd name="T54" fmla="*/ 7 w 9"/>
              <a:gd name="T55" fmla="*/ 10 h 14"/>
              <a:gd name="T56" fmla="*/ 6 w 9"/>
              <a:gd name="T57" fmla="*/ 11 h 14"/>
              <a:gd name="T58" fmla="*/ 4 w 9"/>
              <a:gd name="T59" fmla="*/ 12 h 14"/>
              <a:gd name="T60" fmla="*/ 2 w 9"/>
              <a:gd name="T61" fmla="*/ 11 h 14"/>
              <a:gd name="T62" fmla="*/ 2 w 9"/>
              <a:gd name="T63" fmla="*/ 10 h 14"/>
              <a:gd name="T64" fmla="*/ 2 w 9"/>
              <a:gd name="T65" fmla="*/ 9 h 14"/>
              <a:gd name="T66" fmla="*/ 3 w 9"/>
              <a:gd name="T67" fmla="*/ 8 h 14"/>
              <a:gd name="T68" fmla="*/ 4 w 9"/>
              <a:gd name="T69" fmla="*/ 8 h 14"/>
              <a:gd name="T70" fmla="*/ 7 w 9"/>
              <a:gd name="T71" fmla="*/ 7 h 14"/>
              <a:gd name="T72" fmla="*/ 7 w 9"/>
              <a:gd name="T73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4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7" y="1"/>
                  <a:pt x="6" y="1"/>
                  <a:pt x="5" y="1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5" y="6"/>
                  <a:pt x="4" y="6"/>
                </a:cubicBezTo>
                <a:cubicBezTo>
                  <a:pt x="3" y="6"/>
                  <a:pt x="2" y="6"/>
                  <a:pt x="2" y="7"/>
                </a:cubicBezTo>
                <a:cubicBezTo>
                  <a:pt x="1" y="7"/>
                  <a:pt x="1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1" y="13"/>
                </a:cubicBezTo>
                <a:cubicBezTo>
                  <a:pt x="2" y="13"/>
                  <a:pt x="2" y="13"/>
                  <a:pt x="3" y="14"/>
                </a:cubicBezTo>
                <a:cubicBezTo>
                  <a:pt x="4" y="14"/>
                  <a:pt x="5" y="13"/>
                  <a:pt x="5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7" y="12"/>
                  <a:pt x="7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7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2"/>
                  <a:pt x="5" y="12"/>
                  <a:pt x="4" y="12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8"/>
                  <a:pt x="3" y="8"/>
                </a:cubicBezTo>
                <a:cubicBezTo>
                  <a:pt x="3" y="8"/>
                  <a:pt x="4" y="8"/>
                  <a:pt x="4" y="8"/>
                </a:cubicBezTo>
                <a:cubicBezTo>
                  <a:pt x="6" y="8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488"/>
          <p:cNvSpPr>
            <a:spLocks/>
          </p:cNvSpPr>
          <p:nvPr/>
        </p:nvSpPr>
        <p:spPr bwMode="auto">
          <a:xfrm>
            <a:off x="6629401" y="5314951"/>
            <a:ext cx="30163" cy="44450"/>
          </a:xfrm>
          <a:custGeom>
            <a:avLst/>
            <a:gdLst>
              <a:gd name="T0" fmla="*/ 1 w 8"/>
              <a:gd name="T1" fmla="*/ 12 h 12"/>
              <a:gd name="T2" fmla="*/ 1 w 8"/>
              <a:gd name="T3" fmla="*/ 6 h 12"/>
              <a:gd name="T4" fmla="*/ 2 w 8"/>
              <a:gd name="T5" fmla="*/ 2 h 12"/>
              <a:gd name="T6" fmla="*/ 4 w 8"/>
              <a:gd name="T7" fmla="*/ 1 h 12"/>
              <a:gd name="T8" fmla="*/ 5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4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1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1" y="12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489"/>
          <p:cNvSpPr>
            <a:spLocks noEditPoints="1"/>
          </p:cNvSpPr>
          <p:nvPr/>
        </p:nvSpPr>
        <p:spPr bwMode="auto">
          <a:xfrm>
            <a:off x="6665913" y="5314951"/>
            <a:ext cx="34925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9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7 w 9"/>
              <a:gd name="T55" fmla="*/ 9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8"/>
                  <a:pt x="3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490"/>
          <p:cNvSpPr>
            <a:spLocks/>
          </p:cNvSpPr>
          <p:nvPr/>
        </p:nvSpPr>
        <p:spPr bwMode="auto">
          <a:xfrm>
            <a:off x="7980363" y="2617788"/>
            <a:ext cx="52388" cy="66675"/>
          </a:xfrm>
          <a:custGeom>
            <a:avLst/>
            <a:gdLst>
              <a:gd name="T0" fmla="*/ 2 w 14"/>
              <a:gd name="T1" fmla="*/ 17 h 18"/>
              <a:gd name="T2" fmla="*/ 2 w 14"/>
              <a:gd name="T3" fmla="*/ 3 h 18"/>
              <a:gd name="T4" fmla="*/ 6 w 14"/>
              <a:gd name="T5" fmla="*/ 17 h 18"/>
              <a:gd name="T6" fmla="*/ 8 w 14"/>
              <a:gd name="T7" fmla="*/ 18 h 18"/>
              <a:gd name="T8" fmla="*/ 12 w 14"/>
              <a:gd name="T9" fmla="*/ 3 h 18"/>
              <a:gd name="T10" fmla="*/ 12 w 14"/>
              <a:gd name="T11" fmla="*/ 18 h 18"/>
              <a:gd name="T12" fmla="*/ 14 w 14"/>
              <a:gd name="T13" fmla="*/ 18 h 18"/>
              <a:gd name="T14" fmla="*/ 14 w 14"/>
              <a:gd name="T15" fmla="*/ 0 h 18"/>
              <a:gd name="T16" fmla="*/ 11 w 14"/>
              <a:gd name="T17" fmla="*/ 0 h 18"/>
              <a:gd name="T18" fmla="*/ 8 w 14"/>
              <a:gd name="T19" fmla="*/ 12 h 18"/>
              <a:gd name="T20" fmla="*/ 7 w 14"/>
              <a:gd name="T21" fmla="*/ 15 h 18"/>
              <a:gd name="T22" fmla="*/ 6 w 14"/>
              <a:gd name="T23" fmla="*/ 12 h 18"/>
              <a:gd name="T24" fmla="*/ 3 w 14"/>
              <a:gd name="T25" fmla="*/ 0 h 18"/>
              <a:gd name="T26" fmla="*/ 0 w 14"/>
              <a:gd name="T27" fmla="*/ 0 h 18"/>
              <a:gd name="T28" fmla="*/ 0 w 14"/>
              <a:gd name="T29" fmla="*/ 17 h 18"/>
              <a:gd name="T30" fmla="*/ 2 w 14"/>
              <a:gd name="T31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8">
                <a:moveTo>
                  <a:pt x="2" y="17"/>
                </a:moveTo>
                <a:cubicBezTo>
                  <a:pt x="2" y="3"/>
                  <a:pt x="2" y="3"/>
                  <a:pt x="2" y="3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8"/>
                  <a:pt x="8" y="18"/>
                  <a:pt x="8" y="18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8"/>
                  <a:pt x="12" y="18"/>
                  <a:pt x="12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491"/>
          <p:cNvSpPr>
            <a:spLocks noEditPoints="1"/>
          </p:cNvSpPr>
          <p:nvPr/>
        </p:nvSpPr>
        <p:spPr bwMode="auto">
          <a:xfrm>
            <a:off x="8040688" y="2636838"/>
            <a:ext cx="33338" cy="47625"/>
          </a:xfrm>
          <a:custGeom>
            <a:avLst/>
            <a:gdLst>
              <a:gd name="T0" fmla="*/ 1 w 9"/>
              <a:gd name="T1" fmla="*/ 11 h 13"/>
              <a:gd name="T2" fmla="*/ 4 w 9"/>
              <a:gd name="T3" fmla="*/ 13 h 13"/>
              <a:gd name="T4" fmla="*/ 8 w 9"/>
              <a:gd name="T5" fmla="*/ 11 h 13"/>
              <a:gd name="T6" fmla="*/ 9 w 9"/>
              <a:gd name="T7" fmla="*/ 6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6 h 13"/>
              <a:gd name="T16" fmla="*/ 1 w 9"/>
              <a:gd name="T17" fmla="*/ 11 h 13"/>
              <a:gd name="T18" fmla="*/ 2 w 9"/>
              <a:gd name="T19" fmla="*/ 3 h 13"/>
              <a:gd name="T20" fmla="*/ 5 w 9"/>
              <a:gd name="T21" fmla="*/ 2 h 13"/>
              <a:gd name="T22" fmla="*/ 7 w 9"/>
              <a:gd name="T23" fmla="*/ 3 h 13"/>
              <a:gd name="T24" fmla="*/ 8 w 9"/>
              <a:gd name="T25" fmla="*/ 6 h 13"/>
              <a:gd name="T26" fmla="*/ 7 w 9"/>
              <a:gd name="T27" fmla="*/ 10 h 13"/>
              <a:gd name="T28" fmla="*/ 4 w 9"/>
              <a:gd name="T29" fmla="*/ 11 h 13"/>
              <a:gd name="T30" fmla="*/ 2 w 9"/>
              <a:gd name="T31" fmla="*/ 10 h 13"/>
              <a:gd name="T32" fmla="*/ 1 w 9"/>
              <a:gd name="T33" fmla="*/ 6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2"/>
                  <a:pt x="3" y="13"/>
                  <a:pt x="4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9" y="9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9"/>
                  <a:pt x="0" y="10"/>
                  <a:pt x="1" y="11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5"/>
                  <a:pt x="8" y="6"/>
                </a:cubicBezTo>
                <a:cubicBezTo>
                  <a:pt x="7" y="8"/>
                  <a:pt x="7" y="9"/>
                  <a:pt x="7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1" y="8"/>
                  <a:pt x="1" y="6"/>
                </a:cubicBezTo>
                <a:cubicBezTo>
                  <a:pt x="2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492"/>
          <p:cNvSpPr>
            <a:spLocks/>
          </p:cNvSpPr>
          <p:nvPr/>
        </p:nvSpPr>
        <p:spPr bwMode="auto">
          <a:xfrm>
            <a:off x="8081963" y="2636838"/>
            <a:ext cx="30163" cy="47625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8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1 h 13"/>
              <a:gd name="T46" fmla="*/ 4 w 8"/>
              <a:gd name="T47" fmla="*/ 11 h 13"/>
              <a:gd name="T48" fmla="*/ 2 w 8"/>
              <a:gd name="T49" fmla="*/ 11 h 13"/>
              <a:gd name="T50" fmla="*/ 1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8"/>
                  <a:pt x="8" y="7"/>
                </a:cubicBezTo>
                <a:cubicBezTo>
                  <a:pt x="8" y="7"/>
                  <a:pt x="7" y="7"/>
                  <a:pt x="7" y="6"/>
                </a:cubicBezTo>
                <a:cubicBezTo>
                  <a:pt x="6" y="6"/>
                  <a:pt x="5" y="6"/>
                  <a:pt x="4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1" y="10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493"/>
          <p:cNvSpPr>
            <a:spLocks/>
          </p:cNvSpPr>
          <p:nvPr/>
        </p:nvSpPr>
        <p:spPr bwMode="auto">
          <a:xfrm>
            <a:off x="8120063" y="2620963"/>
            <a:ext cx="33338" cy="63500"/>
          </a:xfrm>
          <a:custGeom>
            <a:avLst/>
            <a:gdLst>
              <a:gd name="T0" fmla="*/ 5 w 21"/>
              <a:gd name="T1" fmla="*/ 40 h 40"/>
              <a:gd name="T2" fmla="*/ 5 w 21"/>
              <a:gd name="T3" fmla="*/ 29 h 40"/>
              <a:gd name="T4" fmla="*/ 7 w 21"/>
              <a:gd name="T5" fmla="*/ 26 h 40"/>
              <a:gd name="T6" fmla="*/ 14 w 21"/>
              <a:gd name="T7" fmla="*/ 40 h 40"/>
              <a:gd name="T8" fmla="*/ 21 w 21"/>
              <a:gd name="T9" fmla="*/ 40 h 40"/>
              <a:gd name="T10" fmla="*/ 9 w 21"/>
              <a:gd name="T11" fmla="*/ 22 h 40"/>
              <a:gd name="T12" fmla="*/ 19 w 21"/>
              <a:gd name="T13" fmla="*/ 12 h 40"/>
              <a:gd name="T14" fmla="*/ 14 w 21"/>
              <a:gd name="T15" fmla="*/ 12 h 40"/>
              <a:gd name="T16" fmla="*/ 5 w 21"/>
              <a:gd name="T17" fmla="*/ 24 h 40"/>
              <a:gd name="T18" fmla="*/ 5 w 21"/>
              <a:gd name="T19" fmla="*/ 0 h 40"/>
              <a:gd name="T20" fmla="*/ 0 w 21"/>
              <a:gd name="T21" fmla="*/ 0 h 40"/>
              <a:gd name="T22" fmla="*/ 0 w 21"/>
              <a:gd name="T23" fmla="*/ 40 h 40"/>
              <a:gd name="T24" fmla="*/ 5 w 21"/>
              <a:gd name="T25" fmla="*/ 40 h 40"/>
              <a:gd name="T26" fmla="*/ 5 w 21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0">
                <a:moveTo>
                  <a:pt x="5" y="40"/>
                </a:moveTo>
                <a:lnTo>
                  <a:pt x="5" y="29"/>
                </a:lnTo>
                <a:lnTo>
                  <a:pt x="7" y="26"/>
                </a:lnTo>
                <a:lnTo>
                  <a:pt x="14" y="40"/>
                </a:lnTo>
                <a:lnTo>
                  <a:pt x="21" y="40"/>
                </a:lnTo>
                <a:lnTo>
                  <a:pt x="9" y="22"/>
                </a:lnTo>
                <a:lnTo>
                  <a:pt x="19" y="12"/>
                </a:lnTo>
                <a:lnTo>
                  <a:pt x="14" y="12"/>
                </a:lnTo>
                <a:lnTo>
                  <a:pt x="5" y="24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494"/>
          <p:cNvSpPr>
            <a:spLocks/>
          </p:cNvSpPr>
          <p:nvPr/>
        </p:nvSpPr>
        <p:spPr bwMode="auto">
          <a:xfrm>
            <a:off x="8153401" y="2640013"/>
            <a:ext cx="33338" cy="4445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495"/>
          <p:cNvSpPr>
            <a:spLocks noEditPoints="1"/>
          </p:cNvSpPr>
          <p:nvPr/>
        </p:nvSpPr>
        <p:spPr bwMode="auto">
          <a:xfrm>
            <a:off x="8191501" y="2636838"/>
            <a:ext cx="36513" cy="4762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2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3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5 h 13"/>
              <a:gd name="T22" fmla="*/ 3 w 10"/>
              <a:gd name="T23" fmla="*/ 3 h 13"/>
              <a:gd name="T24" fmla="*/ 5 w 10"/>
              <a:gd name="T25" fmla="*/ 2 h 13"/>
              <a:gd name="T26" fmla="*/ 7 w 10"/>
              <a:gd name="T27" fmla="*/ 3 h 13"/>
              <a:gd name="T28" fmla="*/ 7 w 10"/>
              <a:gd name="T29" fmla="*/ 5 h 13"/>
              <a:gd name="T30" fmla="*/ 7 w 10"/>
              <a:gd name="T31" fmla="*/ 5 h 13"/>
              <a:gd name="T32" fmla="*/ 4 w 10"/>
              <a:gd name="T33" fmla="*/ 6 h 13"/>
              <a:gd name="T34" fmla="*/ 2 w 10"/>
              <a:gd name="T35" fmla="*/ 7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7 w 10"/>
              <a:gd name="T47" fmla="*/ 12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8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2 w 10"/>
              <a:gd name="T65" fmla="*/ 9 h 13"/>
              <a:gd name="T66" fmla="*/ 3 w 10"/>
              <a:gd name="T67" fmla="*/ 8 h 13"/>
              <a:gd name="T68" fmla="*/ 5 w 10"/>
              <a:gd name="T69" fmla="*/ 8 h 13"/>
              <a:gd name="T70" fmla="*/ 7 w 10"/>
              <a:gd name="T71" fmla="*/ 7 h 13"/>
              <a:gd name="T72" fmla="*/ 7 w 10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6" y="6"/>
                  <a:pt x="4" y="6"/>
                </a:cubicBezTo>
                <a:cubicBezTo>
                  <a:pt x="3" y="6"/>
                  <a:pt x="2" y="6"/>
                  <a:pt x="2" y="7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7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7" y="10"/>
                </a:cubicBezTo>
                <a:cubicBezTo>
                  <a:pt x="7" y="11"/>
                  <a:pt x="6" y="11"/>
                  <a:pt x="6" y="11"/>
                </a:cubicBezTo>
                <a:cubicBezTo>
                  <a:pt x="5" y="12"/>
                  <a:pt x="5" y="12"/>
                  <a:pt x="4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6" y="8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496"/>
          <p:cNvSpPr>
            <a:spLocks/>
          </p:cNvSpPr>
          <p:nvPr/>
        </p:nvSpPr>
        <p:spPr bwMode="auto">
          <a:xfrm>
            <a:off x="6269038" y="4605338"/>
            <a:ext cx="41275" cy="63500"/>
          </a:xfrm>
          <a:custGeom>
            <a:avLst/>
            <a:gdLst>
              <a:gd name="T0" fmla="*/ 11 w 11"/>
              <a:gd name="T1" fmla="*/ 17 h 17"/>
              <a:gd name="T2" fmla="*/ 11 w 11"/>
              <a:gd name="T3" fmla="*/ 15 h 17"/>
              <a:gd name="T4" fmla="*/ 2 w 11"/>
              <a:gd name="T5" fmla="*/ 15 h 17"/>
              <a:gd name="T6" fmla="*/ 3 w 11"/>
              <a:gd name="T7" fmla="*/ 13 h 17"/>
              <a:gd name="T8" fmla="*/ 11 w 11"/>
              <a:gd name="T9" fmla="*/ 2 h 17"/>
              <a:gd name="T10" fmla="*/ 11 w 11"/>
              <a:gd name="T11" fmla="*/ 0 h 17"/>
              <a:gd name="T12" fmla="*/ 1 w 11"/>
              <a:gd name="T13" fmla="*/ 0 h 17"/>
              <a:gd name="T14" fmla="*/ 1 w 11"/>
              <a:gd name="T15" fmla="*/ 2 h 17"/>
              <a:gd name="T16" fmla="*/ 9 w 11"/>
              <a:gd name="T17" fmla="*/ 2 h 17"/>
              <a:gd name="T18" fmla="*/ 8 w 11"/>
              <a:gd name="T19" fmla="*/ 4 h 17"/>
              <a:gd name="T20" fmla="*/ 0 w 11"/>
              <a:gd name="T21" fmla="*/ 15 h 17"/>
              <a:gd name="T22" fmla="*/ 0 w 11"/>
              <a:gd name="T23" fmla="*/ 17 h 17"/>
              <a:gd name="T24" fmla="*/ 11 w 11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7">
                <a:moveTo>
                  <a:pt x="11" y="17"/>
                </a:moveTo>
                <a:cubicBezTo>
                  <a:pt x="11" y="15"/>
                  <a:pt x="11" y="15"/>
                  <a:pt x="11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2"/>
                  <a:pt x="1" y="2"/>
                  <a:pt x="1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3"/>
                  <a:pt x="8" y="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11" y="17"/>
                  <a:pt x="11" y="17"/>
                  <a:pt x="11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497"/>
          <p:cNvSpPr>
            <a:spLocks noEditPoints="1"/>
          </p:cNvSpPr>
          <p:nvPr/>
        </p:nvSpPr>
        <p:spPr bwMode="auto">
          <a:xfrm>
            <a:off x="6313488" y="4619626"/>
            <a:ext cx="38100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6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3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3 w 10"/>
              <a:gd name="T65" fmla="*/ 9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6"/>
                  <a:pt x="5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3" y="9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498"/>
          <p:cNvSpPr>
            <a:spLocks noEditPoints="1"/>
          </p:cNvSpPr>
          <p:nvPr/>
        </p:nvSpPr>
        <p:spPr bwMode="auto">
          <a:xfrm>
            <a:off x="6354763" y="4619626"/>
            <a:ext cx="33338" cy="68263"/>
          </a:xfrm>
          <a:custGeom>
            <a:avLst/>
            <a:gdLst>
              <a:gd name="T0" fmla="*/ 2 w 9"/>
              <a:gd name="T1" fmla="*/ 17 h 18"/>
              <a:gd name="T2" fmla="*/ 5 w 9"/>
              <a:gd name="T3" fmla="*/ 18 h 18"/>
              <a:gd name="T4" fmla="*/ 7 w 9"/>
              <a:gd name="T5" fmla="*/ 17 h 18"/>
              <a:gd name="T6" fmla="*/ 9 w 9"/>
              <a:gd name="T7" fmla="*/ 15 h 18"/>
              <a:gd name="T8" fmla="*/ 9 w 9"/>
              <a:gd name="T9" fmla="*/ 11 h 18"/>
              <a:gd name="T10" fmla="*/ 9 w 9"/>
              <a:gd name="T11" fmla="*/ 1 h 18"/>
              <a:gd name="T12" fmla="*/ 8 w 9"/>
              <a:gd name="T13" fmla="*/ 1 h 18"/>
              <a:gd name="T14" fmla="*/ 8 w 9"/>
              <a:gd name="T15" fmla="*/ 2 h 18"/>
              <a:gd name="T16" fmla="*/ 7 w 9"/>
              <a:gd name="T17" fmla="*/ 1 h 18"/>
              <a:gd name="T18" fmla="*/ 5 w 9"/>
              <a:gd name="T19" fmla="*/ 0 h 18"/>
              <a:gd name="T20" fmla="*/ 3 w 9"/>
              <a:gd name="T21" fmla="*/ 1 h 18"/>
              <a:gd name="T22" fmla="*/ 1 w 9"/>
              <a:gd name="T23" fmla="*/ 3 h 18"/>
              <a:gd name="T24" fmla="*/ 0 w 9"/>
              <a:gd name="T25" fmla="*/ 7 h 18"/>
              <a:gd name="T26" fmla="*/ 2 w 9"/>
              <a:gd name="T27" fmla="*/ 11 h 18"/>
              <a:gd name="T28" fmla="*/ 5 w 9"/>
              <a:gd name="T29" fmla="*/ 13 h 18"/>
              <a:gd name="T30" fmla="*/ 6 w 9"/>
              <a:gd name="T31" fmla="*/ 13 h 18"/>
              <a:gd name="T32" fmla="*/ 8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5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1 w 9"/>
              <a:gd name="T45" fmla="*/ 14 h 18"/>
              <a:gd name="T46" fmla="*/ 2 w 9"/>
              <a:gd name="T47" fmla="*/ 17 h 18"/>
              <a:gd name="T48" fmla="*/ 3 w 9"/>
              <a:gd name="T49" fmla="*/ 3 h 18"/>
              <a:gd name="T50" fmla="*/ 5 w 9"/>
              <a:gd name="T51" fmla="*/ 2 h 18"/>
              <a:gd name="T52" fmla="*/ 7 w 9"/>
              <a:gd name="T53" fmla="*/ 3 h 18"/>
              <a:gd name="T54" fmla="*/ 8 w 9"/>
              <a:gd name="T55" fmla="*/ 7 h 18"/>
              <a:gd name="T56" fmla="*/ 7 w 9"/>
              <a:gd name="T57" fmla="*/ 10 h 18"/>
              <a:gd name="T58" fmla="*/ 5 w 9"/>
              <a:gd name="T59" fmla="*/ 11 h 18"/>
              <a:gd name="T60" fmla="*/ 3 w 9"/>
              <a:gd name="T61" fmla="*/ 10 h 18"/>
              <a:gd name="T62" fmla="*/ 2 w 9"/>
              <a:gd name="T63" fmla="*/ 7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2" y="17"/>
                </a:moveTo>
                <a:cubicBezTo>
                  <a:pt x="2" y="18"/>
                  <a:pt x="3" y="18"/>
                  <a:pt x="5" y="18"/>
                </a:cubicBezTo>
                <a:cubicBezTo>
                  <a:pt x="6" y="18"/>
                  <a:pt x="7" y="18"/>
                  <a:pt x="7" y="17"/>
                </a:cubicBezTo>
                <a:cubicBezTo>
                  <a:pt x="8" y="17"/>
                  <a:pt x="8" y="16"/>
                  <a:pt x="9" y="15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9"/>
                  <a:pt x="1" y="10"/>
                  <a:pt x="2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5" y="13"/>
                  <a:pt x="6" y="13"/>
                  <a:pt x="6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3" y="16"/>
                  <a:pt x="2" y="15"/>
                  <a:pt x="2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5"/>
                  <a:pt x="1" y="16"/>
                  <a:pt x="2" y="17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499"/>
          <p:cNvSpPr>
            <a:spLocks/>
          </p:cNvSpPr>
          <p:nvPr/>
        </p:nvSpPr>
        <p:spPr bwMode="auto">
          <a:xfrm>
            <a:off x="6400801" y="4619626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3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500"/>
          <p:cNvSpPr>
            <a:spLocks noEditPoints="1"/>
          </p:cNvSpPr>
          <p:nvPr/>
        </p:nvSpPr>
        <p:spPr bwMode="auto">
          <a:xfrm>
            <a:off x="6423026" y="4622801"/>
            <a:ext cx="33338" cy="49213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1 h 13"/>
              <a:gd name="T12" fmla="*/ 5 w 9"/>
              <a:gd name="T13" fmla="*/ 0 h 13"/>
              <a:gd name="T14" fmla="*/ 1 w 9"/>
              <a:gd name="T15" fmla="*/ 1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8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2 h 13"/>
              <a:gd name="T34" fmla="*/ 5 w 9"/>
              <a:gd name="T35" fmla="*/ 1 h 13"/>
              <a:gd name="T36" fmla="*/ 7 w 9"/>
              <a:gd name="T37" fmla="*/ 2 h 13"/>
              <a:gd name="T38" fmla="*/ 8 w 9"/>
              <a:gd name="T39" fmla="*/ 5 h 13"/>
              <a:gd name="T40" fmla="*/ 2 w 9"/>
              <a:gd name="T41" fmla="*/ 5 h 13"/>
              <a:gd name="T42" fmla="*/ 3 w 9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0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7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501"/>
          <p:cNvSpPr>
            <a:spLocks noEditPoints="1"/>
          </p:cNvSpPr>
          <p:nvPr/>
        </p:nvSpPr>
        <p:spPr bwMode="auto">
          <a:xfrm>
            <a:off x="6464301" y="4605338"/>
            <a:ext cx="33338" cy="66675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9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4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1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8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6"/>
                  <a:pt x="3" y="17"/>
                  <a:pt x="3" y="17"/>
                </a:cubicBezTo>
                <a:cubicBezTo>
                  <a:pt x="4" y="17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9"/>
                  <a:pt x="9" y="8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6" y="6"/>
                  <a:pt x="6" y="7"/>
                  <a:pt x="7" y="8"/>
                </a:cubicBezTo>
                <a:cubicBezTo>
                  <a:pt x="7" y="8"/>
                  <a:pt x="8" y="10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3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502"/>
          <p:cNvSpPr>
            <a:spLocks noEditPoints="1"/>
          </p:cNvSpPr>
          <p:nvPr/>
        </p:nvSpPr>
        <p:spPr bwMode="auto">
          <a:xfrm>
            <a:off x="5837238" y="3384551"/>
            <a:ext cx="41275" cy="66675"/>
          </a:xfrm>
          <a:custGeom>
            <a:avLst/>
            <a:gdLst>
              <a:gd name="T0" fmla="*/ 6 w 11"/>
              <a:gd name="T1" fmla="*/ 18 h 18"/>
              <a:gd name="T2" fmla="*/ 9 w 11"/>
              <a:gd name="T3" fmla="*/ 17 h 18"/>
              <a:gd name="T4" fmla="*/ 10 w 11"/>
              <a:gd name="T5" fmla="*/ 15 h 18"/>
              <a:gd name="T6" fmla="*/ 11 w 11"/>
              <a:gd name="T7" fmla="*/ 13 h 18"/>
              <a:gd name="T8" fmla="*/ 10 w 11"/>
              <a:gd name="T9" fmla="*/ 10 h 18"/>
              <a:gd name="T10" fmla="*/ 9 w 11"/>
              <a:gd name="T11" fmla="*/ 8 h 18"/>
              <a:gd name="T12" fmla="*/ 10 w 11"/>
              <a:gd name="T13" fmla="*/ 7 h 18"/>
              <a:gd name="T14" fmla="*/ 11 w 11"/>
              <a:gd name="T15" fmla="*/ 5 h 18"/>
              <a:gd name="T16" fmla="*/ 10 w 11"/>
              <a:gd name="T17" fmla="*/ 2 h 18"/>
              <a:gd name="T18" fmla="*/ 9 w 11"/>
              <a:gd name="T19" fmla="*/ 1 h 18"/>
              <a:gd name="T20" fmla="*/ 6 w 11"/>
              <a:gd name="T21" fmla="*/ 0 h 18"/>
              <a:gd name="T22" fmla="*/ 1 w 11"/>
              <a:gd name="T23" fmla="*/ 0 h 18"/>
              <a:gd name="T24" fmla="*/ 0 w 11"/>
              <a:gd name="T25" fmla="*/ 18 h 18"/>
              <a:gd name="T26" fmla="*/ 6 w 11"/>
              <a:gd name="T27" fmla="*/ 18 h 18"/>
              <a:gd name="T28" fmla="*/ 3 w 11"/>
              <a:gd name="T29" fmla="*/ 2 h 18"/>
              <a:gd name="T30" fmla="*/ 5 w 11"/>
              <a:gd name="T31" fmla="*/ 2 h 18"/>
              <a:gd name="T32" fmla="*/ 7 w 11"/>
              <a:gd name="T33" fmla="*/ 3 h 18"/>
              <a:gd name="T34" fmla="*/ 8 w 11"/>
              <a:gd name="T35" fmla="*/ 4 h 18"/>
              <a:gd name="T36" fmla="*/ 9 w 11"/>
              <a:gd name="T37" fmla="*/ 5 h 18"/>
              <a:gd name="T38" fmla="*/ 8 w 11"/>
              <a:gd name="T39" fmla="*/ 7 h 18"/>
              <a:gd name="T40" fmla="*/ 7 w 11"/>
              <a:gd name="T41" fmla="*/ 7 h 18"/>
              <a:gd name="T42" fmla="*/ 6 w 11"/>
              <a:gd name="T43" fmla="*/ 8 h 18"/>
              <a:gd name="T44" fmla="*/ 2 w 11"/>
              <a:gd name="T45" fmla="*/ 8 h 18"/>
              <a:gd name="T46" fmla="*/ 3 w 11"/>
              <a:gd name="T47" fmla="*/ 2 h 18"/>
              <a:gd name="T48" fmla="*/ 2 w 11"/>
              <a:gd name="T49" fmla="*/ 10 h 18"/>
              <a:gd name="T50" fmla="*/ 6 w 11"/>
              <a:gd name="T51" fmla="*/ 10 h 18"/>
              <a:gd name="T52" fmla="*/ 8 w 11"/>
              <a:gd name="T53" fmla="*/ 10 h 18"/>
              <a:gd name="T54" fmla="*/ 9 w 11"/>
              <a:gd name="T55" fmla="*/ 11 h 18"/>
              <a:gd name="T56" fmla="*/ 9 w 11"/>
              <a:gd name="T57" fmla="*/ 13 h 18"/>
              <a:gd name="T58" fmla="*/ 9 w 11"/>
              <a:gd name="T59" fmla="*/ 14 h 18"/>
              <a:gd name="T60" fmla="*/ 8 w 11"/>
              <a:gd name="T61" fmla="*/ 15 h 18"/>
              <a:gd name="T62" fmla="*/ 6 w 11"/>
              <a:gd name="T63" fmla="*/ 16 h 18"/>
              <a:gd name="T64" fmla="*/ 2 w 11"/>
              <a:gd name="T65" fmla="*/ 16 h 18"/>
              <a:gd name="T66" fmla="*/ 2 w 11"/>
              <a:gd name="T67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8">
                <a:moveTo>
                  <a:pt x="6" y="18"/>
                </a:moveTo>
                <a:cubicBezTo>
                  <a:pt x="7" y="18"/>
                  <a:pt x="8" y="17"/>
                  <a:pt x="9" y="17"/>
                </a:cubicBezTo>
                <a:cubicBezTo>
                  <a:pt x="9" y="17"/>
                  <a:pt x="10" y="16"/>
                  <a:pt x="10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0" y="10"/>
                </a:cubicBezTo>
                <a:cubicBezTo>
                  <a:pt x="10" y="9"/>
                  <a:pt x="9" y="9"/>
                  <a:pt x="9" y="8"/>
                </a:cubicBezTo>
                <a:cubicBezTo>
                  <a:pt x="9" y="8"/>
                  <a:pt x="10" y="8"/>
                  <a:pt x="10" y="7"/>
                </a:cubicBezTo>
                <a:cubicBezTo>
                  <a:pt x="10" y="6"/>
                  <a:pt x="11" y="6"/>
                  <a:pt x="11" y="5"/>
                </a:cubicBezTo>
                <a:cubicBezTo>
                  <a:pt x="11" y="4"/>
                  <a:pt x="10" y="3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3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3"/>
                  <a:pt x="8" y="3"/>
                  <a:pt x="8" y="4"/>
                </a:cubicBezTo>
                <a:cubicBezTo>
                  <a:pt x="9" y="4"/>
                  <a:pt x="9" y="4"/>
                  <a:pt x="9" y="5"/>
                </a:cubicBezTo>
                <a:cubicBezTo>
                  <a:pt x="9" y="6"/>
                  <a:pt x="9" y="6"/>
                  <a:pt x="8" y="7"/>
                </a:cubicBezTo>
                <a:cubicBezTo>
                  <a:pt x="8" y="7"/>
                  <a:pt x="8" y="7"/>
                  <a:pt x="7" y="7"/>
                </a:cubicBezTo>
                <a:cubicBezTo>
                  <a:pt x="7" y="8"/>
                  <a:pt x="6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2"/>
                  <a:pt x="3" y="2"/>
                  <a:pt x="3" y="2"/>
                </a:cubicBezTo>
                <a:close/>
                <a:moveTo>
                  <a:pt x="2" y="10"/>
                </a:move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9" y="11"/>
                  <a:pt x="9" y="11"/>
                </a:cubicBezTo>
                <a:cubicBezTo>
                  <a:pt x="9" y="11"/>
                  <a:pt x="9" y="12"/>
                  <a:pt x="9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9" y="15"/>
                  <a:pt x="8" y="15"/>
                  <a:pt x="8" y="15"/>
                </a:cubicBezTo>
                <a:cubicBezTo>
                  <a:pt x="7" y="15"/>
                  <a:pt x="7" y="16"/>
                  <a:pt x="6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503"/>
          <p:cNvSpPr>
            <a:spLocks noEditPoints="1"/>
          </p:cNvSpPr>
          <p:nvPr/>
        </p:nvSpPr>
        <p:spPr bwMode="auto">
          <a:xfrm>
            <a:off x="5886451" y="3402013"/>
            <a:ext cx="33338" cy="49213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504"/>
          <p:cNvSpPr>
            <a:spLocks/>
          </p:cNvSpPr>
          <p:nvPr/>
        </p:nvSpPr>
        <p:spPr bwMode="auto">
          <a:xfrm>
            <a:off x="5927726" y="3402013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3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2 h 13"/>
              <a:gd name="T20" fmla="*/ 2 w 6"/>
              <a:gd name="T21" fmla="*/ 0 h 13"/>
              <a:gd name="T22" fmla="*/ 1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505"/>
          <p:cNvSpPr>
            <a:spLocks/>
          </p:cNvSpPr>
          <p:nvPr/>
        </p:nvSpPr>
        <p:spPr bwMode="auto">
          <a:xfrm>
            <a:off x="5953126" y="3387726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506"/>
          <p:cNvSpPr>
            <a:spLocks noEditPoints="1"/>
          </p:cNvSpPr>
          <p:nvPr/>
        </p:nvSpPr>
        <p:spPr bwMode="auto">
          <a:xfrm>
            <a:off x="5969001" y="3387726"/>
            <a:ext cx="6350" cy="63500"/>
          </a:xfrm>
          <a:custGeom>
            <a:avLst/>
            <a:gdLst>
              <a:gd name="T0" fmla="*/ 4 w 4"/>
              <a:gd name="T1" fmla="*/ 5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5 h 40"/>
              <a:gd name="T8" fmla="*/ 4 w 4"/>
              <a:gd name="T9" fmla="*/ 5 h 40"/>
              <a:gd name="T10" fmla="*/ 4 w 4"/>
              <a:gd name="T11" fmla="*/ 5 h 40"/>
              <a:gd name="T12" fmla="*/ 4 w 4"/>
              <a:gd name="T13" fmla="*/ 40 h 40"/>
              <a:gd name="T14" fmla="*/ 4 w 4"/>
              <a:gd name="T15" fmla="*/ 12 h 40"/>
              <a:gd name="T16" fmla="*/ 0 w 4"/>
              <a:gd name="T17" fmla="*/ 9 h 40"/>
              <a:gd name="T18" fmla="*/ 0 w 4"/>
              <a:gd name="T19" fmla="*/ 40 h 40"/>
              <a:gd name="T20" fmla="*/ 4 w 4"/>
              <a:gd name="T21" fmla="*/ 40 h 40"/>
              <a:gd name="T22" fmla="*/ 4 w 4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0">
                <a:moveTo>
                  <a:pt x="4" y="5"/>
                </a:moveTo>
                <a:lnTo>
                  <a:pt x="4" y="0"/>
                </a:lnTo>
                <a:lnTo>
                  <a:pt x="0" y="0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4" y="40"/>
                </a:moveTo>
                <a:lnTo>
                  <a:pt x="4" y="12"/>
                </a:lnTo>
                <a:lnTo>
                  <a:pt x="0" y="9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507"/>
          <p:cNvSpPr>
            <a:spLocks/>
          </p:cNvSpPr>
          <p:nvPr/>
        </p:nvSpPr>
        <p:spPr bwMode="auto">
          <a:xfrm>
            <a:off x="5986463" y="3402013"/>
            <a:ext cx="30163" cy="49213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5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508"/>
          <p:cNvSpPr>
            <a:spLocks/>
          </p:cNvSpPr>
          <p:nvPr/>
        </p:nvSpPr>
        <p:spPr bwMode="auto">
          <a:xfrm>
            <a:off x="4283076" y="3387726"/>
            <a:ext cx="28575" cy="68263"/>
          </a:xfrm>
          <a:custGeom>
            <a:avLst/>
            <a:gdLst>
              <a:gd name="T0" fmla="*/ 18 w 18"/>
              <a:gd name="T1" fmla="*/ 43 h 43"/>
              <a:gd name="T2" fmla="*/ 18 w 18"/>
              <a:gd name="T3" fmla="*/ 38 h 43"/>
              <a:gd name="T4" fmla="*/ 2 w 18"/>
              <a:gd name="T5" fmla="*/ 38 h 43"/>
              <a:gd name="T6" fmla="*/ 4 w 18"/>
              <a:gd name="T7" fmla="*/ 0 h 43"/>
              <a:gd name="T8" fmla="*/ 0 w 18"/>
              <a:gd name="T9" fmla="*/ 0 h 43"/>
              <a:gd name="T10" fmla="*/ 0 w 18"/>
              <a:gd name="T11" fmla="*/ 43 h 43"/>
              <a:gd name="T12" fmla="*/ 18 w 18"/>
              <a:gd name="T13" fmla="*/ 43 h 43"/>
              <a:gd name="T14" fmla="*/ 18 w 18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43">
                <a:moveTo>
                  <a:pt x="18" y="43"/>
                </a:moveTo>
                <a:lnTo>
                  <a:pt x="18" y="38"/>
                </a:lnTo>
                <a:lnTo>
                  <a:pt x="2" y="38"/>
                </a:lnTo>
                <a:lnTo>
                  <a:pt x="4" y="0"/>
                </a:lnTo>
                <a:lnTo>
                  <a:pt x="0" y="0"/>
                </a:lnTo>
                <a:lnTo>
                  <a:pt x="0" y="43"/>
                </a:lnTo>
                <a:lnTo>
                  <a:pt x="18" y="43"/>
                </a:lnTo>
                <a:lnTo>
                  <a:pt x="18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509"/>
          <p:cNvSpPr>
            <a:spLocks noEditPoints="1"/>
          </p:cNvSpPr>
          <p:nvPr/>
        </p:nvSpPr>
        <p:spPr bwMode="auto">
          <a:xfrm>
            <a:off x="4319588" y="3406776"/>
            <a:ext cx="33338" cy="49213"/>
          </a:xfrm>
          <a:custGeom>
            <a:avLst/>
            <a:gdLst>
              <a:gd name="T0" fmla="*/ 1 w 9"/>
              <a:gd name="T1" fmla="*/ 11 h 13"/>
              <a:gd name="T2" fmla="*/ 5 w 9"/>
              <a:gd name="T3" fmla="*/ 13 h 13"/>
              <a:gd name="T4" fmla="*/ 8 w 9"/>
              <a:gd name="T5" fmla="*/ 11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1 h 13"/>
              <a:gd name="T18" fmla="*/ 3 w 9"/>
              <a:gd name="T19" fmla="*/ 3 h 13"/>
              <a:gd name="T20" fmla="*/ 5 w 9"/>
              <a:gd name="T21" fmla="*/ 2 h 13"/>
              <a:gd name="T22" fmla="*/ 7 w 9"/>
              <a:gd name="T23" fmla="*/ 3 h 13"/>
              <a:gd name="T24" fmla="*/ 8 w 9"/>
              <a:gd name="T25" fmla="*/ 7 h 13"/>
              <a:gd name="T26" fmla="*/ 7 w 9"/>
              <a:gd name="T27" fmla="*/ 10 h 13"/>
              <a:gd name="T28" fmla="*/ 5 w 9"/>
              <a:gd name="T29" fmla="*/ 11 h 13"/>
              <a:gd name="T30" fmla="*/ 2 w 9"/>
              <a:gd name="T31" fmla="*/ 10 h 13"/>
              <a:gd name="T32" fmla="*/ 2 w 9"/>
              <a:gd name="T33" fmla="*/ 7 h 13"/>
              <a:gd name="T34" fmla="*/ 3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7"/>
                </a:cubicBezTo>
                <a:cubicBezTo>
                  <a:pt x="0" y="9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5"/>
                  <a:pt x="8" y="7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510"/>
          <p:cNvSpPr>
            <a:spLocks/>
          </p:cNvSpPr>
          <p:nvPr/>
        </p:nvSpPr>
        <p:spPr bwMode="auto">
          <a:xfrm>
            <a:off x="4360863" y="3406776"/>
            <a:ext cx="33338" cy="49213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9 w 9"/>
              <a:gd name="T21" fmla="*/ 3 h 13"/>
              <a:gd name="T22" fmla="*/ 8 w 9"/>
              <a:gd name="T23" fmla="*/ 1 h 13"/>
              <a:gd name="T24" fmla="*/ 7 w 9"/>
              <a:gd name="T25" fmla="*/ 1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0 h 13"/>
              <a:gd name="T34" fmla="*/ 0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511"/>
          <p:cNvSpPr>
            <a:spLocks noEditPoints="1"/>
          </p:cNvSpPr>
          <p:nvPr/>
        </p:nvSpPr>
        <p:spPr bwMode="auto">
          <a:xfrm>
            <a:off x="4402138" y="3390901"/>
            <a:ext cx="34925" cy="65088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4 w 9"/>
              <a:gd name="T11" fmla="*/ 4 h 17"/>
              <a:gd name="T12" fmla="*/ 2 w 9"/>
              <a:gd name="T13" fmla="*/ 5 h 17"/>
              <a:gd name="T14" fmla="*/ 0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4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9 w 9"/>
              <a:gd name="T29" fmla="*/ 17 h 17"/>
              <a:gd name="T30" fmla="*/ 2 w 9"/>
              <a:gd name="T31" fmla="*/ 7 h 17"/>
              <a:gd name="T32" fmla="*/ 4 w 9"/>
              <a:gd name="T33" fmla="*/ 6 h 17"/>
              <a:gd name="T34" fmla="*/ 6 w 9"/>
              <a:gd name="T35" fmla="*/ 7 h 17"/>
              <a:gd name="T36" fmla="*/ 7 w 9"/>
              <a:gd name="T37" fmla="*/ 11 h 17"/>
              <a:gd name="T38" fmla="*/ 6 w 9"/>
              <a:gd name="T39" fmla="*/ 15 h 17"/>
              <a:gd name="T40" fmla="*/ 4 w 9"/>
              <a:gd name="T41" fmla="*/ 16 h 17"/>
              <a:gd name="T42" fmla="*/ 2 w 9"/>
              <a:gd name="T43" fmla="*/ 14 h 17"/>
              <a:gd name="T44" fmla="*/ 2 w 9"/>
              <a:gd name="T45" fmla="*/ 11 h 17"/>
              <a:gd name="T46" fmla="*/ 2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5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0" y="14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2" y="7"/>
                </a:move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6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5"/>
                  <a:pt x="5" y="16"/>
                  <a:pt x="4" y="16"/>
                </a:cubicBezTo>
                <a:cubicBezTo>
                  <a:pt x="3" y="16"/>
                  <a:pt x="3" y="15"/>
                  <a:pt x="2" y="14"/>
                </a:cubicBezTo>
                <a:cubicBezTo>
                  <a:pt x="2" y="14"/>
                  <a:pt x="1" y="12"/>
                  <a:pt x="2" y="11"/>
                </a:cubicBezTo>
                <a:cubicBezTo>
                  <a:pt x="2" y="9"/>
                  <a:pt x="2" y="8"/>
                  <a:pt x="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512"/>
          <p:cNvSpPr>
            <a:spLocks noEditPoints="1"/>
          </p:cNvSpPr>
          <p:nvPr/>
        </p:nvSpPr>
        <p:spPr bwMode="auto">
          <a:xfrm>
            <a:off x="4443413" y="3406776"/>
            <a:ext cx="34925" cy="49213"/>
          </a:xfrm>
          <a:custGeom>
            <a:avLst/>
            <a:gdLst>
              <a:gd name="T0" fmla="*/ 1 w 9"/>
              <a:gd name="T1" fmla="*/ 12 h 13"/>
              <a:gd name="T2" fmla="*/ 4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2 w 9"/>
              <a:gd name="T19" fmla="*/ 3 h 13"/>
              <a:gd name="T20" fmla="*/ 4 w 9"/>
              <a:gd name="T21" fmla="*/ 2 h 13"/>
              <a:gd name="T22" fmla="*/ 7 w 9"/>
              <a:gd name="T23" fmla="*/ 3 h 13"/>
              <a:gd name="T24" fmla="*/ 7 w 9"/>
              <a:gd name="T25" fmla="*/ 7 h 13"/>
              <a:gd name="T26" fmla="*/ 7 w 9"/>
              <a:gd name="T27" fmla="*/ 11 h 13"/>
              <a:gd name="T28" fmla="*/ 4 w 9"/>
              <a:gd name="T29" fmla="*/ 12 h 13"/>
              <a:gd name="T30" fmla="*/ 2 w 9"/>
              <a:gd name="T31" fmla="*/ 11 h 13"/>
              <a:gd name="T32" fmla="*/ 1 w 9"/>
              <a:gd name="T33" fmla="*/ 7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lose/>
                <a:moveTo>
                  <a:pt x="2" y="3"/>
                </a:move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7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9"/>
                  <a:pt x="7" y="10"/>
                  <a:pt x="7" y="11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2" y="11"/>
                </a:cubicBezTo>
                <a:cubicBezTo>
                  <a:pt x="2" y="10"/>
                  <a:pt x="1" y="9"/>
                  <a:pt x="1" y="7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513"/>
          <p:cNvSpPr>
            <a:spLocks/>
          </p:cNvSpPr>
          <p:nvPr/>
        </p:nvSpPr>
        <p:spPr bwMode="auto">
          <a:xfrm>
            <a:off x="4484688" y="3409951"/>
            <a:ext cx="34925" cy="46038"/>
          </a:xfrm>
          <a:custGeom>
            <a:avLst/>
            <a:gdLst>
              <a:gd name="T0" fmla="*/ 2 w 9"/>
              <a:gd name="T1" fmla="*/ 12 h 12"/>
              <a:gd name="T2" fmla="*/ 2 w 9"/>
              <a:gd name="T3" fmla="*/ 6 h 12"/>
              <a:gd name="T4" fmla="*/ 3 w 9"/>
              <a:gd name="T5" fmla="*/ 2 h 12"/>
              <a:gd name="T6" fmla="*/ 5 w 9"/>
              <a:gd name="T7" fmla="*/ 1 h 12"/>
              <a:gd name="T8" fmla="*/ 6 w 9"/>
              <a:gd name="T9" fmla="*/ 2 h 12"/>
              <a:gd name="T10" fmla="*/ 7 w 9"/>
              <a:gd name="T11" fmla="*/ 3 h 12"/>
              <a:gd name="T12" fmla="*/ 7 w 9"/>
              <a:gd name="T13" fmla="*/ 5 h 12"/>
              <a:gd name="T14" fmla="*/ 7 w 9"/>
              <a:gd name="T15" fmla="*/ 12 h 12"/>
              <a:gd name="T16" fmla="*/ 8 w 9"/>
              <a:gd name="T17" fmla="*/ 12 h 12"/>
              <a:gd name="T18" fmla="*/ 9 w 9"/>
              <a:gd name="T19" fmla="*/ 5 h 12"/>
              <a:gd name="T20" fmla="*/ 8 w 9"/>
              <a:gd name="T21" fmla="*/ 2 h 12"/>
              <a:gd name="T22" fmla="*/ 8 w 9"/>
              <a:gd name="T23" fmla="*/ 1 h 12"/>
              <a:gd name="T24" fmla="*/ 7 w 9"/>
              <a:gd name="T25" fmla="*/ 0 h 12"/>
              <a:gd name="T26" fmla="*/ 5 w 9"/>
              <a:gd name="T27" fmla="*/ 0 h 12"/>
              <a:gd name="T28" fmla="*/ 3 w 9"/>
              <a:gd name="T29" fmla="*/ 0 h 12"/>
              <a:gd name="T30" fmla="*/ 2 w 9"/>
              <a:gd name="T31" fmla="*/ 2 h 12"/>
              <a:gd name="T32" fmla="*/ 2 w 9"/>
              <a:gd name="T33" fmla="*/ 0 h 12"/>
              <a:gd name="T34" fmla="*/ 0 w 9"/>
              <a:gd name="T35" fmla="*/ 0 h 12"/>
              <a:gd name="T36" fmla="*/ 0 w 9"/>
              <a:gd name="T37" fmla="*/ 12 h 12"/>
              <a:gd name="T38" fmla="*/ 2 w 9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514"/>
          <p:cNvSpPr>
            <a:spLocks/>
          </p:cNvSpPr>
          <p:nvPr/>
        </p:nvSpPr>
        <p:spPr bwMode="auto">
          <a:xfrm>
            <a:off x="3738563" y="5153026"/>
            <a:ext cx="47625" cy="68263"/>
          </a:xfrm>
          <a:custGeom>
            <a:avLst/>
            <a:gdLst>
              <a:gd name="T0" fmla="*/ 1 w 13"/>
              <a:gd name="T1" fmla="*/ 18 h 18"/>
              <a:gd name="T2" fmla="*/ 2 w 13"/>
              <a:gd name="T3" fmla="*/ 3 h 18"/>
              <a:gd name="T4" fmla="*/ 6 w 13"/>
              <a:gd name="T5" fmla="*/ 18 h 18"/>
              <a:gd name="T6" fmla="*/ 7 w 13"/>
              <a:gd name="T7" fmla="*/ 18 h 18"/>
              <a:gd name="T8" fmla="*/ 12 w 13"/>
              <a:gd name="T9" fmla="*/ 3 h 18"/>
              <a:gd name="T10" fmla="*/ 11 w 13"/>
              <a:gd name="T11" fmla="*/ 18 h 18"/>
              <a:gd name="T12" fmla="*/ 13 w 13"/>
              <a:gd name="T13" fmla="*/ 18 h 18"/>
              <a:gd name="T14" fmla="*/ 13 w 13"/>
              <a:gd name="T15" fmla="*/ 1 h 18"/>
              <a:gd name="T16" fmla="*/ 11 w 13"/>
              <a:gd name="T17" fmla="*/ 1 h 18"/>
              <a:gd name="T18" fmla="*/ 7 w 13"/>
              <a:gd name="T19" fmla="*/ 12 h 18"/>
              <a:gd name="T20" fmla="*/ 7 w 13"/>
              <a:gd name="T21" fmla="*/ 15 h 18"/>
              <a:gd name="T22" fmla="*/ 6 w 13"/>
              <a:gd name="T23" fmla="*/ 13 h 18"/>
              <a:gd name="T24" fmla="*/ 3 w 13"/>
              <a:gd name="T25" fmla="*/ 0 h 18"/>
              <a:gd name="T26" fmla="*/ 0 w 13"/>
              <a:gd name="T27" fmla="*/ 0 h 18"/>
              <a:gd name="T28" fmla="*/ 0 w 13"/>
              <a:gd name="T29" fmla="*/ 18 h 18"/>
              <a:gd name="T30" fmla="*/ 1 w 13"/>
              <a:gd name="T3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8">
                <a:moveTo>
                  <a:pt x="1" y="18"/>
                </a:moveTo>
                <a:cubicBezTo>
                  <a:pt x="2" y="3"/>
                  <a:pt x="2" y="3"/>
                  <a:pt x="2" y="3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"/>
                  <a:pt x="13" y="1"/>
                  <a:pt x="13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4"/>
                  <a:pt x="7" y="15"/>
                  <a:pt x="7" y="15"/>
                </a:cubicBezTo>
                <a:cubicBezTo>
                  <a:pt x="6" y="13"/>
                  <a:pt x="6" y="13"/>
                  <a:pt x="6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515"/>
          <p:cNvSpPr>
            <a:spLocks noEditPoints="1"/>
          </p:cNvSpPr>
          <p:nvPr/>
        </p:nvSpPr>
        <p:spPr bwMode="auto">
          <a:xfrm>
            <a:off x="3794126" y="5172076"/>
            <a:ext cx="38100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7 w 10"/>
              <a:gd name="T71" fmla="*/ 7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9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7"/>
                  <a:pt x="5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516"/>
          <p:cNvSpPr>
            <a:spLocks noEditPoints="1"/>
          </p:cNvSpPr>
          <p:nvPr/>
        </p:nvSpPr>
        <p:spPr bwMode="auto">
          <a:xfrm>
            <a:off x="3835401" y="5156201"/>
            <a:ext cx="33338" cy="65088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8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5 w 9"/>
              <a:gd name="T11" fmla="*/ 4 h 17"/>
              <a:gd name="T12" fmla="*/ 3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2 w 9"/>
              <a:gd name="T19" fmla="*/ 15 h 17"/>
              <a:gd name="T20" fmla="*/ 5 w 9"/>
              <a:gd name="T21" fmla="*/ 17 h 17"/>
              <a:gd name="T22" fmla="*/ 6 w 9"/>
              <a:gd name="T23" fmla="*/ 17 h 17"/>
              <a:gd name="T24" fmla="*/ 7 w 9"/>
              <a:gd name="T25" fmla="*/ 15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8 w 9"/>
              <a:gd name="T37" fmla="*/ 11 h 17"/>
              <a:gd name="T38" fmla="*/ 7 w 9"/>
              <a:gd name="T39" fmla="*/ 14 h 17"/>
              <a:gd name="T40" fmla="*/ 5 w 9"/>
              <a:gd name="T41" fmla="*/ 15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6" y="5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1" y="8"/>
                  <a:pt x="0" y="9"/>
                  <a:pt x="0" y="11"/>
                </a:cubicBezTo>
                <a:cubicBezTo>
                  <a:pt x="0" y="13"/>
                  <a:pt x="1" y="14"/>
                  <a:pt x="2" y="15"/>
                </a:cubicBezTo>
                <a:cubicBezTo>
                  <a:pt x="2" y="17"/>
                  <a:pt x="3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6"/>
                  <a:pt x="7" y="16"/>
                  <a:pt x="7" y="15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6" y="6"/>
                  <a:pt x="6" y="6"/>
                  <a:pt x="7" y="7"/>
                </a:cubicBezTo>
                <a:cubicBezTo>
                  <a:pt x="7" y="8"/>
                  <a:pt x="8" y="9"/>
                  <a:pt x="8" y="11"/>
                </a:cubicBezTo>
                <a:cubicBezTo>
                  <a:pt x="8" y="13"/>
                  <a:pt x="7" y="14"/>
                  <a:pt x="7" y="14"/>
                </a:cubicBezTo>
                <a:cubicBezTo>
                  <a:pt x="6" y="15"/>
                  <a:pt x="6" y="15"/>
                  <a:pt x="5" y="15"/>
                </a:cubicBezTo>
                <a:cubicBezTo>
                  <a:pt x="4" y="15"/>
                  <a:pt x="3" y="15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517"/>
          <p:cNvSpPr>
            <a:spLocks/>
          </p:cNvSpPr>
          <p:nvPr/>
        </p:nvSpPr>
        <p:spPr bwMode="auto">
          <a:xfrm>
            <a:off x="3879851" y="5172076"/>
            <a:ext cx="19050" cy="49213"/>
          </a:xfrm>
          <a:custGeom>
            <a:avLst/>
            <a:gdLst>
              <a:gd name="T0" fmla="*/ 2 w 5"/>
              <a:gd name="T1" fmla="*/ 13 h 13"/>
              <a:gd name="T2" fmla="*/ 2 w 5"/>
              <a:gd name="T3" fmla="*/ 7 h 13"/>
              <a:gd name="T4" fmla="*/ 2 w 5"/>
              <a:gd name="T5" fmla="*/ 4 h 13"/>
              <a:gd name="T6" fmla="*/ 3 w 5"/>
              <a:gd name="T7" fmla="*/ 3 h 13"/>
              <a:gd name="T8" fmla="*/ 4 w 5"/>
              <a:gd name="T9" fmla="*/ 3 h 13"/>
              <a:gd name="T10" fmla="*/ 5 w 5"/>
              <a:gd name="T11" fmla="*/ 3 h 13"/>
              <a:gd name="T12" fmla="*/ 5 w 5"/>
              <a:gd name="T13" fmla="*/ 1 h 13"/>
              <a:gd name="T14" fmla="*/ 4 w 5"/>
              <a:gd name="T15" fmla="*/ 0 h 13"/>
              <a:gd name="T16" fmla="*/ 3 w 5"/>
              <a:gd name="T17" fmla="*/ 1 h 13"/>
              <a:gd name="T18" fmla="*/ 1 w 5"/>
              <a:gd name="T19" fmla="*/ 2 h 13"/>
              <a:gd name="T20" fmla="*/ 1 w 5"/>
              <a:gd name="T21" fmla="*/ 1 h 13"/>
              <a:gd name="T22" fmla="*/ 0 w 5"/>
              <a:gd name="T23" fmla="*/ 1 h 13"/>
              <a:gd name="T24" fmla="*/ 0 w 5"/>
              <a:gd name="T25" fmla="*/ 13 h 13"/>
              <a:gd name="T26" fmla="*/ 2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4" y="3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518"/>
          <p:cNvSpPr>
            <a:spLocks noEditPoints="1"/>
          </p:cNvSpPr>
          <p:nvPr/>
        </p:nvSpPr>
        <p:spPr bwMode="auto">
          <a:xfrm>
            <a:off x="3903663" y="5156201"/>
            <a:ext cx="6350" cy="65088"/>
          </a:xfrm>
          <a:custGeom>
            <a:avLst/>
            <a:gdLst>
              <a:gd name="T0" fmla="*/ 4 w 4"/>
              <a:gd name="T1" fmla="*/ 5 h 41"/>
              <a:gd name="T2" fmla="*/ 4 w 4"/>
              <a:gd name="T3" fmla="*/ 0 h 41"/>
              <a:gd name="T4" fmla="*/ 2 w 4"/>
              <a:gd name="T5" fmla="*/ 0 h 41"/>
              <a:gd name="T6" fmla="*/ 2 w 4"/>
              <a:gd name="T7" fmla="*/ 5 h 41"/>
              <a:gd name="T8" fmla="*/ 4 w 4"/>
              <a:gd name="T9" fmla="*/ 5 h 41"/>
              <a:gd name="T10" fmla="*/ 4 w 4"/>
              <a:gd name="T11" fmla="*/ 5 h 41"/>
              <a:gd name="T12" fmla="*/ 4 w 4"/>
              <a:gd name="T13" fmla="*/ 41 h 41"/>
              <a:gd name="T14" fmla="*/ 4 w 4"/>
              <a:gd name="T15" fmla="*/ 12 h 41"/>
              <a:gd name="T16" fmla="*/ 0 w 4"/>
              <a:gd name="T17" fmla="*/ 12 h 41"/>
              <a:gd name="T18" fmla="*/ 0 w 4"/>
              <a:gd name="T19" fmla="*/ 41 h 41"/>
              <a:gd name="T20" fmla="*/ 4 w 4"/>
              <a:gd name="T21" fmla="*/ 41 h 41"/>
              <a:gd name="T22" fmla="*/ 4 w 4"/>
              <a:gd name="T2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1">
                <a:moveTo>
                  <a:pt x="4" y="5"/>
                </a:moveTo>
                <a:lnTo>
                  <a:pt x="4" y="0"/>
                </a:lnTo>
                <a:lnTo>
                  <a:pt x="2" y="0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4" y="41"/>
                </a:moveTo>
                <a:lnTo>
                  <a:pt x="4" y="12"/>
                </a:lnTo>
                <a:lnTo>
                  <a:pt x="0" y="12"/>
                </a:lnTo>
                <a:lnTo>
                  <a:pt x="0" y="41"/>
                </a:lnTo>
                <a:lnTo>
                  <a:pt x="4" y="41"/>
                </a:lnTo>
                <a:lnTo>
                  <a:pt x="4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519"/>
          <p:cNvSpPr>
            <a:spLocks noEditPoints="1"/>
          </p:cNvSpPr>
          <p:nvPr/>
        </p:nvSpPr>
        <p:spPr bwMode="auto">
          <a:xfrm>
            <a:off x="3917951" y="5156201"/>
            <a:ext cx="33338" cy="65088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5 w 9"/>
              <a:gd name="T11" fmla="*/ 4 h 17"/>
              <a:gd name="T12" fmla="*/ 2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5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5 h 17"/>
              <a:gd name="T40" fmla="*/ 5 w 9"/>
              <a:gd name="T41" fmla="*/ 16 h 17"/>
              <a:gd name="T42" fmla="*/ 3 w 9"/>
              <a:gd name="T43" fmla="*/ 15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5"/>
                  <a:pt x="6" y="5"/>
                </a:cubicBezTo>
                <a:cubicBezTo>
                  <a:pt x="6" y="5"/>
                  <a:pt x="5" y="4"/>
                  <a:pt x="5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7"/>
                  <a:pt x="3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7" y="7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3" y="15"/>
                  <a:pt x="3" y="15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520"/>
          <p:cNvSpPr>
            <a:spLocks/>
          </p:cNvSpPr>
          <p:nvPr/>
        </p:nvSpPr>
        <p:spPr bwMode="auto">
          <a:xfrm>
            <a:off x="2949576" y="5322888"/>
            <a:ext cx="33338" cy="63500"/>
          </a:xfrm>
          <a:custGeom>
            <a:avLst/>
            <a:gdLst>
              <a:gd name="T0" fmla="*/ 21 w 21"/>
              <a:gd name="T1" fmla="*/ 40 h 40"/>
              <a:gd name="T2" fmla="*/ 21 w 21"/>
              <a:gd name="T3" fmla="*/ 35 h 40"/>
              <a:gd name="T4" fmla="*/ 5 w 21"/>
              <a:gd name="T5" fmla="*/ 35 h 40"/>
              <a:gd name="T6" fmla="*/ 5 w 21"/>
              <a:gd name="T7" fmla="*/ 0 h 40"/>
              <a:gd name="T8" fmla="*/ 0 w 21"/>
              <a:gd name="T9" fmla="*/ 0 h 40"/>
              <a:gd name="T10" fmla="*/ 0 w 21"/>
              <a:gd name="T11" fmla="*/ 40 h 40"/>
              <a:gd name="T12" fmla="*/ 21 w 21"/>
              <a:gd name="T13" fmla="*/ 40 h 40"/>
              <a:gd name="T14" fmla="*/ 21 w 21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40">
                <a:moveTo>
                  <a:pt x="21" y="40"/>
                </a:moveTo>
                <a:lnTo>
                  <a:pt x="21" y="35"/>
                </a:lnTo>
                <a:lnTo>
                  <a:pt x="5" y="35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21" y="40"/>
                </a:lnTo>
                <a:lnTo>
                  <a:pt x="21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521"/>
          <p:cNvSpPr>
            <a:spLocks noEditPoints="1"/>
          </p:cNvSpPr>
          <p:nvPr/>
        </p:nvSpPr>
        <p:spPr bwMode="auto">
          <a:xfrm>
            <a:off x="2990851" y="5322888"/>
            <a:ext cx="7938" cy="63500"/>
          </a:xfrm>
          <a:custGeom>
            <a:avLst/>
            <a:gdLst>
              <a:gd name="T0" fmla="*/ 5 w 5"/>
              <a:gd name="T1" fmla="*/ 7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7 h 40"/>
              <a:gd name="T8" fmla="*/ 5 w 5"/>
              <a:gd name="T9" fmla="*/ 7 h 40"/>
              <a:gd name="T10" fmla="*/ 5 w 5"/>
              <a:gd name="T11" fmla="*/ 7 h 40"/>
              <a:gd name="T12" fmla="*/ 2 w 5"/>
              <a:gd name="T13" fmla="*/ 40 h 40"/>
              <a:gd name="T14" fmla="*/ 5 w 5"/>
              <a:gd name="T15" fmla="*/ 11 h 40"/>
              <a:gd name="T16" fmla="*/ 0 w 5"/>
              <a:gd name="T17" fmla="*/ 11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2" y="40"/>
                </a:moveTo>
                <a:lnTo>
                  <a:pt x="5" y="11"/>
                </a:lnTo>
                <a:lnTo>
                  <a:pt x="0" y="11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522"/>
          <p:cNvSpPr>
            <a:spLocks/>
          </p:cNvSpPr>
          <p:nvPr/>
        </p:nvSpPr>
        <p:spPr bwMode="auto">
          <a:xfrm>
            <a:off x="3005138" y="5340351"/>
            <a:ext cx="30163" cy="49213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4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0 w 8"/>
              <a:gd name="T35" fmla="*/ 5 h 13"/>
              <a:gd name="T36" fmla="*/ 1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1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8"/>
                  <a:pt x="8" y="7"/>
                </a:cubicBezTo>
                <a:cubicBezTo>
                  <a:pt x="7" y="7"/>
                  <a:pt x="7" y="6"/>
                  <a:pt x="7" y="6"/>
                </a:cubicBezTo>
                <a:cubicBezTo>
                  <a:pt x="6" y="6"/>
                  <a:pt x="5" y="5"/>
                  <a:pt x="4" y="5"/>
                </a:cubicBezTo>
                <a:cubicBezTo>
                  <a:pt x="3" y="5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3" y="1"/>
                  <a:pt x="4" y="1"/>
                </a:cubicBezTo>
                <a:cubicBezTo>
                  <a:pt x="5" y="1"/>
                  <a:pt x="6" y="2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1" y="6"/>
                  <a:pt x="1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5" y="8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1" y="9"/>
                  <a:pt x="1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523"/>
          <p:cNvSpPr>
            <a:spLocks noEditPoints="1"/>
          </p:cNvSpPr>
          <p:nvPr/>
        </p:nvSpPr>
        <p:spPr bwMode="auto">
          <a:xfrm>
            <a:off x="3043238" y="5322888"/>
            <a:ext cx="33338" cy="66675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4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8 w 9"/>
              <a:gd name="T11" fmla="*/ 8 h 18"/>
              <a:gd name="T12" fmla="*/ 7 w 9"/>
              <a:gd name="T13" fmla="*/ 6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7 h 18"/>
              <a:gd name="T20" fmla="*/ 2 w 9"/>
              <a:gd name="T21" fmla="*/ 0 h 18"/>
              <a:gd name="T22" fmla="*/ 0 w 9"/>
              <a:gd name="T23" fmla="*/ 0 h 18"/>
              <a:gd name="T24" fmla="*/ 0 w 9"/>
              <a:gd name="T25" fmla="*/ 18 h 18"/>
              <a:gd name="T26" fmla="*/ 2 w 9"/>
              <a:gd name="T27" fmla="*/ 18 h 18"/>
              <a:gd name="T28" fmla="*/ 2 w 9"/>
              <a:gd name="T29" fmla="*/ 16 h 18"/>
              <a:gd name="T30" fmla="*/ 3 w 9"/>
              <a:gd name="T31" fmla="*/ 8 h 18"/>
              <a:gd name="T32" fmla="*/ 4 w 9"/>
              <a:gd name="T33" fmla="*/ 7 h 18"/>
              <a:gd name="T34" fmla="*/ 6 w 9"/>
              <a:gd name="T35" fmla="*/ 8 h 18"/>
              <a:gd name="T36" fmla="*/ 7 w 9"/>
              <a:gd name="T37" fmla="*/ 11 h 18"/>
              <a:gd name="T38" fmla="*/ 6 w 9"/>
              <a:gd name="T39" fmla="*/ 15 h 18"/>
              <a:gd name="T40" fmla="*/ 4 w 9"/>
              <a:gd name="T41" fmla="*/ 16 h 18"/>
              <a:gd name="T42" fmla="*/ 3 w 9"/>
              <a:gd name="T43" fmla="*/ 16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7"/>
                  <a:pt x="2" y="17"/>
                  <a:pt x="3" y="17"/>
                </a:cubicBezTo>
                <a:cubicBezTo>
                  <a:pt x="3" y="18"/>
                  <a:pt x="4" y="18"/>
                  <a:pt x="4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8" y="15"/>
                  <a:pt x="9" y="13"/>
                  <a:pt x="9" y="11"/>
                </a:cubicBezTo>
                <a:cubicBezTo>
                  <a:pt x="9" y="10"/>
                  <a:pt x="9" y="9"/>
                  <a:pt x="8" y="8"/>
                </a:cubicBezTo>
                <a:cubicBezTo>
                  <a:pt x="8" y="7"/>
                  <a:pt x="7" y="6"/>
                  <a:pt x="7" y="6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6"/>
                  <a:pt x="2" y="6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7"/>
                  <a:pt x="4" y="7"/>
                </a:cubicBezTo>
                <a:cubicBezTo>
                  <a:pt x="5" y="7"/>
                  <a:pt x="6" y="7"/>
                  <a:pt x="6" y="8"/>
                </a:cubicBezTo>
                <a:cubicBezTo>
                  <a:pt x="7" y="9"/>
                  <a:pt x="7" y="10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2" y="13"/>
                  <a:pt x="2" y="13"/>
                  <a:pt x="2" y="11"/>
                </a:cubicBezTo>
                <a:cubicBezTo>
                  <a:pt x="2" y="10"/>
                  <a:pt x="2" y="9"/>
                  <a:pt x="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524"/>
          <p:cNvSpPr>
            <a:spLocks noEditPoints="1"/>
          </p:cNvSpPr>
          <p:nvPr/>
        </p:nvSpPr>
        <p:spPr bwMode="auto">
          <a:xfrm>
            <a:off x="3081338" y="5340351"/>
            <a:ext cx="36513" cy="49213"/>
          </a:xfrm>
          <a:custGeom>
            <a:avLst/>
            <a:gdLst>
              <a:gd name="T0" fmla="*/ 2 w 10"/>
              <a:gd name="T1" fmla="*/ 11 h 13"/>
              <a:gd name="T2" fmla="*/ 5 w 10"/>
              <a:gd name="T3" fmla="*/ 13 h 13"/>
              <a:gd name="T4" fmla="*/ 9 w 10"/>
              <a:gd name="T5" fmla="*/ 11 h 13"/>
              <a:gd name="T6" fmla="*/ 10 w 10"/>
              <a:gd name="T7" fmla="*/ 6 h 13"/>
              <a:gd name="T8" fmla="*/ 9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6 h 13"/>
              <a:gd name="T16" fmla="*/ 2 w 10"/>
              <a:gd name="T17" fmla="*/ 11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6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1"/>
                </a:move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8" y="12"/>
                  <a:pt x="9" y="11"/>
                </a:cubicBezTo>
                <a:cubicBezTo>
                  <a:pt x="9" y="10"/>
                  <a:pt x="10" y="9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9"/>
                  <a:pt x="1" y="10"/>
                  <a:pt x="2" y="11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9"/>
                  <a:pt x="7" y="10"/>
                </a:cubicBezTo>
                <a:cubicBezTo>
                  <a:pt x="7" y="11"/>
                  <a:pt x="6" y="11"/>
                  <a:pt x="5" y="11"/>
                </a:cubicBezTo>
                <a:cubicBezTo>
                  <a:pt x="4" y="11"/>
                  <a:pt x="4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525"/>
          <p:cNvSpPr>
            <a:spLocks noEditPoints="1"/>
          </p:cNvSpPr>
          <p:nvPr/>
        </p:nvSpPr>
        <p:spPr bwMode="auto">
          <a:xfrm>
            <a:off x="3122613" y="5340351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7 w 10"/>
              <a:gd name="T71" fmla="*/ 7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5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526"/>
          <p:cNvSpPr>
            <a:spLocks noEditPoints="1"/>
          </p:cNvSpPr>
          <p:nvPr/>
        </p:nvSpPr>
        <p:spPr bwMode="auto">
          <a:xfrm>
            <a:off x="3779838" y="2906713"/>
            <a:ext cx="44450" cy="63500"/>
          </a:xfrm>
          <a:custGeom>
            <a:avLst/>
            <a:gdLst>
              <a:gd name="T0" fmla="*/ 5 w 12"/>
              <a:gd name="T1" fmla="*/ 17 h 17"/>
              <a:gd name="T2" fmla="*/ 9 w 12"/>
              <a:gd name="T3" fmla="*/ 16 h 17"/>
              <a:gd name="T4" fmla="*/ 11 w 12"/>
              <a:gd name="T5" fmla="*/ 13 h 17"/>
              <a:gd name="T6" fmla="*/ 12 w 12"/>
              <a:gd name="T7" fmla="*/ 8 h 17"/>
              <a:gd name="T8" fmla="*/ 12 w 12"/>
              <a:gd name="T9" fmla="*/ 5 h 17"/>
              <a:gd name="T10" fmla="*/ 10 w 12"/>
              <a:gd name="T11" fmla="*/ 2 h 17"/>
              <a:gd name="T12" fmla="*/ 8 w 12"/>
              <a:gd name="T13" fmla="*/ 0 h 17"/>
              <a:gd name="T14" fmla="*/ 5 w 12"/>
              <a:gd name="T15" fmla="*/ 0 h 17"/>
              <a:gd name="T16" fmla="*/ 0 w 12"/>
              <a:gd name="T17" fmla="*/ 0 h 17"/>
              <a:gd name="T18" fmla="*/ 0 w 12"/>
              <a:gd name="T19" fmla="*/ 17 h 17"/>
              <a:gd name="T20" fmla="*/ 5 w 12"/>
              <a:gd name="T21" fmla="*/ 17 h 17"/>
              <a:gd name="T22" fmla="*/ 2 w 12"/>
              <a:gd name="T23" fmla="*/ 2 h 17"/>
              <a:gd name="T24" fmla="*/ 5 w 12"/>
              <a:gd name="T25" fmla="*/ 2 h 17"/>
              <a:gd name="T26" fmla="*/ 8 w 12"/>
              <a:gd name="T27" fmla="*/ 2 h 17"/>
              <a:gd name="T28" fmla="*/ 9 w 12"/>
              <a:gd name="T29" fmla="*/ 4 h 17"/>
              <a:gd name="T30" fmla="*/ 10 w 12"/>
              <a:gd name="T31" fmla="*/ 8 h 17"/>
              <a:gd name="T32" fmla="*/ 9 w 12"/>
              <a:gd name="T33" fmla="*/ 13 h 17"/>
              <a:gd name="T34" fmla="*/ 8 w 12"/>
              <a:gd name="T35" fmla="*/ 15 h 17"/>
              <a:gd name="T36" fmla="*/ 5 w 12"/>
              <a:gd name="T37" fmla="*/ 15 h 17"/>
              <a:gd name="T38" fmla="*/ 2 w 12"/>
              <a:gd name="T39" fmla="*/ 15 h 17"/>
              <a:gd name="T40" fmla="*/ 2 w 12"/>
              <a:gd name="T41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17">
                <a:moveTo>
                  <a:pt x="5" y="17"/>
                </a:moveTo>
                <a:cubicBezTo>
                  <a:pt x="7" y="17"/>
                  <a:pt x="8" y="17"/>
                  <a:pt x="9" y="16"/>
                </a:cubicBezTo>
                <a:cubicBezTo>
                  <a:pt x="10" y="16"/>
                  <a:pt x="10" y="15"/>
                  <a:pt x="11" y="13"/>
                </a:cubicBezTo>
                <a:cubicBezTo>
                  <a:pt x="12" y="12"/>
                  <a:pt x="12" y="10"/>
                  <a:pt x="12" y="8"/>
                </a:cubicBezTo>
                <a:cubicBezTo>
                  <a:pt x="12" y="7"/>
                  <a:pt x="12" y="6"/>
                  <a:pt x="12" y="5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7" y="0"/>
                  <a:pt x="7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8" y="2"/>
                </a:cubicBezTo>
                <a:cubicBezTo>
                  <a:pt x="8" y="3"/>
                  <a:pt x="9" y="3"/>
                  <a:pt x="9" y="4"/>
                </a:cubicBezTo>
                <a:cubicBezTo>
                  <a:pt x="10" y="5"/>
                  <a:pt x="10" y="7"/>
                  <a:pt x="10" y="8"/>
                </a:cubicBezTo>
                <a:cubicBezTo>
                  <a:pt x="10" y="10"/>
                  <a:pt x="10" y="11"/>
                  <a:pt x="9" y="13"/>
                </a:cubicBezTo>
                <a:cubicBezTo>
                  <a:pt x="9" y="13"/>
                  <a:pt x="9" y="14"/>
                  <a:pt x="8" y="15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527"/>
          <p:cNvSpPr>
            <a:spLocks/>
          </p:cNvSpPr>
          <p:nvPr/>
        </p:nvSpPr>
        <p:spPr bwMode="auto">
          <a:xfrm>
            <a:off x="3832226" y="2925763"/>
            <a:ext cx="33338" cy="49213"/>
          </a:xfrm>
          <a:custGeom>
            <a:avLst/>
            <a:gdLst>
              <a:gd name="T0" fmla="*/ 8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0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7 h 13"/>
              <a:gd name="T24" fmla="*/ 0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0 h 13"/>
              <a:gd name="T34" fmla="*/ 7 w 9"/>
              <a:gd name="T35" fmla="*/ 12 h 13"/>
              <a:gd name="T36" fmla="*/ 8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8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0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1"/>
                  <a:pt x="1" y="11"/>
                  <a:pt x="2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0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528"/>
          <p:cNvSpPr>
            <a:spLocks noEditPoints="1"/>
          </p:cNvSpPr>
          <p:nvPr/>
        </p:nvSpPr>
        <p:spPr bwMode="auto">
          <a:xfrm>
            <a:off x="3873501" y="2906713"/>
            <a:ext cx="33338" cy="68263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9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0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7 w 9"/>
              <a:gd name="T37" fmla="*/ 11 h 18"/>
              <a:gd name="T38" fmla="*/ 6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6"/>
                  <a:pt x="3" y="17"/>
                  <a:pt x="3" y="17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9"/>
                  <a:pt x="9" y="8"/>
                </a:cubicBezTo>
                <a:cubicBezTo>
                  <a:pt x="8" y="7"/>
                  <a:pt x="8" y="6"/>
                  <a:pt x="7" y="5"/>
                </a:cubicBezTo>
                <a:cubicBezTo>
                  <a:pt x="6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7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529"/>
          <p:cNvSpPr>
            <a:spLocks/>
          </p:cNvSpPr>
          <p:nvPr/>
        </p:nvSpPr>
        <p:spPr bwMode="auto">
          <a:xfrm>
            <a:off x="3914776" y="2906713"/>
            <a:ext cx="6350" cy="63500"/>
          </a:xfrm>
          <a:custGeom>
            <a:avLst/>
            <a:gdLst>
              <a:gd name="T0" fmla="*/ 4 w 4"/>
              <a:gd name="T1" fmla="*/ 40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40 h 40"/>
              <a:gd name="T8" fmla="*/ 4 w 4"/>
              <a:gd name="T9" fmla="*/ 40 h 40"/>
              <a:gd name="T10" fmla="*/ 4 w 4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0">
                <a:moveTo>
                  <a:pt x="4" y="40"/>
                </a:move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530"/>
          <p:cNvSpPr>
            <a:spLocks noEditPoints="1"/>
          </p:cNvSpPr>
          <p:nvPr/>
        </p:nvSpPr>
        <p:spPr bwMode="auto">
          <a:xfrm>
            <a:off x="3929063" y="2906713"/>
            <a:ext cx="7938" cy="68263"/>
          </a:xfrm>
          <a:custGeom>
            <a:avLst/>
            <a:gdLst>
              <a:gd name="T0" fmla="*/ 5 w 5"/>
              <a:gd name="T1" fmla="*/ 7 h 43"/>
              <a:gd name="T2" fmla="*/ 5 w 5"/>
              <a:gd name="T3" fmla="*/ 0 h 43"/>
              <a:gd name="T4" fmla="*/ 3 w 5"/>
              <a:gd name="T5" fmla="*/ 0 h 43"/>
              <a:gd name="T6" fmla="*/ 3 w 5"/>
              <a:gd name="T7" fmla="*/ 7 h 43"/>
              <a:gd name="T8" fmla="*/ 5 w 5"/>
              <a:gd name="T9" fmla="*/ 7 h 43"/>
              <a:gd name="T10" fmla="*/ 5 w 5"/>
              <a:gd name="T11" fmla="*/ 7 h 43"/>
              <a:gd name="T12" fmla="*/ 5 w 5"/>
              <a:gd name="T13" fmla="*/ 43 h 43"/>
              <a:gd name="T14" fmla="*/ 5 w 5"/>
              <a:gd name="T15" fmla="*/ 12 h 43"/>
              <a:gd name="T16" fmla="*/ 3 w 5"/>
              <a:gd name="T17" fmla="*/ 12 h 43"/>
              <a:gd name="T18" fmla="*/ 0 w 5"/>
              <a:gd name="T19" fmla="*/ 43 h 43"/>
              <a:gd name="T20" fmla="*/ 5 w 5"/>
              <a:gd name="T21" fmla="*/ 43 h 43"/>
              <a:gd name="T22" fmla="*/ 5 w 5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3">
                <a:moveTo>
                  <a:pt x="5" y="7"/>
                </a:moveTo>
                <a:lnTo>
                  <a:pt x="5" y="0"/>
                </a:lnTo>
                <a:lnTo>
                  <a:pt x="3" y="0"/>
                </a:lnTo>
                <a:lnTo>
                  <a:pt x="3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3"/>
                </a:moveTo>
                <a:lnTo>
                  <a:pt x="5" y="12"/>
                </a:lnTo>
                <a:lnTo>
                  <a:pt x="3" y="12"/>
                </a:lnTo>
                <a:lnTo>
                  <a:pt x="0" y="43"/>
                </a:lnTo>
                <a:lnTo>
                  <a:pt x="5" y="43"/>
                </a:lnTo>
                <a:lnTo>
                  <a:pt x="5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531"/>
          <p:cNvSpPr>
            <a:spLocks/>
          </p:cNvSpPr>
          <p:nvPr/>
        </p:nvSpPr>
        <p:spPr bwMode="auto">
          <a:xfrm>
            <a:off x="3948113" y="2925763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2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0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7" y="4"/>
                  <a:pt x="7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532"/>
          <p:cNvSpPr>
            <a:spLocks/>
          </p:cNvSpPr>
          <p:nvPr/>
        </p:nvSpPr>
        <p:spPr bwMode="auto">
          <a:xfrm>
            <a:off x="5870576" y="6704013"/>
            <a:ext cx="41275" cy="68263"/>
          </a:xfrm>
          <a:custGeom>
            <a:avLst/>
            <a:gdLst>
              <a:gd name="T0" fmla="*/ 17 w 26"/>
              <a:gd name="T1" fmla="*/ 43 h 43"/>
              <a:gd name="T2" fmla="*/ 17 w 26"/>
              <a:gd name="T3" fmla="*/ 5 h 43"/>
              <a:gd name="T4" fmla="*/ 26 w 26"/>
              <a:gd name="T5" fmla="*/ 5 h 43"/>
              <a:gd name="T6" fmla="*/ 26 w 26"/>
              <a:gd name="T7" fmla="*/ 0 h 43"/>
              <a:gd name="T8" fmla="*/ 0 w 26"/>
              <a:gd name="T9" fmla="*/ 0 h 43"/>
              <a:gd name="T10" fmla="*/ 0 w 26"/>
              <a:gd name="T11" fmla="*/ 5 h 43"/>
              <a:gd name="T12" fmla="*/ 12 w 26"/>
              <a:gd name="T13" fmla="*/ 5 h 43"/>
              <a:gd name="T14" fmla="*/ 12 w 26"/>
              <a:gd name="T15" fmla="*/ 41 h 43"/>
              <a:gd name="T16" fmla="*/ 17 w 26"/>
              <a:gd name="T17" fmla="*/ 43 h 43"/>
              <a:gd name="T18" fmla="*/ 17 w 26"/>
              <a:gd name="T1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3">
                <a:moveTo>
                  <a:pt x="17" y="43"/>
                </a:moveTo>
                <a:lnTo>
                  <a:pt x="17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5"/>
                </a:lnTo>
                <a:lnTo>
                  <a:pt x="12" y="5"/>
                </a:lnTo>
                <a:lnTo>
                  <a:pt x="12" y="41"/>
                </a:lnTo>
                <a:lnTo>
                  <a:pt x="17" y="43"/>
                </a:lnTo>
                <a:lnTo>
                  <a:pt x="17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533"/>
          <p:cNvSpPr>
            <a:spLocks/>
          </p:cNvSpPr>
          <p:nvPr/>
        </p:nvSpPr>
        <p:spPr bwMode="auto">
          <a:xfrm>
            <a:off x="5915026" y="6723063"/>
            <a:ext cx="23813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2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534"/>
          <p:cNvSpPr>
            <a:spLocks noEditPoints="1"/>
          </p:cNvSpPr>
          <p:nvPr/>
        </p:nvSpPr>
        <p:spPr bwMode="auto">
          <a:xfrm>
            <a:off x="5942013" y="6704013"/>
            <a:ext cx="7938" cy="68263"/>
          </a:xfrm>
          <a:custGeom>
            <a:avLst/>
            <a:gdLst>
              <a:gd name="T0" fmla="*/ 5 w 5"/>
              <a:gd name="T1" fmla="*/ 7 h 43"/>
              <a:gd name="T2" fmla="*/ 5 w 5"/>
              <a:gd name="T3" fmla="*/ 3 h 43"/>
              <a:gd name="T4" fmla="*/ 0 w 5"/>
              <a:gd name="T5" fmla="*/ 0 h 43"/>
              <a:gd name="T6" fmla="*/ 0 w 5"/>
              <a:gd name="T7" fmla="*/ 7 h 43"/>
              <a:gd name="T8" fmla="*/ 5 w 5"/>
              <a:gd name="T9" fmla="*/ 7 h 43"/>
              <a:gd name="T10" fmla="*/ 5 w 5"/>
              <a:gd name="T11" fmla="*/ 7 h 43"/>
              <a:gd name="T12" fmla="*/ 2 w 5"/>
              <a:gd name="T13" fmla="*/ 43 h 43"/>
              <a:gd name="T14" fmla="*/ 5 w 5"/>
              <a:gd name="T15" fmla="*/ 12 h 43"/>
              <a:gd name="T16" fmla="*/ 0 w 5"/>
              <a:gd name="T17" fmla="*/ 12 h 43"/>
              <a:gd name="T18" fmla="*/ 0 w 5"/>
              <a:gd name="T19" fmla="*/ 43 h 43"/>
              <a:gd name="T20" fmla="*/ 2 w 5"/>
              <a:gd name="T21" fmla="*/ 43 h 43"/>
              <a:gd name="T22" fmla="*/ 2 w 5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3">
                <a:moveTo>
                  <a:pt x="5" y="7"/>
                </a:moveTo>
                <a:lnTo>
                  <a:pt x="5" y="3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2" y="43"/>
                </a:moveTo>
                <a:lnTo>
                  <a:pt x="5" y="12"/>
                </a:lnTo>
                <a:lnTo>
                  <a:pt x="0" y="12"/>
                </a:lnTo>
                <a:lnTo>
                  <a:pt x="0" y="43"/>
                </a:lnTo>
                <a:lnTo>
                  <a:pt x="2" y="43"/>
                </a:lnTo>
                <a:lnTo>
                  <a:pt x="2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535"/>
          <p:cNvSpPr>
            <a:spLocks noEditPoints="1"/>
          </p:cNvSpPr>
          <p:nvPr/>
        </p:nvSpPr>
        <p:spPr bwMode="auto">
          <a:xfrm>
            <a:off x="5956301" y="6723063"/>
            <a:ext cx="34925" cy="68263"/>
          </a:xfrm>
          <a:custGeom>
            <a:avLst/>
            <a:gdLst>
              <a:gd name="T0" fmla="*/ 2 w 9"/>
              <a:gd name="T1" fmla="*/ 18 h 18"/>
              <a:gd name="T2" fmla="*/ 2 w 9"/>
              <a:gd name="T3" fmla="*/ 11 h 18"/>
              <a:gd name="T4" fmla="*/ 3 w 9"/>
              <a:gd name="T5" fmla="*/ 13 h 18"/>
              <a:gd name="T6" fmla="*/ 5 w 9"/>
              <a:gd name="T7" fmla="*/ 13 h 18"/>
              <a:gd name="T8" fmla="*/ 8 w 9"/>
              <a:gd name="T9" fmla="*/ 11 h 18"/>
              <a:gd name="T10" fmla="*/ 9 w 9"/>
              <a:gd name="T11" fmla="*/ 6 h 18"/>
              <a:gd name="T12" fmla="*/ 8 w 9"/>
              <a:gd name="T13" fmla="*/ 3 h 18"/>
              <a:gd name="T14" fmla="*/ 7 w 9"/>
              <a:gd name="T15" fmla="*/ 1 h 18"/>
              <a:gd name="T16" fmla="*/ 5 w 9"/>
              <a:gd name="T17" fmla="*/ 0 h 18"/>
              <a:gd name="T18" fmla="*/ 3 w 9"/>
              <a:gd name="T19" fmla="*/ 0 h 18"/>
              <a:gd name="T20" fmla="*/ 2 w 9"/>
              <a:gd name="T21" fmla="*/ 2 h 18"/>
              <a:gd name="T22" fmla="*/ 2 w 9"/>
              <a:gd name="T23" fmla="*/ 0 h 18"/>
              <a:gd name="T24" fmla="*/ 0 w 9"/>
              <a:gd name="T25" fmla="*/ 0 h 18"/>
              <a:gd name="T26" fmla="*/ 0 w 9"/>
              <a:gd name="T27" fmla="*/ 17 h 18"/>
              <a:gd name="T28" fmla="*/ 2 w 9"/>
              <a:gd name="T29" fmla="*/ 18 h 18"/>
              <a:gd name="T30" fmla="*/ 3 w 9"/>
              <a:gd name="T31" fmla="*/ 3 h 18"/>
              <a:gd name="T32" fmla="*/ 5 w 9"/>
              <a:gd name="T33" fmla="*/ 2 h 18"/>
              <a:gd name="T34" fmla="*/ 7 w 9"/>
              <a:gd name="T35" fmla="*/ 3 h 18"/>
              <a:gd name="T36" fmla="*/ 7 w 9"/>
              <a:gd name="T37" fmla="*/ 7 h 18"/>
              <a:gd name="T38" fmla="*/ 6 w 9"/>
              <a:gd name="T39" fmla="*/ 10 h 18"/>
              <a:gd name="T40" fmla="*/ 4 w 9"/>
              <a:gd name="T41" fmla="*/ 11 h 18"/>
              <a:gd name="T42" fmla="*/ 3 w 9"/>
              <a:gd name="T43" fmla="*/ 10 h 18"/>
              <a:gd name="T44" fmla="*/ 2 w 9"/>
              <a:gd name="T45" fmla="*/ 7 h 18"/>
              <a:gd name="T46" fmla="*/ 3 w 9"/>
              <a:gd name="T4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8">
                <a:moveTo>
                  <a:pt x="2" y="18"/>
                </a:move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3" y="12"/>
                  <a:pt x="3" y="13"/>
                </a:cubicBez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7" y="13"/>
                  <a:pt x="8" y="11"/>
                </a:cubicBezTo>
                <a:cubicBezTo>
                  <a:pt x="9" y="10"/>
                  <a:pt x="9" y="9"/>
                  <a:pt x="9" y="6"/>
                </a:cubicBezTo>
                <a:cubicBezTo>
                  <a:pt x="9" y="5"/>
                  <a:pt x="9" y="4"/>
                  <a:pt x="8" y="3"/>
                </a:cubicBezTo>
                <a:cubicBezTo>
                  <a:pt x="8" y="2"/>
                  <a:pt x="8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536"/>
          <p:cNvSpPr>
            <a:spLocks noEditPoints="1"/>
          </p:cNvSpPr>
          <p:nvPr/>
        </p:nvSpPr>
        <p:spPr bwMode="auto">
          <a:xfrm>
            <a:off x="5994401" y="6723063"/>
            <a:ext cx="38100" cy="49213"/>
          </a:xfrm>
          <a:custGeom>
            <a:avLst/>
            <a:gdLst>
              <a:gd name="T0" fmla="*/ 2 w 10"/>
              <a:gd name="T1" fmla="*/ 11 h 13"/>
              <a:gd name="T2" fmla="*/ 5 w 10"/>
              <a:gd name="T3" fmla="*/ 13 h 13"/>
              <a:gd name="T4" fmla="*/ 9 w 10"/>
              <a:gd name="T5" fmla="*/ 12 h 13"/>
              <a:gd name="T6" fmla="*/ 10 w 10"/>
              <a:gd name="T7" fmla="*/ 7 h 13"/>
              <a:gd name="T8" fmla="*/ 9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2 w 10"/>
              <a:gd name="T17" fmla="*/ 11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1"/>
                </a:moveTo>
                <a:cubicBezTo>
                  <a:pt x="3" y="13"/>
                  <a:pt x="4" y="13"/>
                  <a:pt x="5" y="13"/>
                </a:cubicBezTo>
                <a:cubicBezTo>
                  <a:pt x="7" y="13"/>
                  <a:pt x="8" y="13"/>
                  <a:pt x="9" y="12"/>
                </a:cubicBezTo>
                <a:cubicBezTo>
                  <a:pt x="10" y="11"/>
                  <a:pt x="10" y="9"/>
                  <a:pt x="10" y="7"/>
                </a:cubicBezTo>
                <a:cubicBezTo>
                  <a:pt x="10" y="5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7"/>
                </a:cubicBezTo>
                <a:cubicBezTo>
                  <a:pt x="0" y="9"/>
                  <a:pt x="1" y="10"/>
                  <a:pt x="2" y="11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9"/>
                  <a:pt x="7" y="10"/>
                </a:cubicBezTo>
                <a:cubicBezTo>
                  <a:pt x="7" y="11"/>
                  <a:pt x="6" y="11"/>
                  <a:pt x="5" y="11"/>
                </a:cubicBezTo>
                <a:cubicBezTo>
                  <a:pt x="4" y="11"/>
                  <a:pt x="4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3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537"/>
          <p:cNvSpPr>
            <a:spLocks/>
          </p:cNvSpPr>
          <p:nvPr/>
        </p:nvSpPr>
        <p:spPr bwMode="auto">
          <a:xfrm>
            <a:off x="6038851" y="6708776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538"/>
          <p:cNvSpPr>
            <a:spLocks noEditPoints="1"/>
          </p:cNvSpPr>
          <p:nvPr/>
        </p:nvSpPr>
        <p:spPr bwMode="auto">
          <a:xfrm>
            <a:off x="6054726" y="6708776"/>
            <a:ext cx="7938" cy="63500"/>
          </a:xfrm>
          <a:custGeom>
            <a:avLst/>
            <a:gdLst>
              <a:gd name="T0" fmla="*/ 5 w 5"/>
              <a:gd name="T1" fmla="*/ 4 h 40"/>
              <a:gd name="T2" fmla="*/ 5 w 5"/>
              <a:gd name="T3" fmla="*/ 0 h 40"/>
              <a:gd name="T4" fmla="*/ 2 w 5"/>
              <a:gd name="T5" fmla="*/ 0 h 40"/>
              <a:gd name="T6" fmla="*/ 2 w 5"/>
              <a:gd name="T7" fmla="*/ 4 h 40"/>
              <a:gd name="T8" fmla="*/ 5 w 5"/>
              <a:gd name="T9" fmla="*/ 4 h 40"/>
              <a:gd name="T10" fmla="*/ 5 w 5"/>
              <a:gd name="T11" fmla="*/ 4 h 40"/>
              <a:gd name="T12" fmla="*/ 5 w 5"/>
              <a:gd name="T13" fmla="*/ 40 h 40"/>
              <a:gd name="T14" fmla="*/ 5 w 5"/>
              <a:gd name="T15" fmla="*/ 12 h 40"/>
              <a:gd name="T16" fmla="*/ 2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4"/>
                </a:moveTo>
                <a:lnTo>
                  <a:pt x="5" y="0"/>
                </a:lnTo>
                <a:lnTo>
                  <a:pt x="2" y="0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2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539"/>
          <p:cNvSpPr>
            <a:spLocks/>
          </p:cNvSpPr>
          <p:nvPr/>
        </p:nvSpPr>
        <p:spPr bwMode="auto">
          <a:xfrm>
            <a:off x="9674226" y="4883151"/>
            <a:ext cx="30163" cy="66675"/>
          </a:xfrm>
          <a:custGeom>
            <a:avLst/>
            <a:gdLst>
              <a:gd name="T0" fmla="*/ 1 w 8"/>
              <a:gd name="T1" fmla="*/ 17 h 18"/>
              <a:gd name="T2" fmla="*/ 4 w 8"/>
              <a:gd name="T3" fmla="*/ 18 h 18"/>
              <a:gd name="T4" fmla="*/ 7 w 8"/>
              <a:gd name="T5" fmla="*/ 17 h 18"/>
              <a:gd name="T6" fmla="*/ 8 w 8"/>
              <a:gd name="T7" fmla="*/ 12 h 18"/>
              <a:gd name="T8" fmla="*/ 8 w 8"/>
              <a:gd name="T9" fmla="*/ 0 h 18"/>
              <a:gd name="T10" fmla="*/ 6 w 8"/>
              <a:gd name="T11" fmla="*/ 0 h 18"/>
              <a:gd name="T12" fmla="*/ 6 w 8"/>
              <a:gd name="T13" fmla="*/ 12 h 18"/>
              <a:gd name="T14" fmla="*/ 6 w 8"/>
              <a:gd name="T15" fmla="*/ 15 h 18"/>
              <a:gd name="T16" fmla="*/ 5 w 8"/>
              <a:gd name="T17" fmla="*/ 15 h 18"/>
              <a:gd name="T18" fmla="*/ 4 w 8"/>
              <a:gd name="T19" fmla="*/ 16 h 18"/>
              <a:gd name="T20" fmla="*/ 2 w 8"/>
              <a:gd name="T21" fmla="*/ 15 h 18"/>
              <a:gd name="T22" fmla="*/ 2 w 8"/>
              <a:gd name="T23" fmla="*/ 12 h 18"/>
              <a:gd name="T24" fmla="*/ 0 w 8"/>
              <a:gd name="T25" fmla="*/ 13 h 18"/>
              <a:gd name="T26" fmla="*/ 1 w 8"/>
              <a:gd name="T27" fmla="*/ 17 h 18"/>
              <a:gd name="T28" fmla="*/ 1 w 8"/>
              <a:gd name="T2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" h="18">
                <a:moveTo>
                  <a:pt x="1" y="17"/>
                </a:moveTo>
                <a:cubicBezTo>
                  <a:pt x="2" y="17"/>
                  <a:pt x="3" y="18"/>
                  <a:pt x="4" y="18"/>
                </a:cubicBezTo>
                <a:cubicBezTo>
                  <a:pt x="5" y="18"/>
                  <a:pt x="6" y="17"/>
                  <a:pt x="7" y="17"/>
                </a:cubicBezTo>
                <a:cubicBezTo>
                  <a:pt x="8" y="16"/>
                  <a:pt x="8" y="14"/>
                  <a:pt x="8" y="12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4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5" y="16"/>
                  <a:pt x="4" y="16"/>
                  <a:pt x="4" y="16"/>
                </a:cubicBezTo>
                <a:cubicBezTo>
                  <a:pt x="3" y="16"/>
                  <a:pt x="3" y="16"/>
                  <a:pt x="2" y="15"/>
                </a:cubicBezTo>
                <a:cubicBezTo>
                  <a:pt x="2" y="15"/>
                  <a:pt x="2" y="14"/>
                  <a:pt x="2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7"/>
                  <a:pt x="1" y="17"/>
                  <a:pt x="1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540"/>
          <p:cNvSpPr>
            <a:spLocks noEditPoints="1"/>
          </p:cNvSpPr>
          <p:nvPr/>
        </p:nvSpPr>
        <p:spPr bwMode="auto">
          <a:xfrm>
            <a:off x="9712326" y="4902201"/>
            <a:ext cx="36513" cy="4762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1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9 w 10"/>
              <a:gd name="T25" fmla="*/ 9 h 13"/>
              <a:gd name="T26" fmla="*/ 8 w 10"/>
              <a:gd name="T27" fmla="*/ 9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4"/>
                  <a:pt x="0" y="7"/>
                </a:cubicBezTo>
                <a:cubicBezTo>
                  <a:pt x="0" y="9"/>
                  <a:pt x="1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10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541"/>
          <p:cNvSpPr>
            <a:spLocks/>
          </p:cNvSpPr>
          <p:nvPr/>
        </p:nvSpPr>
        <p:spPr bwMode="auto">
          <a:xfrm>
            <a:off x="9756776" y="4902201"/>
            <a:ext cx="19050" cy="47625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4 w 5"/>
              <a:gd name="T15" fmla="*/ 0 h 13"/>
              <a:gd name="T16" fmla="*/ 2 w 5"/>
              <a:gd name="T17" fmla="*/ 1 h 13"/>
              <a:gd name="T18" fmla="*/ 1 w 5"/>
              <a:gd name="T19" fmla="*/ 2 h 13"/>
              <a:gd name="T20" fmla="*/ 1 w 5"/>
              <a:gd name="T21" fmla="*/ 0 h 13"/>
              <a:gd name="T22" fmla="*/ 0 w 5"/>
              <a:gd name="T23" fmla="*/ 0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542"/>
          <p:cNvSpPr>
            <a:spLocks noEditPoints="1"/>
          </p:cNvSpPr>
          <p:nvPr/>
        </p:nvSpPr>
        <p:spPr bwMode="auto">
          <a:xfrm>
            <a:off x="9779001" y="4902201"/>
            <a:ext cx="34925" cy="47625"/>
          </a:xfrm>
          <a:custGeom>
            <a:avLst/>
            <a:gdLst>
              <a:gd name="T0" fmla="*/ 4 w 9"/>
              <a:gd name="T1" fmla="*/ 11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4 w 9"/>
              <a:gd name="T29" fmla="*/ 11 h 13"/>
              <a:gd name="T30" fmla="*/ 4 w 9"/>
              <a:gd name="T31" fmla="*/ 11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5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4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10"/>
                  <a:pt x="1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543"/>
          <p:cNvSpPr>
            <a:spLocks/>
          </p:cNvSpPr>
          <p:nvPr/>
        </p:nvSpPr>
        <p:spPr bwMode="auto">
          <a:xfrm>
            <a:off x="9817101" y="4905376"/>
            <a:ext cx="38100" cy="44450"/>
          </a:xfrm>
          <a:custGeom>
            <a:avLst/>
            <a:gdLst>
              <a:gd name="T0" fmla="*/ 6 w 10"/>
              <a:gd name="T1" fmla="*/ 12 h 12"/>
              <a:gd name="T2" fmla="*/ 10 w 10"/>
              <a:gd name="T3" fmla="*/ 0 h 12"/>
              <a:gd name="T4" fmla="*/ 8 w 10"/>
              <a:gd name="T5" fmla="*/ 0 h 12"/>
              <a:gd name="T6" fmla="*/ 5 w 10"/>
              <a:gd name="T7" fmla="*/ 7 h 12"/>
              <a:gd name="T8" fmla="*/ 5 w 10"/>
              <a:gd name="T9" fmla="*/ 10 h 12"/>
              <a:gd name="T10" fmla="*/ 4 w 10"/>
              <a:gd name="T11" fmla="*/ 7 h 12"/>
              <a:gd name="T12" fmla="*/ 2 w 10"/>
              <a:gd name="T13" fmla="*/ 0 h 12"/>
              <a:gd name="T14" fmla="*/ 0 w 10"/>
              <a:gd name="T15" fmla="*/ 0 h 12"/>
              <a:gd name="T16" fmla="*/ 4 w 10"/>
              <a:gd name="T17" fmla="*/ 12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544"/>
          <p:cNvSpPr>
            <a:spLocks noEditPoints="1"/>
          </p:cNvSpPr>
          <p:nvPr/>
        </p:nvSpPr>
        <p:spPr bwMode="auto">
          <a:xfrm>
            <a:off x="9855201" y="4902201"/>
            <a:ext cx="36513" cy="4762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2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3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5 h 13"/>
              <a:gd name="T22" fmla="*/ 3 w 10"/>
              <a:gd name="T23" fmla="*/ 3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5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7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2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8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2 w 10"/>
              <a:gd name="T65" fmla="*/ 9 h 13"/>
              <a:gd name="T66" fmla="*/ 3 w 10"/>
              <a:gd name="T67" fmla="*/ 8 h 13"/>
              <a:gd name="T68" fmla="*/ 5 w 10"/>
              <a:gd name="T69" fmla="*/ 8 h 13"/>
              <a:gd name="T70" fmla="*/ 8 w 10"/>
              <a:gd name="T71" fmla="*/ 7 h 13"/>
              <a:gd name="T72" fmla="*/ 8 w 10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6"/>
                  <a:pt x="6" y="6"/>
                  <a:pt x="4" y="6"/>
                </a:cubicBezTo>
                <a:cubicBezTo>
                  <a:pt x="3" y="6"/>
                  <a:pt x="3" y="6"/>
                  <a:pt x="2" y="7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8"/>
                </a:moveTo>
                <a:cubicBezTo>
                  <a:pt x="8" y="9"/>
                  <a:pt x="7" y="10"/>
                  <a:pt x="7" y="10"/>
                </a:cubicBezTo>
                <a:cubicBezTo>
                  <a:pt x="7" y="11"/>
                  <a:pt x="6" y="11"/>
                  <a:pt x="6" y="11"/>
                </a:cubicBezTo>
                <a:cubicBezTo>
                  <a:pt x="5" y="12"/>
                  <a:pt x="5" y="12"/>
                  <a:pt x="4" y="12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6" y="8"/>
                  <a:pt x="7" y="7"/>
                  <a:pt x="8" y="7"/>
                </a:cubicBezTo>
                <a:cubicBezTo>
                  <a:pt x="8" y="8"/>
                  <a:pt x="8" y="8"/>
                  <a:pt x="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545"/>
          <p:cNvSpPr>
            <a:spLocks/>
          </p:cNvSpPr>
          <p:nvPr/>
        </p:nvSpPr>
        <p:spPr bwMode="auto">
          <a:xfrm>
            <a:off x="9899651" y="4905376"/>
            <a:ext cx="30163" cy="44450"/>
          </a:xfrm>
          <a:custGeom>
            <a:avLst/>
            <a:gdLst>
              <a:gd name="T0" fmla="*/ 2 w 8"/>
              <a:gd name="T1" fmla="*/ 12 h 12"/>
              <a:gd name="T2" fmla="*/ 2 w 8"/>
              <a:gd name="T3" fmla="*/ 5 h 12"/>
              <a:gd name="T4" fmla="*/ 2 w 8"/>
              <a:gd name="T5" fmla="*/ 2 h 12"/>
              <a:gd name="T6" fmla="*/ 4 w 8"/>
              <a:gd name="T7" fmla="*/ 1 h 12"/>
              <a:gd name="T8" fmla="*/ 6 w 8"/>
              <a:gd name="T9" fmla="*/ 2 h 12"/>
              <a:gd name="T10" fmla="*/ 6 w 8"/>
              <a:gd name="T11" fmla="*/ 3 h 12"/>
              <a:gd name="T12" fmla="*/ 7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2 w 8"/>
              <a:gd name="T31" fmla="*/ 2 h 12"/>
              <a:gd name="T32" fmla="*/ 2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2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2" y="12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546"/>
          <p:cNvSpPr>
            <a:spLocks/>
          </p:cNvSpPr>
          <p:nvPr/>
        </p:nvSpPr>
        <p:spPr bwMode="auto">
          <a:xfrm>
            <a:off x="9569451" y="4679951"/>
            <a:ext cx="41275" cy="63500"/>
          </a:xfrm>
          <a:custGeom>
            <a:avLst/>
            <a:gdLst>
              <a:gd name="T0" fmla="*/ 16 w 26"/>
              <a:gd name="T1" fmla="*/ 40 h 40"/>
              <a:gd name="T2" fmla="*/ 16 w 26"/>
              <a:gd name="T3" fmla="*/ 5 h 40"/>
              <a:gd name="T4" fmla="*/ 26 w 26"/>
              <a:gd name="T5" fmla="*/ 5 h 40"/>
              <a:gd name="T6" fmla="*/ 26 w 26"/>
              <a:gd name="T7" fmla="*/ 0 h 40"/>
              <a:gd name="T8" fmla="*/ 0 w 26"/>
              <a:gd name="T9" fmla="*/ 0 h 40"/>
              <a:gd name="T10" fmla="*/ 0 w 26"/>
              <a:gd name="T11" fmla="*/ 5 h 40"/>
              <a:gd name="T12" fmla="*/ 12 w 26"/>
              <a:gd name="T13" fmla="*/ 5 h 40"/>
              <a:gd name="T14" fmla="*/ 12 w 26"/>
              <a:gd name="T15" fmla="*/ 40 h 40"/>
              <a:gd name="T16" fmla="*/ 16 w 26"/>
              <a:gd name="T17" fmla="*/ 40 h 40"/>
              <a:gd name="T18" fmla="*/ 16 w 26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0">
                <a:moveTo>
                  <a:pt x="16" y="40"/>
                </a:moveTo>
                <a:lnTo>
                  <a:pt x="16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5"/>
                </a:lnTo>
                <a:lnTo>
                  <a:pt x="12" y="5"/>
                </a:lnTo>
                <a:lnTo>
                  <a:pt x="12" y="40"/>
                </a:lnTo>
                <a:lnTo>
                  <a:pt x="16" y="40"/>
                </a:lnTo>
                <a:lnTo>
                  <a:pt x="1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547"/>
          <p:cNvSpPr>
            <a:spLocks noEditPoints="1"/>
          </p:cNvSpPr>
          <p:nvPr/>
        </p:nvSpPr>
        <p:spPr bwMode="auto">
          <a:xfrm>
            <a:off x="9618663" y="4679951"/>
            <a:ext cx="33338" cy="68263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4 w 9"/>
              <a:gd name="T5" fmla="*/ 18 h 18"/>
              <a:gd name="T6" fmla="*/ 7 w 9"/>
              <a:gd name="T7" fmla="*/ 16 h 18"/>
              <a:gd name="T8" fmla="*/ 9 w 9"/>
              <a:gd name="T9" fmla="*/ 11 h 18"/>
              <a:gd name="T10" fmla="*/ 8 w 9"/>
              <a:gd name="T11" fmla="*/ 8 h 18"/>
              <a:gd name="T12" fmla="*/ 7 w 9"/>
              <a:gd name="T13" fmla="*/ 6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0 w 9"/>
              <a:gd name="T23" fmla="*/ 0 h 18"/>
              <a:gd name="T24" fmla="*/ 0 w 9"/>
              <a:gd name="T25" fmla="*/ 17 h 18"/>
              <a:gd name="T26" fmla="*/ 1 w 9"/>
              <a:gd name="T27" fmla="*/ 17 h 18"/>
              <a:gd name="T28" fmla="*/ 2 w 9"/>
              <a:gd name="T29" fmla="*/ 16 h 18"/>
              <a:gd name="T30" fmla="*/ 2 w 9"/>
              <a:gd name="T31" fmla="*/ 8 h 18"/>
              <a:gd name="T32" fmla="*/ 4 w 9"/>
              <a:gd name="T33" fmla="*/ 7 h 18"/>
              <a:gd name="T34" fmla="*/ 6 w 9"/>
              <a:gd name="T35" fmla="*/ 8 h 18"/>
              <a:gd name="T36" fmla="*/ 7 w 9"/>
              <a:gd name="T37" fmla="*/ 11 h 18"/>
              <a:gd name="T38" fmla="*/ 6 w 9"/>
              <a:gd name="T39" fmla="*/ 15 h 18"/>
              <a:gd name="T40" fmla="*/ 4 w 9"/>
              <a:gd name="T41" fmla="*/ 16 h 18"/>
              <a:gd name="T42" fmla="*/ 3 w 9"/>
              <a:gd name="T43" fmla="*/ 16 h 18"/>
              <a:gd name="T44" fmla="*/ 2 w 9"/>
              <a:gd name="T45" fmla="*/ 14 h 18"/>
              <a:gd name="T46" fmla="*/ 2 w 9"/>
              <a:gd name="T47" fmla="*/ 11 h 18"/>
              <a:gd name="T48" fmla="*/ 2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7"/>
                  <a:pt x="2" y="17"/>
                  <a:pt x="3" y="17"/>
                </a:cubicBezTo>
                <a:cubicBezTo>
                  <a:pt x="3" y="18"/>
                  <a:pt x="4" y="18"/>
                  <a:pt x="4" y="18"/>
                </a:cubicBezTo>
                <a:cubicBezTo>
                  <a:pt x="5" y="18"/>
                  <a:pt x="7" y="17"/>
                  <a:pt x="7" y="16"/>
                </a:cubicBezTo>
                <a:cubicBezTo>
                  <a:pt x="8" y="15"/>
                  <a:pt x="9" y="13"/>
                  <a:pt x="9" y="11"/>
                </a:cubicBezTo>
                <a:cubicBezTo>
                  <a:pt x="9" y="10"/>
                  <a:pt x="9" y="9"/>
                  <a:pt x="8" y="8"/>
                </a:cubicBezTo>
                <a:cubicBezTo>
                  <a:pt x="8" y="7"/>
                  <a:pt x="7" y="6"/>
                  <a:pt x="7" y="6"/>
                </a:cubicBezTo>
                <a:cubicBezTo>
                  <a:pt x="6" y="5"/>
                  <a:pt x="5" y="5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2" y="8"/>
                </a:moveTo>
                <a:cubicBezTo>
                  <a:pt x="3" y="7"/>
                  <a:pt x="4" y="7"/>
                  <a:pt x="4" y="7"/>
                </a:cubicBezTo>
                <a:cubicBezTo>
                  <a:pt x="5" y="7"/>
                  <a:pt x="6" y="7"/>
                  <a:pt x="6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9"/>
                  <a:pt x="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548"/>
          <p:cNvSpPr>
            <a:spLocks noEditPoints="1"/>
          </p:cNvSpPr>
          <p:nvPr/>
        </p:nvSpPr>
        <p:spPr bwMode="auto">
          <a:xfrm>
            <a:off x="9659938" y="4679951"/>
            <a:ext cx="6350" cy="68263"/>
          </a:xfrm>
          <a:custGeom>
            <a:avLst/>
            <a:gdLst>
              <a:gd name="T0" fmla="*/ 4 w 4"/>
              <a:gd name="T1" fmla="*/ 7 h 43"/>
              <a:gd name="T2" fmla="*/ 4 w 4"/>
              <a:gd name="T3" fmla="*/ 0 h 43"/>
              <a:gd name="T4" fmla="*/ 0 w 4"/>
              <a:gd name="T5" fmla="*/ 0 h 43"/>
              <a:gd name="T6" fmla="*/ 0 w 4"/>
              <a:gd name="T7" fmla="*/ 7 h 43"/>
              <a:gd name="T8" fmla="*/ 4 w 4"/>
              <a:gd name="T9" fmla="*/ 7 h 43"/>
              <a:gd name="T10" fmla="*/ 4 w 4"/>
              <a:gd name="T11" fmla="*/ 7 h 43"/>
              <a:gd name="T12" fmla="*/ 4 w 4"/>
              <a:gd name="T13" fmla="*/ 43 h 43"/>
              <a:gd name="T14" fmla="*/ 4 w 4"/>
              <a:gd name="T15" fmla="*/ 12 h 43"/>
              <a:gd name="T16" fmla="*/ 0 w 4"/>
              <a:gd name="T17" fmla="*/ 12 h 43"/>
              <a:gd name="T18" fmla="*/ 0 w 4"/>
              <a:gd name="T19" fmla="*/ 43 h 43"/>
              <a:gd name="T20" fmla="*/ 4 w 4"/>
              <a:gd name="T21" fmla="*/ 43 h 43"/>
              <a:gd name="T22" fmla="*/ 4 w 4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3">
                <a:moveTo>
                  <a:pt x="4" y="7"/>
                </a:moveTo>
                <a:lnTo>
                  <a:pt x="4" y="0"/>
                </a:lnTo>
                <a:lnTo>
                  <a:pt x="0" y="0"/>
                </a:lnTo>
                <a:lnTo>
                  <a:pt x="0" y="7"/>
                </a:lnTo>
                <a:lnTo>
                  <a:pt x="4" y="7"/>
                </a:lnTo>
                <a:lnTo>
                  <a:pt x="4" y="7"/>
                </a:lnTo>
                <a:close/>
                <a:moveTo>
                  <a:pt x="4" y="43"/>
                </a:moveTo>
                <a:lnTo>
                  <a:pt x="4" y="12"/>
                </a:lnTo>
                <a:lnTo>
                  <a:pt x="0" y="12"/>
                </a:lnTo>
                <a:lnTo>
                  <a:pt x="0" y="43"/>
                </a:lnTo>
                <a:lnTo>
                  <a:pt x="4" y="43"/>
                </a:lnTo>
                <a:lnTo>
                  <a:pt x="4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549"/>
          <p:cNvSpPr>
            <a:spLocks/>
          </p:cNvSpPr>
          <p:nvPr/>
        </p:nvSpPr>
        <p:spPr bwMode="auto">
          <a:xfrm>
            <a:off x="9674226" y="4679951"/>
            <a:ext cx="7938" cy="68263"/>
          </a:xfrm>
          <a:custGeom>
            <a:avLst/>
            <a:gdLst>
              <a:gd name="T0" fmla="*/ 5 w 5"/>
              <a:gd name="T1" fmla="*/ 43 h 43"/>
              <a:gd name="T2" fmla="*/ 5 w 5"/>
              <a:gd name="T3" fmla="*/ 0 h 43"/>
              <a:gd name="T4" fmla="*/ 0 w 5"/>
              <a:gd name="T5" fmla="*/ 0 h 43"/>
              <a:gd name="T6" fmla="*/ 0 w 5"/>
              <a:gd name="T7" fmla="*/ 43 h 43"/>
              <a:gd name="T8" fmla="*/ 5 w 5"/>
              <a:gd name="T9" fmla="*/ 43 h 43"/>
              <a:gd name="T10" fmla="*/ 5 w 5"/>
              <a:gd name="T1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3">
                <a:moveTo>
                  <a:pt x="5" y="43"/>
                </a:moveTo>
                <a:lnTo>
                  <a:pt x="5" y="0"/>
                </a:lnTo>
                <a:lnTo>
                  <a:pt x="0" y="0"/>
                </a:lnTo>
                <a:lnTo>
                  <a:pt x="0" y="43"/>
                </a:lnTo>
                <a:lnTo>
                  <a:pt x="5" y="43"/>
                </a:lnTo>
                <a:lnTo>
                  <a:pt x="5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550"/>
          <p:cNvSpPr>
            <a:spLocks noEditPoints="1"/>
          </p:cNvSpPr>
          <p:nvPr/>
        </p:nvSpPr>
        <p:spPr bwMode="auto">
          <a:xfrm>
            <a:off x="9693276" y="4683126"/>
            <a:ext cx="7938" cy="65088"/>
          </a:xfrm>
          <a:custGeom>
            <a:avLst/>
            <a:gdLst>
              <a:gd name="T0" fmla="*/ 2 w 5"/>
              <a:gd name="T1" fmla="*/ 5 h 41"/>
              <a:gd name="T2" fmla="*/ 5 w 5"/>
              <a:gd name="T3" fmla="*/ 0 h 41"/>
              <a:gd name="T4" fmla="*/ 0 w 5"/>
              <a:gd name="T5" fmla="*/ 0 h 41"/>
              <a:gd name="T6" fmla="*/ 0 w 5"/>
              <a:gd name="T7" fmla="*/ 5 h 41"/>
              <a:gd name="T8" fmla="*/ 2 w 5"/>
              <a:gd name="T9" fmla="*/ 5 h 41"/>
              <a:gd name="T10" fmla="*/ 2 w 5"/>
              <a:gd name="T11" fmla="*/ 5 h 41"/>
              <a:gd name="T12" fmla="*/ 2 w 5"/>
              <a:gd name="T13" fmla="*/ 41 h 41"/>
              <a:gd name="T14" fmla="*/ 2 w 5"/>
              <a:gd name="T15" fmla="*/ 10 h 41"/>
              <a:gd name="T16" fmla="*/ 0 w 5"/>
              <a:gd name="T17" fmla="*/ 10 h 41"/>
              <a:gd name="T18" fmla="*/ 0 w 5"/>
              <a:gd name="T19" fmla="*/ 41 h 41"/>
              <a:gd name="T20" fmla="*/ 2 w 5"/>
              <a:gd name="T21" fmla="*/ 41 h 41"/>
              <a:gd name="T22" fmla="*/ 2 w 5"/>
              <a:gd name="T2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1">
                <a:moveTo>
                  <a:pt x="2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close/>
                <a:moveTo>
                  <a:pt x="2" y="41"/>
                </a:moveTo>
                <a:lnTo>
                  <a:pt x="2" y="10"/>
                </a:lnTo>
                <a:lnTo>
                  <a:pt x="0" y="10"/>
                </a:lnTo>
                <a:lnTo>
                  <a:pt x="0" y="41"/>
                </a:lnTo>
                <a:lnTo>
                  <a:pt x="2" y="41"/>
                </a:lnTo>
                <a:lnTo>
                  <a:pt x="2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551"/>
          <p:cNvSpPr>
            <a:spLocks/>
          </p:cNvSpPr>
          <p:nvPr/>
        </p:nvSpPr>
        <p:spPr bwMode="auto">
          <a:xfrm>
            <a:off x="9704388" y="4699001"/>
            <a:ext cx="33338" cy="49213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8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7 w 9"/>
              <a:gd name="T27" fmla="*/ 1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8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9"/>
                  <a:pt x="9" y="8"/>
                  <a:pt x="8" y="7"/>
                </a:cubicBezTo>
                <a:cubicBezTo>
                  <a:pt x="8" y="7"/>
                  <a:pt x="8" y="7"/>
                  <a:pt x="8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8"/>
                </a:cubicBezTo>
                <a:cubicBezTo>
                  <a:pt x="6" y="8"/>
                  <a:pt x="6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552"/>
          <p:cNvSpPr>
            <a:spLocks noEditPoints="1"/>
          </p:cNvSpPr>
          <p:nvPr/>
        </p:nvSpPr>
        <p:spPr bwMode="auto">
          <a:xfrm>
            <a:off x="9745663" y="4683126"/>
            <a:ext cx="7938" cy="65088"/>
          </a:xfrm>
          <a:custGeom>
            <a:avLst/>
            <a:gdLst>
              <a:gd name="T0" fmla="*/ 5 w 5"/>
              <a:gd name="T1" fmla="*/ 5 h 41"/>
              <a:gd name="T2" fmla="*/ 5 w 5"/>
              <a:gd name="T3" fmla="*/ 0 h 41"/>
              <a:gd name="T4" fmla="*/ 0 w 5"/>
              <a:gd name="T5" fmla="*/ 0 h 41"/>
              <a:gd name="T6" fmla="*/ 0 w 5"/>
              <a:gd name="T7" fmla="*/ 5 h 41"/>
              <a:gd name="T8" fmla="*/ 5 w 5"/>
              <a:gd name="T9" fmla="*/ 5 h 41"/>
              <a:gd name="T10" fmla="*/ 5 w 5"/>
              <a:gd name="T11" fmla="*/ 5 h 41"/>
              <a:gd name="T12" fmla="*/ 5 w 5"/>
              <a:gd name="T13" fmla="*/ 41 h 41"/>
              <a:gd name="T14" fmla="*/ 5 w 5"/>
              <a:gd name="T15" fmla="*/ 10 h 41"/>
              <a:gd name="T16" fmla="*/ 0 w 5"/>
              <a:gd name="T17" fmla="*/ 10 h 41"/>
              <a:gd name="T18" fmla="*/ 0 w 5"/>
              <a:gd name="T19" fmla="*/ 41 h 41"/>
              <a:gd name="T20" fmla="*/ 5 w 5"/>
              <a:gd name="T21" fmla="*/ 41 h 41"/>
              <a:gd name="T22" fmla="*/ 5 w 5"/>
              <a:gd name="T2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1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1"/>
                </a:moveTo>
                <a:lnTo>
                  <a:pt x="5" y="10"/>
                </a:lnTo>
                <a:lnTo>
                  <a:pt x="0" y="10"/>
                </a:lnTo>
                <a:lnTo>
                  <a:pt x="0" y="41"/>
                </a:lnTo>
                <a:lnTo>
                  <a:pt x="5" y="41"/>
                </a:lnTo>
                <a:lnTo>
                  <a:pt x="5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553"/>
          <p:cNvSpPr>
            <a:spLocks noEditPoints="1"/>
          </p:cNvSpPr>
          <p:nvPr/>
        </p:nvSpPr>
        <p:spPr bwMode="auto">
          <a:xfrm>
            <a:off x="6761163" y="4627563"/>
            <a:ext cx="41275" cy="63500"/>
          </a:xfrm>
          <a:custGeom>
            <a:avLst/>
            <a:gdLst>
              <a:gd name="T0" fmla="*/ 5 w 11"/>
              <a:gd name="T1" fmla="*/ 17 h 17"/>
              <a:gd name="T2" fmla="*/ 8 w 11"/>
              <a:gd name="T3" fmla="*/ 16 h 17"/>
              <a:gd name="T4" fmla="*/ 10 w 11"/>
              <a:gd name="T5" fmla="*/ 15 h 17"/>
              <a:gd name="T6" fmla="*/ 11 w 11"/>
              <a:gd name="T7" fmla="*/ 12 h 17"/>
              <a:gd name="T8" fmla="*/ 10 w 11"/>
              <a:gd name="T9" fmla="*/ 9 h 17"/>
              <a:gd name="T10" fmla="*/ 8 w 11"/>
              <a:gd name="T11" fmla="*/ 8 h 17"/>
              <a:gd name="T12" fmla="*/ 9 w 11"/>
              <a:gd name="T13" fmla="*/ 6 h 17"/>
              <a:gd name="T14" fmla="*/ 10 w 11"/>
              <a:gd name="T15" fmla="*/ 4 h 17"/>
              <a:gd name="T16" fmla="*/ 9 w 11"/>
              <a:gd name="T17" fmla="*/ 2 h 17"/>
              <a:gd name="T18" fmla="*/ 8 w 11"/>
              <a:gd name="T19" fmla="*/ 0 h 17"/>
              <a:gd name="T20" fmla="*/ 5 w 11"/>
              <a:gd name="T21" fmla="*/ 0 h 17"/>
              <a:gd name="T22" fmla="*/ 0 w 11"/>
              <a:gd name="T23" fmla="*/ 0 h 17"/>
              <a:gd name="T24" fmla="*/ 0 w 11"/>
              <a:gd name="T25" fmla="*/ 17 h 17"/>
              <a:gd name="T26" fmla="*/ 5 w 11"/>
              <a:gd name="T27" fmla="*/ 17 h 17"/>
              <a:gd name="T28" fmla="*/ 2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3 h 17"/>
              <a:gd name="T36" fmla="*/ 8 w 11"/>
              <a:gd name="T37" fmla="*/ 4 h 17"/>
              <a:gd name="T38" fmla="*/ 8 w 11"/>
              <a:gd name="T39" fmla="*/ 6 h 17"/>
              <a:gd name="T40" fmla="*/ 7 w 11"/>
              <a:gd name="T41" fmla="*/ 7 h 17"/>
              <a:gd name="T42" fmla="*/ 5 w 11"/>
              <a:gd name="T43" fmla="*/ 7 h 17"/>
              <a:gd name="T44" fmla="*/ 2 w 11"/>
              <a:gd name="T45" fmla="*/ 7 h 17"/>
              <a:gd name="T46" fmla="*/ 2 w 11"/>
              <a:gd name="T47" fmla="*/ 2 h 17"/>
              <a:gd name="T48" fmla="*/ 2 w 11"/>
              <a:gd name="T49" fmla="*/ 9 h 17"/>
              <a:gd name="T50" fmla="*/ 5 w 11"/>
              <a:gd name="T51" fmla="*/ 9 h 17"/>
              <a:gd name="T52" fmla="*/ 7 w 11"/>
              <a:gd name="T53" fmla="*/ 9 h 17"/>
              <a:gd name="T54" fmla="*/ 8 w 11"/>
              <a:gd name="T55" fmla="*/ 10 h 17"/>
              <a:gd name="T56" fmla="*/ 9 w 11"/>
              <a:gd name="T57" fmla="*/ 12 h 17"/>
              <a:gd name="T58" fmla="*/ 8 w 11"/>
              <a:gd name="T59" fmla="*/ 14 h 17"/>
              <a:gd name="T60" fmla="*/ 7 w 11"/>
              <a:gd name="T61" fmla="*/ 15 h 17"/>
              <a:gd name="T62" fmla="*/ 5 w 11"/>
              <a:gd name="T63" fmla="*/ 15 h 17"/>
              <a:gd name="T64" fmla="*/ 2 w 11"/>
              <a:gd name="T65" fmla="*/ 15 h 17"/>
              <a:gd name="T66" fmla="*/ 2 w 11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7">
                <a:moveTo>
                  <a:pt x="5" y="17"/>
                </a:move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9" y="16"/>
                  <a:pt x="10" y="15"/>
                </a:cubicBezTo>
                <a:cubicBezTo>
                  <a:pt x="10" y="14"/>
                  <a:pt x="11" y="13"/>
                  <a:pt x="11" y="12"/>
                </a:cubicBezTo>
                <a:cubicBezTo>
                  <a:pt x="11" y="11"/>
                  <a:pt x="10" y="10"/>
                  <a:pt x="10" y="9"/>
                </a:cubicBezTo>
                <a:cubicBezTo>
                  <a:pt x="9" y="9"/>
                  <a:pt x="9" y="8"/>
                  <a:pt x="8" y="8"/>
                </a:cubicBezTo>
                <a:cubicBezTo>
                  <a:pt x="9" y="7"/>
                  <a:pt x="9" y="7"/>
                  <a:pt x="9" y="6"/>
                </a:cubicBezTo>
                <a:cubicBezTo>
                  <a:pt x="10" y="6"/>
                  <a:pt x="10" y="5"/>
                  <a:pt x="10" y="4"/>
                </a:cubicBezTo>
                <a:cubicBezTo>
                  <a:pt x="10" y="3"/>
                  <a:pt x="10" y="3"/>
                  <a:pt x="9" y="2"/>
                </a:cubicBezTo>
                <a:cubicBezTo>
                  <a:pt x="9" y="1"/>
                  <a:pt x="9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8" y="6"/>
                  <a:pt x="8" y="6"/>
                </a:cubicBezTo>
                <a:cubicBezTo>
                  <a:pt x="7" y="6"/>
                  <a:pt x="7" y="7"/>
                  <a:pt x="7" y="7"/>
                </a:cubicBezTo>
                <a:cubicBezTo>
                  <a:pt x="6" y="7"/>
                  <a:pt x="6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7" y="9"/>
                  <a:pt x="7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3"/>
                  <a:pt x="8" y="13"/>
                  <a:pt x="8" y="14"/>
                </a:cubicBezTo>
                <a:cubicBezTo>
                  <a:pt x="8" y="14"/>
                  <a:pt x="8" y="15"/>
                  <a:pt x="7" y="15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554"/>
          <p:cNvSpPr>
            <a:spLocks noEditPoints="1"/>
          </p:cNvSpPr>
          <p:nvPr/>
        </p:nvSpPr>
        <p:spPr bwMode="auto">
          <a:xfrm>
            <a:off x="6805613" y="4641851"/>
            <a:ext cx="38100" cy="49213"/>
          </a:xfrm>
          <a:custGeom>
            <a:avLst/>
            <a:gdLst>
              <a:gd name="T0" fmla="*/ 5 w 10"/>
              <a:gd name="T1" fmla="*/ 12 h 13"/>
              <a:gd name="T2" fmla="*/ 3 w 10"/>
              <a:gd name="T3" fmla="*/ 11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2 w 10"/>
              <a:gd name="T19" fmla="*/ 12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2 h 13"/>
              <a:gd name="T30" fmla="*/ 5 w 10"/>
              <a:gd name="T31" fmla="*/ 12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6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2"/>
                </a:moveTo>
                <a:cubicBezTo>
                  <a:pt x="4" y="12"/>
                  <a:pt x="4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2" y="12"/>
                </a:cubicBez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3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555"/>
          <p:cNvSpPr>
            <a:spLocks noEditPoints="1"/>
          </p:cNvSpPr>
          <p:nvPr/>
        </p:nvSpPr>
        <p:spPr bwMode="auto">
          <a:xfrm>
            <a:off x="6846888" y="4641851"/>
            <a:ext cx="38100" cy="52388"/>
          </a:xfrm>
          <a:custGeom>
            <a:avLst/>
            <a:gdLst>
              <a:gd name="T0" fmla="*/ 1 w 10"/>
              <a:gd name="T1" fmla="*/ 12 h 14"/>
              <a:gd name="T2" fmla="*/ 5 w 10"/>
              <a:gd name="T3" fmla="*/ 14 h 14"/>
              <a:gd name="T4" fmla="*/ 8 w 10"/>
              <a:gd name="T5" fmla="*/ 12 h 14"/>
              <a:gd name="T6" fmla="*/ 10 w 10"/>
              <a:gd name="T7" fmla="*/ 7 h 14"/>
              <a:gd name="T8" fmla="*/ 8 w 10"/>
              <a:gd name="T9" fmla="*/ 2 h 14"/>
              <a:gd name="T10" fmla="*/ 5 w 10"/>
              <a:gd name="T11" fmla="*/ 1 h 14"/>
              <a:gd name="T12" fmla="*/ 2 w 10"/>
              <a:gd name="T13" fmla="*/ 2 h 14"/>
              <a:gd name="T14" fmla="*/ 0 w 10"/>
              <a:gd name="T15" fmla="*/ 7 h 14"/>
              <a:gd name="T16" fmla="*/ 1 w 10"/>
              <a:gd name="T17" fmla="*/ 12 h 14"/>
              <a:gd name="T18" fmla="*/ 3 w 10"/>
              <a:gd name="T19" fmla="*/ 3 h 14"/>
              <a:gd name="T20" fmla="*/ 5 w 10"/>
              <a:gd name="T21" fmla="*/ 2 h 14"/>
              <a:gd name="T22" fmla="*/ 7 w 10"/>
              <a:gd name="T23" fmla="*/ 3 h 14"/>
              <a:gd name="T24" fmla="*/ 8 w 10"/>
              <a:gd name="T25" fmla="*/ 7 h 14"/>
              <a:gd name="T26" fmla="*/ 7 w 10"/>
              <a:gd name="T27" fmla="*/ 11 h 14"/>
              <a:gd name="T28" fmla="*/ 5 w 10"/>
              <a:gd name="T29" fmla="*/ 12 h 14"/>
              <a:gd name="T30" fmla="*/ 3 w 10"/>
              <a:gd name="T31" fmla="*/ 11 h 14"/>
              <a:gd name="T32" fmla="*/ 2 w 10"/>
              <a:gd name="T33" fmla="*/ 7 h 14"/>
              <a:gd name="T34" fmla="*/ 3 w 10"/>
              <a:gd name="T35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4">
                <a:moveTo>
                  <a:pt x="1" y="12"/>
                </a:moveTo>
                <a:cubicBezTo>
                  <a:pt x="2" y="13"/>
                  <a:pt x="4" y="13"/>
                  <a:pt x="5" y="14"/>
                </a:cubicBezTo>
                <a:cubicBezTo>
                  <a:pt x="6" y="14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8" y="1"/>
                  <a:pt x="6" y="1"/>
                  <a:pt x="5" y="1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lose/>
                <a:moveTo>
                  <a:pt x="3" y="3"/>
                </a:moveTo>
                <a:cubicBezTo>
                  <a:pt x="3" y="3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9"/>
                  <a:pt x="8" y="10"/>
                  <a:pt x="7" y="11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556"/>
          <p:cNvSpPr>
            <a:spLocks noEditPoints="1"/>
          </p:cNvSpPr>
          <p:nvPr/>
        </p:nvSpPr>
        <p:spPr bwMode="auto">
          <a:xfrm>
            <a:off x="6888163" y="4646613"/>
            <a:ext cx="33338" cy="63500"/>
          </a:xfrm>
          <a:custGeom>
            <a:avLst/>
            <a:gdLst>
              <a:gd name="T0" fmla="*/ 1 w 9"/>
              <a:gd name="T1" fmla="*/ 16 h 17"/>
              <a:gd name="T2" fmla="*/ 4 w 9"/>
              <a:gd name="T3" fmla="*/ 17 h 17"/>
              <a:gd name="T4" fmla="*/ 7 w 9"/>
              <a:gd name="T5" fmla="*/ 17 h 17"/>
              <a:gd name="T6" fmla="*/ 9 w 9"/>
              <a:gd name="T7" fmla="*/ 15 h 17"/>
              <a:gd name="T8" fmla="*/ 9 w 9"/>
              <a:gd name="T9" fmla="*/ 11 h 17"/>
              <a:gd name="T10" fmla="*/ 9 w 9"/>
              <a:gd name="T11" fmla="*/ 0 h 17"/>
              <a:gd name="T12" fmla="*/ 8 w 9"/>
              <a:gd name="T13" fmla="*/ 0 h 17"/>
              <a:gd name="T14" fmla="*/ 8 w 9"/>
              <a:gd name="T15" fmla="*/ 1 h 17"/>
              <a:gd name="T16" fmla="*/ 6 w 9"/>
              <a:gd name="T17" fmla="*/ 0 h 17"/>
              <a:gd name="T18" fmla="*/ 5 w 9"/>
              <a:gd name="T19" fmla="*/ 0 h 17"/>
              <a:gd name="T20" fmla="*/ 2 w 9"/>
              <a:gd name="T21" fmla="*/ 0 h 17"/>
              <a:gd name="T22" fmla="*/ 1 w 9"/>
              <a:gd name="T23" fmla="*/ 2 h 17"/>
              <a:gd name="T24" fmla="*/ 0 w 9"/>
              <a:gd name="T25" fmla="*/ 6 h 17"/>
              <a:gd name="T26" fmla="*/ 1 w 9"/>
              <a:gd name="T27" fmla="*/ 11 h 17"/>
              <a:gd name="T28" fmla="*/ 4 w 9"/>
              <a:gd name="T29" fmla="*/ 12 h 17"/>
              <a:gd name="T30" fmla="*/ 6 w 9"/>
              <a:gd name="T31" fmla="*/ 12 h 17"/>
              <a:gd name="T32" fmla="*/ 7 w 9"/>
              <a:gd name="T33" fmla="*/ 11 h 17"/>
              <a:gd name="T34" fmla="*/ 7 w 9"/>
              <a:gd name="T35" fmla="*/ 14 h 17"/>
              <a:gd name="T36" fmla="*/ 6 w 9"/>
              <a:gd name="T37" fmla="*/ 15 h 17"/>
              <a:gd name="T38" fmla="*/ 4 w 9"/>
              <a:gd name="T39" fmla="*/ 16 h 17"/>
              <a:gd name="T40" fmla="*/ 3 w 9"/>
              <a:gd name="T41" fmla="*/ 15 h 17"/>
              <a:gd name="T42" fmla="*/ 2 w 9"/>
              <a:gd name="T43" fmla="*/ 14 h 17"/>
              <a:gd name="T44" fmla="*/ 0 w 9"/>
              <a:gd name="T45" fmla="*/ 13 h 17"/>
              <a:gd name="T46" fmla="*/ 1 w 9"/>
              <a:gd name="T47" fmla="*/ 16 h 17"/>
              <a:gd name="T48" fmla="*/ 3 w 9"/>
              <a:gd name="T49" fmla="*/ 2 h 17"/>
              <a:gd name="T50" fmla="*/ 5 w 9"/>
              <a:gd name="T51" fmla="*/ 1 h 17"/>
              <a:gd name="T52" fmla="*/ 7 w 9"/>
              <a:gd name="T53" fmla="*/ 3 h 17"/>
              <a:gd name="T54" fmla="*/ 7 w 9"/>
              <a:gd name="T55" fmla="*/ 6 h 17"/>
              <a:gd name="T56" fmla="*/ 7 w 9"/>
              <a:gd name="T57" fmla="*/ 10 h 17"/>
              <a:gd name="T58" fmla="*/ 5 w 9"/>
              <a:gd name="T59" fmla="*/ 11 h 17"/>
              <a:gd name="T60" fmla="*/ 3 w 9"/>
              <a:gd name="T61" fmla="*/ 9 h 17"/>
              <a:gd name="T62" fmla="*/ 2 w 9"/>
              <a:gd name="T63" fmla="*/ 6 h 17"/>
              <a:gd name="T64" fmla="*/ 3 w 9"/>
              <a:gd name="T6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7">
                <a:moveTo>
                  <a:pt x="1" y="16"/>
                </a:move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6" y="17"/>
                  <a:pt x="7" y="17"/>
                </a:cubicBezTo>
                <a:cubicBezTo>
                  <a:pt x="8" y="16"/>
                  <a:pt x="8" y="16"/>
                  <a:pt x="9" y="15"/>
                </a:cubicBezTo>
                <a:cubicBezTo>
                  <a:pt x="9" y="14"/>
                  <a:pt x="9" y="13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8"/>
                  <a:pt x="1" y="10"/>
                  <a:pt x="1" y="11"/>
                </a:cubicBezTo>
                <a:cubicBezTo>
                  <a:pt x="2" y="12"/>
                  <a:pt x="3" y="12"/>
                  <a:pt x="4" y="12"/>
                </a:cubicBezTo>
                <a:cubicBezTo>
                  <a:pt x="5" y="12"/>
                  <a:pt x="6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3"/>
                  <a:pt x="7" y="14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6"/>
                  <a:pt x="5" y="16"/>
                  <a:pt x="4" y="16"/>
                </a:cubicBezTo>
                <a:cubicBezTo>
                  <a:pt x="4" y="16"/>
                  <a:pt x="3" y="15"/>
                  <a:pt x="3" y="15"/>
                </a:cubicBezTo>
                <a:cubicBezTo>
                  <a:pt x="2" y="15"/>
                  <a:pt x="2" y="14"/>
                  <a:pt x="2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5"/>
                  <a:pt x="1" y="16"/>
                  <a:pt x="1" y="16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3"/>
                </a:cubicBezTo>
                <a:cubicBezTo>
                  <a:pt x="7" y="3"/>
                  <a:pt x="8" y="4"/>
                  <a:pt x="7" y="6"/>
                </a:cubicBezTo>
                <a:cubicBezTo>
                  <a:pt x="7" y="8"/>
                  <a:pt x="7" y="9"/>
                  <a:pt x="7" y="10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2" y="9"/>
                  <a:pt x="2" y="8"/>
                  <a:pt x="2" y="6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557"/>
          <p:cNvSpPr>
            <a:spLocks/>
          </p:cNvSpPr>
          <p:nvPr/>
        </p:nvSpPr>
        <p:spPr bwMode="auto">
          <a:xfrm>
            <a:off x="6932613" y="4646613"/>
            <a:ext cx="19050" cy="44450"/>
          </a:xfrm>
          <a:custGeom>
            <a:avLst/>
            <a:gdLst>
              <a:gd name="T0" fmla="*/ 1 w 5"/>
              <a:gd name="T1" fmla="*/ 12 h 12"/>
              <a:gd name="T2" fmla="*/ 1 w 5"/>
              <a:gd name="T3" fmla="*/ 6 h 12"/>
              <a:gd name="T4" fmla="*/ 2 w 5"/>
              <a:gd name="T5" fmla="*/ 3 h 12"/>
              <a:gd name="T6" fmla="*/ 2 w 5"/>
              <a:gd name="T7" fmla="*/ 2 h 12"/>
              <a:gd name="T8" fmla="*/ 3 w 5"/>
              <a:gd name="T9" fmla="*/ 2 h 12"/>
              <a:gd name="T10" fmla="*/ 5 w 5"/>
              <a:gd name="T11" fmla="*/ 2 h 12"/>
              <a:gd name="T12" fmla="*/ 5 w 5"/>
              <a:gd name="T13" fmla="*/ 0 h 12"/>
              <a:gd name="T14" fmla="*/ 4 w 5"/>
              <a:gd name="T15" fmla="*/ 0 h 12"/>
              <a:gd name="T16" fmla="*/ 2 w 5"/>
              <a:gd name="T17" fmla="*/ 0 h 12"/>
              <a:gd name="T18" fmla="*/ 1 w 5"/>
              <a:gd name="T19" fmla="*/ 2 h 12"/>
              <a:gd name="T20" fmla="*/ 1 w 5"/>
              <a:gd name="T21" fmla="*/ 0 h 12"/>
              <a:gd name="T22" fmla="*/ 0 w 5"/>
              <a:gd name="T23" fmla="*/ 0 h 12"/>
              <a:gd name="T24" fmla="*/ 0 w 5"/>
              <a:gd name="T25" fmla="*/ 12 h 12"/>
              <a:gd name="T26" fmla="*/ 1 w 5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2">
                <a:moveTo>
                  <a:pt x="1" y="12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558"/>
          <p:cNvSpPr>
            <a:spLocks noEditPoints="1"/>
          </p:cNvSpPr>
          <p:nvPr/>
        </p:nvSpPr>
        <p:spPr bwMode="auto">
          <a:xfrm>
            <a:off x="6956426" y="4646613"/>
            <a:ext cx="33338" cy="4762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1 w 9"/>
              <a:gd name="T63" fmla="*/ 9 h 13"/>
              <a:gd name="T64" fmla="*/ 2 w 9"/>
              <a:gd name="T65" fmla="*/ 8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8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8" y="3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4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0"/>
                  <a:pt x="1" y="10"/>
                  <a:pt x="1" y="9"/>
                </a:cubicBezTo>
                <a:cubicBezTo>
                  <a:pt x="1" y="9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559"/>
          <p:cNvSpPr>
            <a:spLocks noEditPoints="1"/>
          </p:cNvSpPr>
          <p:nvPr/>
        </p:nvSpPr>
        <p:spPr bwMode="auto">
          <a:xfrm>
            <a:off x="6997701" y="4630738"/>
            <a:ext cx="33338" cy="63500"/>
          </a:xfrm>
          <a:custGeom>
            <a:avLst/>
            <a:gdLst>
              <a:gd name="T0" fmla="*/ 8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4 h 17"/>
              <a:gd name="T10" fmla="*/ 4 w 9"/>
              <a:gd name="T11" fmla="*/ 4 h 17"/>
              <a:gd name="T12" fmla="*/ 2 w 9"/>
              <a:gd name="T13" fmla="*/ 5 h 17"/>
              <a:gd name="T14" fmla="*/ 0 w 9"/>
              <a:gd name="T15" fmla="*/ 7 h 17"/>
              <a:gd name="T16" fmla="*/ 0 w 9"/>
              <a:gd name="T17" fmla="*/ 10 h 17"/>
              <a:gd name="T18" fmla="*/ 1 w 9"/>
              <a:gd name="T19" fmla="*/ 15 h 17"/>
              <a:gd name="T20" fmla="*/ 4 w 9"/>
              <a:gd name="T21" fmla="*/ 17 h 17"/>
              <a:gd name="T22" fmla="*/ 6 w 9"/>
              <a:gd name="T23" fmla="*/ 17 h 17"/>
              <a:gd name="T24" fmla="*/ 7 w 9"/>
              <a:gd name="T25" fmla="*/ 15 h 17"/>
              <a:gd name="T26" fmla="*/ 7 w 9"/>
              <a:gd name="T27" fmla="*/ 17 h 17"/>
              <a:gd name="T28" fmla="*/ 8 w 9"/>
              <a:gd name="T29" fmla="*/ 17 h 17"/>
              <a:gd name="T30" fmla="*/ 2 w 9"/>
              <a:gd name="T31" fmla="*/ 7 h 17"/>
              <a:gd name="T32" fmla="*/ 4 w 9"/>
              <a:gd name="T33" fmla="*/ 6 h 17"/>
              <a:gd name="T34" fmla="*/ 6 w 9"/>
              <a:gd name="T35" fmla="*/ 7 h 17"/>
              <a:gd name="T36" fmla="*/ 7 w 9"/>
              <a:gd name="T37" fmla="*/ 11 h 17"/>
              <a:gd name="T38" fmla="*/ 6 w 9"/>
              <a:gd name="T39" fmla="*/ 14 h 17"/>
              <a:gd name="T40" fmla="*/ 4 w 9"/>
              <a:gd name="T41" fmla="*/ 15 h 17"/>
              <a:gd name="T42" fmla="*/ 2 w 9"/>
              <a:gd name="T43" fmla="*/ 14 h 17"/>
              <a:gd name="T44" fmla="*/ 1 w 9"/>
              <a:gd name="T45" fmla="*/ 10 h 17"/>
              <a:gd name="T46" fmla="*/ 2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8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6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2"/>
                  <a:pt x="0" y="14"/>
                  <a:pt x="1" y="15"/>
                </a:cubicBezTo>
                <a:cubicBezTo>
                  <a:pt x="2" y="16"/>
                  <a:pt x="3" y="17"/>
                  <a:pt x="4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6"/>
                  <a:pt x="6" y="16"/>
                  <a:pt x="7" y="15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lose/>
                <a:moveTo>
                  <a:pt x="2" y="7"/>
                </a:move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6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2"/>
                  <a:pt x="7" y="13"/>
                  <a:pt x="6" y="14"/>
                </a:cubicBezTo>
                <a:cubicBezTo>
                  <a:pt x="5" y="15"/>
                  <a:pt x="5" y="15"/>
                  <a:pt x="4" y="15"/>
                </a:cubicBezTo>
                <a:cubicBezTo>
                  <a:pt x="3" y="15"/>
                  <a:pt x="3" y="15"/>
                  <a:pt x="2" y="14"/>
                </a:cubicBezTo>
                <a:cubicBezTo>
                  <a:pt x="2" y="13"/>
                  <a:pt x="1" y="12"/>
                  <a:pt x="1" y="10"/>
                </a:cubicBezTo>
                <a:cubicBezTo>
                  <a:pt x="1" y="9"/>
                  <a:pt x="2" y="8"/>
                  <a:pt x="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560"/>
          <p:cNvSpPr>
            <a:spLocks/>
          </p:cNvSpPr>
          <p:nvPr/>
        </p:nvSpPr>
        <p:spPr bwMode="auto">
          <a:xfrm>
            <a:off x="8389938" y="6115051"/>
            <a:ext cx="41275" cy="63500"/>
          </a:xfrm>
          <a:custGeom>
            <a:avLst/>
            <a:gdLst>
              <a:gd name="T0" fmla="*/ 5 w 26"/>
              <a:gd name="T1" fmla="*/ 40 h 40"/>
              <a:gd name="T2" fmla="*/ 5 w 26"/>
              <a:gd name="T3" fmla="*/ 9 h 40"/>
              <a:gd name="T4" fmla="*/ 21 w 26"/>
              <a:gd name="T5" fmla="*/ 40 h 40"/>
              <a:gd name="T6" fmla="*/ 26 w 26"/>
              <a:gd name="T7" fmla="*/ 40 h 40"/>
              <a:gd name="T8" fmla="*/ 26 w 26"/>
              <a:gd name="T9" fmla="*/ 0 h 40"/>
              <a:gd name="T10" fmla="*/ 21 w 26"/>
              <a:gd name="T11" fmla="*/ 0 h 40"/>
              <a:gd name="T12" fmla="*/ 21 w 26"/>
              <a:gd name="T13" fmla="*/ 33 h 40"/>
              <a:gd name="T14" fmla="*/ 5 w 26"/>
              <a:gd name="T15" fmla="*/ 0 h 40"/>
              <a:gd name="T16" fmla="*/ 0 w 26"/>
              <a:gd name="T17" fmla="*/ 0 h 40"/>
              <a:gd name="T18" fmla="*/ 0 w 26"/>
              <a:gd name="T19" fmla="*/ 40 h 40"/>
              <a:gd name="T20" fmla="*/ 5 w 26"/>
              <a:gd name="T21" fmla="*/ 40 h 40"/>
              <a:gd name="T22" fmla="*/ 5 w 26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0">
                <a:moveTo>
                  <a:pt x="5" y="40"/>
                </a:moveTo>
                <a:lnTo>
                  <a:pt x="5" y="9"/>
                </a:lnTo>
                <a:lnTo>
                  <a:pt x="21" y="40"/>
                </a:lnTo>
                <a:lnTo>
                  <a:pt x="26" y="40"/>
                </a:lnTo>
                <a:lnTo>
                  <a:pt x="26" y="0"/>
                </a:lnTo>
                <a:lnTo>
                  <a:pt x="21" y="0"/>
                </a:lnTo>
                <a:lnTo>
                  <a:pt x="21" y="33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561"/>
          <p:cNvSpPr>
            <a:spLocks noEditPoints="1"/>
          </p:cNvSpPr>
          <p:nvPr/>
        </p:nvSpPr>
        <p:spPr bwMode="auto">
          <a:xfrm>
            <a:off x="8442326" y="6115051"/>
            <a:ext cx="7938" cy="63500"/>
          </a:xfrm>
          <a:custGeom>
            <a:avLst/>
            <a:gdLst>
              <a:gd name="T0" fmla="*/ 5 w 5"/>
              <a:gd name="T1" fmla="*/ 7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7 h 40"/>
              <a:gd name="T8" fmla="*/ 5 w 5"/>
              <a:gd name="T9" fmla="*/ 7 h 40"/>
              <a:gd name="T10" fmla="*/ 5 w 5"/>
              <a:gd name="T11" fmla="*/ 7 h 40"/>
              <a:gd name="T12" fmla="*/ 3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3 w 5"/>
              <a:gd name="T21" fmla="*/ 40 h 40"/>
              <a:gd name="T22" fmla="*/ 3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3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3" y="40"/>
                </a:lnTo>
                <a:lnTo>
                  <a:pt x="3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562"/>
          <p:cNvSpPr>
            <a:spLocks/>
          </p:cNvSpPr>
          <p:nvPr/>
        </p:nvSpPr>
        <p:spPr bwMode="auto">
          <a:xfrm>
            <a:off x="8458201" y="6115051"/>
            <a:ext cx="33338" cy="66675"/>
          </a:xfrm>
          <a:custGeom>
            <a:avLst/>
            <a:gdLst>
              <a:gd name="T0" fmla="*/ 4 w 21"/>
              <a:gd name="T1" fmla="*/ 42 h 42"/>
              <a:gd name="T2" fmla="*/ 4 w 21"/>
              <a:gd name="T3" fmla="*/ 31 h 42"/>
              <a:gd name="T4" fmla="*/ 7 w 21"/>
              <a:gd name="T5" fmla="*/ 26 h 42"/>
              <a:gd name="T6" fmla="*/ 16 w 21"/>
              <a:gd name="T7" fmla="*/ 42 h 42"/>
              <a:gd name="T8" fmla="*/ 21 w 21"/>
              <a:gd name="T9" fmla="*/ 42 h 42"/>
              <a:gd name="T10" fmla="*/ 9 w 21"/>
              <a:gd name="T11" fmla="*/ 23 h 42"/>
              <a:gd name="T12" fmla="*/ 19 w 21"/>
              <a:gd name="T13" fmla="*/ 12 h 42"/>
              <a:gd name="T14" fmla="*/ 14 w 21"/>
              <a:gd name="T15" fmla="*/ 12 h 42"/>
              <a:gd name="T16" fmla="*/ 4 w 21"/>
              <a:gd name="T17" fmla="*/ 23 h 42"/>
              <a:gd name="T18" fmla="*/ 4 w 21"/>
              <a:gd name="T19" fmla="*/ 0 h 42"/>
              <a:gd name="T20" fmla="*/ 0 w 21"/>
              <a:gd name="T21" fmla="*/ 0 h 42"/>
              <a:gd name="T22" fmla="*/ 0 w 21"/>
              <a:gd name="T23" fmla="*/ 42 h 42"/>
              <a:gd name="T24" fmla="*/ 4 w 21"/>
              <a:gd name="T25" fmla="*/ 42 h 42"/>
              <a:gd name="T26" fmla="*/ 4 w 21"/>
              <a:gd name="T2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2">
                <a:moveTo>
                  <a:pt x="4" y="42"/>
                </a:moveTo>
                <a:lnTo>
                  <a:pt x="4" y="31"/>
                </a:lnTo>
                <a:lnTo>
                  <a:pt x="7" y="26"/>
                </a:lnTo>
                <a:lnTo>
                  <a:pt x="16" y="42"/>
                </a:lnTo>
                <a:lnTo>
                  <a:pt x="21" y="42"/>
                </a:lnTo>
                <a:lnTo>
                  <a:pt x="9" y="23"/>
                </a:lnTo>
                <a:lnTo>
                  <a:pt x="19" y="12"/>
                </a:lnTo>
                <a:lnTo>
                  <a:pt x="14" y="12"/>
                </a:lnTo>
                <a:lnTo>
                  <a:pt x="4" y="23"/>
                </a:lnTo>
                <a:lnTo>
                  <a:pt x="4" y="0"/>
                </a:lnTo>
                <a:lnTo>
                  <a:pt x="0" y="0"/>
                </a:lnTo>
                <a:lnTo>
                  <a:pt x="0" y="42"/>
                </a:lnTo>
                <a:lnTo>
                  <a:pt x="4" y="42"/>
                </a:lnTo>
                <a:lnTo>
                  <a:pt x="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563"/>
          <p:cNvSpPr>
            <a:spLocks noEditPoints="1"/>
          </p:cNvSpPr>
          <p:nvPr/>
        </p:nvSpPr>
        <p:spPr bwMode="auto">
          <a:xfrm>
            <a:off x="8491538" y="6134101"/>
            <a:ext cx="38100" cy="47625"/>
          </a:xfrm>
          <a:custGeom>
            <a:avLst/>
            <a:gdLst>
              <a:gd name="T0" fmla="*/ 2 w 10"/>
              <a:gd name="T1" fmla="*/ 11 h 13"/>
              <a:gd name="T2" fmla="*/ 5 w 10"/>
              <a:gd name="T3" fmla="*/ 13 h 13"/>
              <a:gd name="T4" fmla="*/ 9 w 10"/>
              <a:gd name="T5" fmla="*/ 11 h 13"/>
              <a:gd name="T6" fmla="*/ 10 w 10"/>
              <a:gd name="T7" fmla="*/ 6 h 13"/>
              <a:gd name="T8" fmla="*/ 9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6 h 13"/>
              <a:gd name="T16" fmla="*/ 2 w 10"/>
              <a:gd name="T17" fmla="*/ 11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6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6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1"/>
                </a:moveTo>
                <a:cubicBezTo>
                  <a:pt x="3" y="12"/>
                  <a:pt x="4" y="13"/>
                  <a:pt x="5" y="13"/>
                </a:cubicBezTo>
                <a:cubicBezTo>
                  <a:pt x="7" y="13"/>
                  <a:pt x="8" y="12"/>
                  <a:pt x="9" y="11"/>
                </a:cubicBezTo>
                <a:cubicBezTo>
                  <a:pt x="9" y="10"/>
                  <a:pt x="10" y="9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9"/>
                  <a:pt x="1" y="10"/>
                  <a:pt x="2" y="11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8"/>
                  <a:pt x="8" y="9"/>
                  <a:pt x="7" y="10"/>
                </a:cubicBezTo>
                <a:cubicBezTo>
                  <a:pt x="7" y="11"/>
                  <a:pt x="6" y="11"/>
                  <a:pt x="5" y="11"/>
                </a:cubicBezTo>
                <a:cubicBezTo>
                  <a:pt x="4" y="11"/>
                  <a:pt x="4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3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564"/>
          <p:cNvSpPr>
            <a:spLocks/>
          </p:cNvSpPr>
          <p:nvPr/>
        </p:nvSpPr>
        <p:spPr bwMode="auto">
          <a:xfrm>
            <a:off x="8532813" y="6134101"/>
            <a:ext cx="33338" cy="4762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7 w 9"/>
              <a:gd name="T27" fmla="*/ 1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8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9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565"/>
          <p:cNvSpPr>
            <a:spLocks noEditPoints="1"/>
          </p:cNvSpPr>
          <p:nvPr/>
        </p:nvSpPr>
        <p:spPr bwMode="auto">
          <a:xfrm>
            <a:off x="8574088" y="6118226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2 w 5"/>
              <a:gd name="T13" fmla="*/ 40 h 40"/>
              <a:gd name="T14" fmla="*/ 5 w 5"/>
              <a:gd name="T15" fmla="*/ 10 h 40"/>
              <a:gd name="T16" fmla="*/ 0 w 5"/>
              <a:gd name="T17" fmla="*/ 10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2" y="40"/>
                </a:moveTo>
                <a:lnTo>
                  <a:pt x="5" y="10"/>
                </a:lnTo>
                <a:lnTo>
                  <a:pt x="0" y="10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566"/>
          <p:cNvSpPr>
            <a:spLocks noEditPoints="1"/>
          </p:cNvSpPr>
          <p:nvPr/>
        </p:nvSpPr>
        <p:spPr bwMode="auto">
          <a:xfrm>
            <a:off x="8589963" y="6134101"/>
            <a:ext cx="33338" cy="47625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8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9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3"/>
                  <a:pt x="6" y="12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2"/>
                  <a:pt x="3" y="12"/>
                </a:cubicBezTo>
                <a:cubicBezTo>
                  <a:pt x="3" y="12"/>
                  <a:pt x="2" y="11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7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567"/>
          <p:cNvSpPr>
            <a:spLocks noEditPoints="1"/>
          </p:cNvSpPr>
          <p:nvPr/>
        </p:nvSpPr>
        <p:spPr bwMode="auto">
          <a:xfrm>
            <a:off x="5029201" y="3590926"/>
            <a:ext cx="38100" cy="63500"/>
          </a:xfrm>
          <a:custGeom>
            <a:avLst/>
            <a:gdLst>
              <a:gd name="T0" fmla="*/ 5 w 10"/>
              <a:gd name="T1" fmla="*/ 17 h 17"/>
              <a:gd name="T2" fmla="*/ 8 w 10"/>
              <a:gd name="T3" fmla="*/ 17 h 17"/>
              <a:gd name="T4" fmla="*/ 10 w 10"/>
              <a:gd name="T5" fmla="*/ 15 h 17"/>
              <a:gd name="T6" fmla="*/ 10 w 10"/>
              <a:gd name="T7" fmla="*/ 12 h 17"/>
              <a:gd name="T8" fmla="*/ 10 w 10"/>
              <a:gd name="T9" fmla="*/ 10 h 17"/>
              <a:gd name="T10" fmla="*/ 8 w 10"/>
              <a:gd name="T11" fmla="*/ 8 h 17"/>
              <a:gd name="T12" fmla="*/ 9 w 10"/>
              <a:gd name="T13" fmla="*/ 7 h 17"/>
              <a:gd name="T14" fmla="*/ 10 w 10"/>
              <a:gd name="T15" fmla="*/ 5 h 17"/>
              <a:gd name="T16" fmla="*/ 9 w 10"/>
              <a:gd name="T17" fmla="*/ 2 h 17"/>
              <a:gd name="T18" fmla="*/ 8 w 10"/>
              <a:gd name="T19" fmla="*/ 1 h 17"/>
              <a:gd name="T20" fmla="*/ 5 w 10"/>
              <a:gd name="T21" fmla="*/ 0 h 17"/>
              <a:gd name="T22" fmla="*/ 0 w 10"/>
              <a:gd name="T23" fmla="*/ 0 h 17"/>
              <a:gd name="T24" fmla="*/ 0 w 10"/>
              <a:gd name="T25" fmla="*/ 17 h 17"/>
              <a:gd name="T26" fmla="*/ 5 w 10"/>
              <a:gd name="T27" fmla="*/ 17 h 17"/>
              <a:gd name="T28" fmla="*/ 2 w 10"/>
              <a:gd name="T29" fmla="*/ 2 h 17"/>
              <a:gd name="T30" fmla="*/ 4 w 10"/>
              <a:gd name="T31" fmla="*/ 2 h 17"/>
              <a:gd name="T32" fmla="*/ 7 w 10"/>
              <a:gd name="T33" fmla="*/ 2 h 17"/>
              <a:gd name="T34" fmla="*/ 7 w 10"/>
              <a:gd name="T35" fmla="*/ 3 h 17"/>
              <a:gd name="T36" fmla="*/ 8 w 10"/>
              <a:gd name="T37" fmla="*/ 5 h 17"/>
              <a:gd name="T38" fmla="*/ 7 w 10"/>
              <a:gd name="T39" fmla="*/ 6 h 17"/>
              <a:gd name="T40" fmla="*/ 6 w 10"/>
              <a:gd name="T41" fmla="*/ 7 h 17"/>
              <a:gd name="T42" fmla="*/ 5 w 10"/>
              <a:gd name="T43" fmla="*/ 7 h 17"/>
              <a:gd name="T44" fmla="*/ 1 w 10"/>
              <a:gd name="T45" fmla="*/ 7 h 17"/>
              <a:gd name="T46" fmla="*/ 2 w 10"/>
              <a:gd name="T47" fmla="*/ 2 h 17"/>
              <a:gd name="T48" fmla="*/ 1 w 10"/>
              <a:gd name="T49" fmla="*/ 9 h 17"/>
              <a:gd name="T50" fmla="*/ 5 w 10"/>
              <a:gd name="T51" fmla="*/ 9 h 17"/>
              <a:gd name="T52" fmla="*/ 7 w 10"/>
              <a:gd name="T53" fmla="*/ 10 h 17"/>
              <a:gd name="T54" fmla="*/ 8 w 10"/>
              <a:gd name="T55" fmla="*/ 11 h 17"/>
              <a:gd name="T56" fmla="*/ 8 w 10"/>
              <a:gd name="T57" fmla="*/ 12 h 17"/>
              <a:gd name="T58" fmla="*/ 8 w 10"/>
              <a:gd name="T59" fmla="*/ 14 h 17"/>
              <a:gd name="T60" fmla="*/ 7 w 10"/>
              <a:gd name="T61" fmla="*/ 15 h 17"/>
              <a:gd name="T62" fmla="*/ 5 w 10"/>
              <a:gd name="T63" fmla="*/ 15 h 17"/>
              <a:gd name="T64" fmla="*/ 1 w 10"/>
              <a:gd name="T65" fmla="*/ 15 h 17"/>
              <a:gd name="T66" fmla="*/ 1 w 10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" h="17">
                <a:moveTo>
                  <a:pt x="5" y="17"/>
                </a:move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9" y="16"/>
                  <a:pt x="10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1"/>
                  <a:pt x="10" y="11"/>
                  <a:pt x="10" y="10"/>
                </a:cubicBezTo>
                <a:cubicBezTo>
                  <a:pt x="9" y="9"/>
                  <a:pt x="8" y="9"/>
                  <a:pt x="8" y="8"/>
                </a:cubicBezTo>
                <a:cubicBezTo>
                  <a:pt x="8" y="8"/>
                  <a:pt x="9" y="7"/>
                  <a:pt x="9" y="7"/>
                </a:cubicBezTo>
                <a:cubicBezTo>
                  <a:pt x="9" y="6"/>
                  <a:pt x="10" y="5"/>
                  <a:pt x="10" y="5"/>
                </a:cubicBezTo>
                <a:cubicBezTo>
                  <a:pt x="10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3"/>
                </a:cubicBezTo>
                <a:cubicBezTo>
                  <a:pt x="8" y="4"/>
                  <a:pt x="8" y="4"/>
                  <a:pt x="8" y="5"/>
                </a:cubicBezTo>
                <a:cubicBezTo>
                  <a:pt x="8" y="6"/>
                  <a:pt x="8" y="6"/>
                  <a:pt x="7" y="6"/>
                </a:cubicBezTo>
                <a:cubicBezTo>
                  <a:pt x="7" y="7"/>
                  <a:pt x="7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1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6" y="10"/>
                  <a:pt x="7" y="10"/>
                </a:cubicBezTo>
                <a:cubicBezTo>
                  <a:pt x="7" y="10"/>
                  <a:pt x="8" y="10"/>
                  <a:pt x="8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3"/>
                  <a:pt x="8" y="14"/>
                  <a:pt x="8" y="14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6" y="15"/>
                  <a:pt x="5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9"/>
                  <a:pt x="1" y="9"/>
                  <a:pt x="1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568"/>
          <p:cNvSpPr>
            <a:spLocks/>
          </p:cNvSpPr>
          <p:nvPr/>
        </p:nvSpPr>
        <p:spPr bwMode="auto">
          <a:xfrm>
            <a:off x="5075238" y="3609976"/>
            <a:ext cx="22225" cy="44450"/>
          </a:xfrm>
          <a:custGeom>
            <a:avLst/>
            <a:gdLst>
              <a:gd name="T0" fmla="*/ 2 w 6"/>
              <a:gd name="T1" fmla="*/ 12 h 12"/>
              <a:gd name="T2" fmla="*/ 2 w 6"/>
              <a:gd name="T3" fmla="*/ 6 h 12"/>
              <a:gd name="T4" fmla="*/ 3 w 6"/>
              <a:gd name="T5" fmla="*/ 3 h 12"/>
              <a:gd name="T6" fmla="*/ 3 w 6"/>
              <a:gd name="T7" fmla="*/ 2 h 12"/>
              <a:gd name="T8" fmla="*/ 4 w 6"/>
              <a:gd name="T9" fmla="*/ 2 h 12"/>
              <a:gd name="T10" fmla="*/ 6 w 6"/>
              <a:gd name="T11" fmla="*/ 2 h 12"/>
              <a:gd name="T12" fmla="*/ 6 w 6"/>
              <a:gd name="T13" fmla="*/ 0 h 12"/>
              <a:gd name="T14" fmla="*/ 4 w 6"/>
              <a:gd name="T15" fmla="*/ 0 h 12"/>
              <a:gd name="T16" fmla="*/ 3 w 6"/>
              <a:gd name="T17" fmla="*/ 0 h 12"/>
              <a:gd name="T18" fmla="*/ 2 w 6"/>
              <a:gd name="T19" fmla="*/ 2 h 12"/>
              <a:gd name="T20" fmla="*/ 2 w 6"/>
              <a:gd name="T21" fmla="*/ 0 h 12"/>
              <a:gd name="T22" fmla="*/ 1 w 6"/>
              <a:gd name="T23" fmla="*/ 0 h 12"/>
              <a:gd name="T24" fmla="*/ 0 w 6"/>
              <a:gd name="T25" fmla="*/ 12 h 12"/>
              <a:gd name="T26" fmla="*/ 2 w 6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2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569"/>
          <p:cNvSpPr>
            <a:spLocks/>
          </p:cNvSpPr>
          <p:nvPr/>
        </p:nvSpPr>
        <p:spPr bwMode="auto">
          <a:xfrm>
            <a:off x="5100638" y="3609976"/>
            <a:ext cx="30163" cy="47625"/>
          </a:xfrm>
          <a:custGeom>
            <a:avLst/>
            <a:gdLst>
              <a:gd name="T0" fmla="*/ 8 w 8"/>
              <a:gd name="T1" fmla="*/ 13 h 13"/>
              <a:gd name="T2" fmla="*/ 8 w 8"/>
              <a:gd name="T3" fmla="*/ 0 h 13"/>
              <a:gd name="T4" fmla="*/ 7 w 8"/>
              <a:gd name="T5" fmla="*/ 0 h 13"/>
              <a:gd name="T6" fmla="*/ 7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3 w 8"/>
              <a:gd name="T13" fmla="*/ 11 h 13"/>
              <a:gd name="T14" fmla="*/ 2 w 8"/>
              <a:gd name="T15" fmla="*/ 10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1 h 13"/>
              <a:gd name="T26" fmla="*/ 1 w 8"/>
              <a:gd name="T27" fmla="*/ 12 h 13"/>
              <a:gd name="T28" fmla="*/ 3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7 w 8"/>
              <a:gd name="T35" fmla="*/ 13 h 13"/>
              <a:gd name="T36" fmla="*/ 8 w 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3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6" y="9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570"/>
          <p:cNvSpPr>
            <a:spLocks/>
          </p:cNvSpPr>
          <p:nvPr/>
        </p:nvSpPr>
        <p:spPr bwMode="auto">
          <a:xfrm>
            <a:off x="5138738" y="3609976"/>
            <a:ext cx="33338" cy="4762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8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7 w 9"/>
              <a:gd name="T27" fmla="*/ 0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8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2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7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571"/>
          <p:cNvSpPr>
            <a:spLocks/>
          </p:cNvSpPr>
          <p:nvPr/>
        </p:nvSpPr>
        <p:spPr bwMode="auto">
          <a:xfrm>
            <a:off x="5175251" y="3609976"/>
            <a:ext cx="34925" cy="47625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8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5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1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8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9"/>
                  <a:pt x="9" y="8"/>
                  <a:pt x="8" y="8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572"/>
          <p:cNvSpPr>
            <a:spLocks noEditPoints="1"/>
          </p:cNvSpPr>
          <p:nvPr/>
        </p:nvSpPr>
        <p:spPr bwMode="auto">
          <a:xfrm>
            <a:off x="5213351" y="3609976"/>
            <a:ext cx="38100" cy="47625"/>
          </a:xfrm>
          <a:custGeom>
            <a:avLst/>
            <a:gdLst>
              <a:gd name="T0" fmla="*/ 5 w 10"/>
              <a:gd name="T1" fmla="*/ 12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1 w 10"/>
              <a:gd name="T19" fmla="*/ 12 h 13"/>
              <a:gd name="T20" fmla="*/ 5 w 10"/>
              <a:gd name="T21" fmla="*/ 13 h 13"/>
              <a:gd name="T22" fmla="*/ 8 w 10"/>
              <a:gd name="T23" fmla="*/ 12 h 13"/>
              <a:gd name="T24" fmla="*/ 9 w 10"/>
              <a:gd name="T25" fmla="*/ 9 h 13"/>
              <a:gd name="T26" fmla="*/ 8 w 10"/>
              <a:gd name="T27" fmla="*/ 9 h 13"/>
              <a:gd name="T28" fmla="*/ 5 w 10"/>
              <a:gd name="T29" fmla="*/ 12 h 13"/>
              <a:gd name="T30" fmla="*/ 5 w 10"/>
              <a:gd name="T31" fmla="*/ 12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6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2"/>
                </a:move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0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9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573"/>
          <p:cNvSpPr>
            <a:spLocks/>
          </p:cNvSpPr>
          <p:nvPr/>
        </p:nvSpPr>
        <p:spPr bwMode="auto">
          <a:xfrm>
            <a:off x="5259388" y="3594101"/>
            <a:ext cx="3175" cy="63500"/>
          </a:xfrm>
          <a:custGeom>
            <a:avLst/>
            <a:gdLst>
              <a:gd name="T0" fmla="*/ 2 w 2"/>
              <a:gd name="T1" fmla="*/ 40 h 40"/>
              <a:gd name="T2" fmla="*/ 2 w 2"/>
              <a:gd name="T3" fmla="*/ 0 h 40"/>
              <a:gd name="T4" fmla="*/ 0 w 2"/>
              <a:gd name="T5" fmla="*/ 0 h 40"/>
              <a:gd name="T6" fmla="*/ 0 w 2"/>
              <a:gd name="T7" fmla="*/ 40 h 40"/>
              <a:gd name="T8" fmla="*/ 2 w 2"/>
              <a:gd name="T9" fmla="*/ 40 h 40"/>
              <a:gd name="T10" fmla="*/ 2 w 2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0">
                <a:moveTo>
                  <a:pt x="2" y="40"/>
                </a:moveTo>
                <a:lnTo>
                  <a:pt x="2" y="0"/>
                </a:lnTo>
                <a:lnTo>
                  <a:pt x="0" y="0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574"/>
          <p:cNvSpPr>
            <a:spLocks/>
          </p:cNvSpPr>
          <p:nvPr/>
        </p:nvSpPr>
        <p:spPr bwMode="auto">
          <a:xfrm>
            <a:off x="6910388" y="2974976"/>
            <a:ext cx="46038" cy="66675"/>
          </a:xfrm>
          <a:custGeom>
            <a:avLst/>
            <a:gdLst>
              <a:gd name="T0" fmla="*/ 7 w 12"/>
              <a:gd name="T1" fmla="*/ 18 h 18"/>
              <a:gd name="T2" fmla="*/ 12 w 12"/>
              <a:gd name="T3" fmla="*/ 0 h 18"/>
              <a:gd name="T4" fmla="*/ 11 w 12"/>
              <a:gd name="T5" fmla="*/ 0 h 18"/>
              <a:gd name="T6" fmla="*/ 7 w 12"/>
              <a:gd name="T7" fmla="*/ 13 h 18"/>
              <a:gd name="T8" fmla="*/ 6 w 12"/>
              <a:gd name="T9" fmla="*/ 16 h 18"/>
              <a:gd name="T10" fmla="*/ 5 w 12"/>
              <a:gd name="T11" fmla="*/ 13 h 18"/>
              <a:gd name="T12" fmla="*/ 2 w 12"/>
              <a:gd name="T13" fmla="*/ 0 h 18"/>
              <a:gd name="T14" fmla="*/ 0 w 12"/>
              <a:gd name="T15" fmla="*/ 0 h 18"/>
              <a:gd name="T16" fmla="*/ 5 w 12"/>
              <a:gd name="T17" fmla="*/ 17 h 18"/>
              <a:gd name="T18" fmla="*/ 7 w 12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8">
                <a:moveTo>
                  <a:pt x="7" y="18"/>
                </a:move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14"/>
                  <a:pt x="6" y="15"/>
                  <a:pt x="6" y="16"/>
                </a:cubicBezTo>
                <a:cubicBezTo>
                  <a:pt x="6" y="15"/>
                  <a:pt x="5" y="14"/>
                  <a:pt x="5" y="1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18"/>
                  <a:pt x="7" y="18"/>
                  <a:pt x="7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575"/>
          <p:cNvSpPr>
            <a:spLocks noEditPoints="1"/>
          </p:cNvSpPr>
          <p:nvPr/>
        </p:nvSpPr>
        <p:spPr bwMode="auto">
          <a:xfrm>
            <a:off x="6959601" y="2974976"/>
            <a:ext cx="7938" cy="66675"/>
          </a:xfrm>
          <a:custGeom>
            <a:avLst/>
            <a:gdLst>
              <a:gd name="T0" fmla="*/ 5 w 5"/>
              <a:gd name="T1" fmla="*/ 7 h 42"/>
              <a:gd name="T2" fmla="*/ 5 w 5"/>
              <a:gd name="T3" fmla="*/ 0 h 42"/>
              <a:gd name="T4" fmla="*/ 0 w 5"/>
              <a:gd name="T5" fmla="*/ 0 h 42"/>
              <a:gd name="T6" fmla="*/ 0 w 5"/>
              <a:gd name="T7" fmla="*/ 7 h 42"/>
              <a:gd name="T8" fmla="*/ 5 w 5"/>
              <a:gd name="T9" fmla="*/ 7 h 42"/>
              <a:gd name="T10" fmla="*/ 5 w 5"/>
              <a:gd name="T11" fmla="*/ 7 h 42"/>
              <a:gd name="T12" fmla="*/ 5 w 5"/>
              <a:gd name="T13" fmla="*/ 42 h 42"/>
              <a:gd name="T14" fmla="*/ 5 w 5"/>
              <a:gd name="T15" fmla="*/ 11 h 42"/>
              <a:gd name="T16" fmla="*/ 0 w 5"/>
              <a:gd name="T17" fmla="*/ 11 h 42"/>
              <a:gd name="T18" fmla="*/ 0 w 5"/>
              <a:gd name="T19" fmla="*/ 42 h 42"/>
              <a:gd name="T20" fmla="*/ 5 w 5"/>
              <a:gd name="T21" fmla="*/ 42 h 42"/>
              <a:gd name="T22" fmla="*/ 5 w 5"/>
              <a:gd name="T2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2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2"/>
                </a:moveTo>
                <a:lnTo>
                  <a:pt x="5" y="11"/>
                </a:lnTo>
                <a:lnTo>
                  <a:pt x="0" y="11"/>
                </a:lnTo>
                <a:lnTo>
                  <a:pt x="0" y="42"/>
                </a:lnTo>
                <a:lnTo>
                  <a:pt x="5" y="42"/>
                </a:lnTo>
                <a:lnTo>
                  <a:pt x="5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576"/>
          <p:cNvSpPr>
            <a:spLocks/>
          </p:cNvSpPr>
          <p:nvPr/>
        </p:nvSpPr>
        <p:spPr bwMode="auto">
          <a:xfrm>
            <a:off x="6978651" y="2974976"/>
            <a:ext cx="7938" cy="66675"/>
          </a:xfrm>
          <a:custGeom>
            <a:avLst/>
            <a:gdLst>
              <a:gd name="T0" fmla="*/ 2 w 5"/>
              <a:gd name="T1" fmla="*/ 42 h 42"/>
              <a:gd name="T2" fmla="*/ 5 w 5"/>
              <a:gd name="T3" fmla="*/ 0 h 42"/>
              <a:gd name="T4" fmla="*/ 0 w 5"/>
              <a:gd name="T5" fmla="*/ 0 h 42"/>
              <a:gd name="T6" fmla="*/ 0 w 5"/>
              <a:gd name="T7" fmla="*/ 42 h 42"/>
              <a:gd name="T8" fmla="*/ 2 w 5"/>
              <a:gd name="T9" fmla="*/ 42 h 42"/>
              <a:gd name="T10" fmla="*/ 2 w 5"/>
              <a:gd name="T1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2">
                <a:moveTo>
                  <a:pt x="2" y="42"/>
                </a:moveTo>
                <a:lnTo>
                  <a:pt x="5" y="0"/>
                </a:lnTo>
                <a:lnTo>
                  <a:pt x="0" y="0"/>
                </a:lnTo>
                <a:lnTo>
                  <a:pt x="0" y="42"/>
                </a:lnTo>
                <a:lnTo>
                  <a:pt x="2" y="42"/>
                </a:lnTo>
                <a:lnTo>
                  <a:pt x="2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577"/>
          <p:cNvSpPr>
            <a:spLocks/>
          </p:cNvSpPr>
          <p:nvPr/>
        </p:nvSpPr>
        <p:spPr bwMode="auto">
          <a:xfrm>
            <a:off x="6992938" y="2992438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578"/>
          <p:cNvSpPr>
            <a:spLocks noEditPoints="1"/>
          </p:cNvSpPr>
          <p:nvPr/>
        </p:nvSpPr>
        <p:spPr bwMode="auto">
          <a:xfrm>
            <a:off x="7034213" y="2978151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9 h 40"/>
              <a:gd name="T16" fmla="*/ 0 w 5"/>
              <a:gd name="T17" fmla="*/ 9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9"/>
                </a:lnTo>
                <a:lnTo>
                  <a:pt x="0" y="9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579"/>
          <p:cNvSpPr>
            <a:spLocks/>
          </p:cNvSpPr>
          <p:nvPr/>
        </p:nvSpPr>
        <p:spPr bwMode="auto">
          <a:xfrm>
            <a:off x="7050088" y="2992438"/>
            <a:ext cx="33338" cy="49213"/>
          </a:xfrm>
          <a:custGeom>
            <a:avLst/>
            <a:gdLst>
              <a:gd name="T0" fmla="*/ 9 w 9"/>
              <a:gd name="T1" fmla="*/ 13 h 13"/>
              <a:gd name="T2" fmla="*/ 9 w 9"/>
              <a:gd name="T3" fmla="*/ 1 h 13"/>
              <a:gd name="T4" fmla="*/ 7 w 9"/>
              <a:gd name="T5" fmla="*/ 1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10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1 h 13"/>
              <a:gd name="T26" fmla="*/ 2 w 9"/>
              <a:gd name="T27" fmla="*/ 13 h 13"/>
              <a:gd name="T28" fmla="*/ 4 w 9"/>
              <a:gd name="T29" fmla="*/ 13 h 13"/>
              <a:gd name="T30" fmla="*/ 6 w 9"/>
              <a:gd name="T31" fmla="*/ 13 h 13"/>
              <a:gd name="T32" fmla="*/ 7 w 9"/>
              <a:gd name="T33" fmla="*/ 11 h 13"/>
              <a:gd name="T34" fmla="*/ 7 w 9"/>
              <a:gd name="T35" fmla="*/ 13 h 13"/>
              <a:gd name="T36" fmla="*/ 9 w 9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1"/>
                  <a:pt x="2" y="10"/>
                  <a:pt x="2" y="10"/>
                </a:cubicBezTo>
                <a:cubicBezTo>
                  <a:pt x="2" y="10"/>
                  <a:pt x="2" y="9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1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580"/>
          <p:cNvSpPr>
            <a:spLocks/>
          </p:cNvSpPr>
          <p:nvPr/>
        </p:nvSpPr>
        <p:spPr bwMode="auto">
          <a:xfrm>
            <a:off x="7091363" y="2992438"/>
            <a:ext cx="30163" cy="49213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8 h 13"/>
              <a:gd name="T8" fmla="*/ 7 w 8"/>
              <a:gd name="T9" fmla="*/ 7 h 13"/>
              <a:gd name="T10" fmla="*/ 4 w 8"/>
              <a:gd name="T11" fmla="*/ 6 h 13"/>
              <a:gd name="T12" fmla="*/ 2 w 8"/>
              <a:gd name="T13" fmla="*/ 5 h 13"/>
              <a:gd name="T14" fmla="*/ 2 w 8"/>
              <a:gd name="T15" fmla="*/ 4 h 13"/>
              <a:gd name="T16" fmla="*/ 2 w 8"/>
              <a:gd name="T17" fmla="*/ 3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0 w 8"/>
              <a:gd name="T35" fmla="*/ 6 h 13"/>
              <a:gd name="T36" fmla="*/ 1 w 8"/>
              <a:gd name="T37" fmla="*/ 7 h 13"/>
              <a:gd name="T38" fmla="*/ 4 w 8"/>
              <a:gd name="T39" fmla="*/ 8 h 13"/>
              <a:gd name="T40" fmla="*/ 6 w 8"/>
              <a:gd name="T41" fmla="*/ 9 h 13"/>
              <a:gd name="T42" fmla="*/ 6 w 8"/>
              <a:gd name="T43" fmla="*/ 10 h 13"/>
              <a:gd name="T44" fmla="*/ 6 w 8"/>
              <a:gd name="T45" fmla="*/ 11 h 13"/>
              <a:gd name="T46" fmla="*/ 4 w 8"/>
              <a:gd name="T47" fmla="*/ 12 h 13"/>
              <a:gd name="T48" fmla="*/ 2 w 8"/>
              <a:gd name="T49" fmla="*/ 11 h 13"/>
              <a:gd name="T50" fmla="*/ 1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3"/>
                  <a:pt x="7" y="12"/>
                </a:cubicBezTo>
                <a:cubicBezTo>
                  <a:pt x="8" y="12"/>
                  <a:pt x="8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7" y="7"/>
                  <a:pt x="7" y="7"/>
                </a:cubicBezTo>
                <a:cubicBezTo>
                  <a:pt x="6" y="6"/>
                  <a:pt x="5" y="6"/>
                  <a:pt x="4" y="6"/>
                </a:cubicBezTo>
                <a:cubicBezTo>
                  <a:pt x="3" y="5"/>
                  <a:pt x="2" y="5"/>
                  <a:pt x="2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4"/>
                  <a:pt x="0" y="5"/>
                  <a:pt x="0" y="6"/>
                </a:cubicBezTo>
                <a:cubicBezTo>
                  <a:pt x="1" y="6"/>
                  <a:pt x="1" y="6"/>
                  <a:pt x="1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6" y="9"/>
                  <a:pt x="6" y="10"/>
                </a:cubicBezTo>
                <a:cubicBezTo>
                  <a:pt x="6" y="10"/>
                  <a:pt x="6" y="11"/>
                  <a:pt x="6" y="11"/>
                </a:cubicBezTo>
                <a:cubicBezTo>
                  <a:pt x="5" y="11"/>
                  <a:pt x="5" y="12"/>
                  <a:pt x="4" y="12"/>
                </a:cubicBezTo>
                <a:cubicBezTo>
                  <a:pt x="3" y="12"/>
                  <a:pt x="3" y="11"/>
                  <a:pt x="2" y="11"/>
                </a:cubicBezTo>
                <a:cubicBezTo>
                  <a:pt x="2" y="11"/>
                  <a:pt x="1" y="10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1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581"/>
          <p:cNvSpPr>
            <a:spLocks/>
          </p:cNvSpPr>
          <p:nvPr/>
        </p:nvSpPr>
        <p:spPr bwMode="auto">
          <a:xfrm>
            <a:off x="7023101" y="2238376"/>
            <a:ext cx="41275" cy="66675"/>
          </a:xfrm>
          <a:custGeom>
            <a:avLst/>
            <a:gdLst>
              <a:gd name="T0" fmla="*/ 14 w 26"/>
              <a:gd name="T1" fmla="*/ 42 h 42"/>
              <a:gd name="T2" fmla="*/ 17 w 26"/>
              <a:gd name="T3" fmla="*/ 7 h 42"/>
              <a:gd name="T4" fmla="*/ 26 w 26"/>
              <a:gd name="T5" fmla="*/ 7 h 42"/>
              <a:gd name="T6" fmla="*/ 26 w 26"/>
              <a:gd name="T7" fmla="*/ 2 h 42"/>
              <a:gd name="T8" fmla="*/ 0 w 26"/>
              <a:gd name="T9" fmla="*/ 0 h 42"/>
              <a:gd name="T10" fmla="*/ 0 w 26"/>
              <a:gd name="T11" fmla="*/ 7 h 42"/>
              <a:gd name="T12" fmla="*/ 12 w 26"/>
              <a:gd name="T13" fmla="*/ 7 h 42"/>
              <a:gd name="T14" fmla="*/ 12 w 26"/>
              <a:gd name="T15" fmla="*/ 42 h 42"/>
              <a:gd name="T16" fmla="*/ 14 w 26"/>
              <a:gd name="T17" fmla="*/ 42 h 42"/>
              <a:gd name="T18" fmla="*/ 14 w 26"/>
              <a:gd name="T1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2">
                <a:moveTo>
                  <a:pt x="14" y="42"/>
                </a:moveTo>
                <a:lnTo>
                  <a:pt x="17" y="7"/>
                </a:lnTo>
                <a:lnTo>
                  <a:pt x="26" y="7"/>
                </a:lnTo>
                <a:lnTo>
                  <a:pt x="26" y="2"/>
                </a:lnTo>
                <a:lnTo>
                  <a:pt x="0" y="0"/>
                </a:lnTo>
                <a:lnTo>
                  <a:pt x="0" y="7"/>
                </a:lnTo>
                <a:lnTo>
                  <a:pt x="12" y="7"/>
                </a:lnTo>
                <a:lnTo>
                  <a:pt x="12" y="42"/>
                </a:lnTo>
                <a:lnTo>
                  <a:pt x="14" y="42"/>
                </a:lnTo>
                <a:lnTo>
                  <a:pt x="1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582"/>
          <p:cNvSpPr>
            <a:spLocks noEditPoints="1"/>
          </p:cNvSpPr>
          <p:nvPr/>
        </p:nvSpPr>
        <p:spPr bwMode="auto">
          <a:xfrm>
            <a:off x="7061201" y="2257426"/>
            <a:ext cx="33338" cy="47625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1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8"/>
                  <a:pt x="4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583"/>
          <p:cNvSpPr>
            <a:spLocks/>
          </p:cNvSpPr>
          <p:nvPr/>
        </p:nvSpPr>
        <p:spPr bwMode="auto">
          <a:xfrm>
            <a:off x="7102476" y="2241551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2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2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584"/>
          <p:cNvSpPr>
            <a:spLocks/>
          </p:cNvSpPr>
          <p:nvPr/>
        </p:nvSpPr>
        <p:spPr bwMode="auto">
          <a:xfrm>
            <a:off x="7121526" y="2241551"/>
            <a:ext cx="6350" cy="63500"/>
          </a:xfrm>
          <a:custGeom>
            <a:avLst/>
            <a:gdLst>
              <a:gd name="T0" fmla="*/ 4 w 4"/>
              <a:gd name="T1" fmla="*/ 40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40 h 40"/>
              <a:gd name="T8" fmla="*/ 4 w 4"/>
              <a:gd name="T9" fmla="*/ 40 h 40"/>
              <a:gd name="T10" fmla="*/ 4 w 4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0">
                <a:moveTo>
                  <a:pt x="4" y="40"/>
                </a:move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585"/>
          <p:cNvSpPr>
            <a:spLocks noEditPoints="1"/>
          </p:cNvSpPr>
          <p:nvPr/>
        </p:nvSpPr>
        <p:spPr bwMode="auto">
          <a:xfrm>
            <a:off x="7135813" y="2241551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586"/>
          <p:cNvSpPr>
            <a:spLocks/>
          </p:cNvSpPr>
          <p:nvPr/>
        </p:nvSpPr>
        <p:spPr bwMode="auto">
          <a:xfrm>
            <a:off x="7154863" y="2257426"/>
            <a:ext cx="30163" cy="47625"/>
          </a:xfrm>
          <a:custGeom>
            <a:avLst/>
            <a:gdLst>
              <a:gd name="T0" fmla="*/ 1 w 8"/>
              <a:gd name="T1" fmla="*/ 13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3 h 13"/>
              <a:gd name="T10" fmla="*/ 6 w 8"/>
              <a:gd name="T11" fmla="*/ 4 h 13"/>
              <a:gd name="T12" fmla="*/ 6 w 8"/>
              <a:gd name="T13" fmla="*/ 6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6 h 13"/>
              <a:gd name="T20" fmla="*/ 8 w 8"/>
              <a:gd name="T21" fmla="*/ 3 h 13"/>
              <a:gd name="T22" fmla="*/ 7 w 8"/>
              <a:gd name="T23" fmla="*/ 2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1 w 8"/>
              <a:gd name="T33" fmla="*/ 1 h 13"/>
              <a:gd name="T34" fmla="*/ 0 w 8"/>
              <a:gd name="T35" fmla="*/ 1 h 13"/>
              <a:gd name="T36" fmla="*/ 0 w 8"/>
              <a:gd name="T37" fmla="*/ 13 h 13"/>
              <a:gd name="T38" fmla="*/ 1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3"/>
                  <a:pt x="3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4"/>
                  <a:pt x="8" y="4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587"/>
          <p:cNvSpPr>
            <a:spLocks/>
          </p:cNvSpPr>
          <p:nvPr/>
        </p:nvSpPr>
        <p:spPr bwMode="auto">
          <a:xfrm>
            <a:off x="7196138" y="2260601"/>
            <a:ext cx="30163" cy="44450"/>
          </a:xfrm>
          <a:custGeom>
            <a:avLst/>
            <a:gdLst>
              <a:gd name="T0" fmla="*/ 1 w 8"/>
              <a:gd name="T1" fmla="*/ 12 h 12"/>
              <a:gd name="T2" fmla="*/ 1 w 8"/>
              <a:gd name="T3" fmla="*/ 5 h 12"/>
              <a:gd name="T4" fmla="*/ 2 w 8"/>
              <a:gd name="T5" fmla="*/ 2 h 12"/>
              <a:gd name="T6" fmla="*/ 4 w 8"/>
              <a:gd name="T7" fmla="*/ 1 h 12"/>
              <a:gd name="T8" fmla="*/ 5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1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1" y="12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1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588"/>
          <p:cNvSpPr>
            <a:spLocks/>
          </p:cNvSpPr>
          <p:nvPr/>
        </p:nvSpPr>
        <p:spPr bwMode="auto">
          <a:xfrm>
            <a:off x="6794501" y="2024063"/>
            <a:ext cx="44450" cy="68263"/>
          </a:xfrm>
          <a:custGeom>
            <a:avLst/>
            <a:gdLst>
              <a:gd name="T0" fmla="*/ 5 w 28"/>
              <a:gd name="T1" fmla="*/ 40 h 43"/>
              <a:gd name="T2" fmla="*/ 5 w 28"/>
              <a:gd name="T3" fmla="*/ 21 h 43"/>
              <a:gd name="T4" fmla="*/ 24 w 28"/>
              <a:gd name="T5" fmla="*/ 21 h 43"/>
              <a:gd name="T6" fmla="*/ 24 w 28"/>
              <a:gd name="T7" fmla="*/ 43 h 43"/>
              <a:gd name="T8" fmla="*/ 28 w 28"/>
              <a:gd name="T9" fmla="*/ 43 h 43"/>
              <a:gd name="T10" fmla="*/ 28 w 28"/>
              <a:gd name="T11" fmla="*/ 0 h 43"/>
              <a:gd name="T12" fmla="*/ 24 w 28"/>
              <a:gd name="T13" fmla="*/ 0 h 43"/>
              <a:gd name="T14" fmla="*/ 24 w 28"/>
              <a:gd name="T15" fmla="*/ 17 h 43"/>
              <a:gd name="T16" fmla="*/ 5 w 28"/>
              <a:gd name="T17" fmla="*/ 17 h 43"/>
              <a:gd name="T18" fmla="*/ 7 w 28"/>
              <a:gd name="T19" fmla="*/ 0 h 43"/>
              <a:gd name="T20" fmla="*/ 2 w 28"/>
              <a:gd name="T21" fmla="*/ 0 h 43"/>
              <a:gd name="T22" fmla="*/ 0 w 28"/>
              <a:gd name="T23" fmla="*/ 40 h 43"/>
              <a:gd name="T24" fmla="*/ 5 w 28"/>
              <a:gd name="T25" fmla="*/ 40 h 43"/>
              <a:gd name="T26" fmla="*/ 5 w 28"/>
              <a:gd name="T27" fmla="*/ 4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3">
                <a:moveTo>
                  <a:pt x="5" y="40"/>
                </a:moveTo>
                <a:lnTo>
                  <a:pt x="5" y="21"/>
                </a:lnTo>
                <a:lnTo>
                  <a:pt x="24" y="21"/>
                </a:lnTo>
                <a:lnTo>
                  <a:pt x="24" y="43"/>
                </a:lnTo>
                <a:lnTo>
                  <a:pt x="28" y="43"/>
                </a:lnTo>
                <a:lnTo>
                  <a:pt x="28" y="0"/>
                </a:lnTo>
                <a:lnTo>
                  <a:pt x="24" y="0"/>
                </a:lnTo>
                <a:lnTo>
                  <a:pt x="24" y="17"/>
                </a:lnTo>
                <a:lnTo>
                  <a:pt x="5" y="17"/>
                </a:lnTo>
                <a:lnTo>
                  <a:pt x="7" y="0"/>
                </a:lnTo>
                <a:lnTo>
                  <a:pt x="2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589"/>
          <p:cNvSpPr>
            <a:spLocks noEditPoints="1"/>
          </p:cNvSpPr>
          <p:nvPr/>
        </p:nvSpPr>
        <p:spPr bwMode="auto">
          <a:xfrm>
            <a:off x="6846888" y="2043113"/>
            <a:ext cx="33338" cy="49213"/>
          </a:xfrm>
          <a:custGeom>
            <a:avLst/>
            <a:gdLst>
              <a:gd name="T0" fmla="*/ 5 w 9"/>
              <a:gd name="T1" fmla="*/ 11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6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6 h 13"/>
              <a:gd name="T18" fmla="*/ 1 w 9"/>
              <a:gd name="T19" fmla="*/ 11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1 h 13"/>
              <a:gd name="T30" fmla="*/ 5 w 9"/>
              <a:gd name="T31" fmla="*/ 11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8 w 9"/>
              <a:gd name="T39" fmla="*/ 5 h 13"/>
              <a:gd name="T40" fmla="*/ 2 w 9"/>
              <a:gd name="T41" fmla="*/ 5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590"/>
          <p:cNvSpPr>
            <a:spLocks/>
          </p:cNvSpPr>
          <p:nvPr/>
        </p:nvSpPr>
        <p:spPr bwMode="auto">
          <a:xfrm>
            <a:off x="6888163" y="2027238"/>
            <a:ext cx="7938" cy="65088"/>
          </a:xfrm>
          <a:custGeom>
            <a:avLst/>
            <a:gdLst>
              <a:gd name="T0" fmla="*/ 5 w 5"/>
              <a:gd name="T1" fmla="*/ 41 h 41"/>
              <a:gd name="T2" fmla="*/ 5 w 5"/>
              <a:gd name="T3" fmla="*/ 0 h 41"/>
              <a:gd name="T4" fmla="*/ 2 w 5"/>
              <a:gd name="T5" fmla="*/ 0 h 41"/>
              <a:gd name="T6" fmla="*/ 0 w 5"/>
              <a:gd name="T7" fmla="*/ 41 h 41"/>
              <a:gd name="T8" fmla="*/ 5 w 5"/>
              <a:gd name="T9" fmla="*/ 41 h 41"/>
              <a:gd name="T10" fmla="*/ 5 w 5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1">
                <a:moveTo>
                  <a:pt x="5" y="41"/>
                </a:moveTo>
                <a:lnTo>
                  <a:pt x="5" y="0"/>
                </a:lnTo>
                <a:lnTo>
                  <a:pt x="2" y="0"/>
                </a:lnTo>
                <a:lnTo>
                  <a:pt x="0" y="41"/>
                </a:lnTo>
                <a:lnTo>
                  <a:pt x="5" y="41"/>
                </a:lnTo>
                <a:lnTo>
                  <a:pt x="5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591"/>
          <p:cNvSpPr>
            <a:spLocks/>
          </p:cNvSpPr>
          <p:nvPr/>
        </p:nvSpPr>
        <p:spPr bwMode="auto">
          <a:xfrm>
            <a:off x="6904038" y="2043113"/>
            <a:ext cx="33338" cy="49213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1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8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4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592"/>
          <p:cNvSpPr>
            <a:spLocks noEditPoints="1"/>
          </p:cNvSpPr>
          <p:nvPr/>
        </p:nvSpPr>
        <p:spPr bwMode="auto">
          <a:xfrm>
            <a:off x="6945313" y="2027238"/>
            <a:ext cx="6350" cy="65088"/>
          </a:xfrm>
          <a:custGeom>
            <a:avLst/>
            <a:gdLst>
              <a:gd name="T0" fmla="*/ 4 w 4"/>
              <a:gd name="T1" fmla="*/ 5 h 41"/>
              <a:gd name="T2" fmla="*/ 4 w 4"/>
              <a:gd name="T3" fmla="*/ 0 h 41"/>
              <a:gd name="T4" fmla="*/ 0 w 4"/>
              <a:gd name="T5" fmla="*/ 0 h 41"/>
              <a:gd name="T6" fmla="*/ 0 w 4"/>
              <a:gd name="T7" fmla="*/ 5 h 41"/>
              <a:gd name="T8" fmla="*/ 4 w 4"/>
              <a:gd name="T9" fmla="*/ 5 h 41"/>
              <a:gd name="T10" fmla="*/ 4 w 4"/>
              <a:gd name="T11" fmla="*/ 5 h 41"/>
              <a:gd name="T12" fmla="*/ 2 w 4"/>
              <a:gd name="T13" fmla="*/ 41 h 41"/>
              <a:gd name="T14" fmla="*/ 2 w 4"/>
              <a:gd name="T15" fmla="*/ 10 h 41"/>
              <a:gd name="T16" fmla="*/ 0 w 4"/>
              <a:gd name="T17" fmla="*/ 10 h 41"/>
              <a:gd name="T18" fmla="*/ 0 w 4"/>
              <a:gd name="T19" fmla="*/ 41 h 41"/>
              <a:gd name="T20" fmla="*/ 2 w 4"/>
              <a:gd name="T21" fmla="*/ 41 h 41"/>
              <a:gd name="T22" fmla="*/ 2 w 4"/>
              <a:gd name="T2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1">
                <a:moveTo>
                  <a:pt x="4" y="5"/>
                </a:moveTo>
                <a:lnTo>
                  <a:pt x="4" y="0"/>
                </a:lnTo>
                <a:lnTo>
                  <a:pt x="0" y="0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2" y="41"/>
                </a:moveTo>
                <a:lnTo>
                  <a:pt x="2" y="10"/>
                </a:lnTo>
                <a:lnTo>
                  <a:pt x="0" y="10"/>
                </a:lnTo>
                <a:lnTo>
                  <a:pt x="0" y="41"/>
                </a:lnTo>
                <a:lnTo>
                  <a:pt x="2" y="41"/>
                </a:lnTo>
                <a:lnTo>
                  <a:pt x="2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593"/>
          <p:cNvSpPr>
            <a:spLocks/>
          </p:cNvSpPr>
          <p:nvPr/>
        </p:nvSpPr>
        <p:spPr bwMode="auto">
          <a:xfrm>
            <a:off x="6959601" y="2043113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1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1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5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594"/>
          <p:cNvSpPr>
            <a:spLocks/>
          </p:cNvSpPr>
          <p:nvPr/>
        </p:nvSpPr>
        <p:spPr bwMode="auto">
          <a:xfrm>
            <a:off x="7000876" y="2027238"/>
            <a:ext cx="30163" cy="65088"/>
          </a:xfrm>
          <a:custGeom>
            <a:avLst/>
            <a:gdLst>
              <a:gd name="T0" fmla="*/ 5 w 19"/>
              <a:gd name="T1" fmla="*/ 41 h 41"/>
              <a:gd name="T2" fmla="*/ 5 w 19"/>
              <a:gd name="T3" fmla="*/ 29 h 41"/>
              <a:gd name="T4" fmla="*/ 7 w 19"/>
              <a:gd name="T5" fmla="*/ 26 h 41"/>
              <a:gd name="T6" fmla="*/ 14 w 19"/>
              <a:gd name="T7" fmla="*/ 41 h 41"/>
              <a:gd name="T8" fmla="*/ 19 w 19"/>
              <a:gd name="T9" fmla="*/ 41 h 41"/>
              <a:gd name="T10" fmla="*/ 9 w 19"/>
              <a:gd name="T11" fmla="*/ 22 h 41"/>
              <a:gd name="T12" fmla="*/ 19 w 19"/>
              <a:gd name="T13" fmla="*/ 12 h 41"/>
              <a:gd name="T14" fmla="*/ 14 w 19"/>
              <a:gd name="T15" fmla="*/ 12 h 41"/>
              <a:gd name="T16" fmla="*/ 5 w 19"/>
              <a:gd name="T17" fmla="*/ 24 h 41"/>
              <a:gd name="T18" fmla="*/ 5 w 19"/>
              <a:gd name="T19" fmla="*/ 0 h 41"/>
              <a:gd name="T20" fmla="*/ 0 w 19"/>
              <a:gd name="T21" fmla="*/ 0 h 41"/>
              <a:gd name="T22" fmla="*/ 0 w 19"/>
              <a:gd name="T23" fmla="*/ 41 h 41"/>
              <a:gd name="T24" fmla="*/ 5 w 19"/>
              <a:gd name="T25" fmla="*/ 41 h 41"/>
              <a:gd name="T26" fmla="*/ 5 w 19"/>
              <a:gd name="T2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1">
                <a:moveTo>
                  <a:pt x="5" y="41"/>
                </a:moveTo>
                <a:lnTo>
                  <a:pt x="5" y="29"/>
                </a:lnTo>
                <a:lnTo>
                  <a:pt x="7" y="26"/>
                </a:lnTo>
                <a:lnTo>
                  <a:pt x="14" y="41"/>
                </a:lnTo>
                <a:lnTo>
                  <a:pt x="19" y="41"/>
                </a:lnTo>
                <a:lnTo>
                  <a:pt x="9" y="22"/>
                </a:lnTo>
                <a:lnTo>
                  <a:pt x="19" y="12"/>
                </a:lnTo>
                <a:lnTo>
                  <a:pt x="14" y="12"/>
                </a:lnTo>
                <a:lnTo>
                  <a:pt x="5" y="24"/>
                </a:lnTo>
                <a:lnTo>
                  <a:pt x="5" y="0"/>
                </a:lnTo>
                <a:lnTo>
                  <a:pt x="0" y="0"/>
                </a:lnTo>
                <a:lnTo>
                  <a:pt x="0" y="41"/>
                </a:lnTo>
                <a:lnTo>
                  <a:pt x="5" y="41"/>
                </a:lnTo>
                <a:lnTo>
                  <a:pt x="5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595"/>
          <p:cNvSpPr>
            <a:spLocks noEditPoints="1"/>
          </p:cNvSpPr>
          <p:nvPr/>
        </p:nvSpPr>
        <p:spPr bwMode="auto">
          <a:xfrm>
            <a:off x="7038976" y="2027238"/>
            <a:ext cx="6350" cy="65088"/>
          </a:xfrm>
          <a:custGeom>
            <a:avLst/>
            <a:gdLst>
              <a:gd name="T0" fmla="*/ 4 w 4"/>
              <a:gd name="T1" fmla="*/ 5 h 41"/>
              <a:gd name="T2" fmla="*/ 4 w 4"/>
              <a:gd name="T3" fmla="*/ 0 h 41"/>
              <a:gd name="T4" fmla="*/ 0 w 4"/>
              <a:gd name="T5" fmla="*/ 0 h 41"/>
              <a:gd name="T6" fmla="*/ 0 w 4"/>
              <a:gd name="T7" fmla="*/ 5 h 41"/>
              <a:gd name="T8" fmla="*/ 4 w 4"/>
              <a:gd name="T9" fmla="*/ 5 h 41"/>
              <a:gd name="T10" fmla="*/ 4 w 4"/>
              <a:gd name="T11" fmla="*/ 5 h 41"/>
              <a:gd name="T12" fmla="*/ 4 w 4"/>
              <a:gd name="T13" fmla="*/ 41 h 41"/>
              <a:gd name="T14" fmla="*/ 4 w 4"/>
              <a:gd name="T15" fmla="*/ 12 h 41"/>
              <a:gd name="T16" fmla="*/ 0 w 4"/>
              <a:gd name="T17" fmla="*/ 12 h 41"/>
              <a:gd name="T18" fmla="*/ 0 w 4"/>
              <a:gd name="T19" fmla="*/ 41 h 41"/>
              <a:gd name="T20" fmla="*/ 4 w 4"/>
              <a:gd name="T21" fmla="*/ 41 h 41"/>
              <a:gd name="T22" fmla="*/ 4 w 4"/>
              <a:gd name="T2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1">
                <a:moveTo>
                  <a:pt x="4" y="5"/>
                </a:moveTo>
                <a:lnTo>
                  <a:pt x="4" y="0"/>
                </a:lnTo>
                <a:lnTo>
                  <a:pt x="0" y="0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4" y="41"/>
                </a:moveTo>
                <a:lnTo>
                  <a:pt x="4" y="12"/>
                </a:lnTo>
                <a:lnTo>
                  <a:pt x="0" y="12"/>
                </a:lnTo>
                <a:lnTo>
                  <a:pt x="0" y="41"/>
                </a:lnTo>
                <a:lnTo>
                  <a:pt x="4" y="41"/>
                </a:lnTo>
                <a:lnTo>
                  <a:pt x="4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596"/>
          <p:cNvSpPr>
            <a:spLocks noEditPoints="1"/>
          </p:cNvSpPr>
          <p:nvPr/>
        </p:nvSpPr>
        <p:spPr bwMode="auto">
          <a:xfrm>
            <a:off x="9129713" y="6321426"/>
            <a:ext cx="46038" cy="63500"/>
          </a:xfrm>
          <a:custGeom>
            <a:avLst/>
            <a:gdLst>
              <a:gd name="T0" fmla="*/ 5 w 12"/>
              <a:gd name="T1" fmla="*/ 17 h 17"/>
              <a:gd name="T2" fmla="*/ 9 w 12"/>
              <a:gd name="T3" fmla="*/ 16 h 17"/>
              <a:gd name="T4" fmla="*/ 11 w 12"/>
              <a:gd name="T5" fmla="*/ 13 h 17"/>
              <a:gd name="T6" fmla="*/ 12 w 12"/>
              <a:gd name="T7" fmla="*/ 8 h 17"/>
              <a:gd name="T8" fmla="*/ 11 w 12"/>
              <a:gd name="T9" fmla="*/ 4 h 17"/>
              <a:gd name="T10" fmla="*/ 10 w 12"/>
              <a:gd name="T11" fmla="*/ 1 h 17"/>
              <a:gd name="T12" fmla="*/ 8 w 12"/>
              <a:gd name="T13" fmla="*/ 0 h 17"/>
              <a:gd name="T14" fmla="*/ 5 w 12"/>
              <a:gd name="T15" fmla="*/ 0 h 17"/>
              <a:gd name="T16" fmla="*/ 0 w 12"/>
              <a:gd name="T17" fmla="*/ 0 h 17"/>
              <a:gd name="T18" fmla="*/ 0 w 12"/>
              <a:gd name="T19" fmla="*/ 17 h 17"/>
              <a:gd name="T20" fmla="*/ 5 w 12"/>
              <a:gd name="T21" fmla="*/ 17 h 17"/>
              <a:gd name="T22" fmla="*/ 2 w 12"/>
              <a:gd name="T23" fmla="*/ 2 h 17"/>
              <a:gd name="T24" fmla="*/ 5 w 12"/>
              <a:gd name="T25" fmla="*/ 2 h 17"/>
              <a:gd name="T26" fmla="*/ 8 w 12"/>
              <a:gd name="T27" fmla="*/ 2 h 17"/>
              <a:gd name="T28" fmla="*/ 9 w 12"/>
              <a:gd name="T29" fmla="*/ 4 h 17"/>
              <a:gd name="T30" fmla="*/ 10 w 12"/>
              <a:gd name="T31" fmla="*/ 8 h 17"/>
              <a:gd name="T32" fmla="*/ 9 w 12"/>
              <a:gd name="T33" fmla="*/ 12 h 17"/>
              <a:gd name="T34" fmla="*/ 8 w 12"/>
              <a:gd name="T35" fmla="*/ 14 h 17"/>
              <a:gd name="T36" fmla="*/ 5 w 12"/>
              <a:gd name="T37" fmla="*/ 15 h 17"/>
              <a:gd name="T38" fmla="*/ 2 w 12"/>
              <a:gd name="T39" fmla="*/ 15 h 17"/>
              <a:gd name="T40" fmla="*/ 2 w 12"/>
              <a:gd name="T41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" h="17">
                <a:moveTo>
                  <a:pt x="5" y="17"/>
                </a:moveTo>
                <a:cubicBezTo>
                  <a:pt x="7" y="17"/>
                  <a:pt x="8" y="16"/>
                  <a:pt x="9" y="16"/>
                </a:cubicBezTo>
                <a:cubicBezTo>
                  <a:pt x="10" y="15"/>
                  <a:pt x="10" y="14"/>
                  <a:pt x="11" y="13"/>
                </a:cubicBezTo>
                <a:cubicBezTo>
                  <a:pt x="12" y="12"/>
                  <a:pt x="12" y="10"/>
                  <a:pt x="12" y="8"/>
                </a:cubicBezTo>
                <a:cubicBezTo>
                  <a:pt x="12" y="7"/>
                  <a:pt x="12" y="5"/>
                  <a:pt x="11" y="4"/>
                </a:cubicBezTo>
                <a:cubicBezTo>
                  <a:pt x="11" y="3"/>
                  <a:pt x="11" y="2"/>
                  <a:pt x="10" y="1"/>
                </a:cubicBezTo>
                <a:cubicBezTo>
                  <a:pt x="9" y="1"/>
                  <a:pt x="9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3"/>
                  <a:pt x="9" y="4"/>
                </a:cubicBezTo>
                <a:cubicBezTo>
                  <a:pt x="10" y="5"/>
                  <a:pt x="10" y="6"/>
                  <a:pt x="10" y="8"/>
                </a:cubicBezTo>
                <a:cubicBezTo>
                  <a:pt x="10" y="10"/>
                  <a:pt x="10" y="11"/>
                  <a:pt x="9" y="12"/>
                </a:cubicBezTo>
                <a:cubicBezTo>
                  <a:pt x="9" y="13"/>
                  <a:pt x="8" y="14"/>
                  <a:pt x="8" y="14"/>
                </a:cubicBezTo>
                <a:cubicBezTo>
                  <a:pt x="7" y="15"/>
                  <a:pt x="6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597"/>
          <p:cNvSpPr>
            <a:spLocks noEditPoints="1"/>
          </p:cNvSpPr>
          <p:nvPr/>
        </p:nvSpPr>
        <p:spPr bwMode="auto">
          <a:xfrm>
            <a:off x="9182101" y="6335713"/>
            <a:ext cx="34925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8 w 9"/>
              <a:gd name="T7" fmla="*/ 8 h 13"/>
              <a:gd name="T8" fmla="*/ 8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1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2 h 13"/>
              <a:gd name="T26" fmla="*/ 6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1 w 9"/>
              <a:gd name="T35" fmla="*/ 6 h 13"/>
              <a:gd name="T36" fmla="*/ 0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10 h 13"/>
              <a:gd name="T56" fmla="*/ 5 w 9"/>
              <a:gd name="T57" fmla="*/ 11 h 13"/>
              <a:gd name="T58" fmla="*/ 3 w 9"/>
              <a:gd name="T59" fmla="*/ 12 h 13"/>
              <a:gd name="T60" fmla="*/ 2 w 9"/>
              <a:gd name="T61" fmla="*/ 11 h 13"/>
              <a:gd name="T62" fmla="*/ 1 w 9"/>
              <a:gd name="T63" fmla="*/ 10 h 13"/>
              <a:gd name="T64" fmla="*/ 2 w 9"/>
              <a:gd name="T65" fmla="*/ 9 h 13"/>
              <a:gd name="T66" fmla="*/ 2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8" y="11"/>
                  <a:pt x="8" y="10"/>
                  <a:pt x="8" y="8"/>
                </a:cubicBezTo>
                <a:cubicBezTo>
                  <a:pt x="8" y="5"/>
                  <a:pt x="8" y="5"/>
                  <a:pt x="8" y="5"/>
                </a:cubicBezTo>
                <a:cubicBezTo>
                  <a:pt x="9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4" y="6"/>
                </a:cubicBezTo>
                <a:cubicBezTo>
                  <a:pt x="3" y="6"/>
                  <a:pt x="2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4" y="13"/>
                  <a:pt x="5" y="13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2"/>
                  <a:pt x="3" y="12"/>
                </a:cubicBezTo>
                <a:cubicBezTo>
                  <a:pt x="3" y="12"/>
                  <a:pt x="2" y="11"/>
                  <a:pt x="2" y="11"/>
                </a:cubicBezTo>
                <a:cubicBezTo>
                  <a:pt x="2" y="11"/>
                  <a:pt x="1" y="10"/>
                  <a:pt x="1" y="10"/>
                </a:cubicBezTo>
                <a:cubicBezTo>
                  <a:pt x="1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3" y="8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598"/>
          <p:cNvSpPr>
            <a:spLocks/>
          </p:cNvSpPr>
          <p:nvPr/>
        </p:nvSpPr>
        <p:spPr bwMode="auto">
          <a:xfrm>
            <a:off x="9223376" y="6335713"/>
            <a:ext cx="52388" cy="49213"/>
          </a:xfrm>
          <a:custGeom>
            <a:avLst/>
            <a:gdLst>
              <a:gd name="T0" fmla="*/ 2 w 14"/>
              <a:gd name="T1" fmla="*/ 13 h 13"/>
              <a:gd name="T2" fmla="*/ 2 w 14"/>
              <a:gd name="T3" fmla="*/ 7 h 13"/>
              <a:gd name="T4" fmla="*/ 3 w 14"/>
              <a:gd name="T5" fmla="*/ 3 h 13"/>
              <a:gd name="T6" fmla="*/ 5 w 14"/>
              <a:gd name="T7" fmla="*/ 2 h 13"/>
              <a:gd name="T8" fmla="*/ 6 w 14"/>
              <a:gd name="T9" fmla="*/ 3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6 h 13"/>
              <a:gd name="T18" fmla="*/ 9 w 14"/>
              <a:gd name="T19" fmla="*/ 3 h 13"/>
              <a:gd name="T20" fmla="*/ 11 w 14"/>
              <a:gd name="T21" fmla="*/ 2 h 13"/>
              <a:gd name="T22" fmla="*/ 12 w 14"/>
              <a:gd name="T23" fmla="*/ 3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5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1 h 13"/>
              <a:gd name="T40" fmla="*/ 8 w 14"/>
              <a:gd name="T41" fmla="*/ 3 h 13"/>
              <a:gd name="T42" fmla="*/ 7 w 14"/>
              <a:gd name="T43" fmla="*/ 1 h 13"/>
              <a:gd name="T44" fmla="*/ 5 w 14"/>
              <a:gd name="T45" fmla="*/ 0 h 13"/>
              <a:gd name="T46" fmla="*/ 3 w 14"/>
              <a:gd name="T47" fmla="*/ 1 h 13"/>
              <a:gd name="T48" fmla="*/ 2 w 14"/>
              <a:gd name="T49" fmla="*/ 2 h 13"/>
              <a:gd name="T50" fmla="*/ 2 w 14"/>
              <a:gd name="T51" fmla="*/ 1 h 13"/>
              <a:gd name="T52" fmla="*/ 0 w 14"/>
              <a:gd name="T53" fmla="*/ 1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9" y="3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1" y="2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10" y="1"/>
                  <a:pt x="9" y="1"/>
                </a:cubicBezTo>
                <a:cubicBezTo>
                  <a:pt x="9" y="1"/>
                  <a:pt x="8" y="2"/>
                  <a:pt x="8" y="3"/>
                </a:cubicBezTo>
                <a:cubicBezTo>
                  <a:pt x="8" y="2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599"/>
          <p:cNvSpPr>
            <a:spLocks noEditPoints="1"/>
          </p:cNvSpPr>
          <p:nvPr/>
        </p:nvSpPr>
        <p:spPr bwMode="auto">
          <a:xfrm>
            <a:off x="9283701" y="6335713"/>
            <a:ext cx="33338" cy="53975"/>
          </a:xfrm>
          <a:custGeom>
            <a:avLst/>
            <a:gdLst>
              <a:gd name="T0" fmla="*/ 7 w 9"/>
              <a:gd name="T1" fmla="*/ 13 h 14"/>
              <a:gd name="T2" fmla="*/ 9 w 9"/>
              <a:gd name="T3" fmla="*/ 13 h 14"/>
              <a:gd name="T4" fmla="*/ 9 w 9"/>
              <a:gd name="T5" fmla="*/ 12 h 14"/>
              <a:gd name="T6" fmla="*/ 9 w 9"/>
              <a:gd name="T7" fmla="*/ 8 h 14"/>
              <a:gd name="T8" fmla="*/ 9 w 9"/>
              <a:gd name="T9" fmla="*/ 5 h 14"/>
              <a:gd name="T10" fmla="*/ 9 w 9"/>
              <a:gd name="T11" fmla="*/ 3 h 14"/>
              <a:gd name="T12" fmla="*/ 7 w 9"/>
              <a:gd name="T13" fmla="*/ 1 h 14"/>
              <a:gd name="T14" fmla="*/ 5 w 9"/>
              <a:gd name="T15" fmla="*/ 1 h 14"/>
              <a:gd name="T16" fmla="*/ 2 w 9"/>
              <a:gd name="T17" fmla="*/ 1 h 14"/>
              <a:gd name="T18" fmla="*/ 0 w 9"/>
              <a:gd name="T19" fmla="*/ 4 h 14"/>
              <a:gd name="T20" fmla="*/ 2 w 9"/>
              <a:gd name="T21" fmla="*/ 5 h 14"/>
              <a:gd name="T22" fmla="*/ 3 w 9"/>
              <a:gd name="T23" fmla="*/ 3 h 14"/>
              <a:gd name="T24" fmla="*/ 5 w 9"/>
              <a:gd name="T25" fmla="*/ 2 h 14"/>
              <a:gd name="T26" fmla="*/ 7 w 9"/>
              <a:gd name="T27" fmla="*/ 3 h 14"/>
              <a:gd name="T28" fmla="*/ 7 w 9"/>
              <a:gd name="T29" fmla="*/ 5 h 14"/>
              <a:gd name="T30" fmla="*/ 7 w 9"/>
              <a:gd name="T31" fmla="*/ 5 h 14"/>
              <a:gd name="T32" fmla="*/ 4 w 9"/>
              <a:gd name="T33" fmla="*/ 6 h 14"/>
              <a:gd name="T34" fmla="*/ 2 w 9"/>
              <a:gd name="T35" fmla="*/ 7 h 14"/>
              <a:gd name="T36" fmla="*/ 0 w 9"/>
              <a:gd name="T37" fmla="*/ 8 h 14"/>
              <a:gd name="T38" fmla="*/ 0 w 9"/>
              <a:gd name="T39" fmla="*/ 10 h 14"/>
              <a:gd name="T40" fmla="*/ 1 w 9"/>
              <a:gd name="T41" fmla="*/ 13 h 14"/>
              <a:gd name="T42" fmla="*/ 3 w 9"/>
              <a:gd name="T43" fmla="*/ 14 h 14"/>
              <a:gd name="T44" fmla="*/ 5 w 9"/>
              <a:gd name="T45" fmla="*/ 13 h 14"/>
              <a:gd name="T46" fmla="*/ 7 w 9"/>
              <a:gd name="T47" fmla="*/ 12 h 14"/>
              <a:gd name="T48" fmla="*/ 7 w 9"/>
              <a:gd name="T49" fmla="*/ 13 h 14"/>
              <a:gd name="T50" fmla="*/ 7 w 9"/>
              <a:gd name="T51" fmla="*/ 13 h 14"/>
              <a:gd name="T52" fmla="*/ 7 w 9"/>
              <a:gd name="T53" fmla="*/ 8 h 14"/>
              <a:gd name="T54" fmla="*/ 7 w 9"/>
              <a:gd name="T55" fmla="*/ 10 h 14"/>
              <a:gd name="T56" fmla="*/ 5 w 9"/>
              <a:gd name="T57" fmla="*/ 11 h 14"/>
              <a:gd name="T58" fmla="*/ 4 w 9"/>
              <a:gd name="T59" fmla="*/ 12 h 14"/>
              <a:gd name="T60" fmla="*/ 2 w 9"/>
              <a:gd name="T61" fmla="*/ 11 h 14"/>
              <a:gd name="T62" fmla="*/ 2 w 9"/>
              <a:gd name="T63" fmla="*/ 10 h 14"/>
              <a:gd name="T64" fmla="*/ 2 w 9"/>
              <a:gd name="T65" fmla="*/ 9 h 14"/>
              <a:gd name="T66" fmla="*/ 3 w 9"/>
              <a:gd name="T67" fmla="*/ 8 h 14"/>
              <a:gd name="T68" fmla="*/ 4 w 9"/>
              <a:gd name="T69" fmla="*/ 8 h 14"/>
              <a:gd name="T70" fmla="*/ 7 w 9"/>
              <a:gd name="T71" fmla="*/ 7 h 14"/>
              <a:gd name="T72" fmla="*/ 7 w 9"/>
              <a:gd name="T73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4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6" y="1"/>
                  <a:pt x="5" y="1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6"/>
                  <a:pt x="5" y="6"/>
                  <a:pt x="4" y="6"/>
                </a:cubicBezTo>
                <a:cubicBezTo>
                  <a:pt x="3" y="6"/>
                  <a:pt x="2" y="6"/>
                  <a:pt x="2" y="7"/>
                </a:cubicBezTo>
                <a:cubicBezTo>
                  <a:pt x="1" y="7"/>
                  <a:pt x="1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2"/>
                  <a:pt x="1" y="13"/>
                </a:cubicBezTo>
                <a:cubicBezTo>
                  <a:pt x="1" y="13"/>
                  <a:pt x="2" y="13"/>
                  <a:pt x="3" y="14"/>
                </a:cubicBezTo>
                <a:cubicBezTo>
                  <a:pt x="4" y="14"/>
                  <a:pt x="5" y="13"/>
                  <a:pt x="5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5" y="12"/>
                  <a:pt x="4" y="12"/>
                  <a:pt x="4" y="12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8"/>
                  <a:pt x="3" y="8"/>
                </a:cubicBezTo>
                <a:cubicBezTo>
                  <a:pt x="3" y="8"/>
                  <a:pt x="3" y="8"/>
                  <a:pt x="4" y="8"/>
                </a:cubicBezTo>
                <a:cubicBezTo>
                  <a:pt x="5" y="8"/>
                  <a:pt x="6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600"/>
          <p:cNvSpPr>
            <a:spLocks/>
          </p:cNvSpPr>
          <p:nvPr/>
        </p:nvSpPr>
        <p:spPr bwMode="auto">
          <a:xfrm>
            <a:off x="9324976" y="6340476"/>
            <a:ext cx="30163" cy="49213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7 h 13"/>
              <a:gd name="T8" fmla="*/ 7 w 8"/>
              <a:gd name="T9" fmla="*/ 6 h 13"/>
              <a:gd name="T10" fmla="*/ 4 w 8"/>
              <a:gd name="T11" fmla="*/ 5 h 13"/>
              <a:gd name="T12" fmla="*/ 2 w 8"/>
              <a:gd name="T13" fmla="*/ 4 h 13"/>
              <a:gd name="T14" fmla="*/ 2 w 8"/>
              <a:gd name="T15" fmla="*/ 3 h 13"/>
              <a:gd name="T16" fmla="*/ 2 w 8"/>
              <a:gd name="T17" fmla="*/ 2 h 13"/>
              <a:gd name="T18" fmla="*/ 4 w 8"/>
              <a:gd name="T19" fmla="*/ 1 h 13"/>
              <a:gd name="T20" fmla="*/ 6 w 8"/>
              <a:gd name="T21" fmla="*/ 3 h 13"/>
              <a:gd name="T22" fmla="*/ 8 w 8"/>
              <a:gd name="T23" fmla="*/ 3 h 13"/>
              <a:gd name="T24" fmla="*/ 7 w 8"/>
              <a:gd name="T25" fmla="*/ 1 h 13"/>
              <a:gd name="T26" fmla="*/ 6 w 8"/>
              <a:gd name="T27" fmla="*/ 0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3 h 13"/>
              <a:gd name="T34" fmla="*/ 1 w 8"/>
              <a:gd name="T35" fmla="*/ 5 h 13"/>
              <a:gd name="T36" fmla="*/ 2 w 8"/>
              <a:gd name="T37" fmla="*/ 6 h 13"/>
              <a:gd name="T38" fmla="*/ 4 w 8"/>
              <a:gd name="T39" fmla="*/ 7 h 13"/>
              <a:gd name="T40" fmla="*/ 6 w 8"/>
              <a:gd name="T41" fmla="*/ 8 h 13"/>
              <a:gd name="T42" fmla="*/ 6 w 8"/>
              <a:gd name="T43" fmla="*/ 9 h 13"/>
              <a:gd name="T44" fmla="*/ 6 w 8"/>
              <a:gd name="T45" fmla="*/ 10 h 13"/>
              <a:gd name="T46" fmla="*/ 4 w 8"/>
              <a:gd name="T47" fmla="*/ 11 h 13"/>
              <a:gd name="T48" fmla="*/ 2 w 8"/>
              <a:gd name="T49" fmla="*/ 10 h 13"/>
              <a:gd name="T50" fmla="*/ 2 w 8"/>
              <a:gd name="T51" fmla="*/ 8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2"/>
                  <a:pt x="7" y="12"/>
                </a:cubicBezTo>
                <a:cubicBezTo>
                  <a:pt x="8" y="11"/>
                  <a:pt x="8" y="10"/>
                  <a:pt x="8" y="9"/>
                </a:cubicBezTo>
                <a:cubicBezTo>
                  <a:pt x="8" y="8"/>
                  <a:pt x="8" y="8"/>
                  <a:pt x="8" y="7"/>
                </a:cubicBezTo>
                <a:cubicBezTo>
                  <a:pt x="8" y="7"/>
                  <a:pt x="7" y="6"/>
                  <a:pt x="7" y="6"/>
                </a:cubicBezTo>
                <a:cubicBezTo>
                  <a:pt x="7" y="6"/>
                  <a:pt x="6" y="5"/>
                  <a:pt x="4" y="5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6" y="2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1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7"/>
                  <a:pt x="4" y="7"/>
                </a:cubicBezTo>
                <a:cubicBezTo>
                  <a:pt x="5" y="7"/>
                  <a:pt x="6" y="8"/>
                  <a:pt x="6" y="8"/>
                </a:cubicBezTo>
                <a:cubicBezTo>
                  <a:pt x="6" y="8"/>
                  <a:pt x="7" y="8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9"/>
                  <a:pt x="2" y="8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601"/>
          <p:cNvSpPr>
            <a:spLocks/>
          </p:cNvSpPr>
          <p:nvPr/>
        </p:nvSpPr>
        <p:spPr bwMode="auto">
          <a:xfrm>
            <a:off x="9363076" y="6321426"/>
            <a:ext cx="33338" cy="68263"/>
          </a:xfrm>
          <a:custGeom>
            <a:avLst/>
            <a:gdLst>
              <a:gd name="T0" fmla="*/ 5 w 21"/>
              <a:gd name="T1" fmla="*/ 40 h 43"/>
              <a:gd name="T2" fmla="*/ 5 w 21"/>
              <a:gd name="T3" fmla="*/ 31 h 43"/>
              <a:gd name="T4" fmla="*/ 7 w 21"/>
              <a:gd name="T5" fmla="*/ 26 h 43"/>
              <a:gd name="T6" fmla="*/ 16 w 21"/>
              <a:gd name="T7" fmla="*/ 43 h 43"/>
              <a:gd name="T8" fmla="*/ 21 w 21"/>
              <a:gd name="T9" fmla="*/ 43 h 43"/>
              <a:gd name="T10" fmla="*/ 12 w 21"/>
              <a:gd name="T11" fmla="*/ 24 h 43"/>
              <a:gd name="T12" fmla="*/ 21 w 21"/>
              <a:gd name="T13" fmla="*/ 12 h 43"/>
              <a:gd name="T14" fmla="*/ 14 w 21"/>
              <a:gd name="T15" fmla="*/ 12 h 43"/>
              <a:gd name="T16" fmla="*/ 5 w 21"/>
              <a:gd name="T17" fmla="*/ 24 h 43"/>
              <a:gd name="T18" fmla="*/ 5 w 21"/>
              <a:gd name="T19" fmla="*/ 0 h 43"/>
              <a:gd name="T20" fmla="*/ 2 w 21"/>
              <a:gd name="T21" fmla="*/ 0 h 43"/>
              <a:gd name="T22" fmla="*/ 0 w 21"/>
              <a:gd name="T23" fmla="*/ 40 h 43"/>
              <a:gd name="T24" fmla="*/ 5 w 21"/>
              <a:gd name="T25" fmla="*/ 40 h 43"/>
              <a:gd name="T26" fmla="*/ 5 w 21"/>
              <a:gd name="T27" fmla="*/ 4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3">
                <a:moveTo>
                  <a:pt x="5" y="40"/>
                </a:moveTo>
                <a:lnTo>
                  <a:pt x="5" y="31"/>
                </a:lnTo>
                <a:lnTo>
                  <a:pt x="7" y="26"/>
                </a:lnTo>
                <a:lnTo>
                  <a:pt x="16" y="43"/>
                </a:lnTo>
                <a:lnTo>
                  <a:pt x="21" y="43"/>
                </a:lnTo>
                <a:lnTo>
                  <a:pt x="12" y="24"/>
                </a:lnTo>
                <a:lnTo>
                  <a:pt x="21" y="12"/>
                </a:lnTo>
                <a:lnTo>
                  <a:pt x="14" y="12"/>
                </a:lnTo>
                <a:lnTo>
                  <a:pt x="5" y="24"/>
                </a:lnTo>
                <a:lnTo>
                  <a:pt x="5" y="0"/>
                </a:lnTo>
                <a:lnTo>
                  <a:pt x="2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602"/>
          <p:cNvSpPr>
            <a:spLocks/>
          </p:cNvSpPr>
          <p:nvPr/>
        </p:nvSpPr>
        <p:spPr bwMode="auto">
          <a:xfrm>
            <a:off x="9399588" y="6340476"/>
            <a:ext cx="30163" cy="49213"/>
          </a:xfrm>
          <a:custGeom>
            <a:avLst/>
            <a:gdLst>
              <a:gd name="T0" fmla="*/ 8 w 8"/>
              <a:gd name="T1" fmla="*/ 13 h 13"/>
              <a:gd name="T2" fmla="*/ 8 w 8"/>
              <a:gd name="T3" fmla="*/ 0 h 13"/>
              <a:gd name="T4" fmla="*/ 7 w 8"/>
              <a:gd name="T5" fmla="*/ 0 h 13"/>
              <a:gd name="T6" fmla="*/ 7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3 w 8"/>
              <a:gd name="T13" fmla="*/ 11 h 13"/>
              <a:gd name="T14" fmla="*/ 2 w 8"/>
              <a:gd name="T15" fmla="*/ 10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1 h 13"/>
              <a:gd name="T26" fmla="*/ 1 w 8"/>
              <a:gd name="T27" fmla="*/ 12 h 13"/>
              <a:gd name="T28" fmla="*/ 4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7 w 8"/>
              <a:gd name="T35" fmla="*/ 13 h 13"/>
              <a:gd name="T36" fmla="*/ 8 w 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3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6" y="9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1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603"/>
          <p:cNvSpPr>
            <a:spLocks/>
          </p:cNvSpPr>
          <p:nvPr/>
        </p:nvSpPr>
        <p:spPr bwMode="auto">
          <a:xfrm>
            <a:off x="9437688" y="6340476"/>
            <a:ext cx="33338" cy="49213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9 w 9"/>
              <a:gd name="T7" fmla="*/ 7 h 13"/>
              <a:gd name="T8" fmla="*/ 8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9 w 9"/>
              <a:gd name="T23" fmla="*/ 4 h 13"/>
              <a:gd name="T24" fmla="*/ 8 w 9"/>
              <a:gd name="T25" fmla="*/ 2 h 13"/>
              <a:gd name="T26" fmla="*/ 7 w 9"/>
              <a:gd name="T27" fmla="*/ 0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9" y="7"/>
                </a:cubicBezTo>
                <a:cubicBezTo>
                  <a:pt x="8" y="7"/>
                  <a:pt x="8" y="7"/>
                  <a:pt x="8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4"/>
                </a:cubicBezTo>
                <a:cubicBezTo>
                  <a:pt x="9" y="4"/>
                  <a:pt x="9" y="4"/>
                  <a:pt x="9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3" y="0"/>
                  <a:pt x="2" y="1"/>
                </a:cubicBezTo>
                <a:cubicBezTo>
                  <a:pt x="1" y="2"/>
                  <a:pt x="1" y="2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4" y="7"/>
                  <a:pt x="5" y="7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604"/>
          <p:cNvSpPr>
            <a:spLocks/>
          </p:cNvSpPr>
          <p:nvPr/>
        </p:nvSpPr>
        <p:spPr bwMode="auto">
          <a:xfrm>
            <a:off x="8686801" y="6648451"/>
            <a:ext cx="41275" cy="63500"/>
          </a:xfrm>
          <a:custGeom>
            <a:avLst/>
            <a:gdLst>
              <a:gd name="T0" fmla="*/ 17 w 26"/>
              <a:gd name="T1" fmla="*/ 40 h 40"/>
              <a:gd name="T2" fmla="*/ 17 w 26"/>
              <a:gd name="T3" fmla="*/ 5 h 40"/>
              <a:gd name="T4" fmla="*/ 26 w 26"/>
              <a:gd name="T5" fmla="*/ 5 h 40"/>
              <a:gd name="T6" fmla="*/ 26 w 26"/>
              <a:gd name="T7" fmla="*/ 0 h 40"/>
              <a:gd name="T8" fmla="*/ 0 w 26"/>
              <a:gd name="T9" fmla="*/ 0 h 40"/>
              <a:gd name="T10" fmla="*/ 0 w 26"/>
              <a:gd name="T11" fmla="*/ 5 h 40"/>
              <a:gd name="T12" fmla="*/ 12 w 26"/>
              <a:gd name="T13" fmla="*/ 5 h 40"/>
              <a:gd name="T14" fmla="*/ 12 w 26"/>
              <a:gd name="T15" fmla="*/ 40 h 40"/>
              <a:gd name="T16" fmla="*/ 17 w 26"/>
              <a:gd name="T17" fmla="*/ 40 h 40"/>
              <a:gd name="T18" fmla="*/ 17 w 26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0">
                <a:moveTo>
                  <a:pt x="17" y="40"/>
                </a:moveTo>
                <a:lnTo>
                  <a:pt x="17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5"/>
                </a:lnTo>
                <a:lnTo>
                  <a:pt x="12" y="5"/>
                </a:lnTo>
                <a:lnTo>
                  <a:pt x="12" y="40"/>
                </a:lnTo>
                <a:lnTo>
                  <a:pt x="17" y="40"/>
                </a:lnTo>
                <a:lnTo>
                  <a:pt x="17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605"/>
          <p:cNvSpPr>
            <a:spLocks noEditPoints="1"/>
          </p:cNvSpPr>
          <p:nvPr/>
        </p:nvSpPr>
        <p:spPr bwMode="auto">
          <a:xfrm>
            <a:off x="8724901" y="6662738"/>
            <a:ext cx="36513" cy="49213"/>
          </a:xfrm>
          <a:custGeom>
            <a:avLst/>
            <a:gdLst>
              <a:gd name="T0" fmla="*/ 5 w 10"/>
              <a:gd name="T1" fmla="*/ 12 h 13"/>
              <a:gd name="T2" fmla="*/ 3 w 10"/>
              <a:gd name="T3" fmla="*/ 11 h 13"/>
              <a:gd name="T4" fmla="*/ 2 w 10"/>
              <a:gd name="T5" fmla="*/ 7 h 13"/>
              <a:gd name="T6" fmla="*/ 10 w 10"/>
              <a:gd name="T7" fmla="*/ 8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1 w 10"/>
              <a:gd name="T19" fmla="*/ 12 h 13"/>
              <a:gd name="T20" fmla="*/ 5 w 10"/>
              <a:gd name="T21" fmla="*/ 13 h 13"/>
              <a:gd name="T22" fmla="*/ 8 w 10"/>
              <a:gd name="T23" fmla="*/ 13 h 13"/>
              <a:gd name="T24" fmla="*/ 9 w 10"/>
              <a:gd name="T25" fmla="*/ 10 h 13"/>
              <a:gd name="T26" fmla="*/ 8 w 10"/>
              <a:gd name="T27" fmla="*/ 9 h 13"/>
              <a:gd name="T28" fmla="*/ 5 w 10"/>
              <a:gd name="T29" fmla="*/ 12 h 13"/>
              <a:gd name="T30" fmla="*/ 5 w 10"/>
              <a:gd name="T31" fmla="*/ 12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6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2"/>
                </a:move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4" y="3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4"/>
                  <a:pt x="8" y="5"/>
                  <a:pt x="8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606"/>
          <p:cNvSpPr>
            <a:spLocks/>
          </p:cNvSpPr>
          <p:nvPr/>
        </p:nvSpPr>
        <p:spPr bwMode="auto">
          <a:xfrm>
            <a:off x="8769351" y="6648451"/>
            <a:ext cx="3175" cy="63500"/>
          </a:xfrm>
          <a:custGeom>
            <a:avLst/>
            <a:gdLst>
              <a:gd name="T0" fmla="*/ 2 w 2"/>
              <a:gd name="T1" fmla="*/ 40 h 40"/>
              <a:gd name="T2" fmla="*/ 2 w 2"/>
              <a:gd name="T3" fmla="*/ 0 h 40"/>
              <a:gd name="T4" fmla="*/ 0 w 2"/>
              <a:gd name="T5" fmla="*/ 0 h 40"/>
              <a:gd name="T6" fmla="*/ 0 w 2"/>
              <a:gd name="T7" fmla="*/ 40 h 40"/>
              <a:gd name="T8" fmla="*/ 2 w 2"/>
              <a:gd name="T9" fmla="*/ 40 h 40"/>
              <a:gd name="T10" fmla="*/ 2 w 2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0">
                <a:moveTo>
                  <a:pt x="2" y="40"/>
                </a:moveTo>
                <a:lnTo>
                  <a:pt x="2" y="0"/>
                </a:lnTo>
                <a:lnTo>
                  <a:pt x="0" y="0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607"/>
          <p:cNvSpPr>
            <a:spLocks noEditPoints="1"/>
          </p:cNvSpPr>
          <p:nvPr/>
        </p:nvSpPr>
        <p:spPr bwMode="auto">
          <a:xfrm>
            <a:off x="8796338" y="6648451"/>
            <a:ext cx="47625" cy="66675"/>
          </a:xfrm>
          <a:custGeom>
            <a:avLst/>
            <a:gdLst>
              <a:gd name="T0" fmla="*/ 2 w 13"/>
              <a:gd name="T1" fmla="*/ 17 h 18"/>
              <a:gd name="T2" fmla="*/ 4 w 13"/>
              <a:gd name="T3" fmla="*/ 12 h 18"/>
              <a:gd name="T4" fmla="*/ 10 w 13"/>
              <a:gd name="T5" fmla="*/ 12 h 18"/>
              <a:gd name="T6" fmla="*/ 11 w 13"/>
              <a:gd name="T7" fmla="*/ 18 h 18"/>
              <a:gd name="T8" fmla="*/ 13 w 13"/>
              <a:gd name="T9" fmla="*/ 18 h 18"/>
              <a:gd name="T10" fmla="*/ 8 w 13"/>
              <a:gd name="T11" fmla="*/ 0 h 18"/>
              <a:gd name="T12" fmla="*/ 6 w 13"/>
              <a:gd name="T13" fmla="*/ 0 h 18"/>
              <a:gd name="T14" fmla="*/ 0 w 13"/>
              <a:gd name="T15" fmla="*/ 17 h 18"/>
              <a:gd name="T16" fmla="*/ 2 w 13"/>
              <a:gd name="T17" fmla="*/ 17 h 18"/>
              <a:gd name="T18" fmla="*/ 6 w 13"/>
              <a:gd name="T19" fmla="*/ 5 h 18"/>
              <a:gd name="T20" fmla="*/ 7 w 13"/>
              <a:gd name="T21" fmla="*/ 2 h 18"/>
              <a:gd name="T22" fmla="*/ 8 w 13"/>
              <a:gd name="T23" fmla="*/ 6 h 18"/>
              <a:gd name="T24" fmla="*/ 9 w 13"/>
              <a:gd name="T25" fmla="*/ 10 h 18"/>
              <a:gd name="T26" fmla="*/ 4 w 13"/>
              <a:gd name="T27" fmla="*/ 10 h 18"/>
              <a:gd name="T28" fmla="*/ 6 w 13"/>
              <a:gd name="T2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8">
                <a:moveTo>
                  <a:pt x="2" y="17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6" y="3"/>
                  <a:pt x="7" y="2"/>
                </a:cubicBezTo>
                <a:cubicBezTo>
                  <a:pt x="7" y="3"/>
                  <a:pt x="7" y="4"/>
                  <a:pt x="8" y="6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608"/>
          <p:cNvSpPr>
            <a:spLocks/>
          </p:cNvSpPr>
          <p:nvPr/>
        </p:nvSpPr>
        <p:spPr bwMode="auto">
          <a:xfrm>
            <a:off x="8843963" y="6667501"/>
            <a:ext cx="38100" cy="47625"/>
          </a:xfrm>
          <a:custGeom>
            <a:avLst/>
            <a:gdLst>
              <a:gd name="T0" fmla="*/ 6 w 10"/>
              <a:gd name="T1" fmla="*/ 13 h 13"/>
              <a:gd name="T2" fmla="*/ 10 w 10"/>
              <a:gd name="T3" fmla="*/ 0 h 13"/>
              <a:gd name="T4" fmla="*/ 8 w 10"/>
              <a:gd name="T5" fmla="*/ 0 h 13"/>
              <a:gd name="T6" fmla="*/ 5 w 10"/>
              <a:gd name="T7" fmla="*/ 8 h 13"/>
              <a:gd name="T8" fmla="*/ 5 w 10"/>
              <a:gd name="T9" fmla="*/ 10 h 13"/>
              <a:gd name="T10" fmla="*/ 4 w 10"/>
              <a:gd name="T11" fmla="*/ 8 h 13"/>
              <a:gd name="T12" fmla="*/ 2 w 10"/>
              <a:gd name="T13" fmla="*/ 0 h 13"/>
              <a:gd name="T14" fmla="*/ 0 w 10"/>
              <a:gd name="T15" fmla="*/ 0 h 13"/>
              <a:gd name="T16" fmla="*/ 4 w 10"/>
              <a:gd name="T17" fmla="*/ 13 h 13"/>
              <a:gd name="T18" fmla="*/ 6 w 10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6" y="13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8"/>
                  <a:pt x="5" y="8"/>
                  <a:pt x="5" y="8"/>
                </a:cubicBezTo>
                <a:cubicBezTo>
                  <a:pt x="5" y="9"/>
                  <a:pt x="5" y="9"/>
                  <a:pt x="5" y="10"/>
                </a:cubicBezTo>
                <a:cubicBezTo>
                  <a:pt x="5" y="9"/>
                  <a:pt x="4" y="8"/>
                  <a:pt x="4" y="8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609"/>
          <p:cNvSpPr>
            <a:spLocks noEditPoints="1"/>
          </p:cNvSpPr>
          <p:nvPr/>
        </p:nvSpPr>
        <p:spPr bwMode="auto">
          <a:xfrm>
            <a:off x="8885238" y="6648451"/>
            <a:ext cx="7938" cy="66675"/>
          </a:xfrm>
          <a:custGeom>
            <a:avLst/>
            <a:gdLst>
              <a:gd name="T0" fmla="*/ 5 w 5"/>
              <a:gd name="T1" fmla="*/ 7 h 42"/>
              <a:gd name="T2" fmla="*/ 5 w 5"/>
              <a:gd name="T3" fmla="*/ 2 h 42"/>
              <a:gd name="T4" fmla="*/ 0 w 5"/>
              <a:gd name="T5" fmla="*/ 0 h 42"/>
              <a:gd name="T6" fmla="*/ 0 w 5"/>
              <a:gd name="T7" fmla="*/ 7 h 42"/>
              <a:gd name="T8" fmla="*/ 5 w 5"/>
              <a:gd name="T9" fmla="*/ 7 h 42"/>
              <a:gd name="T10" fmla="*/ 5 w 5"/>
              <a:gd name="T11" fmla="*/ 7 h 42"/>
              <a:gd name="T12" fmla="*/ 5 w 5"/>
              <a:gd name="T13" fmla="*/ 42 h 42"/>
              <a:gd name="T14" fmla="*/ 5 w 5"/>
              <a:gd name="T15" fmla="*/ 12 h 42"/>
              <a:gd name="T16" fmla="*/ 0 w 5"/>
              <a:gd name="T17" fmla="*/ 12 h 42"/>
              <a:gd name="T18" fmla="*/ 0 w 5"/>
              <a:gd name="T19" fmla="*/ 42 h 42"/>
              <a:gd name="T20" fmla="*/ 5 w 5"/>
              <a:gd name="T21" fmla="*/ 42 h 42"/>
              <a:gd name="T22" fmla="*/ 5 w 5"/>
              <a:gd name="T2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2">
                <a:moveTo>
                  <a:pt x="5" y="7"/>
                </a:moveTo>
                <a:lnTo>
                  <a:pt x="5" y="2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2"/>
                </a:moveTo>
                <a:lnTo>
                  <a:pt x="5" y="12"/>
                </a:lnTo>
                <a:lnTo>
                  <a:pt x="0" y="12"/>
                </a:lnTo>
                <a:lnTo>
                  <a:pt x="0" y="42"/>
                </a:lnTo>
                <a:lnTo>
                  <a:pt x="5" y="42"/>
                </a:lnTo>
                <a:lnTo>
                  <a:pt x="5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610"/>
          <p:cNvSpPr>
            <a:spLocks/>
          </p:cNvSpPr>
          <p:nvPr/>
        </p:nvSpPr>
        <p:spPr bwMode="auto">
          <a:xfrm>
            <a:off x="8896351" y="6667501"/>
            <a:ext cx="38100" cy="47625"/>
          </a:xfrm>
          <a:custGeom>
            <a:avLst/>
            <a:gdLst>
              <a:gd name="T0" fmla="*/ 6 w 10"/>
              <a:gd name="T1" fmla="*/ 13 h 13"/>
              <a:gd name="T2" fmla="*/ 10 w 10"/>
              <a:gd name="T3" fmla="*/ 0 h 13"/>
              <a:gd name="T4" fmla="*/ 8 w 10"/>
              <a:gd name="T5" fmla="*/ 0 h 13"/>
              <a:gd name="T6" fmla="*/ 6 w 10"/>
              <a:gd name="T7" fmla="*/ 8 h 13"/>
              <a:gd name="T8" fmla="*/ 5 w 10"/>
              <a:gd name="T9" fmla="*/ 10 h 13"/>
              <a:gd name="T10" fmla="*/ 4 w 10"/>
              <a:gd name="T11" fmla="*/ 8 h 13"/>
              <a:gd name="T12" fmla="*/ 2 w 10"/>
              <a:gd name="T13" fmla="*/ 0 h 13"/>
              <a:gd name="T14" fmla="*/ 0 w 10"/>
              <a:gd name="T15" fmla="*/ 0 h 13"/>
              <a:gd name="T16" fmla="*/ 4 w 10"/>
              <a:gd name="T17" fmla="*/ 13 h 13"/>
              <a:gd name="T18" fmla="*/ 6 w 10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6" y="13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8"/>
                  <a:pt x="6" y="8"/>
                  <a:pt x="6" y="8"/>
                </a:cubicBezTo>
                <a:cubicBezTo>
                  <a:pt x="5" y="9"/>
                  <a:pt x="5" y="10"/>
                  <a:pt x="5" y="10"/>
                </a:cubicBezTo>
                <a:cubicBezTo>
                  <a:pt x="5" y="9"/>
                  <a:pt x="5" y="9"/>
                  <a:pt x="4" y="8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611"/>
          <p:cNvSpPr>
            <a:spLocks/>
          </p:cNvSpPr>
          <p:nvPr/>
        </p:nvSpPr>
        <p:spPr bwMode="auto">
          <a:xfrm>
            <a:off x="6313488" y="4845051"/>
            <a:ext cx="41275" cy="68263"/>
          </a:xfrm>
          <a:custGeom>
            <a:avLst/>
            <a:gdLst>
              <a:gd name="T0" fmla="*/ 2 w 11"/>
              <a:gd name="T1" fmla="*/ 16 h 18"/>
              <a:gd name="T2" fmla="*/ 6 w 11"/>
              <a:gd name="T3" fmla="*/ 18 h 18"/>
              <a:gd name="T4" fmla="*/ 9 w 11"/>
              <a:gd name="T5" fmla="*/ 17 h 18"/>
              <a:gd name="T6" fmla="*/ 11 w 11"/>
              <a:gd name="T7" fmla="*/ 15 h 18"/>
              <a:gd name="T8" fmla="*/ 11 w 11"/>
              <a:gd name="T9" fmla="*/ 13 h 18"/>
              <a:gd name="T10" fmla="*/ 11 w 11"/>
              <a:gd name="T11" fmla="*/ 10 h 18"/>
              <a:gd name="T12" fmla="*/ 9 w 11"/>
              <a:gd name="T13" fmla="*/ 8 h 18"/>
              <a:gd name="T14" fmla="*/ 6 w 11"/>
              <a:gd name="T15" fmla="*/ 7 h 18"/>
              <a:gd name="T16" fmla="*/ 3 w 11"/>
              <a:gd name="T17" fmla="*/ 6 h 18"/>
              <a:gd name="T18" fmla="*/ 3 w 11"/>
              <a:gd name="T19" fmla="*/ 5 h 18"/>
              <a:gd name="T20" fmla="*/ 3 w 11"/>
              <a:gd name="T21" fmla="*/ 3 h 18"/>
              <a:gd name="T22" fmla="*/ 6 w 11"/>
              <a:gd name="T23" fmla="*/ 2 h 18"/>
              <a:gd name="T24" fmla="*/ 8 w 11"/>
              <a:gd name="T25" fmla="*/ 3 h 18"/>
              <a:gd name="T26" fmla="*/ 9 w 11"/>
              <a:gd name="T27" fmla="*/ 5 h 18"/>
              <a:gd name="T28" fmla="*/ 11 w 11"/>
              <a:gd name="T29" fmla="*/ 5 h 18"/>
              <a:gd name="T30" fmla="*/ 10 w 11"/>
              <a:gd name="T31" fmla="*/ 3 h 18"/>
              <a:gd name="T32" fmla="*/ 9 w 11"/>
              <a:gd name="T33" fmla="*/ 1 h 18"/>
              <a:gd name="T34" fmla="*/ 6 w 11"/>
              <a:gd name="T35" fmla="*/ 0 h 18"/>
              <a:gd name="T36" fmla="*/ 2 w 11"/>
              <a:gd name="T37" fmla="*/ 1 h 18"/>
              <a:gd name="T38" fmla="*/ 1 w 11"/>
              <a:gd name="T39" fmla="*/ 5 h 18"/>
              <a:gd name="T40" fmla="*/ 1 w 11"/>
              <a:gd name="T41" fmla="*/ 7 h 18"/>
              <a:gd name="T42" fmla="*/ 2 w 11"/>
              <a:gd name="T43" fmla="*/ 8 h 18"/>
              <a:gd name="T44" fmla="*/ 5 w 11"/>
              <a:gd name="T45" fmla="*/ 10 h 18"/>
              <a:gd name="T46" fmla="*/ 8 w 11"/>
              <a:gd name="T47" fmla="*/ 11 h 18"/>
              <a:gd name="T48" fmla="*/ 9 w 11"/>
              <a:gd name="T49" fmla="*/ 12 h 18"/>
              <a:gd name="T50" fmla="*/ 10 w 11"/>
              <a:gd name="T51" fmla="*/ 13 h 18"/>
              <a:gd name="T52" fmla="*/ 9 w 11"/>
              <a:gd name="T53" fmla="*/ 15 h 18"/>
              <a:gd name="T54" fmla="*/ 6 w 11"/>
              <a:gd name="T55" fmla="*/ 16 h 18"/>
              <a:gd name="T56" fmla="*/ 4 w 11"/>
              <a:gd name="T57" fmla="*/ 15 h 18"/>
              <a:gd name="T58" fmla="*/ 2 w 11"/>
              <a:gd name="T59" fmla="*/ 14 h 18"/>
              <a:gd name="T60" fmla="*/ 2 w 11"/>
              <a:gd name="T61" fmla="*/ 12 h 18"/>
              <a:gd name="T62" fmla="*/ 0 w 11"/>
              <a:gd name="T63" fmla="*/ 12 h 18"/>
              <a:gd name="T64" fmla="*/ 2 w 11"/>
              <a:gd name="T6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8"/>
                  <a:pt x="9" y="17"/>
                </a:cubicBezTo>
                <a:cubicBezTo>
                  <a:pt x="9" y="17"/>
                  <a:pt x="10" y="16"/>
                  <a:pt x="11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0" y="10"/>
                  <a:pt x="10" y="9"/>
                  <a:pt x="9" y="8"/>
                </a:cubicBezTo>
                <a:cubicBezTo>
                  <a:pt x="8" y="8"/>
                  <a:pt x="7" y="8"/>
                  <a:pt x="6" y="7"/>
                </a:cubicBezTo>
                <a:cubicBezTo>
                  <a:pt x="4" y="7"/>
                  <a:pt x="4" y="7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4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3"/>
                </a:cubicBezTo>
                <a:cubicBezTo>
                  <a:pt x="10" y="2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1" y="8"/>
                  <a:pt x="2" y="8"/>
                  <a:pt x="2" y="8"/>
                </a:cubicBezTo>
                <a:cubicBezTo>
                  <a:pt x="3" y="9"/>
                  <a:pt x="4" y="9"/>
                  <a:pt x="5" y="10"/>
                </a:cubicBezTo>
                <a:cubicBezTo>
                  <a:pt x="7" y="10"/>
                  <a:pt x="8" y="10"/>
                  <a:pt x="8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10" y="12"/>
                  <a:pt x="10" y="13"/>
                </a:cubicBezTo>
                <a:cubicBezTo>
                  <a:pt x="10" y="14"/>
                  <a:pt x="9" y="15"/>
                  <a:pt x="9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5" y="16"/>
                  <a:pt x="4" y="15"/>
                </a:cubicBezTo>
                <a:cubicBezTo>
                  <a:pt x="3" y="15"/>
                  <a:pt x="3" y="15"/>
                  <a:pt x="2" y="14"/>
                </a:cubicBezTo>
                <a:cubicBezTo>
                  <a:pt x="2" y="14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613"/>
          <p:cNvSpPr>
            <a:spLocks noEditPoints="1"/>
          </p:cNvSpPr>
          <p:nvPr/>
        </p:nvSpPr>
        <p:spPr bwMode="auto">
          <a:xfrm>
            <a:off x="6362701" y="4864101"/>
            <a:ext cx="33338" cy="4921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6 h 13"/>
              <a:gd name="T36" fmla="*/ 0 w 9"/>
              <a:gd name="T37" fmla="*/ 8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7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5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11"/>
                  <a:pt x="0" y="11"/>
                  <a:pt x="1" y="12"/>
                </a:cubicBezTo>
                <a:cubicBezTo>
                  <a:pt x="2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6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8"/>
                  <a:pt x="4" y="7"/>
                  <a:pt x="4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614"/>
          <p:cNvSpPr>
            <a:spLocks/>
          </p:cNvSpPr>
          <p:nvPr/>
        </p:nvSpPr>
        <p:spPr bwMode="auto">
          <a:xfrm>
            <a:off x="6407151" y="4864101"/>
            <a:ext cx="19050" cy="49213"/>
          </a:xfrm>
          <a:custGeom>
            <a:avLst/>
            <a:gdLst>
              <a:gd name="T0" fmla="*/ 1 w 5"/>
              <a:gd name="T1" fmla="*/ 13 h 13"/>
              <a:gd name="T2" fmla="*/ 1 w 5"/>
              <a:gd name="T3" fmla="*/ 6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2 h 13"/>
              <a:gd name="T10" fmla="*/ 5 w 5"/>
              <a:gd name="T11" fmla="*/ 3 h 13"/>
              <a:gd name="T12" fmla="*/ 5 w 5"/>
              <a:gd name="T13" fmla="*/ 1 h 13"/>
              <a:gd name="T14" fmla="*/ 3 w 5"/>
              <a:gd name="T15" fmla="*/ 0 h 13"/>
              <a:gd name="T16" fmla="*/ 2 w 5"/>
              <a:gd name="T17" fmla="*/ 1 h 13"/>
              <a:gd name="T18" fmla="*/ 1 w 5"/>
              <a:gd name="T19" fmla="*/ 2 h 13"/>
              <a:gd name="T20" fmla="*/ 1 w 5"/>
              <a:gd name="T21" fmla="*/ 0 h 13"/>
              <a:gd name="T22" fmla="*/ 0 w 5"/>
              <a:gd name="T23" fmla="*/ 0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615"/>
          <p:cNvSpPr>
            <a:spLocks noEditPoints="1"/>
          </p:cNvSpPr>
          <p:nvPr/>
        </p:nvSpPr>
        <p:spPr bwMode="auto">
          <a:xfrm>
            <a:off x="6426201" y="4864101"/>
            <a:ext cx="38100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2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6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3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5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8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3 w 10"/>
              <a:gd name="T65" fmla="*/ 9 h 13"/>
              <a:gd name="T66" fmla="*/ 3 w 10"/>
              <a:gd name="T67" fmla="*/ 8 h 13"/>
              <a:gd name="T68" fmla="*/ 5 w 10"/>
              <a:gd name="T69" fmla="*/ 8 h 13"/>
              <a:gd name="T70" fmla="*/ 8 w 10"/>
              <a:gd name="T71" fmla="*/ 7 h 13"/>
              <a:gd name="T72" fmla="*/ 8 w 10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6"/>
                  <a:pt x="5" y="6"/>
                </a:cubicBezTo>
                <a:cubicBezTo>
                  <a:pt x="4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1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7" y="13"/>
                  <a:pt x="7" y="12"/>
                  <a:pt x="8" y="11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8"/>
                </a:moveTo>
                <a:cubicBezTo>
                  <a:pt x="8" y="9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3" y="11"/>
                  <a:pt x="2" y="10"/>
                  <a:pt x="2" y="10"/>
                </a:cubicBezTo>
                <a:cubicBezTo>
                  <a:pt x="2" y="9"/>
                  <a:pt x="2" y="9"/>
                  <a:pt x="3" y="9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5" y="8"/>
                </a:cubicBezTo>
                <a:cubicBezTo>
                  <a:pt x="6" y="7"/>
                  <a:pt x="7" y="7"/>
                  <a:pt x="8" y="7"/>
                </a:cubicBezTo>
                <a:cubicBezTo>
                  <a:pt x="8" y="8"/>
                  <a:pt x="8" y="8"/>
                  <a:pt x="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616"/>
          <p:cNvSpPr>
            <a:spLocks noEditPoints="1"/>
          </p:cNvSpPr>
          <p:nvPr/>
        </p:nvSpPr>
        <p:spPr bwMode="auto">
          <a:xfrm>
            <a:off x="6464301" y="4848226"/>
            <a:ext cx="14288" cy="82550"/>
          </a:xfrm>
          <a:custGeom>
            <a:avLst/>
            <a:gdLst>
              <a:gd name="T0" fmla="*/ 4 w 4"/>
              <a:gd name="T1" fmla="*/ 2 h 22"/>
              <a:gd name="T2" fmla="*/ 4 w 4"/>
              <a:gd name="T3" fmla="*/ 0 h 22"/>
              <a:gd name="T4" fmla="*/ 2 w 4"/>
              <a:gd name="T5" fmla="*/ 0 h 22"/>
              <a:gd name="T6" fmla="*/ 2 w 4"/>
              <a:gd name="T7" fmla="*/ 2 h 22"/>
              <a:gd name="T8" fmla="*/ 4 w 4"/>
              <a:gd name="T9" fmla="*/ 2 h 22"/>
              <a:gd name="T10" fmla="*/ 1 w 4"/>
              <a:gd name="T11" fmla="*/ 22 h 22"/>
              <a:gd name="T12" fmla="*/ 3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2 w 4"/>
              <a:gd name="T19" fmla="*/ 5 h 22"/>
              <a:gd name="T20" fmla="*/ 2 w 4"/>
              <a:gd name="T21" fmla="*/ 18 h 22"/>
              <a:gd name="T22" fmla="*/ 2 w 4"/>
              <a:gd name="T23" fmla="*/ 20 h 22"/>
              <a:gd name="T24" fmla="*/ 1 w 4"/>
              <a:gd name="T25" fmla="*/ 20 h 22"/>
              <a:gd name="T26" fmla="*/ 0 w 4"/>
              <a:gd name="T27" fmla="*/ 20 h 22"/>
              <a:gd name="T28" fmla="*/ 0 w 4"/>
              <a:gd name="T29" fmla="*/ 22 h 22"/>
              <a:gd name="T30" fmla="*/ 1 w 4"/>
              <a:gd name="T31" fmla="*/ 22 h 22"/>
              <a:gd name="T32" fmla="*/ 1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22"/>
                </a:moveTo>
                <a:cubicBezTo>
                  <a:pt x="2" y="22"/>
                  <a:pt x="3" y="22"/>
                  <a:pt x="3" y="21"/>
                </a:cubicBezTo>
                <a:cubicBezTo>
                  <a:pt x="3" y="21"/>
                  <a:pt x="4" y="19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9"/>
                  <a:pt x="2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617"/>
          <p:cNvSpPr>
            <a:spLocks noEditPoints="1"/>
          </p:cNvSpPr>
          <p:nvPr/>
        </p:nvSpPr>
        <p:spPr bwMode="auto">
          <a:xfrm>
            <a:off x="6486526" y="4864101"/>
            <a:ext cx="33338" cy="49213"/>
          </a:xfrm>
          <a:custGeom>
            <a:avLst/>
            <a:gdLst>
              <a:gd name="T0" fmla="*/ 5 w 9"/>
              <a:gd name="T1" fmla="*/ 12 h 13"/>
              <a:gd name="T2" fmla="*/ 3 w 9"/>
              <a:gd name="T3" fmla="*/ 11 h 13"/>
              <a:gd name="T4" fmla="*/ 2 w 9"/>
              <a:gd name="T5" fmla="*/ 7 h 13"/>
              <a:gd name="T6" fmla="*/ 9 w 9"/>
              <a:gd name="T7" fmla="*/ 8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618"/>
          <p:cNvSpPr>
            <a:spLocks/>
          </p:cNvSpPr>
          <p:nvPr/>
        </p:nvSpPr>
        <p:spPr bwMode="auto">
          <a:xfrm>
            <a:off x="6524626" y="4867276"/>
            <a:ext cx="36513" cy="46038"/>
          </a:xfrm>
          <a:custGeom>
            <a:avLst/>
            <a:gdLst>
              <a:gd name="T0" fmla="*/ 6 w 10"/>
              <a:gd name="T1" fmla="*/ 12 h 12"/>
              <a:gd name="T2" fmla="*/ 10 w 10"/>
              <a:gd name="T3" fmla="*/ 0 h 12"/>
              <a:gd name="T4" fmla="*/ 8 w 10"/>
              <a:gd name="T5" fmla="*/ 0 h 12"/>
              <a:gd name="T6" fmla="*/ 6 w 10"/>
              <a:gd name="T7" fmla="*/ 7 h 12"/>
              <a:gd name="T8" fmla="*/ 5 w 10"/>
              <a:gd name="T9" fmla="*/ 10 h 12"/>
              <a:gd name="T10" fmla="*/ 4 w 10"/>
              <a:gd name="T11" fmla="*/ 7 h 12"/>
              <a:gd name="T12" fmla="*/ 2 w 10"/>
              <a:gd name="T13" fmla="*/ 0 h 12"/>
              <a:gd name="T14" fmla="*/ 0 w 10"/>
              <a:gd name="T15" fmla="*/ 0 h 12"/>
              <a:gd name="T16" fmla="*/ 4 w 10"/>
              <a:gd name="T17" fmla="*/ 12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7"/>
                  <a:pt x="6" y="7"/>
                  <a:pt x="6" y="7"/>
                </a:cubicBezTo>
                <a:cubicBezTo>
                  <a:pt x="5" y="8"/>
                  <a:pt x="5" y="9"/>
                  <a:pt x="5" y="10"/>
                </a:cubicBezTo>
                <a:cubicBezTo>
                  <a:pt x="5" y="9"/>
                  <a:pt x="5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12"/>
                  <a:pt x="6" y="12"/>
                  <a:pt x="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619"/>
          <p:cNvSpPr>
            <a:spLocks noEditPoints="1"/>
          </p:cNvSpPr>
          <p:nvPr/>
        </p:nvSpPr>
        <p:spPr bwMode="auto">
          <a:xfrm>
            <a:off x="6565901" y="4867276"/>
            <a:ext cx="33338" cy="49213"/>
          </a:xfrm>
          <a:custGeom>
            <a:avLst/>
            <a:gdLst>
              <a:gd name="T0" fmla="*/ 1 w 9"/>
              <a:gd name="T1" fmla="*/ 11 h 13"/>
              <a:gd name="T2" fmla="*/ 4 w 9"/>
              <a:gd name="T3" fmla="*/ 13 h 13"/>
              <a:gd name="T4" fmla="*/ 8 w 9"/>
              <a:gd name="T5" fmla="*/ 11 h 13"/>
              <a:gd name="T6" fmla="*/ 9 w 9"/>
              <a:gd name="T7" fmla="*/ 6 h 13"/>
              <a:gd name="T8" fmla="*/ 8 w 9"/>
              <a:gd name="T9" fmla="*/ 1 h 13"/>
              <a:gd name="T10" fmla="*/ 4 w 9"/>
              <a:gd name="T11" fmla="*/ 0 h 13"/>
              <a:gd name="T12" fmla="*/ 1 w 9"/>
              <a:gd name="T13" fmla="*/ 1 h 13"/>
              <a:gd name="T14" fmla="*/ 0 w 9"/>
              <a:gd name="T15" fmla="*/ 6 h 13"/>
              <a:gd name="T16" fmla="*/ 1 w 9"/>
              <a:gd name="T17" fmla="*/ 11 h 13"/>
              <a:gd name="T18" fmla="*/ 2 w 9"/>
              <a:gd name="T19" fmla="*/ 3 h 13"/>
              <a:gd name="T20" fmla="*/ 4 w 9"/>
              <a:gd name="T21" fmla="*/ 1 h 13"/>
              <a:gd name="T22" fmla="*/ 7 w 9"/>
              <a:gd name="T23" fmla="*/ 3 h 13"/>
              <a:gd name="T24" fmla="*/ 7 w 9"/>
              <a:gd name="T25" fmla="*/ 6 h 13"/>
              <a:gd name="T26" fmla="*/ 6 w 9"/>
              <a:gd name="T27" fmla="*/ 10 h 13"/>
              <a:gd name="T28" fmla="*/ 4 w 9"/>
              <a:gd name="T29" fmla="*/ 11 h 13"/>
              <a:gd name="T30" fmla="*/ 2 w 9"/>
              <a:gd name="T31" fmla="*/ 10 h 13"/>
              <a:gd name="T32" fmla="*/ 1 w 9"/>
              <a:gd name="T33" fmla="*/ 6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2"/>
                  <a:pt x="3" y="13"/>
                  <a:pt x="4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lose/>
                <a:moveTo>
                  <a:pt x="2" y="3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3"/>
                </a:cubicBezTo>
                <a:cubicBezTo>
                  <a:pt x="7" y="3"/>
                  <a:pt x="7" y="5"/>
                  <a:pt x="7" y="6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9"/>
                  <a:pt x="1" y="8"/>
                  <a:pt x="1" y="6"/>
                </a:cubicBezTo>
                <a:cubicBezTo>
                  <a:pt x="1" y="5"/>
                  <a:pt x="2" y="3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620"/>
          <p:cNvSpPr>
            <a:spLocks noEditPoints="1"/>
          </p:cNvSpPr>
          <p:nvPr/>
        </p:nvSpPr>
        <p:spPr bwMode="auto">
          <a:xfrm>
            <a:off x="6843713" y="5032376"/>
            <a:ext cx="41275" cy="68263"/>
          </a:xfrm>
          <a:custGeom>
            <a:avLst/>
            <a:gdLst>
              <a:gd name="T0" fmla="*/ 2 w 11"/>
              <a:gd name="T1" fmla="*/ 18 h 18"/>
              <a:gd name="T2" fmla="*/ 2 w 11"/>
              <a:gd name="T3" fmla="*/ 11 h 18"/>
              <a:gd name="T4" fmla="*/ 6 w 11"/>
              <a:gd name="T5" fmla="*/ 11 h 18"/>
              <a:gd name="T6" fmla="*/ 10 w 11"/>
              <a:gd name="T7" fmla="*/ 9 h 18"/>
              <a:gd name="T8" fmla="*/ 11 w 11"/>
              <a:gd name="T9" fmla="*/ 6 h 18"/>
              <a:gd name="T10" fmla="*/ 10 w 11"/>
              <a:gd name="T11" fmla="*/ 3 h 18"/>
              <a:gd name="T12" fmla="*/ 8 w 11"/>
              <a:gd name="T13" fmla="*/ 1 h 18"/>
              <a:gd name="T14" fmla="*/ 6 w 11"/>
              <a:gd name="T15" fmla="*/ 1 h 18"/>
              <a:gd name="T16" fmla="*/ 0 w 11"/>
              <a:gd name="T17" fmla="*/ 0 h 18"/>
              <a:gd name="T18" fmla="*/ 0 w 11"/>
              <a:gd name="T19" fmla="*/ 18 h 18"/>
              <a:gd name="T20" fmla="*/ 2 w 11"/>
              <a:gd name="T21" fmla="*/ 18 h 18"/>
              <a:gd name="T22" fmla="*/ 2 w 11"/>
              <a:gd name="T23" fmla="*/ 3 h 18"/>
              <a:gd name="T24" fmla="*/ 6 w 11"/>
              <a:gd name="T25" fmla="*/ 3 h 18"/>
              <a:gd name="T26" fmla="*/ 8 w 11"/>
              <a:gd name="T27" fmla="*/ 3 h 18"/>
              <a:gd name="T28" fmla="*/ 9 w 11"/>
              <a:gd name="T29" fmla="*/ 4 h 18"/>
              <a:gd name="T30" fmla="*/ 9 w 11"/>
              <a:gd name="T31" fmla="*/ 6 h 18"/>
              <a:gd name="T32" fmla="*/ 8 w 11"/>
              <a:gd name="T33" fmla="*/ 8 h 18"/>
              <a:gd name="T34" fmla="*/ 6 w 11"/>
              <a:gd name="T35" fmla="*/ 9 h 18"/>
              <a:gd name="T36" fmla="*/ 2 w 11"/>
              <a:gd name="T37" fmla="*/ 9 h 18"/>
              <a:gd name="T38" fmla="*/ 2 w 11"/>
              <a:gd name="T39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" h="18">
                <a:moveTo>
                  <a:pt x="2" y="18"/>
                </a:moveTo>
                <a:cubicBezTo>
                  <a:pt x="2" y="11"/>
                  <a:pt x="2" y="11"/>
                  <a:pt x="2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9" y="10"/>
                  <a:pt x="10" y="9"/>
                </a:cubicBezTo>
                <a:cubicBezTo>
                  <a:pt x="11" y="8"/>
                  <a:pt x="11" y="7"/>
                  <a:pt x="11" y="6"/>
                </a:cubicBezTo>
                <a:cubicBezTo>
                  <a:pt x="11" y="4"/>
                  <a:pt x="11" y="3"/>
                  <a:pt x="10" y="3"/>
                </a:cubicBezTo>
                <a:cubicBezTo>
                  <a:pt x="10" y="2"/>
                  <a:pt x="9" y="1"/>
                  <a:pt x="8" y="1"/>
                </a:cubicBezTo>
                <a:cubicBezTo>
                  <a:pt x="8" y="1"/>
                  <a:pt x="7" y="1"/>
                  <a:pt x="6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2" y="3"/>
                </a:moveTo>
                <a:cubicBezTo>
                  <a:pt x="6" y="3"/>
                  <a:pt x="6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9" y="5"/>
                  <a:pt x="9" y="6"/>
                </a:cubicBezTo>
                <a:cubicBezTo>
                  <a:pt x="9" y="7"/>
                  <a:pt x="9" y="7"/>
                  <a:pt x="8" y="8"/>
                </a:cubicBezTo>
                <a:cubicBezTo>
                  <a:pt x="8" y="8"/>
                  <a:pt x="7" y="9"/>
                  <a:pt x="6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3"/>
                  <a:pt x="2" y="3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621"/>
          <p:cNvSpPr>
            <a:spLocks/>
          </p:cNvSpPr>
          <p:nvPr/>
        </p:nvSpPr>
        <p:spPr bwMode="auto">
          <a:xfrm>
            <a:off x="6891338" y="5051426"/>
            <a:ext cx="23813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622"/>
          <p:cNvSpPr>
            <a:spLocks noEditPoints="1"/>
          </p:cNvSpPr>
          <p:nvPr/>
        </p:nvSpPr>
        <p:spPr bwMode="auto">
          <a:xfrm>
            <a:off x="6918326" y="5037138"/>
            <a:ext cx="7938" cy="63500"/>
          </a:xfrm>
          <a:custGeom>
            <a:avLst/>
            <a:gdLst>
              <a:gd name="T0" fmla="*/ 5 w 5"/>
              <a:gd name="T1" fmla="*/ 4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 h 40"/>
              <a:gd name="T8" fmla="*/ 5 w 5"/>
              <a:gd name="T9" fmla="*/ 4 h 40"/>
              <a:gd name="T10" fmla="*/ 5 w 5"/>
              <a:gd name="T11" fmla="*/ 4 h 40"/>
              <a:gd name="T12" fmla="*/ 2 w 5"/>
              <a:gd name="T13" fmla="*/ 40 h 40"/>
              <a:gd name="T14" fmla="*/ 2 w 5"/>
              <a:gd name="T15" fmla="*/ 9 h 40"/>
              <a:gd name="T16" fmla="*/ 0 w 5"/>
              <a:gd name="T17" fmla="*/ 9 h 40"/>
              <a:gd name="T18" fmla="*/ 0 w 5"/>
              <a:gd name="T19" fmla="*/ 40 h 40"/>
              <a:gd name="T20" fmla="*/ 2 w 5"/>
              <a:gd name="T21" fmla="*/ 40 h 40"/>
              <a:gd name="T22" fmla="*/ 2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4"/>
                </a:moveTo>
                <a:lnTo>
                  <a:pt x="5" y="0"/>
                </a:lnTo>
                <a:lnTo>
                  <a:pt x="0" y="0"/>
                </a:lnTo>
                <a:lnTo>
                  <a:pt x="0" y="4"/>
                </a:lnTo>
                <a:lnTo>
                  <a:pt x="5" y="4"/>
                </a:lnTo>
                <a:lnTo>
                  <a:pt x="5" y="4"/>
                </a:lnTo>
                <a:close/>
                <a:moveTo>
                  <a:pt x="2" y="40"/>
                </a:moveTo>
                <a:lnTo>
                  <a:pt x="2" y="9"/>
                </a:lnTo>
                <a:lnTo>
                  <a:pt x="0" y="9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623"/>
          <p:cNvSpPr>
            <a:spLocks noEditPoints="1"/>
          </p:cNvSpPr>
          <p:nvPr/>
        </p:nvSpPr>
        <p:spPr bwMode="auto">
          <a:xfrm>
            <a:off x="6929438" y="5037138"/>
            <a:ext cx="33338" cy="63500"/>
          </a:xfrm>
          <a:custGeom>
            <a:avLst/>
            <a:gdLst>
              <a:gd name="T0" fmla="*/ 5 w 9"/>
              <a:gd name="T1" fmla="*/ 17 h 17"/>
              <a:gd name="T2" fmla="*/ 8 w 9"/>
              <a:gd name="T3" fmla="*/ 16 h 17"/>
              <a:gd name="T4" fmla="*/ 9 w 9"/>
              <a:gd name="T5" fmla="*/ 13 h 17"/>
              <a:gd name="T6" fmla="*/ 8 w 9"/>
              <a:gd name="T7" fmla="*/ 12 h 17"/>
              <a:gd name="T8" fmla="*/ 8 w 9"/>
              <a:gd name="T9" fmla="*/ 11 h 17"/>
              <a:gd name="T10" fmla="*/ 5 w 9"/>
              <a:gd name="T11" fmla="*/ 9 h 17"/>
              <a:gd name="T12" fmla="*/ 3 w 9"/>
              <a:gd name="T13" fmla="*/ 9 h 17"/>
              <a:gd name="T14" fmla="*/ 2 w 9"/>
              <a:gd name="T15" fmla="*/ 8 h 17"/>
              <a:gd name="T16" fmla="*/ 3 w 9"/>
              <a:gd name="T17" fmla="*/ 6 h 17"/>
              <a:gd name="T18" fmla="*/ 5 w 9"/>
              <a:gd name="T19" fmla="*/ 6 h 17"/>
              <a:gd name="T20" fmla="*/ 7 w 9"/>
              <a:gd name="T21" fmla="*/ 8 h 17"/>
              <a:gd name="T22" fmla="*/ 9 w 9"/>
              <a:gd name="T23" fmla="*/ 8 h 17"/>
              <a:gd name="T24" fmla="*/ 8 w 9"/>
              <a:gd name="T25" fmla="*/ 6 h 17"/>
              <a:gd name="T26" fmla="*/ 7 w 9"/>
              <a:gd name="T27" fmla="*/ 5 h 17"/>
              <a:gd name="T28" fmla="*/ 5 w 9"/>
              <a:gd name="T29" fmla="*/ 4 h 17"/>
              <a:gd name="T30" fmla="*/ 2 w 9"/>
              <a:gd name="T31" fmla="*/ 5 h 17"/>
              <a:gd name="T32" fmla="*/ 1 w 9"/>
              <a:gd name="T33" fmla="*/ 8 h 17"/>
              <a:gd name="T34" fmla="*/ 1 w 9"/>
              <a:gd name="T35" fmla="*/ 9 h 17"/>
              <a:gd name="T36" fmla="*/ 2 w 9"/>
              <a:gd name="T37" fmla="*/ 11 h 17"/>
              <a:gd name="T38" fmla="*/ 5 w 9"/>
              <a:gd name="T39" fmla="*/ 12 h 17"/>
              <a:gd name="T40" fmla="*/ 7 w 9"/>
              <a:gd name="T41" fmla="*/ 12 h 17"/>
              <a:gd name="T42" fmla="*/ 7 w 9"/>
              <a:gd name="T43" fmla="*/ 14 h 17"/>
              <a:gd name="T44" fmla="*/ 6 w 9"/>
              <a:gd name="T45" fmla="*/ 15 h 17"/>
              <a:gd name="T46" fmla="*/ 5 w 9"/>
              <a:gd name="T47" fmla="*/ 16 h 17"/>
              <a:gd name="T48" fmla="*/ 3 w 9"/>
              <a:gd name="T49" fmla="*/ 15 h 17"/>
              <a:gd name="T50" fmla="*/ 2 w 9"/>
              <a:gd name="T51" fmla="*/ 13 h 17"/>
              <a:gd name="T52" fmla="*/ 0 w 9"/>
              <a:gd name="T53" fmla="*/ 13 h 17"/>
              <a:gd name="T54" fmla="*/ 5 w 9"/>
              <a:gd name="T55" fmla="*/ 17 h 17"/>
              <a:gd name="T56" fmla="*/ 5 w 9"/>
              <a:gd name="T57" fmla="*/ 17 h 17"/>
              <a:gd name="T58" fmla="*/ 4 w 9"/>
              <a:gd name="T59" fmla="*/ 0 h 17"/>
              <a:gd name="T60" fmla="*/ 2 w 9"/>
              <a:gd name="T61" fmla="*/ 0 h 17"/>
              <a:gd name="T62" fmla="*/ 4 w 9"/>
              <a:gd name="T63" fmla="*/ 3 h 17"/>
              <a:gd name="T64" fmla="*/ 6 w 9"/>
              <a:gd name="T65" fmla="*/ 3 h 17"/>
              <a:gd name="T66" fmla="*/ 8 w 9"/>
              <a:gd name="T67" fmla="*/ 0 h 17"/>
              <a:gd name="T68" fmla="*/ 6 w 9"/>
              <a:gd name="T69" fmla="*/ 0 h 17"/>
              <a:gd name="T70" fmla="*/ 5 w 9"/>
              <a:gd name="T71" fmla="*/ 2 h 17"/>
              <a:gd name="T72" fmla="*/ 4 w 9"/>
              <a:gd name="T7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7">
                <a:moveTo>
                  <a:pt x="5" y="17"/>
                </a:moveTo>
                <a:cubicBezTo>
                  <a:pt x="6" y="17"/>
                  <a:pt x="7" y="17"/>
                  <a:pt x="8" y="16"/>
                </a:cubicBezTo>
                <a:cubicBezTo>
                  <a:pt x="8" y="15"/>
                  <a:pt x="9" y="15"/>
                  <a:pt x="9" y="13"/>
                </a:cubicBezTo>
                <a:cubicBezTo>
                  <a:pt x="9" y="13"/>
                  <a:pt x="9" y="12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0"/>
                  <a:pt x="6" y="10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8"/>
                  <a:pt x="2" y="8"/>
                  <a:pt x="2" y="8"/>
                </a:cubicBezTo>
                <a:cubicBezTo>
                  <a:pt x="2" y="7"/>
                  <a:pt x="3" y="7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7"/>
                  <a:pt x="7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7"/>
                  <a:pt x="8" y="6"/>
                  <a:pt x="8" y="6"/>
                </a:cubicBezTo>
                <a:cubicBezTo>
                  <a:pt x="8" y="5"/>
                  <a:pt x="7" y="5"/>
                  <a:pt x="7" y="5"/>
                </a:cubicBezTo>
                <a:cubicBezTo>
                  <a:pt x="6" y="4"/>
                  <a:pt x="5" y="4"/>
                  <a:pt x="5" y="4"/>
                </a:cubicBezTo>
                <a:cubicBezTo>
                  <a:pt x="3" y="4"/>
                  <a:pt x="2" y="5"/>
                  <a:pt x="2" y="5"/>
                </a:cubicBezTo>
                <a:cubicBezTo>
                  <a:pt x="1" y="6"/>
                  <a:pt x="1" y="7"/>
                  <a:pt x="1" y="8"/>
                </a:cubicBezTo>
                <a:cubicBezTo>
                  <a:pt x="1" y="8"/>
                  <a:pt x="1" y="9"/>
                  <a:pt x="1" y="9"/>
                </a:cubicBezTo>
                <a:cubicBezTo>
                  <a:pt x="1" y="10"/>
                  <a:pt x="2" y="10"/>
                  <a:pt x="2" y="11"/>
                </a:cubicBezTo>
                <a:cubicBezTo>
                  <a:pt x="3" y="11"/>
                  <a:pt x="3" y="11"/>
                  <a:pt x="5" y="12"/>
                </a:cubicBezTo>
                <a:cubicBezTo>
                  <a:pt x="6" y="12"/>
                  <a:pt x="6" y="12"/>
                  <a:pt x="7" y="12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4"/>
                  <a:pt x="7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3" y="15"/>
                  <a:pt x="3" y="15"/>
                </a:cubicBezTo>
                <a:cubicBezTo>
                  <a:pt x="2" y="14"/>
                  <a:pt x="2" y="14"/>
                  <a:pt x="2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6"/>
                  <a:pt x="2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lose/>
                <a:moveTo>
                  <a:pt x="4" y="0"/>
                </a:moveTo>
                <a:cubicBezTo>
                  <a:pt x="2" y="0"/>
                  <a:pt x="2" y="0"/>
                  <a:pt x="2" y="0"/>
                </a:cubicBezTo>
                <a:cubicBezTo>
                  <a:pt x="4" y="3"/>
                  <a:pt x="4" y="3"/>
                  <a:pt x="4" y="3"/>
                </a:cubicBezTo>
                <a:cubicBezTo>
                  <a:pt x="6" y="3"/>
                  <a:pt x="6" y="3"/>
                  <a:pt x="6" y="3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2"/>
                  <a:pt x="5" y="2"/>
                  <a:pt x="5" y="2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624"/>
          <p:cNvSpPr>
            <a:spLocks/>
          </p:cNvSpPr>
          <p:nvPr/>
        </p:nvSpPr>
        <p:spPr bwMode="auto">
          <a:xfrm>
            <a:off x="6967538" y="5037138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4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1 w 5"/>
              <a:gd name="T17" fmla="*/ 2 h 17"/>
              <a:gd name="T18" fmla="*/ 1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5"/>
                  <a:pt x="1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625"/>
          <p:cNvSpPr>
            <a:spLocks noEditPoints="1"/>
          </p:cNvSpPr>
          <p:nvPr/>
        </p:nvSpPr>
        <p:spPr bwMode="auto">
          <a:xfrm>
            <a:off x="6989763" y="5037138"/>
            <a:ext cx="7938" cy="63500"/>
          </a:xfrm>
          <a:custGeom>
            <a:avLst/>
            <a:gdLst>
              <a:gd name="T0" fmla="*/ 5 w 5"/>
              <a:gd name="T1" fmla="*/ 4 h 40"/>
              <a:gd name="T2" fmla="*/ 5 w 5"/>
              <a:gd name="T3" fmla="*/ 0 h 40"/>
              <a:gd name="T4" fmla="*/ 2 w 5"/>
              <a:gd name="T5" fmla="*/ 0 h 40"/>
              <a:gd name="T6" fmla="*/ 0 w 5"/>
              <a:gd name="T7" fmla="*/ 4 h 40"/>
              <a:gd name="T8" fmla="*/ 5 w 5"/>
              <a:gd name="T9" fmla="*/ 4 h 40"/>
              <a:gd name="T10" fmla="*/ 5 w 5"/>
              <a:gd name="T11" fmla="*/ 4 h 40"/>
              <a:gd name="T12" fmla="*/ 5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4"/>
                </a:moveTo>
                <a:lnTo>
                  <a:pt x="5" y="0"/>
                </a:lnTo>
                <a:lnTo>
                  <a:pt x="2" y="0"/>
                </a:lnTo>
                <a:lnTo>
                  <a:pt x="0" y="4"/>
                </a:lnTo>
                <a:lnTo>
                  <a:pt x="5" y="4"/>
                </a:lnTo>
                <a:lnTo>
                  <a:pt x="5" y="4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626"/>
          <p:cNvSpPr>
            <a:spLocks/>
          </p:cNvSpPr>
          <p:nvPr/>
        </p:nvSpPr>
        <p:spPr bwMode="auto">
          <a:xfrm>
            <a:off x="7008813" y="5056188"/>
            <a:ext cx="30163" cy="44450"/>
          </a:xfrm>
          <a:custGeom>
            <a:avLst/>
            <a:gdLst>
              <a:gd name="T0" fmla="*/ 1 w 8"/>
              <a:gd name="T1" fmla="*/ 12 h 12"/>
              <a:gd name="T2" fmla="*/ 1 w 8"/>
              <a:gd name="T3" fmla="*/ 5 h 12"/>
              <a:gd name="T4" fmla="*/ 2 w 8"/>
              <a:gd name="T5" fmla="*/ 2 h 12"/>
              <a:gd name="T6" fmla="*/ 4 w 8"/>
              <a:gd name="T7" fmla="*/ 1 h 12"/>
              <a:gd name="T8" fmla="*/ 5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1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1" y="12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1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627"/>
          <p:cNvSpPr>
            <a:spLocks noEditPoints="1"/>
          </p:cNvSpPr>
          <p:nvPr/>
        </p:nvSpPr>
        <p:spPr bwMode="auto">
          <a:xfrm>
            <a:off x="7045326" y="5056188"/>
            <a:ext cx="34925" cy="47625"/>
          </a:xfrm>
          <a:custGeom>
            <a:avLst/>
            <a:gdLst>
              <a:gd name="T0" fmla="*/ 8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4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1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4 h 13"/>
              <a:gd name="T32" fmla="*/ 4 w 9"/>
              <a:gd name="T33" fmla="*/ 5 h 13"/>
              <a:gd name="T34" fmla="*/ 2 w 9"/>
              <a:gd name="T35" fmla="*/ 6 h 13"/>
              <a:gd name="T36" fmla="*/ 1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2 h 13"/>
              <a:gd name="T50" fmla="*/ 8 w 9"/>
              <a:gd name="T51" fmla="*/ 12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0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6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2" y="13"/>
                  <a:pt x="3" y="13"/>
                </a:cubicBezTo>
                <a:cubicBezTo>
                  <a:pt x="4" y="13"/>
                  <a:pt x="5" y="12"/>
                  <a:pt x="5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7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628"/>
          <p:cNvSpPr>
            <a:spLocks/>
          </p:cNvSpPr>
          <p:nvPr/>
        </p:nvSpPr>
        <p:spPr bwMode="auto">
          <a:xfrm>
            <a:off x="7421563" y="4289426"/>
            <a:ext cx="49213" cy="66675"/>
          </a:xfrm>
          <a:custGeom>
            <a:avLst/>
            <a:gdLst>
              <a:gd name="T0" fmla="*/ 9 w 13"/>
              <a:gd name="T1" fmla="*/ 15 h 18"/>
              <a:gd name="T2" fmla="*/ 7 w 13"/>
              <a:gd name="T3" fmla="*/ 16 h 18"/>
              <a:gd name="T4" fmla="*/ 3 w 13"/>
              <a:gd name="T5" fmla="*/ 14 h 18"/>
              <a:gd name="T6" fmla="*/ 2 w 13"/>
              <a:gd name="T7" fmla="*/ 9 h 18"/>
              <a:gd name="T8" fmla="*/ 3 w 13"/>
              <a:gd name="T9" fmla="*/ 5 h 18"/>
              <a:gd name="T10" fmla="*/ 4 w 13"/>
              <a:gd name="T11" fmla="*/ 3 h 18"/>
              <a:gd name="T12" fmla="*/ 7 w 13"/>
              <a:gd name="T13" fmla="*/ 2 h 18"/>
              <a:gd name="T14" fmla="*/ 11 w 13"/>
              <a:gd name="T15" fmla="*/ 6 h 18"/>
              <a:gd name="T16" fmla="*/ 12 w 13"/>
              <a:gd name="T17" fmla="*/ 5 h 18"/>
              <a:gd name="T18" fmla="*/ 10 w 13"/>
              <a:gd name="T19" fmla="*/ 2 h 18"/>
              <a:gd name="T20" fmla="*/ 7 w 13"/>
              <a:gd name="T21" fmla="*/ 0 h 18"/>
              <a:gd name="T22" fmla="*/ 4 w 13"/>
              <a:gd name="T23" fmla="*/ 1 h 18"/>
              <a:gd name="T24" fmla="*/ 1 w 13"/>
              <a:gd name="T25" fmla="*/ 4 h 18"/>
              <a:gd name="T26" fmla="*/ 0 w 13"/>
              <a:gd name="T27" fmla="*/ 9 h 18"/>
              <a:gd name="T28" fmla="*/ 1 w 13"/>
              <a:gd name="T29" fmla="*/ 14 h 18"/>
              <a:gd name="T30" fmla="*/ 3 w 13"/>
              <a:gd name="T31" fmla="*/ 17 h 18"/>
              <a:gd name="T32" fmla="*/ 7 w 13"/>
              <a:gd name="T33" fmla="*/ 18 h 18"/>
              <a:gd name="T34" fmla="*/ 10 w 13"/>
              <a:gd name="T35" fmla="*/ 17 h 18"/>
              <a:gd name="T36" fmla="*/ 13 w 13"/>
              <a:gd name="T37" fmla="*/ 12 h 18"/>
              <a:gd name="T38" fmla="*/ 11 w 13"/>
              <a:gd name="T39" fmla="*/ 12 h 18"/>
              <a:gd name="T40" fmla="*/ 9 w 13"/>
              <a:gd name="T41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18">
                <a:moveTo>
                  <a:pt x="9" y="15"/>
                </a:moveTo>
                <a:cubicBezTo>
                  <a:pt x="8" y="16"/>
                  <a:pt x="8" y="16"/>
                  <a:pt x="7" y="16"/>
                </a:cubicBezTo>
                <a:cubicBezTo>
                  <a:pt x="5" y="16"/>
                  <a:pt x="4" y="15"/>
                  <a:pt x="3" y="14"/>
                </a:cubicBezTo>
                <a:cubicBezTo>
                  <a:pt x="2" y="13"/>
                  <a:pt x="2" y="11"/>
                  <a:pt x="2" y="9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2"/>
                  <a:pt x="6" y="2"/>
                  <a:pt x="7" y="2"/>
                </a:cubicBezTo>
                <a:cubicBezTo>
                  <a:pt x="9" y="2"/>
                  <a:pt x="10" y="3"/>
                  <a:pt x="11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1" y="2"/>
                  <a:pt x="10" y="2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0" y="13"/>
                  <a:pt x="1" y="14"/>
                </a:cubicBezTo>
                <a:cubicBezTo>
                  <a:pt x="2" y="15"/>
                  <a:pt x="2" y="16"/>
                  <a:pt x="3" y="17"/>
                </a:cubicBezTo>
                <a:cubicBezTo>
                  <a:pt x="4" y="18"/>
                  <a:pt x="5" y="18"/>
                  <a:pt x="7" y="18"/>
                </a:cubicBezTo>
                <a:cubicBezTo>
                  <a:pt x="8" y="18"/>
                  <a:pt x="9" y="18"/>
                  <a:pt x="10" y="17"/>
                </a:cubicBezTo>
                <a:cubicBezTo>
                  <a:pt x="11" y="16"/>
                  <a:pt x="12" y="14"/>
                  <a:pt x="13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3"/>
                  <a:pt x="10" y="14"/>
                  <a:pt x="9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629"/>
          <p:cNvSpPr>
            <a:spLocks/>
          </p:cNvSpPr>
          <p:nvPr/>
        </p:nvSpPr>
        <p:spPr bwMode="auto">
          <a:xfrm>
            <a:off x="7477126" y="4292601"/>
            <a:ext cx="30163" cy="63500"/>
          </a:xfrm>
          <a:custGeom>
            <a:avLst/>
            <a:gdLst>
              <a:gd name="T0" fmla="*/ 1 w 8"/>
              <a:gd name="T1" fmla="*/ 17 h 17"/>
              <a:gd name="T2" fmla="*/ 1 w 8"/>
              <a:gd name="T3" fmla="*/ 10 h 17"/>
              <a:gd name="T4" fmla="*/ 2 w 8"/>
              <a:gd name="T5" fmla="*/ 7 h 17"/>
              <a:gd name="T6" fmla="*/ 4 w 8"/>
              <a:gd name="T7" fmla="*/ 6 h 17"/>
              <a:gd name="T8" fmla="*/ 6 w 8"/>
              <a:gd name="T9" fmla="*/ 7 h 17"/>
              <a:gd name="T10" fmla="*/ 6 w 8"/>
              <a:gd name="T11" fmla="*/ 9 h 17"/>
              <a:gd name="T12" fmla="*/ 6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7 w 8"/>
              <a:gd name="T19" fmla="*/ 5 h 17"/>
              <a:gd name="T20" fmla="*/ 5 w 8"/>
              <a:gd name="T21" fmla="*/ 4 h 17"/>
              <a:gd name="T22" fmla="*/ 3 w 8"/>
              <a:gd name="T23" fmla="*/ 5 h 17"/>
              <a:gd name="T24" fmla="*/ 1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1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1" y="17"/>
                </a:moveTo>
                <a:cubicBezTo>
                  <a:pt x="1" y="10"/>
                  <a:pt x="1" y="10"/>
                  <a:pt x="1" y="10"/>
                </a:cubicBezTo>
                <a:cubicBezTo>
                  <a:pt x="1" y="9"/>
                  <a:pt x="2" y="7"/>
                  <a:pt x="2" y="7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5" y="6"/>
                  <a:pt x="6" y="7"/>
                </a:cubicBezTo>
                <a:cubicBezTo>
                  <a:pt x="6" y="7"/>
                  <a:pt x="6" y="8"/>
                  <a:pt x="6" y="9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2" y="5"/>
                  <a:pt x="1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630"/>
          <p:cNvSpPr>
            <a:spLocks noEditPoints="1"/>
          </p:cNvSpPr>
          <p:nvPr/>
        </p:nvSpPr>
        <p:spPr bwMode="auto">
          <a:xfrm>
            <a:off x="7518401" y="4292601"/>
            <a:ext cx="7938" cy="63500"/>
          </a:xfrm>
          <a:custGeom>
            <a:avLst/>
            <a:gdLst>
              <a:gd name="T0" fmla="*/ 3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3 w 5"/>
              <a:gd name="T9" fmla="*/ 5 h 40"/>
              <a:gd name="T10" fmla="*/ 3 w 5"/>
              <a:gd name="T11" fmla="*/ 5 h 40"/>
              <a:gd name="T12" fmla="*/ 3 w 5"/>
              <a:gd name="T13" fmla="*/ 40 h 40"/>
              <a:gd name="T14" fmla="*/ 3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3 w 5"/>
              <a:gd name="T21" fmla="*/ 40 h 40"/>
              <a:gd name="T22" fmla="*/ 3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3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close/>
                <a:moveTo>
                  <a:pt x="3" y="40"/>
                </a:moveTo>
                <a:lnTo>
                  <a:pt x="3" y="12"/>
                </a:lnTo>
                <a:lnTo>
                  <a:pt x="0" y="12"/>
                </a:lnTo>
                <a:lnTo>
                  <a:pt x="0" y="40"/>
                </a:lnTo>
                <a:lnTo>
                  <a:pt x="3" y="40"/>
                </a:lnTo>
                <a:lnTo>
                  <a:pt x="3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631"/>
          <p:cNvSpPr>
            <a:spLocks/>
          </p:cNvSpPr>
          <p:nvPr/>
        </p:nvSpPr>
        <p:spPr bwMode="auto">
          <a:xfrm>
            <a:off x="7531101" y="4308476"/>
            <a:ext cx="33338" cy="47625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8 h 13"/>
              <a:gd name="T8" fmla="*/ 8 w 9"/>
              <a:gd name="T9" fmla="*/ 7 h 13"/>
              <a:gd name="T10" fmla="*/ 5 w 9"/>
              <a:gd name="T11" fmla="*/ 6 h 13"/>
              <a:gd name="T12" fmla="*/ 3 w 9"/>
              <a:gd name="T13" fmla="*/ 5 h 13"/>
              <a:gd name="T14" fmla="*/ 2 w 9"/>
              <a:gd name="T15" fmla="*/ 4 h 13"/>
              <a:gd name="T16" fmla="*/ 3 w 9"/>
              <a:gd name="T17" fmla="*/ 3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7 w 9"/>
              <a:gd name="T27" fmla="*/ 1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6 h 13"/>
              <a:gd name="T36" fmla="*/ 2 w 9"/>
              <a:gd name="T37" fmla="*/ 7 h 13"/>
              <a:gd name="T38" fmla="*/ 5 w 9"/>
              <a:gd name="T39" fmla="*/ 8 h 13"/>
              <a:gd name="T40" fmla="*/ 7 w 9"/>
              <a:gd name="T41" fmla="*/ 9 h 13"/>
              <a:gd name="T42" fmla="*/ 7 w 9"/>
              <a:gd name="T43" fmla="*/ 10 h 13"/>
              <a:gd name="T44" fmla="*/ 6 w 9"/>
              <a:gd name="T45" fmla="*/ 11 h 13"/>
              <a:gd name="T46" fmla="*/ 5 w 9"/>
              <a:gd name="T47" fmla="*/ 12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9" y="9"/>
                  <a:pt x="9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6"/>
                  <a:pt x="6" y="6"/>
                  <a:pt x="5" y="6"/>
                </a:cubicBezTo>
                <a:cubicBezTo>
                  <a:pt x="4" y="5"/>
                  <a:pt x="3" y="5"/>
                  <a:pt x="3" y="5"/>
                </a:cubicBezTo>
                <a:cubicBezTo>
                  <a:pt x="3" y="4"/>
                  <a:pt x="2" y="4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6"/>
                  <a:pt x="2" y="6"/>
                  <a:pt x="2" y="7"/>
                </a:cubicBezTo>
                <a:cubicBezTo>
                  <a:pt x="3" y="7"/>
                  <a:pt x="3" y="7"/>
                  <a:pt x="5" y="8"/>
                </a:cubicBezTo>
                <a:cubicBezTo>
                  <a:pt x="6" y="8"/>
                  <a:pt x="6" y="8"/>
                  <a:pt x="7" y="9"/>
                </a:cubicBezTo>
                <a:cubicBezTo>
                  <a:pt x="7" y="9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2"/>
                  <a:pt x="5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632"/>
          <p:cNvSpPr>
            <a:spLocks noEditPoints="1"/>
          </p:cNvSpPr>
          <p:nvPr/>
        </p:nvSpPr>
        <p:spPr bwMode="auto">
          <a:xfrm>
            <a:off x="7572376" y="4292601"/>
            <a:ext cx="6350" cy="63500"/>
          </a:xfrm>
          <a:custGeom>
            <a:avLst/>
            <a:gdLst>
              <a:gd name="T0" fmla="*/ 4 w 4"/>
              <a:gd name="T1" fmla="*/ 5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5 h 40"/>
              <a:gd name="T8" fmla="*/ 4 w 4"/>
              <a:gd name="T9" fmla="*/ 5 h 40"/>
              <a:gd name="T10" fmla="*/ 4 w 4"/>
              <a:gd name="T11" fmla="*/ 5 h 40"/>
              <a:gd name="T12" fmla="*/ 4 w 4"/>
              <a:gd name="T13" fmla="*/ 40 h 40"/>
              <a:gd name="T14" fmla="*/ 4 w 4"/>
              <a:gd name="T15" fmla="*/ 12 h 40"/>
              <a:gd name="T16" fmla="*/ 0 w 4"/>
              <a:gd name="T17" fmla="*/ 12 h 40"/>
              <a:gd name="T18" fmla="*/ 0 w 4"/>
              <a:gd name="T19" fmla="*/ 40 h 40"/>
              <a:gd name="T20" fmla="*/ 4 w 4"/>
              <a:gd name="T21" fmla="*/ 40 h 40"/>
              <a:gd name="T22" fmla="*/ 4 w 4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0">
                <a:moveTo>
                  <a:pt x="4" y="5"/>
                </a:moveTo>
                <a:lnTo>
                  <a:pt x="4" y="0"/>
                </a:lnTo>
                <a:lnTo>
                  <a:pt x="0" y="0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close/>
                <a:moveTo>
                  <a:pt x="4" y="40"/>
                </a:moveTo>
                <a:lnTo>
                  <a:pt x="4" y="12"/>
                </a:lnTo>
                <a:lnTo>
                  <a:pt x="0" y="12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633"/>
          <p:cNvSpPr>
            <a:spLocks/>
          </p:cNvSpPr>
          <p:nvPr/>
        </p:nvSpPr>
        <p:spPr bwMode="auto">
          <a:xfrm>
            <a:off x="7586663" y="4311651"/>
            <a:ext cx="33338" cy="44450"/>
          </a:xfrm>
          <a:custGeom>
            <a:avLst/>
            <a:gdLst>
              <a:gd name="T0" fmla="*/ 2 w 9"/>
              <a:gd name="T1" fmla="*/ 12 h 12"/>
              <a:gd name="T2" fmla="*/ 2 w 9"/>
              <a:gd name="T3" fmla="*/ 5 h 12"/>
              <a:gd name="T4" fmla="*/ 3 w 9"/>
              <a:gd name="T5" fmla="*/ 2 h 12"/>
              <a:gd name="T6" fmla="*/ 5 w 9"/>
              <a:gd name="T7" fmla="*/ 1 h 12"/>
              <a:gd name="T8" fmla="*/ 6 w 9"/>
              <a:gd name="T9" fmla="*/ 2 h 12"/>
              <a:gd name="T10" fmla="*/ 7 w 9"/>
              <a:gd name="T11" fmla="*/ 3 h 12"/>
              <a:gd name="T12" fmla="*/ 7 w 9"/>
              <a:gd name="T13" fmla="*/ 5 h 12"/>
              <a:gd name="T14" fmla="*/ 7 w 9"/>
              <a:gd name="T15" fmla="*/ 12 h 12"/>
              <a:gd name="T16" fmla="*/ 8 w 9"/>
              <a:gd name="T17" fmla="*/ 12 h 12"/>
              <a:gd name="T18" fmla="*/ 9 w 9"/>
              <a:gd name="T19" fmla="*/ 5 h 12"/>
              <a:gd name="T20" fmla="*/ 8 w 9"/>
              <a:gd name="T21" fmla="*/ 2 h 12"/>
              <a:gd name="T22" fmla="*/ 8 w 9"/>
              <a:gd name="T23" fmla="*/ 1 h 12"/>
              <a:gd name="T24" fmla="*/ 7 w 9"/>
              <a:gd name="T25" fmla="*/ 0 h 12"/>
              <a:gd name="T26" fmla="*/ 5 w 9"/>
              <a:gd name="T27" fmla="*/ 0 h 12"/>
              <a:gd name="T28" fmla="*/ 3 w 9"/>
              <a:gd name="T29" fmla="*/ 0 h 12"/>
              <a:gd name="T30" fmla="*/ 2 w 9"/>
              <a:gd name="T31" fmla="*/ 2 h 12"/>
              <a:gd name="T32" fmla="*/ 2 w 9"/>
              <a:gd name="T33" fmla="*/ 0 h 12"/>
              <a:gd name="T34" fmla="*/ 0 w 9"/>
              <a:gd name="T35" fmla="*/ 0 h 12"/>
              <a:gd name="T36" fmla="*/ 0 w 9"/>
              <a:gd name="T37" fmla="*/ 12 h 12"/>
              <a:gd name="T38" fmla="*/ 2 w 9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2">
                <a:moveTo>
                  <a:pt x="2" y="12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634"/>
          <p:cNvSpPr>
            <a:spLocks noEditPoints="1"/>
          </p:cNvSpPr>
          <p:nvPr/>
        </p:nvSpPr>
        <p:spPr bwMode="auto">
          <a:xfrm>
            <a:off x="7627938" y="4311651"/>
            <a:ext cx="33338" cy="49213"/>
          </a:xfrm>
          <a:custGeom>
            <a:avLst/>
            <a:gdLst>
              <a:gd name="T0" fmla="*/ 7 w 9"/>
              <a:gd name="T1" fmla="*/ 12 h 13"/>
              <a:gd name="T2" fmla="*/ 9 w 9"/>
              <a:gd name="T3" fmla="*/ 12 h 13"/>
              <a:gd name="T4" fmla="*/ 8 w 9"/>
              <a:gd name="T5" fmla="*/ 11 h 13"/>
              <a:gd name="T6" fmla="*/ 8 w 9"/>
              <a:gd name="T7" fmla="*/ 7 h 13"/>
              <a:gd name="T8" fmla="*/ 8 w 9"/>
              <a:gd name="T9" fmla="*/ 4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1 w 9"/>
              <a:gd name="T17" fmla="*/ 1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1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2 h 13"/>
              <a:gd name="T50" fmla="*/ 7 w 9"/>
              <a:gd name="T51" fmla="*/ 12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1 h 13"/>
              <a:gd name="T58" fmla="*/ 3 w 9"/>
              <a:gd name="T59" fmla="*/ 11 h 13"/>
              <a:gd name="T60" fmla="*/ 2 w 9"/>
              <a:gd name="T61" fmla="*/ 10 h 13"/>
              <a:gd name="T62" fmla="*/ 1 w 9"/>
              <a:gd name="T63" fmla="*/ 9 h 13"/>
              <a:gd name="T64" fmla="*/ 2 w 9"/>
              <a:gd name="T65" fmla="*/ 8 h 13"/>
              <a:gd name="T66" fmla="*/ 2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8" y="11"/>
                </a:cubicBezTo>
                <a:cubicBezTo>
                  <a:pt x="8" y="10"/>
                  <a:pt x="8" y="9"/>
                  <a:pt x="8" y="7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1"/>
                  <a:pt x="0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6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4" y="13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2" y="11"/>
                  <a:pt x="2" y="10"/>
                </a:cubicBezTo>
                <a:cubicBezTo>
                  <a:pt x="2" y="10"/>
                  <a:pt x="1" y="10"/>
                  <a:pt x="1" y="9"/>
                </a:cubicBezTo>
                <a:cubicBezTo>
                  <a:pt x="1" y="9"/>
                  <a:pt x="1" y="8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635"/>
          <p:cNvSpPr>
            <a:spLocks/>
          </p:cNvSpPr>
          <p:nvPr/>
        </p:nvSpPr>
        <p:spPr bwMode="auto">
          <a:xfrm>
            <a:off x="7669213" y="4311651"/>
            <a:ext cx="30163" cy="49213"/>
          </a:xfrm>
          <a:custGeom>
            <a:avLst/>
            <a:gdLst>
              <a:gd name="T0" fmla="*/ 8 w 8"/>
              <a:gd name="T1" fmla="*/ 13 h 13"/>
              <a:gd name="T2" fmla="*/ 8 w 8"/>
              <a:gd name="T3" fmla="*/ 0 h 13"/>
              <a:gd name="T4" fmla="*/ 7 w 8"/>
              <a:gd name="T5" fmla="*/ 0 h 13"/>
              <a:gd name="T6" fmla="*/ 7 w 8"/>
              <a:gd name="T7" fmla="*/ 7 h 13"/>
              <a:gd name="T8" fmla="*/ 6 w 8"/>
              <a:gd name="T9" fmla="*/ 10 h 13"/>
              <a:gd name="T10" fmla="*/ 4 w 8"/>
              <a:gd name="T11" fmla="*/ 11 h 13"/>
              <a:gd name="T12" fmla="*/ 3 w 8"/>
              <a:gd name="T13" fmla="*/ 11 h 13"/>
              <a:gd name="T14" fmla="*/ 2 w 8"/>
              <a:gd name="T15" fmla="*/ 10 h 13"/>
              <a:gd name="T16" fmla="*/ 2 w 8"/>
              <a:gd name="T17" fmla="*/ 7 h 13"/>
              <a:gd name="T18" fmla="*/ 2 w 8"/>
              <a:gd name="T19" fmla="*/ 0 h 13"/>
              <a:gd name="T20" fmla="*/ 0 w 8"/>
              <a:gd name="T21" fmla="*/ 0 h 13"/>
              <a:gd name="T22" fmla="*/ 0 w 8"/>
              <a:gd name="T23" fmla="*/ 8 h 13"/>
              <a:gd name="T24" fmla="*/ 0 w 8"/>
              <a:gd name="T25" fmla="*/ 10 h 13"/>
              <a:gd name="T26" fmla="*/ 1 w 8"/>
              <a:gd name="T27" fmla="*/ 12 h 13"/>
              <a:gd name="T28" fmla="*/ 3 w 8"/>
              <a:gd name="T29" fmla="*/ 13 h 13"/>
              <a:gd name="T30" fmla="*/ 5 w 8"/>
              <a:gd name="T31" fmla="*/ 12 h 13"/>
              <a:gd name="T32" fmla="*/ 7 w 8"/>
              <a:gd name="T33" fmla="*/ 11 h 13"/>
              <a:gd name="T34" fmla="*/ 7 w 8"/>
              <a:gd name="T35" fmla="*/ 13 h 13"/>
              <a:gd name="T36" fmla="*/ 8 w 8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3">
                <a:moveTo>
                  <a:pt x="8" y="13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6" y="9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1"/>
                  <a:pt x="1" y="12"/>
                  <a:pt x="1" y="12"/>
                </a:cubicBezTo>
                <a:cubicBezTo>
                  <a:pt x="2" y="13"/>
                  <a:pt x="3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636"/>
          <p:cNvSpPr>
            <a:spLocks/>
          </p:cNvSpPr>
          <p:nvPr/>
        </p:nvSpPr>
        <p:spPr bwMode="auto">
          <a:xfrm>
            <a:off x="6051551" y="6208713"/>
            <a:ext cx="47625" cy="68263"/>
          </a:xfrm>
          <a:custGeom>
            <a:avLst/>
            <a:gdLst>
              <a:gd name="T0" fmla="*/ 7 w 13"/>
              <a:gd name="T1" fmla="*/ 18 h 18"/>
              <a:gd name="T2" fmla="*/ 13 w 13"/>
              <a:gd name="T3" fmla="*/ 1 h 18"/>
              <a:gd name="T4" fmla="*/ 11 w 13"/>
              <a:gd name="T5" fmla="*/ 1 h 18"/>
              <a:gd name="T6" fmla="*/ 7 w 13"/>
              <a:gd name="T7" fmla="*/ 13 h 18"/>
              <a:gd name="T8" fmla="*/ 6 w 13"/>
              <a:gd name="T9" fmla="*/ 16 h 18"/>
              <a:gd name="T10" fmla="*/ 6 w 13"/>
              <a:gd name="T11" fmla="*/ 13 h 18"/>
              <a:gd name="T12" fmla="*/ 2 w 13"/>
              <a:gd name="T13" fmla="*/ 0 h 18"/>
              <a:gd name="T14" fmla="*/ 0 w 13"/>
              <a:gd name="T15" fmla="*/ 0 h 18"/>
              <a:gd name="T16" fmla="*/ 5 w 13"/>
              <a:gd name="T17" fmla="*/ 18 h 18"/>
              <a:gd name="T18" fmla="*/ 7 w 13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8">
                <a:moveTo>
                  <a:pt x="7" y="18"/>
                </a:moveTo>
                <a:cubicBezTo>
                  <a:pt x="13" y="1"/>
                  <a:pt x="13" y="1"/>
                  <a:pt x="13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7" y="15"/>
                  <a:pt x="6" y="16"/>
                </a:cubicBezTo>
                <a:cubicBezTo>
                  <a:pt x="6" y="15"/>
                  <a:pt x="6" y="14"/>
                  <a:pt x="6" y="1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8"/>
                  <a:pt x="5" y="18"/>
                  <a:pt x="5" y="18"/>
                </a:cubicBezTo>
                <a:cubicBezTo>
                  <a:pt x="7" y="18"/>
                  <a:pt x="7" y="18"/>
                  <a:pt x="7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637"/>
          <p:cNvSpPr>
            <a:spLocks noEditPoints="1"/>
          </p:cNvSpPr>
          <p:nvPr/>
        </p:nvSpPr>
        <p:spPr bwMode="auto">
          <a:xfrm>
            <a:off x="6096001" y="6227763"/>
            <a:ext cx="38100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7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4 w 10"/>
              <a:gd name="T69" fmla="*/ 7 h 13"/>
              <a:gd name="T70" fmla="*/ 7 w 10"/>
              <a:gd name="T71" fmla="*/ 7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2" y="6"/>
                  <a:pt x="2" y="6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11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7"/>
                  <a:pt x="4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638"/>
          <p:cNvSpPr>
            <a:spLocks/>
          </p:cNvSpPr>
          <p:nvPr/>
        </p:nvSpPr>
        <p:spPr bwMode="auto">
          <a:xfrm>
            <a:off x="6140451" y="6211888"/>
            <a:ext cx="7938" cy="65088"/>
          </a:xfrm>
          <a:custGeom>
            <a:avLst/>
            <a:gdLst>
              <a:gd name="T0" fmla="*/ 3 w 5"/>
              <a:gd name="T1" fmla="*/ 41 h 41"/>
              <a:gd name="T2" fmla="*/ 5 w 5"/>
              <a:gd name="T3" fmla="*/ 0 h 41"/>
              <a:gd name="T4" fmla="*/ 0 w 5"/>
              <a:gd name="T5" fmla="*/ 0 h 41"/>
              <a:gd name="T6" fmla="*/ 0 w 5"/>
              <a:gd name="T7" fmla="*/ 41 h 41"/>
              <a:gd name="T8" fmla="*/ 3 w 5"/>
              <a:gd name="T9" fmla="*/ 41 h 41"/>
              <a:gd name="T10" fmla="*/ 3 w 5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1">
                <a:moveTo>
                  <a:pt x="3" y="41"/>
                </a:moveTo>
                <a:lnTo>
                  <a:pt x="5" y="0"/>
                </a:lnTo>
                <a:lnTo>
                  <a:pt x="0" y="0"/>
                </a:lnTo>
                <a:lnTo>
                  <a:pt x="0" y="41"/>
                </a:lnTo>
                <a:lnTo>
                  <a:pt x="3" y="41"/>
                </a:lnTo>
                <a:lnTo>
                  <a:pt x="3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639"/>
          <p:cNvSpPr>
            <a:spLocks/>
          </p:cNvSpPr>
          <p:nvPr/>
        </p:nvSpPr>
        <p:spPr bwMode="auto">
          <a:xfrm>
            <a:off x="6156326" y="6211888"/>
            <a:ext cx="7938" cy="65088"/>
          </a:xfrm>
          <a:custGeom>
            <a:avLst/>
            <a:gdLst>
              <a:gd name="T0" fmla="*/ 5 w 5"/>
              <a:gd name="T1" fmla="*/ 41 h 41"/>
              <a:gd name="T2" fmla="*/ 5 w 5"/>
              <a:gd name="T3" fmla="*/ 0 h 41"/>
              <a:gd name="T4" fmla="*/ 0 w 5"/>
              <a:gd name="T5" fmla="*/ 0 h 41"/>
              <a:gd name="T6" fmla="*/ 0 w 5"/>
              <a:gd name="T7" fmla="*/ 41 h 41"/>
              <a:gd name="T8" fmla="*/ 5 w 5"/>
              <a:gd name="T9" fmla="*/ 41 h 41"/>
              <a:gd name="T10" fmla="*/ 5 w 5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1">
                <a:moveTo>
                  <a:pt x="5" y="41"/>
                </a:moveTo>
                <a:lnTo>
                  <a:pt x="5" y="0"/>
                </a:lnTo>
                <a:lnTo>
                  <a:pt x="0" y="0"/>
                </a:lnTo>
                <a:lnTo>
                  <a:pt x="0" y="41"/>
                </a:lnTo>
                <a:lnTo>
                  <a:pt x="5" y="41"/>
                </a:lnTo>
                <a:lnTo>
                  <a:pt x="5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640"/>
          <p:cNvSpPr>
            <a:spLocks noEditPoints="1"/>
          </p:cNvSpPr>
          <p:nvPr/>
        </p:nvSpPr>
        <p:spPr bwMode="auto">
          <a:xfrm>
            <a:off x="6170613" y="6227763"/>
            <a:ext cx="34925" cy="49213"/>
          </a:xfrm>
          <a:custGeom>
            <a:avLst/>
            <a:gdLst>
              <a:gd name="T0" fmla="*/ 5 w 9"/>
              <a:gd name="T1" fmla="*/ 12 h 13"/>
              <a:gd name="T2" fmla="*/ 3 w 9"/>
              <a:gd name="T3" fmla="*/ 10 h 13"/>
              <a:gd name="T4" fmla="*/ 2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5 w 9"/>
              <a:gd name="T21" fmla="*/ 13 h 13"/>
              <a:gd name="T22" fmla="*/ 8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5 w 9"/>
              <a:gd name="T29" fmla="*/ 12 h 13"/>
              <a:gd name="T30" fmla="*/ 5 w 9"/>
              <a:gd name="T31" fmla="*/ 12 h 13"/>
              <a:gd name="T32" fmla="*/ 3 w 9"/>
              <a:gd name="T33" fmla="*/ 3 h 13"/>
              <a:gd name="T34" fmla="*/ 5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3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5" y="12"/>
                </a:move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641"/>
          <p:cNvSpPr>
            <a:spLocks/>
          </p:cNvSpPr>
          <p:nvPr/>
        </p:nvSpPr>
        <p:spPr bwMode="auto">
          <a:xfrm>
            <a:off x="6211888" y="6211888"/>
            <a:ext cx="15875" cy="65088"/>
          </a:xfrm>
          <a:custGeom>
            <a:avLst/>
            <a:gdLst>
              <a:gd name="T0" fmla="*/ 3 w 4"/>
              <a:gd name="T1" fmla="*/ 15 h 17"/>
              <a:gd name="T2" fmla="*/ 3 w 4"/>
              <a:gd name="T3" fmla="*/ 15 h 17"/>
              <a:gd name="T4" fmla="*/ 2 w 4"/>
              <a:gd name="T5" fmla="*/ 14 h 17"/>
              <a:gd name="T6" fmla="*/ 3 w 4"/>
              <a:gd name="T7" fmla="*/ 6 h 17"/>
              <a:gd name="T8" fmla="*/ 4 w 4"/>
              <a:gd name="T9" fmla="*/ 6 h 17"/>
              <a:gd name="T10" fmla="*/ 4 w 4"/>
              <a:gd name="T11" fmla="*/ 5 h 17"/>
              <a:gd name="T12" fmla="*/ 3 w 4"/>
              <a:gd name="T13" fmla="*/ 5 h 17"/>
              <a:gd name="T14" fmla="*/ 3 w 4"/>
              <a:gd name="T15" fmla="*/ 0 h 17"/>
              <a:gd name="T16" fmla="*/ 1 w 4"/>
              <a:gd name="T17" fmla="*/ 2 h 17"/>
              <a:gd name="T18" fmla="*/ 1 w 4"/>
              <a:gd name="T19" fmla="*/ 5 h 17"/>
              <a:gd name="T20" fmla="*/ 0 w 4"/>
              <a:gd name="T21" fmla="*/ 5 h 17"/>
              <a:gd name="T22" fmla="*/ 0 w 4"/>
              <a:gd name="T23" fmla="*/ 6 h 17"/>
              <a:gd name="T24" fmla="*/ 1 w 4"/>
              <a:gd name="T25" fmla="*/ 6 h 17"/>
              <a:gd name="T26" fmla="*/ 1 w 4"/>
              <a:gd name="T27" fmla="*/ 13 h 17"/>
              <a:gd name="T28" fmla="*/ 1 w 4"/>
              <a:gd name="T29" fmla="*/ 16 h 17"/>
              <a:gd name="T30" fmla="*/ 2 w 4"/>
              <a:gd name="T31" fmla="*/ 17 h 17"/>
              <a:gd name="T32" fmla="*/ 3 w 4"/>
              <a:gd name="T33" fmla="*/ 17 h 17"/>
              <a:gd name="T34" fmla="*/ 4 w 4"/>
              <a:gd name="T35" fmla="*/ 17 h 17"/>
              <a:gd name="T36" fmla="*/ 4 w 4"/>
              <a:gd name="T37" fmla="*/ 15 h 17"/>
              <a:gd name="T38" fmla="*/ 3 w 4"/>
              <a:gd name="T39" fmla="*/ 15 h 17"/>
              <a:gd name="T40" fmla="*/ 3 w 4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" h="17">
                <a:moveTo>
                  <a:pt x="3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2" y="14"/>
                  <a:pt x="2" y="14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6"/>
                  <a:pt x="1" y="16"/>
                </a:cubicBezTo>
                <a:cubicBezTo>
                  <a:pt x="1" y="16"/>
                  <a:pt x="1" y="17"/>
                  <a:pt x="2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642"/>
          <p:cNvSpPr>
            <a:spLocks/>
          </p:cNvSpPr>
          <p:nvPr/>
        </p:nvSpPr>
        <p:spPr bwMode="auto">
          <a:xfrm>
            <a:off x="6230938" y="6211888"/>
            <a:ext cx="19050" cy="65088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4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1 w 5"/>
              <a:gd name="T17" fmla="*/ 2 h 17"/>
              <a:gd name="T18" fmla="*/ 1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4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5"/>
                  <a:pt x="1" y="16"/>
                  <a:pt x="1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643"/>
          <p:cNvSpPr>
            <a:spLocks noEditPoints="1"/>
          </p:cNvSpPr>
          <p:nvPr/>
        </p:nvSpPr>
        <p:spPr bwMode="auto">
          <a:xfrm>
            <a:off x="6253163" y="6230938"/>
            <a:ext cx="34925" cy="49213"/>
          </a:xfrm>
          <a:custGeom>
            <a:avLst/>
            <a:gdLst>
              <a:gd name="T0" fmla="*/ 7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4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2 w 9"/>
              <a:gd name="T17" fmla="*/ 0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1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4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2 h 13"/>
              <a:gd name="T50" fmla="*/ 7 w 9"/>
              <a:gd name="T51" fmla="*/ 12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0 h 13"/>
              <a:gd name="T58" fmla="*/ 4 w 9"/>
              <a:gd name="T59" fmla="*/ 11 h 13"/>
              <a:gd name="T60" fmla="*/ 2 w 9"/>
              <a:gd name="T61" fmla="*/ 10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1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5" y="12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2" y="11"/>
                  <a:pt x="2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7"/>
                  <a:pt x="3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644"/>
          <p:cNvSpPr>
            <a:spLocks/>
          </p:cNvSpPr>
          <p:nvPr/>
        </p:nvSpPr>
        <p:spPr bwMode="auto">
          <a:xfrm>
            <a:off x="6407151" y="3497263"/>
            <a:ext cx="68263" cy="66675"/>
          </a:xfrm>
          <a:custGeom>
            <a:avLst/>
            <a:gdLst>
              <a:gd name="T0" fmla="*/ 6 w 18"/>
              <a:gd name="T1" fmla="*/ 18 h 18"/>
              <a:gd name="T2" fmla="*/ 9 w 18"/>
              <a:gd name="T3" fmla="*/ 5 h 18"/>
              <a:gd name="T4" fmla="*/ 9 w 18"/>
              <a:gd name="T5" fmla="*/ 3 h 18"/>
              <a:gd name="T6" fmla="*/ 10 w 18"/>
              <a:gd name="T7" fmla="*/ 5 h 18"/>
              <a:gd name="T8" fmla="*/ 13 w 18"/>
              <a:gd name="T9" fmla="*/ 18 h 18"/>
              <a:gd name="T10" fmla="*/ 14 w 18"/>
              <a:gd name="T11" fmla="*/ 18 h 18"/>
              <a:gd name="T12" fmla="*/ 18 w 18"/>
              <a:gd name="T13" fmla="*/ 1 h 18"/>
              <a:gd name="T14" fmla="*/ 17 w 18"/>
              <a:gd name="T15" fmla="*/ 1 h 18"/>
              <a:gd name="T16" fmla="*/ 14 w 18"/>
              <a:gd name="T17" fmla="*/ 12 h 18"/>
              <a:gd name="T18" fmla="*/ 13 w 18"/>
              <a:gd name="T19" fmla="*/ 15 h 18"/>
              <a:gd name="T20" fmla="*/ 12 w 18"/>
              <a:gd name="T21" fmla="*/ 9 h 18"/>
              <a:gd name="T22" fmla="*/ 11 w 18"/>
              <a:gd name="T23" fmla="*/ 1 h 18"/>
              <a:gd name="T24" fmla="*/ 8 w 18"/>
              <a:gd name="T25" fmla="*/ 1 h 18"/>
              <a:gd name="T26" fmla="*/ 5 w 18"/>
              <a:gd name="T27" fmla="*/ 12 h 18"/>
              <a:gd name="T28" fmla="*/ 5 w 18"/>
              <a:gd name="T29" fmla="*/ 15 h 18"/>
              <a:gd name="T30" fmla="*/ 4 w 18"/>
              <a:gd name="T31" fmla="*/ 12 h 18"/>
              <a:gd name="T32" fmla="*/ 2 w 18"/>
              <a:gd name="T33" fmla="*/ 0 h 18"/>
              <a:gd name="T34" fmla="*/ 0 w 18"/>
              <a:gd name="T35" fmla="*/ 0 h 18"/>
              <a:gd name="T36" fmla="*/ 4 w 18"/>
              <a:gd name="T37" fmla="*/ 18 h 18"/>
              <a:gd name="T38" fmla="*/ 6 w 18"/>
              <a:gd name="T3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18">
                <a:moveTo>
                  <a:pt x="6" y="18"/>
                </a:move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10" y="5"/>
                  <a:pt x="10" y="5"/>
                  <a:pt x="10" y="5"/>
                </a:cubicBezTo>
                <a:cubicBezTo>
                  <a:pt x="13" y="18"/>
                  <a:pt x="13" y="18"/>
                  <a:pt x="13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4"/>
                  <a:pt x="13" y="15"/>
                </a:cubicBezTo>
                <a:cubicBezTo>
                  <a:pt x="13" y="13"/>
                  <a:pt x="13" y="11"/>
                  <a:pt x="12" y="9"/>
                </a:cubicBezTo>
                <a:cubicBezTo>
                  <a:pt x="11" y="1"/>
                  <a:pt x="11" y="1"/>
                  <a:pt x="11" y="1"/>
                </a:cubicBezTo>
                <a:cubicBezTo>
                  <a:pt x="8" y="1"/>
                  <a:pt x="8" y="1"/>
                  <a:pt x="8" y="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4"/>
                  <a:pt x="4" y="13"/>
                  <a:pt x="4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8"/>
                  <a:pt x="4" y="18"/>
                  <a:pt x="4" y="18"/>
                </a:cubicBezTo>
                <a:cubicBezTo>
                  <a:pt x="6" y="18"/>
                  <a:pt x="6" y="18"/>
                  <a:pt x="6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645"/>
          <p:cNvSpPr>
            <a:spLocks noEditPoints="1"/>
          </p:cNvSpPr>
          <p:nvPr/>
        </p:nvSpPr>
        <p:spPr bwMode="auto">
          <a:xfrm>
            <a:off x="6475413" y="3514726"/>
            <a:ext cx="38100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10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646"/>
          <p:cNvSpPr>
            <a:spLocks/>
          </p:cNvSpPr>
          <p:nvPr/>
        </p:nvSpPr>
        <p:spPr bwMode="auto">
          <a:xfrm>
            <a:off x="6519863" y="3514726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2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5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3"/>
                  <a:pt x="3" y="2"/>
                  <a:pt x="4" y="2"/>
                </a:cubicBezTo>
                <a:cubicBezTo>
                  <a:pt x="4" y="2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0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647"/>
          <p:cNvSpPr>
            <a:spLocks/>
          </p:cNvSpPr>
          <p:nvPr/>
        </p:nvSpPr>
        <p:spPr bwMode="auto">
          <a:xfrm>
            <a:off x="6542088" y="3514726"/>
            <a:ext cx="30163" cy="49213"/>
          </a:xfrm>
          <a:custGeom>
            <a:avLst/>
            <a:gdLst>
              <a:gd name="T0" fmla="*/ 4 w 8"/>
              <a:gd name="T1" fmla="*/ 13 h 13"/>
              <a:gd name="T2" fmla="*/ 7 w 8"/>
              <a:gd name="T3" fmla="*/ 12 h 13"/>
              <a:gd name="T4" fmla="*/ 8 w 8"/>
              <a:gd name="T5" fmla="*/ 9 h 13"/>
              <a:gd name="T6" fmla="*/ 8 w 8"/>
              <a:gd name="T7" fmla="*/ 8 h 13"/>
              <a:gd name="T8" fmla="*/ 7 w 8"/>
              <a:gd name="T9" fmla="*/ 7 h 13"/>
              <a:gd name="T10" fmla="*/ 4 w 8"/>
              <a:gd name="T11" fmla="*/ 6 h 13"/>
              <a:gd name="T12" fmla="*/ 2 w 8"/>
              <a:gd name="T13" fmla="*/ 5 h 13"/>
              <a:gd name="T14" fmla="*/ 2 w 8"/>
              <a:gd name="T15" fmla="*/ 4 h 13"/>
              <a:gd name="T16" fmla="*/ 2 w 8"/>
              <a:gd name="T17" fmla="*/ 3 h 13"/>
              <a:gd name="T18" fmla="*/ 4 w 8"/>
              <a:gd name="T19" fmla="*/ 2 h 13"/>
              <a:gd name="T20" fmla="*/ 6 w 8"/>
              <a:gd name="T21" fmla="*/ 4 h 13"/>
              <a:gd name="T22" fmla="*/ 8 w 8"/>
              <a:gd name="T23" fmla="*/ 4 h 13"/>
              <a:gd name="T24" fmla="*/ 7 w 8"/>
              <a:gd name="T25" fmla="*/ 2 h 13"/>
              <a:gd name="T26" fmla="*/ 6 w 8"/>
              <a:gd name="T27" fmla="*/ 1 h 13"/>
              <a:gd name="T28" fmla="*/ 4 w 8"/>
              <a:gd name="T29" fmla="*/ 0 h 13"/>
              <a:gd name="T30" fmla="*/ 1 w 8"/>
              <a:gd name="T31" fmla="*/ 1 h 13"/>
              <a:gd name="T32" fmla="*/ 0 w 8"/>
              <a:gd name="T33" fmla="*/ 4 h 13"/>
              <a:gd name="T34" fmla="*/ 1 w 8"/>
              <a:gd name="T35" fmla="*/ 6 h 13"/>
              <a:gd name="T36" fmla="*/ 2 w 8"/>
              <a:gd name="T37" fmla="*/ 7 h 13"/>
              <a:gd name="T38" fmla="*/ 4 w 8"/>
              <a:gd name="T39" fmla="*/ 8 h 13"/>
              <a:gd name="T40" fmla="*/ 6 w 8"/>
              <a:gd name="T41" fmla="*/ 9 h 13"/>
              <a:gd name="T42" fmla="*/ 7 w 8"/>
              <a:gd name="T43" fmla="*/ 10 h 13"/>
              <a:gd name="T44" fmla="*/ 6 w 8"/>
              <a:gd name="T45" fmla="*/ 11 h 13"/>
              <a:gd name="T46" fmla="*/ 4 w 8"/>
              <a:gd name="T47" fmla="*/ 12 h 13"/>
              <a:gd name="T48" fmla="*/ 2 w 8"/>
              <a:gd name="T49" fmla="*/ 11 h 13"/>
              <a:gd name="T50" fmla="*/ 2 w 8"/>
              <a:gd name="T51" fmla="*/ 9 h 13"/>
              <a:gd name="T52" fmla="*/ 0 w 8"/>
              <a:gd name="T53" fmla="*/ 9 h 13"/>
              <a:gd name="T54" fmla="*/ 4 w 8"/>
              <a:gd name="T55" fmla="*/ 13 h 13"/>
              <a:gd name="T56" fmla="*/ 4 w 8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" h="13">
                <a:moveTo>
                  <a:pt x="4" y="13"/>
                </a:moveTo>
                <a:cubicBezTo>
                  <a:pt x="5" y="13"/>
                  <a:pt x="6" y="13"/>
                  <a:pt x="7" y="12"/>
                </a:cubicBezTo>
                <a:cubicBezTo>
                  <a:pt x="8" y="12"/>
                  <a:pt x="8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7" y="7"/>
                  <a:pt x="7" y="7"/>
                </a:cubicBezTo>
                <a:cubicBezTo>
                  <a:pt x="7" y="6"/>
                  <a:pt x="6" y="6"/>
                  <a:pt x="4" y="6"/>
                </a:cubicBezTo>
                <a:cubicBezTo>
                  <a:pt x="3" y="5"/>
                  <a:pt x="3" y="5"/>
                  <a:pt x="2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3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5"/>
                  <a:pt x="1" y="6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2"/>
                  <a:pt x="4" y="12"/>
                </a:cubicBezTo>
                <a:cubicBezTo>
                  <a:pt x="3" y="12"/>
                  <a:pt x="3" y="11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648"/>
          <p:cNvSpPr>
            <a:spLocks/>
          </p:cNvSpPr>
          <p:nvPr/>
        </p:nvSpPr>
        <p:spPr bwMode="auto">
          <a:xfrm>
            <a:off x="6577013" y="3519488"/>
            <a:ext cx="33338" cy="44450"/>
          </a:xfrm>
          <a:custGeom>
            <a:avLst/>
            <a:gdLst>
              <a:gd name="T0" fmla="*/ 9 w 9"/>
              <a:gd name="T1" fmla="*/ 12 h 12"/>
              <a:gd name="T2" fmla="*/ 9 w 9"/>
              <a:gd name="T3" fmla="*/ 10 h 12"/>
              <a:gd name="T4" fmla="*/ 5 w 9"/>
              <a:gd name="T5" fmla="*/ 10 h 12"/>
              <a:gd name="T6" fmla="*/ 3 w 9"/>
              <a:gd name="T7" fmla="*/ 10 h 12"/>
              <a:gd name="T8" fmla="*/ 4 w 9"/>
              <a:gd name="T9" fmla="*/ 9 h 12"/>
              <a:gd name="T10" fmla="*/ 9 w 9"/>
              <a:gd name="T11" fmla="*/ 1 h 12"/>
              <a:gd name="T12" fmla="*/ 9 w 9"/>
              <a:gd name="T13" fmla="*/ 0 h 12"/>
              <a:gd name="T14" fmla="*/ 1 w 9"/>
              <a:gd name="T15" fmla="*/ 0 h 12"/>
              <a:gd name="T16" fmla="*/ 1 w 9"/>
              <a:gd name="T17" fmla="*/ 1 h 12"/>
              <a:gd name="T18" fmla="*/ 5 w 9"/>
              <a:gd name="T19" fmla="*/ 1 h 12"/>
              <a:gd name="T20" fmla="*/ 7 w 9"/>
              <a:gd name="T21" fmla="*/ 1 h 12"/>
              <a:gd name="T22" fmla="*/ 0 w 9"/>
              <a:gd name="T23" fmla="*/ 10 h 12"/>
              <a:gd name="T24" fmla="*/ 0 w 9"/>
              <a:gd name="T25" fmla="*/ 12 h 12"/>
              <a:gd name="T26" fmla="*/ 9 w 9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2">
                <a:moveTo>
                  <a:pt x="9" y="12"/>
                </a:moveTo>
                <a:cubicBezTo>
                  <a:pt x="9" y="10"/>
                  <a:pt x="9" y="10"/>
                  <a:pt x="9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4" y="9"/>
                  <a:pt x="4" y="9"/>
                  <a:pt x="4" y="9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9" y="0"/>
                  <a:pt x="9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7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649"/>
          <p:cNvSpPr>
            <a:spLocks noEditPoints="1"/>
          </p:cNvSpPr>
          <p:nvPr/>
        </p:nvSpPr>
        <p:spPr bwMode="auto">
          <a:xfrm>
            <a:off x="6618288" y="3519488"/>
            <a:ext cx="33338" cy="49213"/>
          </a:xfrm>
          <a:custGeom>
            <a:avLst/>
            <a:gdLst>
              <a:gd name="T0" fmla="*/ 7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8 w 9"/>
              <a:gd name="T7" fmla="*/ 7 h 13"/>
              <a:gd name="T8" fmla="*/ 8 w 9"/>
              <a:gd name="T9" fmla="*/ 4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1 w 9"/>
              <a:gd name="T17" fmla="*/ 0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1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4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2 h 13"/>
              <a:gd name="T50" fmla="*/ 7 w 9"/>
              <a:gd name="T51" fmla="*/ 12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0 h 13"/>
              <a:gd name="T58" fmla="*/ 3 w 9"/>
              <a:gd name="T59" fmla="*/ 11 h 13"/>
              <a:gd name="T60" fmla="*/ 2 w 9"/>
              <a:gd name="T61" fmla="*/ 10 h 13"/>
              <a:gd name="T62" fmla="*/ 1 w 9"/>
              <a:gd name="T63" fmla="*/ 9 h 13"/>
              <a:gd name="T64" fmla="*/ 2 w 9"/>
              <a:gd name="T65" fmla="*/ 8 h 13"/>
              <a:gd name="T66" fmla="*/ 2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8" y="10"/>
                  <a:pt x="8" y="9"/>
                  <a:pt x="8" y="7"/>
                </a:cubicBezTo>
                <a:cubicBezTo>
                  <a:pt x="8" y="4"/>
                  <a:pt x="8" y="4"/>
                  <a:pt x="8" y="4"/>
                </a:cubicBezTo>
                <a:cubicBezTo>
                  <a:pt x="9" y="3"/>
                  <a:pt x="8" y="2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1"/>
                  <a:pt x="0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4" y="12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2" y="11"/>
                  <a:pt x="2" y="10"/>
                </a:cubicBezTo>
                <a:cubicBezTo>
                  <a:pt x="2" y="10"/>
                  <a:pt x="1" y="10"/>
                  <a:pt x="1" y="9"/>
                </a:cubicBezTo>
                <a:cubicBezTo>
                  <a:pt x="1" y="9"/>
                  <a:pt x="2" y="8"/>
                  <a:pt x="2" y="8"/>
                </a:cubicBezTo>
                <a:cubicBezTo>
                  <a:pt x="2" y="8"/>
                  <a:pt x="2" y="7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650"/>
          <p:cNvSpPr>
            <a:spLocks/>
          </p:cNvSpPr>
          <p:nvPr/>
        </p:nvSpPr>
        <p:spPr bwMode="auto">
          <a:xfrm>
            <a:off x="6654801" y="3519488"/>
            <a:ext cx="53975" cy="49213"/>
          </a:xfrm>
          <a:custGeom>
            <a:avLst/>
            <a:gdLst>
              <a:gd name="T0" fmla="*/ 12 w 34"/>
              <a:gd name="T1" fmla="*/ 28 h 31"/>
              <a:gd name="T2" fmla="*/ 17 w 34"/>
              <a:gd name="T3" fmla="*/ 7 h 31"/>
              <a:gd name="T4" fmla="*/ 17 w 34"/>
              <a:gd name="T5" fmla="*/ 12 h 31"/>
              <a:gd name="T6" fmla="*/ 22 w 34"/>
              <a:gd name="T7" fmla="*/ 28 h 31"/>
              <a:gd name="T8" fmla="*/ 26 w 34"/>
              <a:gd name="T9" fmla="*/ 31 h 31"/>
              <a:gd name="T10" fmla="*/ 34 w 34"/>
              <a:gd name="T11" fmla="*/ 0 h 31"/>
              <a:gd name="T12" fmla="*/ 29 w 34"/>
              <a:gd name="T13" fmla="*/ 0 h 31"/>
              <a:gd name="T14" fmla="*/ 24 w 34"/>
              <a:gd name="T15" fmla="*/ 16 h 31"/>
              <a:gd name="T16" fmla="*/ 24 w 34"/>
              <a:gd name="T17" fmla="*/ 23 h 31"/>
              <a:gd name="T18" fmla="*/ 22 w 34"/>
              <a:gd name="T19" fmla="*/ 16 h 31"/>
              <a:gd name="T20" fmla="*/ 19 w 34"/>
              <a:gd name="T21" fmla="*/ 0 h 31"/>
              <a:gd name="T22" fmla="*/ 15 w 34"/>
              <a:gd name="T23" fmla="*/ 0 h 31"/>
              <a:gd name="T24" fmla="*/ 10 w 34"/>
              <a:gd name="T25" fmla="*/ 16 h 31"/>
              <a:gd name="T26" fmla="*/ 10 w 34"/>
              <a:gd name="T27" fmla="*/ 23 h 31"/>
              <a:gd name="T28" fmla="*/ 7 w 34"/>
              <a:gd name="T29" fmla="*/ 16 h 31"/>
              <a:gd name="T30" fmla="*/ 5 w 34"/>
              <a:gd name="T31" fmla="*/ 0 h 31"/>
              <a:gd name="T32" fmla="*/ 0 w 34"/>
              <a:gd name="T33" fmla="*/ 0 h 31"/>
              <a:gd name="T34" fmla="*/ 7 w 34"/>
              <a:gd name="T35" fmla="*/ 28 h 31"/>
              <a:gd name="T36" fmla="*/ 12 w 34"/>
              <a:gd name="T37" fmla="*/ 28 h 31"/>
              <a:gd name="T38" fmla="*/ 12 w 34"/>
              <a:gd name="T39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1">
                <a:moveTo>
                  <a:pt x="12" y="28"/>
                </a:moveTo>
                <a:lnTo>
                  <a:pt x="17" y="7"/>
                </a:lnTo>
                <a:lnTo>
                  <a:pt x="17" y="12"/>
                </a:lnTo>
                <a:lnTo>
                  <a:pt x="22" y="28"/>
                </a:lnTo>
                <a:lnTo>
                  <a:pt x="26" y="31"/>
                </a:lnTo>
                <a:lnTo>
                  <a:pt x="34" y="0"/>
                </a:lnTo>
                <a:lnTo>
                  <a:pt x="29" y="0"/>
                </a:lnTo>
                <a:lnTo>
                  <a:pt x="24" y="16"/>
                </a:lnTo>
                <a:lnTo>
                  <a:pt x="24" y="23"/>
                </a:lnTo>
                <a:lnTo>
                  <a:pt x="22" y="16"/>
                </a:lnTo>
                <a:lnTo>
                  <a:pt x="19" y="0"/>
                </a:lnTo>
                <a:lnTo>
                  <a:pt x="15" y="0"/>
                </a:lnTo>
                <a:lnTo>
                  <a:pt x="10" y="16"/>
                </a:lnTo>
                <a:lnTo>
                  <a:pt x="10" y="23"/>
                </a:lnTo>
                <a:lnTo>
                  <a:pt x="7" y="16"/>
                </a:lnTo>
                <a:lnTo>
                  <a:pt x="5" y="0"/>
                </a:lnTo>
                <a:lnTo>
                  <a:pt x="0" y="0"/>
                </a:lnTo>
                <a:lnTo>
                  <a:pt x="7" y="28"/>
                </a:lnTo>
                <a:lnTo>
                  <a:pt x="12" y="28"/>
                </a:lnTo>
                <a:lnTo>
                  <a:pt x="12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651"/>
          <p:cNvSpPr>
            <a:spLocks noEditPoints="1"/>
          </p:cNvSpPr>
          <p:nvPr/>
        </p:nvSpPr>
        <p:spPr bwMode="auto">
          <a:xfrm>
            <a:off x="6711951" y="3519488"/>
            <a:ext cx="33338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8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6 w 9"/>
              <a:gd name="T55" fmla="*/ 10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1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6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10"/>
                </a:cubicBezTo>
                <a:cubicBezTo>
                  <a:pt x="6" y="10"/>
                  <a:pt x="6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652"/>
          <p:cNvSpPr>
            <a:spLocks noEditPoints="1"/>
          </p:cNvSpPr>
          <p:nvPr/>
        </p:nvSpPr>
        <p:spPr bwMode="auto">
          <a:xfrm>
            <a:off x="6607176" y="4243388"/>
            <a:ext cx="41275" cy="65088"/>
          </a:xfrm>
          <a:custGeom>
            <a:avLst/>
            <a:gdLst>
              <a:gd name="T0" fmla="*/ 6 w 11"/>
              <a:gd name="T1" fmla="*/ 17 h 17"/>
              <a:gd name="T2" fmla="*/ 9 w 11"/>
              <a:gd name="T3" fmla="*/ 16 h 17"/>
              <a:gd name="T4" fmla="*/ 10 w 11"/>
              <a:gd name="T5" fmla="*/ 15 h 17"/>
              <a:gd name="T6" fmla="*/ 11 w 11"/>
              <a:gd name="T7" fmla="*/ 12 h 17"/>
              <a:gd name="T8" fmla="*/ 10 w 11"/>
              <a:gd name="T9" fmla="*/ 9 h 17"/>
              <a:gd name="T10" fmla="*/ 8 w 11"/>
              <a:gd name="T11" fmla="*/ 8 h 17"/>
              <a:gd name="T12" fmla="*/ 10 w 11"/>
              <a:gd name="T13" fmla="*/ 6 h 17"/>
              <a:gd name="T14" fmla="*/ 10 w 11"/>
              <a:gd name="T15" fmla="*/ 4 h 17"/>
              <a:gd name="T16" fmla="*/ 10 w 11"/>
              <a:gd name="T17" fmla="*/ 2 h 17"/>
              <a:gd name="T18" fmla="*/ 8 w 11"/>
              <a:gd name="T19" fmla="*/ 0 h 17"/>
              <a:gd name="T20" fmla="*/ 6 w 11"/>
              <a:gd name="T21" fmla="*/ 0 h 17"/>
              <a:gd name="T22" fmla="*/ 0 w 11"/>
              <a:gd name="T23" fmla="*/ 0 h 17"/>
              <a:gd name="T24" fmla="*/ 0 w 11"/>
              <a:gd name="T25" fmla="*/ 17 h 17"/>
              <a:gd name="T26" fmla="*/ 6 w 11"/>
              <a:gd name="T27" fmla="*/ 17 h 17"/>
              <a:gd name="T28" fmla="*/ 2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3 h 17"/>
              <a:gd name="T36" fmla="*/ 9 w 11"/>
              <a:gd name="T37" fmla="*/ 4 h 17"/>
              <a:gd name="T38" fmla="*/ 8 w 11"/>
              <a:gd name="T39" fmla="*/ 6 h 17"/>
              <a:gd name="T40" fmla="*/ 7 w 11"/>
              <a:gd name="T41" fmla="*/ 7 h 17"/>
              <a:gd name="T42" fmla="*/ 5 w 11"/>
              <a:gd name="T43" fmla="*/ 7 h 17"/>
              <a:gd name="T44" fmla="*/ 2 w 11"/>
              <a:gd name="T45" fmla="*/ 7 h 17"/>
              <a:gd name="T46" fmla="*/ 2 w 11"/>
              <a:gd name="T47" fmla="*/ 2 h 17"/>
              <a:gd name="T48" fmla="*/ 2 w 11"/>
              <a:gd name="T49" fmla="*/ 9 h 17"/>
              <a:gd name="T50" fmla="*/ 5 w 11"/>
              <a:gd name="T51" fmla="*/ 9 h 17"/>
              <a:gd name="T52" fmla="*/ 8 w 11"/>
              <a:gd name="T53" fmla="*/ 9 h 17"/>
              <a:gd name="T54" fmla="*/ 9 w 11"/>
              <a:gd name="T55" fmla="*/ 10 h 17"/>
              <a:gd name="T56" fmla="*/ 9 w 11"/>
              <a:gd name="T57" fmla="*/ 12 h 17"/>
              <a:gd name="T58" fmla="*/ 9 w 11"/>
              <a:gd name="T59" fmla="*/ 14 h 17"/>
              <a:gd name="T60" fmla="*/ 7 w 11"/>
              <a:gd name="T61" fmla="*/ 15 h 17"/>
              <a:gd name="T62" fmla="*/ 6 w 11"/>
              <a:gd name="T63" fmla="*/ 15 h 17"/>
              <a:gd name="T64" fmla="*/ 2 w 11"/>
              <a:gd name="T65" fmla="*/ 15 h 17"/>
              <a:gd name="T66" fmla="*/ 2 w 11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7">
                <a:moveTo>
                  <a:pt x="6" y="17"/>
                </a:moveTo>
                <a:cubicBezTo>
                  <a:pt x="7" y="17"/>
                  <a:pt x="8" y="17"/>
                  <a:pt x="9" y="16"/>
                </a:cubicBezTo>
                <a:cubicBezTo>
                  <a:pt x="9" y="16"/>
                  <a:pt x="10" y="15"/>
                  <a:pt x="10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0" y="9"/>
                </a:cubicBezTo>
                <a:cubicBezTo>
                  <a:pt x="10" y="9"/>
                  <a:pt x="9" y="8"/>
                  <a:pt x="8" y="8"/>
                </a:cubicBezTo>
                <a:cubicBezTo>
                  <a:pt x="9" y="7"/>
                  <a:pt x="10" y="7"/>
                  <a:pt x="10" y="6"/>
                </a:cubicBezTo>
                <a:cubicBezTo>
                  <a:pt x="10" y="6"/>
                  <a:pt x="10" y="5"/>
                  <a:pt x="10" y="4"/>
                </a:cubicBezTo>
                <a:cubicBezTo>
                  <a:pt x="10" y="3"/>
                  <a:pt x="10" y="3"/>
                  <a:pt x="10" y="2"/>
                </a:cubicBezTo>
                <a:cubicBezTo>
                  <a:pt x="9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6" y="17"/>
                  <a:pt x="6" y="17"/>
                  <a:pt x="6" y="17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2"/>
                  <a:pt x="8" y="2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5"/>
                  <a:pt x="8" y="6"/>
                  <a:pt x="8" y="6"/>
                </a:cubicBezTo>
                <a:cubicBezTo>
                  <a:pt x="8" y="6"/>
                  <a:pt x="8" y="7"/>
                  <a:pt x="7" y="7"/>
                </a:cubicBezTo>
                <a:cubicBezTo>
                  <a:pt x="7" y="7"/>
                  <a:pt x="6" y="7"/>
                  <a:pt x="5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9"/>
                </a:moveTo>
                <a:cubicBezTo>
                  <a:pt x="5" y="9"/>
                  <a:pt x="5" y="9"/>
                  <a:pt x="5" y="9"/>
                </a:cubicBezTo>
                <a:cubicBezTo>
                  <a:pt x="6" y="9"/>
                  <a:pt x="7" y="9"/>
                  <a:pt x="8" y="9"/>
                </a:cubicBezTo>
                <a:cubicBezTo>
                  <a:pt x="8" y="10"/>
                  <a:pt x="8" y="10"/>
                  <a:pt x="9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3"/>
                  <a:pt x="9" y="13"/>
                  <a:pt x="9" y="14"/>
                </a:cubicBezTo>
                <a:cubicBezTo>
                  <a:pt x="8" y="14"/>
                  <a:pt x="8" y="14"/>
                  <a:pt x="7" y="15"/>
                </a:cubicBezTo>
                <a:cubicBezTo>
                  <a:pt x="7" y="15"/>
                  <a:pt x="6" y="15"/>
                  <a:pt x="6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653"/>
          <p:cNvSpPr>
            <a:spLocks/>
          </p:cNvSpPr>
          <p:nvPr/>
        </p:nvSpPr>
        <p:spPr bwMode="auto">
          <a:xfrm>
            <a:off x="6654801" y="4262438"/>
            <a:ext cx="34925" cy="46038"/>
          </a:xfrm>
          <a:custGeom>
            <a:avLst/>
            <a:gdLst>
              <a:gd name="T0" fmla="*/ 8 w 9"/>
              <a:gd name="T1" fmla="*/ 12 h 12"/>
              <a:gd name="T2" fmla="*/ 9 w 9"/>
              <a:gd name="T3" fmla="*/ 0 h 12"/>
              <a:gd name="T4" fmla="*/ 7 w 9"/>
              <a:gd name="T5" fmla="*/ 0 h 12"/>
              <a:gd name="T6" fmla="*/ 7 w 9"/>
              <a:gd name="T7" fmla="*/ 6 h 12"/>
              <a:gd name="T8" fmla="*/ 6 w 9"/>
              <a:gd name="T9" fmla="*/ 9 h 12"/>
              <a:gd name="T10" fmla="*/ 4 w 9"/>
              <a:gd name="T11" fmla="*/ 10 h 12"/>
              <a:gd name="T12" fmla="*/ 3 w 9"/>
              <a:gd name="T13" fmla="*/ 10 h 12"/>
              <a:gd name="T14" fmla="*/ 2 w 9"/>
              <a:gd name="T15" fmla="*/ 9 h 12"/>
              <a:gd name="T16" fmla="*/ 2 w 9"/>
              <a:gd name="T17" fmla="*/ 6 h 12"/>
              <a:gd name="T18" fmla="*/ 2 w 9"/>
              <a:gd name="T19" fmla="*/ 0 h 12"/>
              <a:gd name="T20" fmla="*/ 0 w 9"/>
              <a:gd name="T21" fmla="*/ 0 h 12"/>
              <a:gd name="T22" fmla="*/ 0 w 9"/>
              <a:gd name="T23" fmla="*/ 7 h 12"/>
              <a:gd name="T24" fmla="*/ 0 w 9"/>
              <a:gd name="T25" fmla="*/ 10 h 12"/>
              <a:gd name="T26" fmla="*/ 2 w 9"/>
              <a:gd name="T27" fmla="*/ 12 h 12"/>
              <a:gd name="T28" fmla="*/ 4 w 9"/>
              <a:gd name="T29" fmla="*/ 12 h 12"/>
              <a:gd name="T30" fmla="*/ 5 w 9"/>
              <a:gd name="T31" fmla="*/ 12 h 12"/>
              <a:gd name="T32" fmla="*/ 7 w 9"/>
              <a:gd name="T33" fmla="*/ 10 h 12"/>
              <a:gd name="T34" fmla="*/ 7 w 9"/>
              <a:gd name="T35" fmla="*/ 12 h 12"/>
              <a:gd name="T36" fmla="*/ 8 w 9"/>
              <a:gd name="T3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2">
                <a:moveTo>
                  <a:pt x="8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8"/>
                  <a:pt x="7" y="9"/>
                  <a:pt x="6" y="9"/>
                </a:cubicBezTo>
                <a:cubicBezTo>
                  <a:pt x="6" y="10"/>
                  <a:pt x="5" y="11"/>
                  <a:pt x="4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2" y="10"/>
                  <a:pt x="2" y="9"/>
                  <a:pt x="2" y="9"/>
                </a:cubicBezTo>
                <a:cubicBezTo>
                  <a:pt x="2" y="9"/>
                  <a:pt x="2" y="8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1" y="11"/>
                  <a:pt x="1" y="11"/>
                  <a:pt x="2" y="12"/>
                </a:cubicBezTo>
                <a:cubicBezTo>
                  <a:pt x="2" y="12"/>
                  <a:pt x="3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6" y="11"/>
                  <a:pt x="7" y="11"/>
                  <a:pt x="7" y="10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654"/>
          <p:cNvSpPr>
            <a:spLocks noEditPoints="1"/>
          </p:cNvSpPr>
          <p:nvPr/>
        </p:nvSpPr>
        <p:spPr bwMode="auto">
          <a:xfrm>
            <a:off x="6696076" y="4243388"/>
            <a:ext cx="34925" cy="65088"/>
          </a:xfrm>
          <a:custGeom>
            <a:avLst/>
            <a:gdLst>
              <a:gd name="T0" fmla="*/ 8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4 w 9"/>
              <a:gd name="T11" fmla="*/ 4 h 17"/>
              <a:gd name="T12" fmla="*/ 2 w 9"/>
              <a:gd name="T13" fmla="*/ 5 h 17"/>
              <a:gd name="T14" fmla="*/ 0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4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8 w 9"/>
              <a:gd name="T29" fmla="*/ 17 h 17"/>
              <a:gd name="T30" fmla="*/ 2 w 9"/>
              <a:gd name="T31" fmla="*/ 7 h 17"/>
              <a:gd name="T32" fmla="*/ 4 w 9"/>
              <a:gd name="T33" fmla="*/ 6 h 17"/>
              <a:gd name="T34" fmla="*/ 6 w 9"/>
              <a:gd name="T35" fmla="*/ 7 h 17"/>
              <a:gd name="T36" fmla="*/ 7 w 9"/>
              <a:gd name="T37" fmla="*/ 11 h 17"/>
              <a:gd name="T38" fmla="*/ 6 w 9"/>
              <a:gd name="T39" fmla="*/ 15 h 17"/>
              <a:gd name="T40" fmla="*/ 4 w 9"/>
              <a:gd name="T41" fmla="*/ 16 h 17"/>
              <a:gd name="T42" fmla="*/ 2 w 9"/>
              <a:gd name="T43" fmla="*/ 15 h 17"/>
              <a:gd name="T44" fmla="*/ 1 w 9"/>
              <a:gd name="T45" fmla="*/ 11 h 17"/>
              <a:gd name="T46" fmla="*/ 2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8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6" y="5"/>
                  <a:pt x="6" y="5"/>
                </a:cubicBezTo>
                <a:cubicBezTo>
                  <a:pt x="5" y="5"/>
                  <a:pt x="5" y="4"/>
                  <a:pt x="4" y="4"/>
                </a:cubicBezTo>
                <a:cubicBezTo>
                  <a:pt x="3" y="4"/>
                  <a:pt x="2" y="5"/>
                  <a:pt x="2" y="5"/>
                </a:cubicBezTo>
                <a:cubicBezTo>
                  <a:pt x="1" y="6"/>
                  <a:pt x="1" y="6"/>
                  <a:pt x="0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7"/>
                  <a:pt x="6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lose/>
                <a:moveTo>
                  <a:pt x="2" y="7"/>
                </a:moveTo>
                <a:cubicBezTo>
                  <a:pt x="3" y="7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5" y="15"/>
                  <a:pt x="5" y="16"/>
                  <a:pt x="4" y="16"/>
                </a:cubicBezTo>
                <a:cubicBezTo>
                  <a:pt x="3" y="16"/>
                  <a:pt x="3" y="15"/>
                  <a:pt x="2" y="15"/>
                </a:cubicBezTo>
                <a:cubicBezTo>
                  <a:pt x="2" y="14"/>
                  <a:pt x="1" y="13"/>
                  <a:pt x="1" y="11"/>
                </a:cubicBezTo>
                <a:cubicBezTo>
                  <a:pt x="1" y="9"/>
                  <a:pt x="2" y="8"/>
                  <a:pt x="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655"/>
          <p:cNvSpPr>
            <a:spLocks noEditPoints="1"/>
          </p:cNvSpPr>
          <p:nvPr/>
        </p:nvSpPr>
        <p:spPr bwMode="auto">
          <a:xfrm>
            <a:off x="6737351" y="4262438"/>
            <a:ext cx="34925" cy="49213"/>
          </a:xfrm>
          <a:custGeom>
            <a:avLst/>
            <a:gdLst>
              <a:gd name="T0" fmla="*/ 7 w 9"/>
              <a:gd name="T1" fmla="*/ 12 h 13"/>
              <a:gd name="T2" fmla="*/ 9 w 9"/>
              <a:gd name="T3" fmla="*/ 12 h 13"/>
              <a:gd name="T4" fmla="*/ 8 w 9"/>
              <a:gd name="T5" fmla="*/ 11 h 13"/>
              <a:gd name="T6" fmla="*/ 8 w 9"/>
              <a:gd name="T7" fmla="*/ 7 h 13"/>
              <a:gd name="T8" fmla="*/ 8 w 9"/>
              <a:gd name="T9" fmla="*/ 4 h 13"/>
              <a:gd name="T10" fmla="*/ 8 w 9"/>
              <a:gd name="T11" fmla="*/ 2 h 13"/>
              <a:gd name="T12" fmla="*/ 7 w 9"/>
              <a:gd name="T13" fmla="*/ 0 h 13"/>
              <a:gd name="T14" fmla="*/ 5 w 9"/>
              <a:gd name="T15" fmla="*/ 0 h 13"/>
              <a:gd name="T16" fmla="*/ 1 w 9"/>
              <a:gd name="T17" fmla="*/ 0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4 w 9"/>
              <a:gd name="T25" fmla="*/ 1 h 13"/>
              <a:gd name="T26" fmla="*/ 6 w 9"/>
              <a:gd name="T27" fmla="*/ 2 h 13"/>
              <a:gd name="T28" fmla="*/ 7 w 9"/>
              <a:gd name="T29" fmla="*/ 4 h 13"/>
              <a:gd name="T30" fmla="*/ 7 w 9"/>
              <a:gd name="T31" fmla="*/ 4 h 13"/>
              <a:gd name="T32" fmla="*/ 4 w 9"/>
              <a:gd name="T33" fmla="*/ 5 h 13"/>
              <a:gd name="T34" fmla="*/ 1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0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7 w 9"/>
              <a:gd name="T49" fmla="*/ 12 h 13"/>
              <a:gd name="T50" fmla="*/ 7 w 9"/>
              <a:gd name="T51" fmla="*/ 12 h 13"/>
              <a:gd name="T52" fmla="*/ 7 w 9"/>
              <a:gd name="T53" fmla="*/ 7 h 13"/>
              <a:gd name="T54" fmla="*/ 6 w 9"/>
              <a:gd name="T55" fmla="*/ 9 h 13"/>
              <a:gd name="T56" fmla="*/ 5 w 9"/>
              <a:gd name="T57" fmla="*/ 10 h 13"/>
              <a:gd name="T58" fmla="*/ 3 w 9"/>
              <a:gd name="T59" fmla="*/ 11 h 13"/>
              <a:gd name="T60" fmla="*/ 2 w 9"/>
              <a:gd name="T61" fmla="*/ 10 h 13"/>
              <a:gd name="T62" fmla="*/ 1 w 9"/>
              <a:gd name="T63" fmla="*/ 9 h 13"/>
              <a:gd name="T64" fmla="*/ 2 w 9"/>
              <a:gd name="T65" fmla="*/ 8 h 13"/>
              <a:gd name="T66" fmla="*/ 2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8" y="11"/>
                </a:cubicBezTo>
                <a:cubicBezTo>
                  <a:pt x="8" y="10"/>
                  <a:pt x="8" y="9"/>
                  <a:pt x="8" y="7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1"/>
                  <a:pt x="0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1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4" y="12"/>
                  <a:pt x="5" y="12"/>
                </a:cubicBezTo>
                <a:cubicBezTo>
                  <a:pt x="6" y="12"/>
                  <a:pt x="6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5" y="11"/>
                  <a:pt x="4" y="11"/>
                  <a:pt x="3" y="11"/>
                </a:cubicBezTo>
                <a:cubicBezTo>
                  <a:pt x="3" y="11"/>
                  <a:pt x="2" y="11"/>
                  <a:pt x="2" y="10"/>
                </a:cubicBezTo>
                <a:cubicBezTo>
                  <a:pt x="2" y="10"/>
                  <a:pt x="1" y="10"/>
                  <a:pt x="1" y="9"/>
                </a:cubicBezTo>
                <a:cubicBezTo>
                  <a:pt x="1" y="9"/>
                  <a:pt x="1" y="8"/>
                  <a:pt x="2" y="8"/>
                </a:cubicBezTo>
                <a:cubicBezTo>
                  <a:pt x="2" y="8"/>
                  <a:pt x="2" y="7"/>
                  <a:pt x="2" y="7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656"/>
          <p:cNvSpPr>
            <a:spLocks noEditPoints="1"/>
          </p:cNvSpPr>
          <p:nvPr/>
        </p:nvSpPr>
        <p:spPr bwMode="auto">
          <a:xfrm>
            <a:off x="6778626" y="4262438"/>
            <a:ext cx="34925" cy="63500"/>
          </a:xfrm>
          <a:custGeom>
            <a:avLst/>
            <a:gdLst>
              <a:gd name="T0" fmla="*/ 2 w 9"/>
              <a:gd name="T1" fmla="*/ 17 h 17"/>
              <a:gd name="T2" fmla="*/ 2 w 9"/>
              <a:gd name="T3" fmla="*/ 11 h 17"/>
              <a:gd name="T4" fmla="*/ 3 w 9"/>
              <a:gd name="T5" fmla="*/ 12 h 17"/>
              <a:gd name="T6" fmla="*/ 4 w 9"/>
              <a:gd name="T7" fmla="*/ 13 h 17"/>
              <a:gd name="T8" fmla="*/ 8 w 9"/>
              <a:gd name="T9" fmla="*/ 11 h 17"/>
              <a:gd name="T10" fmla="*/ 9 w 9"/>
              <a:gd name="T11" fmla="*/ 6 h 17"/>
              <a:gd name="T12" fmla="*/ 8 w 9"/>
              <a:gd name="T13" fmla="*/ 3 h 17"/>
              <a:gd name="T14" fmla="*/ 7 w 9"/>
              <a:gd name="T15" fmla="*/ 0 h 17"/>
              <a:gd name="T16" fmla="*/ 5 w 9"/>
              <a:gd name="T17" fmla="*/ 0 h 17"/>
              <a:gd name="T18" fmla="*/ 3 w 9"/>
              <a:gd name="T19" fmla="*/ 0 h 17"/>
              <a:gd name="T20" fmla="*/ 2 w 9"/>
              <a:gd name="T21" fmla="*/ 2 h 17"/>
              <a:gd name="T22" fmla="*/ 2 w 9"/>
              <a:gd name="T23" fmla="*/ 0 h 17"/>
              <a:gd name="T24" fmla="*/ 0 w 9"/>
              <a:gd name="T25" fmla="*/ 0 h 17"/>
              <a:gd name="T26" fmla="*/ 0 w 9"/>
              <a:gd name="T27" fmla="*/ 17 h 17"/>
              <a:gd name="T28" fmla="*/ 2 w 9"/>
              <a:gd name="T29" fmla="*/ 17 h 17"/>
              <a:gd name="T30" fmla="*/ 3 w 9"/>
              <a:gd name="T31" fmla="*/ 3 h 17"/>
              <a:gd name="T32" fmla="*/ 5 w 9"/>
              <a:gd name="T33" fmla="*/ 1 h 17"/>
              <a:gd name="T34" fmla="*/ 6 w 9"/>
              <a:gd name="T35" fmla="*/ 3 h 17"/>
              <a:gd name="T36" fmla="*/ 7 w 9"/>
              <a:gd name="T37" fmla="*/ 6 h 17"/>
              <a:gd name="T38" fmla="*/ 6 w 9"/>
              <a:gd name="T39" fmla="*/ 10 h 17"/>
              <a:gd name="T40" fmla="*/ 4 w 9"/>
              <a:gd name="T41" fmla="*/ 11 h 17"/>
              <a:gd name="T42" fmla="*/ 2 w 9"/>
              <a:gd name="T43" fmla="*/ 10 h 17"/>
              <a:gd name="T44" fmla="*/ 2 w 9"/>
              <a:gd name="T45" fmla="*/ 6 h 17"/>
              <a:gd name="T46" fmla="*/ 3 w 9"/>
              <a:gd name="T4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2" y="17"/>
                </a:move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3"/>
                  <a:pt x="4" y="13"/>
                  <a:pt x="4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8" y="10"/>
                  <a:pt x="9" y="8"/>
                  <a:pt x="9" y="6"/>
                </a:cubicBezTo>
                <a:cubicBezTo>
                  <a:pt x="9" y="5"/>
                  <a:pt x="9" y="4"/>
                  <a:pt x="8" y="3"/>
                </a:cubicBezTo>
                <a:cubicBezTo>
                  <a:pt x="8" y="2"/>
                  <a:pt x="8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3" y="3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3"/>
                </a:cubicBezTo>
                <a:cubicBezTo>
                  <a:pt x="7" y="3"/>
                  <a:pt x="7" y="5"/>
                  <a:pt x="7" y="6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657"/>
          <p:cNvSpPr>
            <a:spLocks noEditPoints="1"/>
          </p:cNvSpPr>
          <p:nvPr/>
        </p:nvSpPr>
        <p:spPr bwMode="auto">
          <a:xfrm>
            <a:off x="6816726" y="4262438"/>
            <a:ext cx="38100" cy="49213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9 w 10"/>
              <a:gd name="T11" fmla="*/ 2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9" y="2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3"/>
                  <a:pt x="1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658"/>
          <p:cNvSpPr>
            <a:spLocks/>
          </p:cNvSpPr>
          <p:nvPr/>
        </p:nvSpPr>
        <p:spPr bwMode="auto">
          <a:xfrm>
            <a:off x="6858001" y="4262438"/>
            <a:ext cx="33338" cy="49213"/>
          </a:xfrm>
          <a:custGeom>
            <a:avLst/>
            <a:gdLst>
              <a:gd name="T0" fmla="*/ 5 w 9"/>
              <a:gd name="T1" fmla="*/ 13 h 13"/>
              <a:gd name="T2" fmla="*/ 8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5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7 w 9"/>
              <a:gd name="T27" fmla="*/ 0 h 13"/>
              <a:gd name="T28" fmla="*/ 5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7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5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5 w 9"/>
              <a:gd name="T55" fmla="*/ 13 h 13"/>
              <a:gd name="T56" fmla="*/ 5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6" y="13"/>
                  <a:pt x="7" y="13"/>
                  <a:pt x="8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2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2" y="6"/>
                  <a:pt x="2" y="6"/>
                </a:cubicBezTo>
                <a:cubicBezTo>
                  <a:pt x="3" y="7"/>
                  <a:pt x="3" y="7"/>
                  <a:pt x="5" y="7"/>
                </a:cubicBezTo>
                <a:cubicBezTo>
                  <a:pt x="6" y="8"/>
                  <a:pt x="6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9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659"/>
          <p:cNvSpPr>
            <a:spLocks/>
          </p:cNvSpPr>
          <p:nvPr/>
        </p:nvSpPr>
        <p:spPr bwMode="auto">
          <a:xfrm>
            <a:off x="6896101" y="4248151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2" y="16"/>
                  <a:pt x="2" y="16"/>
                  <a:pt x="2" y="17"/>
                </a:cubicBezTo>
                <a:cubicBezTo>
                  <a:pt x="2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660"/>
          <p:cNvSpPr>
            <a:spLocks noEditPoints="1"/>
          </p:cNvSpPr>
          <p:nvPr/>
        </p:nvSpPr>
        <p:spPr bwMode="auto">
          <a:xfrm>
            <a:off x="7140576" y="4687888"/>
            <a:ext cx="41275" cy="63500"/>
          </a:xfrm>
          <a:custGeom>
            <a:avLst/>
            <a:gdLst>
              <a:gd name="T0" fmla="*/ 6 w 11"/>
              <a:gd name="T1" fmla="*/ 17 h 17"/>
              <a:gd name="T2" fmla="*/ 9 w 11"/>
              <a:gd name="T3" fmla="*/ 17 h 17"/>
              <a:gd name="T4" fmla="*/ 11 w 11"/>
              <a:gd name="T5" fmla="*/ 15 h 17"/>
              <a:gd name="T6" fmla="*/ 11 w 11"/>
              <a:gd name="T7" fmla="*/ 12 h 17"/>
              <a:gd name="T8" fmla="*/ 11 w 11"/>
              <a:gd name="T9" fmla="*/ 10 h 17"/>
              <a:gd name="T10" fmla="*/ 9 w 11"/>
              <a:gd name="T11" fmla="*/ 8 h 17"/>
              <a:gd name="T12" fmla="*/ 10 w 11"/>
              <a:gd name="T13" fmla="*/ 7 h 17"/>
              <a:gd name="T14" fmla="*/ 11 w 11"/>
              <a:gd name="T15" fmla="*/ 5 h 17"/>
              <a:gd name="T16" fmla="*/ 10 w 11"/>
              <a:gd name="T17" fmla="*/ 2 h 17"/>
              <a:gd name="T18" fmla="*/ 9 w 11"/>
              <a:gd name="T19" fmla="*/ 1 h 17"/>
              <a:gd name="T20" fmla="*/ 6 w 11"/>
              <a:gd name="T21" fmla="*/ 0 h 17"/>
              <a:gd name="T22" fmla="*/ 1 w 11"/>
              <a:gd name="T23" fmla="*/ 0 h 17"/>
              <a:gd name="T24" fmla="*/ 0 w 11"/>
              <a:gd name="T25" fmla="*/ 17 h 17"/>
              <a:gd name="T26" fmla="*/ 6 w 11"/>
              <a:gd name="T27" fmla="*/ 17 h 17"/>
              <a:gd name="T28" fmla="*/ 3 w 11"/>
              <a:gd name="T29" fmla="*/ 2 h 17"/>
              <a:gd name="T30" fmla="*/ 5 w 11"/>
              <a:gd name="T31" fmla="*/ 2 h 17"/>
              <a:gd name="T32" fmla="*/ 7 w 11"/>
              <a:gd name="T33" fmla="*/ 2 h 17"/>
              <a:gd name="T34" fmla="*/ 8 w 11"/>
              <a:gd name="T35" fmla="*/ 3 h 17"/>
              <a:gd name="T36" fmla="*/ 9 w 11"/>
              <a:gd name="T37" fmla="*/ 5 h 17"/>
              <a:gd name="T38" fmla="*/ 8 w 11"/>
              <a:gd name="T39" fmla="*/ 6 h 17"/>
              <a:gd name="T40" fmla="*/ 7 w 11"/>
              <a:gd name="T41" fmla="*/ 7 h 17"/>
              <a:gd name="T42" fmla="*/ 6 w 11"/>
              <a:gd name="T43" fmla="*/ 7 h 17"/>
              <a:gd name="T44" fmla="*/ 2 w 11"/>
              <a:gd name="T45" fmla="*/ 7 h 17"/>
              <a:gd name="T46" fmla="*/ 3 w 11"/>
              <a:gd name="T47" fmla="*/ 2 h 17"/>
              <a:gd name="T48" fmla="*/ 2 w 11"/>
              <a:gd name="T49" fmla="*/ 9 h 17"/>
              <a:gd name="T50" fmla="*/ 6 w 11"/>
              <a:gd name="T51" fmla="*/ 9 h 17"/>
              <a:gd name="T52" fmla="*/ 8 w 11"/>
              <a:gd name="T53" fmla="*/ 10 h 17"/>
              <a:gd name="T54" fmla="*/ 9 w 11"/>
              <a:gd name="T55" fmla="*/ 11 h 17"/>
              <a:gd name="T56" fmla="*/ 9 w 11"/>
              <a:gd name="T57" fmla="*/ 12 h 17"/>
              <a:gd name="T58" fmla="*/ 9 w 11"/>
              <a:gd name="T59" fmla="*/ 14 h 17"/>
              <a:gd name="T60" fmla="*/ 8 w 11"/>
              <a:gd name="T61" fmla="*/ 15 h 17"/>
              <a:gd name="T62" fmla="*/ 6 w 11"/>
              <a:gd name="T63" fmla="*/ 15 h 17"/>
              <a:gd name="T64" fmla="*/ 2 w 11"/>
              <a:gd name="T65" fmla="*/ 15 h 17"/>
              <a:gd name="T66" fmla="*/ 2 w 11"/>
              <a:gd name="T67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7">
                <a:moveTo>
                  <a:pt x="6" y="17"/>
                </a:move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4"/>
                  <a:pt x="11" y="13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0" y="9"/>
                  <a:pt x="9" y="8"/>
                  <a:pt x="9" y="8"/>
                </a:cubicBezTo>
                <a:cubicBezTo>
                  <a:pt x="9" y="8"/>
                  <a:pt x="10" y="7"/>
                  <a:pt x="10" y="7"/>
                </a:cubicBezTo>
                <a:cubicBezTo>
                  <a:pt x="10" y="6"/>
                  <a:pt x="11" y="5"/>
                  <a:pt x="11" y="5"/>
                </a:cubicBezTo>
                <a:cubicBezTo>
                  <a:pt x="11" y="4"/>
                  <a:pt x="10" y="3"/>
                  <a:pt x="10" y="2"/>
                </a:cubicBezTo>
                <a:cubicBezTo>
                  <a:pt x="10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6" y="17"/>
                  <a:pt x="6" y="17"/>
                  <a:pt x="6" y="17"/>
                </a:cubicBezTo>
                <a:close/>
                <a:moveTo>
                  <a:pt x="3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3"/>
                  <a:pt x="8" y="3"/>
                  <a:pt x="8" y="3"/>
                </a:cubicBezTo>
                <a:cubicBezTo>
                  <a:pt x="9" y="4"/>
                  <a:pt x="9" y="4"/>
                  <a:pt x="9" y="5"/>
                </a:cubicBezTo>
                <a:cubicBezTo>
                  <a:pt x="9" y="5"/>
                  <a:pt x="9" y="6"/>
                  <a:pt x="8" y="6"/>
                </a:cubicBezTo>
                <a:cubicBezTo>
                  <a:pt x="8" y="7"/>
                  <a:pt x="8" y="7"/>
                  <a:pt x="7" y="7"/>
                </a:cubicBezTo>
                <a:cubicBezTo>
                  <a:pt x="7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2"/>
                  <a:pt x="3" y="2"/>
                  <a:pt x="3" y="2"/>
                </a:cubicBezTo>
                <a:close/>
                <a:moveTo>
                  <a:pt x="2" y="9"/>
                </a:moveTo>
                <a:cubicBezTo>
                  <a:pt x="6" y="9"/>
                  <a:pt x="6" y="9"/>
                  <a:pt x="6" y="9"/>
                </a:cubicBezTo>
                <a:cubicBezTo>
                  <a:pt x="7" y="9"/>
                  <a:pt x="7" y="9"/>
                  <a:pt x="8" y="10"/>
                </a:cubicBezTo>
                <a:cubicBezTo>
                  <a:pt x="8" y="10"/>
                  <a:pt x="9" y="10"/>
                  <a:pt x="9" y="11"/>
                </a:cubicBezTo>
                <a:cubicBezTo>
                  <a:pt x="9" y="11"/>
                  <a:pt x="9" y="12"/>
                  <a:pt x="9" y="12"/>
                </a:cubicBezTo>
                <a:cubicBezTo>
                  <a:pt x="9" y="13"/>
                  <a:pt x="9" y="14"/>
                  <a:pt x="9" y="14"/>
                </a:cubicBezTo>
                <a:cubicBezTo>
                  <a:pt x="9" y="15"/>
                  <a:pt x="8" y="15"/>
                  <a:pt x="8" y="15"/>
                </a:cubicBezTo>
                <a:cubicBezTo>
                  <a:pt x="7" y="15"/>
                  <a:pt x="7" y="15"/>
                  <a:pt x="6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9"/>
                  <a:pt x="2" y="9"/>
                  <a:pt x="2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661"/>
          <p:cNvSpPr>
            <a:spLocks/>
          </p:cNvSpPr>
          <p:nvPr/>
        </p:nvSpPr>
        <p:spPr bwMode="auto">
          <a:xfrm>
            <a:off x="7188201" y="4705351"/>
            <a:ext cx="34925" cy="49213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0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1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3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662"/>
          <p:cNvSpPr>
            <a:spLocks/>
          </p:cNvSpPr>
          <p:nvPr/>
        </p:nvSpPr>
        <p:spPr bwMode="auto">
          <a:xfrm>
            <a:off x="7229476" y="4705351"/>
            <a:ext cx="34925" cy="49213"/>
          </a:xfrm>
          <a:custGeom>
            <a:avLst/>
            <a:gdLst>
              <a:gd name="T0" fmla="*/ 6 w 9"/>
              <a:gd name="T1" fmla="*/ 10 h 13"/>
              <a:gd name="T2" fmla="*/ 5 w 9"/>
              <a:gd name="T3" fmla="*/ 11 h 13"/>
              <a:gd name="T4" fmla="*/ 2 w 9"/>
              <a:gd name="T5" fmla="*/ 10 h 13"/>
              <a:gd name="T6" fmla="*/ 2 w 9"/>
              <a:gd name="T7" fmla="*/ 6 h 13"/>
              <a:gd name="T8" fmla="*/ 3 w 9"/>
              <a:gd name="T9" fmla="*/ 3 h 13"/>
              <a:gd name="T10" fmla="*/ 5 w 9"/>
              <a:gd name="T11" fmla="*/ 2 h 13"/>
              <a:gd name="T12" fmla="*/ 6 w 9"/>
              <a:gd name="T13" fmla="*/ 2 h 13"/>
              <a:gd name="T14" fmla="*/ 7 w 9"/>
              <a:gd name="T15" fmla="*/ 4 h 13"/>
              <a:gd name="T16" fmla="*/ 9 w 9"/>
              <a:gd name="T17" fmla="*/ 4 h 13"/>
              <a:gd name="T18" fmla="*/ 7 w 9"/>
              <a:gd name="T19" fmla="*/ 1 h 13"/>
              <a:gd name="T20" fmla="*/ 5 w 9"/>
              <a:gd name="T21" fmla="*/ 0 h 13"/>
              <a:gd name="T22" fmla="*/ 1 w 9"/>
              <a:gd name="T23" fmla="*/ 1 h 13"/>
              <a:gd name="T24" fmla="*/ 0 w 9"/>
              <a:gd name="T25" fmla="*/ 6 h 13"/>
              <a:gd name="T26" fmla="*/ 1 w 9"/>
              <a:gd name="T27" fmla="*/ 11 h 13"/>
              <a:gd name="T28" fmla="*/ 4 w 9"/>
              <a:gd name="T29" fmla="*/ 13 h 13"/>
              <a:gd name="T30" fmla="*/ 7 w 9"/>
              <a:gd name="T31" fmla="*/ 12 h 13"/>
              <a:gd name="T32" fmla="*/ 9 w 9"/>
              <a:gd name="T33" fmla="*/ 8 h 13"/>
              <a:gd name="T34" fmla="*/ 7 w 9"/>
              <a:gd name="T35" fmla="*/ 8 h 13"/>
              <a:gd name="T36" fmla="*/ 6 w 9"/>
              <a:gd name="T37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6" y="10"/>
                </a:move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8" y="2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4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8" y="11"/>
                  <a:pt x="9" y="10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10"/>
                  <a:pt x="6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663"/>
          <p:cNvSpPr>
            <a:spLocks/>
          </p:cNvSpPr>
          <p:nvPr/>
        </p:nvSpPr>
        <p:spPr bwMode="auto">
          <a:xfrm>
            <a:off x="7267576" y="4705351"/>
            <a:ext cx="33338" cy="49213"/>
          </a:xfrm>
          <a:custGeom>
            <a:avLst/>
            <a:gdLst>
              <a:gd name="T0" fmla="*/ 8 w 9"/>
              <a:gd name="T1" fmla="*/ 13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10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0 w 9"/>
              <a:gd name="T25" fmla="*/ 11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3 h 13"/>
              <a:gd name="T36" fmla="*/ 8 w 9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664"/>
          <p:cNvSpPr>
            <a:spLocks/>
          </p:cNvSpPr>
          <p:nvPr/>
        </p:nvSpPr>
        <p:spPr bwMode="auto">
          <a:xfrm>
            <a:off x="7308851" y="4705351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665"/>
          <p:cNvSpPr>
            <a:spLocks noEditPoints="1"/>
          </p:cNvSpPr>
          <p:nvPr/>
        </p:nvSpPr>
        <p:spPr bwMode="auto">
          <a:xfrm>
            <a:off x="7331076" y="4705351"/>
            <a:ext cx="38100" cy="49213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8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1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5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0"/>
                  <a:pt x="1" y="11"/>
                </a:cubicBezTo>
                <a:cubicBezTo>
                  <a:pt x="2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666"/>
          <p:cNvSpPr>
            <a:spLocks/>
          </p:cNvSpPr>
          <p:nvPr/>
        </p:nvSpPr>
        <p:spPr bwMode="auto">
          <a:xfrm>
            <a:off x="7372351" y="4705351"/>
            <a:ext cx="33338" cy="49213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8 h 13"/>
              <a:gd name="T8" fmla="*/ 7 w 9"/>
              <a:gd name="T9" fmla="*/ 7 h 13"/>
              <a:gd name="T10" fmla="*/ 4 w 9"/>
              <a:gd name="T11" fmla="*/ 5 h 13"/>
              <a:gd name="T12" fmla="*/ 3 w 9"/>
              <a:gd name="T13" fmla="*/ 5 h 13"/>
              <a:gd name="T14" fmla="*/ 2 w 9"/>
              <a:gd name="T15" fmla="*/ 4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1 h 13"/>
              <a:gd name="T28" fmla="*/ 4 w 9"/>
              <a:gd name="T29" fmla="*/ 0 h 13"/>
              <a:gd name="T30" fmla="*/ 1 w 9"/>
              <a:gd name="T31" fmla="*/ 1 h 13"/>
              <a:gd name="T32" fmla="*/ 0 w 9"/>
              <a:gd name="T33" fmla="*/ 4 h 13"/>
              <a:gd name="T34" fmla="*/ 1 w 9"/>
              <a:gd name="T35" fmla="*/ 5 h 13"/>
              <a:gd name="T36" fmla="*/ 2 w 9"/>
              <a:gd name="T37" fmla="*/ 7 h 13"/>
              <a:gd name="T38" fmla="*/ 4 w 9"/>
              <a:gd name="T39" fmla="*/ 8 h 13"/>
              <a:gd name="T40" fmla="*/ 6 w 9"/>
              <a:gd name="T41" fmla="*/ 8 h 13"/>
              <a:gd name="T42" fmla="*/ 7 w 9"/>
              <a:gd name="T43" fmla="*/ 10 h 13"/>
              <a:gd name="T44" fmla="*/ 6 w 9"/>
              <a:gd name="T45" fmla="*/ 11 h 13"/>
              <a:gd name="T46" fmla="*/ 4 w 9"/>
              <a:gd name="T47" fmla="*/ 12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9" y="9"/>
                  <a:pt x="8" y="8"/>
                  <a:pt x="8" y="8"/>
                </a:cubicBezTo>
                <a:cubicBezTo>
                  <a:pt x="8" y="7"/>
                  <a:pt x="8" y="7"/>
                  <a:pt x="7" y="7"/>
                </a:cubicBezTo>
                <a:cubicBezTo>
                  <a:pt x="7" y="6"/>
                  <a:pt x="6" y="6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7" y="9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667"/>
          <p:cNvSpPr>
            <a:spLocks/>
          </p:cNvSpPr>
          <p:nvPr/>
        </p:nvSpPr>
        <p:spPr bwMode="auto">
          <a:xfrm>
            <a:off x="7410451" y="4691063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4 h 17"/>
              <a:gd name="T6" fmla="*/ 3 w 5"/>
              <a:gd name="T7" fmla="*/ 6 h 17"/>
              <a:gd name="T8" fmla="*/ 4 w 5"/>
              <a:gd name="T9" fmla="*/ 6 h 17"/>
              <a:gd name="T10" fmla="*/ 5 w 5"/>
              <a:gd name="T11" fmla="*/ 5 h 17"/>
              <a:gd name="T12" fmla="*/ 3 w 5"/>
              <a:gd name="T13" fmla="*/ 5 h 17"/>
              <a:gd name="T14" fmla="*/ 3 w 5"/>
              <a:gd name="T15" fmla="*/ 0 h 17"/>
              <a:gd name="T16" fmla="*/ 1 w 5"/>
              <a:gd name="T17" fmla="*/ 2 h 17"/>
              <a:gd name="T18" fmla="*/ 1 w 5"/>
              <a:gd name="T19" fmla="*/ 5 h 17"/>
              <a:gd name="T20" fmla="*/ 0 w 5"/>
              <a:gd name="T21" fmla="*/ 5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3 w 5"/>
              <a:gd name="T33" fmla="*/ 17 h 17"/>
              <a:gd name="T34" fmla="*/ 5 w 5"/>
              <a:gd name="T35" fmla="*/ 17 h 17"/>
              <a:gd name="T36" fmla="*/ 4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1" y="2"/>
                  <a:pt x="1" y="2"/>
                  <a:pt x="1" y="2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6"/>
                  <a:pt x="1" y="16"/>
                </a:cubicBezTo>
                <a:cubicBezTo>
                  <a:pt x="1" y="16"/>
                  <a:pt x="1" y="17"/>
                  <a:pt x="2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668"/>
          <p:cNvSpPr>
            <a:spLocks noEditPoints="1"/>
          </p:cNvSpPr>
          <p:nvPr/>
        </p:nvSpPr>
        <p:spPr bwMode="auto">
          <a:xfrm>
            <a:off x="7432676" y="4691063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669"/>
          <p:cNvSpPr>
            <a:spLocks/>
          </p:cNvSpPr>
          <p:nvPr/>
        </p:nvSpPr>
        <p:spPr bwMode="auto">
          <a:xfrm>
            <a:off x="5757863" y="4567238"/>
            <a:ext cx="33338" cy="63500"/>
          </a:xfrm>
          <a:custGeom>
            <a:avLst/>
            <a:gdLst>
              <a:gd name="T0" fmla="*/ 21 w 21"/>
              <a:gd name="T1" fmla="*/ 40 h 40"/>
              <a:gd name="T2" fmla="*/ 21 w 21"/>
              <a:gd name="T3" fmla="*/ 35 h 40"/>
              <a:gd name="T4" fmla="*/ 5 w 21"/>
              <a:gd name="T5" fmla="*/ 35 h 40"/>
              <a:gd name="T6" fmla="*/ 5 w 21"/>
              <a:gd name="T7" fmla="*/ 0 h 40"/>
              <a:gd name="T8" fmla="*/ 0 w 21"/>
              <a:gd name="T9" fmla="*/ 0 h 40"/>
              <a:gd name="T10" fmla="*/ 0 w 21"/>
              <a:gd name="T11" fmla="*/ 40 h 40"/>
              <a:gd name="T12" fmla="*/ 21 w 21"/>
              <a:gd name="T13" fmla="*/ 40 h 40"/>
              <a:gd name="T14" fmla="*/ 21 w 21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40">
                <a:moveTo>
                  <a:pt x="21" y="40"/>
                </a:moveTo>
                <a:lnTo>
                  <a:pt x="21" y="35"/>
                </a:lnTo>
                <a:lnTo>
                  <a:pt x="5" y="35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21" y="40"/>
                </a:lnTo>
                <a:lnTo>
                  <a:pt x="21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670"/>
          <p:cNvSpPr>
            <a:spLocks noEditPoints="1"/>
          </p:cNvSpPr>
          <p:nvPr/>
        </p:nvSpPr>
        <p:spPr bwMode="auto">
          <a:xfrm>
            <a:off x="5791201" y="4567238"/>
            <a:ext cx="15875" cy="82550"/>
          </a:xfrm>
          <a:custGeom>
            <a:avLst/>
            <a:gdLst>
              <a:gd name="T0" fmla="*/ 4 w 4"/>
              <a:gd name="T1" fmla="*/ 3 h 22"/>
              <a:gd name="T2" fmla="*/ 4 w 4"/>
              <a:gd name="T3" fmla="*/ 0 h 22"/>
              <a:gd name="T4" fmla="*/ 2 w 4"/>
              <a:gd name="T5" fmla="*/ 0 h 22"/>
              <a:gd name="T6" fmla="*/ 2 w 4"/>
              <a:gd name="T7" fmla="*/ 2 h 22"/>
              <a:gd name="T8" fmla="*/ 4 w 4"/>
              <a:gd name="T9" fmla="*/ 3 h 22"/>
              <a:gd name="T10" fmla="*/ 1 w 4"/>
              <a:gd name="T11" fmla="*/ 22 h 22"/>
              <a:gd name="T12" fmla="*/ 3 w 4"/>
              <a:gd name="T13" fmla="*/ 21 h 22"/>
              <a:gd name="T14" fmla="*/ 4 w 4"/>
              <a:gd name="T15" fmla="*/ 18 h 22"/>
              <a:gd name="T16" fmla="*/ 4 w 4"/>
              <a:gd name="T17" fmla="*/ 5 h 22"/>
              <a:gd name="T18" fmla="*/ 2 w 4"/>
              <a:gd name="T19" fmla="*/ 5 h 22"/>
              <a:gd name="T20" fmla="*/ 2 w 4"/>
              <a:gd name="T21" fmla="*/ 18 h 22"/>
              <a:gd name="T22" fmla="*/ 2 w 4"/>
              <a:gd name="T23" fmla="*/ 20 h 22"/>
              <a:gd name="T24" fmla="*/ 1 w 4"/>
              <a:gd name="T25" fmla="*/ 20 h 22"/>
              <a:gd name="T26" fmla="*/ 0 w 4"/>
              <a:gd name="T27" fmla="*/ 20 h 22"/>
              <a:gd name="T28" fmla="*/ 0 w 4"/>
              <a:gd name="T29" fmla="*/ 22 h 22"/>
              <a:gd name="T30" fmla="*/ 1 w 4"/>
              <a:gd name="T31" fmla="*/ 22 h 22"/>
              <a:gd name="T32" fmla="*/ 1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3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3"/>
                  <a:pt x="4" y="3"/>
                  <a:pt x="4" y="3"/>
                </a:cubicBezTo>
                <a:close/>
                <a:moveTo>
                  <a:pt x="1" y="22"/>
                </a:moveTo>
                <a:cubicBezTo>
                  <a:pt x="2" y="22"/>
                  <a:pt x="3" y="22"/>
                  <a:pt x="3" y="21"/>
                </a:cubicBezTo>
                <a:cubicBezTo>
                  <a:pt x="3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9"/>
                  <a:pt x="2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671"/>
          <p:cNvSpPr>
            <a:spLocks/>
          </p:cNvSpPr>
          <p:nvPr/>
        </p:nvSpPr>
        <p:spPr bwMode="auto">
          <a:xfrm>
            <a:off x="5815013" y="4586288"/>
            <a:ext cx="33338" cy="49213"/>
          </a:xfrm>
          <a:custGeom>
            <a:avLst/>
            <a:gdLst>
              <a:gd name="T0" fmla="*/ 9 w 9"/>
              <a:gd name="T1" fmla="*/ 12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0 h 13"/>
              <a:gd name="T14" fmla="*/ 2 w 9"/>
              <a:gd name="T15" fmla="*/ 9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0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2 h 13"/>
              <a:gd name="T36" fmla="*/ 9 w 9"/>
              <a:gd name="T3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2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0"/>
                  <a:pt x="5" y="11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1" y="11"/>
                  <a:pt x="2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5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2"/>
                  <a:pt x="7" y="12"/>
                  <a:pt x="7" y="12"/>
                </a:cubicBezTo>
                <a:cubicBezTo>
                  <a:pt x="9" y="12"/>
                  <a:pt x="9" y="12"/>
                  <a:pt x="9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672"/>
          <p:cNvSpPr>
            <a:spLocks noEditPoints="1"/>
          </p:cNvSpPr>
          <p:nvPr/>
        </p:nvSpPr>
        <p:spPr bwMode="auto">
          <a:xfrm>
            <a:off x="5856288" y="4567238"/>
            <a:ext cx="33338" cy="68263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9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3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1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8 h 18"/>
              <a:gd name="T32" fmla="*/ 5 w 9"/>
              <a:gd name="T33" fmla="*/ 6 h 18"/>
              <a:gd name="T34" fmla="*/ 7 w 9"/>
              <a:gd name="T35" fmla="*/ 8 h 18"/>
              <a:gd name="T36" fmla="*/ 7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6"/>
                  <a:pt x="3" y="17"/>
                  <a:pt x="3" y="17"/>
                </a:cubicBezTo>
                <a:cubicBezTo>
                  <a:pt x="4" y="18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9"/>
                  <a:pt x="9" y="8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8"/>
                </a:moveTo>
                <a:cubicBezTo>
                  <a:pt x="3" y="7"/>
                  <a:pt x="4" y="6"/>
                  <a:pt x="5" y="6"/>
                </a:cubicBezTo>
                <a:cubicBezTo>
                  <a:pt x="6" y="6"/>
                  <a:pt x="6" y="7"/>
                  <a:pt x="7" y="8"/>
                </a:cubicBezTo>
                <a:cubicBezTo>
                  <a:pt x="7" y="8"/>
                  <a:pt x="7" y="10"/>
                  <a:pt x="7" y="11"/>
                </a:cubicBezTo>
                <a:cubicBezTo>
                  <a:pt x="7" y="13"/>
                  <a:pt x="7" y="14"/>
                  <a:pt x="7" y="15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3" y="15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10"/>
                  <a:pt x="2" y="8"/>
                  <a:pt x="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673"/>
          <p:cNvSpPr>
            <a:spLocks/>
          </p:cNvSpPr>
          <p:nvPr/>
        </p:nvSpPr>
        <p:spPr bwMode="auto">
          <a:xfrm>
            <a:off x="5897563" y="4567238"/>
            <a:ext cx="6350" cy="68263"/>
          </a:xfrm>
          <a:custGeom>
            <a:avLst/>
            <a:gdLst>
              <a:gd name="T0" fmla="*/ 4 w 4"/>
              <a:gd name="T1" fmla="*/ 43 h 43"/>
              <a:gd name="T2" fmla="*/ 4 w 4"/>
              <a:gd name="T3" fmla="*/ 0 h 43"/>
              <a:gd name="T4" fmla="*/ 0 w 4"/>
              <a:gd name="T5" fmla="*/ 0 h 43"/>
              <a:gd name="T6" fmla="*/ 0 w 4"/>
              <a:gd name="T7" fmla="*/ 43 h 43"/>
              <a:gd name="T8" fmla="*/ 4 w 4"/>
              <a:gd name="T9" fmla="*/ 43 h 43"/>
              <a:gd name="T10" fmla="*/ 4 w 4"/>
              <a:gd name="T1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3">
                <a:moveTo>
                  <a:pt x="4" y="43"/>
                </a:moveTo>
                <a:lnTo>
                  <a:pt x="4" y="0"/>
                </a:lnTo>
                <a:lnTo>
                  <a:pt x="0" y="0"/>
                </a:lnTo>
                <a:lnTo>
                  <a:pt x="0" y="43"/>
                </a:lnTo>
                <a:lnTo>
                  <a:pt x="4" y="43"/>
                </a:lnTo>
                <a:lnTo>
                  <a:pt x="4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674"/>
          <p:cNvSpPr>
            <a:spLocks noEditPoints="1"/>
          </p:cNvSpPr>
          <p:nvPr/>
        </p:nvSpPr>
        <p:spPr bwMode="auto">
          <a:xfrm>
            <a:off x="5903913" y="4567238"/>
            <a:ext cx="19050" cy="85725"/>
          </a:xfrm>
          <a:custGeom>
            <a:avLst/>
            <a:gdLst>
              <a:gd name="T0" fmla="*/ 5 w 5"/>
              <a:gd name="T1" fmla="*/ 3 h 23"/>
              <a:gd name="T2" fmla="*/ 5 w 5"/>
              <a:gd name="T3" fmla="*/ 0 h 23"/>
              <a:gd name="T4" fmla="*/ 3 w 5"/>
              <a:gd name="T5" fmla="*/ 0 h 23"/>
              <a:gd name="T6" fmla="*/ 3 w 5"/>
              <a:gd name="T7" fmla="*/ 3 h 23"/>
              <a:gd name="T8" fmla="*/ 5 w 5"/>
              <a:gd name="T9" fmla="*/ 3 h 23"/>
              <a:gd name="T10" fmla="*/ 2 w 5"/>
              <a:gd name="T11" fmla="*/ 23 h 23"/>
              <a:gd name="T12" fmla="*/ 4 w 5"/>
              <a:gd name="T13" fmla="*/ 22 h 23"/>
              <a:gd name="T14" fmla="*/ 4 w 5"/>
              <a:gd name="T15" fmla="*/ 18 h 23"/>
              <a:gd name="T16" fmla="*/ 4 w 5"/>
              <a:gd name="T17" fmla="*/ 5 h 23"/>
              <a:gd name="T18" fmla="*/ 3 w 5"/>
              <a:gd name="T19" fmla="*/ 5 h 23"/>
              <a:gd name="T20" fmla="*/ 3 w 5"/>
              <a:gd name="T21" fmla="*/ 18 h 23"/>
              <a:gd name="T22" fmla="*/ 2 w 5"/>
              <a:gd name="T23" fmla="*/ 20 h 23"/>
              <a:gd name="T24" fmla="*/ 2 w 5"/>
              <a:gd name="T25" fmla="*/ 21 h 23"/>
              <a:gd name="T26" fmla="*/ 1 w 5"/>
              <a:gd name="T27" fmla="*/ 21 h 23"/>
              <a:gd name="T28" fmla="*/ 0 w 5"/>
              <a:gd name="T29" fmla="*/ 22 h 23"/>
              <a:gd name="T30" fmla="*/ 2 w 5"/>
              <a:gd name="T31" fmla="*/ 23 h 23"/>
              <a:gd name="T32" fmla="*/ 2 w 5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" h="23">
                <a:moveTo>
                  <a:pt x="5" y="3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3"/>
                  <a:pt x="3" y="3"/>
                  <a:pt x="3" y="3"/>
                </a:cubicBezTo>
                <a:cubicBezTo>
                  <a:pt x="5" y="3"/>
                  <a:pt x="5" y="3"/>
                  <a:pt x="5" y="3"/>
                </a:cubicBezTo>
                <a:close/>
                <a:moveTo>
                  <a:pt x="2" y="23"/>
                </a:moveTo>
                <a:cubicBezTo>
                  <a:pt x="3" y="23"/>
                  <a:pt x="3" y="22"/>
                  <a:pt x="4" y="22"/>
                </a:cubicBezTo>
                <a:cubicBezTo>
                  <a:pt x="4" y="21"/>
                  <a:pt x="4" y="20"/>
                  <a:pt x="4" y="18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3" y="20"/>
                  <a:pt x="2" y="2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675"/>
          <p:cNvSpPr>
            <a:spLocks noEditPoints="1"/>
          </p:cNvSpPr>
          <p:nvPr/>
        </p:nvSpPr>
        <p:spPr bwMode="auto">
          <a:xfrm>
            <a:off x="5927726" y="4586288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6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3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5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6"/>
                  <a:pt x="1" y="7"/>
                  <a:pt x="1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7"/>
                  <a:pt x="5" y="7"/>
                </a:cubicBezTo>
                <a:cubicBezTo>
                  <a:pt x="6" y="7"/>
                  <a:pt x="7" y="7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676"/>
          <p:cNvSpPr>
            <a:spLocks/>
          </p:cNvSpPr>
          <p:nvPr/>
        </p:nvSpPr>
        <p:spPr bwMode="auto">
          <a:xfrm>
            <a:off x="5972176" y="4586288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677"/>
          <p:cNvSpPr>
            <a:spLocks noEditPoints="1"/>
          </p:cNvSpPr>
          <p:nvPr/>
        </p:nvSpPr>
        <p:spPr bwMode="auto">
          <a:xfrm>
            <a:off x="6010276" y="4586288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2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5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7 w 10"/>
              <a:gd name="T53" fmla="*/ 8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2 w 10"/>
              <a:gd name="T65" fmla="*/ 9 h 13"/>
              <a:gd name="T66" fmla="*/ 3 w 10"/>
              <a:gd name="T67" fmla="*/ 8 h 13"/>
              <a:gd name="T68" fmla="*/ 5 w 10"/>
              <a:gd name="T69" fmla="*/ 8 h 13"/>
              <a:gd name="T70" fmla="*/ 7 w 10"/>
              <a:gd name="T71" fmla="*/ 7 h 13"/>
              <a:gd name="T72" fmla="*/ 7 w 10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6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8"/>
                </a:moveTo>
                <a:cubicBezTo>
                  <a:pt x="7" y="9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6" y="7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678"/>
          <p:cNvSpPr>
            <a:spLocks noEditPoints="1"/>
          </p:cNvSpPr>
          <p:nvPr/>
        </p:nvSpPr>
        <p:spPr bwMode="auto">
          <a:xfrm>
            <a:off x="5119688" y="3354388"/>
            <a:ext cx="49213" cy="63500"/>
          </a:xfrm>
          <a:custGeom>
            <a:avLst/>
            <a:gdLst>
              <a:gd name="T0" fmla="*/ 2 w 13"/>
              <a:gd name="T1" fmla="*/ 17 h 17"/>
              <a:gd name="T2" fmla="*/ 4 w 13"/>
              <a:gd name="T3" fmla="*/ 12 h 17"/>
              <a:gd name="T4" fmla="*/ 9 w 13"/>
              <a:gd name="T5" fmla="*/ 12 h 17"/>
              <a:gd name="T6" fmla="*/ 11 w 13"/>
              <a:gd name="T7" fmla="*/ 17 h 17"/>
              <a:gd name="T8" fmla="*/ 13 w 13"/>
              <a:gd name="T9" fmla="*/ 17 h 17"/>
              <a:gd name="T10" fmla="*/ 8 w 13"/>
              <a:gd name="T11" fmla="*/ 0 h 17"/>
              <a:gd name="T12" fmla="*/ 6 w 13"/>
              <a:gd name="T13" fmla="*/ 0 h 17"/>
              <a:gd name="T14" fmla="*/ 0 w 13"/>
              <a:gd name="T15" fmla="*/ 17 h 17"/>
              <a:gd name="T16" fmla="*/ 2 w 13"/>
              <a:gd name="T17" fmla="*/ 17 h 17"/>
              <a:gd name="T18" fmla="*/ 6 w 13"/>
              <a:gd name="T19" fmla="*/ 5 h 17"/>
              <a:gd name="T20" fmla="*/ 7 w 13"/>
              <a:gd name="T21" fmla="*/ 2 h 17"/>
              <a:gd name="T22" fmla="*/ 7 w 13"/>
              <a:gd name="T23" fmla="*/ 6 h 17"/>
              <a:gd name="T24" fmla="*/ 9 w 13"/>
              <a:gd name="T25" fmla="*/ 10 h 17"/>
              <a:gd name="T26" fmla="*/ 4 w 13"/>
              <a:gd name="T27" fmla="*/ 10 h 17"/>
              <a:gd name="T28" fmla="*/ 6 w 13"/>
              <a:gd name="T2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4" y="12"/>
                  <a:pt x="4" y="12"/>
                  <a:pt x="4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5"/>
                </a:moveTo>
                <a:cubicBezTo>
                  <a:pt x="6" y="4"/>
                  <a:pt x="6" y="3"/>
                  <a:pt x="7" y="2"/>
                </a:cubicBezTo>
                <a:cubicBezTo>
                  <a:pt x="7" y="3"/>
                  <a:pt x="7" y="4"/>
                  <a:pt x="7" y="6"/>
                </a:cubicBezTo>
                <a:cubicBezTo>
                  <a:pt x="9" y="10"/>
                  <a:pt x="9" y="10"/>
                  <a:pt x="9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679"/>
          <p:cNvSpPr>
            <a:spLocks/>
          </p:cNvSpPr>
          <p:nvPr/>
        </p:nvSpPr>
        <p:spPr bwMode="auto">
          <a:xfrm>
            <a:off x="5172076" y="3371851"/>
            <a:ext cx="52388" cy="49213"/>
          </a:xfrm>
          <a:custGeom>
            <a:avLst/>
            <a:gdLst>
              <a:gd name="T0" fmla="*/ 2 w 14"/>
              <a:gd name="T1" fmla="*/ 13 h 13"/>
              <a:gd name="T2" fmla="*/ 2 w 14"/>
              <a:gd name="T3" fmla="*/ 6 h 13"/>
              <a:gd name="T4" fmla="*/ 3 w 14"/>
              <a:gd name="T5" fmla="*/ 3 h 13"/>
              <a:gd name="T6" fmla="*/ 5 w 14"/>
              <a:gd name="T7" fmla="*/ 2 h 13"/>
              <a:gd name="T8" fmla="*/ 6 w 14"/>
              <a:gd name="T9" fmla="*/ 2 h 13"/>
              <a:gd name="T10" fmla="*/ 7 w 14"/>
              <a:gd name="T11" fmla="*/ 4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5 h 13"/>
              <a:gd name="T18" fmla="*/ 9 w 14"/>
              <a:gd name="T19" fmla="*/ 3 h 13"/>
              <a:gd name="T20" fmla="*/ 11 w 14"/>
              <a:gd name="T21" fmla="*/ 2 h 13"/>
              <a:gd name="T22" fmla="*/ 12 w 14"/>
              <a:gd name="T23" fmla="*/ 2 h 13"/>
              <a:gd name="T24" fmla="*/ 12 w 14"/>
              <a:gd name="T25" fmla="*/ 3 h 13"/>
              <a:gd name="T26" fmla="*/ 13 w 14"/>
              <a:gd name="T27" fmla="*/ 5 h 13"/>
              <a:gd name="T28" fmla="*/ 13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4 w 14"/>
              <a:gd name="T35" fmla="*/ 1 h 13"/>
              <a:gd name="T36" fmla="*/ 11 w 14"/>
              <a:gd name="T37" fmla="*/ 0 h 13"/>
              <a:gd name="T38" fmla="*/ 9 w 14"/>
              <a:gd name="T39" fmla="*/ 0 h 13"/>
              <a:gd name="T40" fmla="*/ 8 w 14"/>
              <a:gd name="T41" fmla="*/ 2 h 13"/>
              <a:gd name="T42" fmla="*/ 7 w 14"/>
              <a:gd name="T43" fmla="*/ 0 h 13"/>
              <a:gd name="T44" fmla="*/ 5 w 14"/>
              <a:gd name="T45" fmla="*/ 0 h 13"/>
              <a:gd name="T46" fmla="*/ 3 w 14"/>
              <a:gd name="T47" fmla="*/ 0 h 13"/>
              <a:gd name="T48" fmla="*/ 2 w 14"/>
              <a:gd name="T49" fmla="*/ 2 h 13"/>
              <a:gd name="T50" fmla="*/ 2 w 14"/>
              <a:gd name="T51" fmla="*/ 0 h 13"/>
              <a:gd name="T52" fmla="*/ 1 w 14"/>
              <a:gd name="T53" fmla="*/ 0 h 13"/>
              <a:gd name="T54" fmla="*/ 0 w 14"/>
              <a:gd name="T55" fmla="*/ 12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9" y="3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3" y="3"/>
                  <a:pt x="13" y="4"/>
                  <a:pt x="13" y="5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4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1" y="0"/>
                  <a:pt x="10" y="0"/>
                  <a:pt x="9" y="0"/>
                </a:cubicBezTo>
                <a:cubicBezTo>
                  <a:pt x="9" y="1"/>
                  <a:pt x="8" y="1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680"/>
          <p:cNvSpPr>
            <a:spLocks/>
          </p:cNvSpPr>
          <p:nvPr/>
        </p:nvSpPr>
        <p:spPr bwMode="auto">
          <a:xfrm>
            <a:off x="5232401" y="3371851"/>
            <a:ext cx="33338" cy="49213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7 h 13"/>
              <a:gd name="T8" fmla="*/ 7 w 9"/>
              <a:gd name="T9" fmla="*/ 6 h 13"/>
              <a:gd name="T10" fmla="*/ 5 w 9"/>
              <a:gd name="T11" fmla="*/ 5 h 13"/>
              <a:gd name="T12" fmla="*/ 3 w 9"/>
              <a:gd name="T13" fmla="*/ 4 h 13"/>
              <a:gd name="T14" fmla="*/ 2 w 9"/>
              <a:gd name="T15" fmla="*/ 3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0 h 13"/>
              <a:gd name="T28" fmla="*/ 4 w 9"/>
              <a:gd name="T29" fmla="*/ 0 h 13"/>
              <a:gd name="T30" fmla="*/ 2 w 9"/>
              <a:gd name="T31" fmla="*/ 1 h 13"/>
              <a:gd name="T32" fmla="*/ 1 w 9"/>
              <a:gd name="T33" fmla="*/ 4 h 13"/>
              <a:gd name="T34" fmla="*/ 1 w 9"/>
              <a:gd name="T35" fmla="*/ 5 h 13"/>
              <a:gd name="T36" fmla="*/ 2 w 9"/>
              <a:gd name="T37" fmla="*/ 6 h 13"/>
              <a:gd name="T38" fmla="*/ 5 w 9"/>
              <a:gd name="T39" fmla="*/ 7 h 13"/>
              <a:gd name="T40" fmla="*/ 6 w 9"/>
              <a:gd name="T41" fmla="*/ 8 h 13"/>
              <a:gd name="T42" fmla="*/ 7 w 9"/>
              <a:gd name="T43" fmla="*/ 9 h 13"/>
              <a:gd name="T44" fmla="*/ 6 w 9"/>
              <a:gd name="T45" fmla="*/ 11 h 13"/>
              <a:gd name="T46" fmla="*/ 4 w 9"/>
              <a:gd name="T47" fmla="*/ 11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1"/>
                  <a:pt x="9" y="10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7"/>
                  <a:pt x="8" y="7"/>
                  <a:pt x="7" y="6"/>
                </a:cubicBezTo>
                <a:cubicBezTo>
                  <a:pt x="7" y="6"/>
                  <a:pt x="6" y="6"/>
                  <a:pt x="5" y="5"/>
                </a:cubicBezTo>
                <a:cubicBezTo>
                  <a:pt x="4" y="5"/>
                  <a:pt x="3" y="5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2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2" y="1"/>
                </a:cubicBezTo>
                <a:cubicBezTo>
                  <a:pt x="1" y="2"/>
                  <a:pt x="1" y="2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2" y="6"/>
                </a:cubicBezTo>
                <a:cubicBezTo>
                  <a:pt x="2" y="7"/>
                  <a:pt x="3" y="7"/>
                  <a:pt x="5" y="7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0"/>
                  <a:pt x="7" y="10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681"/>
          <p:cNvSpPr>
            <a:spLocks/>
          </p:cNvSpPr>
          <p:nvPr/>
        </p:nvSpPr>
        <p:spPr bwMode="auto">
          <a:xfrm>
            <a:off x="5270501" y="3357563"/>
            <a:ext cx="17463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3 w 5"/>
              <a:gd name="T33" fmla="*/ 17 h 17"/>
              <a:gd name="T34" fmla="*/ 5 w 5"/>
              <a:gd name="T35" fmla="*/ 17 h 17"/>
              <a:gd name="T36" fmla="*/ 4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6"/>
                  <a:pt x="2" y="16"/>
                  <a:pt x="2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682"/>
          <p:cNvSpPr>
            <a:spLocks noEditPoints="1"/>
          </p:cNvSpPr>
          <p:nvPr/>
        </p:nvSpPr>
        <p:spPr bwMode="auto">
          <a:xfrm>
            <a:off x="5292726" y="3371851"/>
            <a:ext cx="33338" cy="49213"/>
          </a:xfrm>
          <a:custGeom>
            <a:avLst/>
            <a:gdLst>
              <a:gd name="T0" fmla="*/ 4 w 9"/>
              <a:gd name="T1" fmla="*/ 11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4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4 w 9"/>
              <a:gd name="T29" fmla="*/ 11 h 13"/>
              <a:gd name="T30" fmla="*/ 4 w 9"/>
              <a:gd name="T31" fmla="*/ 11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1 w 9"/>
              <a:gd name="T41" fmla="*/ 5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4" y="11"/>
                </a:moveTo>
                <a:cubicBezTo>
                  <a:pt x="4" y="11"/>
                  <a:pt x="3" y="11"/>
                  <a:pt x="2" y="10"/>
                </a:cubicBezTo>
                <a:cubicBezTo>
                  <a:pt x="2" y="10"/>
                  <a:pt x="1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6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6"/>
                </a:cubicBezTo>
                <a:cubicBezTo>
                  <a:pt x="1" y="5"/>
                  <a:pt x="1" y="5"/>
                  <a:pt x="1" y="5"/>
                </a:cubicBezTo>
                <a:cubicBezTo>
                  <a:pt x="2" y="4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683"/>
          <p:cNvSpPr>
            <a:spLocks/>
          </p:cNvSpPr>
          <p:nvPr/>
        </p:nvSpPr>
        <p:spPr bwMode="auto">
          <a:xfrm>
            <a:off x="5334001" y="3371851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2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684"/>
          <p:cNvSpPr>
            <a:spLocks noEditPoints="1"/>
          </p:cNvSpPr>
          <p:nvPr/>
        </p:nvSpPr>
        <p:spPr bwMode="auto">
          <a:xfrm>
            <a:off x="5356226" y="3357563"/>
            <a:ext cx="33338" cy="63500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4 w 9"/>
              <a:gd name="T11" fmla="*/ 4 h 17"/>
              <a:gd name="T12" fmla="*/ 2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1 w 9"/>
              <a:gd name="T19" fmla="*/ 16 h 17"/>
              <a:gd name="T20" fmla="*/ 4 w 9"/>
              <a:gd name="T21" fmla="*/ 17 h 17"/>
              <a:gd name="T22" fmla="*/ 6 w 9"/>
              <a:gd name="T23" fmla="*/ 17 h 17"/>
              <a:gd name="T24" fmla="*/ 7 w 9"/>
              <a:gd name="T25" fmla="*/ 16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6 w 9"/>
              <a:gd name="T39" fmla="*/ 15 h 17"/>
              <a:gd name="T40" fmla="*/ 5 w 9"/>
              <a:gd name="T41" fmla="*/ 16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6" y="5"/>
                  <a:pt x="6" y="5"/>
                </a:cubicBezTo>
                <a:cubicBezTo>
                  <a:pt x="6" y="5"/>
                  <a:pt x="5" y="4"/>
                  <a:pt x="4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6"/>
                  <a:pt x="1" y="6"/>
                  <a:pt x="1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2" y="17"/>
                  <a:pt x="3" y="17"/>
                  <a:pt x="4" y="17"/>
                </a:cubicBezTo>
                <a:cubicBezTo>
                  <a:pt x="5" y="17"/>
                  <a:pt x="5" y="17"/>
                  <a:pt x="6" y="17"/>
                </a:cubicBezTo>
                <a:cubicBezTo>
                  <a:pt x="6" y="17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7"/>
                  <a:pt x="4" y="6"/>
                  <a:pt x="5" y="6"/>
                </a:cubicBezTo>
                <a:cubicBezTo>
                  <a:pt x="5" y="6"/>
                  <a:pt x="6" y="7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4" y="16"/>
                  <a:pt x="3" y="15"/>
                  <a:pt x="3" y="14"/>
                </a:cubicBezTo>
                <a:cubicBezTo>
                  <a:pt x="2" y="14"/>
                  <a:pt x="2" y="13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685"/>
          <p:cNvSpPr>
            <a:spLocks noEditPoints="1"/>
          </p:cNvSpPr>
          <p:nvPr/>
        </p:nvSpPr>
        <p:spPr bwMode="auto">
          <a:xfrm>
            <a:off x="5397501" y="3376613"/>
            <a:ext cx="33338" cy="49213"/>
          </a:xfrm>
          <a:custGeom>
            <a:avLst/>
            <a:gdLst>
              <a:gd name="T0" fmla="*/ 8 w 9"/>
              <a:gd name="T1" fmla="*/ 12 h 13"/>
              <a:gd name="T2" fmla="*/ 9 w 9"/>
              <a:gd name="T3" fmla="*/ 12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4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0 h 13"/>
              <a:gd name="T18" fmla="*/ 0 w 9"/>
              <a:gd name="T19" fmla="*/ 3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1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4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2 h 13"/>
              <a:gd name="T50" fmla="*/ 8 w 9"/>
              <a:gd name="T51" fmla="*/ 12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0 h 13"/>
              <a:gd name="T58" fmla="*/ 4 w 9"/>
              <a:gd name="T59" fmla="*/ 11 h 13"/>
              <a:gd name="T60" fmla="*/ 2 w 9"/>
              <a:gd name="T61" fmla="*/ 10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7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2"/>
                </a:move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2" y="13"/>
                  <a:pt x="3" y="13"/>
                </a:cubicBezTo>
                <a:cubicBezTo>
                  <a:pt x="4" y="13"/>
                  <a:pt x="5" y="12"/>
                  <a:pt x="5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7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6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686"/>
          <p:cNvSpPr>
            <a:spLocks/>
          </p:cNvSpPr>
          <p:nvPr/>
        </p:nvSpPr>
        <p:spPr bwMode="auto">
          <a:xfrm>
            <a:off x="5438776" y="3376613"/>
            <a:ext cx="52388" cy="49213"/>
          </a:xfrm>
          <a:custGeom>
            <a:avLst/>
            <a:gdLst>
              <a:gd name="T0" fmla="*/ 2 w 14"/>
              <a:gd name="T1" fmla="*/ 12 h 13"/>
              <a:gd name="T2" fmla="*/ 2 w 14"/>
              <a:gd name="T3" fmla="*/ 6 h 13"/>
              <a:gd name="T4" fmla="*/ 3 w 14"/>
              <a:gd name="T5" fmla="*/ 2 h 13"/>
              <a:gd name="T6" fmla="*/ 5 w 14"/>
              <a:gd name="T7" fmla="*/ 2 h 13"/>
              <a:gd name="T8" fmla="*/ 6 w 14"/>
              <a:gd name="T9" fmla="*/ 2 h 13"/>
              <a:gd name="T10" fmla="*/ 7 w 14"/>
              <a:gd name="T11" fmla="*/ 4 h 13"/>
              <a:gd name="T12" fmla="*/ 7 w 14"/>
              <a:gd name="T13" fmla="*/ 12 h 13"/>
              <a:gd name="T14" fmla="*/ 8 w 14"/>
              <a:gd name="T15" fmla="*/ 12 h 13"/>
              <a:gd name="T16" fmla="*/ 8 w 14"/>
              <a:gd name="T17" fmla="*/ 5 h 13"/>
              <a:gd name="T18" fmla="*/ 9 w 14"/>
              <a:gd name="T19" fmla="*/ 2 h 13"/>
              <a:gd name="T20" fmla="*/ 11 w 14"/>
              <a:gd name="T21" fmla="*/ 2 h 13"/>
              <a:gd name="T22" fmla="*/ 12 w 14"/>
              <a:gd name="T23" fmla="*/ 2 h 13"/>
              <a:gd name="T24" fmla="*/ 13 w 14"/>
              <a:gd name="T25" fmla="*/ 3 h 13"/>
              <a:gd name="T26" fmla="*/ 13 w 14"/>
              <a:gd name="T27" fmla="*/ 5 h 13"/>
              <a:gd name="T28" fmla="*/ 13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4 w 14"/>
              <a:gd name="T35" fmla="*/ 1 h 13"/>
              <a:gd name="T36" fmla="*/ 11 w 14"/>
              <a:gd name="T37" fmla="*/ 0 h 13"/>
              <a:gd name="T38" fmla="*/ 10 w 14"/>
              <a:gd name="T39" fmla="*/ 0 h 13"/>
              <a:gd name="T40" fmla="*/ 8 w 14"/>
              <a:gd name="T41" fmla="*/ 2 h 13"/>
              <a:gd name="T42" fmla="*/ 7 w 14"/>
              <a:gd name="T43" fmla="*/ 0 h 13"/>
              <a:gd name="T44" fmla="*/ 5 w 14"/>
              <a:gd name="T45" fmla="*/ 0 h 13"/>
              <a:gd name="T46" fmla="*/ 4 w 14"/>
              <a:gd name="T47" fmla="*/ 0 h 13"/>
              <a:gd name="T48" fmla="*/ 2 w 14"/>
              <a:gd name="T49" fmla="*/ 2 h 13"/>
              <a:gd name="T50" fmla="*/ 2 w 14"/>
              <a:gd name="T51" fmla="*/ 0 h 13"/>
              <a:gd name="T52" fmla="*/ 1 w 14"/>
              <a:gd name="T53" fmla="*/ 0 h 13"/>
              <a:gd name="T54" fmla="*/ 0 w 14"/>
              <a:gd name="T55" fmla="*/ 12 h 13"/>
              <a:gd name="T56" fmla="*/ 2 w 14"/>
              <a:gd name="T57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3" y="3"/>
                  <a:pt x="3" y="2"/>
                </a:cubicBezTo>
                <a:cubicBezTo>
                  <a:pt x="3" y="2"/>
                  <a:pt x="4" y="1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9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2"/>
                  <a:pt x="13" y="3"/>
                </a:cubicBezTo>
                <a:cubicBezTo>
                  <a:pt x="13" y="3"/>
                  <a:pt x="13" y="4"/>
                  <a:pt x="13" y="5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1"/>
                  <a:pt x="14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1"/>
                  <a:pt x="9" y="1"/>
                  <a:pt x="8" y="2"/>
                </a:cubicBezTo>
                <a:cubicBezTo>
                  <a:pt x="8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1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2"/>
                  <a:pt x="2" y="12"/>
                  <a:pt x="2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687"/>
          <p:cNvSpPr>
            <a:spLocks/>
          </p:cNvSpPr>
          <p:nvPr/>
        </p:nvSpPr>
        <p:spPr bwMode="auto">
          <a:xfrm>
            <a:off x="6054726" y="2227263"/>
            <a:ext cx="44450" cy="66675"/>
          </a:xfrm>
          <a:custGeom>
            <a:avLst/>
            <a:gdLst>
              <a:gd name="T0" fmla="*/ 2 w 12"/>
              <a:gd name="T1" fmla="*/ 16 h 18"/>
              <a:gd name="T2" fmla="*/ 6 w 12"/>
              <a:gd name="T3" fmla="*/ 18 h 18"/>
              <a:gd name="T4" fmla="*/ 9 w 12"/>
              <a:gd name="T5" fmla="*/ 17 h 18"/>
              <a:gd name="T6" fmla="*/ 11 w 12"/>
              <a:gd name="T7" fmla="*/ 16 h 18"/>
              <a:gd name="T8" fmla="*/ 12 w 12"/>
              <a:gd name="T9" fmla="*/ 13 h 18"/>
              <a:gd name="T10" fmla="*/ 11 w 12"/>
              <a:gd name="T11" fmla="*/ 10 h 18"/>
              <a:gd name="T12" fmla="*/ 9 w 12"/>
              <a:gd name="T13" fmla="*/ 9 h 18"/>
              <a:gd name="T14" fmla="*/ 6 w 12"/>
              <a:gd name="T15" fmla="*/ 8 h 18"/>
              <a:gd name="T16" fmla="*/ 3 w 12"/>
              <a:gd name="T17" fmla="*/ 6 h 18"/>
              <a:gd name="T18" fmla="*/ 3 w 12"/>
              <a:gd name="T19" fmla="*/ 5 h 18"/>
              <a:gd name="T20" fmla="*/ 4 w 12"/>
              <a:gd name="T21" fmla="*/ 3 h 18"/>
              <a:gd name="T22" fmla="*/ 6 w 12"/>
              <a:gd name="T23" fmla="*/ 2 h 18"/>
              <a:gd name="T24" fmla="*/ 8 w 12"/>
              <a:gd name="T25" fmla="*/ 3 h 18"/>
              <a:gd name="T26" fmla="*/ 9 w 12"/>
              <a:gd name="T27" fmla="*/ 6 h 18"/>
              <a:gd name="T28" fmla="*/ 11 w 12"/>
              <a:gd name="T29" fmla="*/ 5 h 18"/>
              <a:gd name="T30" fmla="*/ 11 w 12"/>
              <a:gd name="T31" fmla="*/ 3 h 18"/>
              <a:gd name="T32" fmla="*/ 9 w 12"/>
              <a:gd name="T33" fmla="*/ 1 h 18"/>
              <a:gd name="T34" fmla="*/ 6 w 12"/>
              <a:gd name="T35" fmla="*/ 0 h 18"/>
              <a:gd name="T36" fmla="*/ 2 w 12"/>
              <a:gd name="T37" fmla="*/ 2 h 18"/>
              <a:gd name="T38" fmla="*/ 1 w 12"/>
              <a:gd name="T39" fmla="*/ 5 h 18"/>
              <a:gd name="T40" fmla="*/ 1 w 12"/>
              <a:gd name="T41" fmla="*/ 7 h 18"/>
              <a:gd name="T42" fmla="*/ 3 w 12"/>
              <a:gd name="T43" fmla="*/ 9 h 18"/>
              <a:gd name="T44" fmla="*/ 6 w 12"/>
              <a:gd name="T45" fmla="*/ 10 h 18"/>
              <a:gd name="T46" fmla="*/ 8 w 12"/>
              <a:gd name="T47" fmla="*/ 11 h 18"/>
              <a:gd name="T48" fmla="*/ 9 w 12"/>
              <a:gd name="T49" fmla="*/ 12 h 18"/>
              <a:gd name="T50" fmla="*/ 10 w 12"/>
              <a:gd name="T51" fmla="*/ 13 h 18"/>
              <a:gd name="T52" fmla="*/ 9 w 12"/>
              <a:gd name="T53" fmla="*/ 15 h 18"/>
              <a:gd name="T54" fmla="*/ 6 w 12"/>
              <a:gd name="T55" fmla="*/ 16 h 18"/>
              <a:gd name="T56" fmla="*/ 4 w 12"/>
              <a:gd name="T57" fmla="*/ 15 h 18"/>
              <a:gd name="T58" fmla="*/ 3 w 12"/>
              <a:gd name="T59" fmla="*/ 14 h 18"/>
              <a:gd name="T60" fmla="*/ 2 w 12"/>
              <a:gd name="T61" fmla="*/ 12 h 18"/>
              <a:gd name="T62" fmla="*/ 0 w 12"/>
              <a:gd name="T63" fmla="*/ 12 h 18"/>
              <a:gd name="T64" fmla="*/ 2 w 12"/>
              <a:gd name="T6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" h="18">
                <a:moveTo>
                  <a:pt x="2" y="16"/>
                </a:moveTo>
                <a:cubicBezTo>
                  <a:pt x="3" y="17"/>
                  <a:pt x="4" y="18"/>
                  <a:pt x="6" y="18"/>
                </a:cubicBezTo>
                <a:cubicBezTo>
                  <a:pt x="7" y="18"/>
                  <a:pt x="8" y="18"/>
                  <a:pt x="9" y="17"/>
                </a:cubicBezTo>
                <a:cubicBezTo>
                  <a:pt x="10" y="17"/>
                  <a:pt x="10" y="16"/>
                  <a:pt x="11" y="16"/>
                </a:cubicBezTo>
                <a:cubicBezTo>
                  <a:pt x="11" y="15"/>
                  <a:pt x="12" y="14"/>
                  <a:pt x="12" y="13"/>
                </a:cubicBezTo>
                <a:cubicBezTo>
                  <a:pt x="12" y="12"/>
                  <a:pt x="11" y="11"/>
                  <a:pt x="11" y="10"/>
                </a:cubicBezTo>
                <a:cubicBezTo>
                  <a:pt x="10" y="10"/>
                  <a:pt x="10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5" y="7"/>
                  <a:pt x="4" y="7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3"/>
                  <a:pt x="8" y="3"/>
                </a:cubicBezTo>
                <a:cubicBezTo>
                  <a:pt x="9" y="4"/>
                  <a:pt x="9" y="4"/>
                  <a:pt x="9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3"/>
                </a:cubicBezTo>
                <a:cubicBezTo>
                  <a:pt x="10" y="2"/>
                  <a:pt x="10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1" y="4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8"/>
                  <a:pt x="2" y="8"/>
                  <a:pt x="3" y="9"/>
                </a:cubicBezTo>
                <a:cubicBezTo>
                  <a:pt x="3" y="9"/>
                  <a:pt x="4" y="9"/>
                  <a:pt x="6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10" y="12"/>
                  <a:pt x="10" y="13"/>
                  <a:pt x="10" y="13"/>
                </a:cubicBezTo>
                <a:cubicBezTo>
                  <a:pt x="10" y="14"/>
                  <a:pt x="9" y="15"/>
                  <a:pt x="9" y="15"/>
                </a:cubicBezTo>
                <a:cubicBezTo>
                  <a:pt x="8" y="16"/>
                  <a:pt x="7" y="16"/>
                  <a:pt x="6" y="16"/>
                </a:cubicBezTo>
                <a:cubicBezTo>
                  <a:pt x="5" y="16"/>
                  <a:pt x="5" y="16"/>
                  <a:pt x="4" y="15"/>
                </a:cubicBezTo>
                <a:cubicBezTo>
                  <a:pt x="3" y="15"/>
                  <a:pt x="3" y="15"/>
                  <a:pt x="3" y="14"/>
                </a:cubicBezTo>
                <a:cubicBezTo>
                  <a:pt x="2" y="14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688"/>
          <p:cNvSpPr>
            <a:spLocks/>
          </p:cNvSpPr>
          <p:nvPr/>
        </p:nvSpPr>
        <p:spPr bwMode="auto">
          <a:xfrm>
            <a:off x="6103938" y="2230438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1" y="16"/>
                  <a:pt x="2" y="16"/>
                  <a:pt x="2" y="17"/>
                </a:cubicBezTo>
                <a:cubicBezTo>
                  <a:pt x="2" y="17"/>
                  <a:pt x="3" y="17"/>
                  <a:pt x="4" y="17"/>
                </a:cubicBezTo>
                <a:cubicBezTo>
                  <a:pt x="4" y="17"/>
                  <a:pt x="4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689"/>
          <p:cNvSpPr>
            <a:spLocks noEditPoints="1"/>
          </p:cNvSpPr>
          <p:nvPr/>
        </p:nvSpPr>
        <p:spPr bwMode="auto">
          <a:xfrm>
            <a:off x="6126163" y="2246313"/>
            <a:ext cx="33338" cy="47625"/>
          </a:xfrm>
          <a:custGeom>
            <a:avLst/>
            <a:gdLst>
              <a:gd name="T0" fmla="*/ 1 w 9"/>
              <a:gd name="T1" fmla="*/ 12 h 13"/>
              <a:gd name="T2" fmla="*/ 4 w 9"/>
              <a:gd name="T3" fmla="*/ 13 h 13"/>
              <a:gd name="T4" fmla="*/ 8 w 9"/>
              <a:gd name="T5" fmla="*/ 12 h 13"/>
              <a:gd name="T6" fmla="*/ 9 w 9"/>
              <a:gd name="T7" fmla="*/ 7 h 13"/>
              <a:gd name="T8" fmla="*/ 8 w 9"/>
              <a:gd name="T9" fmla="*/ 2 h 13"/>
              <a:gd name="T10" fmla="*/ 5 w 9"/>
              <a:gd name="T11" fmla="*/ 0 h 13"/>
              <a:gd name="T12" fmla="*/ 1 w 9"/>
              <a:gd name="T13" fmla="*/ 2 h 13"/>
              <a:gd name="T14" fmla="*/ 0 w 9"/>
              <a:gd name="T15" fmla="*/ 7 h 13"/>
              <a:gd name="T16" fmla="*/ 1 w 9"/>
              <a:gd name="T17" fmla="*/ 12 h 13"/>
              <a:gd name="T18" fmla="*/ 2 w 9"/>
              <a:gd name="T19" fmla="*/ 3 h 13"/>
              <a:gd name="T20" fmla="*/ 4 w 9"/>
              <a:gd name="T21" fmla="*/ 2 h 13"/>
              <a:gd name="T22" fmla="*/ 7 w 9"/>
              <a:gd name="T23" fmla="*/ 3 h 13"/>
              <a:gd name="T24" fmla="*/ 7 w 9"/>
              <a:gd name="T25" fmla="*/ 7 h 13"/>
              <a:gd name="T26" fmla="*/ 7 w 9"/>
              <a:gd name="T27" fmla="*/ 10 h 13"/>
              <a:gd name="T28" fmla="*/ 4 w 9"/>
              <a:gd name="T29" fmla="*/ 11 h 13"/>
              <a:gd name="T30" fmla="*/ 2 w 9"/>
              <a:gd name="T31" fmla="*/ 10 h 13"/>
              <a:gd name="T32" fmla="*/ 1 w 9"/>
              <a:gd name="T33" fmla="*/ 7 h 13"/>
              <a:gd name="T34" fmla="*/ 2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2"/>
                </a:move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2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7"/>
                </a:cubicBezTo>
                <a:cubicBezTo>
                  <a:pt x="7" y="8"/>
                  <a:pt x="7" y="10"/>
                  <a:pt x="7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1" y="8"/>
                  <a:pt x="1" y="7"/>
                </a:cubicBezTo>
                <a:cubicBezTo>
                  <a:pt x="1" y="5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690"/>
          <p:cNvSpPr>
            <a:spLocks/>
          </p:cNvSpPr>
          <p:nvPr/>
        </p:nvSpPr>
        <p:spPr bwMode="auto">
          <a:xfrm>
            <a:off x="6167438" y="2246313"/>
            <a:ext cx="33338" cy="47625"/>
          </a:xfrm>
          <a:custGeom>
            <a:avLst/>
            <a:gdLst>
              <a:gd name="T0" fmla="*/ 6 w 9"/>
              <a:gd name="T1" fmla="*/ 11 h 13"/>
              <a:gd name="T2" fmla="*/ 4 w 9"/>
              <a:gd name="T3" fmla="*/ 12 h 13"/>
              <a:gd name="T4" fmla="*/ 2 w 9"/>
              <a:gd name="T5" fmla="*/ 10 h 13"/>
              <a:gd name="T6" fmla="*/ 2 w 9"/>
              <a:gd name="T7" fmla="*/ 7 h 13"/>
              <a:gd name="T8" fmla="*/ 2 w 9"/>
              <a:gd name="T9" fmla="*/ 3 h 13"/>
              <a:gd name="T10" fmla="*/ 5 w 9"/>
              <a:gd name="T11" fmla="*/ 2 h 13"/>
              <a:gd name="T12" fmla="*/ 6 w 9"/>
              <a:gd name="T13" fmla="*/ 3 h 13"/>
              <a:gd name="T14" fmla="*/ 7 w 9"/>
              <a:gd name="T15" fmla="*/ 5 h 13"/>
              <a:gd name="T16" fmla="*/ 8 w 9"/>
              <a:gd name="T17" fmla="*/ 4 h 13"/>
              <a:gd name="T18" fmla="*/ 7 w 9"/>
              <a:gd name="T19" fmla="*/ 1 h 13"/>
              <a:gd name="T20" fmla="*/ 4 w 9"/>
              <a:gd name="T21" fmla="*/ 0 h 13"/>
              <a:gd name="T22" fmla="*/ 1 w 9"/>
              <a:gd name="T23" fmla="*/ 2 h 13"/>
              <a:gd name="T24" fmla="*/ 0 w 9"/>
              <a:gd name="T25" fmla="*/ 7 h 13"/>
              <a:gd name="T26" fmla="*/ 1 w 9"/>
              <a:gd name="T27" fmla="*/ 12 h 13"/>
              <a:gd name="T28" fmla="*/ 4 w 9"/>
              <a:gd name="T29" fmla="*/ 13 h 13"/>
              <a:gd name="T30" fmla="*/ 7 w 9"/>
              <a:gd name="T31" fmla="*/ 12 h 13"/>
              <a:gd name="T32" fmla="*/ 9 w 9"/>
              <a:gd name="T33" fmla="*/ 9 h 13"/>
              <a:gd name="T34" fmla="*/ 7 w 9"/>
              <a:gd name="T35" fmla="*/ 9 h 13"/>
              <a:gd name="T36" fmla="*/ 6 w 9"/>
              <a:gd name="T3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6" y="11"/>
                </a:moveTo>
                <a:cubicBezTo>
                  <a:pt x="6" y="11"/>
                  <a:pt x="5" y="12"/>
                  <a:pt x="4" y="12"/>
                </a:cubicBezTo>
                <a:cubicBezTo>
                  <a:pt x="3" y="12"/>
                  <a:pt x="3" y="11"/>
                  <a:pt x="2" y="10"/>
                </a:cubicBezTo>
                <a:cubicBezTo>
                  <a:pt x="2" y="10"/>
                  <a:pt x="1" y="8"/>
                  <a:pt x="2" y="7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7" y="4"/>
                  <a:pt x="7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7" y="1"/>
                </a:cubicBezTo>
                <a:cubicBezTo>
                  <a:pt x="6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6" y="13"/>
                  <a:pt x="7" y="12"/>
                </a:cubicBezTo>
                <a:cubicBezTo>
                  <a:pt x="8" y="11"/>
                  <a:pt x="8" y="10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691"/>
          <p:cNvSpPr>
            <a:spLocks/>
          </p:cNvSpPr>
          <p:nvPr/>
        </p:nvSpPr>
        <p:spPr bwMode="auto">
          <a:xfrm>
            <a:off x="6205538" y="2230438"/>
            <a:ext cx="33338" cy="63500"/>
          </a:xfrm>
          <a:custGeom>
            <a:avLst/>
            <a:gdLst>
              <a:gd name="T0" fmla="*/ 4 w 21"/>
              <a:gd name="T1" fmla="*/ 40 h 40"/>
              <a:gd name="T2" fmla="*/ 4 w 21"/>
              <a:gd name="T3" fmla="*/ 29 h 40"/>
              <a:gd name="T4" fmla="*/ 7 w 21"/>
              <a:gd name="T5" fmla="*/ 26 h 40"/>
              <a:gd name="T6" fmla="*/ 14 w 21"/>
              <a:gd name="T7" fmla="*/ 40 h 40"/>
              <a:gd name="T8" fmla="*/ 21 w 21"/>
              <a:gd name="T9" fmla="*/ 40 h 40"/>
              <a:gd name="T10" fmla="*/ 9 w 21"/>
              <a:gd name="T11" fmla="*/ 21 h 40"/>
              <a:gd name="T12" fmla="*/ 18 w 21"/>
              <a:gd name="T13" fmla="*/ 12 h 40"/>
              <a:gd name="T14" fmla="*/ 14 w 21"/>
              <a:gd name="T15" fmla="*/ 12 h 40"/>
              <a:gd name="T16" fmla="*/ 4 w 21"/>
              <a:gd name="T17" fmla="*/ 24 h 40"/>
              <a:gd name="T18" fmla="*/ 4 w 21"/>
              <a:gd name="T19" fmla="*/ 0 h 40"/>
              <a:gd name="T20" fmla="*/ 0 w 21"/>
              <a:gd name="T21" fmla="*/ 0 h 40"/>
              <a:gd name="T22" fmla="*/ 0 w 21"/>
              <a:gd name="T23" fmla="*/ 40 h 40"/>
              <a:gd name="T24" fmla="*/ 4 w 21"/>
              <a:gd name="T25" fmla="*/ 40 h 40"/>
              <a:gd name="T26" fmla="*/ 4 w 21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0">
                <a:moveTo>
                  <a:pt x="4" y="40"/>
                </a:moveTo>
                <a:lnTo>
                  <a:pt x="4" y="29"/>
                </a:lnTo>
                <a:lnTo>
                  <a:pt x="7" y="26"/>
                </a:lnTo>
                <a:lnTo>
                  <a:pt x="14" y="40"/>
                </a:lnTo>
                <a:lnTo>
                  <a:pt x="21" y="40"/>
                </a:lnTo>
                <a:lnTo>
                  <a:pt x="9" y="21"/>
                </a:lnTo>
                <a:lnTo>
                  <a:pt x="18" y="12"/>
                </a:lnTo>
                <a:lnTo>
                  <a:pt x="14" y="12"/>
                </a:lnTo>
                <a:lnTo>
                  <a:pt x="4" y="24"/>
                </a:ln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692"/>
          <p:cNvSpPr>
            <a:spLocks/>
          </p:cNvSpPr>
          <p:nvPr/>
        </p:nvSpPr>
        <p:spPr bwMode="auto">
          <a:xfrm>
            <a:off x="6242051" y="2230438"/>
            <a:ext cx="30163" cy="63500"/>
          </a:xfrm>
          <a:custGeom>
            <a:avLst/>
            <a:gdLst>
              <a:gd name="T0" fmla="*/ 2 w 8"/>
              <a:gd name="T1" fmla="*/ 17 h 17"/>
              <a:gd name="T2" fmla="*/ 2 w 8"/>
              <a:gd name="T3" fmla="*/ 10 h 17"/>
              <a:gd name="T4" fmla="*/ 3 w 8"/>
              <a:gd name="T5" fmla="*/ 7 h 17"/>
              <a:gd name="T6" fmla="*/ 4 w 8"/>
              <a:gd name="T7" fmla="*/ 6 h 17"/>
              <a:gd name="T8" fmla="*/ 6 w 8"/>
              <a:gd name="T9" fmla="*/ 7 h 17"/>
              <a:gd name="T10" fmla="*/ 7 w 8"/>
              <a:gd name="T11" fmla="*/ 9 h 17"/>
              <a:gd name="T12" fmla="*/ 6 w 8"/>
              <a:gd name="T13" fmla="*/ 17 h 17"/>
              <a:gd name="T14" fmla="*/ 8 w 8"/>
              <a:gd name="T15" fmla="*/ 17 h 17"/>
              <a:gd name="T16" fmla="*/ 8 w 8"/>
              <a:gd name="T17" fmla="*/ 9 h 17"/>
              <a:gd name="T18" fmla="*/ 7 w 8"/>
              <a:gd name="T19" fmla="*/ 6 h 17"/>
              <a:gd name="T20" fmla="*/ 5 w 8"/>
              <a:gd name="T21" fmla="*/ 5 h 17"/>
              <a:gd name="T22" fmla="*/ 3 w 8"/>
              <a:gd name="T23" fmla="*/ 5 h 17"/>
              <a:gd name="T24" fmla="*/ 2 w 8"/>
              <a:gd name="T25" fmla="*/ 6 h 17"/>
              <a:gd name="T26" fmla="*/ 2 w 8"/>
              <a:gd name="T27" fmla="*/ 0 h 17"/>
              <a:gd name="T28" fmla="*/ 0 w 8"/>
              <a:gd name="T29" fmla="*/ 0 h 17"/>
              <a:gd name="T30" fmla="*/ 0 w 8"/>
              <a:gd name="T31" fmla="*/ 17 h 17"/>
              <a:gd name="T32" fmla="*/ 2 w 8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2" y="9"/>
                  <a:pt x="2" y="8"/>
                  <a:pt x="3" y="7"/>
                </a:cubicBezTo>
                <a:cubicBezTo>
                  <a:pt x="3" y="7"/>
                  <a:pt x="4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8"/>
                  <a:pt x="7" y="8"/>
                  <a:pt x="7" y="9"/>
                </a:cubicBezTo>
                <a:cubicBezTo>
                  <a:pt x="6" y="17"/>
                  <a:pt x="6" y="17"/>
                  <a:pt x="6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9"/>
                  <a:pt x="8" y="9"/>
                  <a:pt x="8" y="9"/>
                </a:cubicBezTo>
                <a:cubicBezTo>
                  <a:pt x="8" y="8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5"/>
                  <a:pt x="4" y="5"/>
                  <a:pt x="3" y="5"/>
                </a:cubicBezTo>
                <a:cubicBezTo>
                  <a:pt x="3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693"/>
          <p:cNvSpPr>
            <a:spLocks noEditPoints="1"/>
          </p:cNvSpPr>
          <p:nvPr/>
        </p:nvSpPr>
        <p:spPr bwMode="auto">
          <a:xfrm>
            <a:off x="6280151" y="2249488"/>
            <a:ext cx="38100" cy="49213"/>
          </a:xfrm>
          <a:custGeom>
            <a:avLst/>
            <a:gdLst>
              <a:gd name="T0" fmla="*/ 2 w 10"/>
              <a:gd name="T1" fmla="*/ 11 h 13"/>
              <a:gd name="T2" fmla="*/ 5 w 10"/>
              <a:gd name="T3" fmla="*/ 13 h 13"/>
              <a:gd name="T4" fmla="*/ 8 w 10"/>
              <a:gd name="T5" fmla="*/ 11 h 13"/>
              <a:gd name="T6" fmla="*/ 10 w 10"/>
              <a:gd name="T7" fmla="*/ 6 h 13"/>
              <a:gd name="T8" fmla="*/ 8 w 10"/>
              <a:gd name="T9" fmla="*/ 1 h 13"/>
              <a:gd name="T10" fmla="*/ 5 w 10"/>
              <a:gd name="T11" fmla="*/ 0 h 13"/>
              <a:gd name="T12" fmla="*/ 2 w 10"/>
              <a:gd name="T13" fmla="*/ 1 h 13"/>
              <a:gd name="T14" fmla="*/ 0 w 10"/>
              <a:gd name="T15" fmla="*/ 6 h 13"/>
              <a:gd name="T16" fmla="*/ 2 w 10"/>
              <a:gd name="T17" fmla="*/ 11 h 13"/>
              <a:gd name="T18" fmla="*/ 3 w 10"/>
              <a:gd name="T19" fmla="*/ 3 h 13"/>
              <a:gd name="T20" fmla="*/ 5 w 10"/>
              <a:gd name="T21" fmla="*/ 1 h 13"/>
              <a:gd name="T22" fmla="*/ 7 w 10"/>
              <a:gd name="T23" fmla="*/ 3 h 13"/>
              <a:gd name="T24" fmla="*/ 8 w 10"/>
              <a:gd name="T25" fmla="*/ 6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6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2" y="11"/>
                </a:moveTo>
                <a:cubicBezTo>
                  <a:pt x="2" y="12"/>
                  <a:pt x="4" y="13"/>
                  <a:pt x="5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4"/>
                  <a:pt x="9" y="3"/>
                  <a:pt x="8" y="1"/>
                </a:cubicBezTo>
                <a:cubicBezTo>
                  <a:pt x="8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lose/>
                <a:moveTo>
                  <a:pt x="3" y="3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8" y="3"/>
                  <a:pt x="8" y="5"/>
                  <a:pt x="8" y="6"/>
                </a:cubicBezTo>
                <a:cubicBezTo>
                  <a:pt x="8" y="8"/>
                  <a:pt x="8" y="9"/>
                  <a:pt x="7" y="10"/>
                </a:cubicBezTo>
                <a:cubicBezTo>
                  <a:pt x="7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694"/>
          <p:cNvSpPr>
            <a:spLocks/>
          </p:cNvSpPr>
          <p:nvPr/>
        </p:nvSpPr>
        <p:spPr bwMode="auto">
          <a:xfrm>
            <a:off x="6324601" y="2230438"/>
            <a:ext cx="7938" cy="68263"/>
          </a:xfrm>
          <a:custGeom>
            <a:avLst/>
            <a:gdLst>
              <a:gd name="T0" fmla="*/ 3 w 5"/>
              <a:gd name="T1" fmla="*/ 43 h 43"/>
              <a:gd name="T2" fmla="*/ 5 w 5"/>
              <a:gd name="T3" fmla="*/ 0 h 43"/>
              <a:gd name="T4" fmla="*/ 0 w 5"/>
              <a:gd name="T5" fmla="*/ 0 h 43"/>
              <a:gd name="T6" fmla="*/ 0 w 5"/>
              <a:gd name="T7" fmla="*/ 43 h 43"/>
              <a:gd name="T8" fmla="*/ 3 w 5"/>
              <a:gd name="T9" fmla="*/ 43 h 43"/>
              <a:gd name="T10" fmla="*/ 3 w 5"/>
              <a:gd name="T1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3">
                <a:moveTo>
                  <a:pt x="3" y="43"/>
                </a:moveTo>
                <a:lnTo>
                  <a:pt x="5" y="0"/>
                </a:lnTo>
                <a:lnTo>
                  <a:pt x="0" y="0"/>
                </a:lnTo>
                <a:lnTo>
                  <a:pt x="0" y="43"/>
                </a:lnTo>
                <a:lnTo>
                  <a:pt x="3" y="43"/>
                </a:lnTo>
                <a:lnTo>
                  <a:pt x="3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695"/>
          <p:cNvSpPr>
            <a:spLocks/>
          </p:cNvSpPr>
          <p:nvPr/>
        </p:nvSpPr>
        <p:spPr bwMode="auto">
          <a:xfrm>
            <a:off x="6340476" y="2249488"/>
            <a:ext cx="52388" cy="49213"/>
          </a:xfrm>
          <a:custGeom>
            <a:avLst/>
            <a:gdLst>
              <a:gd name="T0" fmla="*/ 2 w 14"/>
              <a:gd name="T1" fmla="*/ 13 h 13"/>
              <a:gd name="T2" fmla="*/ 2 w 14"/>
              <a:gd name="T3" fmla="*/ 6 h 13"/>
              <a:gd name="T4" fmla="*/ 3 w 14"/>
              <a:gd name="T5" fmla="*/ 3 h 13"/>
              <a:gd name="T6" fmla="*/ 5 w 14"/>
              <a:gd name="T7" fmla="*/ 2 h 13"/>
              <a:gd name="T8" fmla="*/ 6 w 14"/>
              <a:gd name="T9" fmla="*/ 2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5 h 13"/>
              <a:gd name="T18" fmla="*/ 9 w 14"/>
              <a:gd name="T19" fmla="*/ 3 h 13"/>
              <a:gd name="T20" fmla="*/ 11 w 14"/>
              <a:gd name="T21" fmla="*/ 2 h 13"/>
              <a:gd name="T22" fmla="*/ 12 w 14"/>
              <a:gd name="T23" fmla="*/ 2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4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1 h 13"/>
              <a:gd name="T40" fmla="*/ 8 w 14"/>
              <a:gd name="T41" fmla="*/ 2 h 13"/>
              <a:gd name="T42" fmla="*/ 7 w 14"/>
              <a:gd name="T43" fmla="*/ 0 h 13"/>
              <a:gd name="T44" fmla="*/ 5 w 14"/>
              <a:gd name="T45" fmla="*/ 0 h 13"/>
              <a:gd name="T46" fmla="*/ 3 w 14"/>
              <a:gd name="T47" fmla="*/ 0 h 13"/>
              <a:gd name="T48" fmla="*/ 2 w 14"/>
              <a:gd name="T49" fmla="*/ 2 h 13"/>
              <a:gd name="T50" fmla="*/ 2 w 14"/>
              <a:gd name="T51" fmla="*/ 0 h 13"/>
              <a:gd name="T52" fmla="*/ 0 w 14"/>
              <a:gd name="T53" fmla="*/ 0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10" y="0"/>
                  <a:pt x="9" y="1"/>
                </a:cubicBezTo>
                <a:cubicBezTo>
                  <a:pt x="9" y="1"/>
                  <a:pt x="8" y="1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696"/>
          <p:cNvSpPr>
            <a:spLocks/>
          </p:cNvSpPr>
          <p:nvPr/>
        </p:nvSpPr>
        <p:spPr bwMode="auto">
          <a:xfrm>
            <a:off x="5495926" y="2928938"/>
            <a:ext cx="41275" cy="63500"/>
          </a:xfrm>
          <a:custGeom>
            <a:avLst/>
            <a:gdLst>
              <a:gd name="T0" fmla="*/ 4 w 26"/>
              <a:gd name="T1" fmla="*/ 40 h 40"/>
              <a:gd name="T2" fmla="*/ 4 w 26"/>
              <a:gd name="T3" fmla="*/ 26 h 40"/>
              <a:gd name="T4" fmla="*/ 9 w 26"/>
              <a:gd name="T5" fmla="*/ 19 h 40"/>
              <a:gd name="T6" fmla="*/ 21 w 26"/>
              <a:gd name="T7" fmla="*/ 40 h 40"/>
              <a:gd name="T8" fmla="*/ 26 w 26"/>
              <a:gd name="T9" fmla="*/ 40 h 40"/>
              <a:gd name="T10" fmla="*/ 11 w 26"/>
              <a:gd name="T11" fmla="*/ 17 h 40"/>
              <a:gd name="T12" fmla="*/ 26 w 26"/>
              <a:gd name="T13" fmla="*/ 0 h 40"/>
              <a:gd name="T14" fmla="*/ 21 w 26"/>
              <a:gd name="T15" fmla="*/ 0 h 40"/>
              <a:gd name="T16" fmla="*/ 4 w 26"/>
              <a:gd name="T17" fmla="*/ 19 h 40"/>
              <a:gd name="T18" fmla="*/ 4 w 26"/>
              <a:gd name="T19" fmla="*/ 0 h 40"/>
              <a:gd name="T20" fmla="*/ 0 w 26"/>
              <a:gd name="T21" fmla="*/ 0 h 40"/>
              <a:gd name="T22" fmla="*/ 0 w 26"/>
              <a:gd name="T23" fmla="*/ 40 h 40"/>
              <a:gd name="T24" fmla="*/ 4 w 26"/>
              <a:gd name="T25" fmla="*/ 40 h 40"/>
              <a:gd name="T26" fmla="*/ 4 w 26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40">
                <a:moveTo>
                  <a:pt x="4" y="40"/>
                </a:moveTo>
                <a:lnTo>
                  <a:pt x="4" y="26"/>
                </a:lnTo>
                <a:lnTo>
                  <a:pt x="9" y="19"/>
                </a:lnTo>
                <a:lnTo>
                  <a:pt x="21" y="40"/>
                </a:lnTo>
                <a:lnTo>
                  <a:pt x="26" y="40"/>
                </a:lnTo>
                <a:lnTo>
                  <a:pt x="11" y="17"/>
                </a:lnTo>
                <a:lnTo>
                  <a:pt x="26" y="0"/>
                </a:lnTo>
                <a:lnTo>
                  <a:pt x="21" y="0"/>
                </a:lnTo>
                <a:lnTo>
                  <a:pt x="4" y="19"/>
                </a:ln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697"/>
          <p:cNvSpPr>
            <a:spLocks noEditPoints="1"/>
          </p:cNvSpPr>
          <p:nvPr/>
        </p:nvSpPr>
        <p:spPr bwMode="auto">
          <a:xfrm>
            <a:off x="5543551" y="2944813"/>
            <a:ext cx="34925" cy="52388"/>
          </a:xfrm>
          <a:custGeom>
            <a:avLst/>
            <a:gdLst>
              <a:gd name="T0" fmla="*/ 6 w 9"/>
              <a:gd name="T1" fmla="*/ 1 h 14"/>
              <a:gd name="T2" fmla="*/ 5 w 9"/>
              <a:gd name="T3" fmla="*/ 0 h 14"/>
              <a:gd name="T4" fmla="*/ 1 w 9"/>
              <a:gd name="T5" fmla="*/ 2 h 14"/>
              <a:gd name="T6" fmla="*/ 0 w 9"/>
              <a:gd name="T7" fmla="*/ 7 h 14"/>
              <a:gd name="T8" fmla="*/ 0 w 9"/>
              <a:gd name="T9" fmla="*/ 10 h 14"/>
              <a:gd name="T10" fmla="*/ 1 w 9"/>
              <a:gd name="T11" fmla="*/ 11 h 14"/>
              <a:gd name="T12" fmla="*/ 0 w 9"/>
              <a:gd name="T13" fmla="*/ 13 h 14"/>
              <a:gd name="T14" fmla="*/ 1 w 9"/>
              <a:gd name="T15" fmla="*/ 14 h 14"/>
              <a:gd name="T16" fmla="*/ 2 w 9"/>
              <a:gd name="T17" fmla="*/ 12 h 14"/>
              <a:gd name="T18" fmla="*/ 4 w 9"/>
              <a:gd name="T19" fmla="*/ 13 h 14"/>
              <a:gd name="T20" fmla="*/ 8 w 9"/>
              <a:gd name="T21" fmla="*/ 12 h 14"/>
              <a:gd name="T22" fmla="*/ 9 w 9"/>
              <a:gd name="T23" fmla="*/ 7 h 14"/>
              <a:gd name="T24" fmla="*/ 9 w 9"/>
              <a:gd name="T25" fmla="*/ 4 h 14"/>
              <a:gd name="T26" fmla="*/ 8 w 9"/>
              <a:gd name="T27" fmla="*/ 2 h 14"/>
              <a:gd name="T28" fmla="*/ 9 w 9"/>
              <a:gd name="T29" fmla="*/ 1 h 14"/>
              <a:gd name="T30" fmla="*/ 8 w 9"/>
              <a:gd name="T31" fmla="*/ 0 h 14"/>
              <a:gd name="T32" fmla="*/ 7 w 9"/>
              <a:gd name="T33" fmla="*/ 1 h 14"/>
              <a:gd name="T34" fmla="*/ 6 w 9"/>
              <a:gd name="T35" fmla="*/ 1 h 14"/>
              <a:gd name="T36" fmla="*/ 2 w 9"/>
              <a:gd name="T37" fmla="*/ 10 h 14"/>
              <a:gd name="T38" fmla="*/ 2 w 9"/>
              <a:gd name="T39" fmla="*/ 7 h 14"/>
              <a:gd name="T40" fmla="*/ 2 w 9"/>
              <a:gd name="T41" fmla="*/ 3 h 14"/>
              <a:gd name="T42" fmla="*/ 5 w 9"/>
              <a:gd name="T43" fmla="*/ 2 h 14"/>
              <a:gd name="T44" fmla="*/ 6 w 9"/>
              <a:gd name="T45" fmla="*/ 3 h 14"/>
              <a:gd name="T46" fmla="*/ 2 w 9"/>
              <a:gd name="T47" fmla="*/ 10 h 14"/>
              <a:gd name="T48" fmla="*/ 7 w 9"/>
              <a:gd name="T49" fmla="*/ 5 h 14"/>
              <a:gd name="T50" fmla="*/ 8 w 9"/>
              <a:gd name="T51" fmla="*/ 7 h 14"/>
              <a:gd name="T52" fmla="*/ 7 w 9"/>
              <a:gd name="T53" fmla="*/ 10 h 14"/>
              <a:gd name="T54" fmla="*/ 4 w 9"/>
              <a:gd name="T55" fmla="*/ 12 h 14"/>
              <a:gd name="T56" fmla="*/ 3 w 9"/>
              <a:gd name="T57" fmla="*/ 11 h 14"/>
              <a:gd name="T58" fmla="*/ 7 w 9"/>
              <a:gd name="T59" fmla="*/ 4 h 14"/>
              <a:gd name="T60" fmla="*/ 7 w 9"/>
              <a:gd name="T61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4">
                <a:moveTo>
                  <a:pt x="6" y="1"/>
                </a:move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0"/>
                  <a:pt x="0" y="11"/>
                  <a:pt x="1" y="1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3"/>
                  <a:pt x="3" y="13"/>
                  <a:pt x="4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9" y="9"/>
                  <a:pt x="9" y="7"/>
                </a:cubicBezTo>
                <a:cubicBezTo>
                  <a:pt x="9" y="6"/>
                  <a:pt x="9" y="5"/>
                  <a:pt x="9" y="4"/>
                </a:cubicBezTo>
                <a:cubicBezTo>
                  <a:pt x="9" y="4"/>
                  <a:pt x="9" y="3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10"/>
                </a:move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7" y="5"/>
                </a:moveTo>
                <a:cubicBezTo>
                  <a:pt x="8" y="6"/>
                  <a:pt x="8" y="6"/>
                  <a:pt x="8" y="7"/>
                </a:cubicBezTo>
                <a:cubicBezTo>
                  <a:pt x="8" y="8"/>
                  <a:pt x="7" y="10"/>
                  <a:pt x="7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7" y="5"/>
                  <a:pt x="7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698"/>
          <p:cNvSpPr>
            <a:spLocks noEditPoints="1"/>
          </p:cNvSpPr>
          <p:nvPr/>
        </p:nvSpPr>
        <p:spPr bwMode="auto">
          <a:xfrm>
            <a:off x="5589588" y="2928938"/>
            <a:ext cx="33338" cy="63500"/>
          </a:xfrm>
          <a:custGeom>
            <a:avLst/>
            <a:gdLst>
              <a:gd name="T0" fmla="*/ 1 w 9"/>
              <a:gd name="T1" fmla="*/ 16 h 17"/>
              <a:gd name="T2" fmla="*/ 2 w 9"/>
              <a:gd name="T3" fmla="*/ 17 h 17"/>
              <a:gd name="T4" fmla="*/ 4 w 9"/>
              <a:gd name="T5" fmla="*/ 17 h 17"/>
              <a:gd name="T6" fmla="*/ 7 w 9"/>
              <a:gd name="T7" fmla="*/ 16 h 17"/>
              <a:gd name="T8" fmla="*/ 9 w 9"/>
              <a:gd name="T9" fmla="*/ 11 h 17"/>
              <a:gd name="T10" fmla="*/ 8 w 9"/>
              <a:gd name="T11" fmla="*/ 7 h 17"/>
              <a:gd name="T12" fmla="*/ 6 w 9"/>
              <a:gd name="T13" fmla="*/ 5 h 17"/>
              <a:gd name="T14" fmla="*/ 4 w 9"/>
              <a:gd name="T15" fmla="*/ 4 h 17"/>
              <a:gd name="T16" fmla="*/ 3 w 9"/>
              <a:gd name="T17" fmla="*/ 5 h 17"/>
              <a:gd name="T18" fmla="*/ 2 w 9"/>
              <a:gd name="T19" fmla="*/ 6 h 17"/>
              <a:gd name="T20" fmla="*/ 2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1 w 9"/>
              <a:gd name="T27" fmla="*/ 17 h 17"/>
              <a:gd name="T28" fmla="*/ 1 w 9"/>
              <a:gd name="T29" fmla="*/ 16 h 17"/>
              <a:gd name="T30" fmla="*/ 2 w 9"/>
              <a:gd name="T31" fmla="*/ 7 h 17"/>
              <a:gd name="T32" fmla="*/ 4 w 9"/>
              <a:gd name="T33" fmla="*/ 6 h 17"/>
              <a:gd name="T34" fmla="*/ 6 w 9"/>
              <a:gd name="T35" fmla="*/ 7 h 17"/>
              <a:gd name="T36" fmla="*/ 7 w 9"/>
              <a:gd name="T37" fmla="*/ 11 h 17"/>
              <a:gd name="T38" fmla="*/ 6 w 9"/>
              <a:gd name="T39" fmla="*/ 15 h 17"/>
              <a:gd name="T40" fmla="*/ 4 w 9"/>
              <a:gd name="T41" fmla="*/ 16 h 17"/>
              <a:gd name="T42" fmla="*/ 3 w 9"/>
              <a:gd name="T43" fmla="*/ 15 h 17"/>
              <a:gd name="T44" fmla="*/ 2 w 9"/>
              <a:gd name="T45" fmla="*/ 14 h 17"/>
              <a:gd name="T46" fmla="*/ 1 w 9"/>
              <a:gd name="T47" fmla="*/ 11 h 17"/>
              <a:gd name="T48" fmla="*/ 2 w 9"/>
              <a:gd name="T49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7">
                <a:moveTo>
                  <a:pt x="1" y="16"/>
                </a:moveTo>
                <a:cubicBezTo>
                  <a:pt x="2" y="16"/>
                  <a:pt x="2" y="17"/>
                  <a:pt x="2" y="17"/>
                </a:cubicBezTo>
                <a:cubicBezTo>
                  <a:pt x="3" y="17"/>
                  <a:pt x="3" y="17"/>
                  <a:pt x="4" y="17"/>
                </a:cubicBezTo>
                <a:cubicBezTo>
                  <a:pt x="5" y="17"/>
                  <a:pt x="6" y="17"/>
                  <a:pt x="7" y="16"/>
                </a:cubicBezTo>
                <a:cubicBezTo>
                  <a:pt x="8" y="15"/>
                  <a:pt x="9" y="13"/>
                  <a:pt x="9" y="11"/>
                </a:cubicBezTo>
                <a:cubicBezTo>
                  <a:pt x="9" y="10"/>
                  <a:pt x="8" y="8"/>
                  <a:pt x="8" y="7"/>
                </a:cubicBezTo>
                <a:cubicBezTo>
                  <a:pt x="8" y="6"/>
                  <a:pt x="7" y="6"/>
                  <a:pt x="6" y="5"/>
                </a:cubicBezTo>
                <a:cubicBezTo>
                  <a:pt x="6" y="5"/>
                  <a:pt x="5" y="4"/>
                  <a:pt x="4" y="4"/>
                </a:cubicBezTo>
                <a:cubicBezTo>
                  <a:pt x="4" y="4"/>
                  <a:pt x="3" y="5"/>
                  <a:pt x="3" y="5"/>
                </a:cubicBezTo>
                <a:cubicBezTo>
                  <a:pt x="2" y="5"/>
                  <a:pt x="2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6"/>
                  <a:pt x="1" y="16"/>
                  <a:pt x="1" y="16"/>
                </a:cubicBezTo>
                <a:close/>
                <a:moveTo>
                  <a:pt x="2" y="7"/>
                </a:moveTo>
                <a:cubicBezTo>
                  <a:pt x="3" y="7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3"/>
                  <a:pt x="6" y="14"/>
                  <a:pt x="6" y="15"/>
                </a:cubicBezTo>
                <a:cubicBezTo>
                  <a:pt x="5" y="15"/>
                  <a:pt x="5" y="16"/>
                  <a:pt x="4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2" y="15"/>
                  <a:pt x="2" y="14"/>
                  <a:pt x="2" y="14"/>
                </a:cubicBezTo>
                <a:cubicBezTo>
                  <a:pt x="1" y="13"/>
                  <a:pt x="1" y="12"/>
                  <a:pt x="1" y="11"/>
                </a:cubicBezTo>
                <a:cubicBezTo>
                  <a:pt x="1" y="9"/>
                  <a:pt x="2" y="8"/>
                  <a:pt x="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699"/>
          <p:cNvSpPr>
            <a:spLocks noEditPoints="1"/>
          </p:cNvSpPr>
          <p:nvPr/>
        </p:nvSpPr>
        <p:spPr bwMode="auto">
          <a:xfrm>
            <a:off x="5626101" y="2947988"/>
            <a:ext cx="38100" cy="49213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9 w 10"/>
              <a:gd name="T7" fmla="*/ 7 h 13"/>
              <a:gd name="T8" fmla="*/ 9 w 10"/>
              <a:gd name="T9" fmla="*/ 6 h 13"/>
              <a:gd name="T10" fmla="*/ 8 w 10"/>
              <a:gd name="T11" fmla="*/ 1 h 13"/>
              <a:gd name="T12" fmla="*/ 5 w 10"/>
              <a:gd name="T13" fmla="*/ 0 h 13"/>
              <a:gd name="T14" fmla="*/ 1 w 10"/>
              <a:gd name="T15" fmla="*/ 1 h 13"/>
              <a:gd name="T16" fmla="*/ 0 w 10"/>
              <a:gd name="T17" fmla="*/ 6 h 13"/>
              <a:gd name="T18" fmla="*/ 1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9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2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3" y="10"/>
                  <a:pt x="3" y="10"/>
                </a:cubicBezTo>
                <a:cubicBezTo>
                  <a:pt x="2" y="9"/>
                  <a:pt x="2" y="8"/>
                  <a:pt x="2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9" y="6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2" y="0"/>
                  <a:pt x="1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9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6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700"/>
          <p:cNvSpPr>
            <a:spLocks/>
          </p:cNvSpPr>
          <p:nvPr/>
        </p:nvSpPr>
        <p:spPr bwMode="auto">
          <a:xfrm>
            <a:off x="5672138" y="2947988"/>
            <a:ext cx="30163" cy="44450"/>
          </a:xfrm>
          <a:custGeom>
            <a:avLst/>
            <a:gdLst>
              <a:gd name="T0" fmla="*/ 1 w 8"/>
              <a:gd name="T1" fmla="*/ 12 h 12"/>
              <a:gd name="T2" fmla="*/ 1 w 8"/>
              <a:gd name="T3" fmla="*/ 6 h 12"/>
              <a:gd name="T4" fmla="*/ 2 w 8"/>
              <a:gd name="T5" fmla="*/ 2 h 12"/>
              <a:gd name="T6" fmla="*/ 4 w 8"/>
              <a:gd name="T7" fmla="*/ 2 h 12"/>
              <a:gd name="T8" fmla="*/ 5 w 8"/>
              <a:gd name="T9" fmla="*/ 2 h 12"/>
              <a:gd name="T10" fmla="*/ 6 w 8"/>
              <a:gd name="T11" fmla="*/ 3 h 12"/>
              <a:gd name="T12" fmla="*/ 6 w 8"/>
              <a:gd name="T13" fmla="*/ 5 h 12"/>
              <a:gd name="T14" fmla="*/ 6 w 8"/>
              <a:gd name="T15" fmla="*/ 12 h 12"/>
              <a:gd name="T16" fmla="*/ 8 w 8"/>
              <a:gd name="T17" fmla="*/ 12 h 12"/>
              <a:gd name="T18" fmla="*/ 8 w 8"/>
              <a:gd name="T19" fmla="*/ 5 h 12"/>
              <a:gd name="T20" fmla="*/ 8 w 8"/>
              <a:gd name="T21" fmla="*/ 2 h 12"/>
              <a:gd name="T22" fmla="*/ 7 w 8"/>
              <a:gd name="T23" fmla="*/ 1 h 12"/>
              <a:gd name="T24" fmla="*/ 6 w 8"/>
              <a:gd name="T25" fmla="*/ 0 h 12"/>
              <a:gd name="T26" fmla="*/ 5 w 8"/>
              <a:gd name="T27" fmla="*/ 0 h 12"/>
              <a:gd name="T28" fmla="*/ 3 w 8"/>
              <a:gd name="T29" fmla="*/ 0 h 12"/>
              <a:gd name="T30" fmla="*/ 1 w 8"/>
              <a:gd name="T31" fmla="*/ 2 h 12"/>
              <a:gd name="T32" fmla="*/ 1 w 8"/>
              <a:gd name="T33" fmla="*/ 0 h 12"/>
              <a:gd name="T34" fmla="*/ 0 w 8"/>
              <a:gd name="T35" fmla="*/ 0 h 12"/>
              <a:gd name="T36" fmla="*/ 0 w 8"/>
              <a:gd name="T37" fmla="*/ 12 h 12"/>
              <a:gd name="T38" fmla="*/ 1 w 8"/>
              <a:gd name="T3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2">
                <a:moveTo>
                  <a:pt x="1" y="12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2"/>
                  <a:pt x="6" y="12"/>
                  <a:pt x="6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701"/>
          <p:cNvSpPr>
            <a:spLocks/>
          </p:cNvSpPr>
          <p:nvPr/>
        </p:nvSpPr>
        <p:spPr bwMode="auto">
          <a:xfrm>
            <a:off x="5708651" y="2928938"/>
            <a:ext cx="34925" cy="68263"/>
          </a:xfrm>
          <a:custGeom>
            <a:avLst/>
            <a:gdLst>
              <a:gd name="T0" fmla="*/ 2 w 9"/>
              <a:gd name="T1" fmla="*/ 18 h 18"/>
              <a:gd name="T2" fmla="*/ 2 w 9"/>
              <a:gd name="T3" fmla="*/ 11 h 18"/>
              <a:gd name="T4" fmla="*/ 3 w 9"/>
              <a:gd name="T5" fmla="*/ 8 h 18"/>
              <a:gd name="T6" fmla="*/ 5 w 9"/>
              <a:gd name="T7" fmla="*/ 7 h 18"/>
              <a:gd name="T8" fmla="*/ 7 w 9"/>
              <a:gd name="T9" fmla="*/ 7 h 18"/>
              <a:gd name="T10" fmla="*/ 7 w 9"/>
              <a:gd name="T11" fmla="*/ 10 h 18"/>
              <a:gd name="T12" fmla="*/ 7 w 9"/>
              <a:gd name="T13" fmla="*/ 18 h 18"/>
              <a:gd name="T14" fmla="*/ 9 w 9"/>
              <a:gd name="T15" fmla="*/ 18 h 18"/>
              <a:gd name="T16" fmla="*/ 9 w 9"/>
              <a:gd name="T17" fmla="*/ 10 h 18"/>
              <a:gd name="T18" fmla="*/ 8 w 9"/>
              <a:gd name="T19" fmla="*/ 6 h 18"/>
              <a:gd name="T20" fmla="*/ 5 w 9"/>
              <a:gd name="T21" fmla="*/ 5 h 18"/>
              <a:gd name="T22" fmla="*/ 4 w 9"/>
              <a:gd name="T23" fmla="*/ 5 h 18"/>
              <a:gd name="T24" fmla="*/ 2 w 9"/>
              <a:gd name="T25" fmla="*/ 7 h 18"/>
              <a:gd name="T26" fmla="*/ 2 w 9"/>
              <a:gd name="T27" fmla="*/ 0 h 18"/>
              <a:gd name="T28" fmla="*/ 1 w 9"/>
              <a:gd name="T29" fmla="*/ 0 h 18"/>
              <a:gd name="T30" fmla="*/ 0 w 9"/>
              <a:gd name="T31" fmla="*/ 17 h 18"/>
              <a:gd name="T32" fmla="*/ 2 w 9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" h="18">
                <a:moveTo>
                  <a:pt x="2" y="18"/>
                </a:moveTo>
                <a:cubicBezTo>
                  <a:pt x="2" y="11"/>
                  <a:pt x="2" y="11"/>
                  <a:pt x="2" y="11"/>
                </a:cubicBezTo>
                <a:cubicBezTo>
                  <a:pt x="2" y="9"/>
                  <a:pt x="3" y="8"/>
                  <a:pt x="3" y="8"/>
                </a:cubicBezTo>
                <a:cubicBezTo>
                  <a:pt x="4" y="7"/>
                  <a:pt x="4" y="7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8"/>
                  <a:pt x="7" y="9"/>
                  <a:pt x="7" y="10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9" y="7"/>
                  <a:pt x="8" y="6"/>
                </a:cubicBezTo>
                <a:cubicBezTo>
                  <a:pt x="7" y="5"/>
                  <a:pt x="7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6"/>
                  <a:pt x="3" y="6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8"/>
                  <a:pt x="2" y="18"/>
                  <a:pt x="2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702"/>
          <p:cNvSpPr>
            <a:spLocks noEditPoints="1"/>
          </p:cNvSpPr>
          <p:nvPr/>
        </p:nvSpPr>
        <p:spPr bwMode="auto">
          <a:xfrm>
            <a:off x="5749926" y="2947988"/>
            <a:ext cx="34925" cy="49213"/>
          </a:xfrm>
          <a:custGeom>
            <a:avLst/>
            <a:gdLst>
              <a:gd name="T0" fmla="*/ 7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2 h 13"/>
              <a:gd name="T12" fmla="*/ 7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3 h 13"/>
              <a:gd name="T46" fmla="*/ 7 w 9"/>
              <a:gd name="T47" fmla="*/ 11 h 13"/>
              <a:gd name="T48" fmla="*/ 7 w 9"/>
              <a:gd name="T49" fmla="*/ 13 h 13"/>
              <a:gd name="T50" fmla="*/ 7 w 9"/>
              <a:gd name="T51" fmla="*/ 13 h 13"/>
              <a:gd name="T52" fmla="*/ 7 w 9"/>
              <a:gd name="T53" fmla="*/ 7 h 13"/>
              <a:gd name="T54" fmla="*/ 7 w 9"/>
              <a:gd name="T55" fmla="*/ 10 h 13"/>
              <a:gd name="T56" fmla="*/ 5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7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1"/>
                  <a:pt x="0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3" y="13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7" y="13"/>
                  <a:pt x="7" y="13"/>
                  <a:pt x="7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10"/>
                </a:cubicBezTo>
                <a:cubicBezTo>
                  <a:pt x="6" y="10"/>
                  <a:pt x="6" y="11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703"/>
          <p:cNvSpPr>
            <a:spLocks/>
          </p:cNvSpPr>
          <p:nvPr/>
        </p:nvSpPr>
        <p:spPr bwMode="auto">
          <a:xfrm>
            <a:off x="5791201" y="2947988"/>
            <a:ext cx="34925" cy="49213"/>
          </a:xfrm>
          <a:custGeom>
            <a:avLst/>
            <a:gdLst>
              <a:gd name="T0" fmla="*/ 5 w 9"/>
              <a:gd name="T1" fmla="*/ 13 h 13"/>
              <a:gd name="T2" fmla="*/ 9 w 9"/>
              <a:gd name="T3" fmla="*/ 0 h 13"/>
              <a:gd name="T4" fmla="*/ 7 w 9"/>
              <a:gd name="T5" fmla="*/ 0 h 13"/>
              <a:gd name="T6" fmla="*/ 5 w 9"/>
              <a:gd name="T7" fmla="*/ 8 h 13"/>
              <a:gd name="T8" fmla="*/ 4 w 9"/>
              <a:gd name="T9" fmla="*/ 10 h 13"/>
              <a:gd name="T10" fmla="*/ 3 w 9"/>
              <a:gd name="T11" fmla="*/ 8 h 13"/>
              <a:gd name="T12" fmla="*/ 1 w 9"/>
              <a:gd name="T13" fmla="*/ 0 h 13"/>
              <a:gd name="T14" fmla="*/ 0 w 9"/>
              <a:gd name="T15" fmla="*/ 0 h 13"/>
              <a:gd name="T16" fmla="*/ 3 w 9"/>
              <a:gd name="T17" fmla="*/ 13 h 13"/>
              <a:gd name="T18" fmla="*/ 5 w 9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8"/>
                  <a:pt x="5" y="8"/>
                  <a:pt x="5" y="8"/>
                </a:cubicBezTo>
                <a:cubicBezTo>
                  <a:pt x="4" y="9"/>
                  <a:pt x="4" y="10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704"/>
          <p:cNvSpPr>
            <a:spLocks/>
          </p:cNvSpPr>
          <p:nvPr/>
        </p:nvSpPr>
        <p:spPr bwMode="auto">
          <a:xfrm>
            <a:off x="5829301" y="2947988"/>
            <a:ext cx="33338" cy="49213"/>
          </a:xfrm>
          <a:custGeom>
            <a:avLst/>
            <a:gdLst>
              <a:gd name="T0" fmla="*/ 2 w 9"/>
              <a:gd name="T1" fmla="*/ 13 h 13"/>
              <a:gd name="T2" fmla="*/ 2 w 9"/>
              <a:gd name="T3" fmla="*/ 6 h 13"/>
              <a:gd name="T4" fmla="*/ 3 w 9"/>
              <a:gd name="T5" fmla="*/ 3 h 13"/>
              <a:gd name="T6" fmla="*/ 5 w 9"/>
              <a:gd name="T7" fmla="*/ 2 h 13"/>
              <a:gd name="T8" fmla="*/ 6 w 9"/>
              <a:gd name="T9" fmla="*/ 2 h 13"/>
              <a:gd name="T10" fmla="*/ 7 w 9"/>
              <a:gd name="T11" fmla="*/ 3 h 13"/>
              <a:gd name="T12" fmla="*/ 7 w 9"/>
              <a:gd name="T13" fmla="*/ 5 h 13"/>
              <a:gd name="T14" fmla="*/ 7 w 9"/>
              <a:gd name="T15" fmla="*/ 13 h 13"/>
              <a:gd name="T16" fmla="*/ 9 w 9"/>
              <a:gd name="T17" fmla="*/ 13 h 13"/>
              <a:gd name="T18" fmla="*/ 9 w 9"/>
              <a:gd name="T19" fmla="*/ 5 h 13"/>
              <a:gd name="T20" fmla="*/ 8 w 9"/>
              <a:gd name="T21" fmla="*/ 3 h 13"/>
              <a:gd name="T22" fmla="*/ 8 w 9"/>
              <a:gd name="T23" fmla="*/ 1 h 13"/>
              <a:gd name="T24" fmla="*/ 7 w 9"/>
              <a:gd name="T25" fmla="*/ 1 h 13"/>
              <a:gd name="T26" fmla="*/ 5 w 9"/>
              <a:gd name="T27" fmla="*/ 0 h 13"/>
              <a:gd name="T28" fmla="*/ 3 w 9"/>
              <a:gd name="T29" fmla="*/ 1 h 13"/>
              <a:gd name="T30" fmla="*/ 2 w 9"/>
              <a:gd name="T31" fmla="*/ 2 h 13"/>
              <a:gd name="T32" fmla="*/ 2 w 9"/>
              <a:gd name="T33" fmla="*/ 0 h 13"/>
              <a:gd name="T34" fmla="*/ 0 w 9"/>
              <a:gd name="T35" fmla="*/ 0 h 13"/>
              <a:gd name="T36" fmla="*/ 0 w 9"/>
              <a:gd name="T37" fmla="*/ 13 h 13"/>
              <a:gd name="T38" fmla="*/ 2 w 9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705"/>
          <p:cNvSpPr>
            <a:spLocks noEditPoints="1"/>
          </p:cNvSpPr>
          <p:nvPr/>
        </p:nvSpPr>
        <p:spPr bwMode="auto">
          <a:xfrm>
            <a:off x="3617913" y="627063"/>
            <a:ext cx="44450" cy="63500"/>
          </a:xfrm>
          <a:custGeom>
            <a:avLst/>
            <a:gdLst>
              <a:gd name="T0" fmla="*/ 2 w 12"/>
              <a:gd name="T1" fmla="*/ 17 h 17"/>
              <a:gd name="T2" fmla="*/ 2 w 12"/>
              <a:gd name="T3" fmla="*/ 10 h 17"/>
              <a:gd name="T4" fmla="*/ 4 w 12"/>
              <a:gd name="T5" fmla="*/ 10 h 17"/>
              <a:gd name="T6" fmla="*/ 6 w 12"/>
              <a:gd name="T7" fmla="*/ 10 h 17"/>
              <a:gd name="T8" fmla="*/ 7 w 12"/>
              <a:gd name="T9" fmla="*/ 11 h 17"/>
              <a:gd name="T10" fmla="*/ 8 w 12"/>
              <a:gd name="T11" fmla="*/ 14 h 17"/>
              <a:gd name="T12" fmla="*/ 10 w 12"/>
              <a:gd name="T13" fmla="*/ 17 h 17"/>
              <a:gd name="T14" fmla="*/ 12 w 12"/>
              <a:gd name="T15" fmla="*/ 17 h 17"/>
              <a:gd name="T16" fmla="*/ 10 w 12"/>
              <a:gd name="T17" fmla="*/ 13 h 17"/>
              <a:gd name="T18" fmla="*/ 9 w 12"/>
              <a:gd name="T19" fmla="*/ 10 h 17"/>
              <a:gd name="T20" fmla="*/ 7 w 12"/>
              <a:gd name="T21" fmla="*/ 9 h 17"/>
              <a:gd name="T22" fmla="*/ 10 w 12"/>
              <a:gd name="T23" fmla="*/ 8 h 17"/>
              <a:gd name="T24" fmla="*/ 11 w 12"/>
              <a:gd name="T25" fmla="*/ 5 h 17"/>
              <a:gd name="T26" fmla="*/ 11 w 12"/>
              <a:gd name="T27" fmla="*/ 2 h 17"/>
              <a:gd name="T28" fmla="*/ 9 w 12"/>
              <a:gd name="T29" fmla="*/ 1 h 17"/>
              <a:gd name="T30" fmla="*/ 6 w 12"/>
              <a:gd name="T31" fmla="*/ 0 h 17"/>
              <a:gd name="T32" fmla="*/ 0 w 12"/>
              <a:gd name="T33" fmla="*/ 0 h 17"/>
              <a:gd name="T34" fmla="*/ 0 w 12"/>
              <a:gd name="T35" fmla="*/ 17 h 17"/>
              <a:gd name="T36" fmla="*/ 2 w 12"/>
              <a:gd name="T37" fmla="*/ 17 h 17"/>
              <a:gd name="T38" fmla="*/ 2 w 12"/>
              <a:gd name="T39" fmla="*/ 2 h 17"/>
              <a:gd name="T40" fmla="*/ 6 w 12"/>
              <a:gd name="T41" fmla="*/ 2 h 17"/>
              <a:gd name="T42" fmla="*/ 9 w 12"/>
              <a:gd name="T43" fmla="*/ 3 h 17"/>
              <a:gd name="T44" fmla="*/ 9 w 12"/>
              <a:gd name="T45" fmla="*/ 5 h 17"/>
              <a:gd name="T46" fmla="*/ 9 w 12"/>
              <a:gd name="T47" fmla="*/ 6 h 17"/>
              <a:gd name="T48" fmla="*/ 8 w 12"/>
              <a:gd name="T49" fmla="*/ 7 h 17"/>
              <a:gd name="T50" fmla="*/ 6 w 12"/>
              <a:gd name="T51" fmla="*/ 8 h 17"/>
              <a:gd name="T52" fmla="*/ 2 w 12"/>
              <a:gd name="T53" fmla="*/ 8 h 17"/>
              <a:gd name="T54" fmla="*/ 2 w 12"/>
              <a:gd name="T5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" h="17">
                <a:moveTo>
                  <a:pt x="2" y="17"/>
                </a:moveTo>
                <a:cubicBezTo>
                  <a:pt x="2" y="10"/>
                  <a:pt x="2" y="10"/>
                  <a:pt x="2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7" y="11"/>
                </a:cubicBezTo>
                <a:cubicBezTo>
                  <a:pt x="7" y="11"/>
                  <a:pt x="7" y="12"/>
                  <a:pt x="8" y="14"/>
                </a:cubicBezTo>
                <a:cubicBezTo>
                  <a:pt x="10" y="17"/>
                  <a:pt x="10" y="17"/>
                  <a:pt x="10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1"/>
                  <a:pt x="9" y="10"/>
                </a:cubicBezTo>
                <a:cubicBezTo>
                  <a:pt x="8" y="10"/>
                  <a:pt x="8" y="10"/>
                  <a:pt x="7" y="9"/>
                </a:cubicBezTo>
                <a:cubicBezTo>
                  <a:pt x="9" y="9"/>
                  <a:pt x="10" y="9"/>
                  <a:pt x="10" y="8"/>
                </a:cubicBezTo>
                <a:cubicBezTo>
                  <a:pt x="11" y="7"/>
                  <a:pt x="11" y="6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8"/>
                  <a:pt x="7" y="8"/>
                  <a:pt x="6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706"/>
          <p:cNvSpPr>
            <a:spLocks noEditPoints="1"/>
          </p:cNvSpPr>
          <p:nvPr/>
        </p:nvSpPr>
        <p:spPr bwMode="auto">
          <a:xfrm>
            <a:off x="3667126" y="646113"/>
            <a:ext cx="36513" cy="47625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6 h 13"/>
              <a:gd name="T10" fmla="*/ 9 w 10"/>
              <a:gd name="T11" fmla="*/ 1 h 13"/>
              <a:gd name="T12" fmla="*/ 5 w 10"/>
              <a:gd name="T13" fmla="*/ 0 h 13"/>
              <a:gd name="T14" fmla="*/ 2 w 10"/>
              <a:gd name="T15" fmla="*/ 1 h 13"/>
              <a:gd name="T16" fmla="*/ 0 w 10"/>
              <a:gd name="T17" fmla="*/ 6 h 13"/>
              <a:gd name="T18" fmla="*/ 2 w 10"/>
              <a:gd name="T19" fmla="*/ 11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8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2 h 13"/>
              <a:gd name="T34" fmla="*/ 5 w 10"/>
              <a:gd name="T35" fmla="*/ 1 h 13"/>
              <a:gd name="T36" fmla="*/ 7 w 10"/>
              <a:gd name="T37" fmla="*/ 3 h 13"/>
              <a:gd name="T38" fmla="*/ 8 w 10"/>
              <a:gd name="T39" fmla="*/ 5 h 13"/>
              <a:gd name="T40" fmla="*/ 2 w 10"/>
              <a:gd name="T41" fmla="*/ 5 h 13"/>
              <a:gd name="T42" fmla="*/ 3 w 10"/>
              <a:gd name="T4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9"/>
                  <a:pt x="2" y="8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5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9" y="11"/>
                  <a:pt x="9" y="10"/>
                  <a:pt x="10" y="9"/>
                </a:cubicBezTo>
                <a:cubicBezTo>
                  <a:pt x="8" y="8"/>
                  <a:pt x="8" y="8"/>
                  <a:pt x="8" y="8"/>
                </a:cubicBezTo>
                <a:cubicBezTo>
                  <a:pt x="7" y="10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707"/>
          <p:cNvSpPr>
            <a:spLocks/>
          </p:cNvSpPr>
          <p:nvPr/>
        </p:nvSpPr>
        <p:spPr bwMode="auto">
          <a:xfrm>
            <a:off x="3708401" y="646113"/>
            <a:ext cx="33338" cy="66675"/>
          </a:xfrm>
          <a:custGeom>
            <a:avLst/>
            <a:gdLst>
              <a:gd name="T0" fmla="*/ 2 w 9"/>
              <a:gd name="T1" fmla="*/ 18 h 18"/>
              <a:gd name="T2" fmla="*/ 3 w 9"/>
              <a:gd name="T3" fmla="*/ 17 h 18"/>
              <a:gd name="T4" fmla="*/ 4 w 9"/>
              <a:gd name="T5" fmla="*/ 16 h 18"/>
              <a:gd name="T6" fmla="*/ 5 w 9"/>
              <a:gd name="T7" fmla="*/ 13 h 18"/>
              <a:gd name="T8" fmla="*/ 9 w 9"/>
              <a:gd name="T9" fmla="*/ 0 h 18"/>
              <a:gd name="T10" fmla="*/ 8 w 9"/>
              <a:gd name="T11" fmla="*/ 0 h 18"/>
              <a:gd name="T12" fmla="*/ 5 w 9"/>
              <a:gd name="T13" fmla="*/ 7 h 18"/>
              <a:gd name="T14" fmla="*/ 5 w 9"/>
              <a:gd name="T15" fmla="*/ 10 h 18"/>
              <a:gd name="T16" fmla="*/ 4 w 9"/>
              <a:gd name="T17" fmla="*/ 7 h 18"/>
              <a:gd name="T18" fmla="*/ 2 w 9"/>
              <a:gd name="T19" fmla="*/ 0 h 18"/>
              <a:gd name="T20" fmla="*/ 0 w 9"/>
              <a:gd name="T21" fmla="*/ 0 h 18"/>
              <a:gd name="T22" fmla="*/ 4 w 9"/>
              <a:gd name="T23" fmla="*/ 13 h 18"/>
              <a:gd name="T24" fmla="*/ 3 w 9"/>
              <a:gd name="T25" fmla="*/ 15 h 18"/>
              <a:gd name="T26" fmla="*/ 2 w 9"/>
              <a:gd name="T27" fmla="*/ 15 h 18"/>
              <a:gd name="T28" fmla="*/ 2 w 9"/>
              <a:gd name="T29" fmla="*/ 16 h 18"/>
              <a:gd name="T30" fmla="*/ 1 w 9"/>
              <a:gd name="T31" fmla="*/ 15 h 18"/>
              <a:gd name="T32" fmla="*/ 1 w 9"/>
              <a:gd name="T33" fmla="*/ 17 h 18"/>
              <a:gd name="T34" fmla="*/ 2 w 9"/>
              <a:gd name="T35" fmla="*/ 18 h 18"/>
              <a:gd name="T36" fmla="*/ 2 w 9"/>
              <a:gd name="T3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8">
                <a:moveTo>
                  <a:pt x="2" y="18"/>
                </a:moveTo>
                <a:cubicBezTo>
                  <a:pt x="2" y="18"/>
                  <a:pt x="3" y="17"/>
                  <a:pt x="3" y="17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5" y="14"/>
                  <a:pt x="5" y="13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4"/>
                  <a:pt x="3" y="15"/>
                  <a:pt x="3" y="15"/>
                </a:cubicBezTo>
                <a:cubicBezTo>
                  <a:pt x="3" y="15"/>
                  <a:pt x="3" y="15"/>
                  <a:pt x="2" y="15"/>
                </a:cubicBezTo>
                <a:cubicBezTo>
                  <a:pt x="2" y="15"/>
                  <a:pt x="2" y="16"/>
                  <a:pt x="2" y="16"/>
                </a:cubicBezTo>
                <a:cubicBezTo>
                  <a:pt x="1" y="16"/>
                  <a:pt x="1" y="15"/>
                  <a:pt x="1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708"/>
          <p:cNvSpPr>
            <a:spLocks/>
          </p:cNvSpPr>
          <p:nvPr/>
        </p:nvSpPr>
        <p:spPr bwMode="auto">
          <a:xfrm>
            <a:off x="3749676" y="627063"/>
            <a:ext cx="30163" cy="66675"/>
          </a:xfrm>
          <a:custGeom>
            <a:avLst/>
            <a:gdLst>
              <a:gd name="T0" fmla="*/ 2 w 19"/>
              <a:gd name="T1" fmla="*/ 42 h 42"/>
              <a:gd name="T2" fmla="*/ 4 w 19"/>
              <a:gd name="T3" fmla="*/ 31 h 42"/>
              <a:gd name="T4" fmla="*/ 7 w 19"/>
              <a:gd name="T5" fmla="*/ 26 h 42"/>
              <a:gd name="T6" fmla="*/ 14 w 19"/>
              <a:gd name="T7" fmla="*/ 42 h 42"/>
              <a:gd name="T8" fmla="*/ 19 w 19"/>
              <a:gd name="T9" fmla="*/ 42 h 42"/>
              <a:gd name="T10" fmla="*/ 9 w 19"/>
              <a:gd name="T11" fmla="*/ 23 h 42"/>
              <a:gd name="T12" fmla="*/ 19 w 19"/>
              <a:gd name="T13" fmla="*/ 12 h 42"/>
              <a:gd name="T14" fmla="*/ 14 w 19"/>
              <a:gd name="T15" fmla="*/ 12 h 42"/>
              <a:gd name="T16" fmla="*/ 4 w 19"/>
              <a:gd name="T17" fmla="*/ 23 h 42"/>
              <a:gd name="T18" fmla="*/ 4 w 19"/>
              <a:gd name="T19" fmla="*/ 0 h 42"/>
              <a:gd name="T20" fmla="*/ 0 w 19"/>
              <a:gd name="T21" fmla="*/ 0 h 42"/>
              <a:gd name="T22" fmla="*/ 0 w 19"/>
              <a:gd name="T23" fmla="*/ 42 h 42"/>
              <a:gd name="T24" fmla="*/ 2 w 19"/>
              <a:gd name="T25" fmla="*/ 42 h 42"/>
              <a:gd name="T26" fmla="*/ 2 w 19"/>
              <a:gd name="T2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2">
                <a:moveTo>
                  <a:pt x="2" y="42"/>
                </a:moveTo>
                <a:lnTo>
                  <a:pt x="4" y="31"/>
                </a:lnTo>
                <a:lnTo>
                  <a:pt x="7" y="26"/>
                </a:lnTo>
                <a:lnTo>
                  <a:pt x="14" y="42"/>
                </a:lnTo>
                <a:lnTo>
                  <a:pt x="19" y="42"/>
                </a:lnTo>
                <a:lnTo>
                  <a:pt x="9" y="23"/>
                </a:lnTo>
                <a:lnTo>
                  <a:pt x="19" y="12"/>
                </a:lnTo>
                <a:lnTo>
                  <a:pt x="14" y="12"/>
                </a:lnTo>
                <a:lnTo>
                  <a:pt x="4" y="23"/>
                </a:lnTo>
                <a:lnTo>
                  <a:pt x="4" y="0"/>
                </a:lnTo>
                <a:lnTo>
                  <a:pt x="0" y="0"/>
                </a:lnTo>
                <a:lnTo>
                  <a:pt x="0" y="42"/>
                </a:lnTo>
                <a:lnTo>
                  <a:pt x="2" y="42"/>
                </a:lnTo>
                <a:lnTo>
                  <a:pt x="2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709"/>
          <p:cNvSpPr>
            <a:spLocks noEditPoints="1"/>
          </p:cNvSpPr>
          <p:nvPr/>
        </p:nvSpPr>
        <p:spPr bwMode="auto">
          <a:xfrm>
            <a:off x="3775076" y="630238"/>
            <a:ext cx="15875" cy="82550"/>
          </a:xfrm>
          <a:custGeom>
            <a:avLst/>
            <a:gdLst>
              <a:gd name="T0" fmla="*/ 4 w 4"/>
              <a:gd name="T1" fmla="*/ 2 h 22"/>
              <a:gd name="T2" fmla="*/ 4 w 4"/>
              <a:gd name="T3" fmla="*/ 0 h 22"/>
              <a:gd name="T4" fmla="*/ 3 w 4"/>
              <a:gd name="T5" fmla="*/ 0 h 22"/>
              <a:gd name="T6" fmla="*/ 3 w 4"/>
              <a:gd name="T7" fmla="*/ 2 h 22"/>
              <a:gd name="T8" fmla="*/ 4 w 4"/>
              <a:gd name="T9" fmla="*/ 2 h 22"/>
              <a:gd name="T10" fmla="*/ 2 w 4"/>
              <a:gd name="T11" fmla="*/ 22 h 22"/>
              <a:gd name="T12" fmla="*/ 4 w 4"/>
              <a:gd name="T13" fmla="*/ 21 h 22"/>
              <a:gd name="T14" fmla="*/ 4 w 4"/>
              <a:gd name="T15" fmla="*/ 17 h 22"/>
              <a:gd name="T16" fmla="*/ 4 w 4"/>
              <a:gd name="T17" fmla="*/ 4 h 22"/>
              <a:gd name="T18" fmla="*/ 3 w 4"/>
              <a:gd name="T19" fmla="*/ 4 h 22"/>
              <a:gd name="T20" fmla="*/ 3 w 4"/>
              <a:gd name="T21" fmla="*/ 17 h 22"/>
              <a:gd name="T22" fmla="*/ 2 w 4"/>
              <a:gd name="T23" fmla="*/ 20 h 22"/>
              <a:gd name="T24" fmla="*/ 1 w 4"/>
              <a:gd name="T25" fmla="*/ 20 h 22"/>
              <a:gd name="T26" fmla="*/ 1 w 4"/>
              <a:gd name="T27" fmla="*/ 20 h 22"/>
              <a:gd name="T28" fmla="*/ 0 w 4"/>
              <a:gd name="T29" fmla="*/ 22 h 22"/>
              <a:gd name="T30" fmla="*/ 2 w 4"/>
              <a:gd name="T31" fmla="*/ 22 h 22"/>
              <a:gd name="T32" fmla="*/ 2 w 4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22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2" y="22"/>
                </a:moveTo>
                <a:cubicBezTo>
                  <a:pt x="2" y="22"/>
                  <a:pt x="3" y="22"/>
                  <a:pt x="4" y="21"/>
                </a:cubicBezTo>
                <a:cubicBezTo>
                  <a:pt x="4" y="20"/>
                  <a:pt x="4" y="19"/>
                  <a:pt x="4" y="17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710"/>
          <p:cNvSpPr>
            <a:spLocks noEditPoints="1"/>
          </p:cNvSpPr>
          <p:nvPr/>
        </p:nvSpPr>
        <p:spPr bwMode="auto">
          <a:xfrm>
            <a:off x="3797301" y="646113"/>
            <a:ext cx="38100" cy="4762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10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7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8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711"/>
          <p:cNvSpPr>
            <a:spLocks/>
          </p:cNvSpPr>
          <p:nvPr/>
        </p:nvSpPr>
        <p:spPr bwMode="auto">
          <a:xfrm>
            <a:off x="3838576" y="646113"/>
            <a:ext cx="34925" cy="47625"/>
          </a:xfrm>
          <a:custGeom>
            <a:avLst/>
            <a:gdLst>
              <a:gd name="T0" fmla="*/ 5 w 9"/>
              <a:gd name="T1" fmla="*/ 13 h 13"/>
              <a:gd name="T2" fmla="*/ 9 w 9"/>
              <a:gd name="T3" fmla="*/ 1 h 13"/>
              <a:gd name="T4" fmla="*/ 8 w 9"/>
              <a:gd name="T5" fmla="*/ 1 h 13"/>
              <a:gd name="T6" fmla="*/ 5 w 9"/>
              <a:gd name="T7" fmla="*/ 8 h 13"/>
              <a:gd name="T8" fmla="*/ 5 w 9"/>
              <a:gd name="T9" fmla="*/ 10 h 13"/>
              <a:gd name="T10" fmla="*/ 4 w 9"/>
              <a:gd name="T11" fmla="*/ 8 h 13"/>
              <a:gd name="T12" fmla="*/ 2 w 9"/>
              <a:gd name="T13" fmla="*/ 1 h 13"/>
              <a:gd name="T14" fmla="*/ 0 w 9"/>
              <a:gd name="T15" fmla="*/ 0 h 13"/>
              <a:gd name="T16" fmla="*/ 4 w 9"/>
              <a:gd name="T17" fmla="*/ 13 h 13"/>
              <a:gd name="T18" fmla="*/ 5 w 9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3">
                <a:moveTo>
                  <a:pt x="5" y="13"/>
                </a:move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5" y="8"/>
                  <a:pt x="5" y="8"/>
                  <a:pt x="5" y="8"/>
                </a:cubicBezTo>
                <a:cubicBezTo>
                  <a:pt x="5" y="9"/>
                  <a:pt x="5" y="10"/>
                  <a:pt x="5" y="10"/>
                </a:cubicBezTo>
                <a:cubicBezTo>
                  <a:pt x="4" y="10"/>
                  <a:pt x="4" y="9"/>
                  <a:pt x="4" y="8"/>
                </a:cubicBezTo>
                <a:cubicBezTo>
                  <a:pt x="2" y="1"/>
                  <a:pt x="2" y="1"/>
                  <a:pt x="2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5" y="13"/>
                  <a:pt x="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712"/>
          <p:cNvSpPr>
            <a:spLocks noEditPoints="1"/>
          </p:cNvSpPr>
          <p:nvPr/>
        </p:nvSpPr>
        <p:spPr bwMode="auto">
          <a:xfrm>
            <a:off x="3879851" y="630238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3 w 5"/>
              <a:gd name="T13" fmla="*/ 40 h 40"/>
              <a:gd name="T14" fmla="*/ 5 w 5"/>
              <a:gd name="T15" fmla="*/ 12 h 40"/>
              <a:gd name="T16" fmla="*/ 0 w 5"/>
              <a:gd name="T17" fmla="*/ 12 h 40"/>
              <a:gd name="T18" fmla="*/ 0 w 5"/>
              <a:gd name="T19" fmla="*/ 40 h 40"/>
              <a:gd name="T20" fmla="*/ 3 w 5"/>
              <a:gd name="T21" fmla="*/ 40 h 40"/>
              <a:gd name="T22" fmla="*/ 3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3" y="40"/>
                </a:moveTo>
                <a:lnTo>
                  <a:pt x="5" y="12"/>
                </a:lnTo>
                <a:lnTo>
                  <a:pt x="0" y="12"/>
                </a:lnTo>
                <a:lnTo>
                  <a:pt x="0" y="40"/>
                </a:lnTo>
                <a:lnTo>
                  <a:pt x="3" y="40"/>
                </a:lnTo>
                <a:lnTo>
                  <a:pt x="3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713"/>
          <p:cNvSpPr>
            <a:spLocks/>
          </p:cNvSpPr>
          <p:nvPr/>
        </p:nvSpPr>
        <p:spPr bwMode="auto">
          <a:xfrm>
            <a:off x="3895726" y="630238"/>
            <a:ext cx="33338" cy="63500"/>
          </a:xfrm>
          <a:custGeom>
            <a:avLst/>
            <a:gdLst>
              <a:gd name="T0" fmla="*/ 5 w 21"/>
              <a:gd name="T1" fmla="*/ 40 h 40"/>
              <a:gd name="T2" fmla="*/ 5 w 21"/>
              <a:gd name="T3" fmla="*/ 29 h 40"/>
              <a:gd name="T4" fmla="*/ 7 w 21"/>
              <a:gd name="T5" fmla="*/ 26 h 40"/>
              <a:gd name="T6" fmla="*/ 14 w 21"/>
              <a:gd name="T7" fmla="*/ 40 h 40"/>
              <a:gd name="T8" fmla="*/ 21 w 21"/>
              <a:gd name="T9" fmla="*/ 40 h 40"/>
              <a:gd name="T10" fmla="*/ 9 w 21"/>
              <a:gd name="T11" fmla="*/ 21 h 40"/>
              <a:gd name="T12" fmla="*/ 19 w 21"/>
              <a:gd name="T13" fmla="*/ 12 h 40"/>
              <a:gd name="T14" fmla="*/ 14 w 21"/>
              <a:gd name="T15" fmla="*/ 12 h 40"/>
              <a:gd name="T16" fmla="*/ 5 w 21"/>
              <a:gd name="T17" fmla="*/ 24 h 40"/>
              <a:gd name="T18" fmla="*/ 5 w 21"/>
              <a:gd name="T19" fmla="*/ 0 h 40"/>
              <a:gd name="T20" fmla="*/ 0 w 21"/>
              <a:gd name="T21" fmla="*/ 0 h 40"/>
              <a:gd name="T22" fmla="*/ 0 w 21"/>
              <a:gd name="T23" fmla="*/ 40 h 40"/>
              <a:gd name="T24" fmla="*/ 5 w 21"/>
              <a:gd name="T25" fmla="*/ 40 h 40"/>
              <a:gd name="T26" fmla="*/ 5 w 21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0">
                <a:moveTo>
                  <a:pt x="5" y="40"/>
                </a:moveTo>
                <a:lnTo>
                  <a:pt x="5" y="29"/>
                </a:lnTo>
                <a:lnTo>
                  <a:pt x="7" y="26"/>
                </a:lnTo>
                <a:lnTo>
                  <a:pt x="14" y="40"/>
                </a:lnTo>
                <a:lnTo>
                  <a:pt x="21" y="40"/>
                </a:lnTo>
                <a:lnTo>
                  <a:pt x="9" y="21"/>
                </a:lnTo>
                <a:lnTo>
                  <a:pt x="19" y="12"/>
                </a:lnTo>
                <a:lnTo>
                  <a:pt x="14" y="12"/>
                </a:lnTo>
                <a:lnTo>
                  <a:pt x="5" y="24"/>
                </a:ln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714"/>
          <p:cNvSpPr>
            <a:spLocks/>
          </p:cNvSpPr>
          <p:nvPr/>
        </p:nvSpPr>
        <p:spPr bwMode="auto">
          <a:xfrm>
            <a:off x="5419726" y="4826001"/>
            <a:ext cx="41275" cy="68263"/>
          </a:xfrm>
          <a:custGeom>
            <a:avLst/>
            <a:gdLst>
              <a:gd name="T0" fmla="*/ 1 w 11"/>
              <a:gd name="T1" fmla="*/ 16 h 18"/>
              <a:gd name="T2" fmla="*/ 5 w 11"/>
              <a:gd name="T3" fmla="*/ 18 h 18"/>
              <a:gd name="T4" fmla="*/ 8 w 11"/>
              <a:gd name="T5" fmla="*/ 17 h 18"/>
              <a:gd name="T6" fmla="*/ 10 w 11"/>
              <a:gd name="T7" fmla="*/ 15 h 18"/>
              <a:gd name="T8" fmla="*/ 11 w 11"/>
              <a:gd name="T9" fmla="*/ 13 h 18"/>
              <a:gd name="T10" fmla="*/ 10 w 11"/>
              <a:gd name="T11" fmla="*/ 10 h 18"/>
              <a:gd name="T12" fmla="*/ 8 w 11"/>
              <a:gd name="T13" fmla="*/ 8 h 18"/>
              <a:gd name="T14" fmla="*/ 5 w 11"/>
              <a:gd name="T15" fmla="*/ 7 h 18"/>
              <a:gd name="T16" fmla="*/ 3 w 11"/>
              <a:gd name="T17" fmla="*/ 6 h 18"/>
              <a:gd name="T18" fmla="*/ 2 w 11"/>
              <a:gd name="T19" fmla="*/ 5 h 18"/>
              <a:gd name="T20" fmla="*/ 3 w 11"/>
              <a:gd name="T21" fmla="*/ 3 h 18"/>
              <a:gd name="T22" fmla="*/ 5 w 11"/>
              <a:gd name="T23" fmla="*/ 2 h 18"/>
              <a:gd name="T24" fmla="*/ 8 w 11"/>
              <a:gd name="T25" fmla="*/ 3 h 18"/>
              <a:gd name="T26" fmla="*/ 9 w 11"/>
              <a:gd name="T27" fmla="*/ 5 h 18"/>
              <a:gd name="T28" fmla="*/ 10 w 11"/>
              <a:gd name="T29" fmla="*/ 5 h 18"/>
              <a:gd name="T30" fmla="*/ 10 w 11"/>
              <a:gd name="T31" fmla="*/ 3 h 18"/>
              <a:gd name="T32" fmla="*/ 8 w 11"/>
              <a:gd name="T33" fmla="*/ 1 h 18"/>
              <a:gd name="T34" fmla="*/ 5 w 11"/>
              <a:gd name="T35" fmla="*/ 0 h 18"/>
              <a:gd name="T36" fmla="*/ 2 w 11"/>
              <a:gd name="T37" fmla="*/ 1 h 18"/>
              <a:gd name="T38" fmla="*/ 0 w 11"/>
              <a:gd name="T39" fmla="*/ 5 h 18"/>
              <a:gd name="T40" fmla="*/ 1 w 11"/>
              <a:gd name="T41" fmla="*/ 7 h 18"/>
              <a:gd name="T42" fmla="*/ 2 w 11"/>
              <a:gd name="T43" fmla="*/ 8 h 18"/>
              <a:gd name="T44" fmla="*/ 5 w 11"/>
              <a:gd name="T45" fmla="*/ 10 h 18"/>
              <a:gd name="T46" fmla="*/ 8 w 11"/>
              <a:gd name="T47" fmla="*/ 11 h 18"/>
              <a:gd name="T48" fmla="*/ 9 w 11"/>
              <a:gd name="T49" fmla="*/ 12 h 18"/>
              <a:gd name="T50" fmla="*/ 9 w 11"/>
              <a:gd name="T51" fmla="*/ 13 h 18"/>
              <a:gd name="T52" fmla="*/ 8 w 11"/>
              <a:gd name="T53" fmla="*/ 15 h 18"/>
              <a:gd name="T54" fmla="*/ 5 w 11"/>
              <a:gd name="T55" fmla="*/ 16 h 18"/>
              <a:gd name="T56" fmla="*/ 3 w 11"/>
              <a:gd name="T57" fmla="*/ 15 h 18"/>
              <a:gd name="T58" fmla="*/ 2 w 11"/>
              <a:gd name="T59" fmla="*/ 14 h 18"/>
              <a:gd name="T60" fmla="*/ 1 w 11"/>
              <a:gd name="T61" fmla="*/ 12 h 18"/>
              <a:gd name="T62" fmla="*/ 0 w 11"/>
              <a:gd name="T63" fmla="*/ 12 h 18"/>
              <a:gd name="T64" fmla="*/ 1 w 11"/>
              <a:gd name="T65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" h="18">
                <a:moveTo>
                  <a:pt x="1" y="16"/>
                </a:moveTo>
                <a:cubicBezTo>
                  <a:pt x="2" y="17"/>
                  <a:pt x="4" y="18"/>
                  <a:pt x="5" y="18"/>
                </a:cubicBezTo>
                <a:cubicBezTo>
                  <a:pt x="6" y="18"/>
                  <a:pt x="7" y="18"/>
                  <a:pt x="8" y="17"/>
                </a:cubicBezTo>
                <a:cubicBezTo>
                  <a:pt x="9" y="17"/>
                  <a:pt x="10" y="16"/>
                  <a:pt x="10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0" y="10"/>
                </a:cubicBezTo>
                <a:cubicBezTo>
                  <a:pt x="10" y="9"/>
                  <a:pt x="9" y="9"/>
                  <a:pt x="8" y="8"/>
                </a:cubicBezTo>
                <a:cubicBezTo>
                  <a:pt x="8" y="8"/>
                  <a:pt x="7" y="8"/>
                  <a:pt x="5" y="7"/>
                </a:cubicBezTo>
                <a:cubicBezTo>
                  <a:pt x="4" y="7"/>
                  <a:pt x="3" y="7"/>
                  <a:pt x="3" y="6"/>
                </a:cubicBezTo>
                <a:cubicBezTo>
                  <a:pt x="2" y="6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8" y="3"/>
                </a:cubicBezTo>
                <a:cubicBezTo>
                  <a:pt x="8" y="3"/>
                  <a:pt x="9" y="4"/>
                  <a:pt x="9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3"/>
                  <a:pt x="10" y="3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6"/>
                  <a:pt x="0" y="6"/>
                  <a:pt x="1" y="7"/>
                </a:cubicBezTo>
                <a:cubicBezTo>
                  <a:pt x="1" y="7"/>
                  <a:pt x="1" y="8"/>
                  <a:pt x="2" y="8"/>
                </a:cubicBezTo>
                <a:cubicBezTo>
                  <a:pt x="2" y="9"/>
                  <a:pt x="3" y="9"/>
                  <a:pt x="5" y="10"/>
                </a:cubicBezTo>
                <a:cubicBezTo>
                  <a:pt x="6" y="10"/>
                  <a:pt x="7" y="10"/>
                  <a:pt x="8" y="11"/>
                </a:cubicBezTo>
                <a:cubicBezTo>
                  <a:pt x="8" y="11"/>
                  <a:pt x="8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9" y="14"/>
                  <a:pt x="9" y="14"/>
                  <a:pt x="8" y="15"/>
                </a:cubicBezTo>
                <a:cubicBezTo>
                  <a:pt x="7" y="16"/>
                  <a:pt x="7" y="16"/>
                  <a:pt x="5" y="16"/>
                </a:cubicBezTo>
                <a:cubicBezTo>
                  <a:pt x="5" y="16"/>
                  <a:pt x="4" y="16"/>
                  <a:pt x="3" y="15"/>
                </a:cubicBezTo>
                <a:cubicBezTo>
                  <a:pt x="3" y="15"/>
                  <a:pt x="2" y="15"/>
                  <a:pt x="2" y="14"/>
                </a:cubicBezTo>
                <a:cubicBezTo>
                  <a:pt x="2" y="13"/>
                  <a:pt x="1" y="13"/>
                  <a:pt x="1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0" y="15"/>
                  <a:pt x="1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715"/>
          <p:cNvSpPr>
            <a:spLocks noEditPoints="1"/>
          </p:cNvSpPr>
          <p:nvPr/>
        </p:nvSpPr>
        <p:spPr bwMode="auto">
          <a:xfrm>
            <a:off x="5465763" y="4845051"/>
            <a:ext cx="36513" cy="49213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3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2 h 13"/>
              <a:gd name="T28" fmla="*/ 8 w 10"/>
              <a:gd name="T29" fmla="*/ 4 h 13"/>
              <a:gd name="T30" fmla="*/ 8 w 10"/>
              <a:gd name="T31" fmla="*/ 5 h 13"/>
              <a:gd name="T32" fmla="*/ 5 w 10"/>
              <a:gd name="T33" fmla="*/ 6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3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6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5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7"/>
                  <a:pt x="5" y="7"/>
                </a:cubicBezTo>
                <a:cubicBezTo>
                  <a:pt x="6" y="7"/>
                  <a:pt x="7" y="7"/>
                  <a:pt x="8" y="6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716"/>
          <p:cNvSpPr>
            <a:spLocks/>
          </p:cNvSpPr>
          <p:nvPr/>
        </p:nvSpPr>
        <p:spPr bwMode="auto">
          <a:xfrm>
            <a:off x="5510213" y="4845051"/>
            <a:ext cx="30163" cy="49213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3 w 8"/>
              <a:gd name="T5" fmla="*/ 3 h 13"/>
              <a:gd name="T6" fmla="*/ 5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7 w 8"/>
              <a:gd name="T13" fmla="*/ 5 h 13"/>
              <a:gd name="T14" fmla="*/ 7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8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2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4"/>
                  <a:pt x="7" y="4"/>
                  <a:pt x="7" y="5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717"/>
          <p:cNvSpPr>
            <a:spLocks/>
          </p:cNvSpPr>
          <p:nvPr/>
        </p:nvSpPr>
        <p:spPr bwMode="auto">
          <a:xfrm>
            <a:off x="5573713" y="4830763"/>
            <a:ext cx="49213" cy="63500"/>
          </a:xfrm>
          <a:custGeom>
            <a:avLst/>
            <a:gdLst>
              <a:gd name="T0" fmla="*/ 1 w 13"/>
              <a:gd name="T1" fmla="*/ 17 h 17"/>
              <a:gd name="T2" fmla="*/ 2 w 13"/>
              <a:gd name="T3" fmla="*/ 2 h 17"/>
              <a:gd name="T4" fmla="*/ 5 w 13"/>
              <a:gd name="T5" fmla="*/ 17 h 17"/>
              <a:gd name="T6" fmla="*/ 7 w 13"/>
              <a:gd name="T7" fmla="*/ 17 h 17"/>
              <a:gd name="T8" fmla="*/ 11 w 13"/>
              <a:gd name="T9" fmla="*/ 3 h 17"/>
              <a:gd name="T10" fmla="*/ 11 w 13"/>
              <a:gd name="T11" fmla="*/ 17 h 17"/>
              <a:gd name="T12" fmla="*/ 13 w 13"/>
              <a:gd name="T13" fmla="*/ 17 h 17"/>
              <a:gd name="T14" fmla="*/ 13 w 13"/>
              <a:gd name="T15" fmla="*/ 0 h 17"/>
              <a:gd name="T16" fmla="*/ 11 w 13"/>
              <a:gd name="T17" fmla="*/ 0 h 17"/>
              <a:gd name="T18" fmla="*/ 7 w 13"/>
              <a:gd name="T19" fmla="*/ 12 h 17"/>
              <a:gd name="T20" fmla="*/ 6 w 13"/>
              <a:gd name="T21" fmla="*/ 15 h 17"/>
              <a:gd name="T22" fmla="*/ 6 w 13"/>
              <a:gd name="T23" fmla="*/ 12 h 17"/>
              <a:gd name="T24" fmla="*/ 3 w 13"/>
              <a:gd name="T25" fmla="*/ 0 h 17"/>
              <a:gd name="T26" fmla="*/ 0 w 13"/>
              <a:gd name="T27" fmla="*/ 0 h 17"/>
              <a:gd name="T28" fmla="*/ 0 w 13"/>
              <a:gd name="T29" fmla="*/ 17 h 17"/>
              <a:gd name="T30" fmla="*/ 1 w 13"/>
              <a:gd name="T3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7">
                <a:moveTo>
                  <a:pt x="1" y="17"/>
                </a:moveTo>
                <a:cubicBezTo>
                  <a:pt x="2" y="2"/>
                  <a:pt x="2" y="2"/>
                  <a:pt x="2" y="2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718"/>
          <p:cNvSpPr>
            <a:spLocks noEditPoints="1"/>
          </p:cNvSpPr>
          <p:nvPr/>
        </p:nvSpPr>
        <p:spPr bwMode="auto">
          <a:xfrm>
            <a:off x="5630863" y="4848226"/>
            <a:ext cx="36513" cy="49213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0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5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2" y="10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719"/>
          <p:cNvSpPr>
            <a:spLocks/>
          </p:cNvSpPr>
          <p:nvPr/>
        </p:nvSpPr>
        <p:spPr bwMode="auto">
          <a:xfrm>
            <a:off x="5675313" y="4848226"/>
            <a:ext cx="19050" cy="46038"/>
          </a:xfrm>
          <a:custGeom>
            <a:avLst/>
            <a:gdLst>
              <a:gd name="T0" fmla="*/ 1 w 5"/>
              <a:gd name="T1" fmla="*/ 12 h 12"/>
              <a:gd name="T2" fmla="*/ 2 w 5"/>
              <a:gd name="T3" fmla="*/ 6 h 12"/>
              <a:gd name="T4" fmla="*/ 2 w 5"/>
              <a:gd name="T5" fmla="*/ 3 h 12"/>
              <a:gd name="T6" fmla="*/ 3 w 5"/>
              <a:gd name="T7" fmla="*/ 2 h 12"/>
              <a:gd name="T8" fmla="*/ 4 w 5"/>
              <a:gd name="T9" fmla="*/ 2 h 12"/>
              <a:gd name="T10" fmla="*/ 5 w 5"/>
              <a:gd name="T11" fmla="*/ 2 h 12"/>
              <a:gd name="T12" fmla="*/ 5 w 5"/>
              <a:gd name="T13" fmla="*/ 0 h 12"/>
              <a:gd name="T14" fmla="*/ 4 w 5"/>
              <a:gd name="T15" fmla="*/ 0 h 12"/>
              <a:gd name="T16" fmla="*/ 3 w 5"/>
              <a:gd name="T17" fmla="*/ 0 h 12"/>
              <a:gd name="T18" fmla="*/ 1 w 5"/>
              <a:gd name="T19" fmla="*/ 2 h 12"/>
              <a:gd name="T20" fmla="*/ 1 w 5"/>
              <a:gd name="T21" fmla="*/ 0 h 12"/>
              <a:gd name="T22" fmla="*/ 0 w 5"/>
              <a:gd name="T23" fmla="*/ 0 h 12"/>
              <a:gd name="T24" fmla="*/ 0 w 5"/>
              <a:gd name="T25" fmla="*/ 12 h 12"/>
              <a:gd name="T26" fmla="*/ 1 w 5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2">
                <a:moveTo>
                  <a:pt x="1" y="12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720"/>
          <p:cNvSpPr>
            <a:spLocks noEditPoints="1"/>
          </p:cNvSpPr>
          <p:nvPr/>
        </p:nvSpPr>
        <p:spPr bwMode="auto">
          <a:xfrm>
            <a:off x="5697538" y="4830763"/>
            <a:ext cx="7938" cy="63500"/>
          </a:xfrm>
          <a:custGeom>
            <a:avLst/>
            <a:gdLst>
              <a:gd name="T0" fmla="*/ 5 w 5"/>
              <a:gd name="T1" fmla="*/ 7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7 h 40"/>
              <a:gd name="T8" fmla="*/ 5 w 5"/>
              <a:gd name="T9" fmla="*/ 7 h 40"/>
              <a:gd name="T10" fmla="*/ 5 w 5"/>
              <a:gd name="T11" fmla="*/ 7 h 40"/>
              <a:gd name="T12" fmla="*/ 5 w 5"/>
              <a:gd name="T13" fmla="*/ 40 h 40"/>
              <a:gd name="T14" fmla="*/ 5 w 5"/>
              <a:gd name="T15" fmla="*/ 11 h 40"/>
              <a:gd name="T16" fmla="*/ 0 w 5"/>
              <a:gd name="T17" fmla="*/ 11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7"/>
                </a:moveTo>
                <a:lnTo>
                  <a:pt x="5" y="0"/>
                </a:lnTo>
                <a:lnTo>
                  <a:pt x="0" y="0"/>
                </a:lnTo>
                <a:lnTo>
                  <a:pt x="0" y="7"/>
                </a:lnTo>
                <a:lnTo>
                  <a:pt x="5" y="7"/>
                </a:lnTo>
                <a:lnTo>
                  <a:pt x="5" y="7"/>
                </a:lnTo>
                <a:close/>
                <a:moveTo>
                  <a:pt x="5" y="40"/>
                </a:moveTo>
                <a:lnTo>
                  <a:pt x="5" y="11"/>
                </a:lnTo>
                <a:lnTo>
                  <a:pt x="0" y="11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721"/>
          <p:cNvSpPr>
            <a:spLocks/>
          </p:cNvSpPr>
          <p:nvPr/>
        </p:nvSpPr>
        <p:spPr bwMode="auto">
          <a:xfrm>
            <a:off x="5716588" y="4848226"/>
            <a:ext cx="30163" cy="49213"/>
          </a:xfrm>
          <a:custGeom>
            <a:avLst/>
            <a:gdLst>
              <a:gd name="T0" fmla="*/ 1 w 8"/>
              <a:gd name="T1" fmla="*/ 12 h 13"/>
              <a:gd name="T2" fmla="*/ 1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5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2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0 h 13"/>
              <a:gd name="T30" fmla="*/ 1 w 8"/>
              <a:gd name="T31" fmla="*/ 2 h 13"/>
              <a:gd name="T32" fmla="*/ 1 w 8"/>
              <a:gd name="T33" fmla="*/ 0 h 13"/>
              <a:gd name="T34" fmla="*/ 0 w 8"/>
              <a:gd name="T35" fmla="*/ 0 h 13"/>
              <a:gd name="T36" fmla="*/ 0 w 8"/>
              <a:gd name="T37" fmla="*/ 12 h 13"/>
              <a:gd name="T38" fmla="*/ 1 w 8"/>
              <a:gd name="T3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1" y="12"/>
                </a:moveTo>
                <a:cubicBezTo>
                  <a:pt x="1" y="6"/>
                  <a:pt x="1" y="6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722"/>
          <p:cNvSpPr>
            <a:spLocks noEditPoints="1"/>
          </p:cNvSpPr>
          <p:nvPr/>
        </p:nvSpPr>
        <p:spPr bwMode="auto">
          <a:xfrm>
            <a:off x="5754688" y="4848226"/>
            <a:ext cx="36513" cy="49213"/>
          </a:xfrm>
          <a:custGeom>
            <a:avLst/>
            <a:gdLst>
              <a:gd name="T0" fmla="*/ 1 w 10"/>
              <a:gd name="T1" fmla="*/ 11 h 13"/>
              <a:gd name="T2" fmla="*/ 5 w 10"/>
              <a:gd name="T3" fmla="*/ 13 h 13"/>
              <a:gd name="T4" fmla="*/ 8 w 10"/>
              <a:gd name="T5" fmla="*/ 11 h 13"/>
              <a:gd name="T6" fmla="*/ 10 w 10"/>
              <a:gd name="T7" fmla="*/ 6 h 13"/>
              <a:gd name="T8" fmla="*/ 8 w 10"/>
              <a:gd name="T9" fmla="*/ 2 h 13"/>
              <a:gd name="T10" fmla="*/ 5 w 10"/>
              <a:gd name="T11" fmla="*/ 0 h 13"/>
              <a:gd name="T12" fmla="*/ 1 w 10"/>
              <a:gd name="T13" fmla="*/ 2 h 13"/>
              <a:gd name="T14" fmla="*/ 0 w 10"/>
              <a:gd name="T15" fmla="*/ 6 h 13"/>
              <a:gd name="T16" fmla="*/ 1 w 10"/>
              <a:gd name="T17" fmla="*/ 11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6 h 13"/>
              <a:gd name="T26" fmla="*/ 7 w 10"/>
              <a:gd name="T27" fmla="*/ 10 h 13"/>
              <a:gd name="T28" fmla="*/ 5 w 10"/>
              <a:gd name="T29" fmla="*/ 11 h 13"/>
              <a:gd name="T30" fmla="*/ 3 w 10"/>
              <a:gd name="T31" fmla="*/ 10 h 13"/>
              <a:gd name="T32" fmla="*/ 2 w 10"/>
              <a:gd name="T33" fmla="*/ 6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1"/>
                </a:move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10" y="9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9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723"/>
          <p:cNvSpPr>
            <a:spLocks noEditPoints="1"/>
          </p:cNvSpPr>
          <p:nvPr/>
        </p:nvSpPr>
        <p:spPr bwMode="auto">
          <a:xfrm>
            <a:off x="6362701" y="4105276"/>
            <a:ext cx="41275" cy="66675"/>
          </a:xfrm>
          <a:custGeom>
            <a:avLst/>
            <a:gdLst>
              <a:gd name="T0" fmla="*/ 6 w 11"/>
              <a:gd name="T1" fmla="*/ 18 h 18"/>
              <a:gd name="T2" fmla="*/ 9 w 11"/>
              <a:gd name="T3" fmla="*/ 17 h 18"/>
              <a:gd name="T4" fmla="*/ 10 w 11"/>
              <a:gd name="T5" fmla="*/ 15 h 18"/>
              <a:gd name="T6" fmla="*/ 11 w 11"/>
              <a:gd name="T7" fmla="*/ 13 h 18"/>
              <a:gd name="T8" fmla="*/ 10 w 11"/>
              <a:gd name="T9" fmla="*/ 10 h 18"/>
              <a:gd name="T10" fmla="*/ 9 w 11"/>
              <a:gd name="T11" fmla="*/ 8 h 18"/>
              <a:gd name="T12" fmla="*/ 10 w 11"/>
              <a:gd name="T13" fmla="*/ 7 h 18"/>
              <a:gd name="T14" fmla="*/ 11 w 11"/>
              <a:gd name="T15" fmla="*/ 5 h 18"/>
              <a:gd name="T16" fmla="*/ 10 w 11"/>
              <a:gd name="T17" fmla="*/ 2 h 18"/>
              <a:gd name="T18" fmla="*/ 8 w 11"/>
              <a:gd name="T19" fmla="*/ 1 h 18"/>
              <a:gd name="T20" fmla="*/ 6 w 11"/>
              <a:gd name="T21" fmla="*/ 0 h 18"/>
              <a:gd name="T22" fmla="*/ 1 w 11"/>
              <a:gd name="T23" fmla="*/ 0 h 18"/>
              <a:gd name="T24" fmla="*/ 0 w 11"/>
              <a:gd name="T25" fmla="*/ 17 h 18"/>
              <a:gd name="T26" fmla="*/ 6 w 11"/>
              <a:gd name="T27" fmla="*/ 18 h 18"/>
              <a:gd name="T28" fmla="*/ 3 w 11"/>
              <a:gd name="T29" fmla="*/ 2 h 18"/>
              <a:gd name="T30" fmla="*/ 5 w 11"/>
              <a:gd name="T31" fmla="*/ 2 h 18"/>
              <a:gd name="T32" fmla="*/ 7 w 11"/>
              <a:gd name="T33" fmla="*/ 3 h 18"/>
              <a:gd name="T34" fmla="*/ 8 w 11"/>
              <a:gd name="T35" fmla="*/ 4 h 18"/>
              <a:gd name="T36" fmla="*/ 9 w 11"/>
              <a:gd name="T37" fmla="*/ 5 h 18"/>
              <a:gd name="T38" fmla="*/ 8 w 11"/>
              <a:gd name="T39" fmla="*/ 7 h 18"/>
              <a:gd name="T40" fmla="*/ 7 w 11"/>
              <a:gd name="T41" fmla="*/ 7 h 18"/>
              <a:gd name="T42" fmla="*/ 5 w 11"/>
              <a:gd name="T43" fmla="*/ 8 h 18"/>
              <a:gd name="T44" fmla="*/ 2 w 11"/>
              <a:gd name="T45" fmla="*/ 8 h 18"/>
              <a:gd name="T46" fmla="*/ 3 w 11"/>
              <a:gd name="T47" fmla="*/ 2 h 18"/>
              <a:gd name="T48" fmla="*/ 2 w 11"/>
              <a:gd name="T49" fmla="*/ 10 h 18"/>
              <a:gd name="T50" fmla="*/ 6 w 11"/>
              <a:gd name="T51" fmla="*/ 10 h 18"/>
              <a:gd name="T52" fmla="*/ 8 w 11"/>
              <a:gd name="T53" fmla="*/ 10 h 18"/>
              <a:gd name="T54" fmla="*/ 9 w 11"/>
              <a:gd name="T55" fmla="*/ 11 h 18"/>
              <a:gd name="T56" fmla="*/ 9 w 11"/>
              <a:gd name="T57" fmla="*/ 13 h 18"/>
              <a:gd name="T58" fmla="*/ 9 w 11"/>
              <a:gd name="T59" fmla="*/ 14 h 18"/>
              <a:gd name="T60" fmla="*/ 8 w 11"/>
              <a:gd name="T61" fmla="*/ 15 h 18"/>
              <a:gd name="T62" fmla="*/ 6 w 11"/>
              <a:gd name="T63" fmla="*/ 16 h 18"/>
              <a:gd name="T64" fmla="*/ 2 w 11"/>
              <a:gd name="T65" fmla="*/ 15 h 18"/>
              <a:gd name="T66" fmla="*/ 2 w 11"/>
              <a:gd name="T67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" h="18">
                <a:moveTo>
                  <a:pt x="6" y="18"/>
                </a:moveTo>
                <a:cubicBezTo>
                  <a:pt x="7" y="18"/>
                  <a:pt x="8" y="17"/>
                  <a:pt x="9" y="17"/>
                </a:cubicBezTo>
                <a:cubicBezTo>
                  <a:pt x="9" y="17"/>
                  <a:pt x="10" y="16"/>
                  <a:pt x="10" y="15"/>
                </a:cubicBezTo>
                <a:cubicBezTo>
                  <a:pt x="11" y="15"/>
                  <a:pt x="11" y="14"/>
                  <a:pt x="11" y="13"/>
                </a:cubicBezTo>
                <a:cubicBezTo>
                  <a:pt x="11" y="12"/>
                  <a:pt x="11" y="11"/>
                  <a:pt x="10" y="10"/>
                </a:cubicBezTo>
                <a:cubicBezTo>
                  <a:pt x="10" y="9"/>
                  <a:pt x="9" y="9"/>
                  <a:pt x="9" y="8"/>
                </a:cubicBezTo>
                <a:cubicBezTo>
                  <a:pt x="9" y="8"/>
                  <a:pt x="10" y="8"/>
                  <a:pt x="10" y="7"/>
                </a:cubicBezTo>
                <a:cubicBezTo>
                  <a:pt x="10" y="6"/>
                  <a:pt x="11" y="6"/>
                  <a:pt x="11" y="5"/>
                </a:cubicBezTo>
                <a:cubicBezTo>
                  <a:pt x="11" y="4"/>
                  <a:pt x="10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8" y="1"/>
                  <a:pt x="7" y="0"/>
                  <a:pt x="6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3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3"/>
                  <a:pt x="8" y="4"/>
                </a:cubicBezTo>
                <a:cubicBezTo>
                  <a:pt x="9" y="4"/>
                  <a:pt x="9" y="4"/>
                  <a:pt x="9" y="5"/>
                </a:cubicBezTo>
                <a:cubicBezTo>
                  <a:pt x="9" y="6"/>
                  <a:pt x="9" y="6"/>
                  <a:pt x="8" y="7"/>
                </a:cubicBezTo>
                <a:cubicBezTo>
                  <a:pt x="8" y="7"/>
                  <a:pt x="8" y="7"/>
                  <a:pt x="7" y="7"/>
                </a:cubicBezTo>
                <a:cubicBezTo>
                  <a:pt x="7" y="8"/>
                  <a:pt x="6" y="8"/>
                  <a:pt x="5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2"/>
                  <a:pt x="3" y="2"/>
                  <a:pt x="3" y="2"/>
                </a:cubicBezTo>
                <a:close/>
                <a:moveTo>
                  <a:pt x="2" y="10"/>
                </a:move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9" y="10"/>
                  <a:pt x="9" y="11"/>
                </a:cubicBezTo>
                <a:cubicBezTo>
                  <a:pt x="9" y="11"/>
                  <a:pt x="9" y="12"/>
                  <a:pt x="9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9" y="15"/>
                  <a:pt x="8" y="15"/>
                  <a:pt x="8" y="15"/>
                </a:cubicBezTo>
                <a:cubicBezTo>
                  <a:pt x="7" y="15"/>
                  <a:pt x="7" y="16"/>
                  <a:pt x="6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724"/>
          <p:cNvSpPr>
            <a:spLocks/>
          </p:cNvSpPr>
          <p:nvPr/>
        </p:nvSpPr>
        <p:spPr bwMode="auto">
          <a:xfrm>
            <a:off x="6411913" y="4124326"/>
            <a:ext cx="22225" cy="47625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3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1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725"/>
          <p:cNvSpPr>
            <a:spLocks noEditPoints="1"/>
          </p:cNvSpPr>
          <p:nvPr/>
        </p:nvSpPr>
        <p:spPr bwMode="auto">
          <a:xfrm>
            <a:off x="6434138" y="4124326"/>
            <a:ext cx="38100" cy="4762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2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4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6 h 13"/>
              <a:gd name="T36" fmla="*/ 1 w 10"/>
              <a:gd name="T37" fmla="*/ 8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1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7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8 h 13"/>
              <a:gd name="T68" fmla="*/ 5 w 10"/>
              <a:gd name="T69" fmla="*/ 7 h 13"/>
              <a:gd name="T70" fmla="*/ 8 w 10"/>
              <a:gd name="T71" fmla="*/ 7 h 13"/>
              <a:gd name="T72" fmla="*/ 8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9" y="12"/>
                  <a:pt x="9" y="11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1" y="2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6" y="5"/>
                  <a:pt x="4" y="6"/>
                </a:cubicBezTo>
                <a:cubicBezTo>
                  <a:pt x="3" y="6"/>
                  <a:pt x="3" y="6"/>
                  <a:pt x="2" y="6"/>
                </a:cubicBezTo>
                <a:cubicBezTo>
                  <a:pt x="2" y="7"/>
                  <a:pt x="1" y="7"/>
                  <a:pt x="1" y="8"/>
                </a:cubicBezTo>
                <a:cubicBezTo>
                  <a:pt x="1" y="8"/>
                  <a:pt x="0" y="9"/>
                  <a:pt x="0" y="9"/>
                </a:cubicBezTo>
                <a:cubicBezTo>
                  <a:pt x="0" y="11"/>
                  <a:pt x="1" y="11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2"/>
                  <a:pt x="7" y="12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7"/>
                </a:moveTo>
                <a:cubicBezTo>
                  <a:pt x="8" y="8"/>
                  <a:pt x="7" y="9"/>
                  <a:pt x="7" y="10"/>
                </a:cubicBezTo>
                <a:cubicBezTo>
                  <a:pt x="7" y="10"/>
                  <a:pt x="6" y="11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4" y="7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726"/>
          <p:cNvSpPr>
            <a:spLocks/>
          </p:cNvSpPr>
          <p:nvPr/>
        </p:nvSpPr>
        <p:spPr bwMode="auto">
          <a:xfrm>
            <a:off x="6475413" y="4108451"/>
            <a:ext cx="19050" cy="63500"/>
          </a:xfrm>
          <a:custGeom>
            <a:avLst/>
            <a:gdLst>
              <a:gd name="T0" fmla="*/ 4 w 5"/>
              <a:gd name="T1" fmla="*/ 15 h 17"/>
              <a:gd name="T2" fmla="*/ 3 w 5"/>
              <a:gd name="T3" fmla="*/ 15 h 17"/>
              <a:gd name="T4" fmla="*/ 3 w 5"/>
              <a:gd name="T5" fmla="*/ 13 h 17"/>
              <a:gd name="T6" fmla="*/ 3 w 5"/>
              <a:gd name="T7" fmla="*/ 6 h 17"/>
              <a:gd name="T8" fmla="*/ 5 w 5"/>
              <a:gd name="T9" fmla="*/ 6 h 17"/>
              <a:gd name="T10" fmla="*/ 5 w 5"/>
              <a:gd name="T11" fmla="*/ 4 h 17"/>
              <a:gd name="T12" fmla="*/ 3 w 5"/>
              <a:gd name="T13" fmla="*/ 4 h 17"/>
              <a:gd name="T14" fmla="*/ 3 w 5"/>
              <a:gd name="T15" fmla="*/ 0 h 17"/>
              <a:gd name="T16" fmla="*/ 1 w 5"/>
              <a:gd name="T17" fmla="*/ 1 h 17"/>
              <a:gd name="T18" fmla="*/ 1 w 5"/>
              <a:gd name="T19" fmla="*/ 4 h 17"/>
              <a:gd name="T20" fmla="*/ 0 w 5"/>
              <a:gd name="T21" fmla="*/ 4 h 17"/>
              <a:gd name="T22" fmla="*/ 0 w 5"/>
              <a:gd name="T23" fmla="*/ 6 h 17"/>
              <a:gd name="T24" fmla="*/ 1 w 5"/>
              <a:gd name="T25" fmla="*/ 6 h 17"/>
              <a:gd name="T26" fmla="*/ 1 w 5"/>
              <a:gd name="T27" fmla="*/ 13 h 17"/>
              <a:gd name="T28" fmla="*/ 1 w 5"/>
              <a:gd name="T29" fmla="*/ 16 h 17"/>
              <a:gd name="T30" fmla="*/ 2 w 5"/>
              <a:gd name="T31" fmla="*/ 17 h 17"/>
              <a:gd name="T32" fmla="*/ 4 w 5"/>
              <a:gd name="T33" fmla="*/ 17 h 17"/>
              <a:gd name="T34" fmla="*/ 5 w 5"/>
              <a:gd name="T35" fmla="*/ 17 h 17"/>
              <a:gd name="T36" fmla="*/ 5 w 5"/>
              <a:gd name="T37" fmla="*/ 15 h 17"/>
              <a:gd name="T38" fmla="*/ 4 w 5"/>
              <a:gd name="T39" fmla="*/ 15 h 17"/>
              <a:gd name="T40" fmla="*/ 4 w 5"/>
              <a:gd name="T4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" h="17">
                <a:moveTo>
                  <a:pt x="4" y="15"/>
                </a:moveTo>
                <a:cubicBezTo>
                  <a:pt x="4" y="15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5"/>
                  <a:pt x="1" y="16"/>
                </a:cubicBezTo>
                <a:cubicBezTo>
                  <a:pt x="2" y="16"/>
                  <a:pt x="2" y="16"/>
                  <a:pt x="2" y="17"/>
                </a:cubicBezTo>
                <a:cubicBezTo>
                  <a:pt x="3" y="17"/>
                  <a:pt x="3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5"/>
                  <a:pt x="5" y="15"/>
                  <a:pt x="5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727"/>
          <p:cNvSpPr>
            <a:spLocks noEditPoints="1"/>
          </p:cNvSpPr>
          <p:nvPr/>
        </p:nvSpPr>
        <p:spPr bwMode="auto">
          <a:xfrm>
            <a:off x="6497638" y="4108451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2 w 5"/>
              <a:gd name="T5" fmla="*/ 0 h 40"/>
              <a:gd name="T6" fmla="*/ 2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12 h 40"/>
              <a:gd name="T16" fmla="*/ 2 w 5"/>
              <a:gd name="T17" fmla="*/ 10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2" y="0"/>
                </a:lnTo>
                <a:lnTo>
                  <a:pt x="2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12"/>
                </a:lnTo>
                <a:lnTo>
                  <a:pt x="2" y="1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728"/>
          <p:cNvSpPr>
            <a:spLocks/>
          </p:cNvSpPr>
          <p:nvPr/>
        </p:nvSpPr>
        <p:spPr bwMode="auto">
          <a:xfrm>
            <a:off x="6513513" y="4124326"/>
            <a:ext cx="33338" cy="47625"/>
          </a:xfrm>
          <a:custGeom>
            <a:avLst/>
            <a:gdLst>
              <a:gd name="T0" fmla="*/ 4 w 9"/>
              <a:gd name="T1" fmla="*/ 13 h 13"/>
              <a:gd name="T2" fmla="*/ 7 w 9"/>
              <a:gd name="T3" fmla="*/ 12 h 13"/>
              <a:gd name="T4" fmla="*/ 9 w 9"/>
              <a:gd name="T5" fmla="*/ 9 h 13"/>
              <a:gd name="T6" fmla="*/ 8 w 9"/>
              <a:gd name="T7" fmla="*/ 8 h 13"/>
              <a:gd name="T8" fmla="*/ 7 w 9"/>
              <a:gd name="T9" fmla="*/ 7 h 13"/>
              <a:gd name="T10" fmla="*/ 5 w 9"/>
              <a:gd name="T11" fmla="*/ 5 h 13"/>
              <a:gd name="T12" fmla="*/ 3 w 9"/>
              <a:gd name="T13" fmla="*/ 5 h 13"/>
              <a:gd name="T14" fmla="*/ 2 w 9"/>
              <a:gd name="T15" fmla="*/ 4 h 13"/>
              <a:gd name="T16" fmla="*/ 3 w 9"/>
              <a:gd name="T17" fmla="*/ 2 h 13"/>
              <a:gd name="T18" fmla="*/ 4 w 9"/>
              <a:gd name="T19" fmla="*/ 2 h 13"/>
              <a:gd name="T20" fmla="*/ 7 w 9"/>
              <a:gd name="T21" fmla="*/ 4 h 13"/>
              <a:gd name="T22" fmla="*/ 8 w 9"/>
              <a:gd name="T23" fmla="*/ 4 h 13"/>
              <a:gd name="T24" fmla="*/ 8 w 9"/>
              <a:gd name="T25" fmla="*/ 2 h 13"/>
              <a:gd name="T26" fmla="*/ 6 w 9"/>
              <a:gd name="T27" fmla="*/ 1 h 13"/>
              <a:gd name="T28" fmla="*/ 4 w 9"/>
              <a:gd name="T29" fmla="*/ 0 h 13"/>
              <a:gd name="T30" fmla="*/ 2 w 9"/>
              <a:gd name="T31" fmla="*/ 1 h 13"/>
              <a:gd name="T32" fmla="*/ 0 w 9"/>
              <a:gd name="T33" fmla="*/ 4 h 13"/>
              <a:gd name="T34" fmla="*/ 1 w 9"/>
              <a:gd name="T35" fmla="*/ 5 h 13"/>
              <a:gd name="T36" fmla="*/ 2 w 9"/>
              <a:gd name="T37" fmla="*/ 7 h 13"/>
              <a:gd name="T38" fmla="*/ 5 w 9"/>
              <a:gd name="T39" fmla="*/ 8 h 13"/>
              <a:gd name="T40" fmla="*/ 6 w 9"/>
              <a:gd name="T41" fmla="*/ 8 h 13"/>
              <a:gd name="T42" fmla="*/ 7 w 9"/>
              <a:gd name="T43" fmla="*/ 10 h 13"/>
              <a:gd name="T44" fmla="*/ 6 w 9"/>
              <a:gd name="T45" fmla="*/ 11 h 13"/>
              <a:gd name="T46" fmla="*/ 4 w 9"/>
              <a:gd name="T47" fmla="*/ 12 h 13"/>
              <a:gd name="T48" fmla="*/ 3 w 9"/>
              <a:gd name="T49" fmla="*/ 11 h 13"/>
              <a:gd name="T50" fmla="*/ 2 w 9"/>
              <a:gd name="T51" fmla="*/ 9 h 13"/>
              <a:gd name="T52" fmla="*/ 0 w 9"/>
              <a:gd name="T53" fmla="*/ 9 h 13"/>
              <a:gd name="T54" fmla="*/ 4 w 9"/>
              <a:gd name="T55" fmla="*/ 13 h 13"/>
              <a:gd name="T56" fmla="*/ 4 w 9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" h="13">
                <a:moveTo>
                  <a:pt x="4" y="13"/>
                </a:move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9" y="9"/>
                  <a:pt x="8" y="8"/>
                  <a:pt x="8" y="8"/>
                </a:cubicBezTo>
                <a:cubicBezTo>
                  <a:pt x="8" y="7"/>
                  <a:pt x="8" y="7"/>
                  <a:pt x="7" y="7"/>
                </a:cubicBezTo>
                <a:cubicBezTo>
                  <a:pt x="7" y="6"/>
                  <a:pt x="6" y="6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6" y="2"/>
                  <a:pt x="6" y="3"/>
                  <a:pt x="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5"/>
                  <a:pt x="1" y="5"/>
                </a:cubicBezTo>
                <a:cubicBezTo>
                  <a:pt x="1" y="6"/>
                  <a:pt x="1" y="6"/>
                  <a:pt x="2" y="7"/>
                </a:cubicBezTo>
                <a:cubicBezTo>
                  <a:pt x="2" y="7"/>
                  <a:pt x="3" y="7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7" y="9"/>
                  <a:pt x="7" y="9"/>
                  <a:pt x="7" y="10"/>
                </a:cubicBezTo>
                <a:cubicBezTo>
                  <a:pt x="7" y="10"/>
                  <a:pt x="7" y="11"/>
                  <a:pt x="6" y="11"/>
                </a:cubicBezTo>
                <a:cubicBezTo>
                  <a:pt x="6" y="11"/>
                  <a:pt x="5" y="12"/>
                  <a:pt x="4" y="12"/>
                </a:cubicBezTo>
                <a:cubicBezTo>
                  <a:pt x="4" y="12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2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729"/>
          <p:cNvSpPr>
            <a:spLocks/>
          </p:cNvSpPr>
          <p:nvPr/>
        </p:nvSpPr>
        <p:spPr bwMode="auto">
          <a:xfrm>
            <a:off x="6554788" y="4108451"/>
            <a:ext cx="3175" cy="63500"/>
          </a:xfrm>
          <a:custGeom>
            <a:avLst/>
            <a:gdLst>
              <a:gd name="T0" fmla="*/ 2 w 2"/>
              <a:gd name="T1" fmla="*/ 40 h 40"/>
              <a:gd name="T2" fmla="*/ 2 w 2"/>
              <a:gd name="T3" fmla="*/ 0 h 40"/>
              <a:gd name="T4" fmla="*/ 0 w 2"/>
              <a:gd name="T5" fmla="*/ 0 h 40"/>
              <a:gd name="T6" fmla="*/ 0 w 2"/>
              <a:gd name="T7" fmla="*/ 40 h 40"/>
              <a:gd name="T8" fmla="*/ 2 w 2"/>
              <a:gd name="T9" fmla="*/ 40 h 40"/>
              <a:gd name="T10" fmla="*/ 2 w 2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0">
                <a:moveTo>
                  <a:pt x="2" y="40"/>
                </a:moveTo>
                <a:lnTo>
                  <a:pt x="2" y="0"/>
                </a:lnTo>
                <a:lnTo>
                  <a:pt x="0" y="0"/>
                </a:lnTo>
                <a:lnTo>
                  <a:pt x="0" y="40"/>
                </a:lnTo>
                <a:lnTo>
                  <a:pt x="2" y="40"/>
                </a:lnTo>
                <a:lnTo>
                  <a:pt x="2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730"/>
          <p:cNvSpPr>
            <a:spLocks noEditPoints="1"/>
          </p:cNvSpPr>
          <p:nvPr/>
        </p:nvSpPr>
        <p:spPr bwMode="auto">
          <a:xfrm>
            <a:off x="6565901" y="4124326"/>
            <a:ext cx="36513" cy="47625"/>
          </a:xfrm>
          <a:custGeom>
            <a:avLst/>
            <a:gdLst>
              <a:gd name="T0" fmla="*/ 8 w 10"/>
              <a:gd name="T1" fmla="*/ 13 h 13"/>
              <a:gd name="T2" fmla="*/ 10 w 10"/>
              <a:gd name="T3" fmla="*/ 13 h 13"/>
              <a:gd name="T4" fmla="*/ 9 w 10"/>
              <a:gd name="T5" fmla="*/ 12 h 13"/>
              <a:gd name="T6" fmla="*/ 9 w 10"/>
              <a:gd name="T7" fmla="*/ 8 h 13"/>
              <a:gd name="T8" fmla="*/ 9 w 10"/>
              <a:gd name="T9" fmla="*/ 5 h 13"/>
              <a:gd name="T10" fmla="*/ 9 w 10"/>
              <a:gd name="T11" fmla="*/ 3 h 13"/>
              <a:gd name="T12" fmla="*/ 8 w 10"/>
              <a:gd name="T13" fmla="*/ 1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5 h 13"/>
              <a:gd name="T22" fmla="*/ 3 w 10"/>
              <a:gd name="T23" fmla="*/ 3 h 13"/>
              <a:gd name="T24" fmla="*/ 5 w 10"/>
              <a:gd name="T25" fmla="*/ 2 h 13"/>
              <a:gd name="T26" fmla="*/ 7 w 10"/>
              <a:gd name="T27" fmla="*/ 3 h 13"/>
              <a:gd name="T28" fmla="*/ 8 w 10"/>
              <a:gd name="T29" fmla="*/ 5 h 13"/>
              <a:gd name="T30" fmla="*/ 8 w 10"/>
              <a:gd name="T31" fmla="*/ 5 h 13"/>
              <a:gd name="T32" fmla="*/ 4 w 10"/>
              <a:gd name="T33" fmla="*/ 6 h 13"/>
              <a:gd name="T34" fmla="*/ 2 w 10"/>
              <a:gd name="T35" fmla="*/ 7 h 13"/>
              <a:gd name="T36" fmla="*/ 1 w 10"/>
              <a:gd name="T37" fmla="*/ 8 h 13"/>
              <a:gd name="T38" fmla="*/ 0 w 10"/>
              <a:gd name="T39" fmla="*/ 10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3 h 13"/>
              <a:gd name="T46" fmla="*/ 8 w 10"/>
              <a:gd name="T47" fmla="*/ 12 h 13"/>
              <a:gd name="T48" fmla="*/ 8 w 10"/>
              <a:gd name="T49" fmla="*/ 13 h 13"/>
              <a:gd name="T50" fmla="*/ 8 w 10"/>
              <a:gd name="T51" fmla="*/ 13 h 13"/>
              <a:gd name="T52" fmla="*/ 8 w 10"/>
              <a:gd name="T53" fmla="*/ 8 h 13"/>
              <a:gd name="T54" fmla="*/ 7 w 10"/>
              <a:gd name="T55" fmla="*/ 10 h 13"/>
              <a:gd name="T56" fmla="*/ 6 w 10"/>
              <a:gd name="T57" fmla="*/ 11 h 13"/>
              <a:gd name="T58" fmla="*/ 4 w 10"/>
              <a:gd name="T59" fmla="*/ 12 h 13"/>
              <a:gd name="T60" fmla="*/ 3 w 10"/>
              <a:gd name="T61" fmla="*/ 11 h 13"/>
              <a:gd name="T62" fmla="*/ 2 w 10"/>
              <a:gd name="T63" fmla="*/ 10 h 13"/>
              <a:gd name="T64" fmla="*/ 2 w 10"/>
              <a:gd name="T65" fmla="*/ 9 h 13"/>
              <a:gd name="T66" fmla="*/ 3 w 10"/>
              <a:gd name="T67" fmla="*/ 8 h 13"/>
              <a:gd name="T68" fmla="*/ 5 w 10"/>
              <a:gd name="T69" fmla="*/ 8 h 13"/>
              <a:gd name="T70" fmla="*/ 8 w 10"/>
              <a:gd name="T71" fmla="*/ 7 h 13"/>
              <a:gd name="T72" fmla="*/ 8 w 10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7" y="6"/>
                  <a:pt x="6" y="6"/>
                  <a:pt x="4" y="6"/>
                </a:cubicBezTo>
                <a:cubicBezTo>
                  <a:pt x="3" y="6"/>
                  <a:pt x="3" y="6"/>
                  <a:pt x="2" y="7"/>
                </a:cubicBezTo>
                <a:cubicBezTo>
                  <a:pt x="2" y="7"/>
                  <a:pt x="1" y="7"/>
                  <a:pt x="1" y="8"/>
                </a:cubicBezTo>
                <a:cubicBezTo>
                  <a:pt x="1" y="9"/>
                  <a:pt x="0" y="9"/>
                  <a:pt x="0" y="10"/>
                </a:cubicBezTo>
                <a:cubicBezTo>
                  <a:pt x="0" y="11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3"/>
                </a:cubicBezTo>
                <a:cubicBezTo>
                  <a:pt x="6" y="13"/>
                  <a:pt x="7" y="12"/>
                  <a:pt x="8" y="12"/>
                </a:cubicBezTo>
                <a:cubicBezTo>
                  <a:pt x="8" y="12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8" y="8"/>
                </a:moveTo>
                <a:cubicBezTo>
                  <a:pt x="8" y="9"/>
                  <a:pt x="7" y="10"/>
                  <a:pt x="7" y="10"/>
                </a:cubicBezTo>
                <a:cubicBezTo>
                  <a:pt x="7" y="11"/>
                  <a:pt x="6" y="11"/>
                  <a:pt x="6" y="11"/>
                </a:cubicBezTo>
                <a:cubicBezTo>
                  <a:pt x="5" y="12"/>
                  <a:pt x="5" y="12"/>
                  <a:pt x="4" y="12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6" y="8"/>
                  <a:pt x="7" y="7"/>
                  <a:pt x="8" y="7"/>
                </a:cubicBezTo>
                <a:cubicBezTo>
                  <a:pt x="8" y="8"/>
                  <a:pt x="8" y="8"/>
                  <a:pt x="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731"/>
          <p:cNvSpPr>
            <a:spLocks/>
          </p:cNvSpPr>
          <p:nvPr/>
        </p:nvSpPr>
        <p:spPr bwMode="auto">
          <a:xfrm>
            <a:off x="6607176" y="4127501"/>
            <a:ext cx="33338" cy="44450"/>
          </a:xfrm>
          <a:custGeom>
            <a:avLst/>
            <a:gdLst>
              <a:gd name="T0" fmla="*/ 5 w 9"/>
              <a:gd name="T1" fmla="*/ 12 h 12"/>
              <a:gd name="T2" fmla="*/ 9 w 9"/>
              <a:gd name="T3" fmla="*/ 0 h 12"/>
              <a:gd name="T4" fmla="*/ 8 w 9"/>
              <a:gd name="T5" fmla="*/ 0 h 12"/>
              <a:gd name="T6" fmla="*/ 5 w 9"/>
              <a:gd name="T7" fmla="*/ 7 h 12"/>
              <a:gd name="T8" fmla="*/ 5 w 9"/>
              <a:gd name="T9" fmla="*/ 10 h 12"/>
              <a:gd name="T10" fmla="*/ 4 w 9"/>
              <a:gd name="T11" fmla="*/ 7 h 12"/>
              <a:gd name="T12" fmla="*/ 2 w 9"/>
              <a:gd name="T13" fmla="*/ 0 h 12"/>
              <a:gd name="T14" fmla="*/ 0 w 9"/>
              <a:gd name="T15" fmla="*/ 0 h 12"/>
              <a:gd name="T16" fmla="*/ 4 w 9"/>
              <a:gd name="T17" fmla="*/ 12 h 12"/>
              <a:gd name="T18" fmla="*/ 5 w 9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2">
                <a:moveTo>
                  <a:pt x="5" y="12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9"/>
                  <a:pt x="5" y="10"/>
                </a:cubicBezTo>
                <a:cubicBezTo>
                  <a:pt x="4" y="9"/>
                  <a:pt x="4" y="8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732"/>
          <p:cNvSpPr>
            <a:spLocks noEditPoints="1"/>
          </p:cNvSpPr>
          <p:nvPr/>
        </p:nvSpPr>
        <p:spPr bwMode="auto">
          <a:xfrm>
            <a:off x="6643688" y="4127501"/>
            <a:ext cx="38100" cy="49213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3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1 h 13"/>
              <a:gd name="T18" fmla="*/ 1 w 10"/>
              <a:gd name="T19" fmla="*/ 4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5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1 h 13"/>
              <a:gd name="T58" fmla="*/ 4 w 10"/>
              <a:gd name="T59" fmla="*/ 11 h 13"/>
              <a:gd name="T60" fmla="*/ 3 w 10"/>
              <a:gd name="T61" fmla="*/ 11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3"/>
                  <a:pt x="10" y="13"/>
                  <a:pt x="10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6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1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8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733"/>
          <p:cNvSpPr>
            <a:spLocks/>
          </p:cNvSpPr>
          <p:nvPr/>
        </p:nvSpPr>
        <p:spPr bwMode="auto">
          <a:xfrm>
            <a:off x="5187951" y="3879851"/>
            <a:ext cx="28575" cy="66675"/>
          </a:xfrm>
          <a:custGeom>
            <a:avLst/>
            <a:gdLst>
              <a:gd name="T0" fmla="*/ 18 w 18"/>
              <a:gd name="T1" fmla="*/ 42 h 42"/>
              <a:gd name="T2" fmla="*/ 18 w 18"/>
              <a:gd name="T3" fmla="*/ 38 h 42"/>
              <a:gd name="T4" fmla="*/ 2 w 18"/>
              <a:gd name="T5" fmla="*/ 38 h 42"/>
              <a:gd name="T6" fmla="*/ 4 w 18"/>
              <a:gd name="T7" fmla="*/ 0 h 42"/>
              <a:gd name="T8" fmla="*/ 0 w 18"/>
              <a:gd name="T9" fmla="*/ 0 h 42"/>
              <a:gd name="T10" fmla="*/ 0 w 18"/>
              <a:gd name="T11" fmla="*/ 42 h 42"/>
              <a:gd name="T12" fmla="*/ 18 w 18"/>
              <a:gd name="T13" fmla="*/ 42 h 42"/>
              <a:gd name="T14" fmla="*/ 18 w 18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42">
                <a:moveTo>
                  <a:pt x="18" y="42"/>
                </a:moveTo>
                <a:lnTo>
                  <a:pt x="18" y="38"/>
                </a:lnTo>
                <a:lnTo>
                  <a:pt x="2" y="38"/>
                </a:lnTo>
                <a:lnTo>
                  <a:pt x="4" y="0"/>
                </a:lnTo>
                <a:lnTo>
                  <a:pt x="0" y="0"/>
                </a:lnTo>
                <a:lnTo>
                  <a:pt x="0" y="42"/>
                </a:lnTo>
                <a:lnTo>
                  <a:pt x="18" y="42"/>
                </a:lnTo>
                <a:lnTo>
                  <a:pt x="18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734"/>
          <p:cNvSpPr>
            <a:spLocks/>
          </p:cNvSpPr>
          <p:nvPr/>
        </p:nvSpPr>
        <p:spPr bwMode="auto">
          <a:xfrm>
            <a:off x="5224463" y="3898901"/>
            <a:ext cx="34925" cy="47625"/>
          </a:xfrm>
          <a:custGeom>
            <a:avLst/>
            <a:gdLst>
              <a:gd name="T0" fmla="*/ 9 w 9"/>
              <a:gd name="T1" fmla="*/ 13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10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1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3 h 13"/>
              <a:gd name="T36" fmla="*/ 9 w 9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10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1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1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4" y="13"/>
                  <a:pt x="5" y="13"/>
                  <a:pt x="6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735"/>
          <p:cNvSpPr>
            <a:spLocks/>
          </p:cNvSpPr>
          <p:nvPr/>
        </p:nvSpPr>
        <p:spPr bwMode="auto">
          <a:xfrm>
            <a:off x="5262563" y="3898901"/>
            <a:ext cx="38100" cy="47625"/>
          </a:xfrm>
          <a:custGeom>
            <a:avLst/>
            <a:gdLst>
              <a:gd name="T0" fmla="*/ 2 w 10"/>
              <a:gd name="T1" fmla="*/ 13 h 13"/>
              <a:gd name="T2" fmla="*/ 5 w 10"/>
              <a:gd name="T3" fmla="*/ 8 h 13"/>
              <a:gd name="T4" fmla="*/ 6 w 10"/>
              <a:gd name="T5" fmla="*/ 9 h 13"/>
              <a:gd name="T6" fmla="*/ 8 w 10"/>
              <a:gd name="T7" fmla="*/ 13 h 13"/>
              <a:gd name="T8" fmla="*/ 10 w 10"/>
              <a:gd name="T9" fmla="*/ 13 h 13"/>
              <a:gd name="T10" fmla="*/ 6 w 10"/>
              <a:gd name="T11" fmla="*/ 6 h 13"/>
              <a:gd name="T12" fmla="*/ 10 w 10"/>
              <a:gd name="T13" fmla="*/ 0 h 13"/>
              <a:gd name="T14" fmla="*/ 8 w 10"/>
              <a:gd name="T15" fmla="*/ 0 h 13"/>
              <a:gd name="T16" fmla="*/ 6 w 10"/>
              <a:gd name="T17" fmla="*/ 3 h 13"/>
              <a:gd name="T18" fmla="*/ 5 w 10"/>
              <a:gd name="T19" fmla="*/ 5 h 13"/>
              <a:gd name="T20" fmla="*/ 4 w 10"/>
              <a:gd name="T21" fmla="*/ 3 h 13"/>
              <a:gd name="T22" fmla="*/ 3 w 10"/>
              <a:gd name="T23" fmla="*/ 0 h 13"/>
              <a:gd name="T24" fmla="*/ 1 w 10"/>
              <a:gd name="T25" fmla="*/ 0 h 13"/>
              <a:gd name="T26" fmla="*/ 4 w 10"/>
              <a:gd name="T27" fmla="*/ 6 h 13"/>
              <a:gd name="T28" fmla="*/ 0 w 10"/>
              <a:gd name="T29" fmla="*/ 13 h 13"/>
              <a:gd name="T30" fmla="*/ 2 w 10"/>
              <a:gd name="T3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3">
                <a:moveTo>
                  <a:pt x="2" y="13"/>
                </a:moveTo>
                <a:cubicBezTo>
                  <a:pt x="5" y="8"/>
                  <a:pt x="5" y="8"/>
                  <a:pt x="5" y="8"/>
                </a:cubicBezTo>
                <a:cubicBezTo>
                  <a:pt x="6" y="9"/>
                  <a:pt x="6" y="9"/>
                  <a:pt x="6" y="9"/>
                </a:cubicBezTo>
                <a:cubicBezTo>
                  <a:pt x="8" y="13"/>
                  <a:pt x="8" y="13"/>
                  <a:pt x="8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6" y="6"/>
                  <a:pt x="6" y="6"/>
                  <a:pt x="6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5" y="4"/>
                  <a:pt x="5" y="5"/>
                </a:cubicBezTo>
                <a:cubicBezTo>
                  <a:pt x="5" y="4"/>
                  <a:pt x="5" y="4"/>
                  <a:pt x="4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1" y="0"/>
                  <a:pt x="1" y="0"/>
                </a:cubicBezTo>
                <a:cubicBezTo>
                  <a:pt x="4" y="6"/>
                  <a:pt x="4" y="6"/>
                  <a:pt x="4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736"/>
          <p:cNvSpPr>
            <a:spLocks noEditPoints="1"/>
          </p:cNvSpPr>
          <p:nvPr/>
        </p:nvSpPr>
        <p:spPr bwMode="auto">
          <a:xfrm>
            <a:off x="5303838" y="3898901"/>
            <a:ext cx="33338" cy="47625"/>
          </a:xfrm>
          <a:custGeom>
            <a:avLst/>
            <a:gdLst>
              <a:gd name="T0" fmla="*/ 4 w 9"/>
              <a:gd name="T1" fmla="*/ 12 h 13"/>
              <a:gd name="T2" fmla="*/ 2 w 9"/>
              <a:gd name="T3" fmla="*/ 10 h 13"/>
              <a:gd name="T4" fmla="*/ 1 w 9"/>
              <a:gd name="T5" fmla="*/ 7 h 13"/>
              <a:gd name="T6" fmla="*/ 9 w 9"/>
              <a:gd name="T7" fmla="*/ 7 h 13"/>
              <a:gd name="T8" fmla="*/ 9 w 9"/>
              <a:gd name="T9" fmla="*/ 7 h 13"/>
              <a:gd name="T10" fmla="*/ 8 w 9"/>
              <a:gd name="T11" fmla="*/ 2 h 13"/>
              <a:gd name="T12" fmla="*/ 5 w 9"/>
              <a:gd name="T13" fmla="*/ 0 h 13"/>
              <a:gd name="T14" fmla="*/ 1 w 9"/>
              <a:gd name="T15" fmla="*/ 2 h 13"/>
              <a:gd name="T16" fmla="*/ 0 w 9"/>
              <a:gd name="T17" fmla="*/ 7 h 13"/>
              <a:gd name="T18" fmla="*/ 1 w 9"/>
              <a:gd name="T19" fmla="*/ 12 h 13"/>
              <a:gd name="T20" fmla="*/ 4 w 9"/>
              <a:gd name="T21" fmla="*/ 13 h 13"/>
              <a:gd name="T22" fmla="*/ 7 w 9"/>
              <a:gd name="T23" fmla="*/ 12 h 13"/>
              <a:gd name="T24" fmla="*/ 9 w 9"/>
              <a:gd name="T25" fmla="*/ 9 h 13"/>
              <a:gd name="T26" fmla="*/ 7 w 9"/>
              <a:gd name="T27" fmla="*/ 9 h 13"/>
              <a:gd name="T28" fmla="*/ 4 w 9"/>
              <a:gd name="T29" fmla="*/ 12 h 13"/>
              <a:gd name="T30" fmla="*/ 4 w 9"/>
              <a:gd name="T31" fmla="*/ 12 h 13"/>
              <a:gd name="T32" fmla="*/ 2 w 9"/>
              <a:gd name="T33" fmla="*/ 3 h 13"/>
              <a:gd name="T34" fmla="*/ 4 w 9"/>
              <a:gd name="T35" fmla="*/ 2 h 13"/>
              <a:gd name="T36" fmla="*/ 7 w 9"/>
              <a:gd name="T37" fmla="*/ 3 h 13"/>
              <a:gd name="T38" fmla="*/ 7 w 9"/>
              <a:gd name="T39" fmla="*/ 6 h 13"/>
              <a:gd name="T40" fmla="*/ 2 w 9"/>
              <a:gd name="T41" fmla="*/ 6 h 13"/>
              <a:gd name="T42" fmla="*/ 2 w 9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3">
                <a:moveTo>
                  <a:pt x="4" y="12"/>
                </a:moveTo>
                <a:cubicBezTo>
                  <a:pt x="4" y="12"/>
                  <a:pt x="3" y="11"/>
                  <a:pt x="2" y="10"/>
                </a:cubicBezTo>
                <a:cubicBezTo>
                  <a:pt x="2" y="10"/>
                  <a:pt x="1" y="9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9"/>
                  <a:pt x="0" y="10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6" y="13"/>
                  <a:pt x="7" y="13"/>
                  <a:pt x="7" y="12"/>
                </a:cubicBezTo>
                <a:cubicBezTo>
                  <a:pt x="8" y="12"/>
                  <a:pt x="9" y="11"/>
                  <a:pt x="9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11"/>
                  <a:pt x="6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4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737"/>
          <p:cNvSpPr>
            <a:spLocks/>
          </p:cNvSpPr>
          <p:nvPr/>
        </p:nvSpPr>
        <p:spPr bwMode="auto">
          <a:xfrm>
            <a:off x="5345113" y="3898901"/>
            <a:ext cx="52388" cy="47625"/>
          </a:xfrm>
          <a:custGeom>
            <a:avLst/>
            <a:gdLst>
              <a:gd name="T0" fmla="*/ 2 w 14"/>
              <a:gd name="T1" fmla="*/ 13 h 13"/>
              <a:gd name="T2" fmla="*/ 2 w 14"/>
              <a:gd name="T3" fmla="*/ 7 h 13"/>
              <a:gd name="T4" fmla="*/ 3 w 14"/>
              <a:gd name="T5" fmla="*/ 3 h 13"/>
              <a:gd name="T6" fmla="*/ 5 w 14"/>
              <a:gd name="T7" fmla="*/ 2 h 13"/>
              <a:gd name="T8" fmla="*/ 6 w 14"/>
              <a:gd name="T9" fmla="*/ 3 h 13"/>
              <a:gd name="T10" fmla="*/ 6 w 14"/>
              <a:gd name="T11" fmla="*/ 5 h 13"/>
              <a:gd name="T12" fmla="*/ 6 w 14"/>
              <a:gd name="T13" fmla="*/ 13 h 13"/>
              <a:gd name="T14" fmla="*/ 8 w 14"/>
              <a:gd name="T15" fmla="*/ 13 h 13"/>
              <a:gd name="T16" fmla="*/ 8 w 14"/>
              <a:gd name="T17" fmla="*/ 6 h 13"/>
              <a:gd name="T18" fmla="*/ 9 w 14"/>
              <a:gd name="T19" fmla="*/ 3 h 13"/>
              <a:gd name="T20" fmla="*/ 11 w 14"/>
              <a:gd name="T21" fmla="*/ 2 h 13"/>
              <a:gd name="T22" fmla="*/ 12 w 14"/>
              <a:gd name="T23" fmla="*/ 3 h 13"/>
              <a:gd name="T24" fmla="*/ 12 w 14"/>
              <a:gd name="T25" fmla="*/ 3 h 13"/>
              <a:gd name="T26" fmla="*/ 12 w 14"/>
              <a:gd name="T27" fmla="*/ 5 h 13"/>
              <a:gd name="T28" fmla="*/ 12 w 14"/>
              <a:gd name="T29" fmla="*/ 13 h 13"/>
              <a:gd name="T30" fmla="*/ 14 w 14"/>
              <a:gd name="T31" fmla="*/ 13 h 13"/>
              <a:gd name="T32" fmla="*/ 14 w 14"/>
              <a:gd name="T33" fmla="*/ 5 h 13"/>
              <a:gd name="T34" fmla="*/ 13 w 14"/>
              <a:gd name="T35" fmla="*/ 1 h 13"/>
              <a:gd name="T36" fmla="*/ 11 w 14"/>
              <a:gd name="T37" fmla="*/ 0 h 13"/>
              <a:gd name="T38" fmla="*/ 9 w 14"/>
              <a:gd name="T39" fmla="*/ 1 h 13"/>
              <a:gd name="T40" fmla="*/ 8 w 14"/>
              <a:gd name="T41" fmla="*/ 3 h 13"/>
              <a:gd name="T42" fmla="*/ 7 w 14"/>
              <a:gd name="T43" fmla="*/ 1 h 13"/>
              <a:gd name="T44" fmla="*/ 5 w 14"/>
              <a:gd name="T45" fmla="*/ 0 h 13"/>
              <a:gd name="T46" fmla="*/ 3 w 14"/>
              <a:gd name="T47" fmla="*/ 1 h 13"/>
              <a:gd name="T48" fmla="*/ 2 w 14"/>
              <a:gd name="T49" fmla="*/ 2 h 13"/>
              <a:gd name="T50" fmla="*/ 2 w 14"/>
              <a:gd name="T51" fmla="*/ 1 h 13"/>
              <a:gd name="T52" fmla="*/ 0 w 14"/>
              <a:gd name="T53" fmla="*/ 1 h 13"/>
              <a:gd name="T54" fmla="*/ 0 w 14"/>
              <a:gd name="T55" fmla="*/ 13 h 13"/>
              <a:gd name="T56" fmla="*/ 2 w 14"/>
              <a:gd name="T5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6"/>
                  <a:pt x="8" y="6"/>
                  <a:pt x="8" y="6"/>
                </a:cubicBezTo>
                <a:cubicBezTo>
                  <a:pt x="8" y="5"/>
                  <a:pt x="8" y="4"/>
                  <a:pt x="9" y="3"/>
                </a:cubicBezTo>
                <a:cubicBezTo>
                  <a:pt x="9" y="3"/>
                  <a:pt x="10" y="2"/>
                  <a:pt x="11" y="2"/>
                </a:cubicBezTo>
                <a:cubicBezTo>
                  <a:pt x="11" y="2"/>
                  <a:pt x="11" y="2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4"/>
                  <a:pt x="12" y="4"/>
                  <a:pt x="12" y="5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10" y="1"/>
                  <a:pt x="9" y="1"/>
                </a:cubicBezTo>
                <a:cubicBezTo>
                  <a:pt x="9" y="1"/>
                  <a:pt x="8" y="2"/>
                  <a:pt x="8" y="3"/>
                </a:cubicBezTo>
                <a:cubicBezTo>
                  <a:pt x="8" y="2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738"/>
          <p:cNvSpPr>
            <a:spLocks noEditPoints="1"/>
          </p:cNvSpPr>
          <p:nvPr/>
        </p:nvSpPr>
        <p:spPr bwMode="auto">
          <a:xfrm>
            <a:off x="5405438" y="3883026"/>
            <a:ext cx="33338" cy="68263"/>
          </a:xfrm>
          <a:custGeom>
            <a:avLst/>
            <a:gdLst>
              <a:gd name="T0" fmla="*/ 2 w 9"/>
              <a:gd name="T1" fmla="*/ 16 h 18"/>
              <a:gd name="T2" fmla="*/ 3 w 9"/>
              <a:gd name="T3" fmla="*/ 17 h 18"/>
              <a:gd name="T4" fmla="*/ 5 w 9"/>
              <a:gd name="T5" fmla="*/ 18 h 18"/>
              <a:gd name="T6" fmla="*/ 8 w 9"/>
              <a:gd name="T7" fmla="*/ 16 h 18"/>
              <a:gd name="T8" fmla="*/ 9 w 9"/>
              <a:gd name="T9" fmla="*/ 11 h 18"/>
              <a:gd name="T10" fmla="*/ 9 w 9"/>
              <a:gd name="T11" fmla="*/ 8 h 18"/>
              <a:gd name="T12" fmla="*/ 7 w 9"/>
              <a:gd name="T13" fmla="*/ 5 h 18"/>
              <a:gd name="T14" fmla="*/ 5 w 9"/>
              <a:gd name="T15" fmla="*/ 5 h 18"/>
              <a:gd name="T16" fmla="*/ 4 w 9"/>
              <a:gd name="T17" fmla="*/ 5 h 18"/>
              <a:gd name="T18" fmla="*/ 2 w 9"/>
              <a:gd name="T19" fmla="*/ 6 h 18"/>
              <a:gd name="T20" fmla="*/ 2 w 9"/>
              <a:gd name="T21" fmla="*/ 0 h 18"/>
              <a:gd name="T22" fmla="*/ 1 w 9"/>
              <a:gd name="T23" fmla="*/ 0 h 18"/>
              <a:gd name="T24" fmla="*/ 0 w 9"/>
              <a:gd name="T25" fmla="*/ 17 h 18"/>
              <a:gd name="T26" fmla="*/ 2 w 9"/>
              <a:gd name="T27" fmla="*/ 17 h 18"/>
              <a:gd name="T28" fmla="*/ 2 w 9"/>
              <a:gd name="T29" fmla="*/ 16 h 18"/>
              <a:gd name="T30" fmla="*/ 3 w 9"/>
              <a:gd name="T31" fmla="*/ 7 h 18"/>
              <a:gd name="T32" fmla="*/ 5 w 9"/>
              <a:gd name="T33" fmla="*/ 6 h 18"/>
              <a:gd name="T34" fmla="*/ 7 w 9"/>
              <a:gd name="T35" fmla="*/ 7 h 18"/>
              <a:gd name="T36" fmla="*/ 8 w 9"/>
              <a:gd name="T37" fmla="*/ 11 h 18"/>
              <a:gd name="T38" fmla="*/ 7 w 9"/>
              <a:gd name="T39" fmla="*/ 15 h 18"/>
              <a:gd name="T40" fmla="*/ 5 w 9"/>
              <a:gd name="T41" fmla="*/ 16 h 18"/>
              <a:gd name="T42" fmla="*/ 3 w 9"/>
              <a:gd name="T43" fmla="*/ 15 h 18"/>
              <a:gd name="T44" fmla="*/ 2 w 9"/>
              <a:gd name="T45" fmla="*/ 14 h 18"/>
              <a:gd name="T46" fmla="*/ 2 w 9"/>
              <a:gd name="T47" fmla="*/ 11 h 18"/>
              <a:gd name="T48" fmla="*/ 3 w 9"/>
              <a:gd name="T49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8">
                <a:moveTo>
                  <a:pt x="2" y="16"/>
                </a:moveTo>
                <a:cubicBezTo>
                  <a:pt x="2" y="16"/>
                  <a:pt x="3" y="17"/>
                  <a:pt x="3" y="17"/>
                </a:cubicBezTo>
                <a:cubicBezTo>
                  <a:pt x="4" y="17"/>
                  <a:pt x="4" y="18"/>
                  <a:pt x="5" y="18"/>
                </a:cubicBezTo>
                <a:cubicBezTo>
                  <a:pt x="6" y="18"/>
                  <a:pt x="7" y="17"/>
                  <a:pt x="8" y="16"/>
                </a:cubicBezTo>
                <a:cubicBezTo>
                  <a:pt x="9" y="15"/>
                  <a:pt x="9" y="13"/>
                  <a:pt x="9" y="11"/>
                </a:cubicBezTo>
                <a:cubicBezTo>
                  <a:pt x="9" y="10"/>
                  <a:pt x="9" y="8"/>
                  <a:pt x="9" y="8"/>
                </a:cubicBezTo>
                <a:cubicBezTo>
                  <a:pt x="8" y="7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3" y="6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3" y="7"/>
                </a:moveTo>
                <a:cubicBezTo>
                  <a:pt x="4" y="7"/>
                  <a:pt x="4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8"/>
                  <a:pt x="8" y="9"/>
                  <a:pt x="8" y="11"/>
                </a:cubicBezTo>
                <a:cubicBezTo>
                  <a:pt x="8" y="13"/>
                  <a:pt x="7" y="14"/>
                  <a:pt x="7" y="15"/>
                </a:cubicBezTo>
                <a:cubicBezTo>
                  <a:pt x="6" y="15"/>
                  <a:pt x="6" y="16"/>
                  <a:pt x="5" y="16"/>
                </a:cubicBezTo>
                <a:cubicBezTo>
                  <a:pt x="4" y="16"/>
                  <a:pt x="4" y="16"/>
                  <a:pt x="3" y="15"/>
                </a:cubicBezTo>
                <a:cubicBezTo>
                  <a:pt x="3" y="15"/>
                  <a:pt x="3" y="14"/>
                  <a:pt x="2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739"/>
          <p:cNvSpPr>
            <a:spLocks noEditPoints="1"/>
          </p:cNvSpPr>
          <p:nvPr/>
        </p:nvSpPr>
        <p:spPr bwMode="auto">
          <a:xfrm>
            <a:off x="5446713" y="3902076"/>
            <a:ext cx="33338" cy="49213"/>
          </a:xfrm>
          <a:custGeom>
            <a:avLst/>
            <a:gdLst>
              <a:gd name="T0" fmla="*/ 1 w 9"/>
              <a:gd name="T1" fmla="*/ 11 h 13"/>
              <a:gd name="T2" fmla="*/ 5 w 9"/>
              <a:gd name="T3" fmla="*/ 13 h 13"/>
              <a:gd name="T4" fmla="*/ 8 w 9"/>
              <a:gd name="T5" fmla="*/ 11 h 13"/>
              <a:gd name="T6" fmla="*/ 9 w 9"/>
              <a:gd name="T7" fmla="*/ 6 h 13"/>
              <a:gd name="T8" fmla="*/ 8 w 9"/>
              <a:gd name="T9" fmla="*/ 1 h 13"/>
              <a:gd name="T10" fmla="*/ 5 w 9"/>
              <a:gd name="T11" fmla="*/ 0 h 13"/>
              <a:gd name="T12" fmla="*/ 1 w 9"/>
              <a:gd name="T13" fmla="*/ 1 h 13"/>
              <a:gd name="T14" fmla="*/ 0 w 9"/>
              <a:gd name="T15" fmla="*/ 6 h 13"/>
              <a:gd name="T16" fmla="*/ 1 w 9"/>
              <a:gd name="T17" fmla="*/ 11 h 13"/>
              <a:gd name="T18" fmla="*/ 3 w 9"/>
              <a:gd name="T19" fmla="*/ 3 h 13"/>
              <a:gd name="T20" fmla="*/ 5 w 9"/>
              <a:gd name="T21" fmla="*/ 1 h 13"/>
              <a:gd name="T22" fmla="*/ 7 w 9"/>
              <a:gd name="T23" fmla="*/ 3 h 13"/>
              <a:gd name="T24" fmla="*/ 8 w 9"/>
              <a:gd name="T25" fmla="*/ 6 h 13"/>
              <a:gd name="T26" fmla="*/ 7 w 9"/>
              <a:gd name="T27" fmla="*/ 10 h 13"/>
              <a:gd name="T28" fmla="*/ 5 w 9"/>
              <a:gd name="T29" fmla="*/ 11 h 13"/>
              <a:gd name="T30" fmla="*/ 2 w 9"/>
              <a:gd name="T31" fmla="*/ 10 h 13"/>
              <a:gd name="T32" fmla="*/ 2 w 9"/>
              <a:gd name="T33" fmla="*/ 6 h 13"/>
              <a:gd name="T34" fmla="*/ 3 w 9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3">
                <a:moveTo>
                  <a:pt x="1" y="11"/>
                </a:moveTo>
                <a:cubicBezTo>
                  <a:pt x="2" y="12"/>
                  <a:pt x="3" y="13"/>
                  <a:pt x="5" y="13"/>
                </a:cubicBezTo>
                <a:cubicBezTo>
                  <a:pt x="6" y="13"/>
                  <a:pt x="7" y="12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10"/>
                  <a:pt x="1" y="11"/>
                </a:cubicBezTo>
                <a:close/>
                <a:moveTo>
                  <a:pt x="3" y="3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3"/>
                </a:cubicBezTo>
                <a:cubicBezTo>
                  <a:pt x="7" y="3"/>
                  <a:pt x="8" y="5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5" y="11"/>
                  <a:pt x="5" y="11"/>
                </a:cubicBezTo>
                <a:cubicBezTo>
                  <a:pt x="4" y="11"/>
                  <a:pt x="3" y="11"/>
                  <a:pt x="2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3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740"/>
          <p:cNvSpPr>
            <a:spLocks/>
          </p:cNvSpPr>
          <p:nvPr/>
        </p:nvSpPr>
        <p:spPr bwMode="auto">
          <a:xfrm>
            <a:off x="5487988" y="3902076"/>
            <a:ext cx="33338" cy="49213"/>
          </a:xfrm>
          <a:custGeom>
            <a:avLst/>
            <a:gdLst>
              <a:gd name="T0" fmla="*/ 9 w 9"/>
              <a:gd name="T1" fmla="*/ 13 h 13"/>
              <a:gd name="T2" fmla="*/ 9 w 9"/>
              <a:gd name="T3" fmla="*/ 0 h 13"/>
              <a:gd name="T4" fmla="*/ 7 w 9"/>
              <a:gd name="T5" fmla="*/ 0 h 13"/>
              <a:gd name="T6" fmla="*/ 7 w 9"/>
              <a:gd name="T7" fmla="*/ 7 h 13"/>
              <a:gd name="T8" fmla="*/ 6 w 9"/>
              <a:gd name="T9" fmla="*/ 10 h 13"/>
              <a:gd name="T10" fmla="*/ 4 w 9"/>
              <a:gd name="T11" fmla="*/ 11 h 13"/>
              <a:gd name="T12" fmla="*/ 3 w 9"/>
              <a:gd name="T13" fmla="*/ 11 h 13"/>
              <a:gd name="T14" fmla="*/ 2 w 9"/>
              <a:gd name="T15" fmla="*/ 10 h 13"/>
              <a:gd name="T16" fmla="*/ 2 w 9"/>
              <a:gd name="T17" fmla="*/ 7 h 13"/>
              <a:gd name="T18" fmla="*/ 2 w 9"/>
              <a:gd name="T19" fmla="*/ 0 h 13"/>
              <a:gd name="T20" fmla="*/ 0 w 9"/>
              <a:gd name="T21" fmla="*/ 0 h 13"/>
              <a:gd name="T22" fmla="*/ 0 w 9"/>
              <a:gd name="T23" fmla="*/ 8 h 13"/>
              <a:gd name="T24" fmla="*/ 1 w 9"/>
              <a:gd name="T25" fmla="*/ 11 h 13"/>
              <a:gd name="T26" fmla="*/ 2 w 9"/>
              <a:gd name="T27" fmla="*/ 12 h 13"/>
              <a:gd name="T28" fmla="*/ 4 w 9"/>
              <a:gd name="T29" fmla="*/ 13 h 13"/>
              <a:gd name="T30" fmla="*/ 6 w 9"/>
              <a:gd name="T31" fmla="*/ 12 h 13"/>
              <a:gd name="T32" fmla="*/ 7 w 9"/>
              <a:gd name="T33" fmla="*/ 11 h 13"/>
              <a:gd name="T34" fmla="*/ 7 w 9"/>
              <a:gd name="T35" fmla="*/ 13 h 13"/>
              <a:gd name="T36" fmla="*/ 9 w 9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3">
                <a:moveTo>
                  <a:pt x="9" y="13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10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1"/>
                  <a:pt x="3" y="11"/>
                </a:cubicBezTo>
                <a:cubicBezTo>
                  <a:pt x="3" y="10"/>
                  <a:pt x="2" y="10"/>
                  <a:pt x="2" y="10"/>
                </a:cubicBezTo>
                <a:cubicBezTo>
                  <a:pt x="2" y="9"/>
                  <a:pt x="2" y="8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1"/>
                </a:cubicBezTo>
                <a:cubicBezTo>
                  <a:pt x="1" y="11"/>
                  <a:pt x="1" y="12"/>
                  <a:pt x="2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5" y="13"/>
                  <a:pt x="5" y="13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741"/>
          <p:cNvSpPr>
            <a:spLocks/>
          </p:cNvSpPr>
          <p:nvPr/>
        </p:nvSpPr>
        <p:spPr bwMode="auto">
          <a:xfrm>
            <a:off x="5529263" y="3902076"/>
            <a:ext cx="22225" cy="49213"/>
          </a:xfrm>
          <a:custGeom>
            <a:avLst/>
            <a:gdLst>
              <a:gd name="T0" fmla="*/ 2 w 6"/>
              <a:gd name="T1" fmla="*/ 13 h 13"/>
              <a:gd name="T2" fmla="*/ 2 w 6"/>
              <a:gd name="T3" fmla="*/ 6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2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0 h 13"/>
              <a:gd name="T18" fmla="*/ 2 w 6"/>
              <a:gd name="T19" fmla="*/ 2 h 13"/>
              <a:gd name="T20" fmla="*/ 2 w 6"/>
              <a:gd name="T21" fmla="*/ 0 h 13"/>
              <a:gd name="T22" fmla="*/ 0 w 6"/>
              <a:gd name="T23" fmla="*/ 0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742"/>
          <p:cNvSpPr>
            <a:spLocks noEditPoints="1"/>
          </p:cNvSpPr>
          <p:nvPr/>
        </p:nvSpPr>
        <p:spPr bwMode="auto">
          <a:xfrm>
            <a:off x="5551488" y="3902076"/>
            <a:ext cx="33338" cy="68263"/>
          </a:xfrm>
          <a:custGeom>
            <a:avLst/>
            <a:gdLst>
              <a:gd name="T0" fmla="*/ 2 w 9"/>
              <a:gd name="T1" fmla="*/ 17 h 18"/>
              <a:gd name="T2" fmla="*/ 5 w 9"/>
              <a:gd name="T3" fmla="*/ 18 h 18"/>
              <a:gd name="T4" fmla="*/ 7 w 9"/>
              <a:gd name="T5" fmla="*/ 17 h 18"/>
              <a:gd name="T6" fmla="*/ 9 w 9"/>
              <a:gd name="T7" fmla="*/ 15 h 18"/>
              <a:gd name="T8" fmla="*/ 9 w 9"/>
              <a:gd name="T9" fmla="*/ 11 h 18"/>
              <a:gd name="T10" fmla="*/ 9 w 9"/>
              <a:gd name="T11" fmla="*/ 0 h 18"/>
              <a:gd name="T12" fmla="*/ 8 w 9"/>
              <a:gd name="T13" fmla="*/ 0 h 18"/>
              <a:gd name="T14" fmla="*/ 8 w 9"/>
              <a:gd name="T15" fmla="*/ 2 h 18"/>
              <a:gd name="T16" fmla="*/ 6 w 9"/>
              <a:gd name="T17" fmla="*/ 1 h 18"/>
              <a:gd name="T18" fmla="*/ 5 w 9"/>
              <a:gd name="T19" fmla="*/ 0 h 18"/>
              <a:gd name="T20" fmla="*/ 3 w 9"/>
              <a:gd name="T21" fmla="*/ 1 h 18"/>
              <a:gd name="T22" fmla="*/ 1 w 9"/>
              <a:gd name="T23" fmla="*/ 3 h 18"/>
              <a:gd name="T24" fmla="*/ 0 w 9"/>
              <a:gd name="T25" fmla="*/ 6 h 18"/>
              <a:gd name="T26" fmla="*/ 2 w 9"/>
              <a:gd name="T27" fmla="*/ 11 h 18"/>
              <a:gd name="T28" fmla="*/ 5 w 9"/>
              <a:gd name="T29" fmla="*/ 13 h 18"/>
              <a:gd name="T30" fmla="*/ 6 w 9"/>
              <a:gd name="T31" fmla="*/ 12 h 18"/>
              <a:gd name="T32" fmla="*/ 7 w 9"/>
              <a:gd name="T33" fmla="*/ 11 h 18"/>
              <a:gd name="T34" fmla="*/ 7 w 9"/>
              <a:gd name="T35" fmla="*/ 14 h 18"/>
              <a:gd name="T36" fmla="*/ 6 w 9"/>
              <a:gd name="T37" fmla="*/ 16 h 18"/>
              <a:gd name="T38" fmla="*/ 5 w 9"/>
              <a:gd name="T39" fmla="*/ 16 h 18"/>
              <a:gd name="T40" fmla="*/ 3 w 9"/>
              <a:gd name="T41" fmla="*/ 16 h 18"/>
              <a:gd name="T42" fmla="*/ 2 w 9"/>
              <a:gd name="T43" fmla="*/ 14 h 18"/>
              <a:gd name="T44" fmla="*/ 1 w 9"/>
              <a:gd name="T45" fmla="*/ 14 h 18"/>
              <a:gd name="T46" fmla="*/ 2 w 9"/>
              <a:gd name="T47" fmla="*/ 17 h 18"/>
              <a:gd name="T48" fmla="*/ 3 w 9"/>
              <a:gd name="T49" fmla="*/ 3 h 18"/>
              <a:gd name="T50" fmla="*/ 5 w 9"/>
              <a:gd name="T51" fmla="*/ 2 h 18"/>
              <a:gd name="T52" fmla="*/ 7 w 9"/>
              <a:gd name="T53" fmla="*/ 3 h 18"/>
              <a:gd name="T54" fmla="*/ 8 w 9"/>
              <a:gd name="T55" fmla="*/ 6 h 18"/>
              <a:gd name="T56" fmla="*/ 7 w 9"/>
              <a:gd name="T57" fmla="*/ 10 h 18"/>
              <a:gd name="T58" fmla="*/ 5 w 9"/>
              <a:gd name="T59" fmla="*/ 11 h 18"/>
              <a:gd name="T60" fmla="*/ 3 w 9"/>
              <a:gd name="T61" fmla="*/ 10 h 18"/>
              <a:gd name="T62" fmla="*/ 2 w 9"/>
              <a:gd name="T63" fmla="*/ 6 h 18"/>
              <a:gd name="T64" fmla="*/ 3 w 9"/>
              <a:gd name="T65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18">
                <a:moveTo>
                  <a:pt x="2" y="17"/>
                </a:moveTo>
                <a:cubicBezTo>
                  <a:pt x="2" y="17"/>
                  <a:pt x="3" y="18"/>
                  <a:pt x="5" y="18"/>
                </a:cubicBezTo>
                <a:cubicBezTo>
                  <a:pt x="6" y="18"/>
                  <a:pt x="6" y="18"/>
                  <a:pt x="7" y="17"/>
                </a:cubicBezTo>
                <a:cubicBezTo>
                  <a:pt x="8" y="17"/>
                  <a:pt x="8" y="16"/>
                  <a:pt x="9" y="15"/>
                </a:cubicBezTo>
                <a:cubicBezTo>
                  <a:pt x="9" y="14"/>
                  <a:pt x="9" y="13"/>
                  <a:pt x="9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8"/>
                  <a:pt x="1" y="10"/>
                  <a:pt x="2" y="11"/>
                </a:cubicBezTo>
                <a:cubicBezTo>
                  <a:pt x="2" y="12"/>
                  <a:pt x="3" y="13"/>
                  <a:pt x="5" y="13"/>
                </a:cubicBezTo>
                <a:cubicBezTo>
                  <a:pt x="5" y="13"/>
                  <a:pt x="6" y="13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7" y="13"/>
                  <a:pt x="7" y="14"/>
                  <a:pt x="7" y="14"/>
                </a:cubicBezTo>
                <a:cubicBezTo>
                  <a:pt x="7" y="15"/>
                  <a:pt x="7" y="15"/>
                  <a:pt x="6" y="16"/>
                </a:cubicBezTo>
                <a:cubicBezTo>
                  <a:pt x="6" y="16"/>
                  <a:pt x="5" y="16"/>
                  <a:pt x="5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3" y="15"/>
                  <a:pt x="2" y="15"/>
                  <a:pt x="2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5"/>
                  <a:pt x="1" y="16"/>
                  <a:pt x="2" y="17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8" y="5"/>
                  <a:pt x="8" y="6"/>
                </a:cubicBezTo>
                <a:cubicBezTo>
                  <a:pt x="8" y="8"/>
                  <a:pt x="7" y="9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9"/>
                  <a:pt x="2" y="8"/>
                  <a:pt x="2" y="6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743"/>
          <p:cNvSpPr>
            <a:spLocks noEditPoints="1"/>
          </p:cNvSpPr>
          <p:nvPr/>
        </p:nvSpPr>
        <p:spPr bwMode="auto">
          <a:xfrm>
            <a:off x="4473576" y="4935538"/>
            <a:ext cx="52388" cy="66675"/>
          </a:xfrm>
          <a:custGeom>
            <a:avLst/>
            <a:gdLst>
              <a:gd name="T0" fmla="*/ 2 w 14"/>
              <a:gd name="T1" fmla="*/ 18 h 18"/>
              <a:gd name="T2" fmla="*/ 4 w 14"/>
              <a:gd name="T3" fmla="*/ 12 h 18"/>
              <a:gd name="T4" fmla="*/ 10 w 14"/>
              <a:gd name="T5" fmla="*/ 12 h 18"/>
              <a:gd name="T6" fmla="*/ 11 w 14"/>
              <a:gd name="T7" fmla="*/ 18 h 18"/>
              <a:gd name="T8" fmla="*/ 14 w 14"/>
              <a:gd name="T9" fmla="*/ 18 h 18"/>
              <a:gd name="T10" fmla="*/ 8 w 14"/>
              <a:gd name="T11" fmla="*/ 0 h 18"/>
              <a:gd name="T12" fmla="*/ 6 w 14"/>
              <a:gd name="T13" fmla="*/ 0 h 18"/>
              <a:gd name="T14" fmla="*/ 0 w 14"/>
              <a:gd name="T15" fmla="*/ 18 h 18"/>
              <a:gd name="T16" fmla="*/ 2 w 14"/>
              <a:gd name="T17" fmla="*/ 18 h 18"/>
              <a:gd name="T18" fmla="*/ 6 w 14"/>
              <a:gd name="T19" fmla="*/ 5 h 18"/>
              <a:gd name="T20" fmla="*/ 7 w 14"/>
              <a:gd name="T21" fmla="*/ 2 h 18"/>
              <a:gd name="T22" fmla="*/ 8 w 14"/>
              <a:gd name="T23" fmla="*/ 6 h 18"/>
              <a:gd name="T24" fmla="*/ 9 w 14"/>
              <a:gd name="T25" fmla="*/ 11 h 18"/>
              <a:gd name="T26" fmla="*/ 4 w 14"/>
              <a:gd name="T27" fmla="*/ 11 h 18"/>
              <a:gd name="T28" fmla="*/ 6 w 14"/>
              <a:gd name="T29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8">
                <a:moveTo>
                  <a:pt x="2" y="18"/>
                </a:move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8"/>
                  <a:pt x="11" y="18"/>
                  <a:pt x="11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6" y="5"/>
                </a:moveTo>
                <a:cubicBezTo>
                  <a:pt x="6" y="4"/>
                  <a:pt x="7" y="3"/>
                  <a:pt x="7" y="2"/>
                </a:cubicBezTo>
                <a:cubicBezTo>
                  <a:pt x="7" y="3"/>
                  <a:pt x="7" y="4"/>
                  <a:pt x="8" y="6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744"/>
          <p:cNvSpPr>
            <a:spLocks/>
          </p:cNvSpPr>
          <p:nvPr/>
        </p:nvSpPr>
        <p:spPr bwMode="auto">
          <a:xfrm>
            <a:off x="4530726" y="4954588"/>
            <a:ext cx="30163" cy="47625"/>
          </a:xfrm>
          <a:custGeom>
            <a:avLst/>
            <a:gdLst>
              <a:gd name="T0" fmla="*/ 2 w 8"/>
              <a:gd name="T1" fmla="*/ 13 h 13"/>
              <a:gd name="T2" fmla="*/ 2 w 8"/>
              <a:gd name="T3" fmla="*/ 6 h 13"/>
              <a:gd name="T4" fmla="*/ 2 w 8"/>
              <a:gd name="T5" fmla="*/ 3 h 13"/>
              <a:gd name="T6" fmla="*/ 4 w 8"/>
              <a:gd name="T7" fmla="*/ 2 h 13"/>
              <a:gd name="T8" fmla="*/ 6 w 8"/>
              <a:gd name="T9" fmla="*/ 2 h 13"/>
              <a:gd name="T10" fmla="*/ 6 w 8"/>
              <a:gd name="T11" fmla="*/ 3 h 13"/>
              <a:gd name="T12" fmla="*/ 6 w 8"/>
              <a:gd name="T13" fmla="*/ 5 h 13"/>
              <a:gd name="T14" fmla="*/ 6 w 8"/>
              <a:gd name="T15" fmla="*/ 13 h 13"/>
              <a:gd name="T16" fmla="*/ 8 w 8"/>
              <a:gd name="T17" fmla="*/ 13 h 13"/>
              <a:gd name="T18" fmla="*/ 8 w 8"/>
              <a:gd name="T19" fmla="*/ 5 h 13"/>
              <a:gd name="T20" fmla="*/ 8 w 8"/>
              <a:gd name="T21" fmla="*/ 3 h 13"/>
              <a:gd name="T22" fmla="*/ 7 w 8"/>
              <a:gd name="T23" fmla="*/ 1 h 13"/>
              <a:gd name="T24" fmla="*/ 6 w 8"/>
              <a:gd name="T25" fmla="*/ 0 h 13"/>
              <a:gd name="T26" fmla="*/ 5 w 8"/>
              <a:gd name="T27" fmla="*/ 0 h 13"/>
              <a:gd name="T28" fmla="*/ 3 w 8"/>
              <a:gd name="T29" fmla="*/ 1 h 13"/>
              <a:gd name="T30" fmla="*/ 1 w 8"/>
              <a:gd name="T31" fmla="*/ 2 h 13"/>
              <a:gd name="T32" fmla="*/ 2 w 8"/>
              <a:gd name="T33" fmla="*/ 0 h 13"/>
              <a:gd name="T34" fmla="*/ 0 w 8"/>
              <a:gd name="T35" fmla="*/ 0 h 13"/>
              <a:gd name="T36" fmla="*/ 0 w 8"/>
              <a:gd name="T37" fmla="*/ 13 h 13"/>
              <a:gd name="T38" fmla="*/ 2 w 8"/>
              <a:gd name="T3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3">
                <a:moveTo>
                  <a:pt x="2" y="13"/>
                </a:moveTo>
                <a:cubicBezTo>
                  <a:pt x="2" y="6"/>
                  <a:pt x="2" y="6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6" y="4"/>
                  <a:pt x="6" y="5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745"/>
          <p:cNvSpPr>
            <a:spLocks noEditPoints="1"/>
          </p:cNvSpPr>
          <p:nvPr/>
        </p:nvSpPr>
        <p:spPr bwMode="auto">
          <a:xfrm>
            <a:off x="4567238" y="4938713"/>
            <a:ext cx="34925" cy="63500"/>
          </a:xfrm>
          <a:custGeom>
            <a:avLst/>
            <a:gdLst>
              <a:gd name="T0" fmla="*/ 9 w 9"/>
              <a:gd name="T1" fmla="*/ 17 h 17"/>
              <a:gd name="T2" fmla="*/ 9 w 9"/>
              <a:gd name="T3" fmla="*/ 0 h 17"/>
              <a:gd name="T4" fmla="*/ 7 w 9"/>
              <a:gd name="T5" fmla="*/ 0 h 17"/>
              <a:gd name="T6" fmla="*/ 7 w 9"/>
              <a:gd name="T7" fmla="*/ 6 h 17"/>
              <a:gd name="T8" fmla="*/ 6 w 9"/>
              <a:gd name="T9" fmla="*/ 5 h 17"/>
              <a:gd name="T10" fmla="*/ 5 w 9"/>
              <a:gd name="T11" fmla="*/ 4 h 17"/>
              <a:gd name="T12" fmla="*/ 2 w 9"/>
              <a:gd name="T13" fmla="*/ 5 h 17"/>
              <a:gd name="T14" fmla="*/ 1 w 9"/>
              <a:gd name="T15" fmla="*/ 7 h 17"/>
              <a:gd name="T16" fmla="*/ 0 w 9"/>
              <a:gd name="T17" fmla="*/ 11 h 17"/>
              <a:gd name="T18" fmla="*/ 1 w 9"/>
              <a:gd name="T19" fmla="*/ 15 h 17"/>
              <a:gd name="T20" fmla="*/ 5 w 9"/>
              <a:gd name="T21" fmla="*/ 17 h 17"/>
              <a:gd name="T22" fmla="*/ 6 w 9"/>
              <a:gd name="T23" fmla="*/ 17 h 17"/>
              <a:gd name="T24" fmla="*/ 7 w 9"/>
              <a:gd name="T25" fmla="*/ 15 h 17"/>
              <a:gd name="T26" fmla="*/ 7 w 9"/>
              <a:gd name="T27" fmla="*/ 17 h 17"/>
              <a:gd name="T28" fmla="*/ 9 w 9"/>
              <a:gd name="T29" fmla="*/ 17 h 17"/>
              <a:gd name="T30" fmla="*/ 3 w 9"/>
              <a:gd name="T31" fmla="*/ 7 h 17"/>
              <a:gd name="T32" fmla="*/ 5 w 9"/>
              <a:gd name="T33" fmla="*/ 6 h 17"/>
              <a:gd name="T34" fmla="*/ 7 w 9"/>
              <a:gd name="T35" fmla="*/ 7 h 17"/>
              <a:gd name="T36" fmla="*/ 7 w 9"/>
              <a:gd name="T37" fmla="*/ 11 h 17"/>
              <a:gd name="T38" fmla="*/ 7 w 9"/>
              <a:gd name="T39" fmla="*/ 14 h 17"/>
              <a:gd name="T40" fmla="*/ 5 w 9"/>
              <a:gd name="T41" fmla="*/ 15 h 17"/>
              <a:gd name="T42" fmla="*/ 3 w 9"/>
              <a:gd name="T43" fmla="*/ 14 h 17"/>
              <a:gd name="T44" fmla="*/ 2 w 9"/>
              <a:gd name="T45" fmla="*/ 11 h 17"/>
              <a:gd name="T46" fmla="*/ 3 w 9"/>
              <a:gd name="T4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7">
                <a:moveTo>
                  <a:pt x="9" y="17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6" y="5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8"/>
                  <a:pt x="0" y="9"/>
                  <a:pt x="0" y="11"/>
                </a:cubicBezTo>
                <a:cubicBezTo>
                  <a:pt x="0" y="13"/>
                  <a:pt x="1" y="14"/>
                  <a:pt x="1" y="15"/>
                </a:cubicBezTo>
                <a:cubicBezTo>
                  <a:pt x="2" y="17"/>
                  <a:pt x="3" y="17"/>
                  <a:pt x="5" y="17"/>
                </a:cubicBezTo>
                <a:cubicBezTo>
                  <a:pt x="5" y="17"/>
                  <a:pt x="6" y="17"/>
                  <a:pt x="6" y="17"/>
                </a:cubicBezTo>
                <a:cubicBezTo>
                  <a:pt x="7" y="16"/>
                  <a:pt x="7" y="16"/>
                  <a:pt x="7" y="15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7"/>
                  <a:pt x="9" y="17"/>
                  <a:pt x="9" y="17"/>
                </a:cubicBezTo>
                <a:close/>
                <a:moveTo>
                  <a:pt x="3" y="7"/>
                </a:moveTo>
                <a:cubicBezTo>
                  <a:pt x="3" y="6"/>
                  <a:pt x="4" y="6"/>
                  <a:pt x="5" y="6"/>
                </a:cubicBezTo>
                <a:cubicBezTo>
                  <a:pt x="5" y="6"/>
                  <a:pt x="6" y="6"/>
                  <a:pt x="7" y="7"/>
                </a:cubicBezTo>
                <a:cubicBezTo>
                  <a:pt x="7" y="8"/>
                  <a:pt x="7" y="9"/>
                  <a:pt x="7" y="11"/>
                </a:cubicBezTo>
                <a:cubicBezTo>
                  <a:pt x="7" y="12"/>
                  <a:pt x="7" y="14"/>
                  <a:pt x="7" y="14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5"/>
                  <a:pt x="3" y="15"/>
                  <a:pt x="3" y="14"/>
                </a:cubicBezTo>
                <a:cubicBezTo>
                  <a:pt x="2" y="13"/>
                  <a:pt x="2" y="12"/>
                  <a:pt x="2" y="11"/>
                </a:cubicBezTo>
                <a:cubicBezTo>
                  <a:pt x="2" y="9"/>
                  <a:pt x="2" y="8"/>
                  <a:pt x="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746"/>
          <p:cNvSpPr>
            <a:spLocks noEditPoints="1"/>
          </p:cNvSpPr>
          <p:nvPr/>
        </p:nvSpPr>
        <p:spPr bwMode="auto">
          <a:xfrm>
            <a:off x="4608513" y="4954588"/>
            <a:ext cx="38100" cy="47625"/>
          </a:xfrm>
          <a:custGeom>
            <a:avLst/>
            <a:gdLst>
              <a:gd name="T0" fmla="*/ 1 w 10"/>
              <a:gd name="T1" fmla="*/ 12 h 13"/>
              <a:gd name="T2" fmla="*/ 5 w 10"/>
              <a:gd name="T3" fmla="*/ 13 h 13"/>
              <a:gd name="T4" fmla="*/ 8 w 10"/>
              <a:gd name="T5" fmla="*/ 12 h 13"/>
              <a:gd name="T6" fmla="*/ 10 w 10"/>
              <a:gd name="T7" fmla="*/ 7 h 13"/>
              <a:gd name="T8" fmla="*/ 8 w 10"/>
              <a:gd name="T9" fmla="*/ 2 h 13"/>
              <a:gd name="T10" fmla="*/ 5 w 10"/>
              <a:gd name="T11" fmla="*/ 0 h 13"/>
              <a:gd name="T12" fmla="*/ 2 w 10"/>
              <a:gd name="T13" fmla="*/ 2 h 13"/>
              <a:gd name="T14" fmla="*/ 0 w 10"/>
              <a:gd name="T15" fmla="*/ 7 h 13"/>
              <a:gd name="T16" fmla="*/ 1 w 10"/>
              <a:gd name="T17" fmla="*/ 12 h 13"/>
              <a:gd name="T18" fmla="*/ 3 w 10"/>
              <a:gd name="T19" fmla="*/ 3 h 13"/>
              <a:gd name="T20" fmla="*/ 5 w 10"/>
              <a:gd name="T21" fmla="*/ 2 h 13"/>
              <a:gd name="T22" fmla="*/ 7 w 10"/>
              <a:gd name="T23" fmla="*/ 3 h 13"/>
              <a:gd name="T24" fmla="*/ 8 w 10"/>
              <a:gd name="T25" fmla="*/ 7 h 13"/>
              <a:gd name="T26" fmla="*/ 7 w 10"/>
              <a:gd name="T27" fmla="*/ 10 h 13"/>
              <a:gd name="T28" fmla="*/ 5 w 10"/>
              <a:gd name="T29" fmla="*/ 12 h 13"/>
              <a:gd name="T30" fmla="*/ 3 w 10"/>
              <a:gd name="T31" fmla="*/ 10 h 13"/>
              <a:gd name="T32" fmla="*/ 2 w 10"/>
              <a:gd name="T33" fmla="*/ 7 h 13"/>
              <a:gd name="T34" fmla="*/ 3 w 10"/>
              <a:gd name="T3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" h="13">
                <a:moveTo>
                  <a:pt x="1" y="12"/>
                </a:moveTo>
                <a:cubicBezTo>
                  <a:pt x="2" y="13"/>
                  <a:pt x="3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1"/>
                  <a:pt x="10" y="9"/>
                  <a:pt x="10" y="7"/>
                </a:cubicBezTo>
                <a:cubicBezTo>
                  <a:pt x="10" y="5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1"/>
                  <a:pt x="1" y="12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5"/>
                  <a:pt x="8" y="7"/>
                </a:cubicBezTo>
                <a:cubicBezTo>
                  <a:pt x="8" y="8"/>
                  <a:pt x="8" y="10"/>
                  <a:pt x="7" y="10"/>
                </a:cubicBezTo>
                <a:cubicBezTo>
                  <a:pt x="6" y="11"/>
                  <a:pt x="6" y="12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747"/>
          <p:cNvSpPr>
            <a:spLocks/>
          </p:cNvSpPr>
          <p:nvPr/>
        </p:nvSpPr>
        <p:spPr bwMode="auto">
          <a:xfrm>
            <a:off x="4654551" y="4954588"/>
            <a:ext cx="19050" cy="47625"/>
          </a:xfrm>
          <a:custGeom>
            <a:avLst/>
            <a:gdLst>
              <a:gd name="T0" fmla="*/ 1 w 5"/>
              <a:gd name="T1" fmla="*/ 13 h 13"/>
              <a:gd name="T2" fmla="*/ 1 w 5"/>
              <a:gd name="T3" fmla="*/ 7 h 13"/>
              <a:gd name="T4" fmla="*/ 2 w 5"/>
              <a:gd name="T5" fmla="*/ 4 h 13"/>
              <a:gd name="T6" fmla="*/ 2 w 5"/>
              <a:gd name="T7" fmla="*/ 3 h 13"/>
              <a:gd name="T8" fmla="*/ 3 w 5"/>
              <a:gd name="T9" fmla="*/ 3 h 13"/>
              <a:gd name="T10" fmla="*/ 5 w 5"/>
              <a:gd name="T11" fmla="*/ 3 h 13"/>
              <a:gd name="T12" fmla="*/ 5 w 5"/>
              <a:gd name="T13" fmla="*/ 1 h 13"/>
              <a:gd name="T14" fmla="*/ 4 w 5"/>
              <a:gd name="T15" fmla="*/ 0 h 13"/>
              <a:gd name="T16" fmla="*/ 2 w 5"/>
              <a:gd name="T17" fmla="*/ 1 h 13"/>
              <a:gd name="T18" fmla="*/ 1 w 5"/>
              <a:gd name="T19" fmla="*/ 3 h 13"/>
              <a:gd name="T20" fmla="*/ 1 w 5"/>
              <a:gd name="T21" fmla="*/ 1 h 13"/>
              <a:gd name="T22" fmla="*/ 0 w 5"/>
              <a:gd name="T23" fmla="*/ 1 h 13"/>
              <a:gd name="T24" fmla="*/ 0 w 5"/>
              <a:gd name="T25" fmla="*/ 13 h 13"/>
              <a:gd name="T26" fmla="*/ 1 w 5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3">
                <a:moveTo>
                  <a:pt x="1" y="13"/>
                </a:moveTo>
                <a:cubicBezTo>
                  <a:pt x="1" y="7"/>
                  <a:pt x="1" y="7"/>
                  <a:pt x="1" y="7"/>
                </a:cubicBezTo>
                <a:cubicBezTo>
                  <a:pt x="1" y="6"/>
                  <a:pt x="2" y="5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3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2"/>
                  <a:pt x="1" y="3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748"/>
          <p:cNvSpPr>
            <a:spLocks/>
          </p:cNvSpPr>
          <p:nvPr/>
        </p:nvSpPr>
        <p:spPr bwMode="auto">
          <a:xfrm>
            <a:off x="4676776" y="4954588"/>
            <a:ext cx="22225" cy="47625"/>
          </a:xfrm>
          <a:custGeom>
            <a:avLst/>
            <a:gdLst>
              <a:gd name="T0" fmla="*/ 2 w 6"/>
              <a:gd name="T1" fmla="*/ 13 h 13"/>
              <a:gd name="T2" fmla="*/ 2 w 6"/>
              <a:gd name="T3" fmla="*/ 7 h 13"/>
              <a:gd name="T4" fmla="*/ 2 w 6"/>
              <a:gd name="T5" fmla="*/ 4 h 13"/>
              <a:gd name="T6" fmla="*/ 3 w 6"/>
              <a:gd name="T7" fmla="*/ 3 h 13"/>
              <a:gd name="T8" fmla="*/ 4 w 6"/>
              <a:gd name="T9" fmla="*/ 3 h 13"/>
              <a:gd name="T10" fmla="*/ 5 w 6"/>
              <a:gd name="T11" fmla="*/ 3 h 13"/>
              <a:gd name="T12" fmla="*/ 6 w 6"/>
              <a:gd name="T13" fmla="*/ 1 h 13"/>
              <a:gd name="T14" fmla="*/ 4 w 6"/>
              <a:gd name="T15" fmla="*/ 0 h 13"/>
              <a:gd name="T16" fmla="*/ 3 w 6"/>
              <a:gd name="T17" fmla="*/ 1 h 13"/>
              <a:gd name="T18" fmla="*/ 2 w 6"/>
              <a:gd name="T19" fmla="*/ 3 h 13"/>
              <a:gd name="T20" fmla="*/ 2 w 6"/>
              <a:gd name="T21" fmla="*/ 1 h 13"/>
              <a:gd name="T22" fmla="*/ 0 w 6"/>
              <a:gd name="T23" fmla="*/ 1 h 13"/>
              <a:gd name="T24" fmla="*/ 0 w 6"/>
              <a:gd name="T25" fmla="*/ 13 h 13"/>
              <a:gd name="T26" fmla="*/ 2 w 6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3">
                <a:moveTo>
                  <a:pt x="2" y="13"/>
                </a:move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4" y="3"/>
                  <a:pt x="5" y="3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3"/>
                  <a:pt x="2" y="13"/>
                  <a:pt x="2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749"/>
          <p:cNvSpPr>
            <a:spLocks noEditPoints="1"/>
          </p:cNvSpPr>
          <p:nvPr/>
        </p:nvSpPr>
        <p:spPr bwMode="auto">
          <a:xfrm>
            <a:off x="4699001" y="4957763"/>
            <a:ext cx="38100" cy="49213"/>
          </a:xfrm>
          <a:custGeom>
            <a:avLst/>
            <a:gdLst>
              <a:gd name="T0" fmla="*/ 8 w 10"/>
              <a:gd name="T1" fmla="*/ 12 h 13"/>
              <a:gd name="T2" fmla="*/ 10 w 10"/>
              <a:gd name="T3" fmla="*/ 12 h 13"/>
              <a:gd name="T4" fmla="*/ 9 w 10"/>
              <a:gd name="T5" fmla="*/ 11 h 13"/>
              <a:gd name="T6" fmla="*/ 9 w 10"/>
              <a:gd name="T7" fmla="*/ 7 h 13"/>
              <a:gd name="T8" fmla="*/ 9 w 10"/>
              <a:gd name="T9" fmla="*/ 4 h 13"/>
              <a:gd name="T10" fmla="*/ 9 w 10"/>
              <a:gd name="T11" fmla="*/ 2 h 13"/>
              <a:gd name="T12" fmla="*/ 8 w 10"/>
              <a:gd name="T13" fmla="*/ 0 h 13"/>
              <a:gd name="T14" fmla="*/ 5 w 10"/>
              <a:gd name="T15" fmla="*/ 0 h 13"/>
              <a:gd name="T16" fmla="*/ 2 w 10"/>
              <a:gd name="T17" fmla="*/ 0 h 13"/>
              <a:gd name="T18" fmla="*/ 1 w 10"/>
              <a:gd name="T19" fmla="*/ 3 h 13"/>
              <a:gd name="T20" fmla="*/ 2 w 10"/>
              <a:gd name="T21" fmla="*/ 4 h 13"/>
              <a:gd name="T22" fmla="*/ 3 w 10"/>
              <a:gd name="T23" fmla="*/ 2 h 13"/>
              <a:gd name="T24" fmla="*/ 5 w 10"/>
              <a:gd name="T25" fmla="*/ 1 h 13"/>
              <a:gd name="T26" fmla="*/ 7 w 10"/>
              <a:gd name="T27" fmla="*/ 2 h 13"/>
              <a:gd name="T28" fmla="*/ 7 w 10"/>
              <a:gd name="T29" fmla="*/ 4 h 13"/>
              <a:gd name="T30" fmla="*/ 7 w 10"/>
              <a:gd name="T31" fmla="*/ 4 h 13"/>
              <a:gd name="T32" fmla="*/ 4 w 10"/>
              <a:gd name="T33" fmla="*/ 5 h 13"/>
              <a:gd name="T34" fmla="*/ 2 w 10"/>
              <a:gd name="T35" fmla="*/ 6 h 13"/>
              <a:gd name="T36" fmla="*/ 1 w 10"/>
              <a:gd name="T37" fmla="*/ 7 h 13"/>
              <a:gd name="T38" fmla="*/ 0 w 10"/>
              <a:gd name="T39" fmla="*/ 9 h 13"/>
              <a:gd name="T40" fmla="*/ 1 w 10"/>
              <a:gd name="T41" fmla="*/ 12 h 13"/>
              <a:gd name="T42" fmla="*/ 4 w 10"/>
              <a:gd name="T43" fmla="*/ 13 h 13"/>
              <a:gd name="T44" fmla="*/ 6 w 10"/>
              <a:gd name="T45" fmla="*/ 12 h 13"/>
              <a:gd name="T46" fmla="*/ 7 w 10"/>
              <a:gd name="T47" fmla="*/ 11 h 13"/>
              <a:gd name="T48" fmla="*/ 8 w 10"/>
              <a:gd name="T49" fmla="*/ 12 h 13"/>
              <a:gd name="T50" fmla="*/ 8 w 10"/>
              <a:gd name="T51" fmla="*/ 12 h 13"/>
              <a:gd name="T52" fmla="*/ 7 w 10"/>
              <a:gd name="T53" fmla="*/ 7 h 13"/>
              <a:gd name="T54" fmla="*/ 7 w 10"/>
              <a:gd name="T55" fmla="*/ 9 h 13"/>
              <a:gd name="T56" fmla="*/ 6 w 10"/>
              <a:gd name="T57" fmla="*/ 10 h 13"/>
              <a:gd name="T58" fmla="*/ 4 w 10"/>
              <a:gd name="T59" fmla="*/ 11 h 13"/>
              <a:gd name="T60" fmla="*/ 3 w 10"/>
              <a:gd name="T61" fmla="*/ 10 h 13"/>
              <a:gd name="T62" fmla="*/ 2 w 10"/>
              <a:gd name="T63" fmla="*/ 9 h 13"/>
              <a:gd name="T64" fmla="*/ 2 w 10"/>
              <a:gd name="T65" fmla="*/ 8 h 13"/>
              <a:gd name="T66" fmla="*/ 3 w 10"/>
              <a:gd name="T67" fmla="*/ 7 h 13"/>
              <a:gd name="T68" fmla="*/ 4 w 10"/>
              <a:gd name="T69" fmla="*/ 7 h 13"/>
              <a:gd name="T70" fmla="*/ 7 w 10"/>
              <a:gd name="T71" fmla="*/ 6 h 13"/>
              <a:gd name="T72" fmla="*/ 7 w 10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" h="13">
                <a:moveTo>
                  <a:pt x="8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9" y="10"/>
                  <a:pt x="9" y="9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2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2" y="5"/>
                  <a:pt x="2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2" y="12"/>
                  <a:pt x="3" y="13"/>
                  <a:pt x="4" y="13"/>
                </a:cubicBezTo>
                <a:cubicBezTo>
                  <a:pt x="4" y="13"/>
                  <a:pt x="5" y="12"/>
                  <a:pt x="6" y="12"/>
                </a:cubicBezTo>
                <a:cubicBezTo>
                  <a:pt x="6" y="12"/>
                  <a:pt x="7" y="11"/>
                  <a:pt x="7" y="11"/>
                </a:cubicBezTo>
                <a:cubicBezTo>
                  <a:pt x="7" y="11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5" y="11"/>
                  <a:pt x="5" y="11"/>
                  <a:pt x="4" y="11"/>
                </a:cubicBezTo>
                <a:cubicBezTo>
                  <a:pt x="3" y="11"/>
                  <a:pt x="3" y="11"/>
                  <a:pt x="3" y="10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750"/>
          <p:cNvSpPr>
            <a:spLocks/>
          </p:cNvSpPr>
          <p:nvPr/>
        </p:nvSpPr>
        <p:spPr bwMode="auto">
          <a:xfrm>
            <a:off x="4762501" y="4938713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751"/>
          <p:cNvSpPr>
            <a:spLocks noEditPoints="1"/>
          </p:cNvSpPr>
          <p:nvPr/>
        </p:nvSpPr>
        <p:spPr bwMode="auto">
          <a:xfrm>
            <a:off x="4778376" y="4957763"/>
            <a:ext cx="33338" cy="4921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1 h 13"/>
              <a:gd name="T6" fmla="*/ 9 w 9"/>
              <a:gd name="T7" fmla="*/ 7 h 13"/>
              <a:gd name="T8" fmla="*/ 9 w 9"/>
              <a:gd name="T9" fmla="*/ 5 h 13"/>
              <a:gd name="T10" fmla="*/ 9 w 9"/>
              <a:gd name="T11" fmla="*/ 2 h 13"/>
              <a:gd name="T12" fmla="*/ 8 w 9"/>
              <a:gd name="T13" fmla="*/ 0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4 h 13"/>
              <a:gd name="T22" fmla="*/ 3 w 9"/>
              <a:gd name="T23" fmla="*/ 2 h 13"/>
              <a:gd name="T24" fmla="*/ 5 w 9"/>
              <a:gd name="T25" fmla="*/ 2 h 13"/>
              <a:gd name="T26" fmla="*/ 7 w 9"/>
              <a:gd name="T27" fmla="*/ 2 h 13"/>
              <a:gd name="T28" fmla="*/ 7 w 9"/>
              <a:gd name="T29" fmla="*/ 4 h 13"/>
              <a:gd name="T30" fmla="*/ 7 w 9"/>
              <a:gd name="T31" fmla="*/ 5 h 13"/>
              <a:gd name="T32" fmla="*/ 4 w 9"/>
              <a:gd name="T33" fmla="*/ 5 h 13"/>
              <a:gd name="T34" fmla="*/ 2 w 9"/>
              <a:gd name="T35" fmla="*/ 6 h 13"/>
              <a:gd name="T36" fmla="*/ 0 w 9"/>
              <a:gd name="T37" fmla="*/ 7 h 13"/>
              <a:gd name="T38" fmla="*/ 0 w 9"/>
              <a:gd name="T39" fmla="*/ 9 h 13"/>
              <a:gd name="T40" fmla="*/ 1 w 9"/>
              <a:gd name="T41" fmla="*/ 12 h 13"/>
              <a:gd name="T42" fmla="*/ 3 w 9"/>
              <a:gd name="T43" fmla="*/ 13 h 13"/>
              <a:gd name="T44" fmla="*/ 5 w 9"/>
              <a:gd name="T45" fmla="*/ 12 h 13"/>
              <a:gd name="T46" fmla="*/ 7 w 9"/>
              <a:gd name="T47" fmla="*/ 11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7 h 13"/>
              <a:gd name="T54" fmla="*/ 7 w 9"/>
              <a:gd name="T55" fmla="*/ 9 h 13"/>
              <a:gd name="T56" fmla="*/ 6 w 9"/>
              <a:gd name="T57" fmla="*/ 11 h 13"/>
              <a:gd name="T58" fmla="*/ 4 w 9"/>
              <a:gd name="T59" fmla="*/ 11 h 13"/>
              <a:gd name="T60" fmla="*/ 2 w 9"/>
              <a:gd name="T61" fmla="*/ 11 h 13"/>
              <a:gd name="T62" fmla="*/ 2 w 9"/>
              <a:gd name="T63" fmla="*/ 9 h 13"/>
              <a:gd name="T64" fmla="*/ 2 w 9"/>
              <a:gd name="T65" fmla="*/ 8 h 13"/>
              <a:gd name="T66" fmla="*/ 3 w 9"/>
              <a:gd name="T67" fmla="*/ 8 h 13"/>
              <a:gd name="T68" fmla="*/ 4 w 9"/>
              <a:gd name="T69" fmla="*/ 7 h 13"/>
              <a:gd name="T70" fmla="*/ 7 w 9"/>
              <a:gd name="T71" fmla="*/ 6 h 13"/>
              <a:gd name="T72" fmla="*/ 7 w 9"/>
              <a:gd name="T7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1"/>
                  <a:pt x="9" y="9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9" y="3"/>
                  <a:pt x="9" y="3"/>
                  <a:pt x="9" y="2"/>
                </a:cubicBezTo>
                <a:cubicBezTo>
                  <a:pt x="8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6"/>
                  <a:pt x="2" y="6"/>
                  <a:pt x="2" y="6"/>
                </a:cubicBezTo>
                <a:cubicBezTo>
                  <a:pt x="1" y="6"/>
                  <a:pt x="1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3" y="13"/>
                </a:cubicBezTo>
                <a:cubicBezTo>
                  <a:pt x="4" y="13"/>
                  <a:pt x="5" y="13"/>
                  <a:pt x="5" y="12"/>
                </a:cubicBezTo>
                <a:cubicBezTo>
                  <a:pt x="6" y="12"/>
                  <a:pt x="7" y="12"/>
                  <a:pt x="7" y="11"/>
                </a:cubicBezTo>
                <a:cubicBezTo>
                  <a:pt x="7" y="12"/>
                  <a:pt x="7" y="12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7"/>
                </a:move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6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8"/>
                  <a:pt x="3" y="8"/>
                </a:cubicBezTo>
                <a:cubicBezTo>
                  <a:pt x="3" y="7"/>
                  <a:pt x="4" y="7"/>
                  <a:pt x="4" y="7"/>
                </a:cubicBezTo>
                <a:cubicBezTo>
                  <a:pt x="6" y="7"/>
                  <a:pt x="6" y="7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752"/>
          <p:cNvSpPr>
            <a:spLocks/>
          </p:cNvSpPr>
          <p:nvPr/>
        </p:nvSpPr>
        <p:spPr bwMode="auto">
          <a:xfrm>
            <a:off x="4838701" y="4943476"/>
            <a:ext cx="47625" cy="63500"/>
          </a:xfrm>
          <a:custGeom>
            <a:avLst/>
            <a:gdLst>
              <a:gd name="T0" fmla="*/ 7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7 w 13"/>
              <a:gd name="T7" fmla="*/ 12 h 17"/>
              <a:gd name="T8" fmla="*/ 6 w 13"/>
              <a:gd name="T9" fmla="*/ 15 h 17"/>
              <a:gd name="T10" fmla="*/ 5 w 13"/>
              <a:gd name="T11" fmla="*/ 12 h 17"/>
              <a:gd name="T12" fmla="*/ 2 w 13"/>
              <a:gd name="T13" fmla="*/ 0 h 17"/>
              <a:gd name="T14" fmla="*/ 0 w 13"/>
              <a:gd name="T15" fmla="*/ 0 h 17"/>
              <a:gd name="T16" fmla="*/ 5 w 13"/>
              <a:gd name="T17" fmla="*/ 17 h 17"/>
              <a:gd name="T18" fmla="*/ 7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7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6" y="14"/>
                  <a:pt x="6" y="15"/>
                </a:cubicBezTo>
                <a:cubicBezTo>
                  <a:pt x="6" y="14"/>
                  <a:pt x="6" y="13"/>
                  <a:pt x="5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7"/>
                  <a:pt x="5" y="17"/>
                  <a:pt x="5" y="17"/>
                </a:cubicBezTo>
                <a:cubicBezTo>
                  <a:pt x="7" y="17"/>
                  <a:pt x="7" y="17"/>
                  <a:pt x="7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753"/>
          <p:cNvSpPr>
            <a:spLocks noEditPoints="1"/>
          </p:cNvSpPr>
          <p:nvPr/>
        </p:nvSpPr>
        <p:spPr bwMode="auto">
          <a:xfrm>
            <a:off x="4883151" y="4957763"/>
            <a:ext cx="38100" cy="49213"/>
          </a:xfrm>
          <a:custGeom>
            <a:avLst/>
            <a:gdLst>
              <a:gd name="T0" fmla="*/ 5 w 10"/>
              <a:gd name="T1" fmla="*/ 11 h 13"/>
              <a:gd name="T2" fmla="*/ 3 w 10"/>
              <a:gd name="T3" fmla="*/ 10 h 13"/>
              <a:gd name="T4" fmla="*/ 2 w 10"/>
              <a:gd name="T5" fmla="*/ 7 h 13"/>
              <a:gd name="T6" fmla="*/ 10 w 10"/>
              <a:gd name="T7" fmla="*/ 7 h 13"/>
              <a:gd name="T8" fmla="*/ 10 w 10"/>
              <a:gd name="T9" fmla="*/ 7 h 13"/>
              <a:gd name="T10" fmla="*/ 9 w 10"/>
              <a:gd name="T11" fmla="*/ 2 h 13"/>
              <a:gd name="T12" fmla="*/ 5 w 10"/>
              <a:gd name="T13" fmla="*/ 0 h 13"/>
              <a:gd name="T14" fmla="*/ 2 w 10"/>
              <a:gd name="T15" fmla="*/ 2 h 13"/>
              <a:gd name="T16" fmla="*/ 0 w 10"/>
              <a:gd name="T17" fmla="*/ 7 h 13"/>
              <a:gd name="T18" fmla="*/ 2 w 10"/>
              <a:gd name="T19" fmla="*/ 12 h 13"/>
              <a:gd name="T20" fmla="*/ 5 w 10"/>
              <a:gd name="T21" fmla="*/ 13 h 13"/>
              <a:gd name="T22" fmla="*/ 8 w 10"/>
              <a:gd name="T23" fmla="*/ 12 h 13"/>
              <a:gd name="T24" fmla="*/ 10 w 10"/>
              <a:gd name="T25" fmla="*/ 9 h 13"/>
              <a:gd name="T26" fmla="*/ 8 w 10"/>
              <a:gd name="T27" fmla="*/ 9 h 13"/>
              <a:gd name="T28" fmla="*/ 5 w 10"/>
              <a:gd name="T29" fmla="*/ 11 h 13"/>
              <a:gd name="T30" fmla="*/ 5 w 10"/>
              <a:gd name="T31" fmla="*/ 11 h 13"/>
              <a:gd name="T32" fmla="*/ 3 w 10"/>
              <a:gd name="T33" fmla="*/ 3 h 13"/>
              <a:gd name="T34" fmla="*/ 5 w 10"/>
              <a:gd name="T35" fmla="*/ 2 h 13"/>
              <a:gd name="T36" fmla="*/ 7 w 10"/>
              <a:gd name="T37" fmla="*/ 3 h 13"/>
              <a:gd name="T38" fmla="*/ 8 w 10"/>
              <a:gd name="T39" fmla="*/ 6 h 13"/>
              <a:gd name="T40" fmla="*/ 2 w 10"/>
              <a:gd name="T41" fmla="*/ 5 h 13"/>
              <a:gd name="T42" fmla="*/ 3 w 10"/>
              <a:gd name="T4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3">
                <a:moveTo>
                  <a:pt x="5" y="11"/>
                </a:moveTo>
                <a:cubicBezTo>
                  <a:pt x="4" y="11"/>
                  <a:pt x="4" y="11"/>
                  <a:pt x="3" y="10"/>
                </a:cubicBezTo>
                <a:cubicBezTo>
                  <a:pt x="3" y="10"/>
                  <a:pt x="2" y="9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9"/>
                  <a:pt x="1" y="10"/>
                  <a:pt x="2" y="12"/>
                </a:cubicBezTo>
                <a:cubicBezTo>
                  <a:pt x="3" y="13"/>
                  <a:pt x="4" y="13"/>
                  <a:pt x="5" y="13"/>
                </a:cubicBezTo>
                <a:cubicBezTo>
                  <a:pt x="6" y="13"/>
                  <a:pt x="7" y="13"/>
                  <a:pt x="8" y="12"/>
                </a:cubicBezTo>
                <a:cubicBezTo>
                  <a:pt x="9" y="12"/>
                  <a:pt x="9" y="11"/>
                  <a:pt x="10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1"/>
                  <a:pt x="7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754"/>
          <p:cNvSpPr>
            <a:spLocks/>
          </p:cNvSpPr>
          <p:nvPr/>
        </p:nvSpPr>
        <p:spPr bwMode="auto">
          <a:xfrm>
            <a:off x="4927601" y="4943476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755"/>
          <p:cNvSpPr>
            <a:spLocks/>
          </p:cNvSpPr>
          <p:nvPr/>
        </p:nvSpPr>
        <p:spPr bwMode="auto">
          <a:xfrm>
            <a:off x="4943476" y="4943476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756"/>
          <p:cNvSpPr>
            <a:spLocks noEditPoints="1"/>
          </p:cNvSpPr>
          <p:nvPr/>
        </p:nvSpPr>
        <p:spPr bwMode="auto">
          <a:xfrm>
            <a:off x="4957763" y="4957763"/>
            <a:ext cx="34925" cy="49213"/>
          </a:xfrm>
          <a:custGeom>
            <a:avLst/>
            <a:gdLst>
              <a:gd name="T0" fmla="*/ 8 w 9"/>
              <a:gd name="T1" fmla="*/ 13 h 13"/>
              <a:gd name="T2" fmla="*/ 9 w 9"/>
              <a:gd name="T3" fmla="*/ 13 h 13"/>
              <a:gd name="T4" fmla="*/ 9 w 9"/>
              <a:gd name="T5" fmla="*/ 12 h 13"/>
              <a:gd name="T6" fmla="*/ 9 w 9"/>
              <a:gd name="T7" fmla="*/ 8 h 13"/>
              <a:gd name="T8" fmla="*/ 9 w 9"/>
              <a:gd name="T9" fmla="*/ 5 h 13"/>
              <a:gd name="T10" fmla="*/ 9 w 9"/>
              <a:gd name="T11" fmla="*/ 3 h 13"/>
              <a:gd name="T12" fmla="*/ 8 w 9"/>
              <a:gd name="T13" fmla="*/ 1 h 13"/>
              <a:gd name="T14" fmla="*/ 5 w 9"/>
              <a:gd name="T15" fmla="*/ 0 h 13"/>
              <a:gd name="T16" fmla="*/ 2 w 9"/>
              <a:gd name="T17" fmla="*/ 1 h 13"/>
              <a:gd name="T18" fmla="*/ 0 w 9"/>
              <a:gd name="T19" fmla="*/ 4 h 13"/>
              <a:gd name="T20" fmla="*/ 2 w 9"/>
              <a:gd name="T21" fmla="*/ 5 h 13"/>
              <a:gd name="T22" fmla="*/ 3 w 9"/>
              <a:gd name="T23" fmla="*/ 3 h 13"/>
              <a:gd name="T24" fmla="*/ 5 w 9"/>
              <a:gd name="T25" fmla="*/ 2 h 13"/>
              <a:gd name="T26" fmla="*/ 7 w 9"/>
              <a:gd name="T27" fmla="*/ 3 h 13"/>
              <a:gd name="T28" fmla="*/ 7 w 9"/>
              <a:gd name="T29" fmla="*/ 5 h 13"/>
              <a:gd name="T30" fmla="*/ 7 w 9"/>
              <a:gd name="T31" fmla="*/ 5 h 13"/>
              <a:gd name="T32" fmla="*/ 4 w 9"/>
              <a:gd name="T33" fmla="*/ 6 h 13"/>
              <a:gd name="T34" fmla="*/ 2 w 9"/>
              <a:gd name="T35" fmla="*/ 7 h 13"/>
              <a:gd name="T36" fmla="*/ 1 w 9"/>
              <a:gd name="T37" fmla="*/ 8 h 13"/>
              <a:gd name="T38" fmla="*/ 0 w 9"/>
              <a:gd name="T39" fmla="*/ 10 h 13"/>
              <a:gd name="T40" fmla="*/ 1 w 9"/>
              <a:gd name="T41" fmla="*/ 12 h 13"/>
              <a:gd name="T42" fmla="*/ 4 w 9"/>
              <a:gd name="T43" fmla="*/ 13 h 13"/>
              <a:gd name="T44" fmla="*/ 6 w 9"/>
              <a:gd name="T45" fmla="*/ 13 h 13"/>
              <a:gd name="T46" fmla="*/ 7 w 9"/>
              <a:gd name="T47" fmla="*/ 12 h 13"/>
              <a:gd name="T48" fmla="*/ 8 w 9"/>
              <a:gd name="T49" fmla="*/ 13 h 13"/>
              <a:gd name="T50" fmla="*/ 8 w 9"/>
              <a:gd name="T51" fmla="*/ 13 h 13"/>
              <a:gd name="T52" fmla="*/ 7 w 9"/>
              <a:gd name="T53" fmla="*/ 8 h 13"/>
              <a:gd name="T54" fmla="*/ 7 w 9"/>
              <a:gd name="T55" fmla="*/ 10 h 13"/>
              <a:gd name="T56" fmla="*/ 6 w 9"/>
              <a:gd name="T57" fmla="*/ 11 h 13"/>
              <a:gd name="T58" fmla="*/ 4 w 9"/>
              <a:gd name="T59" fmla="*/ 12 h 13"/>
              <a:gd name="T60" fmla="*/ 2 w 9"/>
              <a:gd name="T61" fmla="*/ 11 h 13"/>
              <a:gd name="T62" fmla="*/ 2 w 9"/>
              <a:gd name="T63" fmla="*/ 10 h 13"/>
              <a:gd name="T64" fmla="*/ 2 w 9"/>
              <a:gd name="T65" fmla="*/ 9 h 13"/>
              <a:gd name="T66" fmla="*/ 3 w 9"/>
              <a:gd name="T67" fmla="*/ 8 h 13"/>
              <a:gd name="T68" fmla="*/ 4 w 9"/>
              <a:gd name="T69" fmla="*/ 8 h 13"/>
              <a:gd name="T70" fmla="*/ 7 w 9"/>
              <a:gd name="T71" fmla="*/ 7 h 13"/>
              <a:gd name="T72" fmla="*/ 7 w 9"/>
              <a:gd name="T7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3">
                <a:moveTo>
                  <a:pt x="8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2"/>
                  <a:pt x="9" y="12"/>
                </a:cubicBezTo>
                <a:cubicBezTo>
                  <a:pt x="9" y="11"/>
                  <a:pt x="9" y="10"/>
                  <a:pt x="9" y="8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3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6" y="6"/>
                  <a:pt x="4" y="6"/>
                </a:cubicBezTo>
                <a:cubicBezTo>
                  <a:pt x="3" y="6"/>
                  <a:pt x="2" y="6"/>
                  <a:pt x="2" y="7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0" y="12"/>
                  <a:pt x="1" y="12"/>
                </a:cubicBezTo>
                <a:cubicBezTo>
                  <a:pt x="2" y="13"/>
                  <a:pt x="2" y="13"/>
                  <a:pt x="4" y="13"/>
                </a:cubicBezTo>
                <a:cubicBezTo>
                  <a:pt x="4" y="13"/>
                  <a:pt x="5" y="13"/>
                  <a:pt x="6" y="13"/>
                </a:cubicBezTo>
                <a:cubicBezTo>
                  <a:pt x="6" y="13"/>
                  <a:pt x="7" y="12"/>
                  <a:pt x="7" y="12"/>
                </a:cubicBezTo>
                <a:cubicBezTo>
                  <a:pt x="7" y="12"/>
                  <a:pt x="7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lose/>
                <a:moveTo>
                  <a:pt x="7" y="8"/>
                </a:moveTo>
                <a:cubicBezTo>
                  <a:pt x="7" y="9"/>
                  <a:pt x="7" y="10"/>
                  <a:pt x="7" y="10"/>
                </a:cubicBezTo>
                <a:cubicBezTo>
                  <a:pt x="7" y="11"/>
                  <a:pt x="6" y="11"/>
                  <a:pt x="6" y="11"/>
                </a:cubicBezTo>
                <a:cubicBezTo>
                  <a:pt x="5" y="12"/>
                  <a:pt x="5" y="12"/>
                  <a:pt x="4" y="12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8"/>
                  <a:pt x="4" y="8"/>
                </a:cubicBezTo>
                <a:cubicBezTo>
                  <a:pt x="6" y="7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Rectangle 1757"/>
          <p:cNvSpPr>
            <a:spLocks noChangeArrowheads="1"/>
          </p:cNvSpPr>
          <p:nvPr/>
        </p:nvSpPr>
        <p:spPr bwMode="auto">
          <a:xfrm>
            <a:off x="6291263" y="5148263"/>
            <a:ext cx="407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Podgorica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1758"/>
          <p:cNvSpPr>
            <a:spLocks noChangeArrowheads="1"/>
          </p:cNvSpPr>
          <p:nvPr/>
        </p:nvSpPr>
        <p:spPr bwMode="auto">
          <a:xfrm>
            <a:off x="5138738" y="4897438"/>
            <a:ext cx="3333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Monaco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1759"/>
          <p:cNvSpPr>
            <a:spLocks noChangeArrowheads="1"/>
          </p:cNvSpPr>
          <p:nvPr/>
        </p:nvSpPr>
        <p:spPr bwMode="auto">
          <a:xfrm>
            <a:off x="5513388" y="1809751"/>
            <a:ext cx="3524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Norge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1760"/>
          <p:cNvSpPr>
            <a:spLocks noChangeArrowheads="1"/>
          </p:cNvSpPr>
          <p:nvPr/>
        </p:nvSpPr>
        <p:spPr bwMode="auto">
          <a:xfrm>
            <a:off x="5994401" y="1633538"/>
            <a:ext cx="4270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Sverige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Rectangle 1761"/>
          <p:cNvSpPr>
            <a:spLocks noChangeArrowheads="1"/>
          </p:cNvSpPr>
          <p:nvPr/>
        </p:nvSpPr>
        <p:spPr bwMode="auto">
          <a:xfrm>
            <a:off x="6861176" y="1589088"/>
            <a:ext cx="4159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Finland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Rectangle 1762"/>
          <p:cNvSpPr>
            <a:spLocks noChangeArrowheads="1"/>
          </p:cNvSpPr>
          <p:nvPr/>
        </p:nvSpPr>
        <p:spPr bwMode="auto">
          <a:xfrm>
            <a:off x="8593138" y="1941513"/>
            <a:ext cx="5175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1" name="Rectangle 1763"/>
          <p:cNvSpPr>
            <a:spLocks noChangeArrowheads="1"/>
          </p:cNvSpPr>
          <p:nvPr/>
        </p:nvSpPr>
        <p:spPr bwMode="auto">
          <a:xfrm>
            <a:off x="9712326" y="3178176"/>
            <a:ext cx="6334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Kasakhstan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1764"/>
          <p:cNvSpPr>
            <a:spLocks noChangeArrowheads="1"/>
          </p:cNvSpPr>
          <p:nvPr/>
        </p:nvSpPr>
        <p:spPr bwMode="auto">
          <a:xfrm>
            <a:off x="7748588" y="3811588"/>
            <a:ext cx="4349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Ukraina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1765"/>
          <p:cNvSpPr>
            <a:spLocks noChangeArrowheads="1"/>
          </p:cNvSpPr>
          <p:nvPr/>
        </p:nvSpPr>
        <p:spPr bwMode="auto">
          <a:xfrm>
            <a:off x="7091363" y="3255963"/>
            <a:ext cx="7270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Hviterussland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1766"/>
          <p:cNvSpPr>
            <a:spLocks noChangeArrowheads="1"/>
          </p:cNvSpPr>
          <p:nvPr/>
        </p:nvSpPr>
        <p:spPr bwMode="auto">
          <a:xfrm>
            <a:off x="6861176" y="2317751"/>
            <a:ext cx="4238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1767"/>
          <p:cNvSpPr>
            <a:spLocks noChangeArrowheads="1"/>
          </p:cNvSpPr>
          <p:nvPr/>
        </p:nvSpPr>
        <p:spPr bwMode="auto">
          <a:xfrm>
            <a:off x="7038976" y="2609851"/>
            <a:ext cx="344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Latvia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768"/>
          <p:cNvSpPr>
            <a:spLocks noChangeArrowheads="1"/>
          </p:cNvSpPr>
          <p:nvPr/>
        </p:nvSpPr>
        <p:spPr bwMode="auto">
          <a:xfrm>
            <a:off x="6816726" y="2820988"/>
            <a:ext cx="4159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Litauen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Rectangle 1769"/>
          <p:cNvSpPr>
            <a:spLocks noChangeArrowheads="1"/>
          </p:cNvSpPr>
          <p:nvPr/>
        </p:nvSpPr>
        <p:spPr bwMode="auto">
          <a:xfrm>
            <a:off x="5397501" y="2763838"/>
            <a:ext cx="5032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Danmark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770"/>
          <p:cNvSpPr>
            <a:spLocks noChangeArrowheads="1"/>
          </p:cNvSpPr>
          <p:nvPr/>
        </p:nvSpPr>
        <p:spPr bwMode="auto">
          <a:xfrm>
            <a:off x="4244976" y="3090863"/>
            <a:ext cx="6858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Storbritannia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771"/>
          <p:cNvSpPr>
            <a:spLocks noChangeArrowheads="1"/>
          </p:cNvSpPr>
          <p:nvPr/>
        </p:nvSpPr>
        <p:spPr bwMode="auto">
          <a:xfrm>
            <a:off x="3749676" y="720726"/>
            <a:ext cx="3492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772"/>
          <p:cNvSpPr>
            <a:spLocks noChangeArrowheads="1"/>
          </p:cNvSpPr>
          <p:nvPr/>
        </p:nvSpPr>
        <p:spPr bwMode="auto">
          <a:xfrm>
            <a:off x="3673476" y="2989263"/>
            <a:ext cx="3302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773"/>
          <p:cNvSpPr>
            <a:spLocks noChangeArrowheads="1"/>
          </p:cNvSpPr>
          <p:nvPr/>
        </p:nvSpPr>
        <p:spPr bwMode="auto">
          <a:xfrm>
            <a:off x="4808538" y="3236913"/>
            <a:ext cx="5619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Nederland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Rectangle 1774"/>
          <p:cNvSpPr>
            <a:spLocks noChangeArrowheads="1"/>
          </p:cNvSpPr>
          <p:nvPr/>
        </p:nvSpPr>
        <p:spPr bwMode="auto">
          <a:xfrm>
            <a:off x="5018088" y="3681413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3" name="Rectangle 1775"/>
          <p:cNvSpPr>
            <a:spLocks noChangeArrowheads="1"/>
          </p:cNvSpPr>
          <p:nvPr/>
        </p:nvSpPr>
        <p:spPr bwMode="auto">
          <a:xfrm>
            <a:off x="4440238" y="4244976"/>
            <a:ext cx="5175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Frankrike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776"/>
          <p:cNvSpPr>
            <a:spLocks noChangeArrowheads="1"/>
          </p:cNvSpPr>
          <p:nvPr/>
        </p:nvSpPr>
        <p:spPr bwMode="auto">
          <a:xfrm>
            <a:off x="3452813" y="5427663"/>
            <a:ext cx="396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Spania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1777"/>
          <p:cNvSpPr>
            <a:spLocks noChangeArrowheads="1"/>
          </p:cNvSpPr>
          <p:nvPr/>
        </p:nvSpPr>
        <p:spPr bwMode="auto">
          <a:xfrm>
            <a:off x="2792413" y="5029201"/>
            <a:ext cx="4651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Portugal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1778"/>
          <p:cNvSpPr>
            <a:spLocks noChangeArrowheads="1"/>
          </p:cNvSpPr>
          <p:nvPr/>
        </p:nvSpPr>
        <p:spPr bwMode="auto">
          <a:xfrm>
            <a:off x="5691188" y="5010151"/>
            <a:ext cx="2841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1779"/>
          <p:cNvSpPr>
            <a:spLocks noChangeArrowheads="1"/>
          </p:cNvSpPr>
          <p:nvPr/>
        </p:nvSpPr>
        <p:spPr bwMode="auto">
          <a:xfrm>
            <a:off x="5892801" y="6291263"/>
            <a:ext cx="3222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Malta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Rectangle 1780"/>
          <p:cNvSpPr>
            <a:spLocks noChangeArrowheads="1"/>
          </p:cNvSpPr>
          <p:nvPr/>
        </p:nvSpPr>
        <p:spPr bwMode="auto">
          <a:xfrm>
            <a:off x="6854826" y="5578476"/>
            <a:ext cx="3603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Hellas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1781"/>
          <p:cNvSpPr>
            <a:spLocks noChangeArrowheads="1"/>
          </p:cNvSpPr>
          <p:nvPr/>
        </p:nvSpPr>
        <p:spPr bwMode="auto">
          <a:xfrm>
            <a:off x="8593138" y="5521326"/>
            <a:ext cx="1158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1782"/>
          <p:cNvSpPr>
            <a:spLocks noChangeArrowheads="1"/>
          </p:cNvSpPr>
          <p:nvPr/>
        </p:nvSpPr>
        <p:spPr bwMode="auto">
          <a:xfrm>
            <a:off x="8653463" y="5521326"/>
            <a:ext cx="2841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yrkia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1783"/>
          <p:cNvSpPr>
            <a:spLocks noChangeArrowheads="1"/>
          </p:cNvSpPr>
          <p:nvPr/>
        </p:nvSpPr>
        <p:spPr bwMode="auto">
          <a:xfrm>
            <a:off x="7583488" y="4119563"/>
            <a:ext cx="4683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Moldova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1784"/>
          <p:cNvSpPr>
            <a:spLocks noChangeArrowheads="1"/>
          </p:cNvSpPr>
          <p:nvPr/>
        </p:nvSpPr>
        <p:spPr bwMode="auto">
          <a:xfrm>
            <a:off x="7091363" y="4506913"/>
            <a:ext cx="4953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Romania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1785"/>
          <p:cNvSpPr>
            <a:spLocks noChangeArrowheads="1"/>
          </p:cNvSpPr>
          <p:nvPr/>
        </p:nvSpPr>
        <p:spPr bwMode="auto">
          <a:xfrm>
            <a:off x="7199313" y="4954588"/>
            <a:ext cx="4603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Bulgaria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1786"/>
          <p:cNvSpPr>
            <a:spLocks noChangeArrowheads="1"/>
          </p:cNvSpPr>
          <p:nvPr/>
        </p:nvSpPr>
        <p:spPr bwMode="auto">
          <a:xfrm>
            <a:off x="6542088" y="3286126"/>
            <a:ext cx="3333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1787"/>
          <p:cNvSpPr>
            <a:spLocks noChangeArrowheads="1"/>
          </p:cNvSpPr>
          <p:nvPr/>
        </p:nvSpPr>
        <p:spPr bwMode="auto">
          <a:xfrm>
            <a:off x="5449888" y="3586163"/>
            <a:ext cx="1158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1788"/>
          <p:cNvSpPr>
            <a:spLocks noChangeArrowheads="1"/>
          </p:cNvSpPr>
          <p:nvPr/>
        </p:nvSpPr>
        <p:spPr bwMode="auto">
          <a:xfrm>
            <a:off x="5510213" y="3586163"/>
            <a:ext cx="4270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yskland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Rectangle 1789"/>
          <p:cNvSpPr>
            <a:spLocks noChangeArrowheads="1"/>
          </p:cNvSpPr>
          <p:nvPr/>
        </p:nvSpPr>
        <p:spPr bwMode="auto">
          <a:xfrm rot="21540000">
            <a:off x="6094413" y="4737101"/>
            <a:ext cx="1238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Rectangle 1790"/>
          <p:cNvSpPr>
            <a:spLocks noChangeArrowheads="1"/>
          </p:cNvSpPr>
          <p:nvPr/>
        </p:nvSpPr>
        <p:spPr bwMode="auto">
          <a:xfrm rot="21540000">
            <a:off x="6162676" y="4733926"/>
            <a:ext cx="857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9" name="Rectangle 1791"/>
          <p:cNvSpPr>
            <a:spLocks noChangeArrowheads="1"/>
          </p:cNvSpPr>
          <p:nvPr/>
        </p:nvSpPr>
        <p:spPr bwMode="auto">
          <a:xfrm rot="21540000">
            <a:off x="6191251" y="4733926"/>
            <a:ext cx="777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Rectangle 1792"/>
          <p:cNvSpPr>
            <a:spLocks noChangeArrowheads="1"/>
          </p:cNvSpPr>
          <p:nvPr/>
        </p:nvSpPr>
        <p:spPr bwMode="auto">
          <a:xfrm>
            <a:off x="6654801" y="4765676"/>
            <a:ext cx="3714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Serbia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1793"/>
          <p:cNvSpPr>
            <a:spLocks noChangeArrowheads="1"/>
          </p:cNvSpPr>
          <p:nvPr/>
        </p:nvSpPr>
        <p:spPr bwMode="auto">
          <a:xfrm>
            <a:off x="6505576" y="5386388"/>
            <a:ext cx="4191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Albania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1794"/>
          <p:cNvSpPr>
            <a:spLocks noChangeArrowheads="1"/>
          </p:cNvSpPr>
          <p:nvPr/>
        </p:nvSpPr>
        <p:spPr bwMode="auto">
          <a:xfrm>
            <a:off x="6846888" y="5276851"/>
            <a:ext cx="2365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1795"/>
          <p:cNvSpPr>
            <a:spLocks noChangeArrowheads="1"/>
          </p:cNvSpPr>
          <p:nvPr/>
        </p:nvSpPr>
        <p:spPr bwMode="auto">
          <a:xfrm>
            <a:off x="8394701" y="6269038"/>
            <a:ext cx="396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Kypros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1796"/>
          <p:cNvSpPr>
            <a:spLocks noChangeArrowheads="1"/>
          </p:cNvSpPr>
          <p:nvPr/>
        </p:nvSpPr>
        <p:spPr bwMode="auto">
          <a:xfrm>
            <a:off x="9539288" y="4537076"/>
            <a:ext cx="446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Georgia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5" name="Rectangle 1797"/>
          <p:cNvSpPr>
            <a:spLocks noChangeArrowheads="1"/>
          </p:cNvSpPr>
          <p:nvPr/>
        </p:nvSpPr>
        <p:spPr bwMode="auto">
          <a:xfrm>
            <a:off x="9896476" y="4759326"/>
            <a:ext cx="1238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Rectangle 1798"/>
          <p:cNvSpPr>
            <a:spLocks noChangeArrowheads="1"/>
          </p:cNvSpPr>
          <p:nvPr/>
        </p:nvSpPr>
        <p:spPr bwMode="auto">
          <a:xfrm>
            <a:off x="9963151" y="4759326"/>
            <a:ext cx="857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7" name="Rectangle 1799"/>
          <p:cNvSpPr>
            <a:spLocks noChangeArrowheads="1"/>
          </p:cNvSpPr>
          <p:nvPr/>
        </p:nvSpPr>
        <p:spPr bwMode="auto">
          <a:xfrm>
            <a:off x="9993313" y="4759326"/>
            <a:ext cx="777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8" name="Rectangle 1800"/>
          <p:cNvSpPr>
            <a:spLocks noChangeArrowheads="1"/>
          </p:cNvSpPr>
          <p:nvPr/>
        </p:nvSpPr>
        <p:spPr bwMode="auto">
          <a:xfrm>
            <a:off x="5191126" y="4379913"/>
            <a:ext cx="355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Sveits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Rectangle 1801"/>
          <p:cNvSpPr>
            <a:spLocks noChangeArrowheads="1"/>
          </p:cNvSpPr>
          <p:nvPr/>
        </p:nvSpPr>
        <p:spPr bwMode="auto">
          <a:xfrm>
            <a:off x="5826126" y="4303713"/>
            <a:ext cx="5064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Østerrike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Rectangle 1802"/>
          <p:cNvSpPr>
            <a:spLocks noChangeArrowheads="1"/>
          </p:cNvSpPr>
          <p:nvPr/>
        </p:nvSpPr>
        <p:spPr bwMode="auto">
          <a:xfrm>
            <a:off x="6519863" y="3995738"/>
            <a:ext cx="4730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Slovakia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Rectangle 1803"/>
          <p:cNvSpPr>
            <a:spLocks noChangeArrowheads="1"/>
          </p:cNvSpPr>
          <p:nvPr/>
        </p:nvSpPr>
        <p:spPr bwMode="auto">
          <a:xfrm>
            <a:off x="6437313" y="4344988"/>
            <a:ext cx="4159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Ungarn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Rectangle 1804"/>
          <p:cNvSpPr>
            <a:spLocks noChangeArrowheads="1"/>
          </p:cNvSpPr>
          <p:nvPr/>
        </p:nvSpPr>
        <p:spPr bwMode="auto">
          <a:xfrm>
            <a:off x="6073776" y="4462463"/>
            <a:ext cx="1793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Sl.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3" name="Rectangle 1805"/>
          <p:cNvSpPr>
            <a:spLocks noChangeArrowheads="1"/>
          </p:cNvSpPr>
          <p:nvPr/>
        </p:nvSpPr>
        <p:spPr bwMode="auto">
          <a:xfrm>
            <a:off x="6577013" y="5026026"/>
            <a:ext cx="2365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806"/>
          <p:cNvSpPr>
            <a:spLocks noChangeArrowheads="1"/>
          </p:cNvSpPr>
          <p:nvPr/>
        </p:nvSpPr>
        <p:spPr bwMode="auto">
          <a:xfrm>
            <a:off x="6756401" y="5116513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Rectangle 1807"/>
          <p:cNvSpPr>
            <a:spLocks noChangeArrowheads="1"/>
          </p:cNvSpPr>
          <p:nvPr/>
        </p:nvSpPr>
        <p:spPr bwMode="auto">
          <a:xfrm>
            <a:off x="4294188" y="6415088"/>
            <a:ext cx="3968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Algerie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Rectangle 1808"/>
          <p:cNvSpPr>
            <a:spLocks noChangeArrowheads="1"/>
          </p:cNvSpPr>
          <p:nvPr/>
        </p:nvSpPr>
        <p:spPr bwMode="auto">
          <a:xfrm>
            <a:off x="2851151" y="6464301"/>
            <a:ext cx="4794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Marokko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Rectangle 1809"/>
          <p:cNvSpPr>
            <a:spLocks noChangeArrowheads="1"/>
          </p:cNvSpPr>
          <p:nvPr/>
        </p:nvSpPr>
        <p:spPr bwMode="auto">
          <a:xfrm>
            <a:off x="5191126" y="6464301"/>
            <a:ext cx="1158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1810"/>
          <p:cNvSpPr>
            <a:spLocks noChangeArrowheads="1"/>
          </p:cNvSpPr>
          <p:nvPr/>
        </p:nvSpPr>
        <p:spPr bwMode="auto">
          <a:xfrm>
            <a:off x="5251451" y="6464301"/>
            <a:ext cx="3413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unisia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1811"/>
          <p:cNvSpPr>
            <a:spLocks noChangeArrowheads="1"/>
          </p:cNvSpPr>
          <p:nvPr/>
        </p:nvSpPr>
        <p:spPr bwMode="auto">
          <a:xfrm>
            <a:off x="6291263" y="6675438"/>
            <a:ext cx="3143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Libya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1812"/>
          <p:cNvSpPr>
            <a:spLocks noChangeArrowheads="1"/>
          </p:cNvSpPr>
          <p:nvPr/>
        </p:nvSpPr>
        <p:spPr bwMode="auto">
          <a:xfrm>
            <a:off x="9261476" y="5972176"/>
            <a:ext cx="3032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Syria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814"/>
          <p:cNvSpPr>
            <a:spLocks noChangeArrowheads="1"/>
          </p:cNvSpPr>
          <p:nvPr/>
        </p:nvSpPr>
        <p:spPr bwMode="auto">
          <a:xfrm>
            <a:off x="10004426" y="5919788"/>
            <a:ext cx="2365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Irak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815"/>
          <p:cNvSpPr>
            <a:spLocks noChangeArrowheads="1"/>
          </p:cNvSpPr>
          <p:nvPr/>
        </p:nvSpPr>
        <p:spPr bwMode="auto">
          <a:xfrm>
            <a:off x="10083801" y="5160963"/>
            <a:ext cx="2428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Iran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816"/>
          <p:cNvSpPr>
            <a:spLocks noChangeArrowheads="1"/>
          </p:cNvSpPr>
          <p:nvPr/>
        </p:nvSpPr>
        <p:spPr bwMode="auto">
          <a:xfrm>
            <a:off x="6365876" y="4724400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Bo.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817"/>
          <p:cNvSpPr>
            <a:spLocks noChangeArrowheads="1"/>
          </p:cNvSpPr>
          <p:nvPr/>
        </p:nvSpPr>
        <p:spPr bwMode="auto">
          <a:xfrm>
            <a:off x="6062663" y="3917950"/>
            <a:ext cx="1158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818"/>
          <p:cNvSpPr>
            <a:spLocks noChangeArrowheads="1"/>
          </p:cNvSpPr>
          <p:nvPr/>
        </p:nvSpPr>
        <p:spPr bwMode="auto">
          <a:xfrm>
            <a:off x="6115051" y="3917950"/>
            <a:ext cx="3937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sjekkia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819"/>
          <p:cNvSpPr>
            <a:spLocks noChangeArrowheads="1"/>
          </p:cNvSpPr>
          <p:nvPr/>
        </p:nvSpPr>
        <p:spPr bwMode="auto">
          <a:xfrm>
            <a:off x="10128251" y="4695825"/>
            <a:ext cx="2127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1820"/>
          <p:cNvSpPr>
            <a:spLocks noChangeArrowheads="1"/>
          </p:cNvSpPr>
          <p:nvPr/>
        </p:nvSpPr>
        <p:spPr bwMode="auto">
          <a:xfrm>
            <a:off x="9250363" y="6475413"/>
            <a:ext cx="3905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Jordan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821"/>
          <p:cNvSpPr>
            <a:spLocks noChangeArrowheads="1"/>
          </p:cNvSpPr>
          <p:nvPr/>
        </p:nvSpPr>
        <p:spPr bwMode="auto">
          <a:xfrm>
            <a:off x="9553576" y="6651625"/>
            <a:ext cx="3333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Saudi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822"/>
          <p:cNvSpPr>
            <a:spLocks noChangeArrowheads="1"/>
          </p:cNvSpPr>
          <p:nvPr/>
        </p:nvSpPr>
        <p:spPr bwMode="auto">
          <a:xfrm>
            <a:off x="9847263" y="6651625"/>
            <a:ext cx="3714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Arabia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1823"/>
          <p:cNvSpPr>
            <a:spLocks noChangeArrowheads="1"/>
          </p:cNvSpPr>
          <p:nvPr/>
        </p:nvSpPr>
        <p:spPr bwMode="auto">
          <a:xfrm>
            <a:off x="8893176" y="6464300"/>
            <a:ext cx="1682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1824"/>
          <p:cNvSpPr>
            <a:spLocks noChangeArrowheads="1"/>
          </p:cNvSpPr>
          <p:nvPr/>
        </p:nvSpPr>
        <p:spPr bwMode="auto">
          <a:xfrm>
            <a:off x="8937626" y="6200775"/>
            <a:ext cx="22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Lib.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1825"/>
          <p:cNvSpPr>
            <a:spLocks noChangeArrowheads="1"/>
          </p:cNvSpPr>
          <p:nvPr/>
        </p:nvSpPr>
        <p:spPr bwMode="auto">
          <a:xfrm>
            <a:off x="5389563" y="4097338"/>
            <a:ext cx="1682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1826"/>
          <p:cNvSpPr>
            <a:spLocks noChangeArrowheads="1"/>
          </p:cNvSpPr>
          <p:nvPr/>
        </p:nvSpPr>
        <p:spPr bwMode="auto">
          <a:xfrm>
            <a:off x="5235576" y="3759200"/>
            <a:ext cx="2016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Lu.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1827"/>
          <p:cNvSpPr>
            <a:spLocks noChangeArrowheads="1"/>
          </p:cNvSpPr>
          <p:nvPr/>
        </p:nvSpPr>
        <p:spPr bwMode="auto">
          <a:xfrm>
            <a:off x="9096376" y="6723063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1828"/>
          <p:cNvSpPr>
            <a:spLocks noChangeArrowheads="1"/>
          </p:cNvSpPr>
          <p:nvPr/>
        </p:nvSpPr>
        <p:spPr bwMode="auto">
          <a:xfrm>
            <a:off x="6700838" y="3000375"/>
            <a:ext cx="2238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Ru.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Line 1829"/>
          <p:cNvSpPr>
            <a:spLocks noChangeShapeType="1"/>
          </p:cNvSpPr>
          <p:nvPr/>
        </p:nvSpPr>
        <p:spPr bwMode="auto">
          <a:xfrm>
            <a:off x="5441951" y="4206875"/>
            <a:ext cx="53975" cy="12700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Line 1830"/>
          <p:cNvSpPr>
            <a:spLocks noChangeShapeType="1"/>
          </p:cNvSpPr>
          <p:nvPr/>
        </p:nvSpPr>
        <p:spPr bwMode="auto">
          <a:xfrm flipH="1" flipV="1">
            <a:off x="9039226" y="6670675"/>
            <a:ext cx="49213" cy="123825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Line 1831"/>
          <p:cNvSpPr>
            <a:spLocks noChangeShapeType="1"/>
          </p:cNvSpPr>
          <p:nvPr/>
        </p:nvSpPr>
        <p:spPr bwMode="auto">
          <a:xfrm flipH="1">
            <a:off x="8915401" y="6794500"/>
            <a:ext cx="173038" cy="11113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Line 1832"/>
          <p:cNvSpPr>
            <a:spLocks noChangeShapeType="1"/>
          </p:cNvSpPr>
          <p:nvPr/>
        </p:nvSpPr>
        <p:spPr bwMode="auto">
          <a:xfrm flipH="1">
            <a:off x="5157788" y="3830638"/>
            <a:ext cx="63500" cy="2698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Rectangle 1833"/>
          <p:cNvSpPr>
            <a:spLocks noChangeArrowheads="1"/>
          </p:cNvSpPr>
          <p:nvPr/>
        </p:nvSpPr>
        <p:spPr bwMode="auto">
          <a:xfrm>
            <a:off x="4897438" y="4718050"/>
            <a:ext cx="2952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Mon.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Line 1834"/>
          <p:cNvSpPr>
            <a:spLocks noChangeShapeType="1"/>
          </p:cNvSpPr>
          <p:nvPr/>
        </p:nvSpPr>
        <p:spPr bwMode="auto">
          <a:xfrm>
            <a:off x="5064126" y="4830763"/>
            <a:ext cx="107950" cy="6350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Rectangle 1835"/>
          <p:cNvSpPr>
            <a:spLocks noChangeArrowheads="1"/>
          </p:cNvSpPr>
          <p:nvPr/>
        </p:nvSpPr>
        <p:spPr bwMode="auto">
          <a:xfrm>
            <a:off x="5942013" y="4878388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Line 1836"/>
          <p:cNvSpPr>
            <a:spLocks noChangeShapeType="1"/>
          </p:cNvSpPr>
          <p:nvPr/>
        </p:nvSpPr>
        <p:spPr bwMode="auto">
          <a:xfrm flipH="1" flipV="1">
            <a:off x="5807076" y="4902200"/>
            <a:ext cx="127000" cy="28575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Rectangle 1837"/>
          <p:cNvSpPr>
            <a:spLocks noChangeArrowheads="1"/>
          </p:cNvSpPr>
          <p:nvPr/>
        </p:nvSpPr>
        <p:spPr bwMode="auto">
          <a:xfrm>
            <a:off x="4297363" y="4765675"/>
            <a:ext cx="2174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An.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Line 1838"/>
          <p:cNvSpPr>
            <a:spLocks noChangeShapeType="1"/>
          </p:cNvSpPr>
          <p:nvPr/>
        </p:nvSpPr>
        <p:spPr bwMode="auto">
          <a:xfrm>
            <a:off x="4391026" y="4872038"/>
            <a:ext cx="41275" cy="123825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326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166</Words>
  <Application>Microsoft Office PowerPoint</Application>
  <PresentationFormat>Widescreen</PresentationFormat>
  <Paragraphs>102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2017-03-07T14:33:48Z</dcterms:created>
  <dcterms:modified xsi:type="dcterms:W3CDTF">2017-03-07T14:40:52Z</dcterms:modified>
</cp:coreProperties>
</file>